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8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81" r:id="rId22"/>
    <p:sldId id="273" r:id="rId23"/>
    <p:sldId id="274" r:id="rId24"/>
    <p:sldId id="282" r:id="rId25"/>
    <p:sldId id="275" r:id="rId26"/>
    <p:sldId id="276" r:id="rId27"/>
    <p:sldId id="277" r:id="rId28"/>
    <p:sldId id="278" r:id="rId29"/>
    <p:sldId id="279" r:id="rId30"/>
    <p:sldId id="283" r:id="rId31"/>
    <p:sldId id="285" r:id="rId32"/>
    <p:sldId id="284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892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768" autoAdjust="0"/>
  </p:normalViewPr>
  <p:slideViewPr>
    <p:cSldViewPr snapToGrid="0">
      <p:cViewPr varScale="1">
        <p:scale>
          <a:sx n="71" d="100"/>
          <a:sy n="71" d="100"/>
        </p:scale>
        <p:origin x="66" y="96"/>
      </p:cViewPr>
      <p:guideLst>
        <p:guide orient="horz" pos="1117"/>
        <p:guide orient="horz" pos="1272"/>
        <p:guide orient="horz" pos="709"/>
        <p:guide orient="horz" pos="3861"/>
        <p:guide orient="horz" pos="3944"/>
        <p:guide pos="428"/>
        <p:guide pos="7224"/>
        <p:guide pos="892"/>
        <p:guide pos="3688"/>
        <p:guide pos="3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cs.wikipedia.org/wiki/Synapse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s://cs.wikipedia.org/wiki/Retard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Neuron, mícha a reflexy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/>
              <a:t>Fyziologie pro bakalářské obory (podzim 2023)</a:t>
            </a:r>
          </a:p>
        </p:txBody>
      </p:sp>
      <p:pic>
        <p:nvPicPr>
          <p:cNvPr id="7" name="Picture 6" descr="Uzavření buňky Nerve">
            <a:extLst>
              <a:ext uri="{FF2B5EF4-FFF2-40B4-BE49-F238E27FC236}">
                <a16:creationId xmlns:a16="http://schemas.microsoft.com/office/drawing/2014/main" id="{2DA43287-8841-7F73-F916-73ECFB67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Stavba neuronu </a:t>
            </a:r>
            <a:r>
              <a:rPr lang="cs-CZ" b="0" dirty="0"/>
              <a:t>(</a:t>
            </a:r>
            <a:r>
              <a:rPr lang="cs-CZ" b="0" dirty="0" err="1"/>
              <a:t>myelinizovaný</a:t>
            </a:r>
            <a:r>
              <a:rPr lang="cs-CZ" b="0" dirty="0"/>
              <a:t>)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0CB78A7-91BE-541A-F3C0-F7B0D914FA91}"/>
              </a:ext>
            </a:extLst>
          </p:cNvPr>
          <p:cNvGrpSpPr/>
          <p:nvPr/>
        </p:nvGrpSpPr>
        <p:grpSpPr>
          <a:xfrm>
            <a:off x="1139241" y="731455"/>
            <a:ext cx="6293763" cy="3355651"/>
            <a:chOff x="76791" y="186538"/>
            <a:chExt cx="8422795" cy="4490787"/>
          </a:xfrm>
        </p:grpSpPr>
        <p:sp>
          <p:nvSpPr>
            <p:cNvPr id="7" name="Volný tvar 1">
              <a:extLst>
                <a:ext uri="{FF2B5EF4-FFF2-40B4-BE49-F238E27FC236}">
                  <a16:creationId xmlns:a16="http://schemas.microsoft.com/office/drawing/2014/main" id="{B64E0D9A-1A04-1290-1883-298743FFE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757" y="836715"/>
              <a:ext cx="7789829" cy="3558912"/>
            </a:xfrm>
            <a:custGeom>
              <a:avLst/>
              <a:gdLst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264784 w 4199729"/>
                <a:gd name="connsiteY98" fmla="*/ 1886654 h 4338987"/>
                <a:gd name="connsiteX99" fmla="*/ 1093334 w 4199729"/>
                <a:gd name="connsiteY99" fmla="*/ 1715204 h 4338987"/>
                <a:gd name="connsiteX100" fmla="*/ 784724 w 4199729"/>
                <a:gd name="connsiteY100" fmla="*/ 1555184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84724 w 4199729"/>
                <a:gd name="connsiteY100" fmla="*/ 1555184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44018 w 4199729"/>
                <a:gd name="connsiteY100" fmla="*/ 1626741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44018 w 4199729"/>
                <a:gd name="connsiteY100" fmla="*/ 1626741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50608 w 4199729"/>
                <a:gd name="connsiteY105" fmla="*/ 1544246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20084 w 4200749"/>
                <a:gd name="connsiteY0" fmla="*/ 1212284 h 4338987"/>
                <a:gd name="connsiteX1" fmla="*/ 1357244 w 4200749"/>
                <a:gd name="connsiteY1" fmla="*/ 1578044 h 4338987"/>
                <a:gd name="connsiteX2" fmla="*/ 1551554 w 4200749"/>
                <a:gd name="connsiteY2" fmla="*/ 1658054 h 4338987"/>
                <a:gd name="connsiteX3" fmla="*/ 1905884 w 4200749"/>
                <a:gd name="connsiteY3" fmla="*/ 1680914 h 4338987"/>
                <a:gd name="connsiteX4" fmla="*/ 2020184 w 4200749"/>
                <a:gd name="connsiteY4" fmla="*/ 1543754 h 4338987"/>
                <a:gd name="connsiteX5" fmla="*/ 2123054 w 4200749"/>
                <a:gd name="connsiteY5" fmla="*/ 1292294 h 4338987"/>
                <a:gd name="connsiteX6" fmla="*/ 2123054 w 4200749"/>
                <a:gd name="connsiteY6" fmla="*/ 1120844 h 4338987"/>
                <a:gd name="connsiteX7" fmla="*/ 2088764 w 4200749"/>
                <a:gd name="connsiteY7" fmla="*/ 812234 h 4338987"/>
                <a:gd name="connsiteX8" fmla="*/ 2077334 w 4200749"/>
                <a:gd name="connsiteY8" fmla="*/ 777944 h 4338987"/>
                <a:gd name="connsiteX9" fmla="*/ 2168774 w 4200749"/>
                <a:gd name="connsiteY9" fmla="*/ 1086554 h 4338987"/>
                <a:gd name="connsiteX10" fmla="*/ 2214494 w 4200749"/>
                <a:gd name="connsiteY10" fmla="*/ 1269434 h 4338987"/>
                <a:gd name="connsiteX11" fmla="*/ 2283074 w 4200749"/>
                <a:gd name="connsiteY11" fmla="*/ 1303724 h 4338987"/>
                <a:gd name="connsiteX12" fmla="*/ 2328794 w 4200749"/>
                <a:gd name="connsiteY12" fmla="*/ 1166564 h 4338987"/>
                <a:gd name="connsiteX13" fmla="*/ 2465954 w 4200749"/>
                <a:gd name="connsiteY13" fmla="*/ 880814 h 4338987"/>
                <a:gd name="connsiteX14" fmla="*/ 2557394 w 4200749"/>
                <a:gd name="connsiteY14" fmla="*/ 640784 h 4338987"/>
                <a:gd name="connsiteX15" fmla="*/ 2614544 w 4200749"/>
                <a:gd name="connsiteY15" fmla="*/ 537914 h 4338987"/>
                <a:gd name="connsiteX16" fmla="*/ 2557394 w 4200749"/>
                <a:gd name="connsiteY16" fmla="*/ 789374 h 4338987"/>
                <a:gd name="connsiteX17" fmla="*/ 2443094 w 4200749"/>
                <a:gd name="connsiteY17" fmla="*/ 1097984 h 4338987"/>
                <a:gd name="connsiteX18" fmla="*/ 2374514 w 4200749"/>
                <a:gd name="connsiteY18" fmla="*/ 1406594 h 4338987"/>
                <a:gd name="connsiteX19" fmla="*/ 2557394 w 4200749"/>
                <a:gd name="connsiteY19" fmla="*/ 1578044 h 4338987"/>
                <a:gd name="connsiteX20" fmla="*/ 2877434 w 4200749"/>
                <a:gd name="connsiteY20" fmla="*/ 1658054 h 4338987"/>
                <a:gd name="connsiteX21" fmla="*/ 3186044 w 4200749"/>
                <a:gd name="connsiteY21" fmla="*/ 1658054 h 4338987"/>
                <a:gd name="connsiteX22" fmla="*/ 3368924 w 4200749"/>
                <a:gd name="connsiteY22" fmla="*/ 1566614 h 4338987"/>
                <a:gd name="connsiteX23" fmla="*/ 3471794 w 4200749"/>
                <a:gd name="connsiteY23" fmla="*/ 1372304 h 4338987"/>
                <a:gd name="connsiteX24" fmla="*/ 3460364 w 4200749"/>
                <a:gd name="connsiteY24" fmla="*/ 1097984 h 4338987"/>
                <a:gd name="connsiteX25" fmla="*/ 3448934 w 4200749"/>
                <a:gd name="connsiteY25" fmla="*/ 777944 h 4338987"/>
                <a:gd name="connsiteX26" fmla="*/ 3757544 w 4200749"/>
                <a:gd name="connsiteY26" fmla="*/ 572204 h 4338987"/>
                <a:gd name="connsiteX27" fmla="*/ 3997574 w 4200749"/>
                <a:gd name="connsiteY27" fmla="*/ 92144 h 4338987"/>
                <a:gd name="connsiteX28" fmla="*/ 4031864 w 4200749"/>
                <a:gd name="connsiteY28" fmla="*/ 12134 h 4338987"/>
                <a:gd name="connsiteX29" fmla="*/ 4009004 w 4200749"/>
                <a:gd name="connsiteY29" fmla="*/ 252164 h 4338987"/>
                <a:gd name="connsiteX30" fmla="*/ 3826124 w 4200749"/>
                <a:gd name="connsiteY30" fmla="*/ 652214 h 4338987"/>
                <a:gd name="connsiteX31" fmla="*/ 3643244 w 4200749"/>
                <a:gd name="connsiteY31" fmla="*/ 789374 h 4338987"/>
                <a:gd name="connsiteX32" fmla="*/ 3528944 w 4200749"/>
                <a:gd name="connsiteY32" fmla="*/ 892244 h 4338987"/>
                <a:gd name="connsiteX33" fmla="*/ 3860414 w 4200749"/>
                <a:gd name="connsiteY33" fmla="*/ 846524 h 4338987"/>
                <a:gd name="connsiteX34" fmla="*/ 4191884 w 4200749"/>
                <a:gd name="connsiteY34" fmla="*/ 720794 h 4338987"/>
                <a:gd name="connsiteX35" fmla="*/ 4077584 w 4200749"/>
                <a:gd name="connsiteY35" fmla="*/ 892244 h 4338987"/>
                <a:gd name="connsiteX36" fmla="*/ 3780404 w 4200749"/>
                <a:gd name="connsiteY36" fmla="*/ 937964 h 4338987"/>
                <a:gd name="connsiteX37" fmla="*/ 3608954 w 4200749"/>
                <a:gd name="connsiteY37" fmla="*/ 995114 h 4338987"/>
                <a:gd name="connsiteX38" fmla="*/ 3654674 w 4200749"/>
                <a:gd name="connsiteY38" fmla="*/ 1235144 h 4338987"/>
                <a:gd name="connsiteX39" fmla="*/ 3620384 w 4200749"/>
                <a:gd name="connsiteY39" fmla="*/ 1532324 h 4338987"/>
                <a:gd name="connsiteX40" fmla="*/ 3460364 w 4200749"/>
                <a:gd name="connsiteY40" fmla="*/ 1726634 h 4338987"/>
                <a:gd name="connsiteX41" fmla="*/ 3277484 w 4200749"/>
                <a:gd name="connsiteY41" fmla="*/ 2035244 h 4338987"/>
                <a:gd name="connsiteX42" fmla="*/ 3231764 w 4200749"/>
                <a:gd name="connsiteY42" fmla="*/ 2309564 h 4338987"/>
                <a:gd name="connsiteX43" fmla="*/ 3403214 w 4200749"/>
                <a:gd name="connsiteY43" fmla="*/ 2458154 h 4338987"/>
                <a:gd name="connsiteX44" fmla="*/ 3757544 w 4200749"/>
                <a:gd name="connsiteY44" fmla="*/ 2663894 h 4338987"/>
                <a:gd name="connsiteX45" fmla="*/ 4077584 w 4200749"/>
                <a:gd name="connsiteY45" fmla="*/ 2778194 h 4338987"/>
                <a:gd name="connsiteX46" fmla="*/ 4077584 w 4200749"/>
                <a:gd name="connsiteY46" fmla="*/ 2881064 h 4338987"/>
                <a:gd name="connsiteX47" fmla="*/ 3768974 w 4200749"/>
                <a:gd name="connsiteY47" fmla="*/ 2869634 h 4338987"/>
                <a:gd name="connsiteX48" fmla="*/ 3403214 w 4200749"/>
                <a:gd name="connsiteY48" fmla="*/ 2732474 h 4338987"/>
                <a:gd name="connsiteX49" fmla="*/ 3083174 w 4200749"/>
                <a:gd name="connsiteY49" fmla="*/ 2663894 h 4338987"/>
                <a:gd name="connsiteX50" fmla="*/ 2957444 w 4200749"/>
                <a:gd name="connsiteY50" fmla="*/ 2698184 h 4338987"/>
                <a:gd name="connsiteX51" fmla="*/ 2820284 w 4200749"/>
                <a:gd name="connsiteY51" fmla="*/ 2823914 h 4338987"/>
                <a:gd name="connsiteX52" fmla="*/ 2763134 w 4200749"/>
                <a:gd name="connsiteY52" fmla="*/ 2995364 h 4338987"/>
                <a:gd name="connsiteX53" fmla="*/ 2968874 w 4200749"/>
                <a:gd name="connsiteY53" fmla="*/ 3132524 h 4338987"/>
                <a:gd name="connsiteX54" fmla="*/ 3174614 w 4200749"/>
                <a:gd name="connsiteY54" fmla="*/ 3269684 h 4338987"/>
                <a:gd name="connsiteX55" fmla="*/ 3346064 w 4200749"/>
                <a:gd name="connsiteY55" fmla="*/ 3303974 h 4338987"/>
                <a:gd name="connsiteX56" fmla="*/ 3266054 w 4200749"/>
                <a:gd name="connsiteY56" fmla="*/ 3395414 h 4338987"/>
                <a:gd name="connsiteX57" fmla="*/ 3003164 w 4200749"/>
                <a:gd name="connsiteY57" fmla="*/ 3303974 h 4338987"/>
                <a:gd name="connsiteX58" fmla="*/ 2751704 w 4200749"/>
                <a:gd name="connsiteY58" fmla="*/ 3189674 h 4338987"/>
                <a:gd name="connsiteX59" fmla="*/ 2637404 w 4200749"/>
                <a:gd name="connsiteY59" fmla="*/ 3098234 h 4338987"/>
                <a:gd name="connsiteX60" fmla="*/ 2568824 w 4200749"/>
                <a:gd name="connsiteY60" fmla="*/ 3109664 h 4338987"/>
                <a:gd name="connsiteX61" fmla="*/ 2557394 w 4200749"/>
                <a:gd name="connsiteY61" fmla="*/ 3326834 h 4338987"/>
                <a:gd name="connsiteX62" fmla="*/ 2671694 w 4200749"/>
                <a:gd name="connsiteY62" fmla="*/ 3555434 h 4338987"/>
                <a:gd name="connsiteX63" fmla="*/ 2728844 w 4200749"/>
                <a:gd name="connsiteY63" fmla="*/ 4024064 h 4338987"/>
                <a:gd name="connsiteX64" fmla="*/ 2694554 w 4200749"/>
                <a:gd name="connsiteY64" fmla="*/ 4184084 h 4338987"/>
                <a:gd name="connsiteX65" fmla="*/ 2534534 w 4200749"/>
                <a:gd name="connsiteY65" fmla="*/ 4138364 h 4338987"/>
                <a:gd name="connsiteX66" fmla="*/ 2534534 w 4200749"/>
                <a:gd name="connsiteY66" fmla="*/ 3909764 h 4338987"/>
                <a:gd name="connsiteX67" fmla="*/ 2431664 w 4200749"/>
                <a:gd name="connsiteY67" fmla="*/ 3566864 h 4338987"/>
                <a:gd name="connsiteX68" fmla="*/ 2305934 w 4200749"/>
                <a:gd name="connsiteY68" fmla="*/ 3166814 h 4338987"/>
                <a:gd name="connsiteX69" fmla="*/ 2260214 w 4200749"/>
                <a:gd name="connsiteY69" fmla="*/ 3063944 h 4338987"/>
                <a:gd name="connsiteX70" fmla="*/ 2077334 w 4200749"/>
                <a:gd name="connsiteY70" fmla="*/ 2949644 h 4338987"/>
                <a:gd name="connsiteX71" fmla="*/ 1848734 w 4200749"/>
                <a:gd name="connsiteY71" fmla="*/ 3029654 h 4338987"/>
                <a:gd name="connsiteX72" fmla="*/ 1414394 w 4200749"/>
                <a:gd name="connsiteY72" fmla="*/ 3361124 h 4338987"/>
                <a:gd name="connsiteX73" fmla="*/ 1380104 w 4200749"/>
                <a:gd name="connsiteY73" fmla="*/ 3681164 h 4338987"/>
                <a:gd name="connsiteX74" fmla="*/ 1380104 w 4200749"/>
                <a:gd name="connsiteY74" fmla="*/ 3989774 h 4338987"/>
                <a:gd name="connsiteX75" fmla="*/ 1288664 w 4200749"/>
                <a:gd name="connsiteY75" fmla="*/ 4309814 h 4338987"/>
                <a:gd name="connsiteX76" fmla="*/ 1197224 w 4200749"/>
                <a:gd name="connsiteY76" fmla="*/ 4298384 h 4338987"/>
                <a:gd name="connsiteX77" fmla="*/ 1185794 w 4200749"/>
                <a:gd name="connsiteY77" fmla="*/ 4081214 h 4338987"/>
                <a:gd name="connsiteX78" fmla="*/ 1197224 w 4200749"/>
                <a:gd name="connsiteY78" fmla="*/ 3909764 h 4338987"/>
                <a:gd name="connsiteX79" fmla="*/ 968624 w 4200749"/>
                <a:gd name="connsiteY79" fmla="*/ 3989774 h 4338987"/>
                <a:gd name="connsiteX80" fmla="*/ 717164 w 4200749"/>
                <a:gd name="connsiteY80" fmla="*/ 4069784 h 4338987"/>
                <a:gd name="connsiteX81" fmla="*/ 740024 w 4200749"/>
                <a:gd name="connsiteY81" fmla="*/ 3955484 h 4338987"/>
                <a:gd name="connsiteX82" fmla="*/ 1128644 w 4200749"/>
                <a:gd name="connsiteY82" fmla="*/ 3795464 h 4338987"/>
                <a:gd name="connsiteX83" fmla="*/ 1277234 w 4200749"/>
                <a:gd name="connsiteY83" fmla="*/ 3726884 h 4338987"/>
                <a:gd name="connsiteX84" fmla="*/ 1220084 w 4200749"/>
                <a:gd name="connsiteY84" fmla="*/ 3372554 h 4338987"/>
                <a:gd name="connsiteX85" fmla="*/ 1322954 w 4200749"/>
                <a:gd name="connsiteY85" fmla="*/ 3121094 h 4338987"/>
                <a:gd name="connsiteX86" fmla="*/ 1391534 w 4200749"/>
                <a:gd name="connsiteY86" fmla="*/ 3052514 h 4338987"/>
                <a:gd name="connsiteX87" fmla="*/ 1082924 w 4200749"/>
                <a:gd name="connsiteY87" fmla="*/ 3029654 h 4338987"/>
                <a:gd name="connsiteX88" fmla="*/ 728594 w 4200749"/>
                <a:gd name="connsiteY88" fmla="*/ 2961074 h 4338987"/>
                <a:gd name="connsiteX89" fmla="*/ 374264 w 4200749"/>
                <a:gd name="connsiteY89" fmla="*/ 3132524 h 4338987"/>
                <a:gd name="connsiteX90" fmla="*/ 419984 w 4200749"/>
                <a:gd name="connsiteY90" fmla="*/ 3029654 h 4338987"/>
                <a:gd name="connsiteX91" fmla="*/ 625724 w 4200749"/>
                <a:gd name="connsiteY91" fmla="*/ 2926784 h 4338987"/>
                <a:gd name="connsiteX92" fmla="*/ 808604 w 4200749"/>
                <a:gd name="connsiteY92" fmla="*/ 2755334 h 4338987"/>
                <a:gd name="connsiteX93" fmla="*/ 1151504 w 4200749"/>
                <a:gd name="connsiteY93" fmla="*/ 2778194 h 4338987"/>
                <a:gd name="connsiteX94" fmla="*/ 1460114 w 4200749"/>
                <a:gd name="connsiteY94" fmla="*/ 2823914 h 4338987"/>
                <a:gd name="connsiteX95" fmla="*/ 1951604 w 4200749"/>
                <a:gd name="connsiteY95" fmla="*/ 2663894 h 4338987"/>
                <a:gd name="connsiteX96" fmla="*/ 1700144 w 4200749"/>
                <a:gd name="connsiteY96" fmla="*/ 2263844 h 4338987"/>
                <a:gd name="connsiteX97" fmla="*/ 1688714 w 4200749"/>
                <a:gd name="connsiteY97" fmla="*/ 1966664 h 4338987"/>
                <a:gd name="connsiteX98" fmla="*/ 1380522 w 4200749"/>
                <a:gd name="connsiteY98" fmla="*/ 1841930 h 4338987"/>
                <a:gd name="connsiteX99" fmla="*/ 1094354 w 4200749"/>
                <a:gd name="connsiteY99" fmla="*/ 1715204 h 4338987"/>
                <a:gd name="connsiteX100" fmla="*/ 745038 w 4200749"/>
                <a:gd name="connsiteY100" fmla="*/ 1626741 h 4338987"/>
                <a:gd name="connsiteX101" fmla="*/ 351404 w 4200749"/>
                <a:gd name="connsiteY101" fmla="*/ 1726634 h 4338987"/>
                <a:gd name="connsiteX102" fmla="*/ 122804 w 4200749"/>
                <a:gd name="connsiteY102" fmla="*/ 1795214 h 4338987"/>
                <a:gd name="connsiteX103" fmla="*/ 8504 w 4200749"/>
                <a:gd name="connsiteY103" fmla="*/ 1738064 h 4338987"/>
                <a:gd name="connsiteX104" fmla="*/ 347047 w 4200749"/>
                <a:gd name="connsiteY104" fmla="*/ 1644138 h 4338987"/>
                <a:gd name="connsiteX105" fmla="*/ 651628 w 4200749"/>
                <a:gd name="connsiteY105" fmla="*/ 1544246 h 4338987"/>
                <a:gd name="connsiteX106" fmla="*/ 1071494 w 4200749"/>
                <a:gd name="connsiteY106" fmla="*/ 1612334 h 4338987"/>
                <a:gd name="connsiteX107" fmla="*/ 1242944 w 4200749"/>
                <a:gd name="connsiteY107" fmla="*/ 1658054 h 4338987"/>
                <a:gd name="connsiteX108" fmla="*/ 1185794 w 4200749"/>
                <a:gd name="connsiteY108" fmla="*/ 1452314 h 4338987"/>
                <a:gd name="connsiteX109" fmla="*/ 1174364 w 4200749"/>
                <a:gd name="connsiteY109" fmla="*/ 1177994 h 4338987"/>
                <a:gd name="connsiteX110" fmla="*/ 1220084 w 4200749"/>
                <a:gd name="connsiteY110" fmla="*/ 1212284 h 4338987"/>
                <a:gd name="connsiteX0" fmla="*/ 1221553 w 4202218"/>
                <a:gd name="connsiteY0" fmla="*/ 1212284 h 4338987"/>
                <a:gd name="connsiteX1" fmla="*/ 1358713 w 4202218"/>
                <a:gd name="connsiteY1" fmla="*/ 157804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175833 w 4202218"/>
                <a:gd name="connsiteY109" fmla="*/ 117799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175833 w 4202218"/>
                <a:gd name="connsiteY109" fmla="*/ 117799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075917 w 4202218"/>
                <a:gd name="connsiteY109" fmla="*/ 547397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876086 w 4202218"/>
                <a:gd name="connsiteY109" fmla="*/ 10016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58531 w 4202218"/>
                <a:gd name="connsiteY37" fmla="*/ 109350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63719 w 4202218"/>
                <a:gd name="connsiteY32" fmla="*/ 977218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58531 w 4202218"/>
                <a:gd name="connsiteY37" fmla="*/ 109350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1796"/>
                <a:gd name="connsiteY0" fmla="*/ 1212284 h 4338987"/>
                <a:gd name="connsiteX1" fmla="*/ 1343911 w 4201796"/>
                <a:gd name="connsiteY1" fmla="*/ 1560154 h 4338987"/>
                <a:gd name="connsiteX2" fmla="*/ 1553023 w 4201796"/>
                <a:gd name="connsiteY2" fmla="*/ 1658054 h 4338987"/>
                <a:gd name="connsiteX3" fmla="*/ 1907353 w 4201796"/>
                <a:gd name="connsiteY3" fmla="*/ 1680914 h 4338987"/>
                <a:gd name="connsiteX4" fmla="*/ 2021653 w 4201796"/>
                <a:gd name="connsiteY4" fmla="*/ 1543754 h 4338987"/>
                <a:gd name="connsiteX5" fmla="*/ 2124523 w 4201796"/>
                <a:gd name="connsiteY5" fmla="*/ 1292294 h 4338987"/>
                <a:gd name="connsiteX6" fmla="*/ 2124523 w 4201796"/>
                <a:gd name="connsiteY6" fmla="*/ 1120844 h 4338987"/>
                <a:gd name="connsiteX7" fmla="*/ 2068029 w 4201796"/>
                <a:gd name="connsiteY7" fmla="*/ 825651 h 4338987"/>
                <a:gd name="connsiteX8" fmla="*/ 2078803 w 4201796"/>
                <a:gd name="connsiteY8" fmla="*/ 777944 h 4338987"/>
                <a:gd name="connsiteX9" fmla="*/ 2170243 w 4201796"/>
                <a:gd name="connsiteY9" fmla="*/ 1086554 h 4338987"/>
                <a:gd name="connsiteX10" fmla="*/ 2215963 w 4201796"/>
                <a:gd name="connsiteY10" fmla="*/ 1269434 h 4338987"/>
                <a:gd name="connsiteX11" fmla="*/ 2284543 w 4201796"/>
                <a:gd name="connsiteY11" fmla="*/ 1303724 h 4338987"/>
                <a:gd name="connsiteX12" fmla="*/ 2330263 w 4201796"/>
                <a:gd name="connsiteY12" fmla="*/ 1166564 h 4338987"/>
                <a:gd name="connsiteX13" fmla="*/ 2467423 w 4201796"/>
                <a:gd name="connsiteY13" fmla="*/ 880814 h 4338987"/>
                <a:gd name="connsiteX14" fmla="*/ 2558863 w 4201796"/>
                <a:gd name="connsiteY14" fmla="*/ 640784 h 4338987"/>
                <a:gd name="connsiteX15" fmla="*/ 2616013 w 4201796"/>
                <a:gd name="connsiteY15" fmla="*/ 537914 h 4338987"/>
                <a:gd name="connsiteX16" fmla="*/ 2558863 w 4201796"/>
                <a:gd name="connsiteY16" fmla="*/ 789374 h 4338987"/>
                <a:gd name="connsiteX17" fmla="*/ 2444563 w 4201796"/>
                <a:gd name="connsiteY17" fmla="*/ 1097984 h 4338987"/>
                <a:gd name="connsiteX18" fmla="*/ 2375983 w 4201796"/>
                <a:gd name="connsiteY18" fmla="*/ 1406594 h 4338987"/>
                <a:gd name="connsiteX19" fmla="*/ 2558863 w 4201796"/>
                <a:gd name="connsiteY19" fmla="*/ 1578044 h 4338987"/>
                <a:gd name="connsiteX20" fmla="*/ 2878903 w 4201796"/>
                <a:gd name="connsiteY20" fmla="*/ 1658054 h 4338987"/>
                <a:gd name="connsiteX21" fmla="*/ 3187513 w 4201796"/>
                <a:gd name="connsiteY21" fmla="*/ 1658054 h 4338987"/>
                <a:gd name="connsiteX22" fmla="*/ 3370393 w 4201796"/>
                <a:gd name="connsiteY22" fmla="*/ 1566614 h 4338987"/>
                <a:gd name="connsiteX23" fmla="*/ 3473263 w 4201796"/>
                <a:gd name="connsiteY23" fmla="*/ 1372304 h 4338987"/>
                <a:gd name="connsiteX24" fmla="*/ 3461833 w 4201796"/>
                <a:gd name="connsiteY24" fmla="*/ 1097984 h 4338987"/>
                <a:gd name="connsiteX25" fmla="*/ 3450403 w 4201796"/>
                <a:gd name="connsiteY25" fmla="*/ 777944 h 4338987"/>
                <a:gd name="connsiteX26" fmla="*/ 3759013 w 4201796"/>
                <a:gd name="connsiteY26" fmla="*/ 572204 h 4338987"/>
                <a:gd name="connsiteX27" fmla="*/ 3999043 w 4201796"/>
                <a:gd name="connsiteY27" fmla="*/ 92144 h 4338987"/>
                <a:gd name="connsiteX28" fmla="*/ 4033333 w 4201796"/>
                <a:gd name="connsiteY28" fmla="*/ 12134 h 4338987"/>
                <a:gd name="connsiteX29" fmla="*/ 4010473 w 4201796"/>
                <a:gd name="connsiteY29" fmla="*/ 252164 h 4338987"/>
                <a:gd name="connsiteX30" fmla="*/ 3827593 w 4201796"/>
                <a:gd name="connsiteY30" fmla="*/ 652214 h 4338987"/>
                <a:gd name="connsiteX31" fmla="*/ 3644713 w 4201796"/>
                <a:gd name="connsiteY31" fmla="*/ 789374 h 4338987"/>
                <a:gd name="connsiteX32" fmla="*/ 3563719 w 4201796"/>
                <a:gd name="connsiteY32" fmla="*/ 977218 h 4338987"/>
                <a:gd name="connsiteX33" fmla="*/ 3861883 w 4201796"/>
                <a:gd name="connsiteY33" fmla="*/ 846524 h 4338987"/>
                <a:gd name="connsiteX34" fmla="*/ 4193353 w 4201796"/>
                <a:gd name="connsiteY34" fmla="*/ 720794 h 4338987"/>
                <a:gd name="connsiteX35" fmla="*/ 4079053 w 4201796"/>
                <a:gd name="connsiteY35" fmla="*/ 892244 h 4338987"/>
                <a:gd name="connsiteX36" fmla="*/ 3818880 w 4201796"/>
                <a:gd name="connsiteY36" fmla="*/ 991631 h 4338987"/>
                <a:gd name="connsiteX37" fmla="*/ 3658531 w 4201796"/>
                <a:gd name="connsiteY37" fmla="*/ 1093504 h 4338987"/>
                <a:gd name="connsiteX38" fmla="*/ 3656143 w 4201796"/>
                <a:gd name="connsiteY38" fmla="*/ 1235144 h 4338987"/>
                <a:gd name="connsiteX39" fmla="*/ 3621853 w 4201796"/>
                <a:gd name="connsiteY39" fmla="*/ 1532324 h 4338987"/>
                <a:gd name="connsiteX40" fmla="*/ 3461833 w 4201796"/>
                <a:gd name="connsiteY40" fmla="*/ 1726634 h 4338987"/>
                <a:gd name="connsiteX41" fmla="*/ 3278953 w 4201796"/>
                <a:gd name="connsiteY41" fmla="*/ 2035244 h 4338987"/>
                <a:gd name="connsiteX42" fmla="*/ 3233233 w 4201796"/>
                <a:gd name="connsiteY42" fmla="*/ 2309564 h 4338987"/>
                <a:gd name="connsiteX43" fmla="*/ 3404683 w 4201796"/>
                <a:gd name="connsiteY43" fmla="*/ 2458154 h 4338987"/>
                <a:gd name="connsiteX44" fmla="*/ 3759013 w 4201796"/>
                <a:gd name="connsiteY44" fmla="*/ 2663894 h 4338987"/>
                <a:gd name="connsiteX45" fmla="*/ 4079053 w 4201796"/>
                <a:gd name="connsiteY45" fmla="*/ 2778194 h 4338987"/>
                <a:gd name="connsiteX46" fmla="*/ 4079053 w 4201796"/>
                <a:gd name="connsiteY46" fmla="*/ 2881064 h 4338987"/>
                <a:gd name="connsiteX47" fmla="*/ 3770443 w 4201796"/>
                <a:gd name="connsiteY47" fmla="*/ 2869634 h 4338987"/>
                <a:gd name="connsiteX48" fmla="*/ 3404683 w 4201796"/>
                <a:gd name="connsiteY48" fmla="*/ 2732474 h 4338987"/>
                <a:gd name="connsiteX49" fmla="*/ 3084643 w 4201796"/>
                <a:gd name="connsiteY49" fmla="*/ 2663894 h 4338987"/>
                <a:gd name="connsiteX50" fmla="*/ 2958913 w 4201796"/>
                <a:gd name="connsiteY50" fmla="*/ 2698184 h 4338987"/>
                <a:gd name="connsiteX51" fmla="*/ 2821753 w 4201796"/>
                <a:gd name="connsiteY51" fmla="*/ 2823914 h 4338987"/>
                <a:gd name="connsiteX52" fmla="*/ 2764603 w 4201796"/>
                <a:gd name="connsiteY52" fmla="*/ 2995364 h 4338987"/>
                <a:gd name="connsiteX53" fmla="*/ 2970343 w 4201796"/>
                <a:gd name="connsiteY53" fmla="*/ 3132524 h 4338987"/>
                <a:gd name="connsiteX54" fmla="*/ 3176083 w 4201796"/>
                <a:gd name="connsiteY54" fmla="*/ 3269684 h 4338987"/>
                <a:gd name="connsiteX55" fmla="*/ 3347533 w 4201796"/>
                <a:gd name="connsiteY55" fmla="*/ 3303974 h 4338987"/>
                <a:gd name="connsiteX56" fmla="*/ 3267523 w 4201796"/>
                <a:gd name="connsiteY56" fmla="*/ 3395414 h 4338987"/>
                <a:gd name="connsiteX57" fmla="*/ 3004633 w 4201796"/>
                <a:gd name="connsiteY57" fmla="*/ 3303974 h 4338987"/>
                <a:gd name="connsiteX58" fmla="*/ 2753173 w 4201796"/>
                <a:gd name="connsiteY58" fmla="*/ 3189674 h 4338987"/>
                <a:gd name="connsiteX59" fmla="*/ 2638873 w 4201796"/>
                <a:gd name="connsiteY59" fmla="*/ 3098234 h 4338987"/>
                <a:gd name="connsiteX60" fmla="*/ 2570293 w 4201796"/>
                <a:gd name="connsiteY60" fmla="*/ 3109664 h 4338987"/>
                <a:gd name="connsiteX61" fmla="*/ 2558863 w 4201796"/>
                <a:gd name="connsiteY61" fmla="*/ 3326834 h 4338987"/>
                <a:gd name="connsiteX62" fmla="*/ 2673163 w 4201796"/>
                <a:gd name="connsiteY62" fmla="*/ 3555434 h 4338987"/>
                <a:gd name="connsiteX63" fmla="*/ 2730313 w 4201796"/>
                <a:gd name="connsiteY63" fmla="*/ 4024064 h 4338987"/>
                <a:gd name="connsiteX64" fmla="*/ 2696023 w 4201796"/>
                <a:gd name="connsiteY64" fmla="*/ 4184084 h 4338987"/>
                <a:gd name="connsiteX65" fmla="*/ 2536003 w 4201796"/>
                <a:gd name="connsiteY65" fmla="*/ 4138364 h 4338987"/>
                <a:gd name="connsiteX66" fmla="*/ 2536003 w 4201796"/>
                <a:gd name="connsiteY66" fmla="*/ 3909764 h 4338987"/>
                <a:gd name="connsiteX67" fmla="*/ 2433133 w 4201796"/>
                <a:gd name="connsiteY67" fmla="*/ 3566864 h 4338987"/>
                <a:gd name="connsiteX68" fmla="*/ 2307403 w 4201796"/>
                <a:gd name="connsiteY68" fmla="*/ 3166814 h 4338987"/>
                <a:gd name="connsiteX69" fmla="*/ 2261683 w 4201796"/>
                <a:gd name="connsiteY69" fmla="*/ 3063944 h 4338987"/>
                <a:gd name="connsiteX70" fmla="*/ 2078803 w 4201796"/>
                <a:gd name="connsiteY70" fmla="*/ 2949644 h 4338987"/>
                <a:gd name="connsiteX71" fmla="*/ 1850203 w 4201796"/>
                <a:gd name="connsiteY71" fmla="*/ 3029654 h 4338987"/>
                <a:gd name="connsiteX72" fmla="*/ 1415863 w 4201796"/>
                <a:gd name="connsiteY72" fmla="*/ 3361124 h 4338987"/>
                <a:gd name="connsiteX73" fmla="*/ 1381573 w 4201796"/>
                <a:gd name="connsiteY73" fmla="*/ 3681164 h 4338987"/>
                <a:gd name="connsiteX74" fmla="*/ 1381573 w 4201796"/>
                <a:gd name="connsiteY74" fmla="*/ 3989774 h 4338987"/>
                <a:gd name="connsiteX75" fmla="*/ 1290133 w 4201796"/>
                <a:gd name="connsiteY75" fmla="*/ 4309814 h 4338987"/>
                <a:gd name="connsiteX76" fmla="*/ 1198693 w 4201796"/>
                <a:gd name="connsiteY76" fmla="*/ 4298384 h 4338987"/>
                <a:gd name="connsiteX77" fmla="*/ 1187263 w 4201796"/>
                <a:gd name="connsiteY77" fmla="*/ 4081214 h 4338987"/>
                <a:gd name="connsiteX78" fmla="*/ 1198693 w 4201796"/>
                <a:gd name="connsiteY78" fmla="*/ 3909764 h 4338987"/>
                <a:gd name="connsiteX79" fmla="*/ 970093 w 4201796"/>
                <a:gd name="connsiteY79" fmla="*/ 3989774 h 4338987"/>
                <a:gd name="connsiteX80" fmla="*/ 718633 w 4201796"/>
                <a:gd name="connsiteY80" fmla="*/ 4069784 h 4338987"/>
                <a:gd name="connsiteX81" fmla="*/ 741493 w 4201796"/>
                <a:gd name="connsiteY81" fmla="*/ 3955484 h 4338987"/>
                <a:gd name="connsiteX82" fmla="*/ 1130113 w 4201796"/>
                <a:gd name="connsiteY82" fmla="*/ 3795464 h 4338987"/>
                <a:gd name="connsiteX83" fmla="*/ 1278703 w 4201796"/>
                <a:gd name="connsiteY83" fmla="*/ 3726884 h 4338987"/>
                <a:gd name="connsiteX84" fmla="*/ 1221553 w 4201796"/>
                <a:gd name="connsiteY84" fmla="*/ 3372554 h 4338987"/>
                <a:gd name="connsiteX85" fmla="*/ 1324423 w 4201796"/>
                <a:gd name="connsiteY85" fmla="*/ 3121094 h 4338987"/>
                <a:gd name="connsiteX86" fmla="*/ 1393003 w 4201796"/>
                <a:gd name="connsiteY86" fmla="*/ 3052514 h 4338987"/>
                <a:gd name="connsiteX87" fmla="*/ 1084393 w 4201796"/>
                <a:gd name="connsiteY87" fmla="*/ 3029654 h 4338987"/>
                <a:gd name="connsiteX88" fmla="*/ 730063 w 4201796"/>
                <a:gd name="connsiteY88" fmla="*/ 2961074 h 4338987"/>
                <a:gd name="connsiteX89" fmla="*/ 375733 w 4201796"/>
                <a:gd name="connsiteY89" fmla="*/ 3132524 h 4338987"/>
                <a:gd name="connsiteX90" fmla="*/ 421453 w 4201796"/>
                <a:gd name="connsiteY90" fmla="*/ 3029654 h 4338987"/>
                <a:gd name="connsiteX91" fmla="*/ 627193 w 4201796"/>
                <a:gd name="connsiteY91" fmla="*/ 2926784 h 4338987"/>
                <a:gd name="connsiteX92" fmla="*/ 810073 w 4201796"/>
                <a:gd name="connsiteY92" fmla="*/ 2755334 h 4338987"/>
                <a:gd name="connsiteX93" fmla="*/ 1152973 w 4201796"/>
                <a:gd name="connsiteY93" fmla="*/ 2778194 h 4338987"/>
                <a:gd name="connsiteX94" fmla="*/ 1461583 w 4201796"/>
                <a:gd name="connsiteY94" fmla="*/ 2823914 h 4338987"/>
                <a:gd name="connsiteX95" fmla="*/ 1953073 w 4201796"/>
                <a:gd name="connsiteY95" fmla="*/ 2663894 h 4338987"/>
                <a:gd name="connsiteX96" fmla="*/ 1701613 w 4201796"/>
                <a:gd name="connsiteY96" fmla="*/ 2263844 h 4338987"/>
                <a:gd name="connsiteX97" fmla="*/ 1690183 w 4201796"/>
                <a:gd name="connsiteY97" fmla="*/ 1966664 h 4338987"/>
                <a:gd name="connsiteX98" fmla="*/ 1381991 w 4201796"/>
                <a:gd name="connsiteY98" fmla="*/ 1841930 h 4338987"/>
                <a:gd name="connsiteX99" fmla="*/ 1095823 w 4201796"/>
                <a:gd name="connsiteY99" fmla="*/ 1715204 h 4338987"/>
                <a:gd name="connsiteX100" fmla="*/ 746507 w 4201796"/>
                <a:gd name="connsiteY100" fmla="*/ 1626741 h 4338987"/>
                <a:gd name="connsiteX101" fmla="*/ 352873 w 4201796"/>
                <a:gd name="connsiteY101" fmla="*/ 1726634 h 4338987"/>
                <a:gd name="connsiteX102" fmla="*/ 113171 w 4201796"/>
                <a:gd name="connsiteY102" fmla="*/ 1763908 h 4338987"/>
                <a:gd name="connsiteX103" fmla="*/ 9973 w 4201796"/>
                <a:gd name="connsiteY103" fmla="*/ 1738064 h 4338987"/>
                <a:gd name="connsiteX104" fmla="*/ 348516 w 4201796"/>
                <a:gd name="connsiteY104" fmla="*/ 1644138 h 4338987"/>
                <a:gd name="connsiteX105" fmla="*/ 653097 w 4201796"/>
                <a:gd name="connsiteY105" fmla="*/ 1544246 h 4338987"/>
                <a:gd name="connsiteX106" fmla="*/ 1072963 w 4201796"/>
                <a:gd name="connsiteY106" fmla="*/ 1612334 h 4338987"/>
                <a:gd name="connsiteX107" fmla="*/ 1244413 w 4201796"/>
                <a:gd name="connsiteY107" fmla="*/ 1658054 h 4338987"/>
                <a:gd name="connsiteX108" fmla="*/ 1205766 w 4201796"/>
                <a:gd name="connsiteY108" fmla="*/ 1452314 h 4338987"/>
                <a:gd name="connsiteX109" fmla="*/ 1046313 w 4201796"/>
                <a:gd name="connsiteY109" fmla="*/ 815735 h 4338987"/>
                <a:gd name="connsiteX110" fmla="*/ 1221553 w 4201796"/>
                <a:gd name="connsiteY110" fmla="*/ 1212284 h 4338987"/>
                <a:gd name="connsiteX0" fmla="*/ 1221553 w 4200104"/>
                <a:gd name="connsiteY0" fmla="*/ 1212284 h 4338987"/>
                <a:gd name="connsiteX1" fmla="*/ 1343911 w 4200104"/>
                <a:gd name="connsiteY1" fmla="*/ 1560154 h 4338987"/>
                <a:gd name="connsiteX2" fmla="*/ 1553023 w 4200104"/>
                <a:gd name="connsiteY2" fmla="*/ 1658054 h 4338987"/>
                <a:gd name="connsiteX3" fmla="*/ 1907353 w 4200104"/>
                <a:gd name="connsiteY3" fmla="*/ 1680914 h 4338987"/>
                <a:gd name="connsiteX4" fmla="*/ 2021653 w 4200104"/>
                <a:gd name="connsiteY4" fmla="*/ 1543754 h 4338987"/>
                <a:gd name="connsiteX5" fmla="*/ 2124523 w 4200104"/>
                <a:gd name="connsiteY5" fmla="*/ 1292294 h 4338987"/>
                <a:gd name="connsiteX6" fmla="*/ 2124523 w 4200104"/>
                <a:gd name="connsiteY6" fmla="*/ 1120844 h 4338987"/>
                <a:gd name="connsiteX7" fmla="*/ 2068029 w 4200104"/>
                <a:gd name="connsiteY7" fmla="*/ 825651 h 4338987"/>
                <a:gd name="connsiteX8" fmla="*/ 2078803 w 4200104"/>
                <a:gd name="connsiteY8" fmla="*/ 777944 h 4338987"/>
                <a:gd name="connsiteX9" fmla="*/ 2170243 w 4200104"/>
                <a:gd name="connsiteY9" fmla="*/ 1086554 h 4338987"/>
                <a:gd name="connsiteX10" fmla="*/ 2215963 w 4200104"/>
                <a:gd name="connsiteY10" fmla="*/ 1269434 h 4338987"/>
                <a:gd name="connsiteX11" fmla="*/ 2284543 w 4200104"/>
                <a:gd name="connsiteY11" fmla="*/ 1303724 h 4338987"/>
                <a:gd name="connsiteX12" fmla="*/ 2330263 w 4200104"/>
                <a:gd name="connsiteY12" fmla="*/ 1166564 h 4338987"/>
                <a:gd name="connsiteX13" fmla="*/ 2467423 w 4200104"/>
                <a:gd name="connsiteY13" fmla="*/ 880814 h 4338987"/>
                <a:gd name="connsiteX14" fmla="*/ 2558863 w 4200104"/>
                <a:gd name="connsiteY14" fmla="*/ 640784 h 4338987"/>
                <a:gd name="connsiteX15" fmla="*/ 2616013 w 4200104"/>
                <a:gd name="connsiteY15" fmla="*/ 537914 h 4338987"/>
                <a:gd name="connsiteX16" fmla="*/ 2558863 w 4200104"/>
                <a:gd name="connsiteY16" fmla="*/ 789374 h 4338987"/>
                <a:gd name="connsiteX17" fmla="*/ 2444563 w 4200104"/>
                <a:gd name="connsiteY17" fmla="*/ 1097984 h 4338987"/>
                <a:gd name="connsiteX18" fmla="*/ 2375983 w 4200104"/>
                <a:gd name="connsiteY18" fmla="*/ 1406594 h 4338987"/>
                <a:gd name="connsiteX19" fmla="*/ 2558863 w 4200104"/>
                <a:gd name="connsiteY19" fmla="*/ 1578044 h 4338987"/>
                <a:gd name="connsiteX20" fmla="*/ 2878903 w 4200104"/>
                <a:gd name="connsiteY20" fmla="*/ 1658054 h 4338987"/>
                <a:gd name="connsiteX21" fmla="*/ 3187513 w 4200104"/>
                <a:gd name="connsiteY21" fmla="*/ 1658054 h 4338987"/>
                <a:gd name="connsiteX22" fmla="*/ 3370393 w 4200104"/>
                <a:gd name="connsiteY22" fmla="*/ 1566614 h 4338987"/>
                <a:gd name="connsiteX23" fmla="*/ 3473263 w 4200104"/>
                <a:gd name="connsiteY23" fmla="*/ 1372304 h 4338987"/>
                <a:gd name="connsiteX24" fmla="*/ 3461833 w 4200104"/>
                <a:gd name="connsiteY24" fmla="*/ 1097984 h 4338987"/>
                <a:gd name="connsiteX25" fmla="*/ 3450403 w 4200104"/>
                <a:gd name="connsiteY25" fmla="*/ 777944 h 4338987"/>
                <a:gd name="connsiteX26" fmla="*/ 3759013 w 4200104"/>
                <a:gd name="connsiteY26" fmla="*/ 572204 h 4338987"/>
                <a:gd name="connsiteX27" fmla="*/ 3999043 w 4200104"/>
                <a:gd name="connsiteY27" fmla="*/ 92144 h 4338987"/>
                <a:gd name="connsiteX28" fmla="*/ 4033333 w 4200104"/>
                <a:gd name="connsiteY28" fmla="*/ 12134 h 4338987"/>
                <a:gd name="connsiteX29" fmla="*/ 4010473 w 4200104"/>
                <a:gd name="connsiteY29" fmla="*/ 252164 h 4338987"/>
                <a:gd name="connsiteX30" fmla="*/ 3827593 w 4200104"/>
                <a:gd name="connsiteY30" fmla="*/ 652214 h 4338987"/>
                <a:gd name="connsiteX31" fmla="*/ 3644713 w 4200104"/>
                <a:gd name="connsiteY31" fmla="*/ 789374 h 4338987"/>
                <a:gd name="connsiteX32" fmla="*/ 3563719 w 4200104"/>
                <a:gd name="connsiteY32" fmla="*/ 977218 h 4338987"/>
                <a:gd name="connsiteX33" fmla="*/ 3861883 w 4200104"/>
                <a:gd name="connsiteY33" fmla="*/ 846524 h 4338987"/>
                <a:gd name="connsiteX34" fmla="*/ 4193353 w 4200104"/>
                <a:gd name="connsiteY34" fmla="*/ 720794 h 4338987"/>
                <a:gd name="connsiteX35" fmla="*/ 4064251 w 4200104"/>
                <a:gd name="connsiteY35" fmla="*/ 847521 h 4338987"/>
                <a:gd name="connsiteX36" fmla="*/ 3818880 w 4200104"/>
                <a:gd name="connsiteY36" fmla="*/ 991631 h 4338987"/>
                <a:gd name="connsiteX37" fmla="*/ 3658531 w 4200104"/>
                <a:gd name="connsiteY37" fmla="*/ 1093504 h 4338987"/>
                <a:gd name="connsiteX38" fmla="*/ 3656143 w 4200104"/>
                <a:gd name="connsiteY38" fmla="*/ 1235144 h 4338987"/>
                <a:gd name="connsiteX39" fmla="*/ 3621853 w 4200104"/>
                <a:gd name="connsiteY39" fmla="*/ 1532324 h 4338987"/>
                <a:gd name="connsiteX40" fmla="*/ 3461833 w 4200104"/>
                <a:gd name="connsiteY40" fmla="*/ 1726634 h 4338987"/>
                <a:gd name="connsiteX41" fmla="*/ 3278953 w 4200104"/>
                <a:gd name="connsiteY41" fmla="*/ 2035244 h 4338987"/>
                <a:gd name="connsiteX42" fmla="*/ 3233233 w 4200104"/>
                <a:gd name="connsiteY42" fmla="*/ 2309564 h 4338987"/>
                <a:gd name="connsiteX43" fmla="*/ 3404683 w 4200104"/>
                <a:gd name="connsiteY43" fmla="*/ 2458154 h 4338987"/>
                <a:gd name="connsiteX44" fmla="*/ 3759013 w 4200104"/>
                <a:gd name="connsiteY44" fmla="*/ 2663894 h 4338987"/>
                <a:gd name="connsiteX45" fmla="*/ 4079053 w 4200104"/>
                <a:gd name="connsiteY45" fmla="*/ 2778194 h 4338987"/>
                <a:gd name="connsiteX46" fmla="*/ 4079053 w 4200104"/>
                <a:gd name="connsiteY46" fmla="*/ 2881064 h 4338987"/>
                <a:gd name="connsiteX47" fmla="*/ 3770443 w 4200104"/>
                <a:gd name="connsiteY47" fmla="*/ 2869634 h 4338987"/>
                <a:gd name="connsiteX48" fmla="*/ 3404683 w 4200104"/>
                <a:gd name="connsiteY48" fmla="*/ 2732474 h 4338987"/>
                <a:gd name="connsiteX49" fmla="*/ 3084643 w 4200104"/>
                <a:gd name="connsiteY49" fmla="*/ 2663894 h 4338987"/>
                <a:gd name="connsiteX50" fmla="*/ 2958913 w 4200104"/>
                <a:gd name="connsiteY50" fmla="*/ 2698184 h 4338987"/>
                <a:gd name="connsiteX51" fmla="*/ 2821753 w 4200104"/>
                <a:gd name="connsiteY51" fmla="*/ 2823914 h 4338987"/>
                <a:gd name="connsiteX52" fmla="*/ 2764603 w 4200104"/>
                <a:gd name="connsiteY52" fmla="*/ 2995364 h 4338987"/>
                <a:gd name="connsiteX53" fmla="*/ 2970343 w 4200104"/>
                <a:gd name="connsiteY53" fmla="*/ 3132524 h 4338987"/>
                <a:gd name="connsiteX54" fmla="*/ 3176083 w 4200104"/>
                <a:gd name="connsiteY54" fmla="*/ 3269684 h 4338987"/>
                <a:gd name="connsiteX55" fmla="*/ 3347533 w 4200104"/>
                <a:gd name="connsiteY55" fmla="*/ 3303974 h 4338987"/>
                <a:gd name="connsiteX56" fmla="*/ 3267523 w 4200104"/>
                <a:gd name="connsiteY56" fmla="*/ 3395414 h 4338987"/>
                <a:gd name="connsiteX57" fmla="*/ 3004633 w 4200104"/>
                <a:gd name="connsiteY57" fmla="*/ 3303974 h 4338987"/>
                <a:gd name="connsiteX58" fmla="*/ 2753173 w 4200104"/>
                <a:gd name="connsiteY58" fmla="*/ 3189674 h 4338987"/>
                <a:gd name="connsiteX59" fmla="*/ 2638873 w 4200104"/>
                <a:gd name="connsiteY59" fmla="*/ 3098234 h 4338987"/>
                <a:gd name="connsiteX60" fmla="*/ 2570293 w 4200104"/>
                <a:gd name="connsiteY60" fmla="*/ 3109664 h 4338987"/>
                <a:gd name="connsiteX61" fmla="*/ 2558863 w 4200104"/>
                <a:gd name="connsiteY61" fmla="*/ 3326834 h 4338987"/>
                <a:gd name="connsiteX62" fmla="*/ 2673163 w 4200104"/>
                <a:gd name="connsiteY62" fmla="*/ 3555434 h 4338987"/>
                <a:gd name="connsiteX63" fmla="*/ 2730313 w 4200104"/>
                <a:gd name="connsiteY63" fmla="*/ 4024064 h 4338987"/>
                <a:gd name="connsiteX64" fmla="*/ 2696023 w 4200104"/>
                <a:gd name="connsiteY64" fmla="*/ 4184084 h 4338987"/>
                <a:gd name="connsiteX65" fmla="*/ 2536003 w 4200104"/>
                <a:gd name="connsiteY65" fmla="*/ 4138364 h 4338987"/>
                <a:gd name="connsiteX66" fmla="*/ 2536003 w 4200104"/>
                <a:gd name="connsiteY66" fmla="*/ 3909764 h 4338987"/>
                <a:gd name="connsiteX67" fmla="*/ 2433133 w 4200104"/>
                <a:gd name="connsiteY67" fmla="*/ 3566864 h 4338987"/>
                <a:gd name="connsiteX68" fmla="*/ 2307403 w 4200104"/>
                <a:gd name="connsiteY68" fmla="*/ 3166814 h 4338987"/>
                <a:gd name="connsiteX69" fmla="*/ 2261683 w 4200104"/>
                <a:gd name="connsiteY69" fmla="*/ 3063944 h 4338987"/>
                <a:gd name="connsiteX70" fmla="*/ 2078803 w 4200104"/>
                <a:gd name="connsiteY70" fmla="*/ 2949644 h 4338987"/>
                <a:gd name="connsiteX71" fmla="*/ 1850203 w 4200104"/>
                <a:gd name="connsiteY71" fmla="*/ 3029654 h 4338987"/>
                <a:gd name="connsiteX72" fmla="*/ 1415863 w 4200104"/>
                <a:gd name="connsiteY72" fmla="*/ 3361124 h 4338987"/>
                <a:gd name="connsiteX73" fmla="*/ 1381573 w 4200104"/>
                <a:gd name="connsiteY73" fmla="*/ 3681164 h 4338987"/>
                <a:gd name="connsiteX74" fmla="*/ 1381573 w 4200104"/>
                <a:gd name="connsiteY74" fmla="*/ 3989774 h 4338987"/>
                <a:gd name="connsiteX75" fmla="*/ 1290133 w 4200104"/>
                <a:gd name="connsiteY75" fmla="*/ 4309814 h 4338987"/>
                <a:gd name="connsiteX76" fmla="*/ 1198693 w 4200104"/>
                <a:gd name="connsiteY76" fmla="*/ 4298384 h 4338987"/>
                <a:gd name="connsiteX77" fmla="*/ 1187263 w 4200104"/>
                <a:gd name="connsiteY77" fmla="*/ 4081214 h 4338987"/>
                <a:gd name="connsiteX78" fmla="*/ 1198693 w 4200104"/>
                <a:gd name="connsiteY78" fmla="*/ 3909764 h 4338987"/>
                <a:gd name="connsiteX79" fmla="*/ 970093 w 4200104"/>
                <a:gd name="connsiteY79" fmla="*/ 3989774 h 4338987"/>
                <a:gd name="connsiteX80" fmla="*/ 718633 w 4200104"/>
                <a:gd name="connsiteY80" fmla="*/ 4069784 h 4338987"/>
                <a:gd name="connsiteX81" fmla="*/ 741493 w 4200104"/>
                <a:gd name="connsiteY81" fmla="*/ 3955484 h 4338987"/>
                <a:gd name="connsiteX82" fmla="*/ 1130113 w 4200104"/>
                <a:gd name="connsiteY82" fmla="*/ 3795464 h 4338987"/>
                <a:gd name="connsiteX83" fmla="*/ 1278703 w 4200104"/>
                <a:gd name="connsiteY83" fmla="*/ 3726884 h 4338987"/>
                <a:gd name="connsiteX84" fmla="*/ 1221553 w 4200104"/>
                <a:gd name="connsiteY84" fmla="*/ 3372554 h 4338987"/>
                <a:gd name="connsiteX85" fmla="*/ 1324423 w 4200104"/>
                <a:gd name="connsiteY85" fmla="*/ 3121094 h 4338987"/>
                <a:gd name="connsiteX86" fmla="*/ 1393003 w 4200104"/>
                <a:gd name="connsiteY86" fmla="*/ 3052514 h 4338987"/>
                <a:gd name="connsiteX87" fmla="*/ 1084393 w 4200104"/>
                <a:gd name="connsiteY87" fmla="*/ 3029654 h 4338987"/>
                <a:gd name="connsiteX88" fmla="*/ 730063 w 4200104"/>
                <a:gd name="connsiteY88" fmla="*/ 2961074 h 4338987"/>
                <a:gd name="connsiteX89" fmla="*/ 375733 w 4200104"/>
                <a:gd name="connsiteY89" fmla="*/ 3132524 h 4338987"/>
                <a:gd name="connsiteX90" fmla="*/ 421453 w 4200104"/>
                <a:gd name="connsiteY90" fmla="*/ 3029654 h 4338987"/>
                <a:gd name="connsiteX91" fmla="*/ 627193 w 4200104"/>
                <a:gd name="connsiteY91" fmla="*/ 2926784 h 4338987"/>
                <a:gd name="connsiteX92" fmla="*/ 810073 w 4200104"/>
                <a:gd name="connsiteY92" fmla="*/ 2755334 h 4338987"/>
                <a:gd name="connsiteX93" fmla="*/ 1152973 w 4200104"/>
                <a:gd name="connsiteY93" fmla="*/ 2778194 h 4338987"/>
                <a:gd name="connsiteX94" fmla="*/ 1461583 w 4200104"/>
                <a:gd name="connsiteY94" fmla="*/ 2823914 h 4338987"/>
                <a:gd name="connsiteX95" fmla="*/ 1953073 w 4200104"/>
                <a:gd name="connsiteY95" fmla="*/ 2663894 h 4338987"/>
                <a:gd name="connsiteX96" fmla="*/ 1701613 w 4200104"/>
                <a:gd name="connsiteY96" fmla="*/ 2263844 h 4338987"/>
                <a:gd name="connsiteX97" fmla="*/ 1690183 w 4200104"/>
                <a:gd name="connsiteY97" fmla="*/ 1966664 h 4338987"/>
                <a:gd name="connsiteX98" fmla="*/ 1381991 w 4200104"/>
                <a:gd name="connsiteY98" fmla="*/ 1841930 h 4338987"/>
                <a:gd name="connsiteX99" fmla="*/ 1095823 w 4200104"/>
                <a:gd name="connsiteY99" fmla="*/ 1715204 h 4338987"/>
                <a:gd name="connsiteX100" fmla="*/ 746507 w 4200104"/>
                <a:gd name="connsiteY100" fmla="*/ 1626741 h 4338987"/>
                <a:gd name="connsiteX101" fmla="*/ 352873 w 4200104"/>
                <a:gd name="connsiteY101" fmla="*/ 1726634 h 4338987"/>
                <a:gd name="connsiteX102" fmla="*/ 113171 w 4200104"/>
                <a:gd name="connsiteY102" fmla="*/ 1763908 h 4338987"/>
                <a:gd name="connsiteX103" fmla="*/ 9973 w 4200104"/>
                <a:gd name="connsiteY103" fmla="*/ 1738064 h 4338987"/>
                <a:gd name="connsiteX104" fmla="*/ 348516 w 4200104"/>
                <a:gd name="connsiteY104" fmla="*/ 1644138 h 4338987"/>
                <a:gd name="connsiteX105" fmla="*/ 653097 w 4200104"/>
                <a:gd name="connsiteY105" fmla="*/ 1544246 h 4338987"/>
                <a:gd name="connsiteX106" fmla="*/ 1072963 w 4200104"/>
                <a:gd name="connsiteY106" fmla="*/ 1612334 h 4338987"/>
                <a:gd name="connsiteX107" fmla="*/ 1244413 w 4200104"/>
                <a:gd name="connsiteY107" fmla="*/ 1658054 h 4338987"/>
                <a:gd name="connsiteX108" fmla="*/ 1205766 w 4200104"/>
                <a:gd name="connsiteY108" fmla="*/ 1452314 h 4338987"/>
                <a:gd name="connsiteX109" fmla="*/ 1046313 w 4200104"/>
                <a:gd name="connsiteY109" fmla="*/ 815735 h 4338987"/>
                <a:gd name="connsiteX110" fmla="*/ 1221553 w 4200104"/>
                <a:gd name="connsiteY110" fmla="*/ 1212284 h 4338987"/>
                <a:gd name="connsiteX0" fmla="*/ 1221553 w 4207197"/>
                <a:gd name="connsiteY0" fmla="*/ 1212284 h 4338987"/>
                <a:gd name="connsiteX1" fmla="*/ 1343911 w 4207197"/>
                <a:gd name="connsiteY1" fmla="*/ 1560154 h 4338987"/>
                <a:gd name="connsiteX2" fmla="*/ 1553023 w 4207197"/>
                <a:gd name="connsiteY2" fmla="*/ 1658054 h 4338987"/>
                <a:gd name="connsiteX3" fmla="*/ 1907353 w 4207197"/>
                <a:gd name="connsiteY3" fmla="*/ 1680914 h 4338987"/>
                <a:gd name="connsiteX4" fmla="*/ 2021653 w 4207197"/>
                <a:gd name="connsiteY4" fmla="*/ 1543754 h 4338987"/>
                <a:gd name="connsiteX5" fmla="*/ 2124523 w 4207197"/>
                <a:gd name="connsiteY5" fmla="*/ 1292294 h 4338987"/>
                <a:gd name="connsiteX6" fmla="*/ 2124523 w 4207197"/>
                <a:gd name="connsiteY6" fmla="*/ 1120844 h 4338987"/>
                <a:gd name="connsiteX7" fmla="*/ 2068029 w 4207197"/>
                <a:gd name="connsiteY7" fmla="*/ 825651 h 4338987"/>
                <a:gd name="connsiteX8" fmla="*/ 2078803 w 4207197"/>
                <a:gd name="connsiteY8" fmla="*/ 777944 h 4338987"/>
                <a:gd name="connsiteX9" fmla="*/ 2170243 w 4207197"/>
                <a:gd name="connsiteY9" fmla="*/ 1086554 h 4338987"/>
                <a:gd name="connsiteX10" fmla="*/ 2215963 w 4207197"/>
                <a:gd name="connsiteY10" fmla="*/ 1269434 h 4338987"/>
                <a:gd name="connsiteX11" fmla="*/ 2284543 w 4207197"/>
                <a:gd name="connsiteY11" fmla="*/ 1303724 h 4338987"/>
                <a:gd name="connsiteX12" fmla="*/ 2330263 w 4207197"/>
                <a:gd name="connsiteY12" fmla="*/ 1166564 h 4338987"/>
                <a:gd name="connsiteX13" fmla="*/ 2467423 w 4207197"/>
                <a:gd name="connsiteY13" fmla="*/ 880814 h 4338987"/>
                <a:gd name="connsiteX14" fmla="*/ 2558863 w 4207197"/>
                <a:gd name="connsiteY14" fmla="*/ 640784 h 4338987"/>
                <a:gd name="connsiteX15" fmla="*/ 2616013 w 4207197"/>
                <a:gd name="connsiteY15" fmla="*/ 537914 h 4338987"/>
                <a:gd name="connsiteX16" fmla="*/ 2558863 w 4207197"/>
                <a:gd name="connsiteY16" fmla="*/ 789374 h 4338987"/>
                <a:gd name="connsiteX17" fmla="*/ 2444563 w 4207197"/>
                <a:gd name="connsiteY17" fmla="*/ 1097984 h 4338987"/>
                <a:gd name="connsiteX18" fmla="*/ 2375983 w 4207197"/>
                <a:gd name="connsiteY18" fmla="*/ 1406594 h 4338987"/>
                <a:gd name="connsiteX19" fmla="*/ 2558863 w 4207197"/>
                <a:gd name="connsiteY19" fmla="*/ 1578044 h 4338987"/>
                <a:gd name="connsiteX20" fmla="*/ 2878903 w 4207197"/>
                <a:gd name="connsiteY20" fmla="*/ 1658054 h 4338987"/>
                <a:gd name="connsiteX21" fmla="*/ 3187513 w 4207197"/>
                <a:gd name="connsiteY21" fmla="*/ 1658054 h 4338987"/>
                <a:gd name="connsiteX22" fmla="*/ 3370393 w 4207197"/>
                <a:gd name="connsiteY22" fmla="*/ 1566614 h 4338987"/>
                <a:gd name="connsiteX23" fmla="*/ 3473263 w 4207197"/>
                <a:gd name="connsiteY23" fmla="*/ 1372304 h 4338987"/>
                <a:gd name="connsiteX24" fmla="*/ 3461833 w 4207197"/>
                <a:gd name="connsiteY24" fmla="*/ 1097984 h 4338987"/>
                <a:gd name="connsiteX25" fmla="*/ 3450403 w 4207197"/>
                <a:gd name="connsiteY25" fmla="*/ 777944 h 4338987"/>
                <a:gd name="connsiteX26" fmla="*/ 3759013 w 4207197"/>
                <a:gd name="connsiteY26" fmla="*/ 572204 h 4338987"/>
                <a:gd name="connsiteX27" fmla="*/ 3999043 w 4207197"/>
                <a:gd name="connsiteY27" fmla="*/ 92144 h 4338987"/>
                <a:gd name="connsiteX28" fmla="*/ 4033333 w 4207197"/>
                <a:gd name="connsiteY28" fmla="*/ 12134 h 4338987"/>
                <a:gd name="connsiteX29" fmla="*/ 4010473 w 4207197"/>
                <a:gd name="connsiteY29" fmla="*/ 252164 h 4338987"/>
                <a:gd name="connsiteX30" fmla="*/ 3827593 w 4207197"/>
                <a:gd name="connsiteY30" fmla="*/ 652214 h 4338987"/>
                <a:gd name="connsiteX31" fmla="*/ 3644713 w 4207197"/>
                <a:gd name="connsiteY31" fmla="*/ 789374 h 4338987"/>
                <a:gd name="connsiteX32" fmla="*/ 3563719 w 4207197"/>
                <a:gd name="connsiteY32" fmla="*/ 977218 h 4338987"/>
                <a:gd name="connsiteX33" fmla="*/ 3861883 w 4207197"/>
                <a:gd name="connsiteY33" fmla="*/ 846524 h 4338987"/>
                <a:gd name="connsiteX34" fmla="*/ 4200754 w 4207197"/>
                <a:gd name="connsiteY34" fmla="*/ 774462 h 4338987"/>
                <a:gd name="connsiteX35" fmla="*/ 4064251 w 4207197"/>
                <a:gd name="connsiteY35" fmla="*/ 847521 h 4338987"/>
                <a:gd name="connsiteX36" fmla="*/ 3818880 w 4207197"/>
                <a:gd name="connsiteY36" fmla="*/ 991631 h 4338987"/>
                <a:gd name="connsiteX37" fmla="*/ 3658531 w 4207197"/>
                <a:gd name="connsiteY37" fmla="*/ 1093504 h 4338987"/>
                <a:gd name="connsiteX38" fmla="*/ 3656143 w 4207197"/>
                <a:gd name="connsiteY38" fmla="*/ 1235144 h 4338987"/>
                <a:gd name="connsiteX39" fmla="*/ 3621853 w 4207197"/>
                <a:gd name="connsiteY39" fmla="*/ 1532324 h 4338987"/>
                <a:gd name="connsiteX40" fmla="*/ 3461833 w 4207197"/>
                <a:gd name="connsiteY40" fmla="*/ 1726634 h 4338987"/>
                <a:gd name="connsiteX41" fmla="*/ 3278953 w 4207197"/>
                <a:gd name="connsiteY41" fmla="*/ 2035244 h 4338987"/>
                <a:gd name="connsiteX42" fmla="*/ 3233233 w 4207197"/>
                <a:gd name="connsiteY42" fmla="*/ 2309564 h 4338987"/>
                <a:gd name="connsiteX43" fmla="*/ 3404683 w 4207197"/>
                <a:gd name="connsiteY43" fmla="*/ 2458154 h 4338987"/>
                <a:gd name="connsiteX44" fmla="*/ 3759013 w 4207197"/>
                <a:gd name="connsiteY44" fmla="*/ 2663894 h 4338987"/>
                <a:gd name="connsiteX45" fmla="*/ 4079053 w 4207197"/>
                <a:gd name="connsiteY45" fmla="*/ 2778194 h 4338987"/>
                <a:gd name="connsiteX46" fmla="*/ 4079053 w 4207197"/>
                <a:gd name="connsiteY46" fmla="*/ 2881064 h 4338987"/>
                <a:gd name="connsiteX47" fmla="*/ 3770443 w 4207197"/>
                <a:gd name="connsiteY47" fmla="*/ 2869634 h 4338987"/>
                <a:gd name="connsiteX48" fmla="*/ 3404683 w 4207197"/>
                <a:gd name="connsiteY48" fmla="*/ 2732474 h 4338987"/>
                <a:gd name="connsiteX49" fmla="*/ 3084643 w 4207197"/>
                <a:gd name="connsiteY49" fmla="*/ 2663894 h 4338987"/>
                <a:gd name="connsiteX50" fmla="*/ 2958913 w 4207197"/>
                <a:gd name="connsiteY50" fmla="*/ 2698184 h 4338987"/>
                <a:gd name="connsiteX51" fmla="*/ 2821753 w 4207197"/>
                <a:gd name="connsiteY51" fmla="*/ 2823914 h 4338987"/>
                <a:gd name="connsiteX52" fmla="*/ 2764603 w 4207197"/>
                <a:gd name="connsiteY52" fmla="*/ 2995364 h 4338987"/>
                <a:gd name="connsiteX53" fmla="*/ 2970343 w 4207197"/>
                <a:gd name="connsiteY53" fmla="*/ 3132524 h 4338987"/>
                <a:gd name="connsiteX54" fmla="*/ 3176083 w 4207197"/>
                <a:gd name="connsiteY54" fmla="*/ 3269684 h 4338987"/>
                <a:gd name="connsiteX55" fmla="*/ 3347533 w 4207197"/>
                <a:gd name="connsiteY55" fmla="*/ 3303974 h 4338987"/>
                <a:gd name="connsiteX56" fmla="*/ 3267523 w 4207197"/>
                <a:gd name="connsiteY56" fmla="*/ 3395414 h 4338987"/>
                <a:gd name="connsiteX57" fmla="*/ 3004633 w 4207197"/>
                <a:gd name="connsiteY57" fmla="*/ 3303974 h 4338987"/>
                <a:gd name="connsiteX58" fmla="*/ 2753173 w 4207197"/>
                <a:gd name="connsiteY58" fmla="*/ 3189674 h 4338987"/>
                <a:gd name="connsiteX59" fmla="*/ 2638873 w 4207197"/>
                <a:gd name="connsiteY59" fmla="*/ 3098234 h 4338987"/>
                <a:gd name="connsiteX60" fmla="*/ 2570293 w 4207197"/>
                <a:gd name="connsiteY60" fmla="*/ 3109664 h 4338987"/>
                <a:gd name="connsiteX61" fmla="*/ 2558863 w 4207197"/>
                <a:gd name="connsiteY61" fmla="*/ 3326834 h 4338987"/>
                <a:gd name="connsiteX62" fmla="*/ 2673163 w 4207197"/>
                <a:gd name="connsiteY62" fmla="*/ 3555434 h 4338987"/>
                <a:gd name="connsiteX63" fmla="*/ 2730313 w 4207197"/>
                <a:gd name="connsiteY63" fmla="*/ 4024064 h 4338987"/>
                <a:gd name="connsiteX64" fmla="*/ 2696023 w 4207197"/>
                <a:gd name="connsiteY64" fmla="*/ 4184084 h 4338987"/>
                <a:gd name="connsiteX65" fmla="*/ 2536003 w 4207197"/>
                <a:gd name="connsiteY65" fmla="*/ 4138364 h 4338987"/>
                <a:gd name="connsiteX66" fmla="*/ 2536003 w 4207197"/>
                <a:gd name="connsiteY66" fmla="*/ 3909764 h 4338987"/>
                <a:gd name="connsiteX67" fmla="*/ 2433133 w 4207197"/>
                <a:gd name="connsiteY67" fmla="*/ 3566864 h 4338987"/>
                <a:gd name="connsiteX68" fmla="*/ 2307403 w 4207197"/>
                <a:gd name="connsiteY68" fmla="*/ 3166814 h 4338987"/>
                <a:gd name="connsiteX69" fmla="*/ 2261683 w 4207197"/>
                <a:gd name="connsiteY69" fmla="*/ 3063944 h 4338987"/>
                <a:gd name="connsiteX70" fmla="*/ 2078803 w 4207197"/>
                <a:gd name="connsiteY70" fmla="*/ 2949644 h 4338987"/>
                <a:gd name="connsiteX71" fmla="*/ 1850203 w 4207197"/>
                <a:gd name="connsiteY71" fmla="*/ 3029654 h 4338987"/>
                <a:gd name="connsiteX72" fmla="*/ 1415863 w 4207197"/>
                <a:gd name="connsiteY72" fmla="*/ 3361124 h 4338987"/>
                <a:gd name="connsiteX73" fmla="*/ 1381573 w 4207197"/>
                <a:gd name="connsiteY73" fmla="*/ 3681164 h 4338987"/>
                <a:gd name="connsiteX74" fmla="*/ 1381573 w 4207197"/>
                <a:gd name="connsiteY74" fmla="*/ 3989774 h 4338987"/>
                <a:gd name="connsiteX75" fmla="*/ 1290133 w 4207197"/>
                <a:gd name="connsiteY75" fmla="*/ 4309814 h 4338987"/>
                <a:gd name="connsiteX76" fmla="*/ 1198693 w 4207197"/>
                <a:gd name="connsiteY76" fmla="*/ 4298384 h 4338987"/>
                <a:gd name="connsiteX77" fmla="*/ 1187263 w 4207197"/>
                <a:gd name="connsiteY77" fmla="*/ 4081214 h 4338987"/>
                <a:gd name="connsiteX78" fmla="*/ 1198693 w 4207197"/>
                <a:gd name="connsiteY78" fmla="*/ 3909764 h 4338987"/>
                <a:gd name="connsiteX79" fmla="*/ 970093 w 4207197"/>
                <a:gd name="connsiteY79" fmla="*/ 3989774 h 4338987"/>
                <a:gd name="connsiteX80" fmla="*/ 718633 w 4207197"/>
                <a:gd name="connsiteY80" fmla="*/ 4069784 h 4338987"/>
                <a:gd name="connsiteX81" fmla="*/ 741493 w 4207197"/>
                <a:gd name="connsiteY81" fmla="*/ 3955484 h 4338987"/>
                <a:gd name="connsiteX82" fmla="*/ 1130113 w 4207197"/>
                <a:gd name="connsiteY82" fmla="*/ 3795464 h 4338987"/>
                <a:gd name="connsiteX83" fmla="*/ 1278703 w 4207197"/>
                <a:gd name="connsiteY83" fmla="*/ 3726884 h 4338987"/>
                <a:gd name="connsiteX84" fmla="*/ 1221553 w 4207197"/>
                <a:gd name="connsiteY84" fmla="*/ 3372554 h 4338987"/>
                <a:gd name="connsiteX85" fmla="*/ 1324423 w 4207197"/>
                <a:gd name="connsiteY85" fmla="*/ 3121094 h 4338987"/>
                <a:gd name="connsiteX86" fmla="*/ 1393003 w 4207197"/>
                <a:gd name="connsiteY86" fmla="*/ 3052514 h 4338987"/>
                <a:gd name="connsiteX87" fmla="*/ 1084393 w 4207197"/>
                <a:gd name="connsiteY87" fmla="*/ 3029654 h 4338987"/>
                <a:gd name="connsiteX88" fmla="*/ 730063 w 4207197"/>
                <a:gd name="connsiteY88" fmla="*/ 2961074 h 4338987"/>
                <a:gd name="connsiteX89" fmla="*/ 375733 w 4207197"/>
                <a:gd name="connsiteY89" fmla="*/ 3132524 h 4338987"/>
                <a:gd name="connsiteX90" fmla="*/ 421453 w 4207197"/>
                <a:gd name="connsiteY90" fmla="*/ 3029654 h 4338987"/>
                <a:gd name="connsiteX91" fmla="*/ 627193 w 4207197"/>
                <a:gd name="connsiteY91" fmla="*/ 2926784 h 4338987"/>
                <a:gd name="connsiteX92" fmla="*/ 810073 w 4207197"/>
                <a:gd name="connsiteY92" fmla="*/ 2755334 h 4338987"/>
                <a:gd name="connsiteX93" fmla="*/ 1152973 w 4207197"/>
                <a:gd name="connsiteY93" fmla="*/ 2778194 h 4338987"/>
                <a:gd name="connsiteX94" fmla="*/ 1461583 w 4207197"/>
                <a:gd name="connsiteY94" fmla="*/ 2823914 h 4338987"/>
                <a:gd name="connsiteX95" fmla="*/ 1953073 w 4207197"/>
                <a:gd name="connsiteY95" fmla="*/ 2663894 h 4338987"/>
                <a:gd name="connsiteX96" fmla="*/ 1701613 w 4207197"/>
                <a:gd name="connsiteY96" fmla="*/ 2263844 h 4338987"/>
                <a:gd name="connsiteX97" fmla="*/ 1690183 w 4207197"/>
                <a:gd name="connsiteY97" fmla="*/ 1966664 h 4338987"/>
                <a:gd name="connsiteX98" fmla="*/ 1381991 w 4207197"/>
                <a:gd name="connsiteY98" fmla="*/ 1841930 h 4338987"/>
                <a:gd name="connsiteX99" fmla="*/ 1095823 w 4207197"/>
                <a:gd name="connsiteY99" fmla="*/ 1715204 h 4338987"/>
                <a:gd name="connsiteX100" fmla="*/ 746507 w 4207197"/>
                <a:gd name="connsiteY100" fmla="*/ 1626741 h 4338987"/>
                <a:gd name="connsiteX101" fmla="*/ 352873 w 4207197"/>
                <a:gd name="connsiteY101" fmla="*/ 1726634 h 4338987"/>
                <a:gd name="connsiteX102" fmla="*/ 113171 w 4207197"/>
                <a:gd name="connsiteY102" fmla="*/ 1763908 h 4338987"/>
                <a:gd name="connsiteX103" fmla="*/ 9973 w 4207197"/>
                <a:gd name="connsiteY103" fmla="*/ 1738064 h 4338987"/>
                <a:gd name="connsiteX104" fmla="*/ 348516 w 4207197"/>
                <a:gd name="connsiteY104" fmla="*/ 1644138 h 4338987"/>
                <a:gd name="connsiteX105" fmla="*/ 653097 w 4207197"/>
                <a:gd name="connsiteY105" fmla="*/ 1544246 h 4338987"/>
                <a:gd name="connsiteX106" fmla="*/ 1072963 w 4207197"/>
                <a:gd name="connsiteY106" fmla="*/ 1612334 h 4338987"/>
                <a:gd name="connsiteX107" fmla="*/ 1244413 w 4207197"/>
                <a:gd name="connsiteY107" fmla="*/ 1658054 h 4338987"/>
                <a:gd name="connsiteX108" fmla="*/ 1205766 w 4207197"/>
                <a:gd name="connsiteY108" fmla="*/ 1452314 h 4338987"/>
                <a:gd name="connsiteX109" fmla="*/ 1046313 w 4207197"/>
                <a:gd name="connsiteY109" fmla="*/ 815735 h 4338987"/>
                <a:gd name="connsiteX110" fmla="*/ 1221553 w 4207197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27593 w 4206653"/>
                <a:gd name="connsiteY30" fmla="*/ 652214 h 4338987"/>
                <a:gd name="connsiteX31" fmla="*/ 3644713 w 4206653"/>
                <a:gd name="connsiteY31" fmla="*/ 789374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27593 w 4206653"/>
                <a:gd name="connsiteY30" fmla="*/ 652214 h 4338987"/>
                <a:gd name="connsiteX31" fmla="*/ 3541098 w 4206653"/>
                <a:gd name="connsiteY31" fmla="*/ 811735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12791 w 4206653"/>
                <a:gd name="connsiteY30" fmla="*/ 647743 h 4338987"/>
                <a:gd name="connsiteX31" fmla="*/ 3541098 w 4206653"/>
                <a:gd name="connsiteY31" fmla="*/ 811735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56143 w 4206653"/>
                <a:gd name="connsiteY38" fmla="*/ 1234818 h 4338661"/>
                <a:gd name="connsiteX39" fmla="*/ 3621853 w 4206653"/>
                <a:gd name="connsiteY39" fmla="*/ 1531998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56143 w 4206653"/>
                <a:gd name="connsiteY38" fmla="*/ 1234818 h 4338661"/>
                <a:gd name="connsiteX39" fmla="*/ 3577446 w 4206653"/>
                <a:gd name="connsiteY39" fmla="*/ 1500691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22838 w 4206653"/>
                <a:gd name="connsiteY38" fmla="*/ 1221401 h 4338661"/>
                <a:gd name="connsiteX39" fmla="*/ 3577446 w 4206653"/>
                <a:gd name="connsiteY39" fmla="*/ 1500691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759013 w 4206653"/>
                <a:gd name="connsiteY27" fmla="*/ 571878 h 4338661"/>
                <a:gd name="connsiteX28" fmla="*/ 3999043 w 4206653"/>
                <a:gd name="connsiteY28" fmla="*/ 91818 h 4338661"/>
                <a:gd name="connsiteX29" fmla="*/ 4033333 w 4206653"/>
                <a:gd name="connsiteY29" fmla="*/ 11808 h 4338661"/>
                <a:gd name="connsiteX30" fmla="*/ 3984569 w 4206653"/>
                <a:gd name="connsiteY30" fmla="*/ 247366 h 4338661"/>
                <a:gd name="connsiteX31" fmla="*/ 3812791 w 4206653"/>
                <a:gd name="connsiteY31" fmla="*/ 647417 h 4338661"/>
                <a:gd name="connsiteX32" fmla="*/ 3541098 w 4206653"/>
                <a:gd name="connsiteY32" fmla="*/ 811409 h 4338661"/>
                <a:gd name="connsiteX33" fmla="*/ 3563719 w 4206653"/>
                <a:gd name="connsiteY33" fmla="*/ 976892 h 4338661"/>
                <a:gd name="connsiteX34" fmla="*/ 3872985 w 4206653"/>
                <a:gd name="connsiteY34" fmla="*/ 881976 h 4338661"/>
                <a:gd name="connsiteX35" fmla="*/ 4200754 w 4206653"/>
                <a:gd name="connsiteY35" fmla="*/ 774136 h 4338661"/>
                <a:gd name="connsiteX36" fmla="*/ 4064251 w 4206653"/>
                <a:gd name="connsiteY36" fmla="*/ 847195 h 4338661"/>
                <a:gd name="connsiteX37" fmla="*/ 3818880 w 4206653"/>
                <a:gd name="connsiteY37" fmla="*/ 991305 h 4338661"/>
                <a:gd name="connsiteX38" fmla="*/ 3658531 w 4206653"/>
                <a:gd name="connsiteY38" fmla="*/ 1093178 h 4338661"/>
                <a:gd name="connsiteX39" fmla="*/ 3622838 w 4206653"/>
                <a:gd name="connsiteY39" fmla="*/ 1221401 h 4338661"/>
                <a:gd name="connsiteX40" fmla="*/ 3577446 w 4206653"/>
                <a:gd name="connsiteY40" fmla="*/ 1500691 h 4338661"/>
                <a:gd name="connsiteX41" fmla="*/ 3461833 w 4206653"/>
                <a:gd name="connsiteY41" fmla="*/ 1726308 h 4338661"/>
                <a:gd name="connsiteX42" fmla="*/ 3278953 w 4206653"/>
                <a:gd name="connsiteY42" fmla="*/ 2034918 h 4338661"/>
                <a:gd name="connsiteX43" fmla="*/ 3233233 w 4206653"/>
                <a:gd name="connsiteY43" fmla="*/ 2309238 h 4338661"/>
                <a:gd name="connsiteX44" fmla="*/ 3404683 w 4206653"/>
                <a:gd name="connsiteY44" fmla="*/ 2457828 h 4338661"/>
                <a:gd name="connsiteX45" fmla="*/ 3759013 w 4206653"/>
                <a:gd name="connsiteY45" fmla="*/ 2663568 h 4338661"/>
                <a:gd name="connsiteX46" fmla="*/ 4079053 w 4206653"/>
                <a:gd name="connsiteY46" fmla="*/ 2777868 h 4338661"/>
                <a:gd name="connsiteX47" fmla="*/ 4079053 w 4206653"/>
                <a:gd name="connsiteY47" fmla="*/ 2880738 h 4338661"/>
                <a:gd name="connsiteX48" fmla="*/ 3770443 w 4206653"/>
                <a:gd name="connsiteY48" fmla="*/ 2869308 h 4338661"/>
                <a:gd name="connsiteX49" fmla="*/ 3404683 w 4206653"/>
                <a:gd name="connsiteY49" fmla="*/ 2732148 h 4338661"/>
                <a:gd name="connsiteX50" fmla="*/ 3084643 w 4206653"/>
                <a:gd name="connsiteY50" fmla="*/ 2663568 h 4338661"/>
                <a:gd name="connsiteX51" fmla="*/ 2958913 w 4206653"/>
                <a:gd name="connsiteY51" fmla="*/ 2697858 h 4338661"/>
                <a:gd name="connsiteX52" fmla="*/ 2821753 w 4206653"/>
                <a:gd name="connsiteY52" fmla="*/ 2823588 h 4338661"/>
                <a:gd name="connsiteX53" fmla="*/ 2764603 w 4206653"/>
                <a:gd name="connsiteY53" fmla="*/ 2995038 h 4338661"/>
                <a:gd name="connsiteX54" fmla="*/ 2970343 w 4206653"/>
                <a:gd name="connsiteY54" fmla="*/ 3132198 h 4338661"/>
                <a:gd name="connsiteX55" fmla="*/ 3176083 w 4206653"/>
                <a:gd name="connsiteY55" fmla="*/ 3269358 h 4338661"/>
                <a:gd name="connsiteX56" fmla="*/ 3347533 w 4206653"/>
                <a:gd name="connsiteY56" fmla="*/ 3303648 h 4338661"/>
                <a:gd name="connsiteX57" fmla="*/ 3267523 w 4206653"/>
                <a:gd name="connsiteY57" fmla="*/ 3395088 h 4338661"/>
                <a:gd name="connsiteX58" fmla="*/ 3004633 w 4206653"/>
                <a:gd name="connsiteY58" fmla="*/ 3303648 h 4338661"/>
                <a:gd name="connsiteX59" fmla="*/ 2753173 w 4206653"/>
                <a:gd name="connsiteY59" fmla="*/ 3189348 h 4338661"/>
                <a:gd name="connsiteX60" fmla="*/ 2638873 w 4206653"/>
                <a:gd name="connsiteY60" fmla="*/ 3097908 h 4338661"/>
                <a:gd name="connsiteX61" fmla="*/ 2570293 w 4206653"/>
                <a:gd name="connsiteY61" fmla="*/ 3109338 h 4338661"/>
                <a:gd name="connsiteX62" fmla="*/ 2558863 w 4206653"/>
                <a:gd name="connsiteY62" fmla="*/ 3326508 h 4338661"/>
                <a:gd name="connsiteX63" fmla="*/ 2673163 w 4206653"/>
                <a:gd name="connsiteY63" fmla="*/ 3555108 h 4338661"/>
                <a:gd name="connsiteX64" fmla="*/ 2730313 w 4206653"/>
                <a:gd name="connsiteY64" fmla="*/ 4023738 h 4338661"/>
                <a:gd name="connsiteX65" fmla="*/ 2696023 w 4206653"/>
                <a:gd name="connsiteY65" fmla="*/ 4183758 h 4338661"/>
                <a:gd name="connsiteX66" fmla="*/ 2536003 w 4206653"/>
                <a:gd name="connsiteY66" fmla="*/ 4138038 h 4338661"/>
                <a:gd name="connsiteX67" fmla="*/ 2536003 w 4206653"/>
                <a:gd name="connsiteY67" fmla="*/ 3909438 h 4338661"/>
                <a:gd name="connsiteX68" fmla="*/ 2433133 w 4206653"/>
                <a:gd name="connsiteY68" fmla="*/ 3566538 h 4338661"/>
                <a:gd name="connsiteX69" fmla="*/ 2307403 w 4206653"/>
                <a:gd name="connsiteY69" fmla="*/ 3166488 h 4338661"/>
                <a:gd name="connsiteX70" fmla="*/ 2261683 w 4206653"/>
                <a:gd name="connsiteY70" fmla="*/ 3063618 h 4338661"/>
                <a:gd name="connsiteX71" fmla="*/ 2078803 w 4206653"/>
                <a:gd name="connsiteY71" fmla="*/ 2949318 h 4338661"/>
                <a:gd name="connsiteX72" fmla="*/ 1850203 w 4206653"/>
                <a:gd name="connsiteY72" fmla="*/ 3029328 h 4338661"/>
                <a:gd name="connsiteX73" fmla="*/ 1415863 w 4206653"/>
                <a:gd name="connsiteY73" fmla="*/ 3360798 h 4338661"/>
                <a:gd name="connsiteX74" fmla="*/ 1381573 w 4206653"/>
                <a:gd name="connsiteY74" fmla="*/ 3680838 h 4338661"/>
                <a:gd name="connsiteX75" fmla="*/ 1381573 w 4206653"/>
                <a:gd name="connsiteY75" fmla="*/ 3989448 h 4338661"/>
                <a:gd name="connsiteX76" fmla="*/ 1290133 w 4206653"/>
                <a:gd name="connsiteY76" fmla="*/ 4309488 h 4338661"/>
                <a:gd name="connsiteX77" fmla="*/ 1198693 w 4206653"/>
                <a:gd name="connsiteY77" fmla="*/ 4298058 h 4338661"/>
                <a:gd name="connsiteX78" fmla="*/ 1187263 w 4206653"/>
                <a:gd name="connsiteY78" fmla="*/ 4080888 h 4338661"/>
                <a:gd name="connsiteX79" fmla="*/ 1198693 w 4206653"/>
                <a:gd name="connsiteY79" fmla="*/ 3909438 h 4338661"/>
                <a:gd name="connsiteX80" fmla="*/ 970093 w 4206653"/>
                <a:gd name="connsiteY80" fmla="*/ 3989448 h 4338661"/>
                <a:gd name="connsiteX81" fmla="*/ 718633 w 4206653"/>
                <a:gd name="connsiteY81" fmla="*/ 4069458 h 4338661"/>
                <a:gd name="connsiteX82" fmla="*/ 741493 w 4206653"/>
                <a:gd name="connsiteY82" fmla="*/ 3955158 h 4338661"/>
                <a:gd name="connsiteX83" fmla="*/ 1130113 w 4206653"/>
                <a:gd name="connsiteY83" fmla="*/ 3795138 h 4338661"/>
                <a:gd name="connsiteX84" fmla="*/ 1278703 w 4206653"/>
                <a:gd name="connsiteY84" fmla="*/ 3726558 h 4338661"/>
                <a:gd name="connsiteX85" fmla="*/ 1221553 w 4206653"/>
                <a:gd name="connsiteY85" fmla="*/ 3372228 h 4338661"/>
                <a:gd name="connsiteX86" fmla="*/ 1324423 w 4206653"/>
                <a:gd name="connsiteY86" fmla="*/ 3120768 h 4338661"/>
                <a:gd name="connsiteX87" fmla="*/ 1393003 w 4206653"/>
                <a:gd name="connsiteY87" fmla="*/ 3052188 h 4338661"/>
                <a:gd name="connsiteX88" fmla="*/ 1084393 w 4206653"/>
                <a:gd name="connsiteY88" fmla="*/ 3029328 h 4338661"/>
                <a:gd name="connsiteX89" fmla="*/ 730063 w 4206653"/>
                <a:gd name="connsiteY89" fmla="*/ 2960748 h 4338661"/>
                <a:gd name="connsiteX90" fmla="*/ 375733 w 4206653"/>
                <a:gd name="connsiteY90" fmla="*/ 3132198 h 4338661"/>
                <a:gd name="connsiteX91" fmla="*/ 421453 w 4206653"/>
                <a:gd name="connsiteY91" fmla="*/ 3029328 h 4338661"/>
                <a:gd name="connsiteX92" fmla="*/ 627193 w 4206653"/>
                <a:gd name="connsiteY92" fmla="*/ 2926458 h 4338661"/>
                <a:gd name="connsiteX93" fmla="*/ 810073 w 4206653"/>
                <a:gd name="connsiteY93" fmla="*/ 2755008 h 4338661"/>
                <a:gd name="connsiteX94" fmla="*/ 1152973 w 4206653"/>
                <a:gd name="connsiteY94" fmla="*/ 2777868 h 4338661"/>
                <a:gd name="connsiteX95" fmla="*/ 1461583 w 4206653"/>
                <a:gd name="connsiteY95" fmla="*/ 2823588 h 4338661"/>
                <a:gd name="connsiteX96" fmla="*/ 1953073 w 4206653"/>
                <a:gd name="connsiteY96" fmla="*/ 2663568 h 4338661"/>
                <a:gd name="connsiteX97" fmla="*/ 1701613 w 4206653"/>
                <a:gd name="connsiteY97" fmla="*/ 2263518 h 4338661"/>
                <a:gd name="connsiteX98" fmla="*/ 1690183 w 4206653"/>
                <a:gd name="connsiteY98" fmla="*/ 1966338 h 4338661"/>
                <a:gd name="connsiteX99" fmla="*/ 1381991 w 4206653"/>
                <a:gd name="connsiteY99" fmla="*/ 1841604 h 4338661"/>
                <a:gd name="connsiteX100" fmla="*/ 1095823 w 4206653"/>
                <a:gd name="connsiteY100" fmla="*/ 1714878 h 4338661"/>
                <a:gd name="connsiteX101" fmla="*/ 746507 w 4206653"/>
                <a:gd name="connsiteY101" fmla="*/ 1626415 h 4338661"/>
                <a:gd name="connsiteX102" fmla="*/ 352873 w 4206653"/>
                <a:gd name="connsiteY102" fmla="*/ 1726308 h 4338661"/>
                <a:gd name="connsiteX103" fmla="*/ 113171 w 4206653"/>
                <a:gd name="connsiteY103" fmla="*/ 1763582 h 4338661"/>
                <a:gd name="connsiteX104" fmla="*/ 9973 w 4206653"/>
                <a:gd name="connsiteY104" fmla="*/ 1737738 h 4338661"/>
                <a:gd name="connsiteX105" fmla="*/ 348516 w 4206653"/>
                <a:gd name="connsiteY105" fmla="*/ 1643812 h 4338661"/>
                <a:gd name="connsiteX106" fmla="*/ 653097 w 4206653"/>
                <a:gd name="connsiteY106" fmla="*/ 1543920 h 4338661"/>
                <a:gd name="connsiteX107" fmla="*/ 1072963 w 4206653"/>
                <a:gd name="connsiteY107" fmla="*/ 1612008 h 4338661"/>
                <a:gd name="connsiteX108" fmla="*/ 1244413 w 4206653"/>
                <a:gd name="connsiteY108" fmla="*/ 1657728 h 4338661"/>
                <a:gd name="connsiteX109" fmla="*/ 1205766 w 4206653"/>
                <a:gd name="connsiteY109" fmla="*/ 1451988 h 4338661"/>
                <a:gd name="connsiteX110" fmla="*/ 1046313 w 4206653"/>
                <a:gd name="connsiteY110" fmla="*/ 815409 h 4338661"/>
                <a:gd name="connsiteX111" fmla="*/ 1221553 w 4206653"/>
                <a:gd name="connsiteY111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519555 w 4206653"/>
                <a:gd name="connsiteY27" fmla="*/ 665939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519555 w 4206653"/>
                <a:gd name="connsiteY27" fmla="*/ 665939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89623 w 4206653"/>
                <a:gd name="connsiteY34" fmla="*/ 967947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89205 w 4206653"/>
                <a:gd name="connsiteY33" fmla="*/ 829298 h 4338661"/>
                <a:gd name="connsiteX34" fmla="*/ 3589623 w 4206653"/>
                <a:gd name="connsiteY34" fmla="*/ 967947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61833 w 4206653"/>
                <a:gd name="connsiteY24" fmla="*/ 1097658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84036 w 4206653"/>
                <a:gd name="connsiteY24" fmla="*/ 1111075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84036 w 4206653"/>
                <a:gd name="connsiteY24" fmla="*/ 1111075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26816 w 4206653"/>
                <a:gd name="connsiteY59" fmla="*/ 3390616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682206 w 4206653"/>
                <a:gd name="connsiteY66" fmla="*/ 4005849 h 4338661"/>
                <a:gd name="connsiteX67" fmla="*/ 2696023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682206 w 4206653"/>
                <a:gd name="connsiteY66" fmla="*/ 4005849 h 4338661"/>
                <a:gd name="connsiteX67" fmla="*/ 2647915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460042"/>
                <a:gd name="connsiteX1" fmla="*/ 1343911 w 4206653"/>
                <a:gd name="connsiteY1" fmla="*/ 1559828 h 4460042"/>
                <a:gd name="connsiteX2" fmla="*/ 1553023 w 4206653"/>
                <a:gd name="connsiteY2" fmla="*/ 1657728 h 4460042"/>
                <a:gd name="connsiteX3" fmla="*/ 1907353 w 4206653"/>
                <a:gd name="connsiteY3" fmla="*/ 1680588 h 4460042"/>
                <a:gd name="connsiteX4" fmla="*/ 2021653 w 4206653"/>
                <a:gd name="connsiteY4" fmla="*/ 1543428 h 4460042"/>
                <a:gd name="connsiteX5" fmla="*/ 2124523 w 4206653"/>
                <a:gd name="connsiteY5" fmla="*/ 1291968 h 4460042"/>
                <a:gd name="connsiteX6" fmla="*/ 2124523 w 4206653"/>
                <a:gd name="connsiteY6" fmla="*/ 1120518 h 4460042"/>
                <a:gd name="connsiteX7" fmla="*/ 2068029 w 4206653"/>
                <a:gd name="connsiteY7" fmla="*/ 825325 h 4460042"/>
                <a:gd name="connsiteX8" fmla="*/ 2078803 w 4206653"/>
                <a:gd name="connsiteY8" fmla="*/ 777618 h 4460042"/>
                <a:gd name="connsiteX9" fmla="*/ 2170243 w 4206653"/>
                <a:gd name="connsiteY9" fmla="*/ 1086228 h 4460042"/>
                <a:gd name="connsiteX10" fmla="*/ 2215963 w 4206653"/>
                <a:gd name="connsiteY10" fmla="*/ 1269108 h 4460042"/>
                <a:gd name="connsiteX11" fmla="*/ 2284543 w 4206653"/>
                <a:gd name="connsiteY11" fmla="*/ 1303398 h 4460042"/>
                <a:gd name="connsiteX12" fmla="*/ 2330263 w 4206653"/>
                <a:gd name="connsiteY12" fmla="*/ 1166238 h 4460042"/>
                <a:gd name="connsiteX13" fmla="*/ 2467423 w 4206653"/>
                <a:gd name="connsiteY13" fmla="*/ 880488 h 4460042"/>
                <a:gd name="connsiteX14" fmla="*/ 2558863 w 4206653"/>
                <a:gd name="connsiteY14" fmla="*/ 640458 h 4460042"/>
                <a:gd name="connsiteX15" fmla="*/ 2616013 w 4206653"/>
                <a:gd name="connsiteY15" fmla="*/ 537588 h 4460042"/>
                <a:gd name="connsiteX16" fmla="*/ 2558863 w 4206653"/>
                <a:gd name="connsiteY16" fmla="*/ 789048 h 4460042"/>
                <a:gd name="connsiteX17" fmla="*/ 2444563 w 4206653"/>
                <a:gd name="connsiteY17" fmla="*/ 1097658 h 4460042"/>
                <a:gd name="connsiteX18" fmla="*/ 2375983 w 4206653"/>
                <a:gd name="connsiteY18" fmla="*/ 1406268 h 4460042"/>
                <a:gd name="connsiteX19" fmla="*/ 2558863 w 4206653"/>
                <a:gd name="connsiteY19" fmla="*/ 1577718 h 4460042"/>
                <a:gd name="connsiteX20" fmla="*/ 2878903 w 4206653"/>
                <a:gd name="connsiteY20" fmla="*/ 1657728 h 4460042"/>
                <a:gd name="connsiteX21" fmla="*/ 3187513 w 4206653"/>
                <a:gd name="connsiteY21" fmla="*/ 1657728 h 4460042"/>
                <a:gd name="connsiteX22" fmla="*/ 3370393 w 4206653"/>
                <a:gd name="connsiteY22" fmla="*/ 1566288 h 4460042"/>
                <a:gd name="connsiteX23" fmla="*/ 3488066 w 4206653"/>
                <a:gd name="connsiteY23" fmla="*/ 1246753 h 4460042"/>
                <a:gd name="connsiteX24" fmla="*/ 3495138 w 4206653"/>
                <a:gd name="connsiteY24" fmla="*/ 1115548 h 4460042"/>
                <a:gd name="connsiteX25" fmla="*/ 3493650 w 4206653"/>
                <a:gd name="connsiteY25" fmla="*/ 1063976 h 4460042"/>
                <a:gd name="connsiteX26" fmla="*/ 3450403 w 4206653"/>
                <a:gd name="connsiteY26" fmla="*/ 777618 h 4460042"/>
                <a:gd name="connsiteX27" fmla="*/ 3119893 w 4206653"/>
                <a:gd name="connsiteY27" fmla="*/ 321571 h 4460042"/>
                <a:gd name="connsiteX28" fmla="*/ 3497351 w 4206653"/>
                <a:gd name="connsiteY28" fmla="*/ 674883 h 4460042"/>
                <a:gd name="connsiteX29" fmla="*/ 3759013 w 4206653"/>
                <a:gd name="connsiteY29" fmla="*/ 571878 h 4460042"/>
                <a:gd name="connsiteX30" fmla="*/ 3999043 w 4206653"/>
                <a:gd name="connsiteY30" fmla="*/ 91818 h 4460042"/>
                <a:gd name="connsiteX31" fmla="*/ 4033333 w 4206653"/>
                <a:gd name="connsiteY31" fmla="*/ 11808 h 4460042"/>
                <a:gd name="connsiteX32" fmla="*/ 3984569 w 4206653"/>
                <a:gd name="connsiteY32" fmla="*/ 247366 h 4460042"/>
                <a:gd name="connsiteX33" fmla="*/ 3812791 w 4206653"/>
                <a:gd name="connsiteY33" fmla="*/ 647417 h 4460042"/>
                <a:gd name="connsiteX34" fmla="*/ 3592906 w 4206653"/>
                <a:gd name="connsiteY34" fmla="*/ 811408 h 4460042"/>
                <a:gd name="connsiteX35" fmla="*/ 3604425 w 4206653"/>
                <a:gd name="connsiteY35" fmla="*/ 999253 h 4460042"/>
                <a:gd name="connsiteX36" fmla="*/ 3872985 w 4206653"/>
                <a:gd name="connsiteY36" fmla="*/ 881976 h 4460042"/>
                <a:gd name="connsiteX37" fmla="*/ 4200754 w 4206653"/>
                <a:gd name="connsiteY37" fmla="*/ 774136 h 4460042"/>
                <a:gd name="connsiteX38" fmla="*/ 4064251 w 4206653"/>
                <a:gd name="connsiteY38" fmla="*/ 847195 h 4460042"/>
                <a:gd name="connsiteX39" fmla="*/ 3818880 w 4206653"/>
                <a:gd name="connsiteY39" fmla="*/ 991305 h 4460042"/>
                <a:gd name="connsiteX40" fmla="*/ 3658531 w 4206653"/>
                <a:gd name="connsiteY40" fmla="*/ 1093178 h 4460042"/>
                <a:gd name="connsiteX41" fmla="*/ 3622838 w 4206653"/>
                <a:gd name="connsiteY41" fmla="*/ 1221401 h 4460042"/>
                <a:gd name="connsiteX42" fmla="*/ 3577446 w 4206653"/>
                <a:gd name="connsiteY42" fmla="*/ 1500691 h 4460042"/>
                <a:gd name="connsiteX43" fmla="*/ 3461833 w 4206653"/>
                <a:gd name="connsiteY43" fmla="*/ 1726308 h 4460042"/>
                <a:gd name="connsiteX44" fmla="*/ 3278953 w 4206653"/>
                <a:gd name="connsiteY44" fmla="*/ 2034918 h 4460042"/>
                <a:gd name="connsiteX45" fmla="*/ 3233233 w 4206653"/>
                <a:gd name="connsiteY45" fmla="*/ 2309238 h 4460042"/>
                <a:gd name="connsiteX46" fmla="*/ 3404683 w 4206653"/>
                <a:gd name="connsiteY46" fmla="*/ 2457828 h 4460042"/>
                <a:gd name="connsiteX47" fmla="*/ 3759013 w 4206653"/>
                <a:gd name="connsiteY47" fmla="*/ 2663568 h 4460042"/>
                <a:gd name="connsiteX48" fmla="*/ 4079053 w 4206653"/>
                <a:gd name="connsiteY48" fmla="*/ 2777868 h 4460042"/>
                <a:gd name="connsiteX49" fmla="*/ 4079053 w 4206653"/>
                <a:gd name="connsiteY49" fmla="*/ 2880738 h 4460042"/>
                <a:gd name="connsiteX50" fmla="*/ 3770443 w 4206653"/>
                <a:gd name="connsiteY50" fmla="*/ 2869308 h 4460042"/>
                <a:gd name="connsiteX51" fmla="*/ 3404683 w 4206653"/>
                <a:gd name="connsiteY51" fmla="*/ 2732148 h 4460042"/>
                <a:gd name="connsiteX52" fmla="*/ 3084643 w 4206653"/>
                <a:gd name="connsiteY52" fmla="*/ 2663568 h 4460042"/>
                <a:gd name="connsiteX53" fmla="*/ 2995919 w 4206653"/>
                <a:gd name="connsiteY53" fmla="*/ 2782832 h 4460042"/>
                <a:gd name="connsiteX54" fmla="*/ 2832855 w 4206653"/>
                <a:gd name="connsiteY54" fmla="*/ 2930924 h 4460042"/>
                <a:gd name="connsiteX55" fmla="*/ 2820111 w 4206653"/>
                <a:gd name="connsiteY55" fmla="*/ 3026344 h 4460042"/>
                <a:gd name="connsiteX56" fmla="*/ 2959241 w 4206653"/>
                <a:gd name="connsiteY56" fmla="*/ 3167976 h 4460042"/>
                <a:gd name="connsiteX57" fmla="*/ 3176083 w 4206653"/>
                <a:gd name="connsiteY57" fmla="*/ 3269358 h 4460042"/>
                <a:gd name="connsiteX58" fmla="*/ 3388239 w 4206653"/>
                <a:gd name="connsiteY58" fmla="*/ 3442290 h 4460042"/>
                <a:gd name="connsiteX59" fmla="*/ 3212014 w 4206653"/>
                <a:gd name="connsiteY59" fmla="*/ 3363782 h 4460042"/>
                <a:gd name="connsiteX60" fmla="*/ 3004633 w 4206653"/>
                <a:gd name="connsiteY60" fmla="*/ 3276814 h 4460042"/>
                <a:gd name="connsiteX61" fmla="*/ 2771676 w 4206653"/>
                <a:gd name="connsiteY61" fmla="*/ 3166987 h 4460042"/>
                <a:gd name="connsiteX62" fmla="*/ 2638873 w 4206653"/>
                <a:gd name="connsiteY62" fmla="*/ 3097908 h 4460042"/>
                <a:gd name="connsiteX63" fmla="*/ 2570293 w 4206653"/>
                <a:gd name="connsiteY63" fmla="*/ 3109338 h 4460042"/>
                <a:gd name="connsiteX64" fmla="*/ 2525557 w 4206653"/>
                <a:gd name="connsiteY64" fmla="*/ 3326508 h 4460042"/>
                <a:gd name="connsiteX65" fmla="*/ 2610253 w 4206653"/>
                <a:gd name="connsiteY65" fmla="*/ 3564053 h 4460042"/>
                <a:gd name="connsiteX66" fmla="*/ 2682206 w 4206653"/>
                <a:gd name="connsiteY66" fmla="*/ 4005849 h 4460042"/>
                <a:gd name="connsiteX67" fmla="*/ 2647915 w 4206653"/>
                <a:gd name="connsiteY67" fmla="*/ 4183758 h 4460042"/>
                <a:gd name="connsiteX68" fmla="*/ 2539703 w 4206653"/>
                <a:gd name="connsiteY68" fmla="*/ 4455574 h 4460042"/>
                <a:gd name="connsiteX69" fmla="*/ 2595212 w 4206653"/>
                <a:gd name="connsiteY69" fmla="*/ 3945217 h 4460042"/>
                <a:gd name="connsiteX70" fmla="*/ 2481240 w 4206653"/>
                <a:gd name="connsiteY70" fmla="*/ 3566538 h 4460042"/>
                <a:gd name="connsiteX71" fmla="*/ 2307403 w 4206653"/>
                <a:gd name="connsiteY71" fmla="*/ 3166488 h 4460042"/>
                <a:gd name="connsiteX72" fmla="*/ 2261683 w 4206653"/>
                <a:gd name="connsiteY72" fmla="*/ 3063618 h 4460042"/>
                <a:gd name="connsiteX73" fmla="*/ 2078803 w 4206653"/>
                <a:gd name="connsiteY73" fmla="*/ 2949318 h 4460042"/>
                <a:gd name="connsiteX74" fmla="*/ 1850203 w 4206653"/>
                <a:gd name="connsiteY74" fmla="*/ 3029328 h 4460042"/>
                <a:gd name="connsiteX75" fmla="*/ 1415863 w 4206653"/>
                <a:gd name="connsiteY75" fmla="*/ 3360798 h 4460042"/>
                <a:gd name="connsiteX76" fmla="*/ 1381573 w 4206653"/>
                <a:gd name="connsiteY76" fmla="*/ 3680838 h 4460042"/>
                <a:gd name="connsiteX77" fmla="*/ 1381573 w 4206653"/>
                <a:gd name="connsiteY77" fmla="*/ 3989448 h 4460042"/>
                <a:gd name="connsiteX78" fmla="*/ 1290133 w 4206653"/>
                <a:gd name="connsiteY78" fmla="*/ 4309488 h 4460042"/>
                <a:gd name="connsiteX79" fmla="*/ 1198693 w 4206653"/>
                <a:gd name="connsiteY79" fmla="*/ 4298058 h 4460042"/>
                <a:gd name="connsiteX80" fmla="*/ 1187263 w 4206653"/>
                <a:gd name="connsiteY80" fmla="*/ 4080888 h 4460042"/>
                <a:gd name="connsiteX81" fmla="*/ 1198693 w 4206653"/>
                <a:gd name="connsiteY81" fmla="*/ 3909438 h 4460042"/>
                <a:gd name="connsiteX82" fmla="*/ 970093 w 4206653"/>
                <a:gd name="connsiteY82" fmla="*/ 3989448 h 4460042"/>
                <a:gd name="connsiteX83" fmla="*/ 718633 w 4206653"/>
                <a:gd name="connsiteY83" fmla="*/ 4069458 h 4460042"/>
                <a:gd name="connsiteX84" fmla="*/ 741493 w 4206653"/>
                <a:gd name="connsiteY84" fmla="*/ 3955158 h 4460042"/>
                <a:gd name="connsiteX85" fmla="*/ 1130113 w 4206653"/>
                <a:gd name="connsiteY85" fmla="*/ 3795138 h 4460042"/>
                <a:gd name="connsiteX86" fmla="*/ 1278703 w 4206653"/>
                <a:gd name="connsiteY86" fmla="*/ 3726558 h 4460042"/>
                <a:gd name="connsiteX87" fmla="*/ 1221553 w 4206653"/>
                <a:gd name="connsiteY87" fmla="*/ 3372228 h 4460042"/>
                <a:gd name="connsiteX88" fmla="*/ 1324423 w 4206653"/>
                <a:gd name="connsiteY88" fmla="*/ 3120768 h 4460042"/>
                <a:gd name="connsiteX89" fmla="*/ 1393003 w 4206653"/>
                <a:gd name="connsiteY89" fmla="*/ 3052188 h 4460042"/>
                <a:gd name="connsiteX90" fmla="*/ 1084393 w 4206653"/>
                <a:gd name="connsiteY90" fmla="*/ 3029328 h 4460042"/>
                <a:gd name="connsiteX91" fmla="*/ 730063 w 4206653"/>
                <a:gd name="connsiteY91" fmla="*/ 2960748 h 4460042"/>
                <a:gd name="connsiteX92" fmla="*/ 375733 w 4206653"/>
                <a:gd name="connsiteY92" fmla="*/ 3132198 h 4460042"/>
                <a:gd name="connsiteX93" fmla="*/ 421453 w 4206653"/>
                <a:gd name="connsiteY93" fmla="*/ 3029328 h 4460042"/>
                <a:gd name="connsiteX94" fmla="*/ 627193 w 4206653"/>
                <a:gd name="connsiteY94" fmla="*/ 2926458 h 4460042"/>
                <a:gd name="connsiteX95" fmla="*/ 810073 w 4206653"/>
                <a:gd name="connsiteY95" fmla="*/ 2755008 h 4460042"/>
                <a:gd name="connsiteX96" fmla="*/ 1152973 w 4206653"/>
                <a:gd name="connsiteY96" fmla="*/ 2777868 h 4460042"/>
                <a:gd name="connsiteX97" fmla="*/ 1461583 w 4206653"/>
                <a:gd name="connsiteY97" fmla="*/ 2823588 h 4460042"/>
                <a:gd name="connsiteX98" fmla="*/ 1953073 w 4206653"/>
                <a:gd name="connsiteY98" fmla="*/ 2663568 h 4460042"/>
                <a:gd name="connsiteX99" fmla="*/ 1701613 w 4206653"/>
                <a:gd name="connsiteY99" fmla="*/ 2263518 h 4460042"/>
                <a:gd name="connsiteX100" fmla="*/ 1690183 w 4206653"/>
                <a:gd name="connsiteY100" fmla="*/ 1966338 h 4460042"/>
                <a:gd name="connsiteX101" fmla="*/ 1381991 w 4206653"/>
                <a:gd name="connsiteY101" fmla="*/ 1841604 h 4460042"/>
                <a:gd name="connsiteX102" fmla="*/ 1095823 w 4206653"/>
                <a:gd name="connsiteY102" fmla="*/ 1714878 h 4460042"/>
                <a:gd name="connsiteX103" fmla="*/ 746507 w 4206653"/>
                <a:gd name="connsiteY103" fmla="*/ 1626415 h 4460042"/>
                <a:gd name="connsiteX104" fmla="*/ 352873 w 4206653"/>
                <a:gd name="connsiteY104" fmla="*/ 1726308 h 4460042"/>
                <a:gd name="connsiteX105" fmla="*/ 113171 w 4206653"/>
                <a:gd name="connsiteY105" fmla="*/ 1763582 h 4460042"/>
                <a:gd name="connsiteX106" fmla="*/ 9973 w 4206653"/>
                <a:gd name="connsiteY106" fmla="*/ 1737738 h 4460042"/>
                <a:gd name="connsiteX107" fmla="*/ 348516 w 4206653"/>
                <a:gd name="connsiteY107" fmla="*/ 1643812 h 4460042"/>
                <a:gd name="connsiteX108" fmla="*/ 653097 w 4206653"/>
                <a:gd name="connsiteY108" fmla="*/ 1543920 h 4460042"/>
                <a:gd name="connsiteX109" fmla="*/ 1072963 w 4206653"/>
                <a:gd name="connsiteY109" fmla="*/ 1612008 h 4460042"/>
                <a:gd name="connsiteX110" fmla="*/ 1244413 w 4206653"/>
                <a:gd name="connsiteY110" fmla="*/ 1657728 h 4460042"/>
                <a:gd name="connsiteX111" fmla="*/ 1205766 w 4206653"/>
                <a:gd name="connsiteY111" fmla="*/ 1451988 h 4460042"/>
                <a:gd name="connsiteX112" fmla="*/ 1046313 w 4206653"/>
                <a:gd name="connsiteY112" fmla="*/ 815409 h 4460042"/>
                <a:gd name="connsiteX113" fmla="*/ 1221553 w 4206653"/>
                <a:gd name="connsiteY113" fmla="*/ 1211958 h 4460042"/>
                <a:gd name="connsiteX0" fmla="*/ 1221553 w 4206653"/>
                <a:gd name="connsiteY0" fmla="*/ 1211958 h 4460500"/>
                <a:gd name="connsiteX1" fmla="*/ 1343911 w 4206653"/>
                <a:gd name="connsiteY1" fmla="*/ 1559828 h 4460500"/>
                <a:gd name="connsiteX2" fmla="*/ 1553023 w 4206653"/>
                <a:gd name="connsiteY2" fmla="*/ 1657728 h 4460500"/>
                <a:gd name="connsiteX3" fmla="*/ 1907353 w 4206653"/>
                <a:gd name="connsiteY3" fmla="*/ 1680588 h 4460500"/>
                <a:gd name="connsiteX4" fmla="*/ 2021653 w 4206653"/>
                <a:gd name="connsiteY4" fmla="*/ 1543428 h 4460500"/>
                <a:gd name="connsiteX5" fmla="*/ 2124523 w 4206653"/>
                <a:gd name="connsiteY5" fmla="*/ 1291968 h 4460500"/>
                <a:gd name="connsiteX6" fmla="*/ 2124523 w 4206653"/>
                <a:gd name="connsiteY6" fmla="*/ 1120518 h 4460500"/>
                <a:gd name="connsiteX7" fmla="*/ 2068029 w 4206653"/>
                <a:gd name="connsiteY7" fmla="*/ 825325 h 4460500"/>
                <a:gd name="connsiteX8" fmla="*/ 2078803 w 4206653"/>
                <a:gd name="connsiteY8" fmla="*/ 777618 h 4460500"/>
                <a:gd name="connsiteX9" fmla="*/ 2170243 w 4206653"/>
                <a:gd name="connsiteY9" fmla="*/ 1086228 h 4460500"/>
                <a:gd name="connsiteX10" fmla="*/ 2215963 w 4206653"/>
                <a:gd name="connsiteY10" fmla="*/ 1269108 h 4460500"/>
                <a:gd name="connsiteX11" fmla="*/ 2284543 w 4206653"/>
                <a:gd name="connsiteY11" fmla="*/ 1303398 h 4460500"/>
                <a:gd name="connsiteX12" fmla="*/ 2330263 w 4206653"/>
                <a:gd name="connsiteY12" fmla="*/ 1166238 h 4460500"/>
                <a:gd name="connsiteX13" fmla="*/ 2467423 w 4206653"/>
                <a:gd name="connsiteY13" fmla="*/ 880488 h 4460500"/>
                <a:gd name="connsiteX14" fmla="*/ 2558863 w 4206653"/>
                <a:gd name="connsiteY14" fmla="*/ 640458 h 4460500"/>
                <a:gd name="connsiteX15" fmla="*/ 2616013 w 4206653"/>
                <a:gd name="connsiteY15" fmla="*/ 537588 h 4460500"/>
                <a:gd name="connsiteX16" fmla="*/ 2558863 w 4206653"/>
                <a:gd name="connsiteY16" fmla="*/ 789048 h 4460500"/>
                <a:gd name="connsiteX17" fmla="*/ 2444563 w 4206653"/>
                <a:gd name="connsiteY17" fmla="*/ 1097658 h 4460500"/>
                <a:gd name="connsiteX18" fmla="*/ 2375983 w 4206653"/>
                <a:gd name="connsiteY18" fmla="*/ 1406268 h 4460500"/>
                <a:gd name="connsiteX19" fmla="*/ 2558863 w 4206653"/>
                <a:gd name="connsiteY19" fmla="*/ 1577718 h 4460500"/>
                <a:gd name="connsiteX20" fmla="*/ 2878903 w 4206653"/>
                <a:gd name="connsiteY20" fmla="*/ 1657728 h 4460500"/>
                <a:gd name="connsiteX21" fmla="*/ 3187513 w 4206653"/>
                <a:gd name="connsiteY21" fmla="*/ 1657728 h 4460500"/>
                <a:gd name="connsiteX22" fmla="*/ 3370393 w 4206653"/>
                <a:gd name="connsiteY22" fmla="*/ 1566288 h 4460500"/>
                <a:gd name="connsiteX23" fmla="*/ 3488066 w 4206653"/>
                <a:gd name="connsiteY23" fmla="*/ 1246753 h 4460500"/>
                <a:gd name="connsiteX24" fmla="*/ 3495138 w 4206653"/>
                <a:gd name="connsiteY24" fmla="*/ 1115548 h 4460500"/>
                <a:gd name="connsiteX25" fmla="*/ 3493650 w 4206653"/>
                <a:gd name="connsiteY25" fmla="*/ 1063976 h 4460500"/>
                <a:gd name="connsiteX26" fmla="*/ 3450403 w 4206653"/>
                <a:gd name="connsiteY26" fmla="*/ 777618 h 4460500"/>
                <a:gd name="connsiteX27" fmla="*/ 3119893 w 4206653"/>
                <a:gd name="connsiteY27" fmla="*/ 321571 h 4460500"/>
                <a:gd name="connsiteX28" fmla="*/ 3497351 w 4206653"/>
                <a:gd name="connsiteY28" fmla="*/ 674883 h 4460500"/>
                <a:gd name="connsiteX29" fmla="*/ 3759013 w 4206653"/>
                <a:gd name="connsiteY29" fmla="*/ 571878 h 4460500"/>
                <a:gd name="connsiteX30" fmla="*/ 3999043 w 4206653"/>
                <a:gd name="connsiteY30" fmla="*/ 91818 h 4460500"/>
                <a:gd name="connsiteX31" fmla="*/ 4033333 w 4206653"/>
                <a:gd name="connsiteY31" fmla="*/ 11808 h 4460500"/>
                <a:gd name="connsiteX32" fmla="*/ 3984569 w 4206653"/>
                <a:gd name="connsiteY32" fmla="*/ 247366 h 4460500"/>
                <a:gd name="connsiteX33" fmla="*/ 3812791 w 4206653"/>
                <a:gd name="connsiteY33" fmla="*/ 647417 h 4460500"/>
                <a:gd name="connsiteX34" fmla="*/ 3592906 w 4206653"/>
                <a:gd name="connsiteY34" fmla="*/ 811408 h 4460500"/>
                <a:gd name="connsiteX35" fmla="*/ 3604425 w 4206653"/>
                <a:gd name="connsiteY35" fmla="*/ 999253 h 4460500"/>
                <a:gd name="connsiteX36" fmla="*/ 3872985 w 4206653"/>
                <a:gd name="connsiteY36" fmla="*/ 881976 h 4460500"/>
                <a:gd name="connsiteX37" fmla="*/ 4200754 w 4206653"/>
                <a:gd name="connsiteY37" fmla="*/ 774136 h 4460500"/>
                <a:gd name="connsiteX38" fmla="*/ 4064251 w 4206653"/>
                <a:gd name="connsiteY38" fmla="*/ 847195 h 4460500"/>
                <a:gd name="connsiteX39" fmla="*/ 3818880 w 4206653"/>
                <a:gd name="connsiteY39" fmla="*/ 991305 h 4460500"/>
                <a:gd name="connsiteX40" fmla="*/ 3658531 w 4206653"/>
                <a:gd name="connsiteY40" fmla="*/ 1093178 h 4460500"/>
                <a:gd name="connsiteX41" fmla="*/ 3622838 w 4206653"/>
                <a:gd name="connsiteY41" fmla="*/ 1221401 h 4460500"/>
                <a:gd name="connsiteX42" fmla="*/ 3577446 w 4206653"/>
                <a:gd name="connsiteY42" fmla="*/ 1500691 h 4460500"/>
                <a:gd name="connsiteX43" fmla="*/ 3461833 w 4206653"/>
                <a:gd name="connsiteY43" fmla="*/ 1726308 h 4460500"/>
                <a:gd name="connsiteX44" fmla="*/ 3278953 w 4206653"/>
                <a:gd name="connsiteY44" fmla="*/ 2034918 h 4460500"/>
                <a:gd name="connsiteX45" fmla="*/ 3233233 w 4206653"/>
                <a:gd name="connsiteY45" fmla="*/ 2309238 h 4460500"/>
                <a:gd name="connsiteX46" fmla="*/ 3404683 w 4206653"/>
                <a:gd name="connsiteY46" fmla="*/ 2457828 h 4460500"/>
                <a:gd name="connsiteX47" fmla="*/ 3759013 w 4206653"/>
                <a:gd name="connsiteY47" fmla="*/ 2663568 h 4460500"/>
                <a:gd name="connsiteX48" fmla="*/ 4079053 w 4206653"/>
                <a:gd name="connsiteY48" fmla="*/ 2777868 h 4460500"/>
                <a:gd name="connsiteX49" fmla="*/ 4079053 w 4206653"/>
                <a:gd name="connsiteY49" fmla="*/ 2880738 h 4460500"/>
                <a:gd name="connsiteX50" fmla="*/ 3770443 w 4206653"/>
                <a:gd name="connsiteY50" fmla="*/ 2869308 h 4460500"/>
                <a:gd name="connsiteX51" fmla="*/ 3404683 w 4206653"/>
                <a:gd name="connsiteY51" fmla="*/ 2732148 h 4460500"/>
                <a:gd name="connsiteX52" fmla="*/ 3084643 w 4206653"/>
                <a:gd name="connsiteY52" fmla="*/ 2663568 h 4460500"/>
                <a:gd name="connsiteX53" fmla="*/ 2995919 w 4206653"/>
                <a:gd name="connsiteY53" fmla="*/ 2782832 h 4460500"/>
                <a:gd name="connsiteX54" fmla="*/ 2832855 w 4206653"/>
                <a:gd name="connsiteY54" fmla="*/ 2930924 h 4460500"/>
                <a:gd name="connsiteX55" fmla="*/ 2820111 w 4206653"/>
                <a:gd name="connsiteY55" fmla="*/ 3026344 h 4460500"/>
                <a:gd name="connsiteX56" fmla="*/ 2959241 w 4206653"/>
                <a:gd name="connsiteY56" fmla="*/ 3167976 h 4460500"/>
                <a:gd name="connsiteX57" fmla="*/ 3176083 w 4206653"/>
                <a:gd name="connsiteY57" fmla="*/ 3269358 h 4460500"/>
                <a:gd name="connsiteX58" fmla="*/ 3388239 w 4206653"/>
                <a:gd name="connsiteY58" fmla="*/ 3442290 h 4460500"/>
                <a:gd name="connsiteX59" fmla="*/ 3212014 w 4206653"/>
                <a:gd name="connsiteY59" fmla="*/ 3363782 h 4460500"/>
                <a:gd name="connsiteX60" fmla="*/ 3004633 w 4206653"/>
                <a:gd name="connsiteY60" fmla="*/ 3276814 h 4460500"/>
                <a:gd name="connsiteX61" fmla="*/ 2771676 w 4206653"/>
                <a:gd name="connsiteY61" fmla="*/ 3166987 h 4460500"/>
                <a:gd name="connsiteX62" fmla="*/ 2638873 w 4206653"/>
                <a:gd name="connsiteY62" fmla="*/ 3097908 h 4460500"/>
                <a:gd name="connsiteX63" fmla="*/ 2570293 w 4206653"/>
                <a:gd name="connsiteY63" fmla="*/ 3109338 h 4460500"/>
                <a:gd name="connsiteX64" fmla="*/ 2525557 w 4206653"/>
                <a:gd name="connsiteY64" fmla="*/ 3326508 h 4460500"/>
                <a:gd name="connsiteX65" fmla="*/ 2610253 w 4206653"/>
                <a:gd name="connsiteY65" fmla="*/ 3564053 h 4460500"/>
                <a:gd name="connsiteX66" fmla="*/ 2682206 w 4206653"/>
                <a:gd name="connsiteY66" fmla="*/ 4005849 h 4460500"/>
                <a:gd name="connsiteX67" fmla="*/ 2633113 w 4206653"/>
                <a:gd name="connsiteY67" fmla="*/ 4192703 h 4460500"/>
                <a:gd name="connsiteX68" fmla="*/ 2539703 w 4206653"/>
                <a:gd name="connsiteY68" fmla="*/ 4455574 h 4460500"/>
                <a:gd name="connsiteX69" fmla="*/ 2595212 w 4206653"/>
                <a:gd name="connsiteY69" fmla="*/ 3945217 h 4460500"/>
                <a:gd name="connsiteX70" fmla="*/ 2481240 w 4206653"/>
                <a:gd name="connsiteY70" fmla="*/ 3566538 h 4460500"/>
                <a:gd name="connsiteX71" fmla="*/ 2307403 w 4206653"/>
                <a:gd name="connsiteY71" fmla="*/ 3166488 h 4460500"/>
                <a:gd name="connsiteX72" fmla="*/ 2261683 w 4206653"/>
                <a:gd name="connsiteY72" fmla="*/ 3063618 h 4460500"/>
                <a:gd name="connsiteX73" fmla="*/ 2078803 w 4206653"/>
                <a:gd name="connsiteY73" fmla="*/ 2949318 h 4460500"/>
                <a:gd name="connsiteX74" fmla="*/ 1850203 w 4206653"/>
                <a:gd name="connsiteY74" fmla="*/ 3029328 h 4460500"/>
                <a:gd name="connsiteX75" fmla="*/ 1415863 w 4206653"/>
                <a:gd name="connsiteY75" fmla="*/ 3360798 h 4460500"/>
                <a:gd name="connsiteX76" fmla="*/ 1381573 w 4206653"/>
                <a:gd name="connsiteY76" fmla="*/ 3680838 h 4460500"/>
                <a:gd name="connsiteX77" fmla="*/ 1381573 w 4206653"/>
                <a:gd name="connsiteY77" fmla="*/ 3989448 h 4460500"/>
                <a:gd name="connsiteX78" fmla="*/ 1290133 w 4206653"/>
                <a:gd name="connsiteY78" fmla="*/ 4309488 h 4460500"/>
                <a:gd name="connsiteX79" fmla="*/ 1198693 w 4206653"/>
                <a:gd name="connsiteY79" fmla="*/ 4298058 h 4460500"/>
                <a:gd name="connsiteX80" fmla="*/ 1187263 w 4206653"/>
                <a:gd name="connsiteY80" fmla="*/ 4080888 h 4460500"/>
                <a:gd name="connsiteX81" fmla="*/ 1198693 w 4206653"/>
                <a:gd name="connsiteY81" fmla="*/ 3909438 h 4460500"/>
                <a:gd name="connsiteX82" fmla="*/ 970093 w 4206653"/>
                <a:gd name="connsiteY82" fmla="*/ 3989448 h 4460500"/>
                <a:gd name="connsiteX83" fmla="*/ 718633 w 4206653"/>
                <a:gd name="connsiteY83" fmla="*/ 4069458 h 4460500"/>
                <a:gd name="connsiteX84" fmla="*/ 741493 w 4206653"/>
                <a:gd name="connsiteY84" fmla="*/ 3955158 h 4460500"/>
                <a:gd name="connsiteX85" fmla="*/ 1130113 w 4206653"/>
                <a:gd name="connsiteY85" fmla="*/ 3795138 h 4460500"/>
                <a:gd name="connsiteX86" fmla="*/ 1278703 w 4206653"/>
                <a:gd name="connsiteY86" fmla="*/ 3726558 h 4460500"/>
                <a:gd name="connsiteX87" fmla="*/ 1221553 w 4206653"/>
                <a:gd name="connsiteY87" fmla="*/ 3372228 h 4460500"/>
                <a:gd name="connsiteX88" fmla="*/ 1324423 w 4206653"/>
                <a:gd name="connsiteY88" fmla="*/ 3120768 h 4460500"/>
                <a:gd name="connsiteX89" fmla="*/ 1393003 w 4206653"/>
                <a:gd name="connsiteY89" fmla="*/ 3052188 h 4460500"/>
                <a:gd name="connsiteX90" fmla="*/ 1084393 w 4206653"/>
                <a:gd name="connsiteY90" fmla="*/ 3029328 h 4460500"/>
                <a:gd name="connsiteX91" fmla="*/ 730063 w 4206653"/>
                <a:gd name="connsiteY91" fmla="*/ 2960748 h 4460500"/>
                <a:gd name="connsiteX92" fmla="*/ 375733 w 4206653"/>
                <a:gd name="connsiteY92" fmla="*/ 3132198 h 4460500"/>
                <a:gd name="connsiteX93" fmla="*/ 421453 w 4206653"/>
                <a:gd name="connsiteY93" fmla="*/ 3029328 h 4460500"/>
                <a:gd name="connsiteX94" fmla="*/ 627193 w 4206653"/>
                <a:gd name="connsiteY94" fmla="*/ 2926458 h 4460500"/>
                <a:gd name="connsiteX95" fmla="*/ 810073 w 4206653"/>
                <a:gd name="connsiteY95" fmla="*/ 2755008 h 4460500"/>
                <a:gd name="connsiteX96" fmla="*/ 1152973 w 4206653"/>
                <a:gd name="connsiteY96" fmla="*/ 2777868 h 4460500"/>
                <a:gd name="connsiteX97" fmla="*/ 1461583 w 4206653"/>
                <a:gd name="connsiteY97" fmla="*/ 2823588 h 4460500"/>
                <a:gd name="connsiteX98" fmla="*/ 1953073 w 4206653"/>
                <a:gd name="connsiteY98" fmla="*/ 2663568 h 4460500"/>
                <a:gd name="connsiteX99" fmla="*/ 1701613 w 4206653"/>
                <a:gd name="connsiteY99" fmla="*/ 2263518 h 4460500"/>
                <a:gd name="connsiteX100" fmla="*/ 1690183 w 4206653"/>
                <a:gd name="connsiteY100" fmla="*/ 1966338 h 4460500"/>
                <a:gd name="connsiteX101" fmla="*/ 1381991 w 4206653"/>
                <a:gd name="connsiteY101" fmla="*/ 1841604 h 4460500"/>
                <a:gd name="connsiteX102" fmla="*/ 1095823 w 4206653"/>
                <a:gd name="connsiteY102" fmla="*/ 1714878 h 4460500"/>
                <a:gd name="connsiteX103" fmla="*/ 746507 w 4206653"/>
                <a:gd name="connsiteY103" fmla="*/ 1626415 h 4460500"/>
                <a:gd name="connsiteX104" fmla="*/ 352873 w 4206653"/>
                <a:gd name="connsiteY104" fmla="*/ 1726308 h 4460500"/>
                <a:gd name="connsiteX105" fmla="*/ 113171 w 4206653"/>
                <a:gd name="connsiteY105" fmla="*/ 1763582 h 4460500"/>
                <a:gd name="connsiteX106" fmla="*/ 9973 w 4206653"/>
                <a:gd name="connsiteY106" fmla="*/ 1737738 h 4460500"/>
                <a:gd name="connsiteX107" fmla="*/ 348516 w 4206653"/>
                <a:gd name="connsiteY107" fmla="*/ 1643812 h 4460500"/>
                <a:gd name="connsiteX108" fmla="*/ 653097 w 4206653"/>
                <a:gd name="connsiteY108" fmla="*/ 1543920 h 4460500"/>
                <a:gd name="connsiteX109" fmla="*/ 1072963 w 4206653"/>
                <a:gd name="connsiteY109" fmla="*/ 1612008 h 4460500"/>
                <a:gd name="connsiteX110" fmla="*/ 1244413 w 4206653"/>
                <a:gd name="connsiteY110" fmla="*/ 1657728 h 4460500"/>
                <a:gd name="connsiteX111" fmla="*/ 1205766 w 4206653"/>
                <a:gd name="connsiteY111" fmla="*/ 1451988 h 4460500"/>
                <a:gd name="connsiteX112" fmla="*/ 1046313 w 4206653"/>
                <a:gd name="connsiteY112" fmla="*/ 815409 h 4460500"/>
                <a:gd name="connsiteX113" fmla="*/ 1221553 w 4206653"/>
                <a:gd name="connsiteY113" fmla="*/ 1211958 h 4460500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610253 w 4206653"/>
                <a:gd name="connsiteY65" fmla="*/ 3564053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953073 w 4206653"/>
                <a:gd name="connsiteY98" fmla="*/ 2663568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953073 w 4206653"/>
                <a:gd name="connsiteY98" fmla="*/ 2663568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26362 w 4206653"/>
                <a:gd name="connsiteY91" fmla="*/ 2992054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26362 w 4206653"/>
                <a:gd name="connsiteY91" fmla="*/ 2992054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69661 w 4206653"/>
                <a:gd name="connsiteY87" fmla="*/ 3390117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40867 w 4206653"/>
                <a:gd name="connsiteY77" fmla="*/ 3980504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69661 w 4206653"/>
                <a:gd name="connsiteY87" fmla="*/ 3390117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187263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18633 w 4206653"/>
                <a:gd name="connsiteY83" fmla="*/ 4069458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18633 w 4206653"/>
                <a:gd name="connsiteY83" fmla="*/ 4069458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85900 w 4206653"/>
                <a:gd name="connsiteY84" fmla="*/ 4017771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85900 w 4206653"/>
                <a:gd name="connsiteY84" fmla="*/ 4017771 h 4743809"/>
                <a:gd name="connsiteX85" fmla="*/ 1130113 w 4206653"/>
                <a:gd name="connsiteY85" fmla="*/ 3817500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555808 w 4206653"/>
                <a:gd name="connsiteY83" fmla="*/ 4355688 h 4743809"/>
                <a:gd name="connsiteX84" fmla="*/ 785900 w 4206653"/>
                <a:gd name="connsiteY84" fmla="*/ 4017771 h 4743809"/>
                <a:gd name="connsiteX85" fmla="*/ 1130113 w 4206653"/>
                <a:gd name="connsiteY85" fmla="*/ 3817500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70028 w 4206653"/>
                <a:gd name="connsiteY83" fmla="*/ 4167767 h 4743809"/>
                <a:gd name="connsiteX84" fmla="*/ 555808 w 4206653"/>
                <a:gd name="connsiteY84" fmla="*/ 4355688 h 4743809"/>
                <a:gd name="connsiteX85" fmla="*/ 785900 w 4206653"/>
                <a:gd name="connsiteY85" fmla="*/ 4017771 h 4743809"/>
                <a:gd name="connsiteX86" fmla="*/ 1130113 w 4206653"/>
                <a:gd name="connsiteY86" fmla="*/ 3817500 h 4743809"/>
                <a:gd name="connsiteX87" fmla="*/ 1278703 w 4206653"/>
                <a:gd name="connsiteY87" fmla="*/ 3726558 h 4743809"/>
                <a:gd name="connsiteX88" fmla="*/ 1269661 w 4206653"/>
                <a:gd name="connsiteY88" fmla="*/ 3390117 h 4743809"/>
                <a:gd name="connsiteX89" fmla="*/ 1309620 w 4206653"/>
                <a:gd name="connsiteY89" fmla="*/ 3169963 h 4743809"/>
                <a:gd name="connsiteX90" fmla="*/ 1393003 w 4206653"/>
                <a:gd name="connsiteY90" fmla="*/ 3052188 h 4743809"/>
                <a:gd name="connsiteX91" fmla="*/ 1080693 w 4206653"/>
                <a:gd name="connsiteY91" fmla="*/ 2984604 h 4743809"/>
                <a:gd name="connsiteX92" fmla="*/ 663453 w 4206653"/>
                <a:gd name="connsiteY92" fmla="*/ 3023360 h 4743809"/>
                <a:gd name="connsiteX93" fmla="*/ 235111 w 4206653"/>
                <a:gd name="connsiteY93" fmla="*/ 3217172 h 4743809"/>
                <a:gd name="connsiteX94" fmla="*/ 421453 w 4206653"/>
                <a:gd name="connsiteY94" fmla="*/ 3029328 h 4743809"/>
                <a:gd name="connsiteX95" fmla="*/ 627193 w 4206653"/>
                <a:gd name="connsiteY95" fmla="*/ 2926458 h 4743809"/>
                <a:gd name="connsiteX96" fmla="*/ 854480 w 4206653"/>
                <a:gd name="connsiteY96" fmla="*/ 2889178 h 4743809"/>
                <a:gd name="connsiteX97" fmla="*/ 1149272 w 4206653"/>
                <a:gd name="connsiteY97" fmla="*/ 2889676 h 4743809"/>
                <a:gd name="connsiteX98" fmla="*/ 1531894 w 4206653"/>
                <a:gd name="connsiteY98" fmla="*/ 2917507 h 4743809"/>
                <a:gd name="connsiteX99" fmla="*/ 1860559 w 4206653"/>
                <a:gd name="connsiteY99" fmla="*/ 2766431 h 4743809"/>
                <a:gd name="connsiteX100" fmla="*/ 1701613 w 4206653"/>
                <a:gd name="connsiteY100" fmla="*/ 2263518 h 4743809"/>
                <a:gd name="connsiteX101" fmla="*/ 1690183 w 4206653"/>
                <a:gd name="connsiteY101" fmla="*/ 1966338 h 4743809"/>
                <a:gd name="connsiteX102" fmla="*/ 1381991 w 4206653"/>
                <a:gd name="connsiteY102" fmla="*/ 1841604 h 4743809"/>
                <a:gd name="connsiteX103" fmla="*/ 1095823 w 4206653"/>
                <a:gd name="connsiteY103" fmla="*/ 1714878 h 4743809"/>
                <a:gd name="connsiteX104" fmla="*/ 746507 w 4206653"/>
                <a:gd name="connsiteY104" fmla="*/ 1626415 h 4743809"/>
                <a:gd name="connsiteX105" fmla="*/ 352873 w 4206653"/>
                <a:gd name="connsiteY105" fmla="*/ 1726308 h 4743809"/>
                <a:gd name="connsiteX106" fmla="*/ 113171 w 4206653"/>
                <a:gd name="connsiteY106" fmla="*/ 1763582 h 4743809"/>
                <a:gd name="connsiteX107" fmla="*/ 9973 w 4206653"/>
                <a:gd name="connsiteY107" fmla="*/ 1737738 h 4743809"/>
                <a:gd name="connsiteX108" fmla="*/ 348516 w 4206653"/>
                <a:gd name="connsiteY108" fmla="*/ 1643812 h 4743809"/>
                <a:gd name="connsiteX109" fmla="*/ 653097 w 4206653"/>
                <a:gd name="connsiteY109" fmla="*/ 1543920 h 4743809"/>
                <a:gd name="connsiteX110" fmla="*/ 1072963 w 4206653"/>
                <a:gd name="connsiteY110" fmla="*/ 1612008 h 4743809"/>
                <a:gd name="connsiteX111" fmla="*/ 1244413 w 4206653"/>
                <a:gd name="connsiteY111" fmla="*/ 1657728 h 4743809"/>
                <a:gd name="connsiteX112" fmla="*/ 1205766 w 4206653"/>
                <a:gd name="connsiteY112" fmla="*/ 1451988 h 4743809"/>
                <a:gd name="connsiteX113" fmla="*/ 1046313 w 4206653"/>
                <a:gd name="connsiteY113" fmla="*/ 815409 h 4743809"/>
                <a:gd name="connsiteX114" fmla="*/ 1221553 w 4206653"/>
                <a:gd name="connsiteY114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66328 w 4206653"/>
                <a:gd name="connsiteY83" fmla="*/ 4145406 h 4743809"/>
                <a:gd name="connsiteX84" fmla="*/ 555808 w 4206653"/>
                <a:gd name="connsiteY84" fmla="*/ 4355688 h 4743809"/>
                <a:gd name="connsiteX85" fmla="*/ 785900 w 4206653"/>
                <a:gd name="connsiteY85" fmla="*/ 4017771 h 4743809"/>
                <a:gd name="connsiteX86" fmla="*/ 1130113 w 4206653"/>
                <a:gd name="connsiteY86" fmla="*/ 3817500 h 4743809"/>
                <a:gd name="connsiteX87" fmla="*/ 1278703 w 4206653"/>
                <a:gd name="connsiteY87" fmla="*/ 3726558 h 4743809"/>
                <a:gd name="connsiteX88" fmla="*/ 1269661 w 4206653"/>
                <a:gd name="connsiteY88" fmla="*/ 3390117 h 4743809"/>
                <a:gd name="connsiteX89" fmla="*/ 1309620 w 4206653"/>
                <a:gd name="connsiteY89" fmla="*/ 3169963 h 4743809"/>
                <a:gd name="connsiteX90" fmla="*/ 1393003 w 4206653"/>
                <a:gd name="connsiteY90" fmla="*/ 3052188 h 4743809"/>
                <a:gd name="connsiteX91" fmla="*/ 1080693 w 4206653"/>
                <a:gd name="connsiteY91" fmla="*/ 2984604 h 4743809"/>
                <a:gd name="connsiteX92" fmla="*/ 663453 w 4206653"/>
                <a:gd name="connsiteY92" fmla="*/ 3023360 h 4743809"/>
                <a:gd name="connsiteX93" fmla="*/ 235111 w 4206653"/>
                <a:gd name="connsiteY93" fmla="*/ 3217172 h 4743809"/>
                <a:gd name="connsiteX94" fmla="*/ 421453 w 4206653"/>
                <a:gd name="connsiteY94" fmla="*/ 3029328 h 4743809"/>
                <a:gd name="connsiteX95" fmla="*/ 627193 w 4206653"/>
                <a:gd name="connsiteY95" fmla="*/ 2926458 h 4743809"/>
                <a:gd name="connsiteX96" fmla="*/ 854480 w 4206653"/>
                <a:gd name="connsiteY96" fmla="*/ 2889178 h 4743809"/>
                <a:gd name="connsiteX97" fmla="*/ 1149272 w 4206653"/>
                <a:gd name="connsiteY97" fmla="*/ 2889676 h 4743809"/>
                <a:gd name="connsiteX98" fmla="*/ 1531894 w 4206653"/>
                <a:gd name="connsiteY98" fmla="*/ 2917507 h 4743809"/>
                <a:gd name="connsiteX99" fmla="*/ 1860559 w 4206653"/>
                <a:gd name="connsiteY99" fmla="*/ 2766431 h 4743809"/>
                <a:gd name="connsiteX100" fmla="*/ 1701613 w 4206653"/>
                <a:gd name="connsiteY100" fmla="*/ 2263518 h 4743809"/>
                <a:gd name="connsiteX101" fmla="*/ 1690183 w 4206653"/>
                <a:gd name="connsiteY101" fmla="*/ 1966338 h 4743809"/>
                <a:gd name="connsiteX102" fmla="*/ 1381991 w 4206653"/>
                <a:gd name="connsiteY102" fmla="*/ 1841604 h 4743809"/>
                <a:gd name="connsiteX103" fmla="*/ 1095823 w 4206653"/>
                <a:gd name="connsiteY103" fmla="*/ 1714878 h 4743809"/>
                <a:gd name="connsiteX104" fmla="*/ 746507 w 4206653"/>
                <a:gd name="connsiteY104" fmla="*/ 1626415 h 4743809"/>
                <a:gd name="connsiteX105" fmla="*/ 352873 w 4206653"/>
                <a:gd name="connsiteY105" fmla="*/ 1726308 h 4743809"/>
                <a:gd name="connsiteX106" fmla="*/ 113171 w 4206653"/>
                <a:gd name="connsiteY106" fmla="*/ 1763582 h 4743809"/>
                <a:gd name="connsiteX107" fmla="*/ 9973 w 4206653"/>
                <a:gd name="connsiteY107" fmla="*/ 1737738 h 4743809"/>
                <a:gd name="connsiteX108" fmla="*/ 348516 w 4206653"/>
                <a:gd name="connsiteY108" fmla="*/ 1643812 h 4743809"/>
                <a:gd name="connsiteX109" fmla="*/ 653097 w 4206653"/>
                <a:gd name="connsiteY109" fmla="*/ 1543920 h 4743809"/>
                <a:gd name="connsiteX110" fmla="*/ 1072963 w 4206653"/>
                <a:gd name="connsiteY110" fmla="*/ 1612008 h 4743809"/>
                <a:gd name="connsiteX111" fmla="*/ 1244413 w 4206653"/>
                <a:gd name="connsiteY111" fmla="*/ 1657728 h 4743809"/>
                <a:gd name="connsiteX112" fmla="*/ 1205766 w 4206653"/>
                <a:gd name="connsiteY112" fmla="*/ 1451988 h 4743809"/>
                <a:gd name="connsiteX113" fmla="*/ 1046313 w 4206653"/>
                <a:gd name="connsiteY113" fmla="*/ 815409 h 4743809"/>
                <a:gd name="connsiteX114" fmla="*/ 1221553 w 4206653"/>
                <a:gd name="connsiteY114" fmla="*/ 1211958 h 4743809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63782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45406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63782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81217 w 4206653"/>
                <a:gd name="connsiteY47" fmla="*/ 2618845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81217 w 4206653"/>
                <a:gd name="connsiteY47" fmla="*/ 2618845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4070190 w 4206653"/>
                <a:gd name="connsiteY50" fmla="*/ 3021367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084643 w 4560132"/>
                <a:gd name="connsiteY52" fmla="*/ 2663568 h 4745608"/>
                <a:gd name="connsiteX53" fmla="*/ 2995919 w 4560132"/>
                <a:gd name="connsiteY53" fmla="*/ 2782832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195661 w 4560132"/>
                <a:gd name="connsiteY52" fmla="*/ 2770904 h 4745608"/>
                <a:gd name="connsiteX53" fmla="*/ 2995919 w 4560132"/>
                <a:gd name="connsiteY53" fmla="*/ 2782832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195661 w 4560132"/>
                <a:gd name="connsiteY52" fmla="*/ 2770904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12085 w 4560132"/>
                <a:gd name="connsiteY51" fmla="*/ 2794761 h 4745608"/>
                <a:gd name="connsiteX52" fmla="*/ 3195661 w 4560132"/>
                <a:gd name="connsiteY52" fmla="*/ 2770904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12085 w 4560132"/>
                <a:gd name="connsiteY51" fmla="*/ 2794761 h 4745608"/>
                <a:gd name="connsiteX52" fmla="*/ 3217865 w 4560132"/>
                <a:gd name="connsiteY52" fmla="*/ 2829045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60193 w 4560132"/>
                <a:gd name="connsiteY51" fmla="*/ 2852901 h 4745608"/>
                <a:gd name="connsiteX52" fmla="*/ 3217865 w 4560132"/>
                <a:gd name="connsiteY52" fmla="*/ 2829045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5011600"/>
                <a:gd name="connsiteY0" fmla="*/ 1211958 h 4745608"/>
                <a:gd name="connsiteX1" fmla="*/ 1343911 w 5011600"/>
                <a:gd name="connsiteY1" fmla="*/ 1559828 h 4745608"/>
                <a:gd name="connsiteX2" fmla="*/ 1553023 w 5011600"/>
                <a:gd name="connsiteY2" fmla="*/ 1657728 h 4745608"/>
                <a:gd name="connsiteX3" fmla="*/ 1907353 w 5011600"/>
                <a:gd name="connsiteY3" fmla="*/ 1680588 h 4745608"/>
                <a:gd name="connsiteX4" fmla="*/ 2021653 w 5011600"/>
                <a:gd name="connsiteY4" fmla="*/ 1543428 h 4745608"/>
                <a:gd name="connsiteX5" fmla="*/ 2124523 w 5011600"/>
                <a:gd name="connsiteY5" fmla="*/ 1291968 h 4745608"/>
                <a:gd name="connsiteX6" fmla="*/ 2124523 w 5011600"/>
                <a:gd name="connsiteY6" fmla="*/ 1120518 h 4745608"/>
                <a:gd name="connsiteX7" fmla="*/ 2068029 w 5011600"/>
                <a:gd name="connsiteY7" fmla="*/ 825325 h 4745608"/>
                <a:gd name="connsiteX8" fmla="*/ 2078803 w 5011600"/>
                <a:gd name="connsiteY8" fmla="*/ 777618 h 4745608"/>
                <a:gd name="connsiteX9" fmla="*/ 2170243 w 5011600"/>
                <a:gd name="connsiteY9" fmla="*/ 1086228 h 4745608"/>
                <a:gd name="connsiteX10" fmla="*/ 2215963 w 5011600"/>
                <a:gd name="connsiteY10" fmla="*/ 1269108 h 4745608"/>
                <a:gd name="connsiteX11" fmla="*/ 2284543 w 5011600"/>
                <a:gd name="connsiteY11" fmla="*/ 1303398 h 4745608"/>
                <a:gd name="connsiteX12" fmla="*/ 2330263 w 5011600"/>
                <a:gd name="connsiteY12" fmla="*/ 1166238 h 4745608"/>
                <a:gd name="connsiteX13" fmla="*/ 2467423 w 5011600"/>
                <a:gd name="connsiteY13" fmla="*/ 880488 h 4745608"/>
                <a:gd name="connsiteX14" fmla="*/ 2558863 w 5011600"/>
                <a:gd name="connsiteY14" fmla="*/ 640458 h 4745608"/>
                <a:gd name="connsiteX15" fmla="*/ 2616013 w 5011600"/>
                <a:gd name="connsiteY15" fmla="*/ 537588 h 4745608"/>
                <a:gd name="connsiteX16" fmla="*/ 2558863 w 5011600"/>
                <a:gd name="connsiteY16" fmla="*/ 789048 h 4745608"/>
                <a:gd name="connsiteX17" fmla="*/ 2444563 w 5011600"/>
                <a:gd name="connsiteY17" fmla="*/ 1097658 h 4745608"/>
                <a:gd name="connsiteX18" fmla="*/ 2375983 w 5011600"/>
                <a:gd name="connsiteY18" fmla="*/ 1406268 h 4745608"/>
                <a:gd name="connsiteX19" fmla="*/ 2558863 w 5011600"/>
                <a:gd name="connsiteY19" fmla="*/ 1577718 h 4745608"/>
                <a:gd name="connsiteX20" fmla="*/ 2878903 w 5011600"/>
                <a:gd name="connsiteY20" fmla="*/ 1657728 h 4745608"/>
                <a:gd name="connsiteX21" fmla="*/ 3187513 w 5011600"/>
                <a:gd name="connsiteY21" fmla="*/ 1657728 h 4745608"/>
                <a:gd name="connsiteX22" fmla="*/ 3370393 w 5011600"/>
                <a:gd name="connsiteY22" fmla="*/ 1566288 h 4745608"/>
                <a:gd name="connsiteX23" fmla="*/ 3488066 w 5011600"/>
                <a:gd name="connsiteY23" fmla="*/ 1246753 h 4745608"/>
                <a:gd name="connsiteX24" fmla="*/ 3495138 w 5011600"/>
                <a:gd name="connsiteY24" fmla="*/ 1115548 h 4745608"/>
                <a:gd name="connsiteX25" fmla="*/ 3493650 w 5011600"/>
                <a:gd name="connsiteY25" fmla="*/ 1063976 h 4745608"/>
                <a:gd name="connsiteX26" fmla="*/ 3450403 w 5011600"/>
                <a:gd name="connsiteY26" fmla="*/ 777618 h 4745608"/>
                <a:gd name="connsiteX27" fmla="*/ 3119893 w 5011600"/>
                <a:gd name="connsiteY27" fmla="*/ 321571 h 4745608"/>
                <a:gd name="connsiteX28" fmla="*/ 3497351 w 5011600"/>
                <a:gd name="connsiteY28" fmla="*/ 674883 h 4745608"/>
                <a:gd name="connsiteX29" fmla="*/ 3759013 w 5011600"/>
                <a:gd name="connsiteY29" fmla="*/ 571878 h 4745608"/>
                <a:gd name="connsiteX30" fmla="*/ 3999043 w 5011600"/>
                <a:gd name="connsiteY30" fmla="*/ 91818 h 4745608"/>
                <a:gd name="connsiteX31" fmla="*/ 4033333 w 5011600"/>
                <a:gd name="connsiteY31" fmla="*/ 11808 h 4745608"/>
                <a:gd name="connsiteX32" fmla="*/ 3984569 w 5011600"/>
                <a:gd name="connsiteY32" fmla="*/ 247366 h 4745608"/>
                <a:gd name="connsiteX33" fmla="*/ 3812791 w 5011600"/>
                <a:gd name="connsiteY33" fmla="*/ 647417 h 4745608"/>
                <a:gd name="connsiteX34" fmla="*/ 3592906 w 5011600"/>
                <a:gd name="connsiteY34" fmla="*/ 811408 h 4745608"/>
                <a:gd name="connsiteX35" fmla="*/ 3604425 w 5011600"/>
                <a:gd name="connsiteY35" fmla="*/ 999253 h 4745608"/>
                <a:gd name="connsiteX36" fmla="*/ 3872985 w 5011600"/>
                <a:gd name="connsiteY36" fmla="*/ 881976 h 4745608"/>
                <a:gd name="connsiteX37" fmla="*/ 4200754 w 5011600"/>
                <a:gd name="connsiteY37" fmla="*/ 774136 h 4745608"/>
                <a:gd name="connsiteX38" fmla="*/ 4064251 w 5011600"/>
                <a:gd name="connsiteY38" fmla="*/ 847195 h 4745608"/>
                <a:gd name="connsiteX39" fmla="*/ 3818880 w 5011600"/>
                <a:gd name="connsiteY39" fmla="*/ 991305 h 4745608"/>
                <a:gd name="connsiteX40" fmla="*/ 3658531 w 5011600"/>
                <a:gd name="connsiteY40" fmla="*/ 1093178 h 4745608"/>
                <a:gd name="connsiteX41" fmla="*/ 3622838 w 5011600"/>
                <a:gd name="connsiteY41" fmla="*/ 1221401 h 4745608"/>
                <a:gd name="connsiteX42" fmla="*/ 3577446 w 5011600"/>
                <a:gd name="connsiteY42" fmla="*/ 1500691 h 4745608"/>
                <a:gd name="connsiteX43" fmla="*/ 3461833 w 5011600"/>
                <a:gd name="connsiteY43" fmla="*/ 1726308 h 4745608"/>
                <a:gd name="connsiteX44" fmla="*/ 3278953 w 5011600"/>
                <a:gd name="connsiteY44" fmla="*/ 2034918 h 4745608"/>
                <a:gd name="connsiteX45" fmla="*/ 3288742 w 5011600"/>
                <a:gd name="connsiteY45" fmla="*/ 2273460 h 4745608"/>
                <a:gd name="connsiteX46" fmla="*/ 3434288 w 5011600"/>
                <a:gd name="connsiteY46" fmla="*/ 2417577 h 4745608"/>
                <a:gd name="connsiteX47" fmla="*/ 3781217 w 5011600"/>
                <a:gd name="connsiteY47" fmla="*/ 2618845 h 4745608"/>
                <a:gd name="connsiteX48" fmla="*/ 4079053 w 5011600"/>
                <a:gd name="connsiteY48" fmla="*/ 2777868 h 4745608"/>
                <a:gd name="connsiteX49" fmla="*/ 5011598 w 5011600"/>
                <a:gd name="connsiteY49" fmla="*/ 3189329 h 4745608"/>
                <a:gd name="connsiteX50" fmla="*/ 4070190 w 5011600"/>
                <a:gd name="connsiteY50" fmla="*/ 3021367 h 4745608"/>
                <a:gd name="connsiteX51" fmla="*/ 3460193 w 5011600"/>
                <a:gd name="connsiteY51" fmla="*/ 2852901 h 4745608"/>
                <a:gd name="connsiteX52" fmla="*/ 3217865 w 5011600"/>
                <a:gd name="connsiteY52" fmla="*/ 2829045 h 4745608"/>
                <a:gd name="connsiteX53" fmla="*/ 3025524 w 5011600"/>
                <a:gd name="connsiteY53" fmla="*/ 2858861 h 4745608"/>
                <a:gd name="connsiteX54" fmla="*/ 2832855 w 5011600"/>
                <a:gd name="connsiteY54" fmla="*/ 2930924 h 4745608"/>
                <a:gd name="connsiteX55" fmla="*/ 2820111 w 5011600"/>
                <a:gd name="connsiteY55" fmla="*/ 3026344 h 4745608"/>
                <a:gd name="connsiteX56" fmla="*/ 2959241 w 5011600"/>
                <a:gd name="connsiteY56" fmla="*/ 3167976 h 4745608"/>
                <a:gd name="connsiteX57" fmla="*/ 3176083 w 5011600"/>
                <a:gd name="connsiteY57" fmla="*/ 3269358 h 4745608"/>
                <a:gd name="connsiteX58" fmla="*/ 3388239 w 5011600"/>
                <a:gd name="connsiteY58" fmla="*/ 3442290 h 4745608"/>
                <a:gd name="connsiteX59" fmla="*/ 3212014 w 5011600"/>
                <a:gd name="connsiteY59" fmla="*/ 3336948 h 4745608"/>
                <a:gd name="connsiteX60" fmla="*/ 3004633 w 5011600"/>
                <a:gd name="connsiteY60" fmla="*/ 3276814 h 4745608"/>
                <a:gd name="connsiteX61" fmla="*/ 2771676 w 5011600"/>
                <a:gd name="connsiteY61" fmla="*/ 3166987 h 4745608"/>
                <a:gd name="connsiteX62" fmla="*/ 2638873 w 5011600"/>
                <a:gd name="connsiteY62" fmla="*/ 3097908 h 4745608"/>
                <a:gd name="connsiteX63" fmla="*/ 2570293 w 5011600"/>
                <a:gd name="connsiteY63" fmla="*/ 3109338 h 4745608"/>
                <a:gd name="connsiteX64" fmla="*/ 2525557 w 5011600"/>
                <a:gd name="connsiteY64" fmla="*/ 3326508 h 4745608"/>
                <a:gd name="connsiteX65" fmla="*/ 2584349 w 5011600"/>
                <a:gd name="connsiteY65" fmla="*/ 3577470 h 4745608"/>
                <a:gd name="connsiteX66" fmla="*/ 2663703 w 5011600"/>
                <a:gd name="connsiteY66" fmla="*/ 3996904 h 4745608"/>
                <a:gd name="connsiteX67" fmla="*/ 2633113 w 5011600"/>
                <a:gd name="connsiteY67" fmla="*/ 4192703 h 4745608"/>
                <a:gd name="connsiteX68" fmla="*/ 2539703 w 5011600"/>
                <a:gd name="connsiteY68" fmla="*/ 4455574 h 4745608"/>
                <a:gd name="connsiteX69" fmla="*/ 2595212 w 5011600"/>
                <a:gd name="connsiteY69" fmla="*/ 3945217 h 4745608"/>
                <a:gd name="connsiteX70" fmla="*/ 2481240 w 5011600"/>
                <a:gd name="connsiteY70" fmla="*/ 3566538 h 4745608"/>
                <a:gd name="connsiteX71" fmla="*/ 2307403 w 5011600"/>
                <a:gd name="connsiteY71" fmla="*/ 3166488 h 4745608"/>
                <a:gd name="connsiteX72" fmla="*/ 2261683 w 5011600"/>
                <a:gd name="connsiteY72" fmla="*/ 3063618 h 4745608"/>
                <a:gd name="connsiteX73" fmla="*/ 2078803 w 5011600"/>
                <a:gd name="connsiteY73" fmla="*/ 2949318 h 4745608"/>
                <a:gd name="connsiteX74" fmla="*/ 1824299 w 5011600"/>
                <a:gd name="connsiteY74" fmla="*/ 3002494 h 4745608"/>
                <a:gd name="connsiteX75" fmla="*/ 1412162 w 5011600"/>
                <a:gd name="connsiteY75" fmla="*/ 3235573 h 4745608"/>
                <a:gd name="connsiteX76" fmla="*/ 1381573 w 5011600"/>
                <a:gd name="connsiteY76" fmla="*/ 3680838 h 4745608"/>
                <a:gd name="connsiteX77" fmla="*/ 1340867 w 5011600"/>
                <a:gd name="connsiteY77" fmla="*/ 3980504 h 4745608"/>
                <a:gd name="connsiteX78" fmla="*/ 1197619 w 5011600"/>
                <a:gd name="connsiteY78" fmla="*/ 4738831 h 4745608"/>
                <a:gd name="connsiteX79" fmla="*/ 1220896 w 5011600"/>
                <a:gd name="connsiteY79" fmla="*/ 4338309 h 4745608"/>
                <a:gd name="connsiteX80" fmla="*/ 1242772 w 5011600"/>
                <a:gd name="connsiteY80" fmla="*/ 4080888 h 4745608"/>
                <a:gd name="connsiteX81" fmla="*/ 1198693 w 5011600"/>
                <a:gd name="connsiteY81" fmla="*/ 3909438 h 4745608"/>
                <a:gd name="connsiteX82" fmla="*/ 970093 w 5011600"/>
                <a:gd name="connsiteY82" fmla="*/ 3989448 h 4745608"/>
                <a:gd name="connsiteX83" fmla="*/ 766328 w 5011600"/>
                <a:gd name="connsiteY83" fmla="*/ 4131990 h 4745608"/>
                <a:gd name="connsiteX84" fmla="*/ 555808 w 5011600"/>
                <a:gd name="connsiteY84" fmla="*/ 4355688 h 4745608"/>
                <a:gd name="connsiteX85" fmla="*/ 785900 w 5011600"/>
                <a:gd name="connsiteY85" fmla="*/ 4017771 h 4745608"/>
                <a:gd name="connsiteX86" fmla="*/ 1130113 w 5011600"/>
                <a:gd name="connsiteY86" fmla="*/ 3817500 h 4745608"/>
                <a:gd name="connsiteX87" fmla="*/ 1278703 w 5011600"/>
                <a:gd name="connsiteY87" fmla="*/ 3726558 h 4745608"/>
                <a:gd name="connsiteX88" fmla="*/ 1269661 w 5011600"/>
                <a:gd name="connsiteY88" fmla="*/ 3390117 h 4745608"/>
                <a:gd name="connsiteX89" fmla="*/ 1309620 w 5011600"/>
                <a:gd name="connsiteY89" fmla="*/ 3169963 h 4745608"/>
                <a:gd name="connsiteX90" fmla="*/ 1393003 w 5011600"/>
                <a:gd name="connsiteY90" fmla="*/ 3052188 h 4745608"/>
                <a:gd name="connsiteX91" fmla="*/ 1080693 w 5011600"/>
                <a:gd name="connsiteY91" fmla="*/ 2984604 h 4745608"/>
                <a:gd name="connsiteX92" fmla="*/ 663453 w 5011600"/>
                <a:gd name="connsiteY92" fmla="*/ 3023360 h 4745608"/>
                <a:gd name="connsiteX93" fmla="*/ 235111 w 5011600"/>
                <a:gd name="connsiteY93" fmla="*/ 3217172 h 4745608"/>
                <a:gd name="connsiteX94" fmla="*/ 421453 w 5011600"/>
                <a:gd name="connsiteY94" fmla="*/ 3029328 h 4745608"/>
                <a:gd name="connsiteX95" fmla="*/ 627193 w 5011600"/>
                <a:gd name="connsiteY95" fmla="*/ 2926458 h 4745608"/>
                <a:gd name="connsiteX96" fmla="*/ 854480 w 5011600"/>
                <a:gd name="connsiteY96" fmla="*/ 2889178 h 4745608"/>
                <a:gd name="connsiteX97" fmla="*/ 1149272 w 5011600"/>
                <a:gd name="connsiteY97" fmla="*/ 2889676 h 4745608"/>
                <a:gd name="connsiteX98" fmla="*/ 1531894 w 5011600"/>
                <a:gd name="connsiteY98" fmla="*/ 2917507 h 4745608"/>
                <a:gd name="connsiteX99" fmla="*/ 1860559 w 5011600"/>
                <a:gd name="connsiteY99" fmla="*/ 2766431 h 4745608"/>
                <a:gd name="connsiteX100" fmla="*/ 1701613 w 5011600"/>
                <a:gd name="connsiteY100" fmla="*/ 2263518 h 4745608"/>
                <a:gd name="connsiteX101" fmla="*/ 1690183 w 5011600"/>
                <a:gd name="connsiteY101" fmla="*/ 1966338 h 4745608"/>
                <a:gd name="connsiteX102" fmla="*/ 1381991 w 5011600"/>
                <a:gd name="connsiteY102" fmla="*/ 1841604 h 4745608"/>
                <a:gd name="connsiteX103" fmla="*/ 1095823 w 5011600"/>
                <a:gd name="connsiteY103" fmla="*/ 1714878 h 4745608"/>
                <a:gd name="connsiteX104" fmla="*/ 746507 w 5011600"/>
                <a:gd name="connsiteY104" fmla="*/ 1626415 h 4745608"/>
                <a:gd name="connsiteX105" fmla="*/ 352873 w 5011600"/>
                <a:gd name="connsiteY105" fmla="*/ 1726308 h 4745608"/>
                <a:gd name="connsiteX106" fmla="*/ 113171 w 5011600"/>
                <a:gd name="connsiteY106" fmla="*/ 1763582 h 4745608"/>
                <a:gd name="connsiteX107" fmla="*/ 9973 w 5011600"/>
                <a:gd name="connsiteY107" fmla="*/ 1737738 h 4745608"/>
                <a:gd name="connsiteX108" fmla="*/ 348516 w 5011600"/>
                <a:gd name="connsiteY108" fmla="*/ 1643812 h 4745608"/>
                <a:gd name="connsiteX109" fmla="*/ 653097 w 5011600"/>
                <a:gd name="connsiteY109" fmla="*/ 1543920 h 4745608"/>
                <a:gd name="connsiteX110" fmla="*/ 1072963 w 5011600"/>
                <a:gd name="connsiteY110" fmla="*/ 1612008 h 4745608"/>
                <a:gd name="connsiteX111" fmla="*/ 1244413 w 5011600"/>
                <a:gd name="connsiteY111" fmla="*/ 1657728 h 4745608"/>
                <a:gd name="connsiteX112" fmla="*/ 1205766 w 5011600"/>
                <a:gd name="connsiteY112" fmla="*/ 1451988 h 4745608"/>
                <a:gd name="connsiteX113" fmla="*/ 1046313 w 5011600"/>
                <a:gd name="connsiteY113" fmla="*/ 815409 h 4745608"/>
                <a:gd name="connsiteX114" fmla="*/ 1221553 w 5011600"/>
                <a:gd name="connsiteY114" fmla="*/ 1211958 h 4745608"/>
                <a:gd name="connsiteX0" fmla="*/ 1221553 w 5055473"/>
                <a:gd name="connsiteY0" fmla="*/ 1211958 h 4745608"/>
                <a:gd name="connsiteX1" fmla="*/ 1343911 w 5055473"/>
                <a:gd name="connsiteY1" fmla="*/ 1559828 h 4745608"/>
                <a:gd name="connsiteX2" fmla="*/ 1553023 w 5055473"/>
                <a:gd name="connsiteY2" fmla="*/ 1657728 h 4745608"/>
                <a:gd name="connsiteX3" fmla="*/ 1907353 w 5055473"/>
                <a:gd name="connsiteY3" fmla="*/ 1680588 h 4745608"/>
                <a:gd name="connsiteX4" fmla="*/ 2021653 w 5055473"/>
                <a:gd name="connsiteY4" fmla="*/ 1543428 h 4745608"/>
                <a:gd name="connsiteX5" fmla="*/ 2124523 w 5055473"/>
                <a:gd name="connsiteY5" fmla="*/ 1291968 h 4745608"/>
                <a:gd name="connsiteX6" fmla="*/ 2124523 w 5055473"/>
                <a:gd name="connsiteY6" fmla="*/ 1120518 h 4745608"/>
                <a:gd name="connsiteX7" fmla="*/ 2068029 w 5055473"/>
                <a:gd name="connsiteY7" fmla="*/ 825325 h 4745608"/>
                <a:gd name="connsiteX8" fmla="*/ 2078803 w 5055473"/>
                <a:gd name="connsiteY8" fmla="*/ 777618 h 4745608"/>
                <a:gd name="connsiteX9" fmla="*/ 2170243 w 5055473"/>
                <a:gd name="connsiteY9" fmla="*/ 1086228 h 4745608"/>
                <a:gd name="connsiteX10" fmla="*/ 2215963 w 5055473"/>
                <a:gd name="connsiteY10" fmla="*/ 1269108 h 4745608"/>
                <a:gd name="connsiteX11" fmla="*/ 2284543 w 5055473"/>
                <a:gd name="connsiteY11" fmla="*/ 1303398 h 4745608"/>
                <a:gd name="connsiteX12" fmla="*/ 2330263 w 5055473"/>
                <a:gd name="connsiteY12" fmla="*/ 1166238 h 4745608"/>
                <a:gd name="connsiteX13" fmla="*/ 2467423 w 5055473"/>
                <a:gd name="connsiteY13" fmla="*/ 880488 h 4745608"/>
                <a:gd name="connsiteX14" fmla="*/ 2558863 w 5055473"/>
                <a:gd name="connsiteY14" fmla="*/ 640458 h 4745608"/>
                <a:gd name="connsiteX15" fmla="*/ 2616013 w 5055473"/>
                <a:gd name="connsiteY15" fmla="*/ 537588 h 4745608"/>
                <a:gd name="connsiteX16" fmla="*/ 2558863 w 5055473"/>
                <a:gd name="connsiteY16" fmla="*/ 789048 h 4745608"/>
                <a:gd name="connsiteX17" fmla="*/ 2444563 w 5055473"/>
                <a:gd name="connsiteY17" fmla="*/ 1097658 h 4745608"/>
                <a:gd name="connsiteX18" fmla="*/ 2375983 w 5055473"/>
                <a:gd name="connsiteY18" fmla="*/ 1406268 h 4745608"/>
                <a:gd name="connsiteX19" fmla="*/ 2558863 w 5055473"/>
                <a:gd name="connsiteY19" fmla="*/ 1577718 h 4745608"/>
                <a:gd name="connsiteX20" fmla="*/ 2878903 w 5055473"/>
                <a:gd name="connsiteY20" fmla="*/ 1657728 h 4745608"/>
                <a:gd name="connsiteX21" fmla="*/ 3187513 w 5055473"/>
                <a:gd name="connsiteY21" fmla="*/ 1657728 h 4745608"/>
                <a:gd name="connsiteX22" fmla="*/ 3370393 w 5055473"/>
                <a:gd name="connsiteY22" fmla="*/ 1566288 h 4745608"/>
                <a:gd name="connsiteX23" fmla="*/ 3488066 w 5055473"/>
                <a:gd name="connsiteY23" fmla="*/ 1246753 h 4745608"/>
                <a:gd name="connsiteX24" fmla="*/ 3495138 w 5055473"/>
                <a:gd name="connsiteY24" fmla="*/ 1115548 h 4745608"/>
                <a:gd name="connsiteX25" fmla="*/ 3493650 w 5055473"/>
                <a:gd name="connsiteY25" fmla="*/ 1063976 h 4745608"/>
                <a:gd name="connsiteX26" fmla="*/ 3450403 w 5055473"/>
                <a:gd name="connsiteY26" fmla="*/ 777618 h 4745608"/>
                <a:gd name="connsiteX27" fmla="*/ 3119893 w 5055473"/>
                <a:gd name="connsiteY27" fmla="*/ 321571 h 4745608"/>
                <a:gd name="connsiteX28" fmla="*/ 3497351 w 5055473"/>
                <a:gd name="connsiteY28" fmla="*/ 674883 h 4745608"/>
                <a:gd name="connsiteX29" fmla="*/ 3759013 w 5055473"/>
                <a:gd name="connsiteY29" fmla="*/ 571878 h 4745608"/>
                <a:gd name="connsiteX30" fmla="*/ 3999043 w 5055473"/>
                <a:gd name="connsiteY30" fmla="*/ 91818 h 4745608"/>
                <a:gd name="connsiteX31" fmla="*/ 4033333 w 5055473"/>
                <a:gd name="connsiteY31" fmla="*/ 11808 h 4745608"/>
                <a:gd name="connsiteX32" fmla="*/ 3984569 w 5055473"/>
                <a:gd name="connsiteY32" fmla="*/ 247366 h 4745608"/>
                <a:gd name="connsiteX33" fmla="*/ 3812791 w 5055473"/>
                <a:gd name="connsiteY33" fmla="*/ 647417 h 4745608"/>
                <a:gd name="connsiteX34" fmla="*/ 3592906 w 5055473"/>
                <a:gd name="connsiteY34" fmla="*/ 811408 h 4745608"/>
                <a:gd name="connsiteX35" fmla="*/ 3604425 w 5055473"/>
                <a:gd name="connsiteY35" fmla="*/ 999253 h 4745608"/>
                <a:gd name="connsiteX36" fmla="*/ 3872985 w 5055473"/>
                <a:gd name="connsiteY36" fmla="*/ 881976 h 4745608"/>
                <a:gd name="connsiteX37" fmla="*/ 4200754 w 5055473"/>
                <a:gd name="connsiteY37" fmla="*/ 774136 h 4745608"/>
                <a:gd name="connsiteX38" fmla="*/ 4064251 w 5055473"/>
                <a:gd name="connsiteY38" fmla="*/ 847195 h 4745608"/>
                <a:gd name="connsiteX39" fmla="*/ 3818880 w 5055473"/>
                <a:gd name="connsiteY39" fmla="*/ 991305 h 4745608"/>
                <a:gd name="connsiteX40" fmla="*/ 3658531 w 5055473"/>
                <a:gd name="connsiteY40" fmla="*/ 1093178 h 4745608"/>
                <a:gd name="connsiteX41" fmla="*/ 3622838 w 5055473"/>
                <a:gd name="connsiteY41" fmla="*/ 1221401 h 4745608"/>
                <a:gd name="connsiteX42" fmla="*/ 3577446 w 5055473"/>
                <a:gd name="connsiteY42" fmla="*/ 1500691 h 4745608"/>
                <a:gd name="connsiteX43" fmla="*/ 3461833 w 5055473"/>
                <a:gd name="connsiteY43" fmla="*/ 1726308 h 4745608"/>
                <a:gd name="connsiteX44" fmla="*/ 3278953 w 5055473"/>
                <a:gd name="connsiteY44" fmla="*/ 2034918 h 4745608"/>
                <a:gd name="connsiteX45" fmla="*/ 3288742 w 5055473"/>
                <a:gd name="connsiteY45" fmla="*/ 2273460 h 4745608"/>
                <a:gd name="connsiteX46" fmla="*/ 3434288 w 5055473"/>
                <a:gd name="connsiteY46" fmla="*/ 2417577 h 4745608"/>
                <a:gd name="connsiteX47" fmla="*/ 3781217 w 5055473"/>
                <a:gd name="connsiteY47" fmla="*/ 2618845 h 4745608"/>
                <a:gd name="connsiteX48" fmla="*/ 4079053 w 5055473"/>
                <a:gd name="connsiteY48" fmla="*/ 2777868 h 4745608"/>
                <a:gd name="connsiteX49" fmla="*/ 5011598 w 5055473"/>
                <a:gd name="connsiteY49" fmla="*/ 3189329 h 4745608"/>
                <a:gd name="connsiteX50" fmla="*/ 4818456 w 5055473"/>
                <a:gd name="connsiteY50" fmla="*/ 3291193 h 4745608"/>
                <a:gd name="connsiteX51" fmla="*/ 4070190 w 5055473"/>
                <a:gd name="connsiteY51" fmla="*/ 3021367 h 4745608"/>
                <a:gd name="connsiteX52" fmla="*/ 3460193 w 5055473"/>
                <a:gd name="connsiteY52" fmla="*/ 2852901 h 4745608"/>
                <a:gd name="connsiteX53" fmla="*/ 3217865 w 5055473"/>
                <a:gd name="connsiteY53" fmla="*/ 2829045 h 4745608"/>
                <a:gd name="connsiteX54" fmla="*/ 3025524 w 5055473"/>
                <a:gd name="connsiteY54" fmla="*/ 2858861 h 4745608"/>
                <a:gd name="connsiteX55" fmla="*/ 2832855 w 5055473"/>
                <a:gd name="connsiteY55" fmla="*/ 2930924 h 4745608"/>
                <a:gd name="connsiteX56" fmla="*/ 2820111 w 5055473"/>
                <a:gd name="connsiteY56" fmla="*/ 3026344 h 4745608"/>
                <a:gd name="connsiteX57" fmla="*/ 2959241 w 5055473"/>
                <a:gd name="connsiteY57" fmla="*/ 3167976 h 4745608"/>
                <a:gd name="connsiteX58" fmla="*/ 3176083 w 5055473"/>
                <a:gd name="connsiteY58" fmla="*/ 3269358 h 4745608"/>
                <a:gd name="connsiteX59" fmla="*/ 3388239 w 5055473"/>
                <a:gd name="connsiteY59" fmla="*/ 3442290 h 4745608"/>
                <a:gd name="connsiteX60" fmla="*/ 3212014 w 5055473"/>
                <a:gd name="connsiteY60" fmla="*/ 3336948 h 4745608"/>
                <a:gd name="connsiteX61" fmla="*/ 3004633 w 5055473"/>
                <a:gd name="connsiteY61" fmla="*/ 3276814 h 4745608"/>
                <a:gd name="connsiteX62" fmla="*/ 2771676 w 5055473"/>
                <a:gd name="connsiteY62" fmla="*/ 3166987 h 4745608"/>
                <a:gd name="connsiteX63" fmla="*/ 2638873 w 5055473"/>
                <a:gd name="connsiteY63" fmla="*/ 3097908 h 4745608"/>
                <a:gd name="connsiteX64" fmla="*/ 2570293 w 5055473"/>
                <a:gd name="connsiteY64" fmla="*/ 3109338 h 4745608"/>
                <a:gd name="connsiteX65" fmla="*/ 2525557 w 5055473"/>
                <a:gd name="connsiteY65" fmla="*/ 3326508 h 4745608"/>
                <a:gd name="connsiteX66" fmla="*/ 2584349 w 5055473"/>
                <a:gd name="connsiteY66" fmla="*/ 3577470 h 4745608"/>
                <a:gd name="connsiteX67" fmla="*/ 2663703 w 5055473"/>
                <a:gd name="connsiteY67" fmla="*/ 3996904 h 4745608"/>
                <a:gd name="connsiteX68" fmla="*/ 2633113 w 5055473"/>
                <a:gd name="connsiteY68" fmla="*/ 4192703 h 4745608"/>
                <a:gd name="connsiteX69" fmla="*/ 2539703 w 5055473"/>
                <a:gd name="connsiteY69" fmla="*/ 4455574 h 4745608"/>
                <a:gd name="connsiteX70" fmla="*/ 2595212 w 5055473"/>
                <a:gd name="connsiteY70" fmla="*/ 3945217 h 4745608"/>
                <a:gd name="connsiteX71" fmla="*/ 2481240 w 5055473"/>
                <a:gd name="connsiteY71" fmla="*/ 3566538 h 4745608"/>
                <a:gd name="connsiteX72" fmla="*/ 2307403 w 5055473"/>
                <a:gd name="connsiteY72" fmla="*/ 3166488 h 4745608"/>
                <a:gd name="connsiteX73" fmla="*/ 2261683 w 5055473"/>
                <a:gd name="connsiteY73" fmla="*/ 3063618 h 4745608"/>
                <a:gd name="connsiteX74" fmla="*/ 2078803 w 5055473"/>
                <a:gd name="connsiteY74" fmla="*/ 2949318 h 4745608"/>
                <a:gd name="connsiteX75" fmla="*/ 1824299 w 5055473"/>
                <a:gd name="connsiteY75" fmla="*/ 3002494 h 4745608"/>
                <a:gd name="connsiteX76" fmla="*/ 1412162 w 5055473"/>
                <a:gd name="connsiteY76" fmla="*/ 3235573 h 4745608"/>
                <a:gd name="connsiteX77" fmla="*/ 1381573 w 5055473"/>
                <a:gd name="connsiteY77" fmla="*/ 3680838 h 4745608"/>
                <a:gd name="connsiteX78" fmla="*/ 1340867 w 5055473"/>
                <a:gd name="connsiteY78" fmla="*/ 3980504 h 4745608"/>
                <a:gd name="connsiteX79" fmla="*/ 1197619 w 5055473"/>
                <a:gd name="connsiteY79" fmla="*/ 4738831 h 4745608"/>
                <a:gd name="connsiteX80" fmla="*/ 1220896 w 5055473"/>
                <a:gd name="connsiteY80" fmla="*/ 4338309 h 4745608"/>
                <a:gd name="connsiteX81" fmla="*/ 1242772 w 5055473"/>
                <a:gd name="connsiteY81" fmla="*/ 4080888 h 4745608"/>
                <a:gd name="connsiteX82" fmla="*/ 1198693 w 5055473"/>
                <a:gd name="connsiteY82" fmla="*/ 3909438 h 4745608"/>
                <a:gd name="connsiteX83" fmla="*/ 970093 w 5055473"/>
                <a:gd name="connsiteY83" fmla="*/ 3989448 h 4745608"/>
                <a:gd name="connsiteX84" fmla="*/ 766328 w 5055473"/>
                <a:gd name="connsiteY84" fmla="*/ 4131990 h 4745608"/>
                <a:gd name="connsiteX85" fmla="*/ 555808 w 5055473"/>
                <a:gd name="connsiteY85" fmla="*/ 4355688 h 4745608"/>
                <a:gd name="connsiteX86" fmla="*/ 785900 w 5055473"/>
                <a:gd name="connsiteY86" fmla="*/ 4017771 h 4745608"/>
                <a:gd name="connsiteX87" fmla="*/ 1130113 w 5055473"/>
                <a:gd name="connsiteY87" fmla="*/ 3817500 h 4745608"/>
                <a:gd name="connsiteX88" fmla="*/ 1278703 w 5055473"/>
                <a:gd name="connsiteY88" fmla="*/ 3726558 h 4745608"/>
                <a:gd name="connsiteX89" fmla="*/ 1269661 w 5055473"/>
                <a:gd name="connsiteY89" fmla="*/ 3390117 h 4745608"/>
                <a:gd name="connsiteX90" fmla="*/ 1309620 w 5055473"/>
                <a:gd name="connsiteY90" fmla="*/ 3169963 h 4745608"/>
                <a:gd name="connsiteX91" fmla="*/ 1393003 w 5055473"/>
                <a:gd name="connsiteY91" fmla="*/ 3052188 h 4745608"/>
                <a:gd name="connsiteX92" fmla="*/ 1080693 w 5055473"/>
                <a:gd name="connsiteY92" fmla="*/ 2984604 h 4745608"/>
                <a:gd name="connsiteX93" fmla="*/ 663453 w 5055473"/>
                <a:gd name="connsiteY93" fmla="*/ 3023360 h 4745608"/>
                <a:gd name="connsiteX94" fmla="*/ 235111 w 5055473"/>
                <a:gd name="connsiteY94" fmla="*/ 3217172 h 4745608"/>
                <a:gd name="connsiteX95" fmla="*/ 421453 w 5055473"/>
                <a:gd name="connsiteY95" fmla="*/ 3029328 h 4745608"/>
                <a:gd name="connsiteX96" fmla="*/ 627193 w 5055473"/>
                <a:gd name="connsiteY96" fmla="*/ 2926458 h 4745608"/>
                <a:gd name="connsiteX97" fmla="*/ 854480 w 5055473"/>
                <a:gd name="connsiteY97" fmla="*/ 2889178 h 4745608"/>
                <a:gd name="connsiteX98" fmla="*/ 1149272 w 5055473"/>
                <a:gd name="connsiteY98" fmla="*/ 2889676 h 4745608"/>
                <a:gd name="connsiteX99" fmla="*/ 1531894 w 5055473"/>
                <a:gd name="connsiteY99" fmla="*/ 2917507 h 4745608"/>
                <a:gd name="connsiteX100" fmla="*/ 1860559 w 5055473"/>
                <a:gd name="connsiteY100" fmla="*/ 2766431 h 4745608"/>
                <a:gd name="connsiteX101" fmla="*/ 1701613 w 5055473"/>
                <a:gd name="connsiteY101" fmla="*/ 2263518 h 4745608"/>
                <a:gd name="connsiteX102" fmla="*/ 1690183 w 5055473"/>
                <a:gd name="connsiteY102" fmla="*/ 1966338 h 4745608"/>
                <a:gd name="connsiteX103" fmla="*/ 1381991 w 5055473"/>
                <a:gd name="connsiteY103" fmla="*/ 1841604 h 4745608"/>
                <a:gd name="connsiteX104" fmla="*/ 1095823 w 5055473"/>
                <a:gd name="connsiteY104" fmla="*/ 1714878 h 4745608"/>
                <a:gd name="connsiteX105" fmla="*/ 746507 w 5055473"/>
                <a:gd name="connsiteY105" fmla="*/ 1626415 h 4745608"/>
                <a:gd name="connsiteX106" fmla="*/ 352873 w 5055473"/>
                <a:gd name="connsiteY106" fmla="*/ 1726308 h 4745608"/>
                <a:gd name="connsiteX107" fmla="*/ 113171 w 5055473"/>
                <a:gd name="connsiteY107" fmla="*/ 1763582 h 4745608"/>
                <a:gd name="connsiteX108" fmla="*/ 9973 w 5055473"/>
                <a:gd name="connsiteY108" fmla="*/ 1737738 h 4745608"/>
                <a:gd name="connsiteX109" fmla="*/ 348516 w 5055473"/>
                <a:gd name="connsiteY109" fmla="*/ 1643812 h 4745608"/>
                <a:gd name="connsiteX110" fmla="*/ 653097 w 5055473"/>
                <a:gd name="connsiteY110" fmla="*/ 1543920 h 4745608"/>
                <a:gd name="connsiteX111" fmla="*/ 1072963 w 5055473"/>
                <a:gd name="connsiteY111" fmla="*/ 1612008 h 4745608"/>
                <a:gd name="connsiteX112" fmla="*/ 1244413 w 5055473"/>
                <a:gd name="connsiteY112" fmla="*/ 1657728 h 4745608"/>
                <a:gd name="connsiteX113" fmla="*/ 1205766 w 5055473"/>
                <a:gd name="connsiteY113" fmla="*/ 1451988 h 4745608"/>
                <a:gd name="connsiteX114" fmla="*/ 1046313 w 5055473"/>
                <a:gd name="connsiteY114" fmla="*/ 815409 h 4745608"/>
                <a:gd name="connsiteX115" fmla="*/ 1221553 w 5055473"/>
                <a:gd name="connsiteY115" fmla="*/ 1211958 h 4745608"/>
                <a:gd name="connsiteX0" fmla="*/ 1221553 w 5055473"/>
                <a:gd name="connsiteY0" fmla="*/ 1211958 h 4745608"/>
                <a:gd name="connsiteX1" fmla="*/ 1343911 w 5055473"/>
                <a:gd name="connsiteY1" fmla="*/ 1559828 h 4745608"/>
                <a:gd name="connsiteX2" fmla="*/ 1553023 w 5055473"/>
                <a:gd name="connsiteY2" fmla="*/ 1657728 h 4745608"/>
                <a:gd name="connsiteX3" fmla="*/ 1907353 w 5055473"/>
                <a:gd name="connsiteY3" fmla="*/ 1680588 h 4745608"/>
                <a:gd name="connsiteX4" fmla="*/ 2021653 w 5055473"/>
                <a:gd name="connsiteY4" fmla="*/ 1543428 h 4745608"/>
                <a:gd name="connsiteX5" fmla="*/ 2124523 w 5055473"/>
                <a:gd name="connsiteY5" fmla="*/ 1291968 h 4745608"/>
                <a:gd name="connsiteX6" fmla="*/ 2124523 w 5055473"/>
                <a:gd name="connsiteY6" fmla="*/ 1120518 h 4745608"/>
                <a:gd name="connsiteX7" fmla="*/ 2068029 w 5055473"/>
                <a:gd name="connsiteY7" fmla="*/ 825325 h 4745608"/>
                <a:gd name="connsiteX8" fmla="*/ 2078803 w 5055473"/>
                <a:gd name="connsiteY8" fmla="*/ 777618 h 4745608"/>
                <a:gd name="connsiteX9" fmla="*/ 2170243 w 5055473"/>
                <a:gd name="connsiteY9" fmla="*/ 1086228 h 4745608"/>
                <a:gd name="connsiteX10" fmla="*/ 2215963 w 5055473"/>
                <a:gd name="connsiteY10" fmla="*/ 1269108 h 4745608"/>
                <a:gd name="connsiteX11" fmla="*/ 2284543 w 5055473"/>
                <a:gd name="connsiteY11" fmla="*/ 1303398 h 4745608"/>
                <a:gd name="connsiteX12" fmla="*/ 2330263 w 5055473"/>
                <a:gd name="connsiteY12" fmla="*/ 1166238 h 4745608"/>
                <a:gd name="connsiteX13" fmla="*/ 2467423 w 5055473"/>
                <a:gd name="connsiteY13" fmla="*/ 880488 h 4745608"/>
                <a:gd name="connsiteX14" fmla="*/ 2558863 w 5055473"/>
                <a:gd name="connsiteY14" fmla="*/ 640458 h 4745608"/>
                <a:gd name="connsiteX15" fmla="*/ 2616013 w 5055473"/>
                <a:gd name="connsiteY15" fmla="*/ 537588 h 4745608"/>
                <a:gd name="connsiteX16" fmla="*/ 2558863 w 5055473"/>
                <a:gd name="connsiteY16" fmla="*/ 789048 h 4745608"/>
                <a:gd name="connsiteX17" fmla="*/ 2444563 w 5055473"/>
                <a:gd name="connsiteY17" fmla="*/ 1097658 h 4745608"/>
                <a:gd name="connsiteX18" fmla="*/ 2375983 w 5055473"/>
                <a:gd name="connsiteY18" fmla="*/ 1406268 h 4745608"/>
                <a:gd name="connsiteX19" fmla="*/ 2558863 w 5055473"/>
                <a:gd name="connsiteY19" fmla="*/ 1577718 h 4745608"/>
                <a:gd name="connsiteX20" fmla="*/ 2878903 w 5055473"/>
                <a:gd name="connsiteY20" fmla="*/ 1657728 h 4745608"/>
                <a:gd name="connsiteX21" fmla="*/ 3187513 w 5055473"/>
                <a:gd name="connsiteY21" fmla="*/ 1657728 h 4745608"/>
                <a:gd name="connsiteX22" fmla="*/ 3370393 w 5055473"/>
                <a:gd name="connsiteY22" fmla="*/ 1566288 h 4745608"/>
                <a:gd name="connsiteX23" fmla="*/ 3488066 w 5055473"/>
                <a:gd name="connsiteY23" fmla="*/ 1246753 h 4745608"/>
                <a:gd name="connsiteX24" fmla="*/ 3495138 w 5055473"/>
                <a:gd name="connsiteY24" fmla="*/ 1115548 h 4745608"/>
                <a:gd name="connsiteX25" fmla="*/ 3493650 w 5055473"/>
                <a:gd name="connsiteY25" fmla="*/ 1063976 h 4745608"/>
                <a:gd name="connsiteX26" fmla="*/ 3450403 w 5055473"/>
                <a:gd name="connsiteY26" fmla="*/ 777618 h 4745608"/>
                <a:gd name="connsiteX27" fmla="*/ 3119893 w 5055473"/>
                <a:gd name="connsiteY27" fmla="*/ 321571 h 4745608"/>
                <a:gd name="connsiteX28" fmla="*/ 3497351 w 5055473"/>
                <a:gd name="connsiteY28" fmla="*/ 674883 h 4745608"/>
                <a:gd name="connsiteX29" fmla="*/ 3759013 w 5055473"/>
                <a:gd name="connsiteY29" fmla="*/ 571878 h 4745608"/>
                <a:gd name="connsiteX30" fmla="*/ 3999043 w 5055473"/>
                <a:gd name="connsiteY30" fmla="*/ 91818 h 4745608"/>
                <a:gd name="connsiteX31" fmla="*/ 4033333 w 5055473"/>
                <a:gd name="connsiteY31" fmla="*/ 11808 h 4745608"/>
                <a:gd name="connsiteX32" fmla="*/ 3984569 w 5055473"/>
                <a:gd name="connsiteY32" fmla="*/ 247366 h 4745608"/>
                <a:gd name="connsiteX33" fmla="*/ 3812791 w 5055473"/>
                <a:gd name="connsiteY33" fmla="*/ 647417 h 4745608"/>
                <a:gd name="connsiteX34" fmla="*/ 3592906 w 5055473"/>
                <a:gd name="connsiteY34" fmla="*/ 811408 h 4745608"/>
                <a:gd name="connsiteX35" fmla="*/ 3604425 w 5055473"/>
                <a:gd name="connsiteY35" fmla="*/ 999253 h 4745608"/>
                <a:gd name="connsiteX36" fmla="*/ 3872985 w 5055473"/>
                <a:gd name="connsiteY36" fmla="*/ 881976 h 4745608"/>
                <a:gd name="connsiteX37" fmla="*/ 4200754 w 5055473"/>
                <a:gd name="connsiteY37" fmla="*/ 774136 h 4745608"/>
                <a:gd name="connsiteX38" fmla="*/ 4064251 w 5055473"/>
                <a:gd name="connsiteY38" fmla="*/ 847195 h 4745608"/>
                <a:gd name="connsiteX39" fmla="*/ 3818880 w 5055473"/>
                <a:gd name="connsiteY39" fmla="*/ 991305 h 4745608"/>
                <a:gd name="connsiteX40" fmla="*/ 3658531 w 5055473"/>
                <a:gd name="connsiteY40" fmla="*/ 1093178 h 4745608"/>
                <a:gd name="connsiteX41" fmla="*/ 3622838 w 5055473"/>
                <a:gd name="connsiteY41" fmla="*/ 1221401 h 4745608"/>
                <a:gd name="connsiteX42" fmla="*/ 3577446 w 5055473"/>
                <a:gd name="connsiteY42" fmla="*/ 1500691 h 4745608"/>
                <a:gd name="connsiteX43" fmla="*/ 3461833 w 5055473"/>
                <a:gd name="connsiteY43" fmla="*/ 1726308 h 4745608"/>
                <a:gd name="connsiteX44" fmla="*/ 3278953 w 5055473"/>
                <a:gd name="connsiteY44" fmla="*/ 2034918 h 4745608"/>
                <a:gd name="connsiteX45" fmla="*/ 3288742 w 5055473"/>
                <a:gd name="connsiteY45" fmla="*/ 2273460 h 4745608"/>
                <a:gd name="connsiteX46" fmla="*/ 3434288 w 5055473"/>
                <a:gd name="connsiteY46" fmla="*/ 2417577 h 4745608"/>
                <a:gd name="connsiteX47" fmla="*/ 3781217 w 5055473"/>
                <a:gd name="connsiteY47" fmla="*/ 2618845 h 4745608"/>
                <a:gd name="connsiteX48" fmla="*/ 4079053 w 5055473"/>
                <a:gd name="connsiteY48" fmla="*/ 2777868 h 4745608"/>
                <a:gd name="connsiteX49" fmla="*/ 5011598 w 5055473"/>
                <a:gd name="connsiteY49" fmla="*/ 3189329 h 4745608"/>
                <a:gd name="connsiteX50" fmla="*/ 4818456 w 5055473"/>
                <a:gd name="connsiteY50" fmla="*/ 3291193 h 4745608"/>
                <a:gd name="connsiteX51" fmla="*/ 4070190 w 5055473"/>
                <a:gd name="connsiteY51" fmla="*/ 3021367 h 4745608"/>
                <a:gd name="connsiteX52" fmla="*/ 3460193 w 5055473"/>
                <a:gd name="connsiteY52" fmla="*/ 2852901 h 4745608"/>
                <a:gd name="connsiteX53" fmla="*/ 3217865 w 5055473"/>
                <a:gd name="connsiteY53" fmla="*/ 2829045 h 4745608"/>
                <a:gd name="connsiteX54" fmla="*/ 3025524 w 5055473"/>
                <a:gd name="connsiteY54" fmla="*/ 2858861 h 4745608"/>
                <a:gd name="connsiteX55" fmla="*/ 2832855 w 5055473"/>
                <a:gd name="connsiteY55" fmla="*/ 2930924 h 4745608"/>
                <a:gd name="connsiteX56" fmla="*/ 2820111 w 5055473"/>
                <a:gd name="connsiteY56" fmla="*/ 3026344 h 4745608"/>
                <a:gd name="connsiteX57" fmla="*/ 2959241 w 5055473"/>
                <a:gd name="connsiteY57" fmla="*/ 3167976 h 4745608"/>
                <a:gd name="connsiteX58" fmla="*/ 3176083 w 5055473"/>
                <a:gd name="connsiteY58" fmla="*/ 3269358 h 4745608"/>
                <a:gd name="connsiteX59" fmla="*/ 3388239 w 5055473"/>
                <a:gd name="connsiteY59" fmla="*/ 3442290 h 4745608"/>
                <a:gd name="connsiteX60" fmla="*/ 3212014 w 5055473"/>
                <a:gd name="connsiteY60" fmla="*/ 3336948 h 4745608"/>
                <a:gd name="connsiteX61" fmla="*/ 3004633 w 5055473"/>
                <a:gd name="connsiteY61" fmla="*/ 3276814 h 4745608"/>
                <a:gd name="connsiteX62" fmla="*/ 2771676 w 5055473"/>
                <a:gd name="connsiteY62" fmla="*/ 3166987 h 4745608"/>
                <a:gd name="connsiteX63" fmla="*/ 2638873 w 5055473"/>
                <a:gd name="connsiteY63" fmla="*/ 3097908 h 4745608"/>
                <a:gd name="connsiteX64" fmla="*/ 2570293 w 5055473"/>
                <a:gd name="connsiteY64" fmla="*/ 3109338 h 4745608"/>
                <a:gd name="connsiteX65" fmla="*/ 2525557 w 5055473"/>
                <a:gd name="connsiteY65" fmla="*/ 3326508 h 4745608"/>
                <a:gd name="connsiteX66" fmla="*/ 2584349 w 5055473"/>
                <a:gd name="connsiteY66" fmla="*/ 3577470 h 4745608"/>
                <a:gd name="connsiteX67" fmla="*/ 2663703 w 5055473"/>
                <a:gd name="connsiteY67" fmla="*/ 3996904 h 4745608"/>
                <a:gd name="connsiteX68" fmla="*/ 2633113 w 5055473"/>
                <a:gd name="connsiteY68" fmla="*/ 4192703 h 4745608"/>
                <a:gd name="connsiteX69" fmla="*/ 2539703 w 5055473"/>
                <a:gd name="connsiteY69" fmla="*/ 4455574 h 4745608"/>
                <a:gd name="connsiteX70" fmla="*/ 2595212 w 5055473"/>
                <a:gd name="connsiteY70" fmla="*/ 3945217 h 4745608"/>
                <a:gd name="connsiteX71" fmla="*/ 2481240 w 5055473"/>
                <a:gd name="connsiteY71" fmla="*/ 3566538 h 4745608"/>
                <a:gd name="connsiteX72" fmla="*/ 2307403 w 5055473"/>
                <a:gd name="connsiteY72" fmla="*/ 3166488 h 4745608"/>
                <a:gd name="connsiteX73" fmla="*/ 2261683 w 5055473"/>
                <a:gd name="connsiteY73" fmla="*/ 3063618 h 4745608"/>
                <a:gd name="connsiteX74" fmla="*/ 2078803 w 5055473"/>
                <a:gd name="connsiteY74" fmla="*/ 2949318 h 4745608"/>
                <a:gd name="connsiteX75" fmla="*/ 1824299 w 5055473"/>
                <a:gd name="connsiteY75" fmla="*/ 3002494 h 4745608"/>
                <a:gd name="connsiteX76" fmla="*/ 1412162 w 5055473"/>
                <a:gd name="connsiteY76" fmla="*/ 3235573 h 4745608"/>
                <a:gd name="connsiteX77" fmla="*/ 1381573 w 5055473"/>
                <a:gd name="connsiteY77" fmla="*/ 3680838 h 4745608"/>
                <a:gd name="connsiteX78" fmla="*/ 1340867 w 5055473"/>
                <a:gd name="connsiteY78" fmla="*/ 3980504 h 4745608"/>
                <a:gd name="connsiteX79" fmla="*/ 1197619 w 5055473"/>
                <a:gd name="connsiteY79" fmla="*/ 4738831 h 4745608"/>
                <a:gd name="connsiteX80" fmla="*/ 1220896 w 5055473"/>
                <a:gd name="connsiteY80" fmla="*/ 4338309 h 4745608"/>
                <a:gd name="connsiteX81" fmla="*/ 1242772 w 5055473"/>
                <a:gd name="connsiteY81" fmla="*/ 4080888 h 4745608"/>
                <a:gd name="connsiteX82" fmla="*/ 1198693 w 5055473"/>
                <a:gd name="connsiteY82" fmla="*/ 3909438 h 4745608"/>
                <a:gd name="connsiteX83" fmla="*/ 970093 w 5055473"/>
                <a:gd name="connsiteY83" fmla="*/ 3989448 h 4745608"/>
                <a:gd name="connsiteX84" fmla="*/ 766328 w 5055473"/>
                <a:gd name="connsiteY84" fmla="*/ 4131990 h 4745608"/>
                <a:gd name="connsiteX85" fmla="*/ 555808 w 5055473"/>
                <a:gd name="connsiteY85" fmla="*/ 4355688 h 4745608"/>
                <a:gd name="connsiteX86" fmla="*/ 785900 w 5055473"/>
                <a:gd name="connsiteY86" fmla="*/ 4017771 h 4745608"/>
                <a:gd name="connsiteX87" fmla="*/ 1130113 w 5055473"/>
                <a:gd name="connsiteY87" fmla="*/ 3817500 h 4745608"/>
                <a:gd name="connsiteX88" fmla="*/ 1278703 w 5055473"/>
                <a:gd name="connsiteY88" fmla="*/ 3726558 h 4745608"/>
                <a:gd name="connsiteX89" fmla="*/ 1269661 w 5055473"/>
                <a:gd name="connsiteY89" fmla="*/ 3390117 h 4745608"/>
                <a:gd name="connsiteX90" fmla="*/ 1309620 w 5055473"/>
                <a:gd name="connsiteY90" fmla="*/ 3169963 h 4745608"/>
                <a:gd name="connsiteX91" fmla="*/ 1393003 w 5055473"/>
                <a:gd name="connsiteY91" fmla="*/ 3052188 h 4745608"/>
                <a:gd name="connsiteX92" fmla="*/ 1080693 w 5055473"/>
                <a:gd name="connsiteY92" fmla="*/ 2984604 h 4745608"/>
                <a:gd name="connsiteX93" fmla="*/ 663453 w 5055473"/>
                <a:gd name="connsiteY93" fmla="*/ 3023360 h 4745608"/>
                <a:gd name="connsiteX94" fmla="*/ 235111 w 5055473"/>
                <a:gd name="connsiteY94" fmla="*/ 3217172 h 4745608"/>
                <a:gd name="connsiteX95" fmla="*/ 421453 w 5055473"/>
                <a:gd name="connsiteY95" fmla="*/ 3029328 h 4745608"/>
                <a:gd name="connsiteX96" fmla="*/ 627193 w 5055473"/>
                <a:gd name="connsiteY96" fmla="*/ 2926458 h 4745608"/>
                <a:gd name="connsiteX97" fmla="*/ 854480 w 5055473"/>
                <a:gd name="connsiteY97" fmla="*/ 2889178 h 4745608"/>
                <a:gd name="connsiteX98" fmla="*/ 1149272 w 5055473"/>
                <a:gd name="connsiteY98" fmla="*/ 2889676 h 4745608"/>
                <a:gd name="connsiteX99" fmla="*/ 1531894 w 5055473"/>
                <a:gd name="connsiteY99" fmla="*/ 2917507 h 4745608"/>
                <a:gd name="connsiteX100" fmla="*/ 1860559 w 5055473"/>
                <a:gd name="connsiteY100" fmla="*/ 2766431 h 4745608"/>
                <a:gd name="connsiteX101" fmla="*/ 1701613 w 5055473"/>
                <a:gd name="connsiteY101" fmla="*/ 2263518 h 4745608"/>
                <a:gd name="connsiteX102" fmla="*/ 1690183 w 5055473"/>
                <a:gd name="connsiteY102" fmla="*/ 1966338 h 4745608"/>
                <a:gd name="connsiteX103" fmla="*/ 1381991 w 5055473"/>
                <a:gd name="connsiteY103" fmla="*/ 1841604 h 4745608"/>
                <a:gd name="connsiteX104" fmla="*/ 1095823 w 5055473"/>
                <a:gd name="connsiteY104" fmla="*/ 1714878 h 4745608"/>
                <a:gd name="connsiteX105" fmla="*/ 746507 w 5055473"/>
                <a:gd name="connsiteY105" fmla="*/ 1626415 h 4745608"/>
                <a:gd name="connsiteX106" fmla="*/ 352873 w 5055473"/>
                <a:gd name="connsiteY106" fmla="*/ 1726308 h 4745608"/>
                <a:gd name="connsiteX107" fmla="*/ 113171 w 5055473"/>
                <a:gd name="connsiteY107" fmla="*/ 1763582 h 4745608"/>
                <a:gd name="connsiteX108" fmla="*/ 9973 w 5055473"/>
                <a:gd name="connsiteY108" fmla="*/ 1737738 h 4745608"/>
                <a:gd name="connsiteX109" fmla="*/ 348516 w 5055473"/>
                <a:gd name="connsiteY109" fmla="*/ 1643812 h 4745608"/>
                <a:gd name="connsiteX110" fmla="*/ 653097 w 5055473"/>
                <a:gd name="connsiteY110" fmla="*/ 1543920 h 4745608"/>
                <a:gd name="connsiteX111" fmla="*/ 1072963 w 5055473"/>
                <a:gd name="connsiteY111" fmla="*/ 1612008 h 4745608"/>
                <a:gd name="connsiteX112" fmla="*/ 1244413 w 5055473"/>
                <a:gd name="connsiteY112" fmla="*/ 1657728 h 4745608"/>
                <a:gd name="connsiteX113" fmla="*/ 1205766 w 5055473"/>
                <a:gd name="connsiteY113" fmla="*/ 1451988 h 4745608"/>
                <a:gd name="connsiteX114" fmla="*/ 1046313 w 5055473"/>
                <a:gd name="connsiteY114" fmla="*/ 815409 h 4745608"/>
                <a:gd name="connsiteX115" fmla="*/ 1221553 w 5055473"/>
                <a:gd name="connsiteY115" fmla="*/ 1211958 h 4745608"/>
                <a:gd name="connsiteX0" fmla="*/ 1221553 w 5041218"/>
                <a:gd name="connsiteY0" fmla="*/ 1211958 h 4745608"/>
                <a:gd name="connsiteX1" fmla="*/ 1343911 w 5041218"/>
                <a:gd name="connsiteY1" fmla="*/ 1559828 h 4745608"/>
                <a:gd name="connsiteX2" fmla="*/ 1553023 w 5041218"/>
                <a:gd name="connsiteY2" fmla="*/ 1657728 h 4745608"/>
                <a:gd name="connsiteX3" fmla="*/ 1907353 w 5041218"/>
                <a:gd name="connsiteY3" fmla="*/ 1680588 h 4745608"/>
                <a:gd name="connsiteX4" fmla="*/ 2021653 w 5041218"/>
                <a:gd name="connsiteY4" fmla="*/ 1543428 h 4745608"/>
                <a:gd name="connsiteX5" fmla="*/ 2124523 w 5041218"/>
                <a:gd name="connsiteY5" fmla="*/ 1291968 h 4745608"/>
                <a:gd name="connsiteX6" fmla="*/ 2124523 w 5041218"/>
                <a:gd name="connsiteY6" fmla="*/ 1120518 h 4745608"/>
                <a:gd name="connsiteX7" fmla="*/ 2068029 w 5041218"/>
                <a:gd name="connsiteY7" fmla="*/ 825325 h 4745608"/>
                <a:gd name="connsiteX8" fmla="*/ 2078803 w 5041218"/>
                <a:gd name="connsiteY8" fmla="*/ 777618 h 4745608"/>
                <a:gd name="connsiteX9" fmla="*/ 2170243 w 5041218"/>
                <a:gd name="connsiteY9" fmla="*/ 1086228 h 4745608"/>
                <a:gd name="connsiteX10" fmla="*/ 2215963 w 5041218"/>
                <a:gd name="connsiteY10" fmla="*/ 1269108 h 4745608"/>
                <a:gd name="connsiteX11" fmla="*/ 2284543 w 5041218"/>
                <a:gd name="connsiteY11" fmla="*/ 1303398 h 4745608"/>
                <a:gd name="connsiteX12" fmla="*/ 2330263 w 5041218"/>
                <a:gd name="connsiteY12" fmla="*/ 1166238 h 4745608"/>
                <a:gd name="connsiteX13" fmla="*/ 2467423 w 5041218"/>
                <a:gd name="connsiteY13" fmla="*/ 880488 h 4745608"/>
                <a:gd name="connsiteX14" fmla="*/ 2558863 w 5041218"/>
                <a:gd name="connsiteY14" fmla="*/ 640458 h 4745608"/>
                <a:gd name="connsiteX15" fmla="*/ 2616013 w 5041218"/>
                <a:gd name="connsiteY15" fmla="*/ 537588 h 4745608"/>
                <a:gd name="connsiteX16" fmla="*/ 2558863 w 5041218"/>
                <a:gd name="connsiteY16" fmla="*/ 789048 h 4745608"/>
                <a:gd name="connsiteX17" fmla="*/ 2444563 w 5041218"/>
                <a:gd name="connsiteY17" fmla="*/ 1097658 h 4745608"/>
                <a:gd name="connsiteX18" fmla="*/ 2375983 w 5041218"/>
                <a:gd name="connsiteY18" fmla="*/ 1406268 h 4745608"/>
                <a:gd name="connsiteX19" fmla="*/ 2558863 w 5041218"/>
                <a:gd name="connsiteY19" fmla="*/ 1577718 h 4745608"/>
                <a:gd name="connsiteX20" fmla="*/ 2878903 w 5041218"/>
                <a:gd name="connsiteY20" fmla="*/ 1657728 h 4745608"/>
                <a:gd name="connsiteX21" fmla="*/ 3187513 w 5041218"/>
                <a:gd name="connsiteY21" fmla="*/ 1657728 h 4745608"/>
                <a:gd name="connsiteX22" fmla="*/ 3370393 w 5041218"/>
                <a:gd name="connsiteY22" fmla="*/ 1566288 h 4745608"/>
                <a:gd name="connsiteX23" fmla="*/ 3488066 w 5041218"/>
                <a:gd name="connsiteY23" fmla="*/ 1246753 h 4745608"/>
                <a:gd name="connsiteX24" fmla="*/ 3495138 w 5041218"/>
                <a:gd name="connsiteY24" fmla="*/ 1115548 h 4745608"/>
                <a:gd name="connsiteX25" fmla="*/ 3493650 w 5041218"/>
                <a:gd name="connsiteY25" fmla="*/ 1063976 h 4745608"/>
                <a:gd name="connsiteX26" fmla="*/ 3450403 w 5041218"/>
                <a:gd name="connsiteY26" fmla="*/ 777618 h 4745608"/>
                <a:gd name="connsiteX27" fmla="*/ 3119893 w 5041218"/>
                <a:gd name="connsiteY27" fmla="*/ 321571 h 4745608"/>
                <a:gd name="connsiteX28" fmla="*/ 3497351 w 5041218"/>
                <a:gd name="connsiteY28" fmla="*/ 674883 h 4745608"/>
                <a:gd name="connsiteX29" fmla="*/ 3759013 w 5041218"/>
                <a:gd name="connsiteY29" fmla="*/ 571878 h 4745608"/>
                <a:gd name="connsiteX30" fmla="*/ 3999043 w 5041218"/>
                <a:gd name="connsiteY30" fmla="*/ 91818 h 4745608"/>
                <a:gd name="connsiteX31" fmla="*/ 4033333 w 5041218"/>
                <a:gd name="connsiteY31" fmla="*/ 11808 h 4745608"/>
                <a:gd name="connsiteX32" fmla="*/ 3984569 w 5041218"/>
                <a:gd name="connsiteY32" fmla="*/ 247366 h 4745608"/>
                <a:gd name="connsiteX33" fmla="*/ 3812791 w 5041218"/>
                <a:gd name="connsiteY33" fmla="*/ 647417 h 4745608"/>
                <a:gd name="connsiteX34" fmla="*/ 3592906 w 5041218"/>
                <a:gd name="connsiteY34" fmla="*/ 811408 h 4745608"/>
                <a:gd name="connsiteX35" fmla="*/ 3604425 w 5041218"/>
                <a:gd name="connsiteY35" fmla="*/ 999253 h 4745608"/>
                <a:gd name="connsiteX36" fmla="*/ 3872985 w 5041218"/>
                <a:gd name="connsiteY36" fmla="*/ 881976 h 4745608"/>
                <a:gd name="connsiteX37" fmla="*/ 4200754 w 5041218"/>
                <a:gd name="connsiteY37" fmla="*/ 774136 h 4745608"/>
                <a:gd name="connsiteX38" fmla="*/ 4064251 w 5041218"/>
                <a:gd name="connsiteY38" fmla="*/ 847195 h 4745608"/>
                <a:gd name="connsiteX39" fmla="*/ 3818880 w 5041218"/>
                <a:gd name="connsiteY39" fmla="*/ 991305 h 4745608"/>
                <a:gd name="connsiteX40" fmla="*/ 3658531 w 5041218"/>
                <a:gd name="connsiteY40" fmla="*/ 1093178 h 4745608"/>
                <a:gd name="connsiteX41" fmla="*/ 3622838 w 5041218"/>
                <a:gd name="connsiteY41" fmla="*/ 1221401 h 4745608"/>
                <a:gd name="connsiteX42" fmla="*/ 3577446 w 5041218"/>
                <a:gd name="connsiteY42" fmla="*/ 1500691 h 4745608"/>
                <a:gd name="connsiteX43" fmla="*/ 3461833 w 5041218"/>
                <a:gd name="connsiteY43" fmla="*/ 1726308 h 4745608"/>
                <a:gd name="connsiteX44" fmla="*/ 3278953 w 5041218"/>
                <a:gd name="connsiteY44" fmla="*/ 2034918 h 4745608"/>
                <a:gd name="connsiteX45" fmla="*/ 3288742 w 5041218"/>
                <a:gd name="connsiteY45" fmla="*/ 2273460 h 4745608"/>
                <a:gd name="connsiteX46" fmla="*/ 3434288 w 5041218"/>
                <a:gd name="connsiteY46" fmla="*/ 2417577 h 4745608"/>
                <a:gd name="connsiteX47" fmla="*/ 3781217 w 5041218"/>
                <a:gd name="connsiteY47" fmla="*/ 2618845 h 4745608"/>
                <a:gd name="connsiteX48" fmla="*/ 4079053 w 5041218"/>
                <a:gd name="connsiteY48" fmla="*/ 2777868 h 4745608"/>
                <a:gd name="connsiteX49" fmla="*/ 5011598 w 5041218"/>
                <a:gd name="connsiteY49" fmla="*/ 3189329 h 4745608"/>
                <a:gd name="connsiteX50" fmla="*/ 4818456 w 5041218"/>
                <a:gd name="connsiteY50" fmla="*/ 3291193 h 4745608"/>
                <a:gd name="connsiteX51" fmla="*/ 4070190 w 5041218"/>
                <a:gd name="connsiteY51" fmla="*/ 3021367 h 4745608"/>
                <a:gd name="connsiteX52" fmla="*/ 3460193 w 5041218"/>
                <a:gd name="connsiteY52" fmla="*/ 2852901 h 4745608"/>
                <a:gd name="connsiteX53" fmla="*/ 3217865 w 5041218"/>
                <a:gd name="connsiteY53" fmla="*/ 2829045 h 4745608"/>
                <a:gd name="connsiteX54" fmla="*/ 3025524 w 5041218"/>
                <a:gd name="connsiteY54" fmla="*/ 2858861 h 4745608"/>
                <a:gd name="connsiteX55" fmla="*/ 2832855 w 5041218"/>
                <a:gd name="connsiteY55" fmla="*/ 2930924 h 4745608"/>
                <a:gd name="connsiteX56" fmla="*/ 2820111 w 5041218"/>
                <a:gd name="connsiteY56" fmla="*/ 3026344 h 4745608"/>
                <a:gd name="connsiteX57" fmla="*/ 2959241 w 5041218"/>
                <a:gd name="connsiteY57" fmla="*/ 3167976 h 4745608"/>
                <a:gd name="connsiteX58" fmla="*/ 3176083 w 5041218"/>
                <a:gd name="connsiteY58" fmla="*/ 3269358 h 4745608"/>
                <a:gd name="connsiteX59" fmla="*/ 3388239 w 5041218"/>
                <a:gd name="connsiteY59" fmla="*/ 3442290 h 4745608"/>
                <a:gd name="connsiteX60" fmla="*/ 3212014 w 5041218"/>
                <a:gd name="connsiteY60" fmla="*/ 3336948 h 4745608"/>
                <a:gd name="connsiteX61" fmla="*/ 3004633 w 5041218"/>
                <a:gd name="connsiteY61" fmla="*/ 3276814 h 4745608"/>
                <a:gd name="connsiteX62" fmla="*/ 2771676 w 5041218"/>
                <a:gd name="connsiteY62" fmla="*/ 3166987 h 4745608"/>
                <a:gd name="connsiteX63" fmla="*/ 2638873 w 5041218"/>
                <a:gd name="connsiteY63" fmla="*/ 3097908 h 4745608"/>
                <a:gd name="connsiteX64" fmla="*/ 2570293 w 5041218"/>
                <a:gd name="connsiteY64" fmla="*/ 3109338 h 4745608"/>
                <a:gd name="connsiteX65" fmla="*/ 2525557 w 5041218"/>
                <a:gd name="connsiteY65" fmla="*/ 3326508 h 4745608"/>
                <a:gd name="connsiteX66" fmla="*/ 2584349 w 5041218"/>
                <a:gd name="connsiteY66" fmla="*/ 3577470 h 4745608"/>
                <a:gd name="connsiteX67" fmla="*/ 2663703 w 5041218"/>
                <a:gd name="connsiteY67" fmla="*/ 3996904 h 4745608"/>
                <a:gd name="connsiteX68" fmla="*/ 2633113 w 5041218"/>
                <a:gd name="connsiteY68" fmla="*/ 4192703 h 4745608"/>
                <a:gd name="connsiteX69" fmla="*/ 2539703 w 5041218"/>
                <a:gd name="connsiteY69" fmla="*/ 4455574 h 4745608"/>
                <a:gd name="connsiteX70" fmla="*/ 2595212 w 5041218"/>
                <a:gd name="connsiteY70" fmla="*/ 3945217 h 4745608"/>
                <a:gd name="connsiteX71" fmla="*/ 2481240 w 5041218"/>
                <a:gd name="connsiteY71" fmla="*/ 3566538 h 4745608"/>
                <a:gd name="connsiteX72" fmla="*/ 2307403 w 5041218"/>
                <a:gd name="connsiteY72" fmla="*/ 3166488 h 4745608"/>
                <a:gd name="connsiteX73" fmla="*/ 2261683 w 5041218"/>
                <a:gd name="connsiteY73" fmla="*/ 3063618 h 4745608"/>
                <a:gd name="connsiteX74" fmla="*/ 2078803 w 5041218"/>
                <a:gd name="connsiteY74" fmla="*/ 2949318 h 4745608"/>
                <a:gd name="connsiteX75" fmla="*/ 1824299 w 5041218"/>
                <a:gd name="connsiteY75" fmla="*/ 3002494 h 4745608"/>
                <a:gd name="connsiteX76" fmla="*/ 1412162 w 5041218"/>
                <a:gd name="connsiteY76" fmla="*/ 3235573 h 4745608"/>
                <a:gd name="connsiteX77" fmla="*/ 1381573 w 5041218"/>
                <a:gd name="connsiteY77" fmla="*/ 3680838 h 4745608"/>
                <a:gd name="connsiteX78" fmla="*/ 1340867 w 5041218"/>
                <a:gd name="connsiteY78" fmla="*/ 3980504 h 4745608"/>
                <a:gd name="connsiteX79" fmla="*/ 1197619 w 5041218"/>
                <a:gd name="connsiteY79" fmla="*/ 4738831 h 4745608"/>
                <a:gd name="connsiteX80" fmla="*/ 1220896 w 5041218"/>
                <a:gd name="connsiteY80" fmla="*/ 4338309 h 4745608"/>
                <a:gd name="connsiteX81" fmla="*/ 1242772 w 5041218"/>
                <a:gd name="connsiteY81" fmla="*/ 4080888 h 4745608"/>
                <a:gd name="connsiteX82" fmla="*/ 1198693 w 5041218"/>
                <a:gd name="connsiteY82" fmla="*/ 3909438 h 4745608"/>
                <a:gd name="connsiteX83" fmla="*/ 970093 w 5041218"/>
                <a:gd name="connsiteY83" fmla="*/ 3989448 h 4745608"/>
                <a:gd name="connsiteX84" fmla="*/ 766328 w 5041218"/>
                <a:gd name="connsiteY84" fmla="*/ 4131990 h 4745608"/>
                <a:gd name="connsiteX85" fmla="*/ 555808 w 5041218"/>
                <a:gd name="connsiteY85" fmla="*/ 4355688 h 4745608"/>
                <a:gd name="connsiteX86" fmla="*/ 785900 w 5041218"/>
                <a:gd name="connsiteY86" fmla="*/ 4017771 h 4745608"/>
                <a:gd name="connsiteX87" fmla="*/ 1130113 w 5041218"/>
                <a:gd name="connsiteY87" fmla="*/ 3817500 h 4745608"/>
                <a:gd name="connsiteX88" fmla="*/ 1278703 w 5041218"/>
                <a:gd name="connsiteY88" fmla="*/ 3726558 h 4745608"/>
                <a:gd name="connsiteX89" fmla="*/ 1269661 w 5041218"/>
                <a:gd name="connsiteY89" fmla="*/ 3390117 h 4745608"/>
                <a:gd name="connsiteX90" fmla="*/ 1309620 w 5041218"/>
                <a:gd name="connsiteY90" fmla="*/ 3169963 h 4745608"/>
                <a:gd name="connsiteX91" fmla="*/ 1393003 w 5041218"/>
                <a:gd name="connsiteY91" fmla="*/ 3052188 h 4745608"/>
                <a:gd name="connsiteX92" fmla="*/ 1080693 w 5041218"/>
                <a:gd name="connsiteY92" fmla="*/ 2984604 h 4745608"/>
                <a:gd name="connsiteX93" fmla="*/ 663453 w 5041218"/>
                <a:gd name="connsiteY93" fmla="*/ 3023360 h 4745608"/>
                <a:gd name="connsiteX94" fmla="*/ 235111 w 5041218"/>
                <a:gd name="connsiteY94" fmla="*/ 3217172 h 4745608"/>
                <a:gd name="connsiteX95" fmla="*/ 421453 w 5041218"/>
                <a:gd name="connsiteY95" fmla="*/ 3029328 h 4745608"/>
                <a:gd name="connsiteX96" fmla="*/ 627193 w 5041218"/>
                <a:gd name="connsiteY96" fmla="*/ 2926458 h 4745608"/>
                <a:gd name="connsiteX97" fmla="*/ 854480 w 5041218"/>
                <a:gd name="connsiteY97" fmla="*/ 2889178 h 4745608"/>
                <a:gd name="connsiteX98" fmla="*/ 1149272 w 5041218"/>
                <a:gd name="connsiteY98" fmla="*/ 2889676 h 4745608"/>
                <a:gd name="connsiteX99" fmla="*/ 1531894 w 5041218"/>
                <a:gd name="connsiteY99" fmla="*/ 2917507 h 4745608"/>
                <a:gd name="connsiteX100" fmla="*/ 1860559 w 5041218"/>
                <a:gd name="connsiteY100" fmla="*/ 2766431 h 4745608"/>
                <a:gd name="connsiteX101" fmla="*/ 1701613 w 5041218"/>
                <a:gd name="connsiteY101" fmla="*/ 2263518 h 4745608"/>
                <a:gd name="connsiteX102" fmla="*/ 1690183 w 5041218"/>
                <a:gd name="connsiteY102" fmla="*/ 1966338 h 4745608"/>
                <a:gd name="connsiteX103" fmla="*/ 1381991 w 5041218"/>
                <a:gd name="connsiteY103" fmla="*/ 1841604 h 4745608"/>
                <a:gd name="connsiteX104" fmla="*/ 1095823 w 5041218"/>
                <a:gd name="connsiteY104" fmla="*/ 1714878 h 4745608"/>
                <a:gd name="connsiteX105" fmla="*/ 746507 w 5041218"/>
                <a:gd name="connsiteY105" fmla="*/ 1626415 h 4745608"/>
                <a:gd name="connsiteX106" fmla="*/ 352873 w 5041218"/>
                <a:gd name="connsiteY106" fmla="*/ 1726308 h 4745608"/>
                <a:gd name="connsiteX107" fmla="*/ 113171 w 5041218"/>
                <a:gd name="connsiteY107" fmla="*/ 1763582 h 4745608"/>
                <a:gd name="connsiteX108" fmla="*/ 9973 w 5041218"/>
                <a:gd name="connsiteY108" fmla="*/ 1737738 h 4745608"/>
                <a:gd name="connsiteX109" fmla="*/ 348516 w 5041218"/>
                <a:gd name="connsiteY109" fmla="*/ 1643812 h 4745608"/>
                <a:gd name="connsiteX110" fmla="*/ 653097 w 5041218"/>
                <a:gd name="connsiteY110" fmla="*/ 1543920 h 4745608"/>
                <a:gd name="connsiteX111" fmla="*/ 1072963 w 5041218"/>
                <a:gd name="connsiteY111" fmla="*/ 1612008 h 4745608"/>
                <a:gd name="connsiteX112" fmla="*/ 1244413 w 5041218"/>
                <a:gd name="connsiteY112" fmla="*/ 1657728 h 4745608"/>
                <a:gd name="connsiteX113" fmla="*/ 1205766 w 5041218"/>
                <a:gd name="connsiteY113" fmla="*/ 1451988 h 4745608"/>
                <a:gd name="connsiteX114" fmla="*/ 1046313 w 5041218"/>
                <a:gd name="connsiteY114" fmla="*/ 815409 h 4745608"/>
                <a:gd name="connsiteX115" fmla="*/ 1221553 w 5041218"/>
                <a:gd name="connsiteY115" fmla="*/ 1211958 h 4745608"/>
                <a:gd name="connsiteX0" fmla="*/ 1221553 w 5067201"/>
                <a:gd name="connsiteY0" fmla="*/ 1211958 h 4745608"/>
                <a:gd name="connsiteX1" fmla="*/ 1343911 w 5067201"/>
                <a:gd name="connsiteY1" fmla="*/ 1559828 h 4745608"/>
                <a:gd name="connsiteX2" fmla="*/ 1553023 w 5067201"/>
                <a:gd name="connsiteY2" fmla="*/ 1657728 h 4745608"/>
                <a:gd name="connsiteX3" fmla="*/ 1907353 w 5067201"/>
                <a:gd name="connsiteY3" fmla="*/ 1680588 h 4745608"/>
                <a:gd name="connsiteX4" fmla="*/ 2021653 w 5067201"/>
                <a:gd name="connsiteY4" fmla="*/ 1543428 h 4745608"/>
                <a:gd name="connsiteX5" fmla="*/ 2124523 w 5067201"/>
                <a:gd name="connsiteY5" fmla="*/ 1291968 h 4745608"/>
                <a:gd name="connsiteX6" fmla="*/ 2124523 w 5067201"/>
                <a:gd name="connsiteY6" fmla="*/ 1120518 h 4745608"/>
                <a:gd name="connsiteX7" fmla="*/ 2068029 w 5067201"/>
                <a:gd name="connsiteY7" fmla="*/ 825325 h 4745608"/>
                <a:gd name="connsiteX8" fmla="*/ 2078803 w 5067201"/>
                <a:gd name="connsiteY8" fmla="*/ 777618 h 4745608"/>
                <a:gd name="connsiteX9" fmla="*/ 2170243 w 5067201"/>
                <a:gd name="connsiteY9" fmla="*/ 1086228 h 4745608"/>
                <a:gd name="connsiteX10" fmla="*/ 2215963 w 5067201"/>
                <a:gd name="connsiteY10" fmla="*/ 1269108 h 4745608"/>
                <a:gd name="connsiteX11" fmla="*/ 2284543 w 5067201"/>
                <a:gd name="connsiteY11" fmla="*/ 1303398 h 4745608"/>
                <a:gd name="connsiteX12" fmla="*/ 2330263 w 5067201"/>
                <a:gd name="connsiteY12" fmla="*/ 1166238 h 4745608"/>
                <a:gd name="connsiteX13" fmla="*/ 2467423 w 5067201"/>
                <a:gd name="connsiteY13" fmla="*/ 880488 h 4745608"/>
                <a:gd name="connsiteX14" fmla="*/ 2558863 w 5067201"/>
                <a:gd name="connsiteY14" fmla="*/ 640458 h 4745608"/>
                <a:gd name="connsiteX15" fmla="*/ 2616013 w 5067201"/>
                <a:gd name="connsiteY15" fmla="*/ 537588 h 4745608"/>
                <a:gd name="connsiteX16" fmla="*/ 2558863 w 5067201"/>
                <a:gd name="connsiteY16" fmla="*/ 789048 h 4745608"/>
                <a:gd name="connsiteX17" fmla="*/ 2444563 w 5067201"/>
                <a:gd name="connsiteY17" fmla="*/ 1097658 h 4745608"/>
                <a:gd name="connsiteX18" fmla="*/ 2375983 w 5067201"/>
                <a:gd name="connsiteY18" fmla="*/ 1406268 h 4745608"/>
                <a:gd name="connsiteX19" fmla="*/ 2558863 w 5067201"/>
                <a:gd name="connsiteY19" fmla="*/ 1577718 h 4745608"/>
                <a:gd name="connsiteX20" fmla="*/ 2878903 w 5067201"/>
                <a:gd name="connsiteY20" fmla="*/ 1657728 h 4745608"/>
                <a:gd name="connsiteX21" fmla="*/ 3187513 w 5067201"/>
                <a:gd name="connsiteY21" fmla="*/ 1657728 h 4745608"/>
                <a:gd name="connsiteX22" fmla="*/ 3370393 w 5067201"/>
                <a:gd name="connsiteY22" fmla="*/ 1566288 h 4745608"/>
                <a:gd name="connsiteX23" fmla="*/ 3488066 w 5067201"/>
                <a:gd name="connsiteY23" fmla="*/ 1246753 h 4745608"/>
                <a:gd name="connsiteX24" fmla="*/ 3495138 w 5067201"/>
                <a:gd name="connsiteY24" fmla="*/ 1115548 h 4745608"/>
                <a:gd name="connsiteX25" fmla="*/ 3493650 w 5067201"/>
                <a:gd name="connsiteY25" fmla="*/ 1063976 h 4745608"/>
                <a:gd name="connsiteX26" fmla="*/ 3450403 w 5067201"/>
                <a:gd name="connsiteY26" fmla="*/ 777618 h 4745608"/>
                <a:gd name="connsiteX27" fmla="*/ 3119893 w 5067201"/>
                <a:gd name="connsiteY27" fmla="*/ 321571 h 4745608"/>
                <a:gd name="connsiteX28" fmla="*/ 3497351 w 5067201"/>
                <a:gd name="connsiteY28" fmla="*/ 674883 h 4745608"/>
                <a:gd name="connsiteX29" fmla="*/ 3759013 w 5067201"/>
                <a:gd name="connsiteY29" fmla="*/ 571878 h 4745608"/>
                <a:gd name="connsiteX30" fmla="*/ 3999043 w 5067201"/>
                <a:gd name="connsiteY30" fmla="*/ 91818 h 4745608"/>
                <a:gd name="connsiteX31" fmla="*/ 4033333 w 5067201"/>
                <a:gd name="connsiteY31" fmla="*/ 11808 h 4745608"/>
                <a:gd name="connsiteX32" fmla="*/ 3984569 w 5067201"/>
                <a:gd name="connsiteY32" fmla="*/ 247366 h 4745608"/>
                <a:gd name="connsiteX33" fmla="*/ 3812791 w 5067201"/>
                <a:gd name="connsiteY33" fmla="*/ 647417 h 4745608"/>
                <a:gd name="connsiteX34" fmla="*/ 3592906 w 5067201"/>
                <a:gd name="connsiteY34" fmla="*/ 811408 h 4745608"/>
                <a:gd name="connsiteX35" fmla="*/ 3604425 w 5067201"/>
                <a:gd name="connsiteY35" fmla="*/ 999253 h 4745608"/>
                <a:gd name="connsiteX36" fmla="*/ 3872985 w 5067201"/>
                <a:gd name="connsiteY36" fmla="*/ 881976 h 4745608"/>
                <a:gd name="connsiteX37" fmla="*/ 4200754 w 5067201"/>
                <a:gd name="connsiteY37" fmla="*/ 774136 h 4745608"/>
                <a:gd name="connsiteX38" fmla="*/ 4064251 w 5067201"/>
                <a:gd name="connsiteY38" fmla="*/ 847195 h 4745608"/>
                <a:gd name="connsiteX39" fmla="*/ 3818880 w 5067201"/>
                <a:gd name="connsiteY39" fmla="*/ 991305 h 4745608"/>
                <a:gd name="connsiteX40" fmla="*/ 3658531 w 5067201"/>
                <a:gd name="connsiteY40" fmla="*/ 1093178 h 4745608"/>
                <a:gd name="connsiteX41" fmla="*/ 3622838 w 5067201"/>
                <a:gd name="connsiteY41" fmla="*/ 1221401 h 4745608"/>
                <a:gd name="connsiteX42" fmla="*/ 3577446 w 5067201"/>
                <a:gd name="connsiteY42" fmla="*/ 1500691 h 4745608"/>
                <a:gd name="connsiteX43" fmla="*/ 3461833 w 5067201"/>
                <a:gd name="connsiteY43" fmla="*/ 1726308 h 4745608"/>
                <a:gd name="connsiteX44" fmla="*/ 3278953 w 5067201"/>
                <a:gd name="connsiteY44" fmla="*/ 2034918 h 4745608"/>
                <a:gd name="connsiteX45" fmla="*/ 3288742 w 5067201"/>
                <a:gd name="connsiteY45" fmla="*/ 2273460 h 4745608"/>
                <a:gd name="connsiteX46" fmla="*/ 3434288 w 5067201"/>
                <a:gd name="connsiteY46" fmla="*/ 2417577 h 4745608"/>
                <a:gd name="connsiteX47" fmla="*/ 3781217 w 5067201"/>
                <a:gd name="connsiteY47" fmla="*/ 2618845 h 4745608"/>
                <a:gd name="connsiteX48" fmla="*/ 4079053 w 5067201"/>
                <a:gd name="connsiteY48" fmla="*/ 2777868 h 4745608"/>
                <a:gd name="connsiteX49" fmla="*/ 5011598 w 5067201"/>
                <a:gd name="connsiteY49" fmla="*/ 3189329 h 4745608"/>
                <a:gd name="connsiteX50" fmla="*/ 4955377 w 5067201"/>
                <a:gd name="connsiteY50" fmla="*/ 3340389 h 4745608"/>
                <a:gd name="connsiteX51" fmla="*/ 4070190 w 5067201"/>
                <a:gd name="connsiteY51" fmla="*/ 3021367 h 4745608"/>
                <a:gd name="connsiteX52" fmla="*/ 3460193 w 5067201"/>
                <a:gd name="connsiteY52" fmla="*/ 2852901 h 4745608"/>
                <a:gd name="connsiteX53" fmla="*/ 3217865 w 5067201"/>
                <a:gd name="connsiteY53" fmla="*/ 2829045 h 4745608"/>
                <a:gd name="connsiteX54" fmla="*/ 3025524 w 5067201"/>
                <a:gd name="connsiteY54" fmla="*/ 2858861 h 4745608"/>
                <a:gd name="connsiteX55" fmla="*/ 2832855 w 5067201"/>
                <a:gd name="connsiteY55" fmla="*/ 2930924 h 4745608"/>
                <a:gd name="connsiteX56" fmla="*/ 2820111 w 5067201"/>
                <a:gd name="connsiteY56" fmla="*/ 3026344 h 4745608"/>
                <a:gd name="connsiteX57" fmla="*/ 2959241 w 5067201"/>
                <a:gd name="connsiteY57" fmla="*/ 3167976 h 4745608"/>
                <a:gd name="connsiteX58" fmla="*/ 3176083 w 5067201"/>
                <a:gd name="connsiteY58" fmla="*/ 3269358 h 4745608"/>
                <a:gd name="connsiteX59" fmla="*/ 3388239 w 5067201"/>
                <a:gd name="connsiteY59" fmla="*/ 3442290 h 4745608"/>
                <a:gd name="connsiteX60" fmla="*/ 3212014 w 5067201"/>
                <a:gd name="connsiteY60" fmla="*/ 3336948 h 4745608"/>
                <a:gd name="connsiteX61" fmla="*/ 3004633 w 5067201"/>
                <a:gd name="connsiteY61" fmla="*/ 3276814 h 4745608"/>
                <a:gd name="connsiteX62" fmla="*/ 2771676 w 5067201"/>
                <a:gd name="connsiteY62" fmla="*/ 3166987 h 4745608"/>
                <a:gd name="connsiteX63" fmla="*/ 2638873 w 5067201"/>
                <a:gd name="connsiteY63" fmla="*/ 3097908 h 4745608"/>
                <a:gd name="connsiteX64" fmla="*/ 2570293 w 5067201"/>
                <a:gd name="connsiteY64" fmla="*/ 3109338 h 4745608"/>
                <a:gd name="connsiteX65" fmla="*/ 2525557 w 5067201"/>
                <a:gd name="connsiteY65" fmla="*/ 3326508 h 4745608"/>
                <a:gd name="connsiteX66" fmla="*/ 2584349 w 5067201"/>
                <a:gd name="connsiteY66" fmla="*/ 3577470 h 4745608"/>
                <a:gd name="connsiteX67" fmla="*/ 2663703 w 5067201"/>
                <a:gd name="connsiteY67" fmla="*/ 3996904 h 4745608"/>
                <a:gd name="connsiteX68" fmla="*/ 2633113 w 5067201"/>
                <a:gd name="connsiteY68" fmla="*/ 4192703 h 4745608"/>
                <a:gd name="connsiteX69" fmla="*/ 2539703 w 5067201"/>
                <a:gd name="connsiteY69" fmla="*/ 4455574 h 4745608"/>
                <a:gd name="connsiteX70" fmla="*/ 2595212 w 5067201"/>
                <a:gd name="connsiteY70" fmla="*/ 3945217 h 4745608"/>
                <a:gd name="connsiteX71" fmla="*/ 2481240 w 5067201"/>
                <a:gd name="connsiteY71" fmla="*/ 3566538 h 4745608"/>
                <a:gd name="connsiteX72" fmla="*/ 2307403 w 5067201"/>
                <a:gd name="connsiteY72" fmla="*/ 3166488 h 4745608"/>
                <a:gd name="connsiteX73" fmla="*/ 2261683 w 5067201"/>
                <a:gd name="connsiteY73" fmla="*/ 3063618 h 4745608"/>
                <a:gd name="connsiteX74" fmla="*/ 2078803 w 5067201"/>
                <a:gd name="connsiteY74" fmla="*/ 2949318 h 4745608"/>
                <a:gd name="connsiteX75" fmla="*/ 1824299 w 5067201"/>
                <a:gd name="connsiteY75" fmla="*/ 3002494 h 4745608"/>
                <a:gd name="connsiteX76" fmla="*/ 1412162 w 5067201"/>
                <a:gd name="connsiteY76" fmla="*/ 3235573 h 4745608"/>
                <a:gd name="connsiteX77" fmla="*/ 1381573 w 5067201"/>
                <a:gd name="connsiteY77" fmla="*/ 3680838 h 4745608"/>
                <a:gd name="connsiteX78" fmla="*/ 1340867 w 5067201"/>
                <a:gd name="connsiteY78" fmla="*/ 3980504 h 4745608"/>
                <a:gd name="connsiteX79" fmla="*/ 1197619 w 5067201"/>
                <a:gd name="connsiteY79" fmla="*/ 4738831 h 4745608"/>
                <a:gd name="connsiteX80" fmla="*/ 1220896 w 5067201"/>
                <a:gd name="connsiteY80" fmla="*/ 4338309 h 4745608"/>
                <a:gd name="connsiteX81" fmla="*/ 1242772 w 5067201"/>
                <a:gd name="connsiteY81" fmla="*/ 4080888 h 4745608"/>
                <a:gd name="connsiteX82" fmla="*/ 1198693 w 5067201"/>
                <a:gd name="connsiteY82" fmla="*/ 3909438 h 4745608"/>
                <a:gd name="connsiteX83" fmla="*/ 970093 w 5067201"/>
                <a:gd name="connsiteY83" fmla="*/ 3989448 h 4745608"/>
                <a:gd name="connsiteX84" fmla="*/ 766328 w 5067201"/>
                <a:gd name="connsiteY84" fmla="*/ 4131990 h 4745608"/>
                <a:gd name="connsiteX85" fmla="*/ 555808 w 5067201"/>
                <a:gd name="connsiteY85" fmla="*/ 4355688 h 4745608"/>
                <a:gd name="connsiteX86" fmla="*/ 785900 w 5067201"/>
                <a:gd name="connsiteY86" fmla="*/ 4017771 h 4745608"/>
                <a:gd name="connsiteX87" fmla="*/ 1130113 w 5067201"/>
                <a:gd name="connsiteY87" fmla="*/ 3817500 h 4745608"/>
                <a:gd name="connsiteX88" fmla="*/ 1278703 w 5067201"/>
                <a:gd name="connsiteY88" fmla="*/ 3726558 h 4745608"/>
                <a:gd name="connsiteX89" fmla="*/ 1269661 w 5067201"/>
                <a:gd name="connsiteY89" fmla="*/ 3390117 h 4745608"/>
                <a:gd name="connsiteX90" fmla="*/ 1309620 w 5067201"/>
                <a:gd name="connsiteY90" fmla="*/ 3169963 h 4745608"/>
                <a:gd name="connsiteX91" fmla="*/ 1393003 w 5067201"/>
                <a:gd name="connsiteY91" fmla="*/ 3052188 h 4745608"/>
                <a:gd name="connsiteX92" fmla="*/ 1080693 w 5067201"/>
                <a:gd name="connsiteY92" fmla="*/ 2984604 h 4745608"/>
                <a:gd name="connsiteX93" fmla="*/ 663453 w 5067201"/>
                <a:gd name="connsiteY93" fmla="*/ 3023360 h 4745608"/>
                <a:gd name="connsiteX94" fmla="*/ 235111 w 5067201"/>
                <a:gd name="connsiteY94" fmla="*/ 3217172 h 4745608"/>
                <a:gd name="connsiteX95" fmla="*/ 421453 w 5067201"/>
                <a:gd name="connsiteY95" fmla="*/ 3029328 h 4745608"/>
                <a:gd name="connsiteX96" fmla="*/ 627193 w 5067201"/>
                <a:gd name="connsiteY96" fmla="*/ 2926458 h 4745608"/>
                <a:gd name="connsiteX97" fmla="*/ 854480 w 5067201"/>
                <a:gd name="connsiteY97" fmla="*/ 2889178 h 4745608"/>
                <a:gd name="connsiteX98" fmla="*/ 1149272 w 5067201"/>
                <a:gd name="connsiteY98" fmla="*/ 2889676 h 4745608"/>
                <a:gd name="connsiteX99" fmla="*/ 1531894 w 5067201"/>
                <a:gd name="connsiteY99" fmla="*/ 2917507 h 4745608"/>
                <a:gd name="connsiteX100" fmla="*/ 1860559 w 5067201"/>
                <a:gd name="connsiteY100" fmla="*/ 2766431 h 4745608"/>
                <a:gd name="connsiteX101" fmla="*/ 1701613 w 5067201"/>
                <a:gd name="connsiteY101" fmla="*/ 2263518 h 4745608"/>
                <a:gd name="connsiteX102" fmla="*/ 1690183 w 5067201"/>
                <a:gd name="connsiteY102" fmla="*/ 1966338 h 4745608"/>
                <a:gd name="connsiteX103" fmla="*/ 1381991 w 5067201"/>
                <a:gd name="connsiteY103" fmla="*/ 1841604 h 4745608"/>
                <a:gd name="connsiteX104" fmla="*/ 1095823 w 5067201"/>
                <a:gd name="connsiteY104" fmla="*/ 1714878 h 4745608"/>
                <a:gd name="connsiteX105" fmla="*/ 746507 w 5067201"/>
                <a:gd name="connsiteY105" fmla="*/ 1626415 h 4745608"/>
                <a:gd name="connsiteX106" fmla="*/ 352873 w 5067201"/>
                <a:gd name="connsiteY106" fmla="*/ 1726308 h 4745608"/>
                <a:gd name="connsiteX107" fmla="*/ 113171 w 5067201"/>
                <a:gd name="connsiteY107" fmla="*/ 1763582 h 4745608"/>
                <a:gd name="connsiteX108" fmla="*/ 9973 w 5067201"/>
                <a:gd name="connsiteY108" fmla="*/ 1737738 h 4745608"/>
                <a:gd name="connsiteX109" fmla="*/ 348516 w 5067201"/>
                <a:gd name="connsiteY109" fmla="*/ 1643812 h 4745608"/>
                <a:gd name="connsiteX110" fmla="*/ 653097 w 5067201"/>
                <a:gd name="connsiteY110" fmla="*/ 1543920 h 4745608"/>
                <a:gd name="connsiteX111" fmla="*/ 1072963 w 5067201"/>
                <a:gd name="connsiteY111" fmla="*/ 1612008 h 4745608"/>
                <a:gd name="connsiteX112" fmla="*/ 1244413 w 5067201"/>
                <a:gd name="connsiteY112" fmla="*/ 1657728 h 4745608"/>
                <a:gd name="connsiteX113" fmla="*/ 1205766 w 5067201"/>
                <a:gd name="connsiteY113" fmla="*/ 1451988 h 4745608"/>
                <a:gd name="connsiteX114" fmla="*/ 1046313 w 5067201"/>
                <a:gd name="connsiteY114" fmla="*/ 815409 h 4745608"/>
                <a:gd name="connsiteX115" fmla="*/ 1221553 w 5067201"/>
                <a:gd name="connsiteY115" fmla="*/ 1211958 h 4745608"/>
                <a:gd name="connsiteX0" fmla="*/ 1221553 w 5015709"/>
                <a:gd name="connsiteY0" fmla="*/ 1211958 h 4745608"/>
                <a:gd name="connsiteX1" fmla="*/ 1343911 w 5015709"/>
                <a:gd name="connsiteY1" fmla="*/ 1559828 h 4745608"/>
                <a:gd name="connsiteX2" fmla="*/ 1553023 w 5015709"/>
                <a:gd name="connsiteY2" fmla="*/ 1657728 h 4745608"/>
                <a:gd name="connsiteX3" fmla="*/ 1907353 w 5015709"/>
                <a:gd name="connsiteY3" fmla="*/ 1680588 h 4745608"/>
                <a:gd name="connsiteX4" fmla="*/ 2021653 w 5015709"/>
                <a:gd name="connsiteY4" fmla="*/ 1543428 h 4745608"/>
                <a:gd name="connsiteX5" fmla="*/ 2124523 w 5015709"/>
                <a:gd name="connsiteY5" fmla="*/ 1291968 h 4745608"/>
                <a:gd name="connsiteX6" fmla="*/ 2124523 w 5015709"/>
                <a:gd name="connsiteY6" fmla="*/ 1120518 h 4745608"/>
                <a:gd name="connsiteX7" fmla="*/ 2068029 w 5015709"/>
                <a:gd name="connsiteY7" fmla="*/ 825325 h 4745608"/>
                <a:gd name="connsiteX8" fmla="*/ 2078803 w 5015709"/>
                <a:gd name="connsiteY8" fmla="*/ 777618 h 4745608"/>
                <a:gd name="connsiteX9" fmla="*/ 2170243 w 5015709"/>
                <a:gd name="connsiteY9" fmla="*/ 1086228 h 4745608"/>
                <a:gd name="connsiteX10" fmla="*/ 2215963 w 5015709"/>
                <a:gd name="connsiteY10" fmla="*/ 1269108 h 4745608"/>
                <a:gd name="connsiteX11" fmla="*/ 2284543 w 5015709"/>
                <a:gd name="connsiteY11" fmla="*/ 1303398 h 4745608"/>
                <a:gd name="connsiteX12" fmla="*/ 2330263 w 5015709"/>
                <a:gd name="connsiteY12" fmla="*/ 1166238 h 4745608"/>
                <a:gd name="connsiteX13" fmla="*/ 2467423 w 5015709"/>
                <a:gd name="connsiteY13" fmla="*/ 880488 h 4745608"/>
                <a:gd name="connsiteX14" fmla="*/ 2558863 w 5015709"/>
                <a:gd name="connsiteY14" fmla="*/ 640458 h 4745608"/>
                <a:gd name="connsiteX15" fmla="*/ 2616013 w 5015709"/>
                <a:gd name="connsiteY15" fmla="*/ 537588 h 4745608"/>
                <a:gd name="connsiteX16" fmla="*/ 2558863 w 5015709"/>
                <a:gd name="connsiteY16" fmla="*/ 789048 h 4745608"/>
                <a:gd name="connsiteX17" fmla="*/ 2444563 w 5015709"/>
                <a:gd name="connsiteY17" fmla="*/ 1097658 h 4745608"/>
                <a:gd name="connsiteX18" fmla="*/ 2375983 w 5015709"/>
                <a:gd name="connsiteY18" fmla="*/ 1406268 h 4745608"/>
                <a:gd name="connsiteX19" fmla="*/ 2558863 w 5015709"/>
                <a:gd name="connsiteY19" fmla="*/ 1577718 h 4745608"/>
                <a:gd name="connsiteX20" fmla="*/ 2878903 w 5015709"/>
                <a:gd name="connsiteY20" fmla="*/ 1657728 h 4745608"/>
                <a:gd name="connsiteX21" fmla="*/ 3187513 w 5015709"/>
                <a:gd name="connsiteY21" fmla="*/ 1657728 h 4745608"/>
                <a:gd name="connsiteX22" fmla="*/ 3370393 w 5015709"/>
                <a:gd name="connsiteY22" fmla="*/ 1566288 h 4745608"/>
                <a:gd name="connsiteX23" fmla="*/ 3488066 w 5015709"/>
                <a:gd name="connsiteY23" fmla="*/ 1246753 h 4745608"/>
                <a:gd name="connsiteX24" fmla="*/ 3495138 w 5015709"/>
                <a:gd name="connsiteY24" fmla="*/ 1115548 h 4745608"/>
                <a:gd name="connsiteX25" fmla="*/ 3493650 w 5015709"/>
                <a:gd name="connsiteY25" fmla="*/ 1063976 h 4745608"/>
                <a:gd name="connsiteX26" fmla="*/ 3450403 w 5015709"/>
                <a:gd name="connsiteY26" fmla="*/ 777618 h 4745608"/>
                <a:gd name="connsiteX27" fmla="*/ 3119893 w 5015709"/>
                <a:gd name="connsiteY27" fmla="*/ 321571 h 4745608"/>
                <a:gd name="connsiteX28" fmla="*/ 3497351 w 5015709"/>
                <a:gd name="connsiteY28" fmla="*/ 674883 h 4745608"/>
                <a:gd name="connsiteX29" fmla="*/ 3759013 w 5015709"/>
                <a:gd name="connsiteY29" fmla="*/ 571878 h 4745608"/>
                <a:gd name="connsiteX30" fmla="*/ 3999043 w 5015709"/>
                <a:gd name="connsiteY30" fmla="*/ 91818 h 4745608"/>
                <a:gd name="connsiteX31" fmla="*/ 4033333 w 5015709"/>
                <a:gd name="connsiteY31" fmla="*/ 11808 h 4745608"/>
                <a:gd name="connsiteX32" fmla="*/ 3984569 w 5015709"/>
                <a:gd name="connsiteY32" fmla="*/ 247366 h 4745608"/>
                <a:gd name="connsiteX33" fmla="*/ 3812791 w 5015709"/>
                <a:gd name="connsiteY33" fmla="*/ 647417 h 4745608"/>
                <a:gd name="connsiteX34" fmla="*/ 3592906 w 5015709"/>
                <a:gd name="connsiteY34" fmla="*/ 811408 h 4745608"/>
                <a:gd name="connsiteX35" fmla="*/ 3604425 w 5015709"/>
                <a:gd name="connsiteY35" fmla="*/ 999253 h 4745608"/>
                <a:gd name="connsiteX36" fmla="*/ 3872985 w 5015709"/>
                <a:gd name="connsiteY36" fmla="*/ 881976 h 4745608"/>
                <a:gd name="connsiteX37" fmla="*/ 4200754 w 5015709"/>
                <a:gd name="connsiteY37" fmla="*/ 774136 h 4745608"/>
                <a:gd name="connsiteX38" fmla="*/ 4064251 w 5015709"/>
                <a:gd name="connsiteY38" fmla="*/ 847195 h 4745608"/>
                <a:gd name="connsiteX39" fmla="*/ 3818880 w 5015709"/>
                <a:gd name="connsiteY39" fmla="*/ 991305 h 4745608"/>
                <a:gd name="connsiteX40" fmla="*/ 3658531 w 5015709"/>
                <a:gd name="connsiteY40" fmla="*/ 1093178 h 4745608"/>
                <a:gd name="connsiteX41" fmla="*/ 3622838 w 5015709"/>
                <a:gd name="connsiteY41" fmla="*/ 1221401 h 4745608"/>
                <a:gd name="connsiteX42" fmla="*/ 3577446 w 5015709"/>
                <a:gd name="connsiteY42" fmla="*/ 1500691 h 4745608"/>
                <a:gd name="connsiteX43" fmla="*/ 3461833 w 5015709"/>
                <a:gd name="connsiteY43" fmla="*/ 1726308 h 4745608"/>
                <a:gd name="connsiteX44" fmla="*/ 3278953 w 5015709"/>
                <a:gd name="connsiteY44" fmla="*/ 2034918 h 4745608"/>
                <a:gd name="connsiteX45" fmla="*/ 3288742 w 5015709"/>
                <a:gd name="connsiteY45" fmla="*/ 2273460 h 4745608"/>
                <a:gd name="connsiteX46" fmla="*/ 3434288 w 5015709"/>
                <a:gd name="connsiteY46" fmla="*/ 2417577 h 4745608"/>
                <a:gd name="connsiteX47" fmla="*/ 3781217 w 5015709"/>
                <a:gd name="connsiteY47" fmla="*/ 2618845 h 4745608"/>
                <a:gd name="connsiteX48" fmla="*/ 4079053 w 5015709"/>
                <a:gd name="connsiteY48" fmla="*/ 2777868 h 4745608"/>
                <a:gd name="connsiteX49" fmla="*/ 5011598 w 5015709"/>
                <a:gd name="connsiteY49" fmla="*/ 3189329 h 4745608"/>
                <a:gd name="connsiteX50" fmla="*/ 4955377 w 5015709"/>
                <a:gd name="connsiteY50" fmla="*/ 3340389 h 4745608"/>
                <a:gd name="connsiteX51" fmla="*/ 4070190 w 5015709"/>
                <a:gd name="connsiteY51" fmla="*/ 3021367 h 4745608"/>
                <a:gd name="connsiteX52" fmla="*/ 3460193 w 5015709"/>
                <a:gd name="connsiteY52" fmla="*/ 2852901 h 4745608"/>
                <a:gd name="connsiteX53" fmla="*/ 3217865 w 5015709"/>
                <a:gd name="connsiteY53" fmla="*/ 2829045 h 4745608"/>
                <a:gd name="connsiteX54" fmla="*/ 3025524 w 5015709"/>
                <a:gd name="connsiteY54" fmla="*/ 2858861 h 4745608"/>
                <a:gd name="connsiteX55" fmla="*/ 2832855 w 5015709"/>
                <a:gd name="connsiteY55" fmla="*/ 2930924 h 4745608"/>
                <a:gd name="connsiteX56" fmla="*/ 2820111 w 5015709"/>
                <a:gd name="connsiteY56" fmla="*/ 3026344 h 4745608"/>
                <a:gd name="connsiteX57" fmla="*/ 2959241 w 5015709"/>
                <a:gd name="connsiteY57" fmla="*/ 3167976 h 4745608"/>
                <a:gd name="connsiteX58" fmla="*/ 3176083 w 5015709"/>
                <a:gd name="connsiteY58" fmla="*/ 3269358 h 4745608"/>
                <a:gd name="connsiteX59" fmla="*/ 3388239 w 5015709"/>
                <a:gd name="connsiteY59" fmla="*/ 3442290 h 4745608"/>
                <a:gd name="connsiteX60" fmla="*/ 3212014 w 5015709"/>
                <a:gd name="connsiteY60" fmla="*/ 3336948 h 4745608"/>
                <a:gd name="connsiteX61" fmla="*/ 3004633 w 5015709"/>
                <a:gd name="connsiteY61" fmla="*/ 3276814 h 4745608"/>
                <a:gd name="connsiteX62" fmla="*/ 2771676 w 5015709"/>
                <a:gd name="connsiteY62" fmla="*/ 3166987 h 4745608"/>
                <a:gd name="connsiteX63" fmla="*/ 2638873 w 5015709"/>
                <a:gd name="connsiteY63" fmla="*/ 3097908 h 4745608"/>
                <a:gd name="connsiteX64" fmla="*/ 2570293 w 5015709"/>
                <a:gd name="connsiteY64" fmla="*/ 3109338 h 4745608"/>
                <a:gd name="connsiteX65" fmla="*/ 2525557 w 5015709"/>
                <a:gd name="connsiteY65" fmla="*/ 3326508 h 4745608"/>
                <a:gd name="connsiteX66" fmla="*/ 2584349 w 5015709"/>
                <a:gd name="connsiteY66" fmla="*/ 3577470 h 4745608"/>
                <a:gd name="connsiteX67" fmla="*/ 2663703 w 5015709"/>
                <a:gd name="connsiteY67" fmla="*/ 3996904 h 4745608"/>
                <a:gd name="connsiteX68" fmla="*/ 2633113 w 5015709"/>
                <a:gd name="connsiteY68" fmla="*/ 4192703 h 4745608"/>
                <a:gd name="connsiteX69" fmla="*/ 2539703 w 5015709"/>
                <a:gd name="connsiteY69" fmla="*/ 4455574 h 4745608"/>
                <a:gd name="connsiteX70" fmla="*/ 2595212 w 5015709"/>
                <a:gd name="connsiteY70" fmla="*/ 3945217 h 4745608"/>
                <a:gd name="connsiteX71" fmla="*/ 2481240 w 5015709"/>
                <a:gd name="connsiteY71" fmla="*/ 3566538 h 4745608"/>
                <a:gd name="connsiteX72" fmla="*/ 2307403 w 5015709"/>
                <a:gd name="connsiteY72" fmla="*/ 3166488 h 4745608"/>
                <a:gd name="connsiteX73" fmla="*/ 2261683 w 5015709"/>
                <a:gd name="connsiteY73" fmla="*/ 3063618 h 4745608"/>
                <a:gd name="connsiteX74" fmla="*/ 2078803 w 5015709"/>
                <a:gd name="connsiteY74" fmla="*/ 2949318 h 4745608"/>
                <a:gd name="connsiteX75" fmla="*/ 1824299 w 5015709"/>
                <a:gd name="connsiteY75" fmla="*/ 3002494 h 4745608"/>
                <a:gd name="connsiteX76" fmla="*/ 1412162 w 5015709"/>
                <a:gd name="connsiteY76" fmla="*/ 3235573 h 4745608"/>
                <a:gd name="connsiteX77" fmla="*/ 1381573 w 5015709"/>
                <a:gd name="connsiteY77" fmla="*/ 3680838 h 4745608"/>
                <a:gd name="connsiteX78" fmla="*/ 1340867 w 5015709"/>
                <a:gd name="connsiteY78" fmla="*/ 3980504 h 4745608"/>
                <a:gd name="connsiteX79" fmla="*/ 1197619 w 5015709"/>
                <a:gd name="connsiteY79" fmla="*/ 4738831 h 4745608"/>
                <a:gd name="connsiteX80" fmla="*/ 1220896 w 5015709"/>
                <a:gd name="connsiteY80" fmla="*/ 4338309 h 4745608"/>
                <a:gd name="connsiteX81" fmla="*/ 1242772 w 5015709"/>
                <a:gd name="connsiteY81" fmla="*/ 4080888 h 4745608"/>
                <a:gd name="connsiteX82" fmla="*/ 1198693 w 5015709"/>
                <a:gd name="connsiteY82" fmla="*/ 3909438 h 4745608"/>
                <a:gd name="connsiteX83" fmla="*/ 970093 w 5015709"/>
                <a:gd name="connsiteY83" fmla="*/ 3989448 h 4745608"/>
                <a:gd name="connsiteX84" fmla="*/ 766328 w 5015709"/>
                <a:gd name="connsiteY84" fmla="*/ 4131990 h 4745608"/>
                <a:gd name="connsiteX85" fmla="*/ 555808 w 5015709"/>
                <a:gd name="connsiteY85" fmla="*/ 4355688 h 4745608"/>
                <a:gd name="connsiteX86" fmla="*/ 785900 w 5015709"/>
                <a:gd name="connsiteY86" fmla="*/ 4017771 h 4745608"/>
                <a:gd name="connsiteX87" fmla="*/ 1130113 w 5015709"/>
                <a:gd name="connsiteY87" fmla="*/ 3817500 h 4745608"/>
                <a:gd name="connsiteX88" fmla="*/ 1278703 w 5015709"/>
                <a:gd name="connsiteY88" fmla="*/ 3726558 h 4745608"/>
                <a:gd name="connsiteX89" fmla="*/ 1269661 w 5015709"/>
                <a:gd name="connsiteY89" fmla="*/ 3390117 h 4745608"/>
                <a:gd name="connsiteX90" fmla="*/ 1309620 w 5015709"/>
                <a:gd name="connsiteY90" fmla="*/ 3169963 h 4745608"/>
                <a:gd name="connsiteX91" fmla="*/ 1393003 w 5015709"/>
                <a:gd name="connsiteY91" fmla="*/ 3052188 h 4745608"/>
                <a:gd name="connsiteX92" fmla="*/ 1080693 w 5015709"/>
                <a:gd name="connsiteY92" fmla="*/ 2984604 h 4745608"/>
                <a:gd name="connsiteX93" fmla="*/ 663453 w 5015709"/>
                <a:gd name="connsiteY93" fmla="*/ 3023360 h 4745608"/>
                <a:gd name="connsiteX94" fmla="*/ 235111 w 5015709"/>
                <a:gd name="connsiteY94" fmla="*/ 3217172 h 4745608"/>
                <a:gd name="connsiteX95" fmla="*/ 421453 w 5015709"/>
                <a:gd name="connsiteY95" fmla="*/ 3029328 h 4745608"/>
                <a:gd name="connsiteX96" fmla="*/ 627193 w 5015709"/>
                <a:gd name="connsiteY96" fmla="*/ 2926458 h 4745608"/>
                <a:gd name="connsiteX97" fmla="*/ 854480 w 5015709"/>
                <a:gd name="connsiteY97" fmla="*/ 2889178 h 4745608"/>
                <a:gd name="connsiteX98" fmla="*/ 1149272 w 5015709"/>
                <a:gd name="connsiteY98" fmla="*/ 2889676 h 4745608"/>
                <a:gd name="connsiteX99" fmla="*/ 1531894 w 5015709"/>
                <a:gd name="connsiteY99" fmla="*/ 2917507 h 4745608"/>
                <a:gd name="connsiteX100" fmla="*/ 1860559 w 5015709"/>
                <a:gd name="connsiteY100" fmla="*/ 2766431 h 4745608"/>
                <a:gd name="connsiteX101" fmla="*/ 1701613 w 5015709"/>
                <a:gd name="connsiteY101" fmla="*/ 2263518 h 4745608"/>
                <a:gd name="connsiteX102" fmla="*/ 1690183 w 5015709"/>
                <a:gd name="connsiteY102" fmla="*/ 1966338 h 4745608"/>
                <a:gd name="connsiteX103" fmla="*/ 1381991 w 5015709"/>
                <a:gd name="connsiteY103" fmla="*/ 1841604 h 4745608"/>
                <a:gd name="connsiteX104" fmla="*/ 1095823 w 5015709"/>
                <a:gd name="connsiteY104" fmla="*/ 1714878 h 4745608"/>
                <a:gd name="connsiteX105" fmla="*/ 746507 w 5015709"/>
                <a:gd name="connsiteY105" fmla="*/ 1626415 h 4745608"/>
                <a:gd name="connsiteX106" fmla="*/ 352873 w 5015709"/>
                <a:gd name="connsiteY106" fmla="*/ 1726308 h 4745608"/>
                <a:gd name="connsiteX107" fmla="*/ 113171 w 5015709"/>
                <a:gd name="connsiteY107" fmla="*/ 1763582 h 4745608"/>
                <a:gd name="connsiteX108" fmla="*/ 9973 w 5015709"/>
                <a:gd name="connsiteY108" fmla="*/ 1737738 h 4745608"/>
                <a:gd name="connsiteX109" fmla="*/ 348516 w 5015709"/>
                <a:gd name="connsiteY109" fmla="*/ 1643812 h 4745608"/>
                <a:gd name="connsiteX110" fmla="*/ 653097 w 5015709"/>
                <a:gd name="connsiteY110" fmla="*/ 1543920 h 4745608"/>
                <a:gd name="connsiteX111" fmla="*/ 1072963 w 5015709"/>
                <a:gd name="connsiteY111" fmla="*/ 1612008 h 4745608"/>
                <a:gd name="connsiteX112" fmla="*/ 1244413 w 5015709"/>
                <a:gd name="connsiteY112" fmla="*/ 1657728 h 4745608"/>
                <a:gd name="connsiteX113" fmla="*/ 1205766 w 5015709"/>
                <a:gd name="connsiteY113" fmla="*/ 1451988 h 4745608"/>
                <a:gd name="connsiteX114" fmla="*/ 1046313 w 5015709"/>
                <a:gd name="connsiteY114" fmla="*/ 815409 h 4745608"/>
                <a:gd name="connsiteX115" fmla="*/ 1221553 w 5015709"/>
                <a:gd name="connsiteY115" fmla="*/ 1211958 h 4745608"/>
                <a:gd name="connsiteX0" fmla="*/ 1221553 w 5063469"/>
                <a:gd name="connsiteY0" fmla="*/ 1211958 h 4745608"/>
                <a:gd name="connsiteX1" fmla="*/ 1343911 w 5063469"/>
                <a:gd name="connsiteY1" fmla="*/ 1559828 h 4745608"/>
                <a:gd name="connsiteX2" fmla="*/ 1553023 w 5063469"/>
                <a:gd name="connsiteY2" fmla="*/ 1657728 h 4745608"/>
                <a:gd name="connsiteX3" fmla="*/ 1907353 w 5063469"/>
                <a:gd name="connsiteY3" fmla="*/ 1680588 h 4745608"/>
                <a:gd name="connsiteX4" fmla="*/ 2021653 w 5063469"/>
                <a:gd name="connsiteY4" fmla="*/ 1543428 h 4745608"/>
                <a:gd name="connsiteX5" fmla="*/ 2124523 w 5063469"/>
                <a:gd name="connsiteY5" fmla="*/ 1291968 h 4745608"/>
                <a:gd name="connsiteX6" fmla="*/ 2124523 w 5063469"/>
                <a:gd name="connsiteY6" fmla="*/ 1120518 h 4745608"/>
                <a:gd name="connsiteX7" fmla="*/ 2068029 w 5063469"/>
                <a:gd name="connsiteY7" fmla="*/ 825325 h 4745608"/>
                <a:gd name="connsiteX8" fmla="*/ 2078803 w 5063469"/>
                <a:gd name="connsiteY8" fmla="*/ 777618 h 4745608"/>
                <a:gd name="connsiteX9" fmla="*/ 2170243 w 5063469"/>
                <a:gd name="connsiteY9" fmla="*/ 1086228 h 4745608"/>
                <a:gd name="connsiteX10" fmla="*/ 2215963 w 5063469"/>
                <a:gd name="connsiteY10" fmla="*/ 1269108 h 4745608"/>
                <a:gd name="connsiteX11" fmla="*/ 2284543 w 5063469"/>
                <a:gd name="connsiteY11" fmla="*/ 1303398 h 4745608"/>
                <a:gd name="connsiteX12" fmla="*/ 2330263 w 5063469"/>
                <a:gd name="connsiteY12" fmla="*/ 1166238 h 4745608"/>
                <a:gd name="connsiteX13" fmla="*/ 2467423 w 5063469"/>
                <a:gd name="connsiteY13" fmla="*/ 880488 h 4745608"/>
                <a:gd name="connsiteX14" fmla="*/ 2558863 w 5063469"/>
                <a:gd name="connsiteY14" fmla="*/ 640458 h 4745608"/>
                <a:gd name="connsiteX15" fmla="*/ 2616013 w 5063469"/>
                <a:gd name="connsiteY15" fmla="*/ 537588 h 4745608"/>
                <a:gd name="connsiteX16" fmla="*/ 2558863 w 5063469"/>
                <a:gd name="connsiteY16" fmla="*/ 789048 h 4745608"/>
                <a:gd name="connsiteX17" fmla="*/ 2444563 w 5063469"/>
                <a:gd name="connsiteY17" fmla="*/ 1097658 h 4745608"/>
                <a:gd name="connsiteX18" fmla="*/ 2375983 w 5063469"/>
                <a:gd name="connsiteY18" fmla="*/ 1406268 h 4745608"/>
                <a:gd name="connsiteX19" fmla="*/ 2558863 w 5063469"/>
                <a:gd name="connsiteY19" fmla="*/ 1577718 h 4745608"/>
                <a:gd name="connsiteX20" fmla="*/ 2878903 w 5063469"/>
                <a:gd name="connsiteY20" fmla="*/ 1657728 h 4745608"/>
                <a:gd name="connsiteX21" fmla="*/ 3187513 w 5063469"/>
                <a:gd name="connsiteY21" fmla="*/ 1657728 h 4745608"/>
                <a:gd name="connsiteX22" fmla="*/ 3370393 w 5063469"/>
                <a:gd name="connsiteY22" fmla="*/ 1566288 h 4745608"/>
                <a:gd name="connsiteX23" fmla="*/ 3488066 w 5063469"/>
                <a:gd name="connsiteY23" fmla="*/ 1246753 h 4745608"/>
                <a:gd name="connsiteX24" fmla="*/ 3495138 w 5063469"/>
                <a:gd name="connsiteY24" fmla="*/ 1115548 h 4745608"/>
                <a:gd name="connsiteX25" fmla="*/ 3493650 w 5063469"/>
                <a:gd name="connsiteY25" fmla="*/ 1063976 h 4745608"/>
                <a:gd name="connsiteX26" fmla="*/ 3450403 w 5063469"/>
                <a:gd name="connsiteY26" fmla="*/ 777618 h 4745608"/>
                <a:gd name="connsiteX27" fmla="*/ 3119893 w 5063469"/>
                <a:gd name="connsiteY27" fmla="*/ 321571 h 4745608"/>
                <a:gd name="connsiteX28" fmla="*/ 3497351 w 5063469"/>
                <a:gd name="connsiteY28" fmla="*/ 674883 h 4745608"/>
                <a:gd name="connsiteX29" fmla="*/ 3759013 w 5063469"/>
                <a:gd name="connsiteY29" fmla="*/ 571878 h 4745608"/>
                <a:gd name="connsiteX30" fmla="*/ 3999043 w 5063469"/>
                <a:gd name="connsiteY30" fmla="*/ 91818 h 4745608"/>
                <a:gd name="connsiteX31" fmla="*/ 4033333 w 5063469"/>
                <a:gd name="connsiteY31" fmla="*/ 11808 h 4745608"/>
                <a:gd name="connsiteX32" fmla="*/ 3984569 w 5063469"/>
                <a:gd name="connsiteY32" fmla="*/ 247366 h 4745608"/>
                <a:gd name="connsiteX33" fmla="*/ 3812791 w 5063469"/>
                <a:gd name="connsiteY33" fmla="*/ 647417 h 4745608"/>
                <a:gd name="connsiteX34" fmla="*/ 3592906 w 5063469"/>
                <a:gd name="connsiteY34" fmla="*/ 811408 h 4745608"/>
                <a:gd name="connsiteX35" fmla="*/ 3604425 w 5063469"/>
                <a:gd name="connsiteY35" fmla="*/ 999253 h 4745608"/>
                <a:gd name="connsiteX36" fmla="*/ 3872985 w 5063469"/>
                <a:gd name="connsiteY36" fmla="*/ 881976 h 4745608"/>
                <a:gd name="connsiteX37" fmla="*/ 4200754 w 5063469"/>
                <a:gd name="connsiteY37" fmla="*/ 774136 h 4745608"/>
                <a:gd name="connsiteX38" fmla="*/ 4064251 w 5063469"/>
                <a:gd name="connsiteY38" fmla="*/ 847195 h 4745608"/>
                <a:gd name="connsiteX39" fmla="*/ 3818880 w 5063469"/>
                <a:gd name="connsiteY39" fmla="*/ 991305 h 4745608"/>
                <a:gd name="connsiteX40" fmla="*/ 3658531 w 5063469"/>
                <a:gd name="connsiteY40" fmla="*/ 1093178 h 4745608"/>
                <a:gd name="connsiteX41" fmla="*/ 3622838 w 5063469"/>
                <a:gd name="connsiteY41" fmla="*/ 1221401 h 4745608"/>
                <a:gd name="connsiteX42" fmla="*/ 3577446 w 5063469"/>
                <a:gd name="connsiteY42" fmla="*/ 1500691 h 4745608"/>
                <a:gd name="connsiteX43" fmla="*/ 3461833 w 5063469"/>
                <a:gd name="connsiteY43" fmla="*/ 1726308 h 4745608"/>
                <a:gd name="connsiteX44" fmla="*/ 3278953 w 5063469"/>
                <a:gd name="connsiteY44" fmla="*/ 2034918 h 4745608"/>
                <a:gd name="connsiteX45" fmla="*/ 3288742 w 5063469"/>
                <a:gd name="connsiteY45" fmla="*/ 2273460 h 4745608"/>
                <a:gd name="connsiteX46" fmla="*/ 3434288 w 5063469"/>
                <a:gd name="connsiteY46" fmla="*/ 2417577 h 4745608"/>
                <a:gd name="connsiteX47" fmla="*/ 3781217 w 5063469"/>
                <a:gd name="connsiteY47" fmla="*/ 2618845 h 4745608"/>
                <a:gd name="connsiteX48" fmla="*/ 4079053 w 5063469"/>
                <a:gd name="connsiteY48" fmla="*/ 2777868 h 4745608"/>
                <a:gd name="connsiteX49" fmla="*/ 5011598 w 5063469"/>
                <a:gd name="connsiteY49" fmla="*/ 3189329 h 4745608"/>
                <a:gd name="connsiteX50" fmla="*/ 4940575 w 5063469"/>
                <a:gd name="connsiteY50" fmla="*/ 3376168 h 4745608"/>
                <a:gd name="connsiteX51" fmla="*/ 4070190 w 5063469"/>
                <a:gd name="connsiteY51" fmla="*/ 3021367 h 4745608"/>
                <a:gd name="connsiteX52" fmla="*/ 3460193 w 5063469"/>
                <a:gd name="connsiteY52" fmla="*/ 2852901 h 4745608"/>
                <a:gd name="connsiteX53" fmla="*/ 3217865 w 5063469"/>
                <a:gd name="connsiteY53" fmla="*/ 2829045 h 4745608"/>
                <a:gd name="connsiteX54" fmla="*/ 3025524 w 5063469"/>
                <a:gd name="connsiteY54" fmla="*/ 2858861 h 4745608"/>
                <a:gd name="connsiteX55" fmla="*/ 2832855 w 5063469"/>
                <a:gd name="connsiteY55" fmla="*/ 2930924 h 4745608"/>
                <a:gd name="connsiteX56" fmla="*/ 2820111 w 5063469"/>
                <a:gd name="connsiteY56" fmla="*/ 3026344 h 4745608"/>
                <a:gd name="connsiteX57" fmla="*/ 2959241 w 5063469"/>
                <a:gd name="connsiteY57" fmla="*/ 3167976 h 4745608"/>
                <a:gd name="connsiteX58" fmla="*/ 3176083 w 5063469"/>
                <a:gd name="connsiteY58" fmla="*/ 3269358 h 4745608"/>
                <a:gd name="connsiteX59" fmla="*/ 3388239 w 5063469"/>
                <a:gd name="connsiteY59" fmla="*/ 3442290 h 4745608"/>
                <a:gd name="connsiteX60" fmla="*/ 3212014 w 5063469"/>
                <a:gd name="connsiteY60" fmla="*/ 3336948 h 4745608"/>
                <a:gd name="connsiteX61" fmla="*/ 3004633 w 5063469"/>
                <a:gd name="connsiteY61" fmla="*/ 3276814 h 4745608"/>
                <a:gd name="connsiteX62" fmla="*/ 2771676 w 5063469"/>
                <a:gd name="connsiteY62" fmla="*/ 3166987 h 4745608"/>
                <a:gd name="connsiteX63" fmla="*/ 2638873 w 5063469"/>
                <a:gd name="connsiteY63" fmla="*/ 3097908 h 4745608"/>
                <a:gd name="connsiteX64" fmla="*/ 2570293 w 5063469"/>
                <a:gd name="connsiteY64" fmla="*/ 3109338 h 4745608"/>
                <a:gd name="connsiteX65" fmla="*/ 2525557 w 5063469"/>
                <a:gd name="connsiteY65" fmla="*/ 3326508 h 4745608"/>
                <a:gd name="connsiteX66" fmla="*/ 2584349 w 5063469"/>
                <a:gd name="connsiteY66" fmla="*/ 3577470 h 4745608"/>
                <a:gd name="connsiteX67" fmla="*/ 2663703 w 5063469"/>
                <a:gd name="connsiteY67" fmla="*/ 3996904 h 4745608"/>
                <a:gd name="connsiteX68" fmla="*/ 2633113 w 5063469"/>
                <a:gd name="connsiteY68" fmla="*/ 4192703 h 4745608"/>
                <a:gd name="connsiteX69" fmla="*/ 2539703 w 5063469"/>
                <a:gd name="connsiteY69" fmla="*/ 4455574 h 4745608"/>
                <a:gd name="connsiteX70" fmla="*/ 2595212 w 5063469"/>
                <a:gd name="connsiteY70" fmla="*/ 3945217 h 4745608"/>
                <a:gd name="connsiteX71" fmla="*/ 2481240 w 5063469"/>
                <a:gd name="connsiteY71" fmla="*/ 3566538 h 4745608"/>
                <a:gd name="connsiteX72" fmla="*/ 2307403 w 5063469"/>
                <a:gd name="connsiteY72" fmla="*/ 3166488 h 4745608"/>
                <a:gd name="connsiteX73" fmla="*/ 2261683 w 5063469"/>
                <a:gd name="connsiteY73" fmla="*/ 3063618 h 4745608"/>
                <a:gd name="connsiteX74" fmla="*/ 2078803 w 5063469"/>
                <a:gd name="connsiteY74" fmla="*/ 2949318 h 4745608"/>
                <a:gd name="connsiteX75" fmla="*/ 1824299 w 5063469"/>
                <a:gd name="connsiteY75" fmla="*/ 3002494 h 4745608"/>
                <a:gd name="connsiteX76" fmla="*/ 1412162 w 5063469"/>
                <a:gd name="connsiteY76" fmla="*/ 3235573 h 4745608"/>
                <a:gd name="connsiteX77" fmla="*/ 1381573 w 5063469"/>
                <a:gd name="connsiteY77" fmla="*/ 3680838 h 4745608"/>
                <a:gd name="connsiteX78" fmla="*/ 1340867 w 5063469"/>
                <a:gd name="connsiteY78" fmla="*/ 3980504 h 4745608"/>
                <a:gd name="connsiteX79" fmla="*/ 1197619 w 5063469"/>
                <a:gd name="connsiteY79" fmla="*/ 4738831 h 4745608"/>
                <a:gd name="connsiteX80" fmla="*/ 1220896 w 5063469"/>
                <a:gd name="connsiteY80" fmla="*/ 4338309 h 4745608"/>
                <a:gd name="connsiteX81" fmla="*/ 1242772 w 5063469"/>
                <a:gd name="connsiteY81" fmla="*/ 4080888 h 4745608"/>
                <a:gd name="connsiteX82" fmla="*/ 1198693 w 5063469"/>
                <a:gd name="connsiteY82" fmla="*/ 3909438 h 4745608"/>
                <a:gd name="connsiteX83" fmla="*/ 970093 w 5063469"/>
                <a:gd name="connsiteY83" fmla="*/ 3989448 h 4745608"/>
                <a:gd name="connsiteX84" fmla="*/ 766328 w 5063469"/>
                <a:gd name="connsiteY84" fmla="*/ 4131990 h 4745608"/>
                <a:gd name="connsiteX85" fmla="*/ 555808 w 5063469"/>
                <a:gd name="connsiteY85" fmla="*/ 4355688 h 4745608"/>
                <a:gd name="connsiteX86" fmla="*/ 785900 w 5063469"/>
                <a:gd name="connsiteY86" fmla="*/ 4017771 h 4745608"/>
                <a:gd name="connsiteX87" fmla="*/ 1130113 w 5063469"/>
                <a:gd name="connsiteY87" fmla="*/ 3817500 h 4745608"/>
                <a:gd name="connsiteX88" fmla="*/ 1278703 w 5063469"/>
                <a:gd name="connsiteY88" fmla="*/ 3726558 h 4745608"/>
                <a:gd name="connsiteX89" fmla="*/ 1269661 w 5063469"/>
                <a:gd name="connsiteY89" fmla="*/ 3390117 h 4745608"/>
                <a:gd name="connsiteX90" fmla="*/ 1309620 w 5063469"/>
                <a:gd name="connsiteY90" fmla="*/ 3169963 h 4745608"/>
                <a:gd name="connsiteX91" fmla="*/ 1393003 w 5063469"/>
                <a:gd name="connsiteY91" fmla="*/ 3052188 h 4745608"/>
                <a:gd name="connsiteX92" fmla="*/ 1080693 w 5063469"/>
                <a:gd name="connsiteY92" fmla="*/ 2984604 h 4745608"/>
                <a:gd name="connsiteX93" fmla="*/ 663453 w 5063469"/>
                <a:gd name="connsiteY93" fmla="*/ 3023360 h 4745608"/>
                <a:gd name="connsiteX94" fmla="*/ 235111 w 5063469"/>
                <a:gd name="connsiteY94" fmla="*/ 3217172 h 4745608"/>
                <a:gd name="connsiteX95" fmla="*/ 421453 w 5063469"/>
                <a:gd name="connsiteY95" fmla="*/ 3029328 h 4745608"/>
                <a:gd name="connsiteX96" fmla="*/ 627193 w 5063469"/>
                <a:gd name="connsiteY96" fmla="*/ 2926458 h 4745608"/>
                <a:gd name="connsiteX97" fmla="*/ 854480 w 5063469"/>
                <a:gd name="connsiteY97" fmla="*/ 2889178 h 4745608"/>
                <a:gd name="connsiteX98" fmla="*/ 1149272 w 5063469"/>
                <a:gd name="connsiteY98" fmla="*/ 2889676 h 4745608"/>
                <a:gd name="connsiteX99" fmla="*/ 1531894 w 5063469"/>
                <a:gd name="connsiteY99" fmla="*/ 2917507 h 4745608"/>
                <a:gd name="connsiteX100" fmla="*/ 1860559 w 5063469"/>
                <a:gd name="connsiteY100" fmla="*/ 2766431 h 4745608"/>
                <a:gd name="connsiteX101" fmla="*/ 1701613 w 5063469"/>
                <a:gd name="connsiteY101" fmla="*/ 2263518 h 4745608"/>
                <a:gd name="connsiteX102" fmla="*/ 1690183 w 5063469"/>
                <a:gd name="connsiteY102" fmla="*/ 1966338 h 4745608"/>
                <a:gd name="connsiteX103" fmla="*/ 1381991 w 5063469"/>
                <a:gd name="connsiteY103" fmla="*/ 1841604 h 4745608"/>
                <a:gd name="connsiteX104" fmla="*/ 1095823 w 5063469"/>
                <a:gd name="connsiteY104" fmla="*/ 1714878 h 4745608"/>
                <a:gd name="connsiteX105" fmla="*/ 746507 w 5063469"/>
                <a:gd name="connsiteY105" fmla="*/ 1626415 h 4745608"/>
                <a:gd name="connsiteX106" fmla="*/ 352873 w 5063469"/>
                <a:gd name="connsiteY106" fmla="*/ 1726308 h 4745608"/>
                <a:gd name="connsiteX107" fmla="*/ 113171 w 5063469"/>
                <a:gd name="connsiteY107" fmla="*/ 1763582 h 4745608"/>
                <a:gd name="connsiteX108" fmla="*/ 9973 w 5063469"/>
                <a:gd name="connsiteY108" fmla="*/ 1737738 h 4745608"/>
                <a:gd name="connsiteX109" fmla="*/ 348516 w 5063469"/>
                <a:gd name="connsiteY109" fmla="*/ 1643812 h 4745608"/>
                <a:gd name="connsiteX110" fmla="*/ 653097 w 5063469"/>
                <a:gd name="connsiteY110" fmla="*/ 1543920 h 4745608"/>
                <a:gd name="connsiteX111" fmla="*/ 1072963 w 5063469"/>
                <a:gd name="connsiteY111" fmla="*/ 1612008 h 4745608"/>
                <a:gd name="connsiteX112" fmla="*/ 1244413 w 5063469"/>
                <a:gd name="connsiteY112" fmla="*/ 1657728 h 4745608"/>
                <a:gd name="connsiteX113" fmla="*/ 1205766 w 5063469"/>
                <a:gd name="connsiteY113" fmla="*/ 1451988 h 4745608"/>
                <a:gd name="connsiteX114" fmla="*/ 1046313 w 5063469"/>
                <a:gd name="connsiteY114" fmla="*/ 815409 h 4745608"/>
                <a:gd name="connsiteX115" fmla="*/ 1221553 w 5063469"/>
                <a:gd name="connsiteY115" fmla="*/ 1211958 h 4745608"/>
                <a:gd name="connsiteX0" fmla="*/ 1221553 w 5015379"/>
                <a:gd name="connsiteY0" fmla="*/ 1211958 h 4745608"/>
                <a:gd name="connsiteX1" fmla="*/ 1343911 w 5015379"/>
                <a:gd name="connsiteY1" fmla="*/ 1559828 h 4745608"/>
                <a:gd name="connsiteX2" fmla="*/ 1553023 w 5015379"/>
                <a:gd name="connsiteY2" fmla="*/ 1657728 h 4745608"/>
                <a:gd name="connsiteX3" fmla="*/ 1907353 w 5015379"/>
                <a:gd name="connsiteY3" fmla="*/ 1680588 h 4745608"/>
                <a:gd name="connsiteX4" fmla="*/ 2021653 w 5015379"/>
                <a:gd name="connsiteY4" fmla="*/ 1543428 h 4745608"/>
                <a:gd name="connsiteX5" fmla="*/ 2124523 w 5015379"/>
                <a:gd name="connsiteY5" fmla="*/ 1291968 h 4745608"/>
                <a:gd name="connsiteX6" fmla="*/ 2124523 w 5015379"/>
                <a:gd name="connsiteY6" fmla="*/ 1120518 h 4745608"/>
                <a:gd name="connsiteX7" fmla="*/ 2068029 w 5015379"/>
                <a:gd name="connsiteY7" fmla="*/ 825325 h 4745608"/>
                <a:gd name="connsiteX8" fmla="*/ 2078803 w 5015379"/>
                <a:gd name="connsiteY8" fmla="*/ 777618 h 4745608"/>
                <a:gd name="connsiteX9" fmla="*/ 2170243 w 5015379"/>
                <a:gd name="connsiteY9" fmla="*/ 1086228 h 4745608"/>
                <a:gd name="connsiteX10" fmla="*/ 2215963 w 5015379"/>
                <a:gd name="connsiteY10" fmla="*/ 1269108 h 4745608"/>
                <a:gd name="connsiteX11" fmla="*/ 2284543 w 5015379"/>
                <a:gd name="connsiteY11" fmla="*/ 1303398 h 4745608"/>
                <a:gd name="connsiteX12" fmla="*/ 2330263 w 5015379"/>
                <a:gd name="connsiteY12" fmla="*/ 1166238 h 4745608"/>
                <a:gd name="connsiteX13" fmla="*/ 2467423 w 5015379"/>
                <a:gd name="connsiteY13" fmla="*/ 880488 h 4745608"/>
                <a:gd name="connsiteX14" fmla="*/ 2558863 w 5015379"/>
                <a:gd name="connsiteY14" fmla="*/ 640458 h 4745608"/>
                <a:gd name="connsiteX15" fmla="*/ 2616013 w 5015379"/>
                <a:gd name="connsiteY15" fmla="*/ 537588 h 4745608"/>
                <a:gd name="connsiteX16" fmla="*/ 2558863 w 5015379"/>
                <a:gd name="connsiteY16" fmla="*/ 789048 h 4745608"/>
                <a:gd name="connsiteX17" fmla="*/ 2444563 w 5015379"/>
                <a:gd name="connsiteY17" fmla="*/ 1097658 h 4745608"/>
                <a:gd name="connsiteX18" fmla="*/ 2375983 w 5015379"/>
                <a:gd name="connsiteY18" fmla="*/ 1406268 h 4745608"/>
                <a:gd name="connsiteX19" fmla="*/ 2558863 w 5015379"/>
                <a:gd name="connsiteY19" fmla="*/ 1577718 h 4745608"/>
                <a:gd name="connsiteX20" fmla="*/ 2878903 w 5015379"/>
                <a:gd name="connsiteY20" fmla="*/ 1657728 h 4745608"/>
                <a:gd name="connsiteX21" fmla="*/ 3187513 w 5015379"/>
                <a:gd name="connsiteY21" fmla="*/ 1657728 h 4745608"/>
                <a:gd name="connsiteX22" fmla="*/ 3370393 w 5015379"/>
                <a:gd name="connsiteY22" fmla="*/ 1566288 h 4745608"/>
                <a:gd name="connsiteX23" fmla="*/ 3488066 w 5015379"/>
                <a:gd name="connsiteY23" fmla="*/ 1246753 h 4745608"/>
                <a:gd name="connsiteX24" fmla="*/ 3495138 w 5015379"/>
                <a:gd name="connsiteY24" fmla="*/ 1115548 h 4745608"/>
                <a:gd name="connsiteX25" fmla="*/ 3493650 w 5015379"/>
                <a:gd name="connsiteY25" fmla="*/ 1063976 h 4745608"/>
                <a:gd name="connsiteX26" fmla="*/ 3450403 w 5015379"/>
                <a:gd name="connsiteY26" fmla="*/ 777618 h 4745608"/>
                <a:gd name="connsiteX27" fmla="*/ 3119893 w 5015379"/>
                <a:gd name="connsiteY27" fmla="*/ 321571 h 4745608"/>
                <a:gd name="connsiteX28" fmla="*/ 3497351 w 5015379"/>
                <a:gd name="connsiteY28" fmla="*/ 674883 h 4745608"/>
                <a:gd name="connsiteX29" fmla="*/ 3759013 w 5015379"/>
                <a:gd name="connsiteY29" fmla="*/ 571878 h 4745608"/>
                <a:gd name="connsiteX30" fmla="*/ 3999043 w 5015379"/>
                <a:gd name="connsiteY30" fmla="*/ 91818 h 4745608"/>
                <a:gd name="connsiteX31" fmla="*/ 4033333 w 5015379"/>
                <a:gd name="connsiteY31" fmla="*/ 11808 h 4745608"/>
                <a:gd name="connsiteX32" fmla="*/ 3984569 w 5015379"/>
                <a:gd name="connsiteY32" fmla="*/ 247366 h 4745608"/>
                <a:gd name="connsiteX33" fmla="*/ 3812791 w 5015379"/>
                <a:gd name="connsiteY33" fmla="*/ 647417 h 4745608"/>
                <a:gd name="connsiteX34" fmla="*/ 3592906 w 5015379"/>
                <a:gd name="connsiteY34" fmla="*/ 811408 h 4745608"/>
                <a:gd name="connsiteX35" fmla="*/ 3604425 w 5015379"/>
                <a:gd name="connsiteY35" fmla="*/ 999253 h 4745608"/>
                <a:gd name="connsiteX36" fmla="*/ 3872985 w 5015379"/>
                <a:gd name="connsiteY36" fmla="*/ 881976 h 4745608"/>
                <a:gd name="connsiteX37" fmla="*/ 4200754 w 5015379"/>
                <a:gd name="connsiteY37" fmla="*/ 774136 h 4745608"/>
                <a:gd name="connsiteX38" fmla="*/ 4064251 w 5015379"/>
                <a:gd name="connsiteY38" fmla="*/ 847195 h 4745608"/>
                <a:gd name="connsiteX39" fmla="*/ 3818880 w 5015379"/>
                <a:gd name="connsiteY39" fmla="*/ 991305 h 4745608"/>
                <a:gd name="connsiteX40" fmla="*/ 3658531 w 5015379"/>
                <a:gd name="connsiteY40" fmla="*/ 1093178 h 4745608"/>
                <a:gd name="connsiteX41" fmla="*/ 3622838 w 5015379"/>
                <a:gd name="connsiteY41" fmla="*/ 1221401 h 4745608"/>
                <a:gd name="connsiteX42" fmla="*/ 3577446 w 5015379"/>
                <a:gd name="connsiteY42" fmla="*/ 1500691 h 4745608"/>
                <a:gd name="connsiteX43" fmla="*/ 3461833 w 5015379"/>
                <a:gd name="connsiteY43" fmla="*/ 1726308 h 4745608"/>
                <a:gd name="connsiteX44" fmla="*/ 3278953 w 5015379"/>
                <a:gd name="connsiteY44" fmla="*/ 2034918 h 4745608"/>
                <a:gd name="connsiteX45" fmla="*/ 3288742 w 5015379"/>
                <a:gd name="connsiteY45" fmla="*/ 2273460 h 4745608"/>
                <a:gd name="connsiteX46" fmla="*/ 3434288 w 5015379"/>
                <a:gd name="connsiteY46" fmla="*/ 2417577 h 4745608"/>
                <a:gd name="connsiteX47" fmla="*/ 3781217 w 5015379"/>
                <a:gd name="connsiteY47" fmla="*/ 2618845 h 4745608"/>
                <a:gd name="connsiteX48" fmla="*/ 4079053 w 5015379"/>
                <a:gd name="connsiteY48" fmla="*/ 2777868 h 4745608"/>
                <a:gd name="connsiteX49" fmla="*/ 5011598 w 5015379"/>
                <a:gd name="connsiteY49" fmla="*/ 3189329 h 4745608"/>
                <a:gd name="connsiteX50" fmla="*/ 4940575 w 5015379"/>
                <a:gd name="connsiteY50" fmla="*/ 3376168 h 4745608"/>
                <a:gd name="connsiteX51" fmla="*/ 4070190 w 5015379"/>
                <a:gd name="connsiteY51" fmla="*/ 3021367 h 4745608"/>
                <a:gd name="connsiteX52" fmla="*/ 3460193 w 5015379"/>
                <a:gd name="connsiteY52" fmla="*/ 2852901 h 4745608"/>
                <a:gd name="connsiteX53" fmla="*/ 3217865 w 5015379"/>
                <a:gd name="connsiteY53" fmla="*/ 2829045 h 4745608"/>
                <a:gd name="connsiteX54" fmla="*/ 3025524 w 5015379"/>
                <a:gd name="connsiteY54" fmla="*/ 2858861 h 4745608"/>
                <a:gd name="connsiteX55" fmla="*/ 2832855 w 5015379"/>
                <a:gd name="connsiteY55" fmla="*/ 2930924 h 4745608"/>
                <a:gd name="connsiteX56" fmla="*/ 2820111 w 5015379"/>
                <a:gd name="connsiteY56" fmla="*/ 3026344 h 4745608"/>
                <a:gd name="connsiteX57" fmla="*/ 2959241 w 5015379"/>
                <a:gd name="connsiteY57" fmla="*/ 3167976 h 4745608"/>
                <a:gd name="connsiteX58" fmla="*/ 3176083 w 5015379"/>
                <a:gd name="connsiteY58" fmla="*/ 3269358 h 4745608"/>
                <a:gd name="connsiteX59" fmla="*/ 3388239 w 5015379"/>
                <a:gd name="connsiteY59" fmla="*/ 3442290 h 4745608"/>
                <a:gd name="connsiteX60" fmla="*/ 3212014 w 5015379"/>
                <a:gd name="connsiteY60" fmla="*/ 3336948 h 4745608"/>
                <a:gd name="connsiteX61" fmla="*/ 3004633 w 5015379"/>
                <a:gd name="connsiteY61" fmla="*/ 3276814 h 4745608"/>
                <a:gd name="connsiteX62" fmla="*/ 2771676 w 5015379"/>
                <a:gd name="connsiteY62" fmla="*/ 3166987 h 4745608"/>
                <a:gd name="connsiteX63" fmla="*/ 2638873 w 5015379"/>
                <a:gd name="connsiteY63" fmla="*/ 3097908 h 4745608"/>
                <a:gd name="connsiteX64" fmla="*/ 2570293 w 5015379"/>
                <a:gd name="connsiteY64" fmla="*/ 3109338 h 4745608"/>
                <a:gd name="connsiteX65" fmla="*/ 2525557 w 5015379"/>
                <a:gd name="connsiteY65" fmla="*/ 3326508 h 4745608"/>
                <a:gd name="connsiteX66" fmla="*/ 2584349 w 5015379"/>
                <a:gd name="connsiteY66" fmla="*/ 3577470 h 4745608"/>
                <a:gd name="connsiteX67" fmla="*/ 2663703 w 5015379"/>
                <a:gd name="connsiteY67" fmla="*/ 3996904 h 4745608"/>
                <a:gd name="connsiteX68" fmla="*/ 2633113 w 5015379"/>
                <a:gd name="connsiteY68" fmla="*/ 4192703 h 4745608"/>
                <a:gd name="connsiteX69" fmla="*/ 2539703 w 5015379"/>
                <a:gd name="connsiteY69" fmla="*/ 4455574 h 4745608"/>
                <a:gd name="connsiteX70" fmla="*/ 2595212 w 5015379"/>
                <a:gd name="connsiteY70" fmla="*/ 3945217 h 4745608"/>
                <a:gd name="connsiteX71" fmla="*/ 2481240 w 5015379"/>
                <a:gd name="connsiteY71" fmla="*/ 3566538 h 4745608"/>
                <a:gd name="connsiteX72" fmla="*/ 2307403 w 5015379"/>
                <a:gd name="connsiteY72" fmla="*/ 3166488 h 4745608"/>
                <a:gd name="connsiteX73" fmla="*/ 2261683 w 5015379"/>
                <a:gd name="connsiteY73" fmla="*/ 3063618 h 4745608"/>
                <a:gd name="connsiteX74" fmla="*/ 2078803 w 5015379"/>
                <a:gd name="connsiteY74" fmla="*/ 2949318 h 4745608"/>
                <a:gd name="connsiteX75" fmla="*/ 1824299 w 5015379"/>
                <a:gd name="connsiteY75" fmla="*/ 3002494 h 4745608"/>
                <a:gd name="connsiteX76" fmla="*/ 1412162 w 5015379"/>
                <a:gd name="connsiteY76" fmla="*/ 3235573 h 4745608"/>
                <a:gd name="connsiteX77" fmla="*/ 1381573 w 5015379"/>
                <a:gd name="connsiteY77" fmla="*/ 3680838 h 4745608"/>
                <a:gd name="connsiteX78" fmla="*/ 1340867 w 5015379"/>
                <a:gd name="connsiteY78" fmla="*/ 3980504 h 4745608"/>
                <a:gd name="connsiteX79" fmla="*/ 1197619 w 5015379"/>
                <a:gd name="connsiteY79" fmla="*/ 4738831 h 4745608"/>
                <a:gd name="connsiteX80" fmla="*/ 1220896 w 5015379"/>
                <a:gd name="connsiteY80" fmla="*/ 4338309 h 4745608"/>
                <a:gd name="connsiteX81" fmla="*/ 1242772 w 5015379"/>
                <a:gd name="connsiteY81" fmla="*/ 4080888 h 4745608"/>
                <a:gd name="connsiteX82" fmla="*/ 1198693 w 5015379"/>
                <a:gd name="connsiteY82" fmla="*/ 3909438 h 4745608"/>
                <a:gd name="connsiteX83" fmla="*/ 970093 w 5015379"/>
                <a:gd name="connsiteY83" fmla="*/ 3989448 h 4745608"/>
                <a:gd name="connsiteX84" fmla="*/ 766328 w 5015379"/>
                <a:gd name="connsiteY84" fmla="*/ 4131990 h 4745608"/>
                <a:gd name="connsiteX85" fmla="*/ 555808 w 5015379"/>
                <a:gd name="connsiteY85" fmla="*/ 4355688 h 4745608"/>
                <a:gd name="connsiteX86" fmla="*/ 785900 w 5015379"/>
                <a:gd name="connsiteY86" fmla="*/ 4017771 h 4745608"/>
                <a:gd name="connsiteX87" fmla="*/ 1130113 w 5015379"/>
                <a:gd name="connsiteY87" fmla="*/ 3817500 h 4745608"/>
                <a:gd name="connsiteX88" fmla="*/ 1278703 w 5015379"/>
                <a:gd name="connsiteY88" fmla="*/ 3726558 h 4745608"/>
                <a:gd name="connsiteX89" fmla="*/ 1269661 w 5015379"/>
                <a:gd name="connsiteY89" fmla="*/ 3390117 h 4745608"/>
                <a:gd name="connsiteX90" fmla="*/ 1309620 w 5015379"/>
                <a:gd name="connsiteY90" fmla="*/ 3169963 h 4745608"/>
                <a:gd name="connsiteX91" fmla="*/ 1393003 w 5015379"/>
                <a:gd name="connsiteY91" fmla="*/ 3052188 h 4745608"/>
                <a:gd name="connsiteX92" fmla="*/ 1080693 w 5015379"/>
                <a:gd name="connsiteY92" fmla="*/ 2984604 h 4745608"/>
                <a:gd name="connsiteX93" fmla="*/ 663453 w 5015379"/>
                <a:gd name="connsiteY93" fmla="*/ 3023360 h 4745608"/>
                <a:gd name="connsiteX94" fmla="*/ 235111 w 5015379"/>
                <a:gd name="connsiteY94" fmla="*/ 3217172 h 4745608"/>
                <a:gd name="connsiteX95" fmla="*/ 421453 w 5015379"/>
                <a:gd name="connsiteY95" fmla="*/ 3029328 h 4745608"/>
                <a:gd name="connsiteX96" fmla="*/ 627193 w 5015379"/>
                <a:gd name="connsiteY96" fmla="*/ 2926458 h 4745608"/>
                <a:gd name="connsiteX97" fmla="*/ 854480 w 5015379"/>
                <a:gd name="connsiteY97" fmla="*/ 2889178 h 4745608"/>
                <a:gd name="connsiteX98" fmla="*/ 1149272 w 5015379"/>
                <a:gd name="connsiteY98" fmla="*/ 2889676 h 4745608"/>
                <a:gd name="connsiteX99" fmla="*/ 1531894 w 5015379"/>
                <a:gd name="connsiteY99" fmla="*/ 2917507 h 4745608"/>
                <a:gd name="connsiteX100" fmla="*/ 1860559 w 5015379"/>
                <a:gd name="connsiteY100" fmla="*/ 2766431 h 4745608"/>
                <a:gd name="connsiteX101" fmla="*/ 1701613 w 5015379"/>
                <a:gd name="connsiteY101" fmla="*/ 2263518 h 4745608"/>
                <a:gd name="connsiteX102" fmla="*/ 1690183 w 5015379"/>
                <a:gd name="connsiteY102" fmla="*/ 1966338 h 4745608"/>
                <a:gd name="connsiteX103" fmla="*/ 1381991 w 5015379"/>
                <a:gd name="connsiteY103" fmla="*/ 1841604 h 4745608"/>
                <a:gd name="connsiteX104" fmla="*/ 1095823 w 5015379"/>
                <a:gd name="connsiteY104" fmla="*/ 1714878 h 4745608"/>
                <a:gd name="connsiteX105" fmla="*/ 746507 w 5015379"/>
                <a:gd name="connsiteY105" fmla="*/ 1626415 h 4745608"/>
                <a:gd name="connsiteX106" fmla="*/ 352873 w 5015379"/>
                <a:gd name="connsiteY106" fmla="*/ 1726308 h 4745608"/>
                <a:gd name="connsiteX107" fmla="*/ 113171 w 5015379"/>
                <a:gd name="connsiteY107" fmla="*/ 1763582 h 4745608"/>
                <a:gd name="connsiteX108" fmla="*/ 9973 w 5015379"/>
                <a:gd name="connsiteY108" fmla="*/ 1737738 h 4745608"/>
                <a:gd name="connsiteX109" fmla="*/ 348516 w 5015379"/>
                <a:gd name="connsiteY109" fmla="*/ 1643812 h 4745608"/>
                <a:gd name="connsiteX110" fmla="*/ 653097 w 5015379"/>
                <a:gd name="connsiteY110" fmla="*/ 1543920 h 4745608"/>
                <a:gd name="connsiteX111" fmla="*/ 1072963 w 5015379"/>
                <a:gd name="connsiteY111" fmla="*/ 1612008 h 4745608"/>
                <a:gd name="connsiteX112" fmla="*/ 1244413 w 5015379"/>
                <a:gd name="connsiteY112" fmla="*/ 1657728 h 4745608"/>
                <a:gd name="connsiteX113" fmla="*/ 1205766 w 5015379"/>
                <a:gd name="connsiteY113" fmla="*/ 1451988 h 4745608"/>
                <a:gd name="connsiteX114" fmla="*/ 1046313 w 5015379"/>
                <a:gd name="connsiteY114" fmla="*/ 815409 h 4745608"/>
                <a:gd name="connsiteX115" fmla="*/ 1221553 w 5015379"/>
                <a:gd name="connsiteY115" fmla="*/ 1211958 h 4745608"/>
                <a:gd name="connsiteX0" fmla="*/ 1221553 w 5015379"/>
                <a:gd name="connsiteY0" fmla="*/ 1211958 h 4745608"/>
                <a:gd name="connsiteX1" fmla="*/ 1343911 w 5015379"/>
                <a:gd name="connsiteY1" fmla="*/ 1559828 h 4745608"/>
                <a:gd name="connsiteX2" fmla="*/ 1553023 w 5015379"/>
                <a:gd name="connsiteY2" fmla="*/ 1657728 h 4745608"/>
                <a:gd name="connsiteX3" fmla="*/ 1907353 w 5015379"/>
                <a:gd name="connsiteY3" fmla="*/ 1680588 h 4745608"/>
                <a:gd name="connsiteX4" fmla="*/ 2021653 w 5015379"/>
                <a:gd name="connsiteY4" fmla="*/ 1543428 h 4745608"/>
                <a:gd name="connsiteX5" fmla="*/ 2124523 w 5015379"/>
                <a:gd name="connsiteY5" fmla="*/ 1291968 h 4745608"/>
                <a:gd name="connsiteX6" fmla="*/ 2124523 w 5015379"/>
                <a:gd name="connsiteY6" fmla="*/ 1120518 h 4745608"/>
                <a:gd name="connsiteX7" fmla="*/ 2068029 w 5015379"/>
                <a:gd name="connsiteY7" fmla="*/ 825325 h 4745608"/>
                <a:gd name="connsiteX8" fmla="*/ 2078803 w 5015379"/>
                <a:gd name="connsiteY8" fmla="*/ 777618 h 4745608"/>
                <a:gd name="connsiteX9" fmla="*/ 2170243 w 5015379"/>
                <a:gd name="connsiteY9" fmla="*/ 1086228 h 4745608"/>
                <a:gd name="connsiteX10" fmla="*/ 2215963 w 5015379"/>
                <a:gd name="connsiteY10" fmla="*/ 1269108 h 4745608"/>
                <a:gd name="connsiteX11" fmla="*/ 2284543 w 5015379"/>
                <a:gd name="connsiteY11" fmla="*/ 1303398 h 4745608"/>
                <a:gd name="connsiteX12" fmla="*/ 2330263 w 5015379"/>
                <a:gd name="connsiteY12" fmla="*/ 1166238 h 4745608"/>
                <a:gd name="connsiteX13" fmla="*/ 2467423 w 5015379"/>
                <a:gd name="connsiteY13" fmla="*/ 880488 h 4745608"/>
                <a:gd name="connsiteX14" fmla="*/ 2558863 w 5015379"/>
                <a:gd name="connsiteY14" fmla="*/ 640458 h 4745608"/>
                <a:gd name="connsiteX15" fmla="*/ 2616013 w 5015379"/>
                <a:gd name="connsiteY15" fmla="*/ 537588 h 4745608"/>
                <a:gd name="connsiteX16" fmla="*/ 2558863 w 5015379"/>
                <a:gd name="connsiteY16" fmla="*/ 789048 h 4745608"/>
                <a:gd name="connsiteX17" fmla="*/ 2444563 w 5015379"/>
                <a:gd name="connsiteY17" fmla="*/ 1097658 h 4745608"/>
                <a:gd name="connsiteX18" fmla="*/ 2375983 w 5015379"/>
                <a:gd name="connsiteY18" fmla="*/ 1406268 h 4745608"/>
                <a:gd name="connsiteX19" fmla="*/ 2558863 w 5015379"/>
                <a:gd name="connsiteY19" fmla="*/ 1577718 h 4745608"/>
                <a:gd name="connsiteX20" fmla="*/ 2878903 w 5015379"/>
                <a:gd name="connsiteY20" fmla="*/ 1657728 h 4745608"/>
                <a:gd name="connsiteX21" fmla="*/ 3187513 w 5015379"/>
                <a:gd name="connsiteY21" fmla="*/ 1657728 h 4745608"/>
                <a:gd name="connsiteX22" fmla="*/ 3370393 w 5015379"/>
                <a:gd name="connsiteY22" fmla="*/ 1566288 h 4745608"/>
                <a:gd name="connsiteX23" fmla="*/ 3488066 w 5015379"/>
                <a:gd name="connsiteY23" fmla="*/ 1246753 h 4745608"/>
                <a:gd name="connsiteX24" fmla="*/ 3495138 w 5015379"/>
                <a:gd name="connsiteY24" fmla="*/ 1115548 h 4745608"/>
                <a:gd name="connsiteX25" fmla="*/ 3493650 w 5015379"/>
                <a:gd name="connsiteY25" fmla="*/ 1063976 h 4745608"/>
                <a:gd name="connsiteX26" fmla="*/ 3450403 w 5015379"/>
                <a:gd name="connsiteY26" fmla="*/ 777618 h 4745608"/>
                <a:gd name="connsiteX27" fmla="*/ 3119893 w 5015379"/>
                <a:gd name="connsiteY27" fmla="*/ 321571 h 4745608"/>
                <a:gd name="connsiteX28" fmla="*/ 3497351 w 5015379"/>
                <a:gd name="connsiteY28" fmla="*/ 674883 h 4745608"/>
                <a:gd name="connsiteX29" fmla="*/ 3759013 w 5015379"/>
                <a:gd name="connsiteY29" fmla="*/ 571878 h 4745608"/>
                <a:gd name="connsiteX30" fmla="*/ 3999043 w 5015379"/>
                <a:gd name="connsiteY30" fmla="*/ 91818 h 4745608"/>
                <a:gd name="connsiteX31" fmla="*/ 4033333 w 5015379"/>
                <a:gd name="connsiteY31" fmla="*/ 11808 h 4745608"/>
                <a:gd name="connsiteX32" fmla="*/ 3984569 w 5015379"/>
                <a:gd name="connsiteY32" fmla="*/ 247366 h 4745608"/>
                <a:gd name="connsiteX33" fmla="*/ 3812791 w 5015379"/>
                <a:gd name="connsiteY33" fmla="*/ 647417 h 4745608"/>
                <a:gd name="connsiteX34" fmla="*/ 3592906 w 5015379"/>
                <a:gd name="connsiteY34" fmla="*/ 811408 h 4745608"/>
                <a:gd name="connsiteX35" fmla="*/ 3604425 w 5015379"/>
                <a:gd name="connsiteY35" fmla="*/ 999253 h 4745608"/>
                <a:gd name="connsiteX36" fmla="*/ 3872985 w 5015379"/>
                <a:gd name="connsiteY36" fmla="*/ 881976 h 4745608"/>
                <a:gd name="connsiteX37" fmla="*/ 4200754 w 5015379"/>
                <a:gd name="connsiteY37" fmla="*/ 774136 h 4745608"/>
                <a:gd name="connsiteX38" fmla="*/ 4064251 w 5015379"/>
                <a:gd name="connsiteY38" fmla="*/ 847195 h 4745608"/>
                <a:gd name="connsiteX39" fmla="*/ 3818880 w 5015379"/>
                <a:gd name="connsiteY39" fmla="*/ 991305 h 4745608"/>
                <a:gd name="connsiteX40" fmla="*/ 3658531 w 5015379"/>
                <a:gd name="connsiteY40" fmla="*/ 1093178 h 4745608"/>
                <a:gd name="connsiteX41" fmla="*/ 3622838 w 5015379"/>
                <a:gd name="connsiteY41" fmla="*/ 1221401 h 4745608"/>
                <a:gd name="connsiteX42" fmla="*/ 3577446 w 5015379"/>
                <a:gd name="connsiteY42" fmla="*/ 1500691 h 4745608"/>
                <a:gd name="connsiteX43" fmla="*/ 3461833 w 5015379"/>
                <a:gd name="connsiteY43" fmla="*/ 1726308 h 4745608"/>
                <a:gd name="connsiteX44" fmla="*/ 3278953 w 5015379"/>
                <a:gd name="connsiteY44" fmla="*/ 2034918 h 4745608"/>
                <a:gd name="connsiteX45" fmla="*/ 3288742 w 5015379"/>
                <a:gd name="connsiteY45" fmla="*/ 2273460 h 4745608"/>
                <a:gd name="connsiteX46" fmla="*/ 3434288 w 5015379"/>
                <a:gd name="connsiteY46" fmla="*/ 2417577 h 4745608"/>
                <a:gd name="connsiteX47" fmla="*/ 3781217 w 5015379"/>
                <a:gd name="connsiteY47" fmla="*/ 2618845 h 4745608"/>
                <a:gd name="connsiteX48" fmla="*/ 4079053 w 5015379"/>
                <a:gd name="connsiteY48" fmla="*/ 2777868 h 4745608"/>
                <a:gd name="connsiteX49" fmla="*/ 5011598 w 5015379"/>
                <a:gd name="connsiteY49" fmla="*/ 3189329 h 4745608"/>
                <a:gd name="connsiteX50" fmla="*/ 4940575 w 5015379"/>
                <a:gd name="connsiteY50" fmla="*/ 3376168 h 4745608"/>
                <a:gd name="connsiteX51" fmla="*/ 3944371 w 5015379"/>
                <a:gd name="connsiteY51" fmla="*/ 2976643 h 4745608"/>
                <a:gd name="connsiteX52" fmla="*/ 3460193 w 5015379"/>
                <a:gd name="connsiteY52" fmla="*/ 2852901 h 4745608"/>
                <a:gd name="connsiteX53" fmla="*/ 3217865 w 5015379"/>
                <a:gd name="connsiteY53" fmla="*/ 2829045 h 4745608"/>
                <a:gd name="connsiteX54" fmla="*/ 3025524 w 5015379"/>
                <a:gd name="connsiteY54" fmla="*/ 2858861 h 4745608"/>
                <a:gd name="connsiteX55" fmla="*/ 2832855 w 5015379"/>
                <a:gd name="connsiteY55" fmla="*/ 2930924 h 4745608"/>
                <a:gd name="connsiteX56" fmla="*/ 2820111 w 5015379"/>
                <a:gd name="connsiteY56" fmla="*/ 3026344 h 4745608"/>
                <a:gd name="connsiteX57" fmla="*/ 2959241 w 5015379"/>
                <a:gd name="connsiteY57" fmla="*/ 3167976 h 4745608"/>
                <a:gd name="connsiteX58" fmla="*/ 3176083 w 5015379"/>
                <a:gd name="connsiteY58" fmla="*/ 3269358 h 4745608"/>
                <a:gd name="connsiteX59" fmla="*/ 3388239 w 5015379"/>
                <a:gd name="connsiteY59" fmla="*/ 3442290 h 4745608"/>
                <a:gd name="connsiteX60" fmla="*/ 3212014 w 5015379"/>
                <a:gd name="connsiteY60" fmla="*/ 3336948 h 4745608"/>
                <a:gd name="connsiteX61" fmla="*/ 3004633 w 5015379"/>
                <a:gd name="connsiteY61" fmla="*/ 3276814 h 4745608"/>
                <a:gd name="connsiteX62" fmla="*/ 2771676 w 5015379"/>
                <a:gd name="connsiteY62" fmla="*/ 3166987 h 4745608"/>
                <a:gd name="connsiteX63" fmla="*/ 2638873 w 5015379"/>
                <a:gd name="connsiteY63" fmla="*/ 3097908 h 4745608"/>
                <a:gd name="connsiteX64" fmla="*/ 2570293 w 5015379"/>
                <a:gd name="connsiteY64" fmla="*/ 3109338 h 4745608"/>
                <a:gd name="connsiteX65" fmla="*/ 2525557 w 5015379"/>
                <a:gd name="connsiteY65" fmla="*/ 3326508 h 4745608"/>
                <a:gd name="connsiteX66" fmla="*/ 2584349 w 5015379"/>
                <a:gd name="connsiteY66" fmla="*/ 3577470 h 4745608"/>
                <a:gd name="connsiteX67" fmla="*/ 2663703 w 5015379"/>
                <a:gd name="connsiteY67" fmla="*/ 3996904 h 4745608"/>
                <a:gd name="connsiteX68" fmla="*/ 2633113 w 5015379"/>
                <a:gd name="connsiteY68" fmla="*/ 4192703 h 4745608"/>
                <a:gd name="connsiteX69" fmla="*/ 2539703 w 5015379"/>
                <a:gd name="connsiteY69" fmla="*/ 4455574 h 4745608"/>
                <a:gd name="connsiteX70" fmla="*/ 2595212 w 5015379"/>
                <a:gd name="connsiteY70" fmla="*/ 3945217 h 4745608"/>
                <a:gd name="connsiteX71" fmla="*/ 2481240 w 5015379"/>
                <a:gd name="connsiteY71" fmla="*/ 3566538 h 4745608"/>
                <a:gd name="connsiteX72" fmla="*/ 2307403 w 5015379"/>
                <a:gd name="connsiteY72" fmla="*/ 3166488 h 4745608"/>
                <a:gd name="connsiteX73" fmla="*/ 2261683 w 5015379"/>
                <a:gd name="connsiteY73" fmla="*/ 3063618 h 4745608"/>
                <a:gd name="connsiteX74" fmla="*/ 2078803 w 5015379"/>
                <a:gd name="connsiteY74" fmla="*/ 2949318 h 4745608"/>
                <a:gd name="connsiteX75" fmla="*/ 1824299 w 5015379"/>
                <a:gd name="connsiteY75" fmla="*/ 3002494 h 4745608"/>
                <a:gd name="connsiteX76" fmla="*/ 1412162 w 5015379"/>
                <a:gd name="connsiteY76" fmla="*/ 3235573 h 4745608"/>
                <a:gd name="connsiteX77" fmla="*/ 1381573 w 5015379"/>
                <a:gd name="connsiteY77" fmla="*/ 3680838 h 4745608"/>
                <a:gd name="connsiteX78" fmla="*/ 1340867 w 5015379"/>
                <a:gd name="connsiteY78" fmla="*/ 3980504 h 4745608"/>
                <a:gd name="connsiteX79" fmla="*/ 1197619 w 5015379"/>
                <a:gd name="connsiteY79" fmla="*/ 4738831 h 4745608"/>
                <a:gd name="connsiteX80" fmla="*/ 1220896 w 5015379"/>
                <a:gd name="connsiteY80" fmla="*/ 4338309 h 4745608"/>
                <a:gd name="connsiteX81" fmla="*/ 1242772 w 5015379"/>
                <a:gd name="connsiteY81" fmla="*/ 4080888 h 4745608"/>
                <a:gd name="connsiteX82" fmla="*/ 1198693 w 5015379"/>
                <a:gd name="connsiteY82" fmla="*/ 3909438 h 4745608"/>
                <a:gd name="connsiteX83" fmla="*/ 970093 w 5015379"/>
                <a:gd name="connsiteY83" fmla="*/ 3989448 h 4745608"/>
                <a:gd name="connsiteX84" fmla="*/ 766328 w 5015379"/>
                <a:gd name="connsiteY84" fmla="*/ 4131990 h 4745608"/>
                <a:gd name="connsiteX85" fmla="*/ 555808 w 5015379"/>
                <a:gd name="connsiteY85" fmla="*/ 4355688 h 4745608"/>
                <a:gd name="connsiteX86" fmla="*/ 785900 w 5015379"/>
                <a:gd name="connsiteY86" fmla="*/ 4017771 h 4745608"/>
                <a:gd name="connsiteX87" fmla="*/ 1130113 w 5015379"/>
                <a:gd name="connsiteY87" fmla="*/ 3817500 h 4745608"/>
                <a:gd name="connsiteX88" fmla="*/ 1278703 w 5015379"/>
                <a:gd name="connsiteY88" fmla="*/ 3726558 h 4745608"/>
                <a:gd name="connsiteX89" fmla="*/ 1269661 w 5015379"/>
                <a:gd name="connsiteY89" fmla="*/ 3390117 h 4745608"/>
                <a:gd name="connsiteX90" fmla="*/ 1309620 w 5015379"/>
                <a:gd name="connsiteY90" fmla="*/ 3169963 h 4745608"/>
                <a:gd name="connsiteX91" fmla="*/ 1393003 w 5015379"/>
                <a:gd name="connsiteY91" fmla="*/ 3052188 h 4745608"/>
                <a:gd name="connsiteX92" fmla="*/ 1080693 w 5015379"/>
                <a:gd name="connsiteY92" fmla="*/ 2984604 h 4745608"/>
                <a:gd name="connsiteX93" fmla="*/ 663453 w 5015379"/>
                <a:gd name="connsiteY93" fmla="*/ 3023360 h 4745608"/>
                <a:gd name="connsiteX94" fmla="*/ 235111 w 5015379"/>
                <a:gd name="connsiteY94" fmla="*/ 3217172 h 4745608"/>
                <a:gd name="connsiteX95" fmla="*/ 421453 w 5015379"/>
                <a:gd name="connsiteY95" fmla="*/ 3029328 h 4745608"/>
                <a:gd name="connsiteX96" fmla="*/ 627193 w 5015379"/>
                <a:gd name="connsiteY96" fmla="*/ 2926458 h 4745608"/>
                <a:gd name="connsiteX97" fmla="*/ 854480 w 5015379"/>
                <a:gd name="connsiteY97" fmla="*/ 2889178 h 4745608"/>
                <a:gd name="connsiteX98" fmla="*/ 1149272 w 5015379"/>
                <a:gd name="connsiteY98" fmla="*/ 2889676 h 4745608"/>
                <a:gd name="connsiteX99" fmla="*/ 1531894 w 5015379"/>
                <a:gd name="connsiteY99" fmla="*/ 2917507 h 4745608"/>
                <a:gd name="connsiteX100" fmla="*/ 1860559 w 5015379"/>
                <a:gd name="connsiteY100" fmla="*/ 2766431 h 4745608"/>
                <a:gd name="connsiteX101" fmla="*/ 1701613 w 5015379"/>
                <a:gd name="connsiteY101" fmla="*/ 2263518 h 4745608"/>
                <a:gd name="connsiteX102" fmla="*/ 1690183 w 5015379"/>
                <a:gd name="connsiteY102" fmla="*/ 1966338 h 4745608"/>
                <a:gd name="connsiteX103" fmla="*/ 1381991 w 5015379"/>
                <a:gd name="connsiteY103" fmla="*/ 1841604 h 4745608"/>
                <a:gd name="connsiteX104" fmla="*/ 1095823 w 5015379"/>
                <a:gd name="connsiteY104" fmla="*/ 1714878 h 4745608"/>
                <a:gd name="connsiteX105" fmla="*/ 746507 w 5015379"/>
                <a:gd name="connsiteY105" fmla="*/ 1626415 h 4745608"/>
                <a:gd name="connsiteX106" fmla="*/ 352873 w 5015379"/>
                <a:gd name="connsiteY106" fmla="*/ 1726308 h 4745608"/>
                <a:gd name="connsiteX107" fmla="*/ 113171 w 5015379"/>
                <a:gd name="connsiteY107" fmla="*/ 1763582 h 4745608"/>
                <a:gd name="connsiteX108" fmla="*/ 9973 w 5015379"/>
                <a:gd name="connsiteY108" fmla="*/ 1737738 h 4745608"/>
                <a:gd name="connsiteX109" fmla="*/ 348516 w 5015379"/>
                <a:gd name="connsiteY109" fmla="*/ 1643812 h 4745608"/>
                <a:gd name="connsiteX110" fmla="*/ 653097 w 5015379"/>
                <a:gd name="connsiteY110" fmla="*/ 1543920 h 4745608"/>
                <a:gd name="connsiteX111" fmla="*/ 1072963 w 5015379"/>
                <a:gd name="connsiteY111" fmla="*/ 1612008 h 4745608"/>
                <a:gd name="connsiteX112" fmla="*/ 1244413 w 5015379"/>
                <a:gd name="connsiteY112" fmla="*/ 1657728 h 4745608"/>
                <a:gd name="connsiteX113" fmla="*/ 1205766 w 5015379"/>
                <a:gd name="connsiteY113" fmla="*/ 1451988 h 4745608"/>
                <a:gd name="connsiteX114" fmla="*/ 1046313 w 5015379"/>
                <a:gd name="connsiteY114" fmla="*/ 815409 h 4745608"/>
                <a:gd name="connsiteX115" fmla="*/ 1221553 w 5015379"/>
                <a:gd name="connsiteY115" fmla="*/ 1211958 h 4745608"/>
                <a:gd name="connsiteX0" fmla="*/ 1221553 w 9530915"/>
                <a:gd name="connsiteY0" fmla="*/ 1211958 h 5122491"/>
                <a:gd name="connsiteX1" fmla="*/ 1343911 w 9530915"/>
                <a:gd name="connsiteY1" fmla="*/ 1559828 h 5122491"/>
                <a:gd name="connsiteX2" fmla="*/ 1553023 w 9530915"/>
                <a:gd name="connsiteY2" fmla="*/ 1657728 h 5122491"/>
                <a:gd name="connsiteX3" fmla="*/ 1907353 w 9530915"/>
                <a:gd name="connsiteY3" fmla="*/ 1680588 h 5122491"/>
                <a:gd name="connsiteX4" fmla="*/ 2021653 w 9530915"/>
                <a:gd name="connsiteY4" fmla="*/ 1543428 h 5122491"/>
                <a:gd name="connsiteX5" fmla="*/ 2124523 w 9530915"/>
                <a:gd name="connsiteY5" fmla="*/ 1291968 h 5122491"/>
                <a:gd name="connsiteX6" fmla="*/ 2124523 w 9530915"/>
                <a:gd name="connsiteY6" fmla="*/ 1120518 h 5122491"/>
                <a:gd name="connsiteX7" fmla="*/ 2068029 w 9530915"/>
                <a:gd name="connsiteY7" fmla="*/ 825325 h 5122491"/>
                <a:gd name="connsiteX8" fmla="*/ 2078803 w 9530915"/>
                <a:gd name="connsiteY8" fmla="*/ 777618 h 5122491"/>
                <a:gd name="connsiteX9" fmla="*/ 2170243 w 9530915"/>
                <a:gd name="connsiteY9" fmla="*/ 1086228 h 5122491"/>
                <a:gd name="connsiteX10" fmla="*/ 2215963 w 9530915"/>
                <a:gd name="connsiteY10" fmla="*/ 1269108 h 5122491"/>
                <a:gd name="connsiteX11" fmla="*/ 2284543 w 9530915"/>
                <a:gd name="connsiteY11" fmla="*/ 1303398 h 5122491"/>
                <a:gd name="connsiteX12" fmla="*/ 2330263 w 9530915"/>
                <a:gd name="connsiteY12" fmla="*/ 1166238 h 5122491"/>
                <a:gd name="connsiteX13" fmla="*/ 2467423 w 9530915"/>
                <a:gd name="connsiteY13" fmla="*/ 880488 h 5122491"/>
                <a:gd name="connsiteX14" fmla="*/ 2558863 w 9530915"/>
                <a:gd name="connsiteY14" fmla="*/ 640458 h 5122491"/>
                <a:gd name="connsiteX15" fmla="*/ 2616013 w 9530915"/>
                <a:gd name="connsiteY15" fmla="*/ 537588 h 5122491"/>
                <a:gd name="connsiteX16" fmla="*/ 2558863 w 9530915"/>
                <a:gd name="connsiteY16" fmla="*/ 789048 h 5122491"/>
                <a:gd name="connsiteX17" fmla="*/ 2444563 w 9530915"/>
                <a:gd name="connsiteY17" fmla="*/ 1097658 h 5122491"/>
                <a:gd name="connsiteX18" fmla="*/ 2375983 w 9530915"/>
                <a:gd name="connsiteY18" fmla="*/ 1406268 h 5122491"/>
                <a:gd name="connsiteX19" fmla="*/ 2558863 w 9530915"/>
                <a:gd name="connsiteY19" fmla="*/ 1577718 h 5122491"/>
                <a:gd name="connsiteX20" fmla="*/ 2878903 w 9530915"/>
                <a:gd name="connsiteY20" fmla="*/ 1657728 h 5122491"/>
                <a:gd name="connsiteX21" fmla="*/ 3187513 w 9530915"/>
                <a:gd name="connsiteY21" fmla="*/ 1657728 h 5122491"/>
                <a:gd name="connsiteX22" fmla="*/ 3370393 w 9530915"/>
                <a:gd name="connsiteY22" fmla="*/ 1566288 h 5122491"/>
                <a:gd name="connsiteX23" fmla="*/ 3488066 w 9530915"/>
                <a:gd name="connsiteY23" fmla="*/ 1246753 h 5122491"/>
                <a:gd name="connsiteX24" fmla="*/ 3495138 w 9530915"/>
                <a:gd name="connsiteY24" fmla="*/ 1115548 h 5122491"/>
                <a:gd name="connsiteX25" fmla="*/ 3493650 w 9530915"/>
                <a:gd name="connsiteY25" fmla="*/ 1063976 h 5122491"/>
                <a:gd name="connsiteX26" fmla="*/ 3450403 w 9530915"/>
                <a:gd name="connsiteY26" fmla="*/ 777618 h 5122491"/>
                <a:gd name="connsiteX27" fmla="*/ 3119893 w 9530915"/>
                <a:gd name="connsiteY27" fmla="*/ 321571 h 5122491"/>
                <a:gd name="connsiteX28" fmla="*/ 3497351 w 9530915"/>
                <a:gd name="connsiteY28" fmla="*/ 674883 h 5122491"/>
                <a:gd name="connsiteX29" fmla="*/ 3759013 w 9530915"/>
                <a:gd name="connsiteY29" fmla="*/ 571878 h 5122491"/>
                <a:gd name="connsiteX30" fmla="*/ 3999043 w 9530915"/>
                <a:gd name="connsiteY30" fmla="*/ 91818 h 5122491"/>
                <a:gd name="connsiteX31" fmla="*/ 4033333 w 9530915"/>
                <a:gd name="connsiteY31" fmla="*/ 11808 h 5122491"/>
                <a:gd name="connsiteX32" fmla="*/ 3984569 w 9530915"/>
                <a:gd name="connsiteY32" fmla="*/ 247366 h 5122491"/>
                <a:gd name="connsiteX33" fmla="*/ 3812791 w 9530915"/>
                <a:gd name="connsiteY33" fmla="*/ 647417 h 5122491"/>
                <a:gd name="connsiteX34" fmla="*/ 3592906 w 9530915"/>
                <a:gd name="connsiteY34" fmla="*/ 811408 h 5122491"/>
                <a:gd name="connsiteX35" fmla="*/ 3604425 w 9530915"/>
                <a:gd name="connsiteY35" fmla="*/ 999253 h 5122491"/>
                <a:gd name="connsiteX36" fmla="*/ 3872985 w 9530915"/>
                <a:gd name="connsiteY36" fmla="*/ 881976 h 5122491"/>
                <a:gd name="connsiteX37" fmla="*/ 4200754 w 9530915"/>
                <a:gd name="connsiteY37" fmla="*/ 774136 h 5122491"/>
                <a:gd name="connsiteX38" fmla="*/ 4064251 w 9530915"/>
                <a:gd name="connsiteY38" fmla="*/ 847195 h 5122491"/>
                <a:gd name="connsiteX39" fmla="*/ 3818880 w 9530915"/>
                <a:gd name="connsiteY39" fmla="*/ 991305 h 5122491"/>
                <a:gd name="connsiteX40" fmla="*/ 3658531 w 9530915"/>
                <a:gd name="connsiteY40" fmla="*/ 1093178 h 5122491"/>
                <a:gd name="connsiteX41" fmla="*/ 3622838 w 9530915"/>
                <a:gd name="connsiteY41" fmla="*/ 1221401 h 5122491"/>
                <a:gd name="connsiteX42" fmla="*/ 3577446 w 9530915"/>
                <a:gd name="connsiteY42" fmla="*/ 1500691 h 5122491"/>
                <a:gd name="connsiteX43" fmla="*/ 3461833 w 9530915"/>
                <a:gd name="connsiteY43" fmla="*/ 1726308 h 5122491"/>
                <a:gd name="connsiteX44" fmla="*/ 3278953 w 9530915"/>
                <a:gd name="connsiteY44" fmla="*/ 2034918 h 5122491"/>
                <a:gd name="connsiteX45" fmla="*/ 3288742 w 9530915"/>
                <a:gd name="connsiteY45" fmla="*/ 2273460 h 5122491"/>
                <a:gd name="connsiteX46" fmla="*/ 3434288 w 9530915"/>
                <a:gd name="connsiteY46" fmla="*/ 2417577 h 5122491"/>
                <a:gd name="connsiteX47" fmla="*/ 3781217 w 9530915"/>
                <a:gd name="connsiteY47" fmla="*/ 2618845 h 5122491"/>
                <a:gd name="connsiteX48" fmla="*/ 4079053 w 9530915"/>
                <a:gd name="connsiteY48" fmla="*/ 2777868 h 5122491"/>
                <a:gd name="connsiteX49" fmla="*/ 9530841 w 9530915"/>
                <a:gd name="connsiteY49" fmla="*/ 5122045 h 5122491"/>
                <a:gd name="connsiteX50" fmla="*/ 4940575 w 9530915"/>
                <a:gd name="connsiteY50" fmla="*/ 3376168 h 5122491"/>
                <a:gd name="connsiteX51" fmla="*/ 3944371 w 9530915"/>
                <a:gd name="connsiteY51" fmla="*/ 2976643 h 5122491"/>
                <a:gd name="connsiteX52" fmla="*/ 3460193 w 9530915"/>
                <a:gd name="connsiteY52" fmla="*/ 2852901 h 5122491"/>
                <a:gd name="connsiteX53" fmla="*/ 3217865 w 9530915"/>
                <a:gd name="connsiteY53" fmla="*/ 2829045 h 5122491"/>
                <a:gd name="connsiteX54" fmla="*/ 3025524 w 9530915"/>
                <a:gd name="connsiteY54" fmla="*/ 2858861 h 5122491"/>
                <a:gd name="connsiteX55" fmla="*/ 2832855 w 9530915"/>
                <a:gd name="connsiteY55" fmla="*/ 2930924 h 5122491"/>
                <a:gd name="connsiteX56" fmla="*/ 2820111 w 9530915"/>
                <a:gd name="connsiteY56" fmla="*/ 3026344 h 5122491"/>
                <a:gd name="connsiteX57" fmla="*/ 2959241 w 9530915"/>
                <a:gd name="connsiteY57" fmla="*/ 3167976 h 5122491"/>
                <a:gd name="connsiteX58" fmla="*/ 3176083 w 9530915"/>
                <a:gd name="connsiteY58" fmla="*/ 3269358 h 5122491"/>
                <a:gd name="connsiteX59" fmla="*/ 3388239 w 9530915"/>
                <a:gd name="connsiteY59" fmla="*/ 3442290 h 5122491"/>
                <a:gd name="connsiteX60" fmla="*/ 3212014 w 9530915"/>
                <a:gd name="connsiteY60" fmla="*/ 3336948 h 5122491"/>
                <a:gd name="connsiteX61" fmla="*/ 3004633 w 9530915"/>
                <a:gd name="connsiteY61" fmla="*/ 3276814 h 5122491"/>
                <a:gd name="connsiteX62" fmla="*/ 2771676 w 9530915"/>
                <a:gd name="connsiteY62" fmla="*/ 3166987 h 5122491"/>
                <a:gd name="connsiteX63" fmla="*/ 2638873 w 9530915"/>
                <a:gd name="connsiteY63" fmla="*/ 3097908 h 5122491"/>
                <a:gd name="connsiteX64" fmla="*/ 2570293 w 9530915"/>
                <a:gd name="connsiteY64" fmla="*/ 3109338 h 5122491"/>
                <a:gd name="connsiteX65" fmla="*/ 2525557 w 9530915"/>
                <a:gd name="connsiteY65" fmla="*/ 3326508 h 5122491"/>
                <a:gd name="connsiteX66" fmla="*/ 2584349 w 9530915"/>
                <a:gd name="connsiteY66" fmla="*/ 3577470 h 5122491"/>
                <a:gd name="connsiteX67" fmla="*/ 2663703 w 9530915"/>
                <a:gd name="connsiteY67" fmla="*/ 3996904 h 5122491"/>
                <a:gd name="connsiteX68" fmla="*/ 2633113 w 9530915"/>
                <a:gd name="connsiteY68" fmla="*/ 4192703 h 5122491"/>
                <a:gd name="connsiteX69" fmla="*/ 2539703 w 9530915"/>
                <a:gd name="connsiteY69" fmla="*/ 4455574 h 5122491"/>
                <a:gd name="connsiteX70" fmla="*/ 2595212 w 9530915"/>
                <a:gd name="connsiteY70" fmla="*/ 3945217 h 5122491"/>
                <a:gd name="connsiteX71" fmla="*/ 2481240 w 9530915"/>
                <a:gd name="connsiteY71" fmla="*/ 3566538 h 5122491"/>
                <a:gd name="connsiteX72" fmla="*/ 2307403 w 9530915"/>
                <a:gd name="connsiteY72" fmla="*/ 3166488 h 5122491"/>
                <a:gd name="connsiteX73" fmla="*/ 2261683 w 9530915"/>
                <a:gd name="connsiteY73" fmla="*/ 3063618 h 5122491"/>
                <a:gd name="connsiteX74" fmla="*/ 2078803 w 9530915"/>
                <a:gd name="connsiteY74" fmla="*/ 2949318 h 5122491"/>
                <a:gd name="connsiteX75" fmla="*/ 1824299 w 9530915"/>
                <a:gd name="connsiteY75" fmla="*/ 3002494 h 5122491"/>
                <a:gd name="connsiteX76" fmla="*/ 1412162 w 9530915"/>
                <a:gd name="connsiteY76" fmla="*/ 3235573 h 5122491"/>
                <a:gd name="connsiteX77" fmla="*/ 1381573 w 9530915"/>
                <a:gd name="connsiteY77" fmla="*/ 3680838 h 5122491"/>
                <a:gd name="connsiteX78" fmla="*/ 1340867 w 9530915"/>
                <a:gd name="connsiteY78" fmla="*/ 3980504 h 5122491"/>
                <a:gd name="connsiteX79" fmla="*/ 1197619 w 9530915"/>
                <a:gd name="connsiteY79" fmla="*/ 4738831 h 5122491"/>
                <a:gd name="connsiteX80" fmla="*/ 1220896 w 9530915"/>
                <a:gd name="connsiteY80" fmla="*/ 4338309 h 5122491"/>
                <a:gd name="connsiteX81" fmla="*/ 1242772 w 9530915"/>
                <a:gd name="connsiteY81" fmla="*/ 4080888 h 5122491"/>
                <a:gd name="connsiteX82" fmla="*/ 1198693 w 9530915"/>
                <a:gd name="connsiteY82" fmla="*/ 3909438 h 5122491"/>
                <a:gd name="connsiteX83" fmla="*/ 970093 w 9530915"/>
                <a:gd name="connsiteY83" fmla="*/ 3989448 h 5122491"/>
                <a:gd name="connsiteX84" fmla="*/ 766328 w 9530915"/>
                <a:gd name="connsiteY84" fmla="*/ 4131990 h 5122491"/>
                <a:gd name="connsiteX85" fmla="*/ 555808 w 9530915"/>
                <a:gd name="connsiteY85" fmla="*/ 4355688 h 5122491"/>
                <a:gd name="connsiteX86" fmla="*/ 785900 w 9530915"/>
                <a:gd name="connsiteY86" fmla="*/ 4017771 h 5122491"/>
                <a:gd name="connsiteX87" fmla="*/ 1130113 w 9530915"/>
                <a:gd name="connsiteY87" fmla="*/ 3817500 h 5122491"/>
                <a:gd name="connsiteX88" fmla="*/ 1278703 w 9530915"/>
                <a:gd name="connsiteY88" fmla="*/ 3726558 h 5122491"/>
                <a:gd name="connsiteX89" fmla="*/ 1269661 w 9530915"/>
                <a:gd name="connsiteY89" fmla="*/ 3390117 h 5122491"/>
                <a:gd name="connsiteX90" fmla="*/ 1309620 w 9530915"/>
                <a:gd name="connsiteY90" fmla="*/ 3169963 h 5122491"/>
                <a:gd name="connsiteX91" fmla="*/ 1393003 w 9530915"/>
                <a:gd name="connsiteY91" fmla="*/ 3052188 h 5122491"/>
                <a:gd name="connsiteX92" fmla="*/ 1080693 w 9530915"/>
                <a:gd name="connsiteY92" fmla="*/ 2984604 h 5122491"/>
                <a:gd name="connsiteX93" fmla="*/ 663453 w 9530915"/>
                <a:gd name="connsiteY93" fmla="*/ 3023360 h 5122491"/>
                <a:gd name="connsiteX94" fmla="*/ 235111 w 9530915"/>
                <a:gd name="connsiteY94" fmla="*/ 3217172 h 5122491"/>
                <a:gd name="connsiteX95" fmla="*/ 421453 w 9530915"/>
                <a:gd name="connsiteY95" fmla="*/ 3029328 h 5122491"/>
                <a:gd name="connsiteX96" fmla="*/ 627193 w 9530915"/>
                <a:gd name="connsiteY96" fmla="*/ 2926458 h 5122491"/>
                <a:gd name="connsiteX97" fmla="*/ 854480 w 9530915"/>
                <a:gd name="connsiteY97" fmla="*/ 2889178 h 5122491"/>
                <a:gd name="connsiteX98" fmla="*/ 1149272 w 9530915"/>
                <a:gd name="connsiteY98" fmla="*/ 2889676 h 5122491"/>
                <a:gd name="connsiteX99" fmla="*/ 1531894 w 9530915"/>
                <a:gd name="connsiteY99" fmla="*/ 2917507 h 5122491"/>
                <a:gd name="connsiteX100" fmla="*/ 1860559 w 9530915"/>
                <a:gd name="connsiteY100" fmla="*/ 2766431 h 5122491"/>
                <a:gd name="connsiteX101" fmla="*/ 1701613 w 9530915"/>
                <a:gd name="connsiteY101" fmla="*/ 2263518 h 5122491"/>
                <a:gd name="connsiteX102" fmla="*/ 1690183 w 9530915"/>
                <a:gd name="connsiteY102" fmla="*/ 1966338 h 5122491"/>
                <a:gd name="connsiteX103" fmla="*/ 1381991 w 9530915"/>
                <a:gd name="connsiteY103" fmla="*/ 1841604 h 5122491"/>
                <a:gd name="connsiteX104" fmla="*/ 1095823 w 9530915"/>
                <a:gd name="connsiteY104" fmla="*/ 1714878 h 5122491"/>
                <a:gd name="connsiteX105" fmla="*/ 746507 w 9530915"/>
                <a:gd name="connsiteY105" fmla="*/ 1626415 h 5122491"/>
                <a:gd name="connsiteX106" fmla="*/ 352873 w 9530915"/>
                <a:gd name="connsiteY106" fmla="*/ 1726308 h 5122491"/>
                <a:gd name="connsiteX107" fmla="*/ 113171 w 9530915"/>
                <a:gd name="connsiteY107" fmla="*/ 1763582 h 5122491"/>
                <a:gd name="connsiteX108" fmla="*/ 9973 w 9530915"/>
                <a:gd name="connsiteY108" fmla="*/ 1737738 h 5122491"/>
                <a:gd name="connsiteX109" fmla="*/ 348516 w 9530915"/>
                <a:gd name="connsiteY109" fmla="*/ 1643812 h 5122491"/>
                <a:gd name="connsiteX110" fmla="*/ 653097 w 9530915"/>
                <a:gd name="connsiteY110" fmla="*/ 1543920 h 5122491"/>
                <a:gd name="connsiteX111" fmla="*/ 1072963 w 9530915"/>
                <a:gd name="connsiteY111" fmla="*/ 1612008 h 5122491"/>
                <a:gd name="connsiteX112" fmla="*/ 1244413 w 9530915"/>
                <a:gd name="connsiteY112" fmla="*/ 1657728 h 5122491"/>
                <a:gd name="connsiteX113" fmla="*/ 1205766 w 9530915"/>
                <a:gd name="connsiteY113" fmla="*/ 1451988 h 5122491"/>
                <a:gd name="connsiteX114" fmla="*/ 1046313 w 9530915"/>
                <a:gd name="connsiteY114" fmla="*/ 815409 h 5122491"/>
                <a:gd name="connsiteX115" fmla="*/ 1221553 w 9530915"/>
                <a:gd name="connsiteY115" fmla="*/ 1211958 h 5122491"/>
                <a:gd name="connsiteX0" fmla="*/ 1221553 w 9861756"/>
                <a:gd name="connsiteY0" fmla="*/ 1211958 h 5343108"/>
                <a:gd name="connsiteX1" fmla="*/ 1343911 w 9861756"/>
                <a:gd name="connsiteY1" fmla="*/ 1559828 h 5343108"/>
                <a:gd name="connsiteX2" fmla="*/ 1553023 w 9861756"/>
                <a:gd name="connsiteY2" fmla="*/ 1657728 h 5343108"/>
                <a:gd name="connsiteX3" fmla="*/ 1907353 w 9861756"/>
                <a:gd name="connsiteY3" fmla="*/ 1680588 h 5343108"/>
                <a:gd name="connsiteX4" fmla="*/ 2021653 w 9861756"/>
                <a:gd name="connsiteY4" fmla="*/ 1543428 h 5343108"/>
                <a:gd name="connsiteX5" fmla="*/ 2124523 w 9861756"/>
                <a:gd name="connsiteY5" fmla="*/ 1291968 h 5343108"/>
                <a:gd name="connsiteX6" fmla="*/ 2124523 w 9861756"/>
                <a:gd name="connsiteY6" fmla="*/ 1120518 h 5343108"/>
                <a:gd name="connsiteX7" fmla="*/ 2068029 w 9861756"/>
                <a:gd name="connsiteY7" fmla="*/ 825325 h 5343108"/>
                <a:gd name="connsiteX8" fmla="*/ 2078803 w 9861756"/>
                <a:gd name="connsiteY8" fmla="*/ 777618 h 5343108"/>
                <a:gd name="connsiteX9" fmla="*/ 2170243 w 9861756"/>
                <a:gd name="connsiteY9" fmla="*/ 1086228 h 5343108"/>
                <a:gd name="connsiteX10" fmla="*/ 2215963 w 9861756"/>
                <a:gd name="connsiteY10" fmla="*/ 1269108 h 5343108"/>
                <a:gd name="connsiteX11" fmla="*/ 2284543 w 9861756"/>
                <a:gd name="connsiteY11" fmla="*/ 1303398 h 5343108"/>
                <a:gd name="connsiteX12" fmla="*/ 2330263 w 9861756"/>
                <a:gd name="connsiteY12" fmla="*/ 1166238 h 5343108"/>
                <a:gd name="connsiteX13" fmla="*/ 2467423 w 9861756"/>
                <a:gd name="connsiteY13" fmla="*/ 880488 h 5343108"/>
                <a:gd name="connsiteX14" fmla="*/ 2558863 w 9861756"/>
                <a:gd name="connsiteY14" fmla="*/ 640458 h 5343108"/>
                <a:gd name="connsiteX15" fmla="*/ 2616013 w 9861756"/>
                <a:gd name="connsiteY15" fmla="*/ 537588 h 5343108"/>
                <a:gd name="connsiteX16" fmla="*/ 2558863 w 9861756"/>
                <a:gd name="connsiteY16" fmla="*/ 789048 h 5343108"/>
                <a:gd name="connsiteX17" fmla="*/ 2444563 w 9861756"/>
                <a:gd name="connsiteY17" fmla="*/ 1097658 h 5343108"/>
                <a:gd name="connsiteX18" fmla="*/ 2375983 w 9861756"/>
                <a:gd name="connsiteY18" fmla="*/ 1406268 h 5343108"/>
                <a:gd name="connsiteX19" fmla="*/ 2558863 w 9861756"/>
                <a:gd name="connsiteY19" fmla="*/ 1577718 h 5343108"/>
                <a:gd name="connsiteX20" fmla="*/ 2878903 w 9861756"/>
                <a:gd name="connsiteY20" fmla="*/ 1657728 h 5343108"/>
                <a:gd name="connsiteX21" fmla="*/ 3187513 w 9861756"/>
                <a:gd name="connsiteY21" fmla="*/ 1657728 h 5343108"/>
                <a:gd name="connsiteX22" fmla="*/ 3370393 w 9861756"/>
                <a:gd name="connsiteY22" fmla="*/ 1566288 h 5343108"/>
                <a:gd name="connsiteX23" fmla="*/ 3488066 w 9861756"/>
                <a:gd name="connsiteY23" fmla="*/ 1246753 h 5343108"/>
                <a:gd name="connsiteX24" fmla="*/ 3495138 w 9861756"/>
                <a:gd name="connsiteY24" fmla="*/ 1115548 h 5343108"/>
                <a:gd name="connsiteX25" fmla="*/ 3493650 w 9861756"/>
                <a:gd name="connsiteY25" fmla="*/ 1063976 h 5343108"/>
                <a:gd name="connsiteX26" fmla="*/ 3450403 w 9861756"/>
                <a:gd name="connsiteY26" fmla="*/ 777618 h 5343108"/>
                <a:gd name="connsiteX27" fmla="*/ 3119893 w 9861756"/>
                <a:gd name="connsiteY27" fmla="*/ 321571 h 5343108"/>
                <a:gd name="connsiteX28" fmla="*/ 3497351 w 9861756"/>
                <a:gd name="connsiteY28" fmla="*/ 674883 h 5343108"/>
                <a:gd name="connsiteX29" fmla="*/ 3759013 w 9861756"/>
                <a:gd name="connsiteY29" fmla="*/ 571878 h 5343108"/>
                <a:gd name="connsiteX30" fmla="*/ 3999043 w 9861756"/>
                <a:gd name="connsiteY30" fmla="*/ 91818 h 5343108"/>
                <a:gd name="connsiteX31" fmla="*/ 4033333 w 9861756"/>
                <a:gd name="connsiteY31" fmla="*/ 11808 h 5343108"/>
                <a:gd name="connsiteX32" fmla="*/ 3984569 w 9861756"/>
                <a:gd name="connsiteY32" fmla="*/ 247366 h 5343108"/>
                <a:gd name="connsiteX33" fmla="*/ 3812791 w 9861756"/>
                <a:gd name="connsiteY33" fmla="*/ 647417 h 5343108"/>
                <a:gd name="connsiteX34" fmla="*/ 3592906 w 9861756"/>
                <a:gd name="connsiteY34" fmla="*/ 811408 h 5343108"/>
                <a:gd name="connsiteX35" fmla="*/ 3604425 w 9861756"/>
                <a:gd name="connsiteY35" fmla="*/ 999253 h 5343108"/>
                <a:gd name="connsiteX36" fmla="*/ 3872985 w 9861756"/>
                <a:gd name="connsiteY36" fmla="*/ 881976 h 5343108"/>
                <a:gd name="connsiteX37" fmla="*/ 4200754 w 9861756"/>
                <a:gd name="connsiteY37" fmla="*/ 774136 h 5343108"/>
                <a:gd name="connsiteX38" fmla="*/ 4064251 w 9861756"/>
                <a:gd name="connsiteY38" fmla="*/ 847195 h 5343108"/>
                <a:gd name="connsiteX39" fmla="*/ 3818880 w 9861756"/>
                <a:gd name="connsiteY39" fmla="*/ 991305 h 5343108"/>
                <a:gd name="connsiteX40" fmla="*/ 3658531 w 9861756"/>
                <a:gd name="connsiteY40" fmla="*/ 1093178 h 5343108"/>
                <a:gd name="connsiteX41" fmla="*/ 3622838 w 9861756"/>
                <a:gd name="connsiteY41" fmla="*/ 1221401 h 5343108"/>
                <a:gd name="connsiteX42" fmla="*/ 3577446 w 9861756"/>
                <a:gd name="connsiteY42" fmla="*/ 1500691 h 5343108"/>
                <a:gd name="connsiteX43" fmla="*/ 3461833 w 9861756"/>
                <a:gd name="connsiteY43" fmla="*/ 1726308 h 5343108"/>
                <a:gd name="connsiteX44" fmla="*/ 3278953 w 9861756"/>
                <a:gd name="connsiteY44" fmla="*/ 2034918 h 5343108"/>
                <a:gd name="connsiteX45" fmla="*/ 3288742 w 9861756"/>
                <a:gd name="connsiteY45" fmla="*/ 2273460 h 5343108"/>
                <a:gd name="connsiteX46" fmla="*/ 3434288 w 9861756"/>
                <a:gd name="connsiteY46" fmla="*/ 2417577 h 5343108"/>
                <a:gd name="connsiteX47" fmla="*/ 3781217 w 9861756"/>
                <a:gd name="connsiteY47" fmla="*/ 2618845 h 5343108"/>
                <a:gd name="connsiteX48" fmla="*/ 4079053 w 9861756"/>
                <a:gd name="connsiteY48" fmla="*/ 2777868 h 5343108"/>
                <a:gd name="connsiteX49" fmla="*/ 9530841 w 9861756"/>
                <a:gd name="connsiteY49" fmla="*/ 5122045 h 5343108"/>
                <a:gd name="connsiteX50" fmla="*/ 8790276 w 9861756"/>
                <a:gd name="connsiteY50" fmla="*/ 5047055 h 5343108"/>
                <a:gd name="connsiteX51" fmla="*/ 4940575 w 9861756"/>
                <a:gd name="connsiteY51" fmla="*/ 3376168 h 5343108"/>
                <a:gd name="connsiteX52" fmla="*/ 3944371 w 9861756"/>
                <a:gd name="connsiteY52" fmla="*/ 2976643 h 5343108"/>
                <a:gd name="connsiteX53" fmla="*/ 3460193 w 9861756"/>
                <a:gd name="connsiteY53" fmla="*/ 2852901 h 5343108"/>
                <a:gd name="connsiteX54" fmla="*/ 3217865 w 9861756"/>
                <a:gd name="connsiteY54" fmla="*/ 2829045 h 5343108"/>
                <a:gd name="connsiteX55" fmla="*/ 3025524 w 9861756"/>
                <a:gd name="connsiteY55" fmla="*/ 2858861 h 5343108"/>
                <a:gd name="connsiteX56" fmla="*/ 2832855 w 9861756"/>
                <a:gd name="connsiteY56" fmla="*/ 2930924 h 5343108"/>
                <a:gd name="connsiteX57" fmla="*/ 2820111 w 9861756"/>
                <a:gd name="connsiteY57" fmla="*/ 3026344 h 5343108"/>
                <a:gd name="connsiteX58" fmla="*/ 2959241 w 9861756"/>
                <a:gd name="connsiteY58" fmla="*/ 3167976 h 5343108"/>
                <a:gd name="connsiteX59" fmla="*/ 3176083 w 9861756"/>
                <a:gd name="connsiteY59" fmla="*/ 3269358 h 5343108"/>
                <a:gd name="connsiteX60" fmla="*/ 3388239 w 9861756"/>
                <a:gd name="connsiteY60" fmla="*/ 3442290 h 5343108"/>
                <a:gd name="connsiteX61" fmla="*/ 3212014 w 9861756"/>
                <a:gd name="connsiteY61" fmla="*/ 3336948 h 5343108"/>
                <a:gd name="connsiteX62" fmla="*/ 3004633 w 9861756"/>
                <a:gd name="connsiteY62" fmla="*/ 3276814 h 5343108"/>
                <a:gd name="connsiteX63" fmla="*/ 2771676 w 9861756"/>
                <a:gd name="connsiteY63" fmla="*/ 3166987 h 5343108"/>
                <a:gd name="connsiteX64" fmla="*/ 2638873 w 9861756"/>
                <a:gd name="connsiteY64" fmla="*/ 3097908 h 5343108"/>
                <a:gd name="connsiteX65" fmla="*/ 2570293 w 9861756"/>
                <a:gd name="connsiteY65" fmla="*/ 3109338 h 5343108"/>
                <a:gd name="connsiteX66" fmla="*/ 2525557 w 9861756"/>
                <a:gd name="connsiteY66" fmla="*/ 3326508 h 5343108"/>
                <a:gd name="connsiteX67" fmla="*/ 2584349 w 9861756"/>
                <a:gd name="connsiteY67" fmla="*/ 3577470 h 5343108"/>
                <a:gd name="connsiteX68" fmla="*/ 2663703 w 9861756"/>
                <a:gd name="connsiteY68" fmla="*/ 3996904 h 5343108"/>
                <a:gd name="connsiteX69" fmla="*/ 2633113 w 9861756"/>
                <a:gd name="connsiteY69" fmla="*/ 4192703 h 5343108"/>
                <a:gd name="connsiteX70" fmla="*/ 2539703 w 9861756"/>
                <a:gd name="connsiteY70" fmla="*/ 4455574 h 5343108"/>
                <a:gd name="connsiteX71" fmla="*/ 2595212 w 9861756"/>
                <a:gd name="connsiteY71" fmla="*/ 3945217 h 5343108"/>
                <a:gd name="connsiteX72" fmla="*/ 2481240 w 9861756"/>
                <a:gd name="connsiteY72" fmla="*/ 3566538 h 5343108"/>
                <a:gd name="connsiteX73" fmla="*/ 2307403 w 9861756"/>
                <a:gd name="connsiteY73" fmla="*/ 3166488 h 5343108"/>
                <a:gd name="connsiteX74" fmla="*/ 2261683 w 9861756"/>
                <a:gd name="connsiteY74" fmla="*/ 3063618 h 5343108"/>
                <a:gd name="connsiteX75" fmla="*/ 2078803 w 9861756"/>
                <a:gd name="connsiteY75" fmla="*/ 2949318 h 5343108"/>
                <a:gd name="connsiteX76" fmla="*/ 1824299 w 9861756"/>
                <a:gd name="connsiteY76" fmla="*/ 3002494 h 5343108"/>
                <a:gd name="connsiteX77" fmla="*/ 1412162 w 9861756"/>
                <a:gd name="connsiteY77" fmla="*/ 3235573 h 5343108"/>
                <a:gd name="connsiteX78" fmla="*/ 1381573 w 9861756"/>
                <a:gd name="connsiteY78" fmla="*/ 3680838 h 5343108"/>
                <a:gd name="connsiteX79" fmla="*/ 1340867 w 9861756"/>
                <a:gd name="connsiteY79" fmla="*/ 3980504 h 5343108"/>
                <a:gd name="connsiteX80" fmla="*/ 1197619 w 9861756"/>
                <a:gd name="connsiteY80" fmla="*/ 4738831 h 5343108"/>
                <a:gd name="connsiteX81" fmla="*/ 1220896 w 9861756"/>
                <a:gd name="connsiteY81" fmla="*/ 4338309 h 5343108"/>
                <a:gd name="connsiteX82" fmla="*/ 1242772 w 9861756"/>
                <a:gd name="connsiteY82" fmla="*/ 4080888 h 5343108"/>
                <a:gd name="connsiteX83" fmla="*/ 1198693 w 9861756"/>
                <a:gd name="connsiteY83" fmla="*/ 3909438 h 5343108"/>
                <a:gd name="connsiteX84" fmla="*/ 970093 w 9861756"/>
                <a:gd name="connsiteY84" fmla="*/ 3989448 h 5343108"/>
                <a:gd name="connsiteX85" fmla="*/ 766328 w 9861756"/>
                <a:gd name="connsiteY85" fmla="*/ 4131990 h 5343108"/>
                <a:gd name="connsiteX86" fmla="*/ 555808 w 9861756"/>
                <a:gd name="connsiteY86" fmla="*/ 4355688 h 5343108"/>
                <a:gd name="connsiteX87" fmla="*/ 785900 w 9861756"/>
                <a:gd name="connsiteY87" fmla="*/ 4017771 h 5343108"/>
                <a:gd name="connsiteX88" fmla="*/ 1130113 w 9861756"/>
                <a:gd name="connsiteY88" fmla="*/ 3817500 h 5343108"/>
                <a:gd name="connsiteX89" fmla="*/ 1278703 w 9861756"/>
                <a:gd name="connsiteY89" fmla="*/ 3726558 h 5343108"/>
                <a:gd name="connsiteX90" fmla="*/ 1269661 w 9861756"/>
                <a:gd name="connsiteY90" fmla="*/ 3390117 h 5343108"/>
                <a:gd name="connsiteX91" fmla="*/ 1309620 w 9861756"/>
                <a:gd name="connsiteY91" fmla="*/ 3169963 h 5343108"/>
                <a:gd name="connsiteX92" fmla="*/ 1393003 w 9861756"/>
                <a:gd name="connsiteY92" fmla="*/ 3052188 h 5343108"/>
                <a:gd name="connsiteX93" fmla="*/ 1080693 w 9861756"/>
                <a:gd name="connsiteY93" fmla="*/ 2984604 h 5343108"/>
                <a:gd name="connsiteX94" fmla="*/ 663453 w 9861756"/>
                <a:gd name="connsiteY94" fmla="*/ 3023360 h 5343108"/>
                <a:gd name="connsiteX95" fmla="*/ 235111 w 9861756"/>
                <a:gd name="connsiteY95" fmla="*/ 3217172 h 5343108"/>
                <a:gd name="connsiteX96" fmla="*/ 421453 w 9861756"/>
                <a:gd name="connsiteY96" fmla="*/ 3029328 h 5343108"/>
                <a:gd name="connsiteX97" fmla="*/ 627193 w 9861756"/>
                <a:gd name="connsiteY97" fmla="*/ 2926458 h 5343108"/>
                <a:gd name="connsiteX98" fmla="*/ 854480 w 9861756"/>
                <a:gd name="connsiteY98" fmla="*/ 2889178 h 5343108"/>
                <a:gd name="connsiteX99" fmla="*/ 1149272 w 9861756"/>
                <a:gd name="connsiteY99" fmla="*/ 2889676 h 5343108"/>
                <a:gd name="connsiteX100" fmla="*/ 1531894 w 9861756"/>
                <a:gd name="connsiteY100" fmla="*/ 2917507 h 5343108"/>
                <a:gd name="connsiteX101" fmla="*/ 1860559 w 9861756"/>
                <a:gd name="connsiteY101" fmla="*/ 2766431 h 5343108"/>
                <a:gd name="connsiteX102" fmla="*/ 1701613 w 9861756"/>
                <a:gd name="connsiteY102" fmla="*/ 2263518 h 5343108"/>
                <a:gd name="connsiteX103" fmla="*/ 1690183 w 9861756"/>
                <a:gd name="connsiteY103" fmla="*/ 1966338 h 5343108"/>
                <a:gd name="connsiteX104" fmla="*/ 1381991 w 9861756"/>
                <a:gd name="connsiteY104" fmla="*/ 1841604 h 5343108"/>
                <a:gd name="connsiteX105" fmla="*/ 1095823 w 9861756"/>
                <a:gd name="connsiteY105" fmla="*/ 1714878 h 5343108"/>
                <a:gd name="connsiteX106" fmla="*/ 746507 w 9861756"/>
                <a:gd name="connsiteY106" fmla="*/ 1626415 h 5343108"/>
                <a:gd name="connsiteX107" fmla="*/ 352873 w 9861756"/>
                <a:gd name="connsiteY107" fmla="*/ 1726308 h 5343108"/>
                <a:gd name="connsiteX108" fmla="*/ 113171 w 9861756"/>
                <a:gd name="connsiteY108" fmla="*/ 1763582 h 5343108"/>
                <a:gd name="connsiteX109" fmla="*/ 9973 w 9861756"/>
                <a:gd name="connsiteY109" fmla="*/ 1737738 h 5343108"/>
                <a:gd name="connsiteX110" fmla="*/ 348516 w 9861756"/>
                <a:gd name="connsiteY110" fmla="*/ 1643812 h 5343108"/>
                <a:gd name="connsiteX111" fmla="*/ 653097 w 9861756"/>
                <a:gd name="connsiteY111" fmla="*/ 1543920 h 5343108"/>
                <a:gd name="connsiteX112" fmla="*/ 1072963 w 9861756"/>
                <a:gd name="connsiteY112" fmla="*/ 1612008 h 5343108"/>
                <a:gd name="connsiteX113" fmla="*/ 1244413 w 9861756"/>
                <a:gd name="connsiteY113" fmla="*/ 1657728 h 5343108"/>
                <a:gd name="connsiteX114" fmla="*/ 1205766 w 9861756"/>
                <a:gd name="connsiteY114" fmla="*/ 1451988 h 5343108"/>
                <a:gd name="connsiteX115" fmla="*/ 1046313 w 9861756"/>
                <a:gd name="connsiteY115" fmla="*/ 815409 h 5343108"/>
                <a:gd name="connsiteX116" fmla="*/ 1221553 w 9861756"/>
                <a:gd name="connsiteY116" fmla="*/ 1211958 h 5343108"/>
                <a:gd name="connsiteX0" fmla="*/ 1221553 w 10116120"/>
                <a:gd name="connsiteY0" fmla="*/ 1211958 h 5353260"/>
                <a:gd name="connsiteX1" fmla="*/ 1343911 w 10116120"/>
                <a:gd name="connsiteY1" fmla="*/ 1559828 h 5353260"/>
                <a:gd name="connsiteX2" fmla="*/ 1553023 w 10116120"/>
                <a:gd name="connsiteY2" fmla="*/ 1657728 h 5353260"/>
                <a:gd name="connsiteX3" fmla="*/ 1907353 w 10116120"/>
                <a:gd name="connsiteY3" fmla="*/ 1680588 h 5353260"/>
                <a:gd name="connsiteX4" fmla="*/ 2021653 w 10116120"/>
                <a:gd name="connsiteY4" fmla="*/ 1543428 h 5353260"/>
                <a:gd name="connsiteX5" fmla="*/ 2124523 w 10116120"/>
                <a:gd name="connsiteY5" fmla="*/ 1291968 h 5353260"/>
                <a:gd name="connsiteX6" fmla="*/ 2124523 w 10116120"/>
                <a:gd name="connsiteY6" fmla="*/ 1120518 h 5353260"/>
                <a:gd name="connsiteX7" fmla="*/ 2068029 w 10116120"/>
                <a:gd name="connsiteY7" fmla="*/ 825325 h 5353260"/>
                <a:gd name="connsiteX8" fmla="*/ 2078803 w 10116120"/>
                <a:gd name="connsiteY8" fmla="*/ 777618 h 5353260"/>
                <a:gd name="connsiteX9" fmla="*/ 2170243 w 10116120"/>
                <a:gd name="connsiteY9" fmla="*/ 1086228 h 5353260"/>
                <a:gd name="connsiteX10" fmla="*/ 2215963 w 10116120"/>
                <a:gd name="connsiteY10" fmla="*/ 1269108 h 5353260"/>
                <a:gd name="connsiteX11" fmla="*/ 2284543 w 10116120"/>
                <a:gd name="connsiteY11" fmla="*/ 1303398 h 5353260"/>
                <a:gd name="connsiteX12" fmla="*/ 2330263 w 10116120"/>
                <a:gd name="connsiteY12" fmla="*/ 1166238 h 5353260"/>
                <a:gd name="connsiteX13" fmla="*/ 2467423 w 10116120"/>
                <a:gd name="connsiteY13" fmla="*/ 880488 h 5353260"/>
                <a:gd name="connsiteX14" fmla="*/ 2558863 w 10116120"/>
                <a:gd name="connsiteY14" fmla="*/ 640458 h 5353260"/>
                <a:gd name="connsiteX15" fmla="*/ 2616013 w 10116120"/>
                <a:gd name="connsiteY15" fmla="*/ 537588 h 5353260"/>
                <a:gd name="connsiteX16" fmla="*/ 2558863 w 10116120"/>
                <a:gd name="connsiteY16" fmla="*/ 789048 h 5353260"/>
                <a:gd name="connsiteX17" fmla="*/ 2444563 w 10116120"/>
                <a:gd name="connsiteY17" fmla="*/ 1097658 h 5353260"/>
                <a:gd name="connsiteX18" fmla="*/ 2375983 w 10116120"/>
                <a:gd name="connsiteY18" fmla="*/ 1406268 h 5353260"/>
                <a:gd name="connsiteX19" fmla="*/ 2558863 w 10116120"/>
                <a:gd name="connsiteY19" fmla="*/ 1577718 h 5353260"/>
                <a:gd name="connsiteX20" fmla="*/ 2878903 w 10116120"/>
                <a:gd name="connsiteY20" fmla="*/ 1657728 h 5353260"/>
                <a:gd name="connsiteX21" fmla="*/ 3187513 w 10116120"/>
                <a:gd name="connsiteY21" fmla="*/ 1657728 h 5353260"/>
                <a:gd name="connsiteX22" fmla="*/ 3370393 w 10116120"/>
                <a:gd name="connsiteY22" fmla="*/ 1566288 h 5353260"/>
                <a:gd name="connsiteX23" fmla="*/ 3488066 w 10116120"/>
                <a:gd name="connsiteY23" fmla="*/ 1246753 h 5353260"/>
                <a:gd name="connsiteX24" fmla="*/ 3495138 w 10116120"/>
                <a:gd name="connsiteY24" fmla="*/ 1115548 h 5353260"/>
                <a:gd name="connsiteX25" fmla="*/ 3493650 w 10116120"/>
                <a:gd name="connsiteY25" fmla="*/ 1063976 h 5353260"/>
                <a:gd name="connsiteX26" fmla="*/ 3450403 w 10116120"/>
                <a:gd name="connsiteY26" fmla="*/ 777618 h 5353260"/>
                <a:gd name="connsiteX27" fmla="*/ 3119893 w 10116120"/>
                <a:gd name="connsiteY27" fmla="*/ 321571 h 5353260"/>
                <a:gd name="connsiteX28" fmla="*/ 3497351 w 10116120"/>
                <a:gd name="connsiteY28" fmla="*/ 674883 h 5353260"/>
                <a:gd name="connsiteX29" fmla="*/ 3759013 w 10116120"/>
                <a:gd name="connsiteY29" fmla="*/ 571878 h 5353260"/>
                <a:gd name="connsiteX30" fmla="*/ 3999043 w 10116120"/>
                <a:gd name="connsiteY30" fmla="*/ 91818 h 5353260"/>
                <a:gd name="connsiteX31" fmla="*/ 4033333 w 10116120"/>
                <a:gd name="connsiteY31" fmla="*/ 11808 h 5353260"/>
                <a:gd name="connsiteX32" fmla="*/ 3984569 w 10116120"/>
                <a:gd name="connsiteY32" fmla="*/ 247366 h 5353260"/>
                <a:gd name="connsiteX33" fmla="*/ 3812791 w 10116120"/>
                <a:gd name="connsiteY33" fmla="*/ 647417 h 5353260"/>
                <a:gd name="connsiteX34" fmla="*/ 3592906 w 10116120"/>
                <a:gd name="connsiteY34" fmla="*/ 811408 h 5353260"/>
                <a:gd name="connsiteX35" fmla="*/ 3604425 w 10116120"/>
                <a:gd name="connsiteY35" fmla="*/ 999253 h 5353260"/>
                <a:gd name="connsiteX36" fmla="*/ 3872985 w 10116120"/>
                <a:gd name="connsiteY36" fmla="*/ 881976 h 5353260"/>
                <a:gd name="connsiteX37" fmla="*/ 4200754 w 10116120"/>
                <a:gd name="connsiteY37" fmla="*/ 774136 h 5353260"/>
                <a:gd name="connsiteX38" fmla="*/ 4064251 w 10116120"/>
                <a:gd name="connsiteY38" fmla="*/ 847195 h 5353260"/>
                <a:gd name="connsiteX39" fmla="*/ 3818880 w 10116120"/>
                <a:gd name="connsiteY39" fmla="*/ 991305 h 5353260"/>
                <a:gd name="connsiteX40" fmla="*/ 3658531 w 10116120"/>
                <a:gd name="connsiteY40" fmla="*/ 1093178 h 5353260"/>
                <a:gd name="connsiteX41" fmla="*/ 3622838 w 10116120"/>
                <a:gd name="connsiteY41" fmla="*/ 1221401 h 5353260"/>
                <a:gd name="connsiteX42" fmla="*/ 3577446 w 10116120"/>
                <a:gd name="connsiteY42" fmla="*/ 1500691 h 5353260"/>
                <a:gd name="connsiteX43" fmla="*/ 3461833 w 10116120"/>
                <a:gd name="connsiteY43" fmla="*/ 1726308 h 5353260"/>
                <a:gd name="connsiteX44" fmla="*/ 3278953 w 10116120"/>
                <a:gd name="connsiteY44" fmla="*/ 2034918 h 5353260"/>
                <a:gd name="connsiteX45" fmla="*/ 3288742 w 10116120"/>
                <a:gd name="connsiteY45" fmla="*/ 2273460 h 5353260"/>
                <a:gd name="connsiteX46" fmla="*/ 3434288 w 10116120"/>
                <a:gd name="connsiteY46" fmla="*/ 2417577 h 5353260"/>
                <a:gd name="connsiteX47" fmla="*/ 3781217 w 10116120"/>
                <a:gd name="connsiteY47" fmla="*/ 2618845 h 5353260"/>
                <a:gd name="connsiteX48" fmla="*/ 4079053 w 10116120"/>
                <a:gd name="connsiteY48" fmla="*/ 2777868 h 5353260"/>
                <a:gd name="connsiteX49" fmla="*/ 9530841 w 10116120"/>
                <a:gd name="connsiteY49" fmla="*/ 5122045 h 5353260"/>
                <a:gd name="connsiteX50" fmla="*/ 9880211 w 10116120"/>
                <a:gd name="connsiteY50" fmla="*/ 5258446 h 5353260"/>
                <a:gd name="connsiteX51" fmla="*/ 8790276 w 10116120"/>
                <a:gd name="connsiteY51" fmla="*/ 5047055 h 5353260"/>
                <a:gd name="connsiteX52" fmla="*/ 4940575 w 10116120"/>
                <a:gd name="connsiteY52" fmla="*/ 3376168 h 5353260"/>
                <a:gd name="connsiteX53" fmla="*/ 3944371 w 10116120"/>
                <a:gd name="connsiteY53" fmla="*/ 2976643 h 5353260"/>
                <a:gd name="connsiteX54" fmla="*/ 3460193 w 10116120"/>
                <a:gd name="connsiteY54" fmla="*/ 2852901 h 5353260"/>
                <a:gd name="connsiteX55" fmla="*/ 3217865 w 10116120"/>
                <a:gd name="connsiteY55" fmla="*/ 2829045 h 5353260"/>
                <a:gd name="connsiteX56" fmla="*/ 3025524 w 10116120"/>
                <a:gd name="connsiteY56" fmla="*/ 2858861 h 5353260"/>
                <a:gd name="connsiteX57" fmla="*/ 2832855 w 10116120"/>
                <a:gd name="connsiteY57" fmla="*/ 2930924 h 5353260"/>
                <a:gd name="connsiteX58" fmla="*/ 2820111 w 10116120"/>
                <a:gd name="connsiteY58" fmla="*/ 3026344 h 5353260"/>
                <a:gd name="connsiteX59" fmla="*/ 2959241 w 10116120"/>
                <a:gd name="connsiteY59" fmla="*/ 3167976 h 5353260"/>
                <a:gd name="connsiteX60" fmla="*/ 3176083 w 10116120"/>
                <a:gd name="connsiteY60" fmla="*/ 3269358 h 5353260"/>
                <a:gd name="connsiteX61" fmla="*/ 3388239 w 10116120"/>
                <a:gd name="connsiteY61" fmla="*/ 3442290 h 5353260"/>
                <a:gd name="connsiteX62" fmla="*/ 3212014 w 10116120"/>
                <a:gd name="connsiteY62" fmla="*/ 3336948 h 5353260"/>
                <a:gd name="connsiteX63" fmla="*/ 3004633 w 10116120"/>
                <a:gd name="connsiteY63" fmla="*/ 3276814 h 5353260"/>
                <a:gd name="connsiteX64" fmla="*/ 2771676 w 10116120"/>
                <a:gd name="connsiteY64" fmla="*/ 3166987 h 5353260"/>
                <a:gd name="connsiteX65" fmla="*/ 2638873 w 10116120"/>
                <a:gd name="connsiteY65" fmla="*/ 3097908 h 5353260"/>
                <a:gd name="connsiteX66" fmla="*/ 2570293 w 10116120"/>
                <a:gd name="connsiteY66" fmla="*/ 3109338 h 5353260"/>
                <a:gd name="connsiteX67" fmla="*/ 2525557 w 10116120"/>
                <a:gd name="connsiteY67" fmla="*/ 3326508 h 5353260"/>
                <a:gd name="connsiteX68" fmla="*/ 2584349 w 10116120"/>
                <a:gd name="connsiteY68" fmla="*/ 3577470 h 5353260"/>
                <a:gd name="connsiteX69" fmla="*/ 2663703 w 10116120"/>
                <a:gd name="connsiteY69" fmla="*/ 3996904 h 5353260"/>
                <a:gd name="connsiteX70" fmla="*/ 2633113 w 10116120"/>
                <a:gd name="connsiteY70" fmla="*/ 4192703 h 5353260"/>
                <a:gd name="connsiteX71" fmla="*/ 2539703 w 10116120"/>
                <a:gd name="connsiteY71" fmla="*/ 4455574 h 5353260"/>
                <a:gd name="connsiteX72" fmla="*/ 2595212 w 10116120"/>
                <a:gd name="connsiteY72" fmla="*/ 3945217 h 5353260"/>
                <a:gd name="connsiteX73" fmla="*/ 2481240 w 10116120"/>
                <a:gd name="connsiteY73" fmla="*/ 3566538 h 5353260"/>
                <a:gd name="connsiteX74" fmla="*/ 2307403 w 10116120"/>
                <a:gd name="connsiteY74" fmla="*/ 3166488 h 5353260"/>
                <a:gd name="connsiteX75" fmla="*/ 2261683 w 10116120"/>
                <a:gd name="connsiteY75" fmla="*/ 3063618 h 5353260"/>
                <a:gd name="connsiteX76" fmla="*/ 2078803 w 10116120"/>
                <a:gd name="connsiteY76" fmla="*/ 2949318 h 5353260"/>
                <a:gd name="connsiteX77" fmla="*/ 1824299 w 10116120"/>
                <a:gd name="connsiteY77" fmla="*/ 3002494 h 5353260"/>
                <a:gd name="connsiteX78" fmla="*/ 1412162 w 10116120"/>
                <a:gd name="connsiteY78" fmla="*/ 3235573 h 5353260"/>
                <a:gd name="connsiteX79" fmla="*/ 1381573 w 10116120"/>
                <a:gd name="connsiteY79" fmla="*/ 3680838 h 5353260"/>
                <a:gd name="connsiteX80" fmla="*/ 1340867 w 10116120"/>
                <a:gd name="connsiteY80" fmla="*/ 3980504 h 5353260"/>
                <a:gd name="connsiteX81" fmla="*/ 1197619 w 10116120"/>
                <a:gd name="connsiteY81" fmla="*/ 4738831 h 5353260"/>
                <a:gd name="connsiteX82" fmla="*/ 1220896 w 10116120"/>
                <a:gd name="connsiteY82" fmla="*/ 4338309 h 5353260"/>
                <a:gd name="connsiteX83" fmla="*/ 1242772 w 10116120"/>
                <a:gd name="connsiteY83" fmla="*/ 4080888 h 5353260"/>
                <a:gd name="connsiteX84" fmla="*/ 1198693 w 10116120"/>
                <a:gd name="connsiteY84" fmla="*/ 3909438 h 5353260"/>
                <a:gd name="connsiteX85" fmla="*/ 970093 w 10116120"/>
                <a:gd name="connsiteY85" fmla="*/ 3989448 h 5353260"/>
                <a:gd name="connsiteX86" fmla="*/ 766328 w 10116120"/>
                <a:gd name="connsiteY86" fmla="*/ 4131990 h 5353260"/>
                <a:gd name="connsiteX87" fmla="*/ 555808 w 10116120"/>
                <a:gd name="connsiteY87" fmla="*/ 4355688 h 5353260"/>
                <a:gd name="connsiteX88" fmla="*/ 785900 w 10116120"/>
                <a:gd name="connsiteY88" fmla="*/ 4017771 h 5353260"/>
                <a:gd name="connsiteX89" fmla="*/ 1130113 w 10116120"/>
                <a:gd name="connsiteY89" fmla="*/ 3817500 h 5353260"/>
                <a:gd name="connsiteX90" fmla="*/ 1278703 w 10116120"/>
                <a:gd name="connsiteY90" fmla="*/ 3726558 h 5353260"/>
                <a:gd name="connsiteX91" fmla="*/ 1269661 w 10116120"/>
                <a:gd name="connsiteY91" fmla="*/ 3390117 h 5353260"/>
                <a:gd name="connsiteX92" fmla="*/ 1309620 w 10116120"/>
                <a:gd name="connsiteY92" fmla="*/ 3169963 h 5353260"/>
                <a:gd name="connsiteX93" fmla="*/ 1393003 w 10116120"/>
                <a:gd name="connsiteY93" fmla="*/ 3052188 h 5353260"/>
                <a:gd name="connsiteX94" fmla="*/ 1080693 w 10116120"/>
                <a:gd name="connsiteY94" fmla="*/ 2984604 h 5353260"/>
                <a:gd name="connsiteX95" fmla="*/ 663453 w 10116120"/>
                <a:gd name="connsiteY95" fmla="*/ 3023360 h 5353260"/>
                <a:gd name="connsiteX96" fmla="*/ 235111 w 10116120"/>
                <a:gd name="connsiteY96" fmla="*/ 3217172 h 5353260"/>
                <a:gd name="connsiteX97" fmla="*/ 421453 w 10116120"/>
                <a:gd name="connsiteY97" fmla="*/ 3029328 h 5353260"/>
                <a:gd name="connsiteX98" fmla="*/ 627193 w 10116120"/>
                <a:gd name="connsiteY98" fmla="*/ 2926458 h 5353260"/>
                <a:gd name="connsiteX99" fmla="*/ 854480 w 10116120"/>
                <a:gd name="connsiteY99" fmla="*/ 2889178 h 5353260"/>
                <a:gd name="connsiteX100" fmla="*/ 1149272 w 10116120"/>
                <a:gd name="connsiteY100" fmla="*/ 2889676 h 5353260"/>
                <a:gd name="connsiteX101" fmla="*/ 1531894 w 10116120"/>
                <a:gd name="connsiteY101" fmla="*/ 2917507 h 5353260"/>
                <a:gd name="connsiteX102" fmla="*/ 1860559 w 10116120"/>
                <a:gd name="connsiteY102" fmla="*/ 2766431 h 5353260"/>
                <a:gd name="connsiteX103" fmla="*/ 1701613 w 10116120"/>
                <a:gd name="connsiteY103" fmla="*/ 2263518 h 5353260"/>
                <a:gd name="connsiteX104" fmla="*/ 1690183 w 10116120"/>
                <a:gd name="connsiteY104" fmla="*/ 1966338 h 5353260"/>
                <a:gd name="connsiteX105" fmla="*/ 1381991 w 10116120"/>
                <a:gd name="connsiteY105" fmla="*/ 1841604 h 5353260"/>
                <a:gd name="connsiteX106" fmla="*/ 1095823 w 10116120"/>
                <a:gd name="connsiteY106" fmla="*/ 1714878 h 5353260"/>
                <a:gd name="connsiteX107" fmla="*/ 746507 w 10116120"/>
                <a:gd name="connsiteY107" fmla="*/ 1626415 h 5353260"/>
                <a:gd name="connsiteX108" fmla="*/ 352873 w 10116120"/>
                <a:gd name="connsiteY108" fmla="*/ 1726308 h 5353260"/>
                <a:gd name="connsiteX109" fmla="*/ 113171 w 10116120"/>
                <a:gd name="connsiteY109" fmla="*/ 1763582 h 5353260"/>
                <a:gd name="connsiteX110" fmla="*/ 9973 w 10116120"/>
                <a:gd name="connsiteY110" fmla="*/ 1737738 h 5353260"/>
                <a:gd name="connsiteX111" fmla="*/ 348516 w 10116120"/>
                <a:gd name="connsiteY111" fmla="*/ 1643812 h 5353260"/>
                <a:gd name="connsiteX112" fmla="*/ 653097 w 10116120"/>
                <a:gd name="connsiteY112" fmla="*/ 1543920 h 5353260"/>
                <a:gd name="connsiteX113" fmla="*/ 1072963 w 10116120"/>
                <a:gd name="connsiteY113" fmla="*/ 1612008 h 5353260"/>
                <a:gd name="connsiteX114" fmla="*/ 1244413 w 10116120"/>
                <a:gd name="connsiteY114" fmla="*/ 1657728 h 5353260"/>
                <a:gd name="connsiteX115" fmla="*/ 1205766 w 10116120"/>
                <a:gd name="connsiteY115" fmla="*/ 1451988 h 5353260"/>
                <a:gd name="connsiteX116" fmla="*/ 1046313 w 10116120"/>
                <a:gd name="connsiteY116" fmla="*/ 815409 h 5353260"/>
                <a:gd name="connsiteX117" fmla="*/ 1221553 w 10116120"/>
                <a:gd name="connsiteY117" fmla="*/ 1211958 h 5353260"/>
                <a:gd name="connsiteX0" fmla="*/ 1221553 w 10125402"/>
                <a:gd name="connsiteY0" fmla="*/ 1211958 h 5536650"/>
                <a:gd name="connsiteX1" fmla="*/ 1343911 w 10125402"/>
                <a:gd name="connsiteY1" fmla="*/ 1559828 h 5536650"/>
                <a:gd name="connsiteX2" fmla="*/ 1553023 w 10125402"/>
                <a:gd name="connsiteY2" fmla="*/ 1657728 h 5536650"/>
                <a:gd name="connsiteX3" fmla="*/ 1907353 w 10125402"/>
                <a:gd name="connsiteY3" fmla="*/ 1680588 h 5536650"/>
                <a:gd name="connsiteX4" fmla="*/ 2021653 w 10125402"/>
                <a:gd name="connsiteY4" fmla="*/ 1543428 h 5536650"/>
                <a:gd name="connsiteX5" fmla="*/ 2124523 w 10125402"/>
                <a:gd name="connsiteY5" fmla="*/ 1291968 h 5536650"/>
                <a:gd name="connsiteX6" fmla="*/ 2124523 w 10125402"/>
                <a:gd name="connsiteY6" fmla="*/ 1120518 h 5536650"/>
                <a:gd name="connsiteX7" fmla="*/ 2068029 w 10125402"/>
                <a:gd name="connsiteY7" fmla="*/ 825325 h 5536650"/>
                <a:gd name="connsiteX8" fmla="*/ 2078803 w 10125402"/>
                <a:gd name="connsiteY8" fmla="*/ 777618 h 5536650"/>
                <a:gd name="connsiteX9" fmla="*/ 2170243 w 10125402"/>
                <a:gd name="connsiteY9" fmla="*/ 1086228 h 5536650"/>
                <a:gd name="connsiteX10" fmla="*/ 2215963 w 10125402"/>
                <a:gd name="connsiteY10" fmla="*/ 1269108 h 5536650"/>
                <a:gd name="connsiteX11" fmla="*/ 2284543 w 10125402"/>
                <a:gd name="connsiteY11" fmla="*/ 1303398 h 5536650"/>
                <a:gd name="connsiteX12" fmla="*/ 2330263 w 10125402"/>
                <a:gd name="connsiteY12" fmla="*/ 1166238 h 5536650"/>
                <a:gd name="connsiteX13" fmla="*/ 2467423 w 10125402"/>
                <a:gd name="connsiteY13" fmla="*/ 880488 h 5536650"/>
                <a:gd name="connsiteX14" fmla="*/ 2558863 w 10125402"/>
                <a:gd name="connsiteY14" fmla="*/ 640458 h 5536650"/>
                <a:gd name="connsiteX15" fmla="*/ 2616013 w 10125402"/>
                <a:gd name="connsiteY15" fmla="*/ 537588 h 5536650"/>
                <a:gd name="connsiteX16" fmla="*/ 2558863 w 10125402"/>
                <a:gd name="connsiteY16" fmla="*/ 789048 h 5536650"/>
                <a:gd name="connsiteX17" fmla="*/ 2444563 w 10125402"/>
                <a:gd name="connsiteY17" fmla="*/ 1097658 h 5536650"/>
                <a:gd name="connsiteX18" fmla="*/ 2375983 w 10125402"/>
                <a:gd name="connsiteY18" fmla="*/ 1406268 h 5536650"/>
                <a:gd name="connsiteX19" fmla="*/ 2558863 w 10125402"/>
                <a:gd name="connsiteY19" fmla="*/ 1577718 h 5536650"/>
                <a:gd name="connsiteX20" fmla="*/ 2878903 w 10125402"/>
                <a:gd name="connsiteY20" fmla="*/ 1657728 h 5536650"/>
                <a:gd name="connsiteX21" fmla="*/ 3187513 w 10125402"/>
                <a:gd name="connsiteY21" fmla="*/ 1657728 h 5536650"/>
                <a:gd name="connsiteX22" fmla="*/ 3370393 w 10125402"/>
                <a:gd name="connsiteY22" fmla="*/ 1566288 h 5536650"/>
                <a:gd name="connsiteX23" fmla="*/ 3488066 w 10125402"/>
                <a:gd name="connsiteY23" fmla="*/ 1246753 h 5536650"/>
                <a:gd name="connsiteX24" fmla="*/ 3495138 w 10125402"/>
                <a:gd name="connsiteY24" fmla="*/ 1115548 h 5536650"/>
                <a:gd name="connsiteX25" fmla="*/ 3493650 w 10125402"/>
                <a:gd name="connsiteY25" fmla="*/ 1063976 h 5536650"/>
                <a:gd name="connsiteX26" fmla="*/ 3450403 w 10125402"/>
                <a:gd name="connsiteY26" fmla="*/ 777618 h 5536650"/>
                <a:gd name="connsiteX27" fmla="*/ 3119893 w 10125402"/>
                <a:gd name="connsiteY27" fmla="*/ 321571 h 5536650"/>
                <a:gd name="connsiteX28" fmla="*/ 3497351 w 10125402"/>
                <a:gd name="connsiteY28" fmla="*/ 674883 h 5536650"/>
                <a:gd name="connsiteX29" fmla="*/ 3759013 w 10125402"/>
                <a:gd name="connsiteY29" fmla="*/ 571878 h 5536650"/>
                <a:gd name="connsiteX30" fmla="*/ 3999043 w 10125402"/>
                <a:gd name="connsiteY30" fmla="*/ 91818 h 5536650"/>
                <a:gd name="connsiteX31" fmla="*/ 4033333 w 10125402"/>
                <a:gd name="connsiteY31" fmla="*/ 11808 h 5536650"/>
                <a:gd name="connsiteX32" fmla="*/ 3984569 w 10125402"/>
                <a:gd name="connsiteY32" fmla="*/ 247366 h 5536650"/>
                <a:gd name="connsiteX33" fmla="*/ 3812791 w 10125402"/>
                <a:gd name="connsiteY33" fmla="*/ 647417 h 5536650"/>
                <a:gd name="connsiteX34" fmla="*/ 3592906 w 10125402"/>
                <a:gd name="connsiteY34" fmla="*/ 811408 h 5536650"/>
                <a:gd name="connsiteX35" fmla="*/ 3604425 w 10125402"/>
                <a:gd name="connsiteY35" fmla="*/ 999253 h 5536650"/>
                <a:gd name="connsiteX36" fmla="*/ 3872985 w 10125402"/>
                <a:gd name="connsiteY36" fmla="*/ 881976 h 5536650"/>
                <a:gd name="connsiteX37" fmla="*/ 4200754 w 10125402"/>
                <a:gd name="connsiteY37" fmla="*/ 774136 h 5536650"/>
                <a:gd name="connsiteX38" fmla="*/ 4064251 w 10125402"/>
                <a:gd name="connsiteY38" fmla="*/ 847195 h 5536650"/>
                <a:gd name="connsiteX39" fmla="*/ 3818880 w 10125402"/>
                <a:gd name="connsiteY39" fmla="*/ 991305 h 5536650"/>
                <a:gd name="connsiteX40" fmla="*/ 3658531 w 10125402"/>
                <a:gd name="connsiteY40" fmla="*/ 1093178 h 5536650"/>
                <a:gd name="connsiteX41" fmla="*/ 3622838 w 10125402"/>
                <a:gd name="connsiteY41" fmla="*/ 1221401 h 5536650"/>
                <a:gd name="connsiteX42" fmla="*/ 3577446 w 10125402"/>
                <a:gd name="connsiteY42" fmla="*/ 1500691 h 5536650"/>
                <a:gd name="connsiteX43" fmla="*/ 3461833 w 10125402"/>
                <a:gd name="connsiteY43" fmla="*/ 1726308 h 5536650"/>
                <a:gd name="connsiteX44" fmla="*/ 3278953 w 10125402"/>
                <a:gd name="connsiteY44" fmla="*/ 2034918 h 5536650"/>
                <a:gd name="connsiteX45" fmla="*/ 3288742 w 10125402"/>
                <a:gd name="connsiteY45" fmla="*/ 2273460 h 5536650"/>
                <a:gd name="connsiteX46" fmla="*/ 3434288 w 10125402"/>
                <a:gd name="connsiteY46" fmla="*/ 2417577 h 5536650"/>
                <a:gd name="connsiteX47" fmla="*/ 3781217 w 10125402"/>
                <a:gd name="connsiteY47" fmla="*/ 2618845 h 5536650"/>
                <a:gd name="connsiteX48" fmla="*/ 4079053 w 10125402"/>
                <a:gd name="connsiteY48" fmla="*/ 2777868 h 5536650"/>
                <a:gd name="connsiteX49" fmla="*/ 9530841 w 10125402"/>
                <a:gd name="connsiteY49" fmla="*/ 5122045 h 5536650"/>
                <a:gd name="connsiteX50" fmla="*/ 9897932 w 10125402"/>
                <a:gd name="connsiteY50" fmla="*/ 5530235 h 5536650"/>
                <a:gd name="connsiteX51" fmla="*/ 8790276 w 10125402"/>
                <a:gd name="connsiteY51" fmla="*/ 5047055 h 5536650"/>
                <a:gd name="connsiteX52" fmla="*/ 4940575 w 10125402"/>
                <a:gd name="connsiteY52" fmla="*/ 3376168 h 5536650"/>
                <a:gd name="connsiteX53" fmla="*/ 3944371 w 10125402"/>
                <a:gd name="connsiteY53" fmla="*/ 2976643 h 5536650"/>
                <a:gd name="connsiteX54" fmla="*/ 3460193 w 10125402"/>
                <a:gd name="connsiteY54" fmla="*/ 2852901 h 5536650"/>
                <a:gd name="connsiteX55" fmla="*/ 3217865 w 10125402"/>
                <a:gd name="connsiteY55" fmla="*/ 2829045 h 5536650"/>
                <a:gd name="connsiteX56" fmla="*/ 3025524 w 10125402"/>
                <a:gd name="connsiteY56" fmla="*/ 2858861 h 5536650"/>
                <a:gd name="connsiteX57" fmla="*/ 2832855 w 10125402"/>
                <a:gd name="connsiteY57" fmla="*/ 2930924 h 5536650"/>
                <a:gd name="connsiteX58" fmla="*/ 2820111 w 10125402"/>
                <a:gd name="connsiteY58" fmla="*/ 3026344 h 5536650"/>
                <a:gd name="connsiteX59" fmla="*/ 2959241 w 10125402"/>
                <a:gd name="connsiteY59" fmla="*/ 3167976 h 5536650"/>
                <a:gd name="connsiteX60" fmla="*/ 3176083 w 10125402"/>
                <a:gd name="connsiteY60" fmla="*/ 3269358 h 5536650"/>
                <a:gd name="connsiteX61" fmla="*/ 3388239 w 10125402"/>
                <a:gd name="connsiteY61" fmla="*/ 3442290 h 5536650"/>
                <a:gd name="connsiteX62" fmla="*/ 3212014 w 10125402"/>
                <a:gd name="connsiteY62" fmla="*/ 3336948 h 5536650"/>
                <a:gd name="connsiteX63" fmla="*/ 3004633 w 10125402"/>
                <a:gd name="connsiteY63" fmla="*/ 3276814 h 5536650"/>
                <a:gd name="connsiteX64" fmla="*/ 2771676 w 10125402"/>
                <a:gd name="connsiteY64" fmla="*/ 3166987 h 5536650"/>
                <a:gd name="connsiteX65" fmla="*/ 2638873 w 10125402"/>
                <a:gd name="connsiteY65" fmla="*/ 3097908 h 5536650"/>
                <a:gd name="connsiteX66" fmla="*/ 2570293 w 10125402"/>
                <a:gd name="connsiteY66" fmla="*/ 3109338 h 5536650"/>
                <a:gd name="connsiteX67" fmla="*/ 2525557 w 10125402"/>
                <a:gd name="connsiteY67" fmla="*/ 3326508 h 5536650"/>
                <a:gd name="connsiteX68" fmla="*/ 2584349 w 10125402"/>
                <a:gd name="connsiteY68" fmla="*/ 3577470 h 5536650"/>
                <a:gd name="connsiteX69" fmla="*/ 2663703 w 10125402"/>
                <a:gd name="connsiteY69" fmla="*/ 3996904 h 5536650"/>
                <a:gd name="connsiteX70" fmla="*/ 2633113 w 10125402"/>
                <a:gd name="connsiteY70" fmla="*/ 4192703 h 5536650"/>
                <a:gd name="connsiteX71" fmla="*/ 2539703 w 10125402"/>
                <a:gd name="connsiteY71" fmla="*/ 4455574 h 5536650"/>
                <a:gd name="connsiteX72" fmla="*/ 2595212 w 10125402"/>
                <a:gd name="connsiteY72" fmla="*/ 3945217 h 5536650"/>
                <a:gd name="connsiteX73" fmla="*/ 2481240 w 10125402"/>
                <a:gd name="connsiteY73" fmla="*/ 3566538 h 5536650"/>
                <a:gd name="connsiteX74" fmla="*/ 2307403 w 10125402"/>
                <a:gd name="connsiteY74" fmla="*/ 3166488 h 5536650"/>
                <a:gd name="connsiteX75" fmla="*/ 2261683 w 10125402"/>
                <a:gd name="connsiteY75" fmla="*/ 3063618 h 5536650"/>
                <a:gd name="connsiteX76" fmla="*/ 2078803 w 10125402"/>
                <a:gd name="connsiteY76" fmla="*/ 2949318 h 5536650"/>
                <a:gd name="connsiteX77" fmla="*/ 1824299 w 10125402"/>
                <a:gd name="connsiteY77" fmla="*/ 3002494 h 5536650"/>
                <a:gd name="connsiteX78" fmla="*/ 1412162 w 10125402"/>
                <a:gd name="connsiteY78" fmla="*/ 3235573 h 5536650"/>
                <a:gd name="connsiteX79" fmla="*/ 1381573 w 10125402"/>
                <a:gd name="connsiteY79" fmla="*/ 3680838 h 5536650"/>
                <a:gd name="connsiteX80" fmla="*/ 1340867 w 10125402"/>
                <a:gd name="connsiteY80" fmla="*/ 3980504 h 5536650"/>
                <a:gd name="connsiteX81" fmla="*/ 1197619 w 10125402"/>
                <a:gd name="connsiteY81" fmla="*/ 4738831 h 5536650"/>
                <a:gd name="connsiteX82" fmla="*/ 1220896 w 10125402"/>
                <a:gd name="connsiteY82" fmla="*/ 4338309 h 5536650"/>
                <a:gd name="connsiteX83" fmla="*/ 1242772 w 10125402"/>
                <a:gd name="connsiteY83" fmla="*/ 4080888 h 5536650"/>
                <a:gd name="connsiteX84" fmla="*/ 1198693 w 10125402"/>
                <a:gd name="connsiteY84" fmla="*/ 3909438 h 5536650"/>
                <a:gd name="connsiteX85" fmla="*/ 970093 w 10125402"/>
                <a:gd name="connsiteY85" fmla="*/ 3989448 h 5536650"/>
                <a:gd name="connsiteX86" fmla="*/ 766328 w 10125402"/>
                <a:gd name="connsiteY86" fmla="*/ 4131990 h 5536650"/>
                <a:gd name="connsiteX87" fmla="*/ 555808 w 10125402"/>
                <a:gd name="connsiteY87" fmla="*/ 4355688 h 5536650"/>
                <a:gd name="connsiteX88" fmla="*/ 785900 w 10125402"/>
                <a:gd name="connsiteY88" fmla="*/ 4017771 h 5536650"/>
                <a:gd name="connsiteX89" fmla="*/ 1130113 w 10125402"/>
                <a:gd name="connsiteY89" fmla="*/ 3817500 h 5536650"/>
                <a:gd name="connsiteX90" fmla="*/ 1278703 w 10125402"/>
                <a:gd name="connsiteY90" fmla="*/ 3726558 h 5536650"/>
                <a:gd name="connsiteX91" fmla="*/ 1269661 w 10125402"/>
                <a:gd name="connsiteY91" fmla="*/ 3390117 h 5536650"/>
                <a:gd name="connsiteX92" fmla="*/ 1309620 w 10125402"/>
                <a:gd name="connsiteY92" fmla="*/ 3169963 h 5536650"/>
                <a:gd name="connsiteX93" fmla="*/ 1393003 w 10125402"/>
                <a:gd name="connsiteY93" fmla="*/ 3052188 h 5536650"/>
                <a:gd name="connsiteX94" fmla="*/ 1080693 w 10125402"/>
                <a:gd name="connsiteY94" fmla="*/ 2984604 h 5536650"/>
                <a:gd name="connsiteX95" fmla="*/ 663453 w 10125402"/>
                <a:gd name="connsiteY95" fmla="*/ 3023360 h 5536650"/>
                <a:gd name="connsiteX96" fmla="*/ 235111 w 10125402"/>
                <a:gd name="connsiteY96" fmla="*/ 3217172 h 5536650"/>
                <a:gd name="connsiteX97" fmla="*/ 421453 w 10125402"/>
                <a:gd name="connsiteY97" fmla="*/ 3029328 h 5536650"/>
                <a:gd name="connsiteX98" fmla="*/ 627193 w 10125402"/>
                <a:gd name="connsiteY98" fmla="*/ 2926458 h 5536650"/>
                <a:gd name="connsiteX99" fmla="*/ 854480 w 10125402"/>
                <a:gd name="connsiteY99" fmla="*/ 2889178 h 5536650"/>
                <a:gd name="connsiteX100" fmla="*/ 1149272 w 10125402"/>
                <a:gd name="connsiteY100" fmla="*/ 2889676 h 5536650"/>
                <a:gd name="connsiteX101" fmla="*/ 1531894 w 10125402"/>
                <a:gd name="connsiteY101" fmla="*/ 2917507 h 5536650"/>
                <a:gd name="connsiteX102" fmla="*/ 1860559 w 10125402"/>
                <a:gd name="connsiteY102" fmla="*/ 2766431 h 5536650"/>
                <a:gd name="connsiteX103" fmla="*/ 1701613 w 10125402"/>
                <a:gd name="connsiteY103" fmla="*/ 2263518 h 5536650"/>
                <a:gd name="connsiteX104" fmla="*/ 1690183 w 10125402"/>
                <a:gd name="connsiteY104" fmla="*/ 1966338 h 5536650"/>
                <a:gd name="connsiteX105" fmla="*/ 1381991 w 10125402"/>
                <a:gd name="connsiteY105" fmla="*/ 1841604 h 5536650"/>
                <a:gd name="connsiteX106" fmla="*/ 1095823 w 10125402"/>
                <a:gd name="connsiteY106" fmla="*/ 1714878 h 5536650"/>
                <a:gd name="connsiteX107" fmla="*/ 746507 w 10125402"/>
                <a:gd name="connsiteY107" fmla="*/ 1626415 h 5536650"/>
                <a:gd name="connsiteX108" fmla="*/ 352873 w 10125402"/>
                <a:gd name="connsiteY108" fmla="*/ 1726308 h 5536650"/>
                <a:gd name="connsiteX109" fmla="*/ 113171 w 10125402"/>
                <a:gd name="connsiteY109" fmla="*/ 1763582 h 5536650"/>
                <a:gd name="connsiteX110" fmla="*/ 9973 w 10125402"/>
                <a:gd name="connsiteY110" fmla="*/ 1737738 h 5536650"/>
                <a:gd name="connsiteX111" fmla="*/ 348516 w 10125402"/>
                <a:gd name="connsiteY111" fmla="*/ 1643812 h 5536650"/>
                <a:gd name="connsiteX112" fmla="*/ 653097 w 10125402"/>
                <a:gd name="connsiteY112" fmla="*/ 1543920 h 5536650"/>
                <a:gd name="connsiteX113" fmla="*/ 1072963 w 10125402"/>
                <a:gd name="connsiteY113" fmla="*/ 1612008 h 5536650"/>
                <a:gd name="connsiteX114" fmla="*/ 1244413 w 10125402"/>
                <a:gd name="connsiteY114" fmla="*/ 1657728 h 5536650"/>
                <a:gd name="connsiteX115" fmla="*/ 1205766 w 10125402"/>
                <a:gd name="connsiteY115" fmla="*/ 1451988 h 5536650"/>
                <a:gd name="connsiteX116" fmla="*/ 1046313 w 10125402"/>
                <a:gd name="connsiteY116" fmla="*/ 815409 h 5536650"/>
                <a:gd name="connsiteX117" fmla="*/ 1221553 w 10125402"/>
                <a:gd name="connsiteY117" fmla="*/ 1211958 h 5536650"/>
                <a:gd name="connsiteX0" fmla="*/ 1221553 w 10237660"/>
                <a:gd name="connsiteY0" fmla="*/ 1211958 h 5534507"/>
                <a:gd name="connsiteX1" fmla="*/ 1343911 w 10237660"/>
                <a:gd name="connsiteY1" fmla="*/ 1559828 h 5534507"/>
                <a:gd name="connsiteX2" fmla="*/ 1553023 w 10237660"/>
                <a:gd name="connsiteY2" fmla="*/ 1657728 h 5534507"/>
                <a:gd name="connsiteX3" fmla="*/ 1907353 w 10237660"/>
                <a:gd name="connsiteY3" fmla="*/ 1680588 h 5534507"/>
                <a:gd name="connsiteX4" fmla="*/ 2021653 w 10237660"/>
                <a:gd name="connsiteY4" fmla="*/ 1543428 h 5534507"/>
                <a:gd name="connsiteX5" fmla="*/ 2124523 w 10237660"/>
                <a:gd name="connsiteY5" fmla="*/ 1291968 h 5534507"/>
                <a:gd name="connsiteX6" fmla="*/ 2124523 w 10237660"/>
                <a:gd name="connsiteY6" fmla="*/ 1120518 h 5534507"/>
                <a:gd name="connsiteX7" fmla="*/ 2068029 w 10237660"/>
                <a:gd name="connsiteY7" fmla="*/ 825325 h 5534507"/>
                <a:gd name="connsiteX8" fmla="*/ 2078803 w 10237660"/>
                <a:gd name="connsiteY8" fmla="*/ 777618 h 5534507"/>
                <a:gd name="connsiteX9" fmla="*/ 2170243 w 10237660"/>
                <a:gd name="connsiteY9" fmla="*/ 1086228 h 5534507"/>
                <a:gd name="connsiteX10" fmla="*/ 2215963 w 10237660"/>
                <a:gd name="connsiteY10" fmla="*/ 1269108 h 5534507"/>
                <a:gd name="connsiteX11" fmla="*/ 2284543 w 10237660"/>
                <a:gd name="connsiteY11" fmla="*/ 1303398 h 5534507"/>
                <a:gd name="connsiteX12" fmla="*/ 2330263 w 10237660"/>
                <a:gd name="connsiteY12" fmla="*/ 1166238 h 5534507"/>
                <a:gd name="connsiteX13" fmla="*/ 2467423 w 10237660"/>
                <a:gd name="connsiteY13" fmla="*/ 880488 h 5534507"/>
                <a:gd name="connsiteX14" fmla="*/ 2558863 w 10237660"/>
                <a:gd name="connsiteY14" fmla="*/ 640458 h 5534507"/>
                <a:gd name="connsiteX15" fmla="*/ 2616013 w 10237660"/>
                <a:gd name="connsiteY15" fmla="*/ 537588 h 5534507"/>
                <a:gd name="connsiteX16" fmla="*/ 2558863 w 10237660"/>
                <a:gd name="connsiteY16" fmla="*/ 789048 h 5534507"/>
                <a:gd name="connsiteX17" fmla="*/ 2444563 w 10237660"/>
                <a:gd name="connsiteY17" fmla="*/ 1097658 h 5534507"/>
                <a:gd name="connsiteX18" fmla="*/ 2375983 w 10237660"/>
                <a:gd name="connsiteY18" fmla="*/ 1406268 h 5534507"/>
                <a:gd name="connsiteX19" fmla="*/ 2558863 w 10237660"/>
                <a:gd name="connsiteY19" fmla="*/ 1577718 h 5534507"/>
                <a:gd name="connsiteX20" fmla="*/ 2878903 w 10237660"/>
                <a:gd name="connsiteY20" fmla="*/ 1657728 h 5534507"/>
                <a:gd name="connsiteX21" fmla="*/ 3187513 w 10237660"/>
                <a:gd name="connsiteY21" fmla="*/ 1657728 h 5534507"/>
                <a:gd name="connsiteX22" fmla="*/ 3370393 w 10237660"/>
                <a:gd name="connsiteY22" fmla="*/ 1566288 h 5534507"/>
                <a:gd name="connsiteX23" fmla="*/ 3488066 w 10237660"/>
                <a:gd name="connsiteY23" fmla="*/ 1246753 h 5534507"/>
                <a:gd name="connsiteX24" fmla="*/ 3495138 w 10237660"/>
                <a:gd name="connsiteY24" fmla="*/ 1115548 h 5534507"/>
                <a:gd name="connsiteX25" fmla="*/ 3493650 w 10237660"/>
                <a:gd name="connsiteY25" fmla="*/ 1063976 h 5534507"/>
                <a:gd name="connsiteX26" fmla="*/ 3450403 w 10237660"/>
                <a:gd name="connsiteY26" fmla="*/ 777618 h 5534507"/>
                <a:gd name="connsiteX27" fmla="*/ 3119893 w 10237660"/>
                <a:gd name="connsiteY27" fmla="*/ 321571 h 5534507"/>
                <a:gd name="connsiteX28" fmla="*/ 3497351 w 10237660"/>
                <a:gd name="connsiteY28" fmla="*/ 674883 h 5534507"/>
                <a:gd name="connsiteX29" fmla="*/ 3759013 w 10237660"/>
                <a:gd name="connsiteY29" fmla="*/ 571878 h 5534507"/>
                <a:gd name="connsiteX30" fmla="*/ 3999043 w 10237660"/>
                <a:gd name="connsiteY30" fmla="*/ 91818 h 5534507"/>
                <a:gd name="connsiteX31" fmla="*/ 4033333 w 10237660"/>
                <a:gd name="connsiteY31" fmla="*/ 11808 h 5534507"/>
                <a:gd name="connsiteX32" fmla="*/ 3984569 w 10237660"/>
                <a:gd name="connsiteY32" fmla="*/ 247366 h 5534507"/>
                <a:gd name="connsiteX33" fmla="*/ 3812791 w 10237660"/>
                <a:gd name="connsiteY33" fmla="*/ 647417 h 5534507"/>
                <a:gd name="connsiteX34" fmla="*/ 3592906 w 10237660"/>
                <a:gd name="connsiteY34" fmla="*/ 811408 h 5534507"/>
                <a:gd name="connsiteX35" fmla="*/ 3604425 w 10237660"/>
                <a:gd name="connsiteY35" fmla="*/ 999253 h 5534507"/>
                <a:gd name="connsiteX36" fmla="*/ 3872985 w 10237660"/>
                <a:gd name="connsiteY36" fmla="*/ 881976 h 5534507"/>
                <a:gd name="connsiteX37" fmla="*/ 4200754 w 10237660"/>
                <a:gd name="connsiteY37" fmla="*/ 774136 h 5534507"/>
                <a:gd name="connsiteX38" fmla="*/ 4064251 w 10237660"/>
                <a:gd name="connsiteY38" fmla="*/ 847195 h 5534507"/>
                <a:gd name="connsiteX39" fmla="*/ 3818880 w 10237660"/>
                <a:gd name="connsiteY39" fmla="*/ 991305 h 5534507"/>
                <a:gd name="connsiteX40" fmla="*/ 3658531 w 10237660"/>
                <a:gd name="connsiteY40" fmla="*/ 1093178 h 5534507"/>
                <a:gd name="connsiteX41" fmla="*/ 3622838 w 10237660"/>
                <a:gd name="connsiteY41" fmla="*/ 1221401 h 5534507"/>
                <a:gd name="connsiteX42" fmla="*/ 3577446 w 10237660"/>
                <a:gd name="connsiteY42" fmla="*/ 1500691 h 5534507"/>
                <a:gd name="connsiteX43" fmla="*/ 3461833 w 10237660"/>
                <a:gd name="connsiteY43" fmla="*/ 1726308 h 5534507"/>
                <a:gd name="connsiteX44" fmla="*/ 3278953 w 10237660"/>
                <a:gd name="connsiteY44" fmla="*/ 2034918 h 5534507"/>
                <a:gd name="connsiteX45" fmla="*/ 3288742 w 10237660"/>
                <a:gd name="connsiteY45" fmla="*/ 2273460 h 5534507"/>
                <a:gd name="connsiteX46" fmla="*/ 3434288 w 10237660"/>
                <a:gd name="connsiteY46" fmla="*/ 2417577 h 5534507"/>
                <a:gd name="connsiteX47" fmla="*/ 3781217 w 10237660"/>
                <a:gd name="connsiteY47" fmla="*/ 2618845 h 5534507"/>
                <a:gd name="connsiteX48" fmla="*/ 4079053 w 10237660"/>
                <a:gd name="connsiteY48" fmla="*/ 2777868 h 5534507"/>
                <a:gd name="connsiteX49" fmla="*/ 9530841 w 10237660"/>
                <a:gd name="connsiteY49" fmla="*/ 5122045 h 5534507"/>
                <a:gd name="connsiteX50" fmla="*/ 10208077 w 10237660"/>
                <a:gd name="connsiteY50" fmla="*/ 5047054 h 5534507"/>
                <a:gd name="connsiteX51" fmla="*/ 9897932 w 10237660"/>
                <a:gd name="connsiteY51" fmla="*/ 5530235 h 5534507"/>
                <a:gd name="connsiteX52" fmla="*/ 8790276 w 10237660"/>
                <a:gd name="connsiteY52" fmla="*/ 5047055 h 5534507"/>
                <a:gd name="connsiteX53" fmla="*/ 4940575 w 10237660"/>
                <a:gd name="connsiteY53" fmla="*/ 3376168 h 5534507"/>
                <a:gd name="connsiteX54" fmla="*/ 3944371 w 10237660"/>
                <a:gd name="connsiteY54" fmla="*/ 2976643 h 5534507"/>
                <a:gd name="connsiteX55" fmla="*/ 3460193 w 10237660"/>
                <a:gd name="connsiteY55" fmla="*/ 2852901 h 5534507"/>
                <a:gd name="connsiteX56" fmla="*/ 3217865 w 10237660"/>
                <a:gd name="connsiteY56" fmla="*/ 2829045 h 5534507"/>
                <a:gd name="connsiteX57" fmla="*/ 3025524 w 10237660"/>
                <a:gd name="connsiteY57" fmla="*/ 2858861 h 5534507"/>
                <a:gd name="connsiteX58" fmla="*/ 2832855 w 10237660"/>
                <a:gd name="connsiteY58" fmla="*/ 2930924 h 5534507"/>
                <a:gd name="connsiteX59" fmla="*/ 2820111 w 10237660"/>
                <a:gd name="connsiteY59" fmla="*/ 3026344 h 5534507"/>
                <a:gd name="connsiteX60" fmla="*/ 2959241 w 10237660"/>
                <a:gd name="connsiteY60" fmla="*/ 3167976 h 5534507"/>
                <a:gd name="connsiteX61" fmla="*/ 3176083 w 10237660"/>
                <a:gd name="connsiteY61" fmla="*/ 3269358 h 5534507"/>
                <a:gd name="connsiteX62" fmla="*/ 3388239 w 10237660"/>
                <a:gd name="connsiteY62" fmla="*/ 3442290 h 5534507"/>
                <a:gd name="connsiteX63" fmla="*/ 3212014 w 10237660"/>
                <a:gd name="connsiteY63" fmla="*/ 3336948 h 5534507"/>
                <a:gd name="connsiteX64" fmla="*/ 3004633 w 10237660"/>
                <a:gd name="connsiteY64" fmla="*/ 3276814 h 5534507"/>
                <a:gd name="connsiteX65" fmla="*/ 2771676 w 10237660"/>
                <a:gd name="connsiteY65" fmla="*/ 3166987 h 5534507"/>
                <a:gd name="connsiteX66" fmla="*/ 2638873 w 10237660"/>
                <a:gd name="connsiteY66" fmla="*/ 3097908 h 5534507"/>
                <a:gd name="connsiteX67" fmla="*/ 2570293 w 10237660"/>
                <a:gd name="connsiteY67" fmla="*/ 3109338 h 5534507"/>
                <a:gd name="connsiteX68" fmla="*/ 2525557 w 10237660"/>
                <a:gd name="connsiteY68" fmla="*/ 3326508 h 5534507"/>
                <a:gd name="connsiteX69" fmla="*/ 2584349 w 10237660"/>
                <a:gd name="connsiteY69" fmla="*/ 3577470 h 5534507"/>
                <a:gd name="connsiteX70" fmla="*/ 2663703 w 10237660"/>
                <a:gd name="connsiteY70" fmla="*/ 3996904 h 5534507"/>
                <a:gd name="connsiteX71" fmla="*/ 2633113 w 10237660"/>
                <a:gd name="connsiteY71" fmla="*/ 4192703 h 5534507"/>
                <a:gd name="connsiteX72" fmla="*/ 2539703 w 10237660"/>
                <a:gd name="connsiteY72" fmla="*/ 4455574 h 5534507"/>
                <a:gd name="connsiteX73" fmla="*/ 2595212 w 10237660"/>
                <a:gd name="connsiteY73" fmla="*/ 3945217 h 5534507"/>
                <a:gd name="connsiteX74" fmla="*/ 2481240 w 10237660"/>
                <a:gd name="connsiteY74" fmla="*/ 3566538 h 5534507"/>
                <a:gd name="connsiteX75" fmla="*/ 2307403 w 10237660"/>
                <a:gd name="connsiteY75" fmla="*/ 3166488 h 5534507"/>
                <a:gd name="connsiteX76" fmla="*/ 2261683 w 10237660"/>
                <a:gd name="connsiteY76" fmla="*/ 3063618 h 5534507"/>
                <a:gd name="connsiteX77" fmla="*/ 2078803 w 10237660"/>
                <a:gd name="connsiteY77" fmla="*/ 2949318 h 5534507"/>
                <a:gd name="connsiteX78" fmla="*/ 1824299 w 10237660"/>
                <a:gd name="connsiteY78" fmla="*/ 3002494 h 5534507"/>
                <a:gd name="connsiteX79" fmla="*/ 1412162 w 10237660"/>
                <a:gd name="connsiteY79" fmla="*/ 3235573 h 5534507"/>
                <a:gd name="connsiteX80" fmla="*/ 1381573 w 10237660"/>
                <a:gd name="connsiteY80" fmla="*/ 3680838 h 5534507"/>
                <a:gd name="connsiteX81" fmla="*/ 1340867 w 10237660"/>
                <a:gd name="connsiteY81" fmla="*/ 3980504 h 5534507"/>
                <a:gd name="connsiteX82" fmla="*/ 1197619 w 10237660"/>
                <a:gd name="connsiteY82" fmla="*/ 4738831 h 5534507"/>
                <a:gd name="connsiteX83" fmla="*/ 1220896 w 10237660"/>
                <a:gd name="connsiteY83" fmla="*/ 4338309 h 5534507"/>
                <a:gd name="connsiteX84" fmla="*/ 1242772 w 10237660"/>
                <a:gd name="connsiteY84" fmla="*/ 4080888 h 5534507"/>
                <a:gd name="connsiteX85" fmla="*/ 1198693 w 10237660"/>
                <a:gd name="connsiteY85" fmla="*/ 3909438 h 5534507"/>
                <a:gd name="connsiteX86" fmla="*/ 970093 w 10237660"/>
                <a:gd name="connsiteY86" fmla="*/ 3989448 h 5534507"/>
                <a:gd name="connsiteX87" fmla="*/ 766328 w 10237660"/>
                <a:gd name="connsiteY87" fmla="*/ 4131990 h 5534507"/>
                <a:gd name="connsiteX88" fmla="*/ 555808 w 10237660"/>
                <a:gd name="connsiteY88" fmla="*/ 4355688 h 5534507"/>
                <a:gd name="connsiteX89" fmla="*/ 785900 w 10237660"/>
                <a:gd name="connsiteY89" fmla="*/ 4017771 h 5534507"/>
                <a:gd name="connsiteX90" fmla="*/ 1130113 w 10237660"/>
                <a:gd name="connsiteY90" fmla="*/ 3817500 h 5534507"/>
                <a:gd name="connsiteX91" fmla="*/ 1278703 w 10237660"/>
                <a:gd name="connsiteY91" fmla="*/ 3726558 h 5534507"/>
                <a:gd name="connsiteX92" fmla="*/ 1269661 w 10237660"/>
                <a:gd name="connsiteY92" fmla="*/ 3390117 h 5534507"/>
                <a:gd name="connsiteX93" fmla="*/ 1309620 w 10237660"/>
                <a:gd name="connsiteY93" fmla="*/ 3169963 h 5534507"/>
                <a:gd name="connsiteX94" fmla="*/ 1393003 w 10237660"/>
                <a:gd name="connsiteY94" fmla="*/ 3052188 h 5534507"/>
                <a:gd name="connsiteX95" fmla="*/ 1080693 w 10237660"/>
                <a:gd name="connsiteY95" fmla="*/ 2984604 h 5534507"/>
                <a:gd name="connsiteX96" fmla="*/ 663453 w 10237660"/>
                <a:gd name="connsiteY96" fmla="*/ 3023360 h 5534507"/>
                <a:gd name="connsiteX97" fmla="*/ 235111 w 10237660"/>
                <a:gd name="connsiteY97" fmla="*/ 3217172 h 5534507"/>
                <a:gd name="connsiteX98" fmla="*/ 421453 w 10237660"/>
                <a:gd name="connsiteY98" fmla="*/ 3029328 h 5534507"/>
                <a:gd name="connsiteX99" fmla="*/ 627193 w 10237660"/>
                <a:gd name="connsiteY99" fmla="*/ 2926458 h 5534507"/>
                <a:gd name="connsiteX100" fmla="*/ 854480 w 10237660"/>
                <a:gd name="connsiteY100" fmla="*/ 2889178 h 5534507"/>
                <a:gd name="connsiteX101" fmla="*/ 1149272 w 10237660"/>
                <a:gd name="connsiteY101" fmla="*/ 2889676 h 5534507"/>
                <a:gd name="connsiteX102" fmla="*/ 1531894 w 10237660"/>
                <a:gd name="connsiteY102" fmla="*/ 2917507 h 5534507"/>
                <a:gd name="connsiteX103" fmla="*/ 1860559 w 10237660"/>
                <a:gd name="connsiteY103" fmla="*/ 2766431 h 5534507"/>
                <a:gd name="connsiteX104" fmla="*/ 1701613 w 10237660"/>
                <a:gd name="connsiteY104" fmla="*/ 2263518 h 5534507"/>
                <a:gd name="connsiteX105" fmla="*/ 1690183 w 10237660"/>
                <a:gd name="connsiteY105" fmla="*/ 1966338 h 5534507"/>
                <a:gd name="connsiteX106" fmla="*/ 1381991 w 10237660"/>
                <a:gd name="connsiteY106" fmla="*/ 1841604 h 5534507"/>
                <a:gd name="connsiteX107" fmla="*/ 1095823 w 10237660"/>
                <a:gd name="connsiteY107" fmla="*/ 1714878 h 5534507"/>
                <a:gd name="connsiteX108" fmla="*/ 746507 w 10237660"/>
                <a:gd name="connsiteY108" fmla="*/ 1626415 h 5534507"/>
                <a:gd name="connsiteX109" fmla="*/ 352873 w 10237660"/>
                <a:gd name="connsiteY109" fmla="*/ 1726308 h 5534507"/>
                <a:gd name="connsiteX110" fmla="*/ 113171 w 10237660"/>
                <a:gd name="connsiteY110" fmla="*/ 1763582 h 5534507"/>
                <a:gd name="connsiteX111" fmla="*/ 9973 w 10237660"/>
                <a:gd name="connsiteY111" fmla="*/ 1737738 h 5534507"/>
                <a:gd name="connsiteX112" fmla="*/ 348516 w 10237660"/>
                <a:gd name="connsiteY112" fmla="*/ 1643812 h 5534507"/>
                <a:gd name="connsiteX113" fmla="*/ 653097 w 10237660"/>
                <a:gd name="connsiteY113" fmla="*/ 1543920 h 5534507"/>
                <a:gd name="connsiteX114" fmla="*/ 1072963 w 10237660"/>
                <a:gd name="connsiteY114" fmla="*/ 1612008 h 5534507"/>
                <a:gd name="connsiteX115" fmla="*/ 1244413 w 10237660"/>
                <a:gd name="connsiteY115" fmla="*/ 1657728 h 5534507"/>
                <a:gd name="connsiteX116" fmla="*/ 1205766 w 10237660"/>
                <a:gd name="connsiteY116" fmla="*/ 1451988 h 5534507"/>
                <a:gd name="connsiteX117" fmla="*/ 1046313 w 10237660"/>
                <a:gd name="connsiteY117" fmla="*/ 815409 h 5534507"/>
                <a:gd name="connsiteX118" fmla="*/ 1221553 w 10237660"/>
                <a:gd name="connsiteY118" fmla="*/ 1211958 h 5534507"/>
                <a:gd name="connsiteX0" fmla="*/ 1221553 w 10220705"/>
                <a:gd name="connsiteY0" fmla="*/ 1211958 h 5534506"/>
                <a:gd name="connsiteX1" fmla="*/ 1343911 w 10220705"/>
                <a:gd name="connsiteY1" fmla="*/ 1559828 h 5534506"/>
                <a:gd name="connsiteX2" fmla="*/ 1553023 w 10220705"/>
                <a:gd name="connsiteY2" fmla="*/ 1657728 h 5534506"/>
                <a:gd name="connsiteX3" fmla="*/ 1907353 w 10220705"/>
                <a:gd name="connsiteY3" fmla="*/ 1680588 h 5534506"/>
                <a:gd name="connsiteX4" fmla="*/ 2021653 w 10220705"/>
                <a:gd name="connsiteY4" fmla="*/ 1543428 h 5534506"/>
                <a:gd name="connsiteX5" fmla="*/ 2124523 w 10220705"/>
                <a:gd name="connsiteY5" fmla="*/ 1291968 h 5534506"/>
                <a:gd name="connsiteX6" fmla="*/ 2124523 w 10220705"/>
                <a:gd name="connsiteY6" fmla="*/ 1120518 h 5534506"/>
                <a:gd name="connsiteX7" fmla="*/ 2068029 w 10220705"/>
                <a:gd name="connsiteY7" fmla="*/ 825325 h 5534506"/>
                <a:gd name="connsiteX8" fmla="*/ 2078803 w 10220705"/>
                <a:gd name="connsiteY8" fmla="*/ 777618 h 5534506"/>
                <a:gd name="connsiteX9" fmla="*/ 2170243 w 10220705"/>
                <a:gd name="connsiteY9" fmla="*/ 1086228 h 5534506"/>
                <a:gd name="connsiteX10" fmla="*/ 2215963 w 10220705"/>
                <a:gd name="connsiteY10" fmla="*/ 1269108 h 5534506"/>
                <a:gd name="connsiteX11" fmla="*/ 2284543 w 10220705"/>
                <a:gd name="connsiteY11" fmla="*/ 1303398 h 5534506"/>
                <a:gd name="connsiteX12" fmla="*/ 2330263 w 10220705"/>
                <a:gd name="connsiteY12" fmla="*/ 1166238 h 5534506"/>
                <a:gd name="connsiteX13" fmla="*/ 2467423 w 10220705"/>
                <a:gd name="connsiteY13" fmla="*/ 880488 h 5534506"/>
                <a:gd name="connsiteX14" fmla="*/ 2558863 w 10220705"/>
                <a:gd name="connsiteY14" fmla="*/ 640458 h 5534506"/>
                <a:gd name="connsiteX15" fmla="*/ 2616013 w 10220705"/>
                <a:gd name="connsiteY15" fmla="*/ 537588 h 5534506"/>
                <a:gd name="connsiteX16" fmla="*/ 2558863 w 10220705"/>
                <a:gd name="connsiteY16" fmla="*/ 789048 h 5534506"/>
                <a:gd name="connsiteX17" fmla="*/ 2444563 w 10220705"/>
                <a:gd name="connsiteY17" fmla="*/ 1097658 h 5534506"/>
                <a:gd name="connsiteX18" fmla="*/ 2375983 w 10220705"/>
                <a:gd name="connsiteY18" fmla="*/ 1406268 h 5534506"/>
                <a:gd name="connsiteX19" fmla="*/ 2558863 w 10220705"/>
                <a:gd name="connsiteY19" fmla="*/ 1577718 h 5534506"/>
                <a:gd name="connsiteX20" fmla="*/ 2878903 w 10220705"/>
                <a:gd name="connsiteY20" fmla="*/ 1657728 h 5534506"/>
                <a:gd name="connsiteX21" fmla="*/ 3187513 w 10220705"/>
                <a:gd name="connsiteY21" fmla="*/ 1657728 h 5534506"/>
                <a:gd name="connsiteX22" fmla="*/ 3370393 w 10220705"/>
                <a:gd name="connsiteY22" fmla="*/ 1566288 h 5534506"/>
                <a:gd name="connsiteX23" fmla="*/ 3488066 w 10220705"/>
                <a:gd name="connsiteY23" fmla="*/ 1246753 h 5534506"/>
                <a:gd name="connsiteX24" fmla="*/ 3495138 w 10220705"/>
                <a:gd name="connsiteY24" fmla="*/ 1115548 h 5534506"/>
                <a:gd name="connsiteX25" fmla="*/ 3493650 w 10220705"/>
                <a:gd name="connsiteY25" fmla="*/ 1063976 h 5534506"/>
                <a:gd name="connsiteX26" fmla="*/ 3450403 w 10220705"/>
                <a:gd name="connsiteY26" fmla="*/ 777618 h 5534506"/>
                <a:gd name="connsiteX27" fmla="*/ 3119893 w 10220705"/>
                <a:gd name="connsiteY27" fmla="*/ 321571 h 5534506"/>
                <a:gd name="connsiteX28" fmla="*/ 3497351 w 10220705"/>
                <a:gd name="connsiteY28" fmla="*/ 674883 h 5534506"/>
                <a:gd name="connsiteX29" fmla="*/ 3759013 w 10220705"/>
                <a:gd name="connsiteY29" fmla="*/ 571878 h 5534506"/>
                <a:gd name="connsiteX30" fmla="*/ 3999043 w 10220705"/>
                <a:gd name="connsiteY30" fmla="*/ 91818 h 5534506"/>
                <a:gd name="connsiteX31" fmla="*/ 4033333 w 10220705"/>
                <a:gd name="connsiteY31" fmla="*/ 11808 h 5534506"/>
                <a:gd name="connsiteX32" fmla="*/ 3984569 w 10220705"/>
                <a:gd name="connsiteY32" fmla="*/ 247366 h 5534506"/>
                <a:gd name="connsiteX33" fmla="*/ 3812791 w 10220705"/>
                <a:gd name="connsiteY33" fmla="*/ 647417 h 5534506"/>
                <a:gd name="connsiteX34" fmla="*/ 3592906 w 10220705"/>
                <a:gd name="connsiteY34" fmla="*/ 811408 h 5534506"/>
                <a:gd name="connsiteX35" fmla="*/ 3604425 w 10220705"/>
                <a:gd name="connsiteY35" fmla="*/ 999253 h 5534506"/>
                <a:gd name="connsiteX36" fmla="*/ 3872985 w 10220705"/>
                <a:gd name="connsiteY36" fmla="*/ 881976 h 5534506"/>
                <a:gd name="connsiteX37" fmla="*/ 4200754 w 10220705"/>
                <a:gd name="connsiteY37" fmla="*/ 774136 h 5534506"/>
                <a:gd name="connsiteX38" fmla="*/ 4064251 w 10220705"/>
                <a:gd name="connsiteY38" fmla="*/ 847195 h 5534506"/>
                <a:gd name="connsiteX39" fmla="*/ 3818880 w 10220705"/>
                <a:gd name="connsiteY39" fmla="*/ 991305 h 5534506"/>
                <a:gd name="connsiteX40" fmla="*/ 3658531 w 10220705"/>
                <a:gd name="connsiteY40" fmla="*/ 1093178 h 5534506"/>
                <a:gd name="connsiteX41" fmla="*/ 3622838 w 10220705"/>
                <a:gd name="connsiteY41" fmla="*/ 1221401 h 5534506"/>
                <a:gd name="connsiteX42" fmla="*/ 3577446 w 10220705"/>
                <a:gd name="connsiteY42" fmla="*/ 1500691 h 5534506"/>
                <a:gd name="connsiteX43" fmla="*/ 3461833 w 10220705"/>
                <a:gd name="connsiteY43" fmla="*/ 1726308 h 5534506"/>
                <a:gd name="connsiteX44" fmla="*/ 3278953 w 10220705"/>
                <a:gd name="connsiteY44" fmla="*/ 2034918 h 5534506"/>
                <a:gd name="connsiteX45" fmla="*/ 3288742 w 10220705"/>
                <a:gd name="connsiteY45" fmla="*/ 2273460 h 5534506"/>
                <a:gd name="connsiteX46" fmla="*/ 3434288 w 10220705"/>
                <a:gd name="connsiteY46" fmla="*/ 2417577 h 5534506"/>
                <a:gd name="connsiteX47" fmla="*/ 3781217 w 10220705"/>
                <a:gd name="connsiteY47" fmla="*/ 2618845 h 5534506"/>
                <a:gd name="connsiteX48" fmla="*/ 4079053 w 10220705"/>
                <a:gd name="connsiteY48" fmla="*/ 2777868 h 5534506"/>
                <a:gd name="connsiteX49" fmla="*/ 9530841 w 10220705"/>
                <a:gd name="connsiteY49" fmla="*/ 5122045 h 5534506"/>
                <a:gd name="connsiteX50" fmla="*/ 10208077 w 10220705"/>
                <a:gd name="connsiteY50" fmla="*/ 5047054 h 5534506"/>
                <a:gd name="connsiteX51" fmla="*/ 9897932 w 10220705"/>
                <a:gd name="connsiteY51" fmla="*/ 5530235 h 5534506"/>
                <a:gd name="connsiteX52" fmla="*/ 8790276 w 10220705"/>
                <a:gd name="connsiteY52" fmla="*/ 5047055 h 5534506"/>
                <a:gd name="connsiteX53" fmla="*/ 4940575 w 10220705"/>
                <a:gd name="connsiteY53" fmla="*/ 3376168 h 5534506"/>
                <a:gd name="connsiteX54" fmla="*/ 3944371 w 10220705"/>
                <a:gd name="connsiteY54" fmla="*/ 2976643 h 5534506"/>
                <a:gd name="connsiteX55" fmla="*/ 3460193 w 10220705"/>
                <a:gd name="connsiteY55" fmla="*/ 2852901 h 5534506"/>
                <a:gd name="connsiteX56" fmla="*/ 3217865 w 10220705"/>
                <a:gd name="connsiteY56" fmla="*/ 2829045 h 5534506"/>
                <a:gd name="connsiteX57" fmla="*/ 3025524 w 10220705"/>
                <a:gd name="connsiteY57" fmla="*/ 2858861 h 5534506"/>
                <a:gd name="connsiteX58" fmla="*/ 2832855 w 10220705"/>
                <a:gd name="connsiteY58" fmla="*/ 2930924 h 5534506"/>
                <a:gd name="connsiteX59" fmla="*/ 2820111 w 10220705"/>
                <a:gd name="connsiteY59" fmla="*/ 3026344 h 5534506"/>
                <a:gd name="connsiteX60" fmla="*/ 2959241 w 10220705"/>
                <a:gd name="connsiteY60" fmla="*/ 3167976 h 5534506"/>
                <a:gd name="connsiteX61" fmla="*/ 3176083 w 10220705"/>
                <a:gd name="connsiteY61" fmla="*/ 3269358 h 5534506"/>
                <a:gd name="connsiteX62" fmla="*/ 3388239 w 10220705"/>
                <a:gd name="connsiteY62" fmla="*/ 3442290 h 5534506"/>
                <a:gd name="connsiteX63" fmla="*/ 3212014 w 10220705"/>
                <a:gd name="connsiteY63" fmla="*/ 3336948 h 5534506"/>
                <a:gd name="connsiteX64" fmla="*/ 3004633 w 10220705"/>
                <a:gd name="connsiteY64" fmla="*/ 3276814 h 5534506"/>
                <a:gd name="connsiteX65" fmla="*/ 2771676 w 10220705"/>
                <a:gd name="connsiteY65" fmla="*/ 3166987 h 5534506"/>
                <a:gd name="connsiteX66" fmla="*/ 2638873 w 10220705"/>
                <a:gd name="connsiteY66" fmla="*/ 3097908 h 5534506"/>
                <a:gd name="connsiteX67" fmla="*/ 2570293 w 10220705"/>
                <a:gd name="connsiteY67" fmla="*/ 3109338 h 5534506"/>
                <a:gd name="connsiteX68" fmla="*/ 2525557 w 10220705"/>
                <a:gd name="connsiteY68" fmla="*/ 3326508 h 5534506"/>
                <a:gd name="connsiteX69" fmla="*/ 2584349 w 10220705"/>
                <a:gd name="connsiteY69" fmla="*/ 3577470 h 5534506"/>
                <a:gd name="connsiteX70" fmla="*/ 2663703 w 10220705"/>
                <a:gd name="connsiteY70" fmla="*/ 3996904 h 5534506"/>
                <a:gd name="connsiteX71" fmla="*/ 2633113 w 10220705"/>
                <a:gd name="connsiteY71" fmla="*/ 4192703 h 5534506"/>
                <a:gd name="connsiteX72" fmla="*/ 2539703 w 10220705"/>
                <a:gd name="connsiteY72" fmla="*/ 4455574 h 5534506"/>
                <a:gd name="connsiteX73" fmla="*/ 2595212 w 10220705"/>
                <a:gd name="connsiteY73" fmla="*/ 3945217 h 5534506"/>
                <a:gd name="connsiteX74" fmla="*/ 2481240 w 10220705"/>
                <a:gd name="connsiteY74" fmla="*/ 3566538 h 5534506"/>
                <a:gd name="connsiteX75" fmla="*/ 2307403 w 10220705"/>
                <a:gd name="connsiteY75" fmla="*/ 3166488 h 5534506"/>
                <a:gd name="connsiteX76" fmla="*/ 2261683 w 10220705"/>
                <a:gd name="connsiteY76" fmla="*/ 3063618 h 5534506"/>
                <a:gd name="connsiteX77" fmla="*/ 2078803 w 10220705"/>
                <a:gd name="connsiteY77" fmla="*/ 2949318 h 5534506"/>
                <a:gd name="connsiteX78" fmla="*/ 1824299 w 10220705"/>
                <a:gd name="connsiteY78" fmla="*/ 3002494 h 5534506"/>
                <a:gd name="connsiteX79" fmla="*/ 1412162 w 10220705"/>
                <a:gd name="connsiteY79" fmla="*/ 3235573 h 5534506"/>
                <a:gd name="connsiteX80" fmla="*/ 1381573 w 10220705"/>
                <a:gd name="connsiteY80" fmla="*/ 3680838 h 5534506"/>
                <a:gd name="connsiteX81" fmla="*/ 1340867 w 10220705"/>
                <a:gd name="connsiteY81" fmla="*/ 3980504 h 5534506"/>
                <a:gd name="connsiteX82" fmla="*/ 1197619 w 10220705"/>
                <a:gd name="connsiteY82" fmla="*/ 4738831 h 5534506"/>
                <a:gd name="connsiteX83" fmla="*/ 1220896 w 10220705"/>
                <a:gd name="connsiteY83" fmla="*/ 4338309 h 5534506"/>
                <a:gd name="connsiteX84" fmla="*/ 1242772 w 10220705"/>
                <a:gd name="connsiteY84" fmla="*/ 4080888 h 5534506"/>
                <a:gd name="connsiteX85" fmla="*/ 1198693 w 10220705"/>
                <a:gd name="connsiteY85" fmla="*/ 3909438 h 5534506"/>
                <a:gd name="connsiteX86" fmla="*/ 970093 w 10220705"/>
                <a:gd name="connsiteY86" fmla="*/ 3989448 h 5534506"/>
                <a:gd name="connsiteX87" fmla="*/ 766328 w 10220705"/>
                <a:gd name="connsiteY87" fmla="*/ 4131990 h 5534506"/>
                <a:gd name="connsiteX88" fmla="*/ 555808 w 10220705"/>
                <a:gd name="connsiteY88" fmla="*/ 4355688 h 5534506"/>
                <a:gd name="connsiteX89" fmla="*/ 785900 w 10220705"/>
                <a:gd name="connsiteY89" fmla="*/ 4017771 h 5534506"/>
                <a:gd name="connsiteX90" fmla="*/ 1130113 w 10220705"/>
                <a:gd name="connsiteY90" fmla="*/ 3817500 h 5534506"/>
                <a:gd name="connsiteX91" fmla="*/ 1278703 w 10220705"/>
                <a:gd name="connsiteY91" fmla="*/ 3726558 h 5534506"/>
                <a:gd name="connsiteX92" fmla="*/ 1269661 w 10220705"/>
                <a:gd name="connsiteY92" fmla="*/ 3390117 h 5534506"/>
                <a:gd name="connsiteX93" fmla="*/ 1309620 w 10220705"/>
                <a:gd name="connsiteY93" fmla="*/ 3169963 h 5534506"/>
                <a:gd name="connsiteX94" fmla="*/ 1393003 w 10220705"/>
                <a:gd name="connsiteY94" fmla="*/ 3052188 h 5534506"/>
                <a:gd name="connsiteX95" fmla="*/ 1080693 w 10220705"/>
                <a:gd name="connsiteY95" fmla="*/ 2984604 h 5534506"/>
                <a:gd name="connsiteX96" fmla="*/ 663453 w 10220705"/>
                <a:gd name="connsiteY96" fmla="*/ 3023360 h 5534506"/>
                <a:gd name="connsiteX97" fmla="*/ 235111 w 10220705"/>
                <a:gd name="connsiteY97" fmla="*/ 3217172 h 5534506"/>
                <a:gd name="connsiteX98" fmla="*/ 421453 w 10220705"/>
                <a:gd name="connsiteY98" fmla="*/ 3029328 h 5534506"/>
                <a:gd name="connsiteX99" fmla="*/ 627193 w 10220705"/>
                <a:gd name="connsiteY99" fmla="*/ 2926458 h 5534506"/>
                <a:gd name="connsiteX100" fmla="*/ 854480 w 10220705"/>
                <a:gd name="connsiteY100" fmla="*/ 2889178 h 5534506"/>
                <a:gd name="connsiteX101" fmla="*/ 1149272 w 10220705"/>
                <a:gd name="connsiteY101" fmla="*/ 2889676 h 5534506"/>
                <a:gd name="connsiteX102" fmla="*/ 1531894 w 10220705"/>
                <a:gd name="connsiteY102" fmla="*/ 2917507 h 5534506"/>
                <a:gd name="connsiteX103" fmla="*/ 1860559 w 10220705"/>
                <a:gd name="connsiteY103" fmla="*/ 2766431 h 5534506"/>
                <a:gd name="connsiteX104" fmla="*/ 1701613 w 10220705"/>
                <a:gd name="connsiteY104" fmla="*/ 2263518 h 5534506"/>
                <a:gd name="connsiteX105" fmla="*/ 1690183 w 10220705"/>
                <a:gd name="connsiteY105" fmla="*/ 1966338 h 5534506"/>
                <a:gd name="connsiteX106" fmla="*/ 1381991 w 10220705"/>
                <a:gd name="connsiteY106" fmla="*/ 1841604 h 5534506"/>
                <a:gd name="connsiteX107" fmla="*/ 1095823 w 10220705"/>
                <a:gd name="connsiteY107" fmla="*/ 1714878 h 5534506"/>
                <a:gd name="connsiteX108" fmla="*/ 746507 w 10220705"/>
                <a:gd name="connsiteY108" fmla="*/ 1626415 h 5534506"/>
                <a:gd name="connsiteX109" fmla="*/ 352873 w 10220705"/>
                <a:gd name="connsiteY109" fmla="*/ 1726308 h 5534506"/>
                <a:gd name="connsiteX110" fmla="*/ 113171 w 10220705"/>
                <a:gd name="connsiteY110" fmla="*/ 1763582 h 5534506"/>
                <a:gd name="connsiteX111" fmla="*/ 9973 w 10220705"/>
                <a:gd name="connsiteY111" fmla="*/ 1737738 h 5534506"/>
                <a:gd name="connsiteX112" fmla="*/ 348516 w 10220705"/>
                <a:gd name="connsiteY112" fmla="*/ 1643812 h 5534506"/>
                <a:gd name="connsiteX113" fmla="*/ 653097 w 10220705"/>
                <a:gd name="connsiteY113" fmla="*/ 1543920 h 5534506"/>
                <a:gd name="connsiteX114" fmla="*/ 1072963 w 10220705"/>
                <a:gd name="connsiteY114" fmla="*/ 1612008 h 5534506"/>
                <a:gd name="connsiteX115" fmla="*/ 1244413 w 10220705"/>
                <a:gd name="connsiteY115" fmla="*/ 1657728 h 5534506"/>
                <a:gd name="connsiteX116" fmla="*/ 1205766 w 10220705"/>
                <a:gd name="connsiteY116" fmla="*/ 1451988 h 5534506"/>
                <a:gd name="connsiteX117" fmla="*/ 1046313 w 10220705"/>
                <a:gd name="connsiteY117" fmla="*/ 815409 h 5534506"/>
                <a:gd name="connsiteX118" fmla="*/ 1221553 w 10220705"/>
                <a:gd name="connsiteY118" fmla="*/ 1211958 h 5534506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9530841 w 10270374"/>
                <a:gd name="connsiteY49" fmla="*/ 5122045 h 5536959"/>
                <a:gd name="connsiteX50" fmla="*/ 10208077 w 10270374"/>
                <a:gd name="connsiteY50" fmla="*/ 5047054 h 5536959"/>
                <a:gd name="connsiteX51" fmla="*/ 9897932 w 10270374"/>
                <a:gd name="connsiteY51" fmla="*/ 5530235 h 5536959"/>
                <a:gd name="connsiteX52" fmla="*/ 8790276 w 10270374"/>
                <a:gd name="connsiteY52" fmla="*/ 5047055 h 5536959"/>
                <a:gd name="connsiteX53" fmla="*/ 4940575 w 10270374"/>
                <a:gd name="connsiteY53" fmla="*/ 3376168 h 5536959"/>
                <a:gd name="connsiteX54" fmla="*/ 3944371 w 10270374"/>
                <a:gd name="connsiteY54" fmla="*/ 2976643 h 5536959"/>
                <a:gd name="connsiteX55" fmla="*/ 3460193 w 10270374"/>
                <a:gd name="connsiteY55" fmla="*/ 2852901 h 5536959"/>
                <a:gd name="connsiteX56" fmla="*/ 3217865 w 10270374"/>
                <a:gd name="connsiteY56" fmla="*/ 2829045 h 5536959"/>
                <a:gd name="connsiteX57" fmla="*/ 3025524 w 10270374"/>
                <a:gd name="connsiteY57" fmla="*/ 2858861 h 5536959"/>
                <a:gd name="connsiteX58" fmla="*/ 2832855 w 10270374"/>
                <a:gd name="connsiteY58" fmla="*/ 2930924 h 5536959"/>
                <a:gd name="connsiteX59" fmla="*/ 2820111 w 10270374"/>
                <a:gd name="connsiteY59" fmla="*/ 3026344 h 5536959"/>
                <a:gd name="connsiteX60" fmla="*/ 2959241 w 10270374"/>
                <a:gd name="connsiteY60" fmla="*/ 3167976 h 5536959"/>
                <a:gd name="connsiteX61" fmla="*/ 3176083 w 10270374"/>
                <a:gd name="connsiteY61" fmla="*/ 3269358 h 5536959"/>
                <a:gd name="connsiteX62" fmla="*/ 3388239 w 10270374"/>
                <a:gd name="connsiteY62" fmla="*/ 3442290 h 5536959"/>
                <a:gd name="connsiteX63" fmla="*/ 3212014 w 10270374"/>
                <a:gd name="connsiteY63" fmla="*/ 3336948 h 5536959"/>
                <a:gd name="connsiteX64" fmla="*/ 3004633 w 10270374"/>
                <a:gd name="connsiteY64" fmla="*/ 3276814 h 5536959"/>
                <a:gd name="connsiteX65" fmla="*/ 2771676 w 10270374"/>
                <a:gd name="connsiteY65" fmla="*/ 3166987 h 5536959"/>
                <a:gd name="connsiteX66" fmla="*/ 2638873 w 10270374"/>
                <a:gd name="connsiteY66" fmla="*/ 3097908 h 5536959"/>
                <a:gd name="connsiteX67" fmla="*/ 2570293 w 10270374"/>
                <a:gd name="connsiteY67" fmla="*/ 3109338 h 5536959"/>
                <a:gd name="connsiteX68" fmla="*/ 2525557 w 10270374"/>
                <a:gd name="connsiteY68" fmla="*/ 3326508 h 5536959"/>
                <a:gd name="connsiteX69" fmla="*/ 2584349 w 10270374"/>
                <a:gd name="connsiteY69" fmla="*/ 3577470 h 5536959"/>
                <a:gd name="connsiteX70" fmla="*/ 2663703 w 10270374"/>
                <a:gd name="connsiteY70" fmla="*/ 3996904 h 5536959"/>
                <a:gd name="connsiteX71" fmla="*/ 2633113 w 10270374"/>
                <a:gd name="connsiteY71" fmla="*/ 4192703 h 5536959"/>
                <a:gd name="connsiteX72" fmla="*/ 2539703 w 10270374"/>
                <a:gd name="connsiteY72" fmla="*/ 4455574 h 5536959"/>
                <a:gd name="connsiteX73" fmla="*/ 2595212 w 10270374"/>
                <a:gd name="connsiteY73" fmla="*/ 3945217 h 5536959"/>
                <a:gd name="connsiteX74" fmla="*/ 2481240 w 10270374"/>
                <a:gd name="connsiteY74" fmla="*/ 3566538 h 5536959"/>
                <a:gd name="connsiteX75" fmla="*/ 2307403 w 10270374"/>
                <a:gd name="connsiteY75" fmla="*/ 3166488 h 5536959"/>
                <a:gd name="connsiteX76" fmla="*/ 2261683 w 10270374"/>
                <a:gd name="connsiteY76" fmla="*/ 3063618 h 5536959"/>
                <a:gd name="connsiteX77" fmla="*/ 2078803 w 10270374"/>
                <a:gd name="connsiteY77" fmla="*/ 2949318 h 5536959"/>
                <a:gd name="connsiteX78" fmla="*/ 1824299 w 10270374"/>
                <a:gd name="connsiteY78" fmla="*/ 3002494 h 5536959"/>
                <a:gd name="connsiteX79" fmla="*/ 1412162 w 10270374"/>
                <a:gd name="connsiteY79" fmla="*/ 3235573 h 5536959"/>
                <a:gd name="connsiteX80" fmla="*/ 1381573 w 10270374"/>
                <a:gd name="connsiteY80" fmla="*/ 3680838 h 5536959"/>
                <a:gd name="connsiteX81" fmla="*/ 1340867 w 10270374"/>
                <a:gd name="connsiteY81" fmla="*/ 3980504 h 5536959"/>
                <a:gd name="connsiteX82" fmla="*/ 1197619 w 10270374"/>
                <a:gd name="connsiteY82" fmla="*/ 4738831 h 5536959"/>
                <a:gd name="connsiteX83" fmla="*/ 1220896 w 10270374"/>
                <a:gd name="connsiteY83" fmla="*/ 4338309 h 5536959"/>
                <a:gd name="connsiteX84" fmla="*/ 1242772 w 10270374"/>
                <a:gd name="connsiteY84" fmla="*/ 4080888 h 5536959"/>
                <a:gd name="connsiteX85" fmla="*/ 1198693 w 10270374"/>
                <a:gd name="connsiteY85" fmla="*/ 3909438 h 5536959"/>
                <a:gd name="connsiteX86" fmla="*/ 970093 w 10270374"/>
                <a:gd name="connsiteY86" fmla="*/ 3989448 h 5536959"/>
                <a:gd name="connsiteX87" fmla="*/ 766328 w 10270374"/>
                <a:gd name="connsiteY87" fmla="*/ 4131990 h 5536959"/>
                <a:gd name="connsiteX88" fmla="*/ 555808 w 10270374"/>
                <a:gd name="connsiteY88" fmla="*/ 4355688 h 5536959"/>
                <a:gd name="connsiteX89" fmla="*/ 785900 w 10270374"/>
                <a:gd name="connsiteY89" fmla="*/ 4017771 h 5536959"/>
                <a:gd name="connsiteX90" fmla="*/ 1130113 w 10270374"/>
                <a:gd name="connsiteY90" fmla="*/ 3817500 h 5536959"/>
                <a:gd name="connsiteX91" fmla="*/ 1278703 w 10270374"/>
                <a:gd name="connsiteY91" fmla="*/ 3726558 h 5536959"/>
                <a:gd name="connsiteX92" fmla="*/ 1269661 w 10270374"/>
                <a:gd name="connsiteY92" fmla="*/ 3390117 h 5536959"/>
                <a:gd name="connsiteX93" fmla="*/ 1309620 w 10270374"/>
                <a:gd name="connsiteY93" fmla="*/ 3169963 h 5536959"/>
                <a:gd name="connsiteX94" fmla="*/ 1393003 w 10270374"/>
                <a:gd name="connsiteY94" fmla="*/ 3052188 h 5536959"/>
                <a:gd name="connsiteX95" fmla="*/ 1080693 w 10270374"/>
                <a:gd name="connsiteY95" fmla="*/ 2984604 h 5536959"/>
                <a:gd name="connsiteX96" fmla="*/ 663453 w 10270374"/>
                <a:gd name="connsiteY96" fmla="*/ 3023360 h 5536959"/>
                <a:gd name="connsiteX97" fmla="*/ 235111 w 10270374"/>
                <a:gd name="connsiteY97" fmla="*/ 3217172 h 5536959"/>
                <a:gd name="connsiteX98" fmla="*/ 421453 w 10270374"/>
                <a:gd name="connsiteY98" fmla="*/ 3029328 h 5536959"/>
                <a:gd name="connsiteX99" fmla="*/ 627193 w 10270374"/>
                <a:gd name="connsiteY99" fmla="*/ 2926458 h 5536959"/>
                <a:gd name="connsiteX100" fmla="*/ 854480 w 10270374"/>
                <a:gd name="connsiteY100" fmla="*/ 2889178 h 5536959"/>
                <a:gd name="connsiteX101" fmla="*/ 1149272 w 10270374"/>
                <a:gd name="connsiteY101" fmla="*/ 2889676 h 5536959"/>
                <a:gd name="connsiteX102" fmla="*/ 1531894 w 10270374"/>
                <a:gd name="connsiteY102" fmla="*/ 2917507 h 5536959"/>
                <a:gd name="connsiteX103" fmla="*/ 1860559 w 10270374"/>
                <a:gd name="connsiteY103" fmla="*/ 2766431 h 5536959"/>
                <a:gd name="connsiteX104" fmla="*/ 1701613 w 10270374"/>
                <a:gd name="connsiteY104" fmla="*/ 2263518 h 5536959"/>
                <a:gd name="connsiteX105" fmla="*/ 1690183 w 10270374"/>
                <a:gd name="connsiteY105" fmla="*/ 1966338 h 5536959"/>
                <a:gd name="connsiteX106" fmla="*/ 1381991 w 10270374"/>
                <a:gd name="connsiteY106" fmla="*/ 1841604 h 5536959"/>
                <a:gd name="connsiteX107" fmla="*/ 1095823 w 10270374"/>
                <a:gd name="connsiteY107" fmla="*/ 1714878 h 5536959"/>
                <a:gd name="connsiteX108" fmla="*/ 746507 w 10270374"/>
                <a:gd name="connsiteY108" fmla="*/ 1626415 h 5536959"/>
                <a:gd name="connsiteX109" fmla="*/ 352873 w 10270374"/>
                <a:gd name="connsiteY109" fmla="*/ 1726308 h 5536959"/>
                <a:gd name="connsiteX110" fmla="*/ 113171 w 10270374"/>
                <a:gd name="connsiteY110" fmla="*/ 1763582 h 5536959"/>
                <a:gd name="connsiteX111" fmla="*/ 9973 w 10270374"/>
                <a:gd name="connsiteY111" fmla="*/ 1737738 h 5536959"/>
                <a:gd name="connsiteX112" fmla="*/ 348516 w 10270374"/>
                <a:gd name="connsiteY112" fmla="*/ 1643812 h 5536959"/>
                <a:gd name="connsiteX113" fmla="*/ 653097 w 10270374"/>
                <a:gd name="connsiteY113" fmla="*/ 1543920 h 5536959"/>
                <a:gd name="connsiteX114" fmla="*/ 1072963 w 10270374"/>
                <a:gd name="connsiteY114" fmla="*/ 1612008 h 5536959"/>
                <a:gd name="connsiteX115" fmla="*/ 1244413 w 10270374"/>
                <a:gd name="connsiteY115" fmla="*/ 1657728 h 5536959"/>
                <a:gd name="connsiteX116" fmla="*/ 1205766 w 10270374"/>
                <a:gd name="connsiteY116" fmla="*/ 1451988 h 5536959"/>
                <a:gd name="connsiteX117" fmla="*/ 1046313 w 10270374"/>
                <a:gd name="connsiteY117" fmla="*/ 815409 h 5536959"/>
                <a:gd name="connsiteX118" fmla="*/ 1221553 w 10270374"/>
                <a:gd name="connsiteY118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10208077 w 10270374"/>
                <a:gd name="connsiteY50" fmla="*/ 5047054 h 5536959"/>
                <a:gd name="connsiteX51" fmla="*/ 9897932 w 10270374"/>
                <a:gd name="connsiteY51" fmla="*/ 5530235 h 5536959"/>
                <a:gd name="connsiteX52" fmla="*/ 8790276 w 10270374"/>
                <a:gd name="connsiteY52" fmla="*/ 5047055 h 5536959"/>
                <a:gd name="connsiteX53" fmla="*/ 4940575 w 10270374"/>
                <a:gd name="connsiteY53" fmla="*/ 3376168 h 5536959"/>
                <a:gd name="connsiteX54" fmla="*/ 3944371 w 10270374"/>
                <a:gd name="connsiteY54" fmla="*/ 2976643 h 5536959"/>
                <a:gd name="connsiteX55" fmla="*/ 3460193 w 10270374"/>
                <a:gd name="connsiteY55" fmla="*/ 2852901 h 5536959"/>
                <a:gd name="connsiteX56" fmla="*/ 3217865 w 10270374"/>
                <a:gd name="connsiteY56" fmla="*/ 2829045 h 5536959"/>
                <a:gd name="connsiteX57" fmla="*/ 3025524 w 10270374"/>
                <a:gd name="connsiteY57" fmla="*/ 2858861 h 5536959"/>
                <a:gd name="connsiteX58" fmla="*/ 2832855 w 10270374"/>
                <a:gd name="connsiteY58" fmla="*/ 2930924 h 5536959"/>
                <a:gd name="connsiteX59" fmla="*/ 2820111 w 10270374"/>
                <a:gd name="connsiteY59" fmla="*/ 3026344 h 5536959"/>
                <a:gd name="connsiteX60" fmla="*/ 2959241 w 10270374"/>
                <a:gd name="connsiteY60" fmla="*/ 3167976 h 5536959"/>
                <a:gd name="connsiteX61" fmla="*/ 3176083 w 10270374"/>
                <a:gd name="connsiteY61" fmla="*/ 3269358 h 5536959"/>
                <a:gd name="connsiteX62" fmla="*/ 3388239 w 10270374"/>
                <a:gd name="connsiteY62" fmla="*/ 3442290 h 5536959"/>
                <a:gd name="connsiteX63" fmla="*/ 3212014 w 10270374"/>
                <a:gd name="connsiteY63" fmla="*/ 3336948 h 5536959"/>
                <a:gd name="connsiteX64" fmla="*/ 3004633 w 10270374"/>
                <a:gd name="connsiteY64" fmla="*/ 3276814 h 5536959"/>
                <a:gd name="connsiteX65" fmla="*/ 2771676 w 10270374"/>
                <a:gd name="connsiteY65" fmla="*/ 3166987 h 5536959"/>
                <a:gd name="connsiteX66" fmla="*/ 2638873 w 10270374"/>
                <a:gd name="connsiteY66" fmla="*/ 3097908 h 5536959"/>
                <a:gd name="connsiteX67" fmla="*/ 2570293 w 10270374"/>
                <a:gd name="connsiteY67" fmla="*/ 3109338 h 5536959"/>
                <a:gd name="connsiteX68" fmla="*/ 2525557 w 10270374"/>
                <a:gd name="connsiteY68" fmla="*/ 3326508 h 5536959"/>
                <a:gd name="connsiteX69" fmla="*/ 2584349 w 10270374"/>
                <a:gd name="connsiteY69" fmla="*/ 3577470 h 5536959"/>
                <a:gd name="connsiteX70" fmla="*/ 2663703 w 10270374"/>
                <a:gd name="connsiteY70" fmla="*/ 3996904 h 5536959"/>
                <a:gd name="connsiteX71" fmla="*/ 2633113 w 10270374"/>
                <a:gd name="connsiteY71" fmla="*/ 4192703 h 5536959"/>
                <a:gd name="connsiteX72" fmla="*/ 2539703 w 10270374"/>
                <a:gd name="connsiteY72" fmla="*/ 4455574 h 5536959"/>
                <a:gd name="connsiteX73" fmla="*/ 2595212 w 10270374"/>
                <a:gd name="connsiteY73" fmla="*/ 3945217 h 5536959"/>
                <a:gd name="connsiteX74" fmla="*/ 2481240 w 10270374"/>
                <a:gd name="connsiteY74" fmla="*/ 3566538 h 5536959"/>
                <a:gd name="connsiteX75" fmla="*/ 2307403 w 10270374"/>
                <a:gd name="connsiteY75" fmla="*/ 3166488 h 5536959"/>
                <a:gd name="connsiteX76" fmla="*/ 2261683 w 10270374"/>
                <a:gd name="connsiteY76" fmla="*/ 3063618 h 5536959"/>
                <a:gd name="connsiteX77" fmla="*/ 2078803 w 10270374"/>
                <a:gd name="connsiteY77" fmla="*/ 2949318 h 5536959"/>
                <a:gd name="connsiteX78" fmla="*/ 1824299 w 10270374"/>
                <a:gd name="connsiteY78" fmla="*/ 3002494 h 5536959"/>
                <a:gd name="connsiteX79" fmla="*/ 1412162 w 10270374"/>
                <a:gd name="connsiteY79" fmla="*/ 3235573 h 5536959"/>
                <a:gd name="connsiteX80" fmla="*/ 1381573 w 10270374"/>
                <a:gd name="connsiteY80" fmla="*/ 3680838 h 5536959"/>
                <a:gd name="connsiteX81" fmla="*/ 1340867 w 10270374"/>
                <a:gd name="connsiteY81" fmla="*/ 3980504 h 5536959"/>
                <a:gd name="connsiteX82" fmla="*/ 1197619 w 10270374"/>
                <a:gd name="connsiteY82" fmla="*/ 4738831 h 5536959"/>
                <a:gd name="connsiteX83" fmla="*/ 1220896 w 10270374"/>
                <a:gd name="connsiteY83" fmla="*/ 4338309 h 5536959"/>
                <a:gd name="connsiteX84" fmla="*/ 1242772 w 10270374"/>
                <a:gd name="connsiteY84" fmla="*/ 4080888 h 5536959"/>
                <a:gd name="connsiteX85" fmla="*/ 1198693 w 10270374"/>
                <a:gd name="connsiteY85" fmla="*/ 3909438 h 5536959"/>
                <a:gd name="connsiteX86" fmla="*/ 970093 w 10270374"/>
                <a:gd name="connsiteY86" fmla="*/ 3989448 h 5536959"/>
                <a:gd name="connsiteX87" fmla="*/ 766328 w 10270374"/>
                <a:gd name="connsiteY87" fmla="*/ 4131990 h 5536959"/>
                <a:gd name="connsiteX88" fmla="*/ 555808 w 10270374"/>
                <a:gd name="connsiteY88" fmla="*/ 4355688 h 5536959"/>
                <a:gd name="connsiteX89" fmla="*/ 785900 w 10270374"/>
                <a:gd name="connsiteY89" fmla="*/ 4017771 h 5536959"/>
                <a:gd name="connsiteX90" fmla="*/ 1130113 w 10270374"/>
                <a:gd name="connsiteY90" fmla="*/ 3817500 h 5536959"/>
                <a:gd name="connsiteX91" fmla="*/ 1278703 w 10270374"/>
                <a:gd name="connsiteY91" fmla="*/ 3726558 h 5536959"/>
                <a:gd name="connsiteX92" fmla="*/ 1269661 w 10270374"/>
                <a:gd name="connsiteY92" fmla="*/ 3390117 h 5536959"/>
                <a:gd name="connsiteX93" fmla="*/ 1309620 w 10270374"/>
                <a:gd name="connsiteY93" fmla="*/ 3169963 h 5536959"/>
                <a:gd name="connsiteX94" fmla="*/ 1393003 w 10270374"/>
                <a:gd name="connsiteY94" fmla="*/ 3052188 h 5536959"/>
                <a:gd name="connsiteX95" fmla="*/ 1080693 w 10270374"/>
                <a:gd name="connsiteY95" fmla="*/ 2984604 h 5536959"/>
                <a:gd name="connsiteX96" fmla="*/ 663453 w 10270374"/>
                <a:gd name="connsiteY96" fmla="*/ 3023360 h 5536959"/>
                <a:gd name="connsiteX97" fmla="*/ 235111 w 10270374"/>
                <a:gd name="connsiteY97" fmla="*/ 3217172 h 5536959"/>
                <a:gd name="connsiteX98" fmla="*/ 421453 w 10270374"/>
                <a:gd name="connsiteY98" fmla="*/ 3029328 h 5536959"/>
                <a:gd name="connsiteX99" fmla="*/ 627193 w 10270374"/>
                <a:gd name="connsiteY99" fmla="*/ 2926458 h 5536959"/>
                <a:gd name="connsiteX100" fmla="*/ 854480 w 10270374"/>
                <a:gd name="connsiteY100" fmla="*/ 2889178 h 5536959"/>
                <a:gd name="connsiteX101" fmla="*/ 1149272 w 10270374"/>
                <a:gd name="connsiteY101" fmla="*/ 2889676 h 5536959"/>
                <a:gd name="connsiteX102" fmla="*/ 1531894 w 10270374"/>
                <a:gd name="connsiteY102" fmla="*/ 2917507 h 5536959"/>
                <a:gd name="connsiteX103" fmla="*/ 1860559 w 10270374"/>
                <a:gd name="connsiteY103" fmla="*/ 2766431 h 5536959"/>
                <a:gd name="connsiteX104" fmla="*/ 1701613 w 10270374"/>
                <a:gd name="connsiteY104" fmla="*/ 2263518 h 5536959"/>
                <a:gd name="connsiteX105" fmla="*/ 1690183 w 10270374"/>
                <a:gd name="connsiteY105" fmla="*/ 1966338 h 5536959"/>
                <a:gd name="connsiteX106" fmla="*/ 1381991 w 10270374"/>
                <a:gd name="connsiteY106" fmla="*/ 1841604 h 5536959"/>
                <a:gd name="connsiteX107" fmla="*/ 1095823 w 10270374"/>
                <a:gd name="connsiteY107" fmla="*/ 1714878 h 5536959"/>
                <a:gd name="connsiteX108" fmla="*/ 746507 w 10270374"/>
                <a:gd name="connsiteY108" fmla="*/ 1626415 h 5536959"/>
                <a:gd name="connsiteX109" fmla="*/ 352873 w 10270374"/>
                <a:gd name="connsiteY109" fmla="*/ 1726308 h 5536959"/>
                <a:gd name="connsiteX110" fmla="*/ 113171 w 10270374"/>
                <a:gd name="connsiteY110" fmla="*/ 1763582 h 5536959"/>
                <a:gd name="connsiteX111" fmla="*/ 9973 w 10270374"/>
                <a:gd name="connsiteY111" fmla="*/ 1737738 h 5536959"/>
                <a:gd name="connsiteX112" fmla="*/ 348516 w 10270374"/>
                <a:gd name="connsiteY112" fmla="*/ 1643812 h 5536959"/>
                <a:gd name="connsiteX113" fmla="*/ 653097 w 10270374"/>
                <a:gd name="connsiteY113" fmla="*/ 1543920 h 5536959"/>
                <a:gd name="connsiteX114" fmla="*/ 1072963 w 10270374"/>
                <a:gd name="connsiteY114" fmla="*/ 1612008 h 5536959"/>
                <a:gd name="connsiteX115" fmla="*/ 1244413 w 10270374"/>
                <a:gd name="connsiteY115" fmla="*/ 1657728 h 5536959"/>
                <a:gd name="connsiteX116" fmla="*/ 1205766 w 10270374"/>
                <a:gd name="connsiteY116" fmla="*/ 1451988 h 5536959"/>
                <a:gd name="connsiteX117" fmla="*/ 1046313 w 10270374"/>
                <a:gd name="connsiteY117" fmla="*/ 815409 h 5536959"/>
                <a:gd name="connsiteX118" fmla="*/ 1221553 w 10270374"/>
                <a:gd name="connsiteY118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694124 w 10270374"/>
                <a:gd name="connsiteY50" fmla="*/ 5026924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694124 w 10270374"/>
                <a:gd name="connsiteY50" fmla="*/ 5026924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694124 w 10270374"/>
                <a:gd name="connsiteY50" fmla="*/ 5026924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595174 w 10270374"/>
                <a:gd name="connsiteY50" fmla="*/ 4977747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595174 w 10270374"/>
                <a:gd name="connsiteY50" fmla="*/ 4977747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68804"/>
                <a:gd name="connsiteY0" fmla="*/ 1211958 h 5762516"/>
                <a:gd name="connsiteX1" fmla="*/ 1343911 w 10268804"/>
                <a:gd name="connsiteY1" fmla="*/ 1559828 h 5762516"/>
                <a:gd name="connsiteX2" fmla="*/ 1553023 w 10268804"/>
                <a:gd name="connsiteY2" fmla="*/ 1657728 h 5762516"/>
                <a:gd name="connsiteX3" fmla="*/ 1907353 w 10268804"/>
                <a:gd name="connsiteY3" fmla="*/ 1680588 h 5762516"/>
                <a:gd name="connsiteX4" fmla="*/ 2021653 w 10268804"/>
                <a:gd name="connsiteY4" fmla="*/ 1543428 h 5762516"/>
                <a:gd name="connsiteX5" fmla="*/ 2124523 w 10268804"/>
                <a:gd name="connsiteY5" fmla="*/ 1291968 h 5762516"/>
                <a:gd name="connsiteX6" fmla="*/ 2124523 w 10268804"/>
                <a:gd name="connsiteY6" fmla="*/ 1120518 h 5762516"/>
                <a:gd name="connsiteX7" fmla="*/ 2068029 w 10268804"/>
                <a:gd name="connsiteY7" fmla="*/ 825325 h 5762516"/>
                <a:gd name="connsiteX8" fmla="*/ 2078803 w 10268804"/>
                <a:gd name="connsiteY8" fmla="*/ 777618 h 5762516"/>
                <a:gd name="connsiteX9" fmla="*/ 2170243 w 10268804"/>
                <a:gd name="connsiteY9" fmla="*/ 1086228 h 5762516"/>
                <a:gd name="connsiteX10" fmla="*/ 2215963 w 10268804"/>
                <a:gd name="connsiteY10" fmla="*/ 1269108 h 5762516"/>
                <a:gd name="connsiteX11" fmla="*/ 2284543 w 10268804"/>
                <a:gd name="connsiteY11" fmla="*/ 1303398 h 5762516"/>
                <a:gd name="connsiteX12" fmla="*/ 2330263 w 10268804"/>
                <a:gd name="connsiteY12" fmla="*/ 1166238 h 5762516"/>
                <a:gd name="connsiteX13" fmla="*/ 2467423 w 10268804"/>
                <a:gd name="connsiteY13" fmla="*/ 880488 h 5762516"/>
                <a:gd name="connsiteX14" fmla="*/ 2558863 w 10268804"/>
                <a:gd name="connsiteY14" fmla="*/ 640458 h 5762516"/>
                <a:gd name="connsiteX15" fmla="*/ 2616013 w 10268804"/>
                <a:gd name="connsiteY15" fmla="*/ 537588 h 5762516"/>
                <a:gd name="connsiteX16" fmla="*/ 2558863 w 10268804"/>
                <a:gd name="connsiteY16" fmla="*/ 789048 h 5762516"/>
                <a:gd name="connsiteX17" fmla="*/ 2444563 w 10268804"/>
                <a:gd name="connsiteY17" fmla="*/ 1097658 h 5762516"/>
                <a:gd name="connsiteX18" fmla="*/ 2375983 w 10268804"/>
                <a:gd name="connsiteY18" fmla="*/ 1406268 h 5762516"/>
                <a:gd name="connsiteX19" fmla="*/ 2558863 w 10268804"/>
                <a:gd name="connsiteY19" fmla="*/ 1577718 h 5762516"/>
                <a:gd name="connsiteX20" fmla="*/ 2878903 w 10268804"/>
                <a:gd name="connsiteY20" fmla="*/ 1657728 h 5762516"/>
                <a:gd name="connsiteX21" fmla="*/ 3187513 w 10268804"/>
                <a:gd name="connsiteY21" fmla="*/ 1657728 h 5762516"/>
                <a:gd name="connsiteX22" fmla="*/ 3370393 w 10268804"/>
                <a:gd name="connsiteY22" fmla="*/ 1566288 h 5762516"/>
                <a:gd name="connsiteX23" fmla="*/ 3488066 w 10268804"/>
                <a:gd name="connsiteY23" fmla="*/ 1246753 h 5762516"/>
                <a:gd name="connsiteX24" fmla="*/ 3495138 w 10268804"/>
                <a:gd name="connsiteY24" fmla="*/ 1115548 h 5762516"/>
                <a:gd name="connsiteX25" fmla="*/ 3493650 w 10268804"/>
                <a:gd name="connsiteY25" fmla="*/ 1063976 h 5762516"/>
                <a:gd name="connsiteX26" fmla="*/ 3450403 w 10268804"/>
                <a:gd name="connsiteY26" fmla="*/ 777618 h 5762516"/>
                <a:gd name="connsiteX27" fmla="*/ 3119893 w 10268804"/>
                <a:gd name="connsiteY27" fmla="*/ 321571 h 5762516"/>
                <a:gd name="connsiteX28" fmla="*/ 3497351 w 10268804"/>
                <a:gd name="connsiteY28" fmla="*/ 674883 h 5762516"/>
                <a:gd name="connsiteX29" fmla="*/ 3759013 w 10268804"/>
                <a:gd name="connsiteY29" fmla="*/ 571878 h 5762516"/>
                <a:gd name="connsiteX30" fmla="*/ 3999043 w 10268804"/>
                <a:gd name="connsiteY30" fmla="*/ 91818 h 5762516"/>
                <a:gd name="connsiteX31" fmla="*/ 4033333 w 10268804"/>
                <a:gd name="connsiteY31" fmla="*/ 11808 h 5762516"/>
                <a:gd name="connsiteX32" fmla="*/ 3984569 w 10268804"/>
                <a:gd name="connsiteY32" fmla="*/ 247366 h 5762516"/>
                <a:gd name="connsiteX33" fmla="*/ 3812791 w 10268804"/>
                <a:gd name="connsiteY33" fmla="*/ 647417 h 5762516"/>
                <a:gd name="connsiteX34" fmla="*/ 3592906 w 10268804"/>
                <a:gd name="connsiteY34" fmla="*/ 811408 h 5762516"/>
                <a:gd name="connsiteX35" fmla="*/ 3604425 w 10268804"/>
                <a:gd name="connsiteY35" fmla="*/ 999253 h 5762516"/>
                <a:gd name="connsiteX36" fmla="*/ 3872985 w 10268804"/>
                <a:gd name="connsiteY36" fmla="*/ 881976 h 5762516"/>
                <a:gd name="connsiteX37" fmla="*/ 4200754 w 10268804"/>
                <a:gd name="connsiteY37" fmla="*/ 774136 h 5762516"/>
                <a:gd name="connsiteX38" fmla="*/ 4064251 w 10268804"/>
                <a:gd name="connsiteY38" fmla="*/ 847195 h 5762516"/>
                <a:gd name="connsiteX39" fmla="*/ 3818880 w 10268804"/>
                <a:gd name="connsiteY39" fmla="*/ 991305 h 5762516"/>
                <a:gd name="connsiteX40" fmla="*/ 3658531 w 10268804"/>
                <a:gd name="connsiteY40" fmla="*/ 1093178 h 5762516"/>
                <a:gd name="connsiteX41" fmla="*/ 3622838 w 10268804"/>
                <a:gd name="connsiteY41" fmla="*/ 1221401 h 5762516"/>
                <a:gd name="connsiteX42" fmla="*/ 3577446 w 10268804"/>
                <a:gd name="connsiteY42" fmla="*/ 1500691 h 5762516"/>
                <a:gd name="connsiteX43" fmla="*/ 3461833 w 10268804"/>
                <a:gd name="connsiteY43" fmla="*/ 1726308 h 5762516"/>
                <a:gd name="connsiteX44" fmla="*/ 3278953 w 10268804"/>
                <a:gd name="connsiteY44" fmla="*/ 2034918 h 5762516"/>
                <a:gd name="connsiteX45" fmla="*/ 3288742 w 10268804"/>
                <a:gd name="connsiteY45" fmla="*/ 2273460 h 5762516"/>
                <a:gd name="connsiteX46" fmla="*/ 3434288 w 10268804"/>
                <a:gd name="connsiteY46" fmla="*/ 2417577 h 5762516"/>
                <a:gd name="connsiteX47" fmla="*/ 3781217 w 10268804"/>
                <a:gd name="connsiteY47" fmla="*/ 2618845 h 5762516"/>
                <a:gd name="connsiteX48" fmla="*/ 4079053 w 10268804"/>
                <a:gd name="connsiteY48" fmla="*/ 2777868 h 5762516"/>
                <a:gd name="connsiteX49" fmla="*/ 8113040 w 10268804"/>
                <a:gd name="connsiteY49" fmla="*/ 4477806 h 5762516"/>
                <a:gd name="connsiteX50" fmla="*/ 9595174 w 10268804"/>
                <a:gd name="connsiteY50" fmla="*/ 4977747 h 5762516"/>
                <a:gd name="connsiteX51" fmla="*/ 10208077 w 10268804"/>
                <a:gd name="connsiteY51" fmla="*/ 5047054 h 5762516"/>
                <a:gd name="connsiteX52" fmla="*/ 9885563 w 10268804"/>
                <a:gd name="connsiteY52" fmla="*/ 5758560 h 5762516"/>
                <a:gd name="connsiteX53" fmla="*/ 8790276 w 10268804"/>
                <a:gd name="connsiteY53" fmla="*/ 5047055 h 5762516"/>
                <a:gd name="connsiteX54" fmla="*/ 4940575 w 10268804"/>
                <a:gd name="connsiteY54" fmla="*/ 3376168 h 5762516"/>
                <a:gd name="connsiteX55" fmla="*/ 3944371 w 10268804"/>
                <a:gd name="connsiteY55" fmla="*/ 2976643 h 5762516"/>
                <a:gd name="connsiteX56" fmla="*/ 3460193 w 10268804"/>
                <a:gd name="connsiteY56" fmla="*/ 2852901 h 5762516"/>
                <a:gd name="connsiteX57" fmla="*/ 3217865 w 10268804"/>
                <a:gd name="connsiteY57" fmla="*/ 2829045 h 5762516"/>
                <a:gd name="connsiteX58" fmla="*/ 3025524 w 10268804"/>
                <a:gd name="connsiteY58" fmla="*/ 2858861 h 5762516"/>
                <a:gd name="connsiteX59" fmla="*/ 2832855 w 10268804"/>
                <a:gd name="connsiteY59" fmla="*/ 2930924 h 5762516"/>
                <a:gd name="connsiteX60" fmla="*/ 2820111 w 10268804"/>
                <a:gd name="connsiteY60" fmla="*/ 3026344 h 5762516"/>
                <a:gd name="connsiteX61" fmla="*/ 2959241 w 10268804"/>
                <a:gd name="connsiteY61" fmla="*/ 3167976 h 5762516"/>
                <a:gd name="connsiteX62" fmla="*/ 3176083 w 10268804"/>
                <a:gd name="connsiteY62" fmla="*/ 3269358 h 5762516"/>
                <a:gd name="connsiteX63" fmla="*/ 3388239 w 10268804"/>
                <a:gd name="connsiteY63" fmla="*/ 3442290 h 5762516"/>
                <a:gd name="connsiteX64" fmla="*/ 3212014 w 10268804"/>
                <a:gd name="connsiteY64" fmla="*/ 3336948 h 5762516"/>
                <a:gd name="connsiteX65" fmla="*/ 3004633 w 10268804"/>
                <a:gd name="connsiteY65" fmla="*/ 3276814 h 5762516"/>
                <a:gd name="connsiteX66" fmla="*/ 2771676 w 10268804"/>
                <a:gd name="connsiteY66" fmla="*/ 3166987 h 5762516"/>
                <a:gd name="connsiteX67" fmla="*/ 2638873 w 10268804"/>
                <a:gd name="connsiteY67" fmla="*/ 3097908 h 5762516"/>
                <a:gd name="connsiteX68" fmla="*/ 2570293 w 10268804"/>
                <a:gd name="connsiteY68" fmla="*/ 3109338 h 5762516"/>
                <a:gd name="connsiteX69" fmla="*/ 2525557 w 10268804"/>
                <a:gd name="connsiteY69" fmla="*/ 3326508 h 5762516"/>
                <a:gd name="connsiteX70" fmla="*/ 2584349 w 10268804"/>
                <a:gd name="connsiteY70" fmla="*/ 3577470 h 5762516"/>
                <a:gd name="connsiteX71" fmla="*/ 2663703 w 10268804"/>
                <a:gd name="connsiteY71" fmla="*/ 3996904 h 5762516"/>
                <a:gd name="connsiteX72" fmla="*/ 2633113 w 10268804"/>
                <a:gd name="connsiteY72" fmla="*/ 4192703 h 5762516"/>
                <a:gd name="connsiteX73" fmla="*/ 2539703 w 10268804"/>
                <a:gd name="connsiteY73" fmla="*/ 4455574 h 5762516"/>
                <a:gd name="connsiteX74" fmla="*/ 2595212 w 10268804"/>
                <a:gd name="connsiteY74" fmla="*/ 3945217 h 5762516"/>
                <a:gd name="connsiteX75" fmla="*/ 2481240 w 10268804"/>
                <a:gd name="connsiteY75" fmla="*/ 3566538 h 5762516"/>
                <a:gd name="connsiteX76" fmla="*/ 2307403 w 10268804"/>
                <a:gd name="connsiteY76" fmla="*/ 3166488 h 5762516"/>
                <a:gd name="connsiteX77" fmla="*/ 2261683 w 10268804"/>
                <a:gd name="connsiteY77" fmla="*/ 3063618 h 5762516"/>
                <a:gd name="connsiteX78" fmla="*/ 2078803 w 10268804"/>
                <a:gd name="connsiteY78" fmla="*/ 2949318 h 5762516"/>
                <a:gd name="connsiteX79" fmla="*/ 1824299 w 10268804"/>
                <a:gd name="connsiteY79" fmla="*/ 3002494 h 5762516"/>
                <a:gd name="connsiteX80" fmla="*/ 1412162 w 10268804"/>
                <a:gd name="connsiteY80" fmla="*/ 3235573 h 5762516"/>
                <a:gd name="connsiteX81" fmla="*/ 1381573 w 10268804"/>
                <a:gd name="connsiteY81" fmla="*/ 3680838 h 5762516"/>
                <a:gd name="connsiteX82" fmla="*/ 1340867 w 10268804"/>
                <a:gd name="connsiteY82" fmla="*/ 3980504 h 5762516"/>
                <a:gd name="connsiteX83" fmla="*/ 1197619 w 10268804"/>
                <a:gd name="connsiteY83" fmla="*/ 4738831 h 5762516"/>
                <a:gd name="connsiteX84" fmla="*/ 1220896 w 10268804"/>
                <a:gd name="connsiteY84" fmla="*/ 4338309 h 5762516"/>
                <a:gd name="connsiteX85" fmla="*/ 1242772 w 10268804"/>
                <a:gd name="connsiteY85" fmla="*/ 4080888 h 5762516"/>
                <a:gd name="connsiteX86" fmla="*/ 1198693 w 10268804"/>
                <a:gd name="connsiteY86" fmla="*/ 3909438 h 5762516"/>
                <a:gd name="connsiteX87" fmla="*/ 970093 w 10268804"/>
                <a:gd name="connsiteY87" fmla="*/ 3989448 h 5762516"/>
                <a:gd name="connsiteX88" fmla="*/ 766328 w 10268804"/>
                <a:gd name="connsiteY88" fmla="*/ 4131990 h 5762516"/>
                <a:gd name="connsiteX89" fmla="*/ 555808 w 10268804"/>
                <a:gd name="connsiteY89" fmla="*/ 4355688 h 5762516"/>
                <a:gd name="connsiteX90" fmla="*/ 785900 w 10268804"/>
                <a:gd name="connsiteY90" fmla="*/ 4017771 h 5762516"/>
                <a:gd name="connsiteX91" fmla="*/ 1130113 w 10268804"/>
                <a:gd name="connsiteY91" fmla="*/ 3817500 h 5762516"/>
                <a:gd name="connsiteX92" fmla="*/ 1278703 w 10268804"/>
                <a:gd name="connsiteY92" fmla="*/ 3726558 h 5762516"/>
                <a:gd name="connsiteX93" fmla="*/ 1269661 w 10268804"/>
                <a:gd name="connsiteY93" fmla="*/ 3390117 h 5762516"/>
                <a:gd name="connsiteX94" fmla="*/ 1309620 w 10268804"/>
                <a:gd name="connsiteY94" fmla="*/ 3169963 h 5762516"/>
                <a:gd name="connsiteX95" fmla="*/ 1393003 w 10268804"/>
                <a:gd name="connsiteY95" fmla="*/ 3052188 h 5762516"/>
                <a:gd name="connsiteX96" fmla="*/ 1080693 w 10268804"/>
                <a:gd name="connsiteY96" fmla="*/ 2984604 h 5762516"/>
                <a:gd name="connsiteX97" fmla="*/ 663453 w 10268804"/>
                <a:gd name="connsiteY97" fmla="*/ 3023360 h 5762516"/>
                <a:gd name="connsiteX98" fmla="*/ 235111 w 10268804"/>
                <a:gd name="connsiteY98" fmla="*/ 3217172 h 5762516"/>
                <a:gd name="connsiteX99" fmla="*/ 421453 w 10268804"/>
                <a:gd name="connsiteY99" fmla="*/ 3029328 h 5762516"/>
                <a:gd name="connsiteX100" fmla="*/ 627193 w 10268804"/>
                <a:gd name="connsiteY100" fmla="*/ 2926458 h 5762516"/>
                <a:gd name="connsiteX101" fmla="*/ 854480 w 10268804"/>
                <a:gd name="connsiteY101" fmla="*/ 2889178 h 5762516"/>
                <a:gd name="connsiteX102" fmla="*/ 1149272 w 10268804"/>
                <a:gd name="connsiteY102" fmla="*/ 2889676 h 5762516"/>
                <a:gd name="connsiteX103" fmla="*/ 1531894 w 10268804"/>
                <a:gd name="connsiteY103" fmla="*/ 2917507 h 5762516"/>
                <a:gd name="connsiteX104" fmla="*/ 1860559 w 10268804"/>
                <a:gd name="connsiteY104" fmla="*/ 2766431 h 5762516"/>
                <a:gd name="connsiteX105" fmla="*/ 1701613 w 10268804"/>
                <a:gd name="connsiteY105" fmla="*/ 2263518 h 5762516"/>
                <a:gd name="connsiteX106" fmla="*/ 1690183 w 10268804"/>
                <a:gd name="connsiteY106" fmla="*/ 1966338 h 5762516"/>
                <a:gd name="connsiteX107" fmla="*/ 1381991 w 10268804"/>
                <a:gd name="connsiteY107" fmla="*/ 1841604 h 5762516"/>
                <a:gd name="connsiteX108" fmla="*/ 1095823 w 10268804"/>
                <a:gd name="connsiteY108" fmla="*/ 1714878 h 5762516"/>
                <a:gd name="connsiteX109" fmla="*/ 746507 w 10268804"/>
                <a:gd name="connsiteY109" fmla="*/ 1626415 h 5762516"/>
                <a:gd name="connsiteX110" fmla="*/ 352873 w 10268804"/>
                <a:gd name="connsiteY110" fmla="*/ 1726308 h 5762516"/>
                <a:gd name="connsiteX111" fmla="*/ 113171 w 10268804"/>
                <a:gd name="connsiteY111" fmla="*/ 1763582 h 5762516"/>
                <a:gd name="connsiteX112" fmla="*/ 9973 w 10268804"/>
                <a:gd name="connsiteY112" fmla="*/ 1737738 h 5762516"/>
                <a:gd name="connsiteX113" fmla="*/ 348516 w 10268804"/>
                <a:gd name="connsiteY113" fmla="*/ 1643812 h 5762516"/>
                <a:gd name="connsiteX114" fmla="*/ 653097 w 10268804"/>
                <a:gd name="connsiteY114" fmla="*/ 1543920 h 5762516"/>
                <a:gd name="connsiteX115" fmla="*/ 1072963 w 10268804"/>
                <a:gd name="connsiteY115" fmla="*/ 1612008 h 5762516"/>
                <a:gd name="connsiteX116" fmla="*/ 1244413 w 10268804"/>
                <a:gd name="connsiteY116" fmla="*/ 1657728 h 5762516"/>
                <a:gd name="connsiteX117" fmla="*/ 1205766 w 10268804"/>
                <a:gd name="connsiteY117" fmla="*/ 1451988 h 5762516"/>
                <a:gd name="connsiteX118" fmla="*/ 1046313 w 10268804"/>
                <a:gd name="connsiteY118" fmla="*/ 815409 h 5762516"/>
                <a:gd name="connsiteX119" fmla="*/ 1221553 w 10268804"/>
                <a:gd name="connsiteY119" fmla="*/ 1211958 h 5762516"/>
                <a:gd name="connsiteX0" fmla="*/ 1221553 w 10268804"/>
                <a:gd name="connsiteY0" fmla="*/ 1211958 h 5769999"/>
                <a:gd name="connsiteX1" fmla="*/ 1343911 w 10268804"/>
                <a:gd name="connsiteY1" fmla="*/ 1559828 h 5769999"/>
                <a:gd name="connsiteX2" fmla="*/ 1553023 w 10268804"/>
                <a:gd name="connsiteY2" fmla="*/ 1657728 h 5769999"/>
                <a:gd name="connsiteX3" fmla="*/ 1907353 w 10268804"/>
                <a:gd name="connsiteY3" fmla="*/ 1680588 h 5769999"/>
                <a:gd name="connsiteX4" fmla="*/ 2021653 w 10268804"/>
                <a:gd name="connsiteY4" fmla="*/ 1543428 h 5769999"/>
                <a:gd name="connsiteX5" fmla="*/ 2124523 w 10268804"/>
                <a:gd name="connsiteY5" fmla="*/ 1291968 h 5769999"/>
                <a:gd name="connsiteX6" fmla="*/ 2124523 w 10268804"/>
                <a:gd name="connsiteY6" fmla="*/ 1120518 h 5769999"/>
                <a:gd name="connsiteX7" fmla="*/ 2068029 w 10268804"/>
                <a:gd name="connsiteY7" fmla="*/ 825325 h 5769999"/>
                <a:gd name="connsiteX8" fmla="*/ 2078803 w 10268804"/>
                <a:gd name="connsiteY8" fmla="*/ 777618 h 5769999"/>
                <a:gd name="connsiteX9" fmla="*/ 2170243 w 10268804"/>
                <a:gd name="connsiteY9" fmla="*/ 1086228 h 5769999"/>
                <a:gd name="connsiteX10" fmla="*/ 2215963 w 10268804"/>
                <a:gd name="connsiteY10" fmla="*/ 1269108 h 5769999"/>
                <a:gd name="connsiteX11" fmla="*/ 2284543 w 10268804"/>
                <a:gd name="connsiteY11" fmla="*/ 1303398 h 5769999"/>
                <a:gd name="connsiteX12" fmla="*/ 2330263 w 10268804"/>
                <a:gd name="connsiteY12" fmla="*/ 1166238 h 5769999"/>
                <a:gd name="connsiteX13" fmla="*/ 2467423 w 10268804"/>
                <a:gd name="connsiteY13" fmla="*/ 880488 h 5769999"/>
                <a:gd name="connsiteX14" fmla="*/ 2558863 w 10268804"/>
                <a:gd name="connsiteY14" fmla="*/ 640458 h 5769999"/>
                <a:gd name="connsiteX15" fmla="*/ 2616013 w 10268804"/>
                <a:gd name="connsiteY15" fmla="*/ 537588 h 5769999"/>
                <a:gd name="connsiteX16" fmla="*/ 2558863 w 10268804"/>
                <a:gd name="connsiteY16" fmla="*/ 789048 h 5769999"/>
                <a:gd name="connsiteX17" fmla="*/ 2444563 w 10268804"/>
                <a:gd name="connsiteY17" fmla="*/ 1097658 h 5769999"/>
                <a:gd name="connsiteX18" fmla="*/ 2375983 w 10268804"/>
                <a:gd name="connsiteY18" fmla="*/ 1406268 h 5769999"/>
                <a:gd name="connsiteX19" fmla="*/ 2558863 w 10268804"/>
                <a:gd name="connsiteY19" fmla="*/ 1577718 h 5769999"/>
                <a:gd name="connsiteX20" fmla="*/ 2878903 w 10268804"/>
                <a:gd name="connsiteY20" fmla="*/ 1657728 h 5769999"/>
                <a:gd name="connsiteX21" fmla="*/ 3187513 w 10268804"/>
                <a:gd name="connsiteY21" fmla="*/ 1657728 h 5769999"/>
                <a:gd name="connsiteX22" fmla="*/ 3370393 w 10268804"/>
                <a:gd name="connsiteY22" fmla="*/ 1566288 h 5769999"/>
                <a:gd name="connsiteX23" fmla="*/ 3488066 w 10268804"/>
                <a:gd name="connsiteY23" fmla="*/ 1246753 h 5769999"/>
                <a:gd name="connsiteX24" fmla="*/ 3495138 w 10268804"/>
                <a:gd name="connsiteY24" fmla="*/ 1115548 h 5769999"/>
                <a:gd name="connsiteX25" fmla="*/ 3493650 w 10268804"/>
                <a:gd name="connsiteY25" fmla="*/ 1063976 h 5769999"/>
                <a:gd name="connsiteX26" fmla="*/ 3450403 w 10268804"/>
                <a:gd name="connsiteY26" fmla="*/ 777618 h 5769999"/>
                <a:gd name="connsiteX27" fmla="*/ 3119893 w 10268804"/>
                <a:gd name="connsiteY27" fmla="*/ 321571 h 5769999"/>
                <a:gd name="connsiteX28" fmla="*/ 3497351 w 10268804"/>
                <a:gd name="connsiteY28" fmla="*/ 674883 h 5769999"/>
                <a:gd name="connsiteX29" fmla="*/ 3759013 w 10268804"/>
                <a:gd name="connsiteY29" fmla="*/ 571878 h 5769999"/>
                <a:gd name="connsiteX30" fmla="*/ 3999043 w 10268804"/>
                <a:gd name="connsiteY30" fmla="*/ 91818 h 5769999"/>
                <a:gd name="connsiteX31" fmla="*/ 4033333 w 10268804"/>
                <a:gd name="connsiteY31" fmla="*/ 11808 h 5769999"/>
                <a:gd name="connsiteX32" fmla="*/ 3984569 w 10268804"/>
                <a:gd name="connsiteY32" fmla="*/ 247366 h 5769999"/>
                <a:gd name="connsiteX33" fmla="*/ 3812791 w 10268804"/>
                <a:gd name="connsiteY33" fmla="*/ 647417 h 5769999"/>
                <a:gd name="connsiteX34" fmla="*/ 3592906 w 10268804"/>
                <a:gd name="connsiteY34" fmla="*/ 811408 h 5769999"/>
                <a:gd name="connsiteX35" fmla="*/ 3604425 w 10268804"/>
                <a:gd name="connsiteY35" fmla="*/ 999253 h 5769999"/>
                <a:gd name="connsiteX36" fmla="*/ 3872985 w 10268804"/>
                <a:gd name="connsiteY36" fmla="*/ 881976 h 5769999"/>
                <a:gd name="connsiteX37" fmla="*/ 4200754 w 10268804"/>
                <a:gd name="connsiteY37" fmla="*/ 774136 h 5769999"/>
                <a:gd name="connsiteX38" fmla="*/ 4064251 w 10268804"/>
                <a:gd name="connsiteY38" fmla="*/ 847195 h 5769999"/>
                <a:gd name="connsiteX39" fmla="*/ 3818880 w 10268804"/>
                <a:gd name="connsiteY39" fmla="*/ 991305 h 5769999"/>
                <a:gd name="connsiteX40" fmla="*/ 3658531 w 10268804"/>
                <a:gd name="connsiteY40" fmla="*/ 1093178 h 5769999"/>
                <a:gd name="connsiteX41" fmla="*/ 3622838 w 10268804"/>
                <a:gd name="connsiteY41" fmla="*/ 1221401 h 5769999"/>
                <a:gd name="connsiteX42" fmla="*/ 3577446 w 10268804"/>
                <a:gd name="connsiteY42" fmla="*/ 1500691 h 5769999"/>
                <a:gd name="connsiteX43" fmla="*/ 3461833 w 10268804"/>
                <a:gd name="connsiteY43" fmla="*/ 1726308 h 5769999"/>
                <a:gd name="connsiteX44" fmla="*/ 3278953 w 10268804"/>
                <a:gd name="connsiteY44" fmla="*/ 2034918 h 5769999"/>
                <a:gd name="connsiteX45" fmla="*/ 3288742 w 10268804"/>
                <a:gd name="connsiteY45" fmla="*/ 2273460 h 5769999"/>
                <a:gd name="connsiteX46" fmla="*/ 3434288 w 10268804"/>
                <a:gd name="connsiteY46" fmla="*/ 2417577 h 5769999"/>
                <a:gd name="connsiteX47" fmla="*/ 3781217 w 10268804"/>
                <a:gd name="connsiteY47" fmla="*/ 2618845 h 5769999"/>
                <a:gd name="connsiteX48" fmla="*/ 4079053 w 10268804"/>
                <a:gd name="connsiteY48" fmla="*/ 2777868 h 5769999"/>
                <a:gd name="connsiteX49" fmla="*/ 8113040 w 10268804"/>
                <a:gd name="connsiteY49" fmla="*/ 4477806 h 5769999"/>
                <a:gd name="connsiteX50" fmla="*/ 9595174 w 10268804"/>
                <a:gd name="connsiteY50" fmla="*/ 4977747 h 5769999"/>
                <a:gd name="connsiteX51" fmla="*/ 10208077 w 10268804"/>
                <a:gd name="connsiteY51" fmla="*/ 5047054 h 5769999"/>
                <a:gd name="connsiteX52" fmla="*/ 9885563 w 10268804"/>
                <a:gd name="connsiteY52" fmla="*/ 5758560 h 5769999"/>
                <a:gd name="connsiteX53" fmla="*/ 9635143 w 10268804"/>
                <a:gd name="connsiteY53" fmla="*/ 5397696 h 5769999"/>
                <a:gd name="connsiteX54" fmla="*/ 8790276 w 10268804"/>
                <a:gd name="connsiteY54" fmla="*/ 5047055 h 5769999"/>
                <a:gd name="connsiteX55" fmla="*/ 4940575 w 10268804"/>
                <a:gd name="connsiteY55" fmla="*/ 3376168 h 5769999"/>
                <a:gd name="connsiteX56" fmla="*/ 3944371 w 10268804"/>
                <a:gd name="connsiteY56" fmla="*/ 2976643 h 5769999"/>
                <a:gd name="connsiteX57" fmla="*/ 3460193 w 10268804"/>
                <a:gd name="connsiteY57" fmla="*/ 2852901 h 5769999"/>
                <a:gd name="connsiteX58" fmla="*/ 3217865 w 10268804"/>
                <a:gd name="connsiteY58" fmla="*/ 2829045 h 5769999"/>
                <a:gd name="connsiteX59" fmla="*/ 3025524 w 10268804"/>
                <a:gd name="connsiteY59" fmla="*/ 2858861 h 5769999"/>
                <a:gd name="connsiteX60" fmla="*/ 2832855 w 10268804"/>
                <a:gd name="connsiteY60" fmla="*/ 2930924 h 5769999"/>
                <a:gd name="connsiteX61" fmla="*/ 2820111 w 10268804"/>
                <a:gd name="connsiteY61" fmla="*/ 3026344 h 5769999"/>
                <a:gd name="connsiteX62" fmla="*/ 2959241 w 10268804"/>
                <a:gd name="connsiteY62" fmla="*/ 3167976 h 5769999"/>
                <a:gd name="connsiteX63" fmla="*/ 3176083 w 10268804"/>
                <a:gd name="connsiteY63" fmla="*/ 3269358 h 5769999"/>
                <a:gd name="connsiteX64" fmla="*/ 3388239 w 10268804"/>
                <a:gd name="connsiteY64" fmla="*/ 3442290 h 5769999"/>
                <a:gd name="connsiteX65" fmla="*/ 3212014 w 10268804"/>
                <a:gd name="connsiteY65" fmla="*/ 3336948 h 5769999"/>
                <a:gd name="connsiteX66" fmla="*/ 3004633 w 10268804"/>
                <a:gd name="connsiteY66" fmla="*/ 3276814 h 5769999"/>
                <a:gd name="connsiteX67" fmla="*/ 2771676 w 10268804"/>
                <a:gd name="connsiteY67" fmla="*/ 3166987 h 5769999"/>
                <a:gd name="connsiteX68" fmla="*/ 2638873 w 10268804"/>
                <a:gd name="connsiteY68" fmla="*/ 3097908 h 5769999"/>
                <a:gd name="connsiteX69" fmla="*/ 2570293 w 10268804"/>
                <a:gd name="connsiteY69" fmla="*/ 3109338 h 5769999"/>
                <a:gd name="connsiteX70" fmla="*/ 2525557 w 10268804"/>
                <a:gd name="connsiteY70" fmla="*/ 3326508 h 5769999"/>
                <a:gd name="connsiteX71" fmla="*/ 2584349 w 10268804"/>
                <a:gd name="connsiteY71" fmla="*/ 3577470 h 5769999"/>
                <a:gd name="connsiteX72" fmla="*/ 2663703 w 10268804"/>
                <a:gd name="connsiteY72" fmla="*/ 3996904 h 5769999"/>
                <a:gd name="connsiteX73" fmla="*/ 2633113 w 10268804"/>
                <a:gd name="connsiteY73" fmla="*/ 4192703 h 5769999"/>
                <a:gd name="connsiteX74" fmla="*/ 2539703 w 10268804"/>
                <a:gd name="connsiteY74" fmla="*/ 4455574 h 5769999"/>
                <a:gd name="connsiteX75" fmla="*/ 2595212 w 10268804"/>
                <a:gd name="connsiteY75" fmla="*/ 3945217 h 5769999"/>
                <a:gd name="connsiteX76" fmla="*/ 2481240 w 10268804"/>
                <a:gd name="connsiteY76" fmla="*/ 3566538 h 5769999"/>
                <a:gd name="connsiteX77" fmla="*/ 2307403 w 10268804"/>
                <a:gd name="connsiteY77" fmla="*/ 3166488 h 5769999"/>
                <a:gd name="connsiteX78" fmla="*/ 2261683 w 10268804"/>
                <a:gd name="connsiteY78" fmla="*/ 3063618 h 5769999"/>
                <a:gd name="connsiteX79" fmla="*/ 2078803 w 10268804"/>
                <a:gd name="connsiteY79" fmla="*/ 2949318 h 5769999"/>
                <a:gd name="connsiteX80" fmla="*/ 1824299 w 10268804"/>
                <a:gd name="connsiteY80" fmla="*/ 3002494 h 5769999"/>
                <a:gd name="connsiteX81" fmla="*/ 1412162 w 10268804"/>
                <a:gd name="connsiteY81" fmla="*/ 3235573 h 5769999"/>
                <a:gd name="connsiteX82" fmla="*/ 1381573 w 10268804"/>
                <a:gd name="connsiteY82" fmla="*/ 3680838 h 5769999"/>
                <a:gd name="connsiteX83" fmla="*/ 1340867 w 10268804"/>
                <a:gd name="connsiteY83" fmla="*/ 3980504 h 5769999"/>
                <a:gd name="connsiteX84" fmla="*/ 1197619 w 10268804"/>
                <a:gd name="connsiteY84" fmla="*/ 4738831 h 5769999"/>
                <a:gd name="connsiteX85" fmla="*/ 1220896 w 10268804"/>
                <a:gd name="connsiteY85" fmla="*/ 4338309 h 5769999"/>
                <a:gd name="connsiteX86" fmla="*/ 1242772 w 10268804"/>
                <a:gd name="connsiteY86" fmla="*/ 4080888 h 5769999"/>
                <a:gd name="connsiteX87" fmla="*/ 1198693 w 10268804"/>
                <a:gd name="connsiteY87" fmla="*/ 3909438 h 5769999"/>
                <a:gd name="connsiteX88" fmla="*/ 970093 w 10268804"/>
                <a:gd name="connsiteY88" fmla="*/ 3989448 h 5769999"/>
                <a:gd name="connsiteX89" fmla="*/ 766328 w 10268804"/>
                <a:gd name="connsiteY89" fmla="*/ 4131990 h 5769999"/>
                <a:gd name="connsiteX90" fmla="*/ 555808 w 10268804"/>
                <a:gd name="connsiteY90" fmla="*/ 4355688 h 5769999"/>
                <a:gd name="connsiteX91" fmla="*/ 785900 w 10268804"/>
                <a:gd name="connsiteY91" fmla="*/ 4017771 h 5769999"/>
                <a:gd name="connsiteX92" fmla="*/ 1130113 w 10268804"/>
                <a:gd name="connsiteY92" fmla="*/ 3817500 h 5769999"/>
                <a:gd name="connsiteX93" fmla="*/ 1278703 w 10268804"/>
                <a:gd name="connsiteY93" fmla="*/ 3726558 h 5769999"/>
                <a:gd name="connsiteX94" fmla="*/ 1269661 w 10268804"/>
                <a:gd name="connsiteY94" fmla="*/ 3390117 h 5769999"/>
                <a:gd name="connsiteX95" fmla="*/ 1309620 w 10268804"/>
                <a:gd name="connsiteY95" fmla="*/ 3169963 h 5769999"/>
                <a:gd name="connsiteX96" fmla="*/ 1393003 w 10268804"/>
                <a:gd name="connsiteY96" fmla="*/ 3052188 h 5769999"/>
                <a:gd name="connsiteX97" fmla="*/ 1080693 w 10268804"/>
                <a:gd name="connsiteY97" fmla="*/ 2984604 h 5769999"/>
                <a:gd name="connsiteX98" fmla="*/ 663453 w 10268804"/>
                <a:gd name="connsiteY98" fmla="*/ 3023360 h 5769999"/>
                <a:gd name="connsiteX99" fmla="*/ 235111 w 10268804"/>
                <a:gd name="connsiteY99" fmla="*/ 3217172 h 5769999"/>
                <a:gd name="connsiteX100" fmla="*/ 421453 w 10268804"/>
                <a:gd name="connsiteY100" fmla="*/ 3029328 h 5769999"/>
                <a:gd name="connsiteX101" fmla="*/ 627193 w 10268804"/>
                <a:gd name="connsiteY101" fmla="*/ 2926458 h 5769999"/>
                <a:gd name="connsiteX102" fmla="*/ 854480 w 10268804"/>
                <a:gd name="connsiteY102" fmla="*/ 2889178 h 5769999"/>
                <a:gd name="connsiteX103" fmla="*/ 1149272 w 10268804"/>
                <a:gd name="connsiteY103" fmla="*/ 2889676 h 5769999"/>
                <a:gd name="connsiteX104" fmla="*/ 1531894 w 10268804"/>
                <a:gd name="connsiteY104" fmla="*/ 2917507 h 5769999"/>
                <a:gd name="connsiteX105" fmla="*/ 1860559 w 10268804"/>
                <a:gd name="connsiteY105" fmla="*/ 2766431 h 5769999"/>
                <a:gd name="connsiteX106" fmla="*/ 1701613 w 10268804"/>
                <a:gd name="connsiteY106" fmla="*/ 2263518 h 5769999"/>
                <a:gd name="connsiteX107" fmla="*/ 1690183 w 10268804"/>
                <a:gd name="connsiteY107" fmla="*/ 1966338 h 5769999"/>
                <a:gd name="connsiteX108" fmla="*/ 1381991 w 10268804"/>
                <a:gd name="connsiteY108" fmla="*/ 1841604 h 5769999"/>
                <a:gd name="connsiteX109" fmla="*/ 1095823 w 10268804"/>
                <a:gd name="connsiteY109" fmla="*/ 1714878 h 5769999"/>
                <a:gd name="connsiteX110" fmla="*/ 746507 w 10268804"/>
                <a:gd name="connsiteY110" fmla="*/ 1626415 h 5769999"/>
                <a:gd name="connsiteX111" fmla="*/ 352873 w 10268804"/>
                <a:gd name="connsiteY111" fmla="*/ 1726308 h 5769999"/>
                <a:gd name="connsiteX112" fmla="*/ 113171 w 10268804"/>
                <a:gd name="connsiteY112" fmla="*/ 1763582 h 5769999"/>
                <a:gd name="connsiteX113" fmla="*/ 9973 w 10268804"/>
                <a:gd name="connsiteY113" fmla="*/ 1737738 h 5769999"/>
                <a:gd name="connsiteX114" fmla="*/ 348516 w 10268804"/>
                <a:gd name="connsiteY114" fmla="*/ 1643812 h 5769999"/>
                <a:gd name="connsiteX115" fmla="*/ 653097 w 10268804"/>
                <a:gd name="connsiteY115" fmla="*/ 1543920 h 5769999"/>
                <a:gd name="connsiteX116" fmla="*/ 1072963 w 10268804"/>
                <a:gd name="connsiteY116" fmla="*/ 1612008 h 5769999"/>
                <a:gd name="connsiteX117" fmla="*/ 1244413 w 10268804"/>
                <a:gd name="connsiteY117" fmla="*/ 1657728 h 5769999"/>
                <a:gd name="connsiteX118" fmla="*/ 1205766 w 10268804"/>
                <a:gd name="connsiteY118" fmla="*/ 1451988 h 5769999"/>
                <a:gd name="connsiteX119" fmla="*/ 1046313 w 10268804"/>
                <a:gd name="connsiteY119" fmla="*/ 815409 h 5769999"/>
                <a:gd name="connsiteX120" fmla="*/ 1221553 w 10268804"/>
                <a:gd name="connsiteY120" fmla="*/ 1211958 h 5769999"/>
                <a:gd name="connsiteX0" fmla="*/ 1221553 w 10268804"/>
                <a:gd name="connsiteY0" fmla="*/ 1211958 h 5770000"/>
                <a:gd name="connsiteX1" fmla="*/ 1343911 w 10268804"/>
                <a:gd name="connsiteY1" fmla="*/ 1559828 h 5770000"/>
                <a:gd name="connsiteX2" fmla="*/ 1553023 w 10268804"/>
                <a:gd name="connsiteY2" fmla="*/ 1657728 h 5770000"/>
                <a:gd name="connsiteX3" fmla="*/ 1907353 w 10268804"/>
                <a:gd name="connsiteY3" fmla="*/ 1680588 h 5770000"/>
                <a:gd name="connsiteX4" fmla="*/ 2021653 w 10268804"/>
                <a:gd name="connsiteY4" fmla="*/ 1543428 h 5770000"/>
                <a:gd name="connsiteX5" fmla="*/ 2124523 w 10268804"/>
                <a:gd name="connsiteY5" fmla="*/ 1291968 h 5770000"/>
                <a:gd name="connsiteX6" fmla="*/ 2124523 w 10268804"/>
                <a:gd name="connsiteY6" fmla="*/ 1120518 h 5770000"/>
                <a:gd name="connsiteX7" fmla="*/ 2068029 w 10268804"/>
                <a:gd name="connsiteY7" fmla="*/ 825325 h 5770000"/>
                <a:gd name="connsiteX8" fmla="*/ 2078803 w 10268804"/>
                <a:gd name="connsiteY8" fmla="*/ 777618 h 5770000"/>
                <a:gd name="connsiteX9" fmla="*/ 2170243 w 10268804"/>
                <a:gd name="connsiteY9" fmla="*/ 1086228 h 5770000"/>
                <a:gd name="connsiteX10" fmla="*/ 2215963 w 10268804"/>
                <a:gd name="connsiteY10" fmla="*/ 1269108 h 5770000"/>
                <a:gd name="connsiteX11" fmla="*/ 2284543 w 10268804"/>
                <a:gd name="connsiteY11" fmla="*/ 1303398 h 5770000"/>
                <a:gd name="connsiteX12" fmla="*/ 2330263 w 10268804"/>
                <a:gd name="connsiteY12" fmla="*/ 1166238 h 5770000"/>
                <a:gd name="connsiteX13" fmla="*/ 2467423 w 10268804"/>
                <a:gd name="connsiteY13" fmla="*/ 880488 h 5770000"/>
                <a:gd name="connsiteX14" fmla="*/ 2558863 w 10268804"/>
                <a:gd name="connsiteY14" fmla="*/ 640458 h 5770000"/>
                <a:gd name="connsiteX15" fmla="*/ 2616013 w 10268804"/>
                <a:gd name="connsiteY15" fmla="*/ 537588 h 5770000"/>
                <a:gd name="connsiteX16" fmla="*/ 2558863 w 10268804"/>
                <a:gd name="connsiteY16" fmla="*/ 789048 h 5770000"/>
                <a:gd name="connsiteX17" fmla="*/ 2444563 w 10268804"/>
                <a:gd name="connsiteY17" fmla="*/ 1097658 h 5770000"/>
                <a:gd name="connsiteX18" fmla="*/ 2375983 w 10268804"/>
                <a:gd name="connsiteY18" fmla="*/ 1406268 h 5770000"/>
                <a:gd name="connsiteX19" fmla="*/ 2558863 w 10268804"/>
                <a:gd name="connsiteY19" fmla="*/ 1577718 h 5770000"/>
                <a:gd name="connsiteX20" fmla="*/ 2878903 w 10268804"/>
                <a:gd name="connsiteY20" fmla="*/ 1657728 h 5770000"/>
                <a:gd name="connsiteX21" fmla="*/ 3187513 w 10268804"/>
                <a:gd name="connsiteY21" fmla="*/ 1657728 h 5770000"/>
                <a:gd name="connsiteX22" fmla="*/ 3370393 w 10268804"/>
                <a:gd name="connsiteY22" fmla="*/ 1566288 h 5770000"/>
                <a:gd name="connsiteX23" fmla="*/ 3488066 w 10268804"/>
                <a:gd name="connsiteY23" fmla="*/ 1246753 h 5770000"/>
                <a:gd name="connsiteX24" fmla="*/ 3495138 w 10268804"/>
                <a:gd name="connsiteY24" fmla="*/ 1115548 h 5770000"/>
                <a:gd name="connsiteX25" fmla="*/ 3493650 w 10268804"/>
                <a:gd name="connsiteY25" fmla="*/ 1063976 h 5770000"/>
                <a:gd name="connsiteX26" fmla="*/ 3450403 w 10268804"/>
                <a:gd name="connsiteY26" fmla="*/ 777618 h 5770000"/>
                <a:gd name="connsiteX27" fmla="*/ 3119893 w 10268804"/>
                <a:gd name="connsiteY27" fmla="*/ 321571 h 5770000"/>
                <a:gd name="connsiteX28" fmla="*/ 3497351 w 10268804"/>
                <a:gd name="connsiteY28" fmla="*/ 674883 h 5770000"/>
                <a:gd name="connsiteX29" fmla="*/ 3759013 w 10268804"/>
                <a:gd name="connsiteY29" fmla="*/ 571878 h 5770000"/>
                <a:gd name="connsiteX30" fmla="*/ 3999043 w 10268804"/>
                <a:gd name="connsiteY30" fmla="*/ 91818 h 5770000"/>
                <a:gd name="connsiteX31" fmla="*/ 4033333 w 10268804"/>
                <a:gd name="connsiteY31" fmla="*/ 11808 h 5770000"/>
                <a:gd name="connsiteX32" fmla="*/ 3984569 w 10268804"/>
                <a:gd name="connsiteY32" fmla="*/ 247366 h 5770000"/>
                <a:gd name="connsiteX33" fmla="*/ 3812791 w 10268804"/>
                <a:gd name="connsiteY33" fmla="*/ 647417 h 5770000"/>
                <a:gd name="connsiteX34" fmla="*/ 3592906 w 10268804"/>
                <a:gd name="connsiteY34" fmla="*/ 811408 h 5770000"/>
                <a:gd name="connsiteX35" fmla="*/ 3604425 w 10268804"/>
                <a:gd name="connsiteY35" fmla="*/ 999253 h 5770000"/>
                <a:gd name="connsiteX36" fmla="*/ 3872985 w 10268804"/>
                <a:gd name="connsiteY36" fmla="*/ 881976 h 5770000"/>
                <a:gd name="connsiteX37" fmla="*/ 4200754 w 10268804"/>
                <a:gd name="connsiteY37" fmla="*/ 774136 h 5770000"/>
                <a:gd name="connsiteX38" fmla="*/ 4064251 w 10268804"/>
                <a:gd name="connsiteY38" fmla="*/ 847195 h 5770000"/>
                <a:gd name="connsiteX39" fmla="*/ 3818880 w 10268804"/>
                <a:gd name="connsiteY39" fmla="*/ 991305 h 5770000"/>
                <a:gd name="connsiteX40" fmla="*/ 3658531 w 10268804"/>
                <a:gd name="connsiteY40" fmla="*/ 1093178 h 5770000"/>
                <a:gd name="connsiteX41" fmla="*/ 3622838 w 10268804"/>
                <a:gd name="connsiteY41" fmla="*/ 1221401 h 5770000"/>
                <a:gd name="connsiteX42" fmla="*/ 3577446 w 10268804"/>
                <a:gd name="connsiteY42" fmla="*/ 1500691 h 5770000"/>
                <a:gd name="connsiteX43" fmla="*/ 3461833 w 10268804"/>
                <a:gd name="connsiteY43" fmla="*/ 1726308 h 5770000"/>
                <a:gd name="connsiteX44" fmla="*/ 3278953 w 10268804"/>
                <a:gd name="connsiteY44" fmla="*/ 2034918 h 5770000"/>
                <a:gd name="connsiteX45" fmla="*/ 3288742 w 10268804"/>
                <a:gd name="connsiteY45" fmla="*/ 2273460 h 5770000"/>
                <a:gd name="connsiteX46" fmla="*/ 3434288 w 10268804"/>
                <a:gd name="connsiteY46" fmla="*/ 2417577 h 5770000"/>
                <a:gd name="connsiteX47" fmla="*/ 3781217 w 10268804"/>
                <a:gd name="connsiteY47" fmla="*/ 2618845 h 5770000"/>
                <a:gd name="connsiteX48" fmla="*/ 4079053 w 10268804"/>
                <a:gd name="connsiteY48" fmla="*/ 2777868 h 5770000"/>
                <a:gd name="connsiteX49" fmla="*/ 8113040 w 10268804"/>
                <a:gd name="connsiteY49" fmla="*/ 4477806 h 5770000"/>
                <a:gd name="connsiteX50" fmla="*/ 9595174 w 10268804"/>
                <a:gd name="connsiteY50" fmla="*/ 4977747 h 5770000"/>
                <a:gd name="connsiteX51" fmla="*/ 9935087 w 10268804"/>
                <a:gd name="connsiteY51" fmla="*/ 5074526 h 5770000"/>
                <a:gd name="connsiteX52" fmla="*/ 10208077 w 10268804"/>
                <a:gd name="connsiteY52" fmla="*/ 5047054 h 5770000"/>
                <a:gd name="connsiteX53" fmla="*/ 9885563 w 10268804"/>
                <a:gd name="connsiteY53" fmla="*/ 5758560 h 5770000"/>
                <a:gd name="connsiteX54" fmla="*/ 9635143 w 10268804"/>
                <a:gd name="connsiteY54" fmla="*/ 5397696 h 5770000"/>
                <a:gd name="connsiteX55" fmla="*/ 8790276 w 10268804"/>
                <a:gd name="connsiteY55" fmla="*/ 5047055 h 5770000"/>
                <a:gd name="connsiteX56" fmla="*/ 4940575 w 10268804"/>
                <a:gd name="connsiteY56" fmla="*/ 3376168 h 5770000"/>
                <a:gd name="connsiteX57" fmla="*/ 3944371 w 10268804"/>
                <a:gd name="connsiteY57" fmla="*/ 2976643 h 5770000"/>
                <a:gd name="connsiteX58" fmla="*/ 3460193 w 10268804"/>
                <a:gd name="connsiteY58" fmla="*/ 2852901 h 5770000"/>
                <a:gd name="connsiteX59" fmla="*/ 3217865 w 10268804"/>
                <a:gd name="connsiteY59" fmla="*/ 2829045 h 5770000"/>
                <a:gd name="connsiteX60" fmla="*/ 3025524 w 10268804"/>
                <a:gd name="connsiteY60" fmla="*/ 2858861 h 5770000"/>
                <a:gd name="connsiteX61" fmla="*/ 2832855 w 10268804"/>
                <a:gd name="connsiteY61" fmla="*/ 2930924 h 5770000"/>
                <a:gd name="connsiteX62" fmla="*/ 2820111 w 10268804"/>
                <a:gd name="connsiteY62" fmla="*/ 3026344 h 5770000"/>
                <a:gd name="connsiteX63" fmla="*/ 2959241 w 10268804"/>
                <a:gd name="connsiteY63" fmla="*/ 3167976 h 5770000"/>
                <a:gd name="connsiteX64" fmla="*/ 3176083 w 10268804"/>
                <a:gd name="connsiteY64" fmla="*/ 3269358 h 5770000"/>
                <a:gd name="connsiteX65" fmla="*/ 3388239 w 10268804"/>
                <a:gd name="connsiteY65" fmla="*/ 3442290 h 5770000"/>
                <a:gd name="connsiteX66" fmla="*/ 3212014 w 10268804"/>
                <a:gd name="connsiteY66" fmla="*/ 3336948 h 5770000"/>
                <a:gd name="connsiteX67" fmla="*/ 3004633 w 10268804"/>
                <a:gd name="connsiteY67" fmla="*/ 3276814 h 5770000"/>
                <a:gd name="connsiteX68" fmla="*/ 2771676 w 10268804"/>
                <a:gd name="connsiteY68" fmla="*/ 3166987 h 5770000"/>
                <a:gd name="connsiteX69" fmla="*/ 2638873 w 10268804"/>
                <a:gd name="connsiteY69" fmla="*/ 3097908 h 5770000"/>
                <a:gd name="connsiteX70" fmla="*/ 2570293 w 10268804"/>
                <a:gd name="connsiteY70" fmla="*/ 3109338 h 5770000"/>
                <a:gd name="connsiteX71" fmla="*/ 2525557 w 10268804"/>
                <a:gd name="connsiteY71" fmla="*/ 3326508 h 5770000"/>
                <a:gd name="connsiteX72" fmla="*/ 2584349 w 10268804"/>
                <a:gd name="connsiteY72" fmla="*/ 3577470 h 5770000"/>
                <a:gd name="connsiteX73" fmla="*/ 2663703 w 10268804"/>
                <a:gd name="connsiteY73" fmla="*/ 3996904 h 5770000"/>
                <a:gd name="connsiteX74" fmla="*/ 2633113 w 10268804"/>
                <a:gd name="connsiteY74" fmla="*/ 4192703 h 5770000"/>
                <a:gd name="connsiteX75" fmla="*/ 2539703 w 10268804"/>
                <a:gd name="connsiteY75" fmla="*/ 4455574 h 5770000"/>
                <a:gd name="connsiteX76" fmla="*/ 2595212 w 10268804"/>
                <a:gd name="connsiteY76" fmla="*/ 3945217 h 5770000"/>
                <a:gd name="connsiteX77" fmla="*/ 2481240 w 10268804"/>
                <a:gd name="connsiteY77" fmla="*/ 3566538 h 5770000"/>
                <a:gd name="connsiteX78" fmla="*/ 2307403 w 10268804"/>
                <a:gd name="connsiteY78" fmla="*/ 3166488 h 5770000"/>
                <a:gd name="connsiteX79" fmla="*/ 2261683 w 10268804"/>
                <a:gd name="connsiteY79" fmla="*/ 3063618 h 5770000"/>
                <a:gd name="connsiteX80" fmla="*/ 2078803 w 10268804"/>
                <a:gd name="connsiteY80" fmla="*/ 2949318 h 5770000"/>
                <a:gd name="connsiteX81" fmla="*/ 1824299 w 10268804"/>
                <a:gd name="connsiteY81" fmla="*/ 3002494 h 5770000"/>
                <a:gd name="connsiteX82" fmla="*/ 1412162 w 10268804"/>
                <a:gd name="connsiteY82" fmla="*/ 3235573 h 5770000"/>
                <a:gd name="connsiteX83" fmla="*/ 1381573 w 10268804"/>
                <a:gd name="connsiteY83" fmla="*/ 3680838 h 5770000"/>
                <a:gd name="connsiteX84" fmla="*/ 1340867 w 10268804"/>
                <a:gd name="connsiteY84" fmla="*/ 3980504 h 5770000"/>
                <a:gd name="connsiteX85" fmla="*/ 1197619 w 10268804"/>
                <a:gd name="connsiteY85" fmla="*/ 4738831 h 5770000"/>
                <a:gd name="connsiteX86" fmla="*/ 1220896 w 10268804"/>
                <a:gd name="connsiteY86" fmla="*/ 4338309 h 5770000"/>
                <a:gd name="connsiteX87" fmla="*/ 1242772 w 10268804"/>
                <a:gd name="connsiteY87" fmla="*/ 4080888 h 5770000"/>
                <a:gd name="connsiteX88" fmla="*/ 1198693 w 10268804"/>
                <a:gd name="connsiteY88" fmla="*/ 3909438 h 5770000"/>
                <a:gd name="connsiteX89" fmla="*/ 970093 w 10268804"/>
                <a:gd name="connsiteY89" fmla="*/ 3989448 h 5770000"/>
                <a:gd name="connsiteX90" fmla="*/ 766328 w 10268804"/>
                <a:gd name="connsiteY90" fmla="*/ 4131990 h 5770000"/>
                <a:gd name="connsiteX91" fmla="*/ 555808 w 10268804"/>
                <a:gd name="connsiteY91" fmla="*/ 4355688 h 5770000"/>
                <a:gd name="connsiteX92" fmla="*/ 785900 w 10268804"/>
                <a:gd name="connsiteY92" fmla="*/ 4017771 h 5770000"/>
                <a:gd name="connsiteX93" fmla="*/ 1130113 w 10268804"/>
                <a:gd name="connsiteY93" fmla="*/ 3817500 h 5770000"/>
                <a:gd name="connsiteX94" fmla="*/ 1278703 w 10268804"/>
                <a:gd name="connsiteY94" fmla="*/ 3726558 h 5770000"/>
                <a:gd name="connsiteX95" fmla="*/ 1269661 w 10268804"/>
                <a:gd name="connsiteY95" fmla="*/ 3390117 h 5770000"/>
                <a:gd name="connsiteX96" fmla="*/ 1309620 w 10268804"/>
                <a:gd name="connsiteY96" fmla="*/ 3169963 h 5770000"/>
                <a:gd name="connsiteX97" fmla="*/ 1393003 w 10268804"/>
                <a:gd name="connsiteY97" fmla="*/ 3052188 h 5770000"/>
                <a:gd name="connsiteX98" fmla="*/ 1080693 w 10268804"/>
                <a:gd name="connsiteY98" fmla="*/ 2984604 h 5770000"/>
                <a:gd name="connsiteX99" fmla="*/ 663453 w 10268804"/>
                <a:gd name="connsiteY99" fmla="*/ 3023360 h 5770000"/>
                <a:gd name="connsiteX100" fmla="*/ 235111 w 10268804"/>
                <a:gd name="connsiteY100" fmla="*/ 3217172 h 5770000"/>
                <a:gd name="connsiteX101" fmla="*/ 421453 w 10268804"/>
                <a:gd name="connsiteY101" fmla="*/ 3029328 h 5770000"/>
                <a:gd name="connsiteX102" fmla="*/ 627193 w 10268804"/>
                <a:gd name="connsiteY102" fmla="*/ 2926458 h 5770000"/>
                <a:gd name="connsiteX103" fmla="*/ 854480 w 10268804"/>
                <a:gd name="connsiteY103" fmla="*/ 2889178 h 5770000"/>
                <a:gd name="connsiteX104" fmla="*/ 1149272 w 10268804"/>
                <a:gd name="connsiteY104" fmla="*/ 2889676 h 5770000"/>
                <a:gd name="connsiteX105" fmla="*/ 1531894 w 10268804"/>
                <a:gd name="connsiteY105" fmla="*/ 2917507 h 5770000"/>
                <a:gd name="connsiteX106" fmla="*/ 1860559 w 10268804"/>
                <a:gd name="connsiteY106" fmla="*/ 2766431 h 5770000"/>
                <a:gd name="connsiteX107" fmla="*/ 1701613 w 10268804"/>
                <a:gd name="connsiteY107" fmla="*/ 2263518 h 5770000"/>
                <a:gd name="connsiteX108" fmla="*/ 1690183 w 10268804"/>
                <a:gd name="connsiteY108" fmla="*/ 1966338 h 5770000"/>
                <a:gd name="connsiteX109" fmla="*/ 1381991 w 10268804"/>
                <a:gd name="connsiteY109" fmla="*/ 1841604 h 5770000"/>
                <a:gd name="connsiteX110" fmla="*/ 1095823 w 10268804"/>
                <a:gd name="connsiteY110" fmla="*/ 1714878 h 5770000"/>
                <a:gd name="connsiteX111" fmla="*/ 746507 w 10268804"/>
                <a:gd name="connsiteY111" fmla="*/ 1626415 h 5770000"/>
                <a:gd name="connsiteX112" fmla="*/ 352873 w 10268804"/>
                <a:gd name="connsiteY112" fmla="*/ 1726308 h 5770000"/>
                <a:gd name="connsiteX113" fmla="*/ 113171 w 10268804"/>
                <a:gd name="connsiteY113" fmla="*/ 1763582 h 5770000"/>
                <a:gd name="connsiteX114" fmla="*/ 9973 w 10268804"/>
                <a:gd name="connsiteY114" fmla="*/ 1737738 h 5770000"/>
                <a:gd name="connsiteX115" fmla="*/ 348516 w 10268804"/>
                <a:gd name="connsiteY115" fmla="*/ 1643812 h 5770000"/>
                <a:gd name="connsiteX116" fmla="*/ 653097 w 10268804"/>
                <a:gd name="connsiteY116" fmla="*/ 1543920 h 5770000"/>
                <a:gd name="connsiteX117" fmla="*/ 1072963 w 10268804"/>
                <a:gd name="connsiteY117" fmla="*/ 1612008 h 5770000"/>
                <a:gd name="connsiteX118" fmla="*/ 1244413 w 10268804"/>
                <a:gd name="connsiteY118" fmla="*/ 1657728 h 5770000"/>
                <a:gd name="connsiteX119" fmla="*/ 1205766 w 10268804"/>
                <a:gd name="connsiteY119" fmla="*/ 1451988 h 5770000"/>
                <a:gd name="connsiteX120" fmla="*/ 1046313 w 10268804"/>
                <a:gd name="connsiteY120" fmla="*/ 815409 h 5770000"/>
                <a:gd name="connsiteX121" fmla="*/ 1221553 w 10268804"/>
                <a:gd name="connsiteY121" fmla="*/ 1211958 h 5770000"/>
                <a:gd name="connsiteX0" fmla="*/ 1221553 w 10321017"/>
                <a:gd name="connsiteY0" fmla="*/ 1211958 h 5770000"/>
                <a:gd name="connsiteX1" fmla="*/ 1343911 w 10321017"/>
                <a:gd name="connsiteY1" fmla="*/ 1559828 h 5770000"/>
                <a:gd name="connsiteX2" fmla="*/ 1553023 w 10321017"/>
                <a:gd name="connsiteY2" fmla="*/ 1657728 h 5770000"/>
                <a:gd name="connsiteX3" fmla="*/ 1907353 w 10321017"/>
                <a:gd name="connsiteY3" fmla="*/ 1680588 h 5770000"/>
                <a:gd name="connsiteX4" fmla="*/ 2021653 w 10321017"/>
                <a:gd name="connsiteY4" fmla="*/ 1543428 h 5770000"/>
                <a:gd name="connsiteX5" fmla="*/ 2124523 w 10321017"/>
                <a:gd name="connsiteY5" fmla="*/ 1291968 h 5770000"/>
                <a:gd name="connsiteX6" fmla="*/ 2124523 w 10321017"/>
                <a:gd name="connsiteY6" fmla="*/ 1120518 h 5770000"/>
                <a:gd name="connsiteX7" fmla="*/ 2068029 w 10321017"/>
                <a:gd name="connsiteY7" fmla="*/ 825325 h 5770000"/>
                <a:gd name="connsiteX8" fmla="*/ 2078803 w 10321017"/>
                <a:gd name="connsiteY8" fmla="*/ 777618 h 5770000"/>
                <a:gd name="connsiteX9" fmla="*/ 2170243 w 10321017"/>
                <a:gd name="connsiteY9" fmla="*/ 1086228 h 5770000"/>
                <a:gd name="connsiteX10" fmla="*/ 2215963 w 10321017"/>
                <a:gd name="connsiteY10" fmla="*/ 1269108 h 5770000"/>
                <a:gd name="connsiteX11" fmla="*/ 2284543 w 10321017"/>
                <a:gd name="connsiteY11" fmla="*/ 1303398 h 5770000"/>
                <a:gd name="connsiteX12" fmla="*/ 2330263 w 10321017"/>
                <a:gd name="connsiteY12" fmla="*/ 1166238 h 5770000"/>
                <a:gd name="connsiteX13" fmla="*/ 2467423 w 10321017"/>
                <a:gd name="connsiteY13" fmla="*/ 880488 h 5770000"/>
                <a:gd name="connsiteX14" fmla="*/ 2558863 w 10321017"/>
                <a:gd name="connsiteY14" fmla="*/ 640458 h 5770000"/>
                <a:gd name="connsiteX15" fmla="*/ 2616013 w 10321017"/>
                <a:gd name="connsiteY15" fmla="*/ 537588 h 5770000"/>
                <a:gd name="connsiteX16" fmla="*/ 2558863 w 10321017"/>
                <a:gd name="connsiteY16" fmla="*/ 789048 h 5770000"/>
                <a:gd name="connsiteX17" fmla="*/ 2444563 w 10321017"/>
                <a:gd name="connsiteY17" fmla="*/ 1097658 h 5770000"/>
                <a:gd name="connsiteX18" fmla="*/ 2375983 w 10321017"/>
                <a:gd name="connsiteY18" fmla="*/ 1406268 h 5770000"/>
                <a:gd name="connsiteX19" fmla="*/ 2558863 w 10321017"/>
                <a:gd name="connsiteY19" fmla="*/ 1577718 h 5770000"/>
                <a:gd name="connsiteX20" fmla="*/ 2878903 w 10321017"/>
                <a:gd name="connsiteY20" fmla="*/ 1657728 h 5770000"/>
                <a:gd name="connsiteX21" fmla="*/ 3187513 w 10321017"/>
                <a:gd name="connsiteY21" fmla="*/ 1657728 h 5770000"/>
                <a:gd name="connsiteX22" fmla="*/ 3370393 w 10321017"/>
                <a:gd name="connsiteY22" fmla="*/ 1566288 h 5770000"/>
                <a:gd name="connsiteX23" fmla="*/ 3488066 w 10321017"/>
                <a:gd name="connsiteY23" fmla="*/ 1246753 h 5770000"/>
                <a:gd name="connsiteX24" fmla="*/ 3495138 w 10321017"/>
                <a:gd name="connsiteY24" fmla="*/ 1115548 h 5770000"/>
                <a:gd name="connsiteX25" fmla="*/ 3493650 w 10321017"/>
                <a:gd name="connsiteY25" fmla="*/ 1063976 h 5770000"/>
                <a:gd name="connsiteX26" fmla="*/ 3450403 w 10321017"/>
                <a:gd name="connsiteY26" fmla="*/ 777618 h 5770000"/>
                <a:gd name="connsiteX27" fmla="*/ 3119893 w 10321017"/>
                <a:gd name="connsiteY27" fmla="*/ 321571 h 5770000"/>
                <a:gd name="connsiteX28" fmla="*/ 3497351 w 10321017"/>
                <a:gd name="connsiteY28" fmla="*/ 674883 h 5770000"/>
                <a:gd name="connsiteX29" fmla="*/ 3759013 w 10321017"/>
                <a:gd name="connsiteY29" fmla="*/ 571878 h 5770000"/>
                <a:gd name="connsiteX30" fmla="*/ 3999043 w 10321017"/>
                <a:gd name="connsiteY30" fmla="*/ 91818 h 5770000"/>
                <a:gd name="connsiteX31" fmla="*/ 4033333 w 10321017"/>
                <a:gd name="connsiteY31" fmla="*/ 11808 h 5770000"/>
                <a:gd name="connsiteX32" fmla="*/ 3984569 w 10321017"/>
                <a:gd name="connsiteY32" fmla="*/ 247366 h 5770000"/>
                <a:gd name="connsiteX33" fmla="*/ 3812791 w 10321017"/>
                <a:gd name="connsiteY33" fmla="*/ 647417 h 5770000"/>
                <a:gd name="connsiteX34" fmla="*/ 3592906 w 10321017"/>
                <a:gd name="connsiteY34" fmla="*/ 811408 h 5770000"/>
                <a:gd name="connsiteX35" fmla="*/ 3604425 w 10321017"/>
                <a:gd name="connsiteY35" fmla="*/ 999253 h 5770000"/>
                <a:gd name="connsiteX36" fmla="*/ 3872985 w 10321017"/>
                <a:gd name="connsiteY36" fmla="*/ 881976 h 5770000"/>
                <a:gd name="connsiteX37" fmla="*/ 4200754 w 10321017"/>
                <a:gd name="connsiteY37" fmla="*/ 774136 h 5770000"/>
                <a:gd name="connsiteX38" fmla="*/ 4064251 w 10321017"/>
                <a:gd name="connsiteY38" fmla="*/ 847195 h 5770000"/>
                <a:gd name="connsiteX39" fmla="*/ 3818880 w 10321017"/>
                <a:gd name="connsiteY39" fmla="*/ 991305 h 5770000"/>
                <a:gd name="connsiteX40" fmla="*/ 3658531 w 10321017"/>
                <a:gd name="connsiteY40" fmla="*/ 1093178 h 5770000"/>
                <a:gd name="connsiteX41" fmla="*/ 3622838 w 10321017"/>
                <a:gd name="connsiteY41" fmla="*/ 1221401 h 5770000"/>
                <a:gd name="connsiteX42" fmla="*/ 3577446 w 10321017"/>
                <a:gd name="connsiteY42" fmla="*/ 1500691 h 5770000"/>
                <a:gd name="connsiteX43" fmla="*/ 3461833 w 10321017"/>
                <a:gd name="connsiteY43" fmla="*/ 1726308 h 5770000"/>
                <a:gd name="connsiteX44" fmla="*/ 3278953 w 10321017"/>
                <a:gd name="connsiteY44" fmla="*/ 2034918 h 5770000"/>
                <a:gd name="connsiteX45" fmla="*/ 3288742 w 10321017"/>
                <a:gd name="connsiteY45" fmla="*/ 2273460 h 5770000"/>
                <a:gd name="connsiteX46" fmla="*/ 3434288 w 10321017"/>
                <a:gd name="connsiteY46" fmla="*/ 2417577 h 5770000"/>
                <a:gd name="connsiteX47" fmla="*/ 3781217 w 10321017"/>
                <a:gd name="connsiteY47" fmla="*/ 2618845 h 5770000"/>
                <a:gd name="connsiteX48" fmla="*/ 4079053 w 10321017"/>
                <a:gd name="connsiteY48" fmla="*/ 2777868 h 5770000"/>
                <a:gd name="connsiteX49" fmla="*/ 8113040 w 10321017"/>
                <a:gd name="connsiteY49" fmla="*/ 4477806 h 5770000"/>
                <a:gd name="connsiteX50" fmla="*/ 9595174 w 10321017"/>
                <a:gd name="connsiteY50" fmla="*/ 4977747 h 5770000"/>
                <a:gd name="connsiteX51" fmla="*/ 9935087 w 10321017"/>
                <a:gd name="connsiteY51" fmla="*/ 5074526 h 5770000"/>
                <a:gd name="connsiteX52" fmla="*/ 10266828 w 10321017"/>
                <a:gd name="connsiteY52" fmla="*/ 5064618 h 5770000"/>
                <a:gd name="connsiteX53" fmla="*/ 9885563 w 10321017"/>
                <a:gd name="connsiteY53" fmla="*/ 5758560 h 5770000"/>
                <a:gd name="connsiteX54" fmla="*/ 9635143 w 10321017"/>
                <a:gd name="connsiteY54" fmla="*/ 5397696 h 5770000"/>
                <a:gd name="connsiteX55" fmla="*/ 8790276 w 10321017"/>
                <a:gd name="connsiteY55" fmla="*/ 5047055 h 5770000"/>
                <a:gd name="connsiteX56" fmla="*/ 4940575 w 10321017"/>
                <a:gd name="connsiteY56" fmla="*/ 3376168 h 5770000"/>
                <a:gd name="connsiteX57" fmla="*/ 3944371 w 10321017"/>
                <a:gd name="connsiteY57" fmla="*/ 2976643 h 5770000"/>
                <a:gd name="connsiteX58" fmla="*/ 3460193 w 10321017"/>
                <a:gd name="connsiteY58" fmla="*/ 2852901 h 5770000"/>
                <a:gd name="connsiteX59" fmla="*/ 3217865 w 10321017"/>
                <a:gd name="connsiteY59" fmla="*/ 2829045 h 5770000"/>
                <a:gd name="connsiteX60" fmla="*/ 3025524 w 10321017"/>
                <a:gd name="connsiteY60" fmla="*/ 2858861 h 5770000"/>
                <a:gd name="connsiteX61" fmla="*/ 2832855 w 10321017"/>
                <a:gd name="connsiteY61" fmla="*/ 2930924 h 5770000"/>
                <a:gd name="connsiteX62" fmla="*/ 2820111 w 10321017"/>
                <a:gd name="connsiteY62" fmla="*/ 3026344 h 5770000"/>
                <a:gd name="connsiteX63" fmla="*/ 2959241 w 10321017"/>
                <a:gd name="connsiteY63" fmla="*/ 3167976 h 5770000"/>
                <a:gd name="connsiteX64" fmla="*/ 3176083 w 10321017"/>
                <a:gd name="connsiteY64" fmla="*/ 3269358 h 5770000"/>
                <a:gd name="connsiteX65" fmla="*/ 3388239 w 10321017"/>
                <a:gd name="connsiteY65" fmla="*/ 3442290 h 5770000"/>
                <a:gd name="connsiteX66" fmla="*/ 3212014 w 10321017"/>
                <a:gd name="connsiteY66" fmla="*/ 3336948 h 5770000"/>
                <a:gd name="connsiteX67" fmla="*/ 3004633 w 10321017"/>
                <a:gd name="connsiteY67" fmla="*/ 3276814 h 5770000"/>
                <a:gd name="connsiteX68" fmla="*/ 2771676 w 10321017"/>
                <a:gd name="connsiteY68" fmla="*/ 3166987 h 5770000"/>
                <a:gd name="connsiteX69" fmla="*/ 2638873 w 10321017"/>
                <a:gd name="connsiteY69" fmla="*/ 3097908 h 5770000"/>
                <a:gd name="connsiteX70" fmla="*/ 2570293 w 10321017"/>
                <a:gd name="connsiteY70" fmla="*/ 3109338 h 5770000"/>
                <a:gd name="connsiteX71" fmla="*/ 2525557 w 10321017"/>
                <a:gd name="connsiteY71" fmla="*/ 3326508 h 5770000"/>
                <a:gd name="connsiteX72" fmla="*/ 2584349 w 10321017"/>
                <a:gd name="connsiteY72" fmla="*/ 3577470 h 5770000"/>
                <a:gd name="connsiteX73" fmla="*/ 2663703 w 10321017"/>
                <a:gd name="connsiteY73" fmla="*/ 3996904 h 5770000"/>
                <a:gd name="connsiteX74" fmla="*/ 2633113 w 10321017"/>
                <a:gd name="connsiteY74" fmla="*/ 4192703 h 5770000"/>
                <a:gd name="connsiteX75" fmla="*/ 2539703 w 10321017"/>
                <a:gd name="connsiteY75" fmla="*/ 4455574 h 5770000"/>
                <a:gd name="connsiteX76" fmla="*/ 2595212 w 10321017"/>
                <a:gd name="connsiteY76" fmla="*/ 3945217 h 5770000"/>
                <a:gd name="connsiteX77" fmla="*/ 2481240 w 10321017"/>
                <a:gd name="connsiteY77" fmla="*/ 3566538 h 5770000"/>
                <a:gd name="connsiteX78" fmla="*/ 2307403 w 10321017"/>
                <a:gd name="connsiteY78" fmla="*/ 3166488 h 5770000"/>
                <a:gd name="connsiteX79" fmla="*/ 2261683 w 10321017"/>
                <a:gd name="connsiteY79" fmla="*/ 3063618 h 5770000"/>
                <a:gd name="connsiteX80" fmla="*/ 2078803 w 10321017"/>
                <a:gd name="connsiteY80" fmla="*/ 2949318 h 5770000"/>
                <a:gd name="connsiteX81" fmla="*/ 1824299 w 10321017"/>
                <a:gd name="connsiteY81" fmla="*/ 3002494 h 5770000"/>
                <a:gd name="connsiteX82" fmla="*/ 1412162 w 10321017"/>
                <a:gd name="connsiteY82" fmla="*/ 3235573 h 5770000"/>
                <a:gd name="connsiteX83" fmla="*/ 1381573 w 10321017"/>
                <a:gd name="connsiteY83" fmla="*/ 3680838 h 5770000"/>
                <a:gd name="connsiteX84" fmla="*/ 1340867 w 10321017"/>
                <a:gd name="connsiteY84" fmla="*/ 3980504 h 5770000"/>
                <a:gd name="connsiteX85" fmla="*/ 1197619 w 10321017"/>
                <a:gd name="connsiteY85" fmla="*/ 4738831 h 5770000"/>
                <a:gd name="connsiteX86" fmla="*/ 1220896 w 10321017"/>
                <a:gd name="connsiteY86" fmla="*/ 4338309 h 5770000"/>
                <a:gd name="connsiteX87" fmla="*/ 1242772 w 10321017"/>
                <a:gd name="connsiteY87" fmla="*/ 4080888 h 5770000"/>
                <a:gd name="connsiteX88" fmla="*/ 1198693 w 10321017"/>
                <a:gd name="connsiteY88" fmla="*/ 3909438 h 5770000"/>
                <a:gd name="connsiteX89" fmla="*/ 970093 w 10321017"/>
                <a:gd name="connsiteY89" fmla="*/ 3989448 h 5770000"/>
                <a:gd name="connsiteX90" fmla="*/ 766328 w 10321017"/>
                <a:gd name="connsiteY90" fmla="*/ 4131990 h 5770000"/>
                <a:gd name="connsiteX91" fmla="*/ 555808 w 10321017"/>
                <a:gd name="connsiteY91" fmla="*/ 4355688 h 5770000"/>
                <a:gd name="connsiteX92" fmla="*/ 785900 w 10321017"/>
                <a:gd name="connsiteY92" fmla="*/ 4017771 h 5770000"/>
                <a:gd name="connsiteX93" fmla="*/ 1130113 w 10321017"/>
                <a:gd name="connsiteY93" fmla="*/ 3817500 h 5770000"/>
                <a:gd name="connsiteX94" fmla="*/ 1278703 w 10321017"/>
                <a:gd name="connsiteY94" fmla="*/ 3726558 h 5770000"/>
                <a:gd name="connsiteX95" fmla="*/ 1269661 w 10321017"/>
                <a:gd name="connsiteY95" fmla="*/ 3390117 h 5770000"/>
                <a:gd name="connsiteX96" fmla="*/ 1309620 w 10321017"/>
                <a:gd name="connsiteY96" fmla="*/ 3169963 h 5770000"/>
                <a:gd name="connsiteX97" fmla="*/ 1393003 w 10321017"/>
                <a:gd name="connsiteY97" fmla="*/ 3052188 h 5770000"/>
                <a:gd name="connsiteX98" fmla="*/ 1080693 w 10321017"/>
                <a:gd name="connsiteY98" fmla="*/ 2984604 h 5770000"/>
                <a:gd name="connsiteX99" fmla="*/ 663453 w 10321017"/>
                <a:gd name="connsiteY99" fmla="*/ 3023360 h 5770000"/>
                <a:gd name="connsiteX100" fmla="*/ 235111 w 10321017"/>
                <a:gd name="connsiteY100" fmla="*/ 3217172 h 5770000"/>
                <a:gd name="connsiteX101" fmla="*/ 421453 w 10321017"/>
                <a:gd name="connsiteY101" fmla="*/ 3029328 h 5770000"/>
                <a:gd name="connsiteX102" fmla="*/ 627193 w 10321017"/>
                <a:gd name="connsiteY102" fmla="*/ 2926458 h 5770000"/>
                <a:gd name="connsiteX103" fmla="*/ 854480 w 10321017"/>
                <a:gd name="connsiteY103" fmla="*/ 2889178 h 5770000"/>
                <a:gd name="connsiteX104" fmla="*/ 1149272 w 10321017"/>
                <a:gd name="connsiteY104" fmla="*/ 2889676 h 5770000"/>
                <a:gd name="connsiteX105" fmla="*/ 1531894 w 10321017"/>
                <a:gd name="connsiteY105" fmla="*/ 2917507 h 5770000"/>
                <a:gd name="connsiteX106" fmla="*/ 1860559 w 10321017"/>
                <a:gd name="connsiteY106" fmla="*/ 2766431 h 5770000"/>
                <a:gd name="connsiteX107" fmla="*/ 1701613 w 10321017"/>
                <a:gd name="connsiteY107" fmla="*/ 2263518 h 5770000"/>
                <a:gd name="connsiteX108" fmla="*/ 1690183 w 10321017"/>
                <a:gd name="connsiteY108" fmla="*/ 1966338 h 5770000"/>
                <a:gd name="connsiteX109" fmla="*/ 1381991 w 10321017"/>
                <a:gd name="connsiteY109" fmla="*/ 1841604 h 5770000"/>
                <a:gd name="connsiteX110" fmla="*/ 1095823 w 10321017"/>
                <a:gd name="connsiteY110" fmla="*/ 1714878 h 5770000"/>
                <a:gd name="connsiteX111" fmla="*/ 746507 w 10321017"/>
                <a:gd name="connsiteY111" fmla="*/ 1626415 h 5770000"/>
                <a:gd name="connsiteX112" fmla="*/ 352873 w 10321017"/>
                <a:gd name="connsiteY112" fmla="*/ 1726308 h 5770000"/>
                <a:gd name="connsiteX113" fmla="*/ 113171 w 10321017"/>
                <a:gd name="connsiteY113" fmla="*/ 1763582 h 5770000"/>
                <a:gd name="connsiteX114" fmla="*/ 9973 w 10321017"/>
                <a:gd name="connsiteY114" fmla="*/ 1737738 h 5770000"/>
                <a:gd name="connsiteX115" fmla="*/ 348516 w 10321017"/>
                <a:gd name="connsiteY115" fmla="*/ 1643812 h 5770000"/>
                <a:gd name="connsiteX116" fmla="*/ 653097 w 10321017"/>
                <a:gd name="connsiteY116" fmla="*/ 1543920 h 5770000"/>
                <a:gd name="connsiteX117" fmla="*/ 1072963 w 10321017"/>
                <a:gd name="connsiteY117" fmla="*/ 1612008 h 5770000"/>
                <a:gd name="connsiteX118" fmla="*/ 1244413 w 10321017"/>
                <a:gd name="connsiteY118" fmla="*/ 1657728 h 5770000"/>
                <a:gd name="connsiteX119" fmla="*/ 1205766 w 10321017"/>
                <a:gd name="connsiteY119" fmla="*/ 1451988 h 5770000"/>
                <a:gd name="connsiteX120" fmla="*/ 1046313 w 10321017"/>
                <a:gd name="connsiteY120" fmla="*/ 815409 h 5770000"/>
                <a:gd name="connsiteX121" fmla="*/ 1221553 w 10321017"/>
                <a:gd name="connsiteY121" fmla="*/ 1211958 h 5770000"/>
                <a:gd name="connsiteX0" fmla="*/ 1221553 w 10321017"/>
                <a:gd name="connsiteY0" fmla="*/ 1211958 h 5770000"/>
                <a:gd name="connsiteX1" fmla="*/ 1343911 w 10321017"/>
                <a:gd name="connsiteY1" fmla="*/ 1559828 h 5770000"/>
                <a:gd name="connsiteX2" fmla="*/ 1553023 w 10321017"/>
                <a:gd name="connsiteY2" fmla="*/ 1657728 h 5770000"/>
                <a:gd name="connsiteX3" fmla="*/ 1907353 w 10321017"/>
                <a:gd name="connsiteY3" fmla="*/ 1680588 h 5770000"/>
                <a:gd name="connsiteX4" fmla="*/ 2021653 w 10321017"/>
                <a:gd name="connsiteY4" fmla="*/ 1543428 h 5770000"/>
                <a:gd name="connsiteX5" fmla="*/ 2124523 w 10321017"/>
                <a:gd name="connsiteY5" fmla="*/ 1291968 h 5770000"/>
                <a:gd name="connsiteX6" fmla="*/ 2124523 w 10321017"/>
                <a:gd name="connsiteY6" fmla="*/ 1120518 h 5770000"/>
                <a:gd name="connsiteX7" fmla="*/ 2068029 w 10321017"/>
                <a:gd name="connsiteY7" fmla="*/ 825325 h 5770000"/>
                <a:gd name="connsiteX8" fmla="*/ 2078803 w 10321017"/>
                <a:gd name="connsiteY8" fmla="*/ 777618 h 5770000"/>
                <a:gd name="connsiteX9" fmla="*/ 2170243 w 10321017"/>
                <a:gd name="connsiteY9" fmla="*/ 1086228 h 5770000"/>
                <a:gd name="connsiteX10" fmla="*/ 2215963 w 10321017"/>
                <a:gd name="connsiteY10" fmla="*/ 1269108 h 5770000"/>
                <a:gd name="connsiteX11" fmla="*/ 2284543 w 10321017"/>
                <a:gd name="connsiteY11" fmla="*/ 1303398 h 5770000"/>
                <a:gd name="connsiteX12" fmla="*/ 2330263 w 10321017"/>
                <a:gd name="connsiteY12" fmla="*/ 1166238 h 5770000"/>
                <a:gd name="connsiteX13" fmla="*/ 2467423 w 10321017"/>
                <a:gd name="connsiteY13" fmla="*/ 880488 h 5770000"/>
                <a:gd name="connsiteX14" fmla="*/ 2558863 w 10321017"/>
                <a:gd name="connsiteY14" fmla="*/ 640458 h 5770000"/>
                <a:gd name="connsiteX15" fmla="*/ 2616013 w 10321017"/>
                <a:gd name="connsiteY15" fmla="*/ 537588 h 5770000"/>
                <a:gd name="connsiteX16" fmla="*/ 2558863 w 10321017"/>
                <a:gd name="connsiteY16" fmla="*/ 789048 h 5770000"/>
                <a:gd name="connsiteX17" fmla="*/ 2444563 w 10321017"/>
                <a:gd name="connsiteY17" fmla="*/ 1097658 h 5770000"/>
                <a:gd name="connsiteX18" fmla="*/ 2375983 w 10321017"/>
                <a:gd name="connsiteY18" fmla="*/ 1406268 h 5770000"/>
                <a:gd name="connsiteX19" fmla="*/ 2558863 w 10321017"/>
                <a:gd name="connsiteY19" fmla="*/ 1577718 h 5770000"/>
                <a:gd name="connsiteX20" fmla="*/ 2878903 w 10321017"/>
                <a:gd name="connsiteY20" fmla="*/ 1657728 h 5770000"/>
                <a:gd name="connsiteX21" fmla="*/ 3187513 w 10321017"/>
                <a:gd name="connsiteY21" fmla="*/ 1657728 h 5770000"/>
                <a:gd name="connsiteX22" fmla="*/ 3370393 w 10321017"/>
                <a:gd name="connsiteY22" fmla="*/ 1566288 h 5770000"/>
                <a:gd name="connsiteX23" fmla="*/ 3488066 w 10321017"/>
                <a:gd name="connsiteY23" fmla="*/ 1246753 h 5770000"/>
                <a:gd name="connsiteX24" fmla="*/ 3495138 w 10321017"/>
                <a:gd name="connsiteY24" fmla="*/ 1115548 h 5770000"/>
                <a:gd name="connsiteX25" fmla="*/ 3493650 w 10321017"/>
                <a:gd name="connsiteY25" fmla="*/ 1063976 h 5770000"/>
                <a:gd name="connsiteX26" fmla="*/ 3450403 w 10321017"/>
                <a:gd name="connsiteY26" fmla="*/ 777618 h 5770000"/>
                <a:gd name="connsiteX27" fmla="*/ 3119893 w 10321017"/>
                <a:gd name="connsiteY27" fmla="*/ 321571 h 5770000"/>
                <a:gd name="connsiteX28" fmla="*/ 3497351 w 10321017"/>
                <a:gd name="connsiteY28" fmla="*/ 674883 h 5770000"/>
                <a:gd name="connsiteX29" fmla="*/ 3759013 w 10321017"/>
                <a:gd name="connsiteY29" fmla="*/ 571878 h 5770000"/>
                <a:gd name="connsiteX30" fmla="*/ 3999043 w 10321017"/>
                <a:gd name="connsiteY30" fmla="*/ 91818 h 5770000"/>
                <a:gd name="connsiteX31" fmla="*/ 4033333 w 10321017"/>
                <a:gd name="connsiteY31" fmla="*/ 11808 h 5770000"/>
                <a:gd name="connsiteX32" fmla="*/ 3984569 w 10321017"/>
                <a:gd name="connsiteY32" fmla="*/ 247366 h 5770000"/>
                <a:gd name="connsiteX33" fmla="*/ 3812791 w 10321017"/>
                <a:gd name="connsiteY33" fmla="*/ 647417 h 5770000"/>
                <a:gd name="connsiteX34" fmla="*/ 3592906 w 10321017"/>
                <a:gd name="connsiteY34" fmla="*/ 811408 h 5770000"/>
                <a:gd name="connsiteX35" fmla="*/ 3604425 w 10321017"/>
                <a:gd name="connsiteY35" fmla="*/ 999253 h 5770000"/>
                <a:gd name="connsiteX36" fmla="*/ 3872985 w 10321017"/>
                <a:gd name="connsiteY36" fmla="*/ 881976 h 5770000"/>
                <a:gd name="connsiteX37" fmla="*/ 4200754 w 10321017"/>
                <a:gd name="connsiteY37" fmla="*/ 774136 h 5770000"/>
                <a:gd name="connsiteX38" fmla="*/ 4064251 w 10321017"/>
                <a:gd name="connsiteY38" fmla="*/ 847195 h 5770000"/>
                <a:gd name="connsiteX39" fmla="*/ 3818880 w 10321017"/>
                <a:gd name="connsiteY39" fmla="*/ 991305 h 5770000"/>
                <a:gd name="connsiteX40" fmla="*/ 3658531 w 10321017"/>
                <a:gd name="connsiteY40" fmla="*/ 1093178 h 5770000"/>
                <a:gd name="connsiteX41" fmla="*/ 3622838 w 10321017"/>
                <a:gd name="connsiteY41" fmla="*/ 1221401 h 5770000"/>
                <a:gd name="connsiteX42" fmla="*/ 3577446 w 10321017"/>
                <a:gd name="connsiteY42" fmla="*/ 1500691 h 5770000"/>
                <a:gd name="connsiteX43" fmla="*/ 3461833 w 10321017"/>
                <a:gd name="connsiteY43" fmla="*/ 1726308 h 5770000"/>
                <a:gd name="connsiteX44" fmla="*/ 3278953 w 10321017"/>
                <a:gd name="connsiteY44" fmla="*/ 2034918 h 5770000"/>
                <a:gd name="connsiteX45" fmla="*/ 3288742 w 10321017"/>
                <a:gd name="connsiteY45" fmla="*/ 2273460 h 5770000"/>
                <a:gd name="connsiteX46" fmla="*/ 3434288 w 10321017"/>
                <a:gd name="connsiteY46" fmla="*/ 2417577 h 5770000"/>
                <a:gd name="connsiteX47" fmla="*/ 3781217 w 10321017"/>
                <a:gd name="connsiteY47" fmla="*/ 2618845 h 5770000"/>
                <a:gd name="connsiteX48" fmla="*/ 4079053 w 10321017"/>
                <a:gd name="connsiteY48" fmla="*/ 2777868 h 5770000"/>
                <a:gd name="connsiteX49" fmla="*/ 8113040 w 10321017"/>
                <a:gd name="connsiteY49" fmla="*/ 4477806 h 5770000"/>
                <a:gd name="connsiteX50" fmla="*/ 9595174 w 10321017"/>
                <a:gd name="connsiteY50" fmla="*/ 4977747 h 5770000"/>
                <a:gd name="connsiteX51" fmla="*/ 9935087 w 10321017"/>
                <a:gd name="connsiteY51" fmla="*/ 5074526 h 5770000"/>
                <a:gd name="connsiteX52" fmla="*/ 10266828 w 10321017"/>
                <a:gd name="connsiteY52" fmla="*/ 5064618 h 5770000"/>
                <a:gd name="connsiteX53" fmla="*/ 9885563 w 10321017"/>
                <a:gd name="connsiteY53" fmla="*/ 5758560 h 5770000"/>
                <a:gd name="connsiteX54" fmla="*/ 9635143 w 10321017"/>
                <a:gd name="connsiteY54" fmla="*/ 5397696 h 5770000"/>
                <a:gd name="connsiteX55" fmla="*/ 8790276 w 10321017"/>
                <a:gd name="connsiteY55" fmla="*/ 5047055 h 5770000"/>
                <a:gd name="connsiteX56" fmla="*/ 4940575 w 10321017"/>
                <a:gd name="connsiteY56" fmla="*/ 3376168 h 5770000"/>
                <a:gd name="connsiteX57" fmla="*/ 3944371 w 10321017"/>
                <a:gd name="connsiteY57" fmla="*/ 2976643 h 5770000"/>
                <a:gd name="connsiteX58" fmla="*/ 3460193 w 10321017"/>
                <a:gd name="connsiteY58" fmla="*/ 2852901 h 5770000"/>
                <a:gd name="connsiteX59" fmla="*/ 3217865 w 10321017"/>
                <a:gd name="connsiteY59" fmla="*/ 2829045 h 5770000"/>
                <a:gd name="connsiteX60" fmla="*/ 3025524 w 10321017"/>
                <a:gd name="connsiteY60" fmla="*/ 2858861 h 5770000"/>
                <a:gd name="connsiteX61" fmla="*/ 2832855 w 10321017"/>
                <a:gd name="connsiteY61" fmla="*/ 2930924 h 5770000"/>
                <a:gd name="connsiteX62" fmla="*/ 2820111 w 10321017"/>
                <a:gd name="connsiteY62" fmla="*/ 3026344 h 5770000"/>
                <a:gd name="connsiteX63" fmla="*/ 2959241 w 10321017"/>
                <a:gd name="connsiteY63" fmla="*/ 3167976 h 5770000"/>
                <a:gd name="connsiteX64" fmla="*/ 3176083 w 10321017"/>
                <a:gd name="connsiteY64" fmla="*/ 3269358 h 5770000"/>
                <a:gd name="connsiteX65" fmla="*/ 3388239 w 10321017"/>
                <a:gd name="connsiteY65" fmla="*/ 3442290 h 5770000"/>
                <a:gd name="connsiteX66" fmla="*/ 3212014 w 10321017"/>
                <a:gd name="connsiteY66" fmla="*/ 3336948 h 5770000"/>
                <a:gd name="connsiteX67" fmla="*/ 3004633 w 10321017"/>
                <a:gd name="connsiteY67" fmla="*/ 3276814 h 5770000"/>
                <a:gd name="connsiteX68" fmla="*/ 2771676 w 10321017"/>
                <a:gd name="connsiteY68" fmla="*/ 3166987 h 5770000"/>
                <a:gd name="connsiteX69" fmla="*/ 2638873 w 10321017"/>
                <a:gd name="connsiteY69" fmla="*/ 3097908 h 5770000"/>
                <a:gd name="connsiteX70" fmla="*/ 2570293 w 10321017"/>
                <a:gd name="connsiteY70" fmla="*/ 3109338 h 5770000"/>
                <a:gd name="connsiteX71" fmla="*/ 2525557 w 10321017"/>
                <a:gd name="connsiteY71" fmla="*/ 3326508 h 5770000"/>
                <a:gd name="connsiteX72" fmla="*/ 2584349 w 10321017"/>
                <a:gd name="connsiteY72" fmla="*/ 3577470 h 5770000"/>
                <a:gd name="connsiteX73" fmla="*/ 2663703 w 10321017"/>
                <a:gd name="connsiteY73" fmla="*/ 3996904 h 5770000"/>
                <a:gd name="connsiteX74" fmla="*/ 2633113 w 10321017"/>
                <a:gd name="connsiteY74" fmla="*/ 4192703 h 5770000"/>
                <a:gd name="connsiteX75" fmla="*/ 2539703 w 10321017"/>
                <a:gd name="connsiteY75" fmla="*/ 4455574 h 5770000"/>
                <a:gd name="connsiteX76" fmla="*/ 2595212 w 10321017"/>
                <a:gd name="connsiteY76" fmla="*/ 3945217 h 5770000"/>
                <a:gd name="connsiteX77" fmla="*/ 2481240 w 10321017"/>
                <a:gd name="connsiteY77" fmla="*/ 3566538 h 5770000"/>
                <a:gd name="connsiteX78" fmla="*/ 2307403 w 10321017"/>
                <a:gd name="connsiteY78" fmla="*/ 3166488 h 5770000"/>
                <a:gd name="connsiteX79" fmla="*/ 2261683 w 10321017"/>
                <a:gd name="connsiteY79" fmla="*/ 3063618 h 5770000"/>
                <a:gd name="connsiteX80" fmla="*/ 2078803 w 10321017"/>
                <a:gd name="connsiteY80" fmla="*/ 2949318 h 5770000"/>
                <a:gd name="connsiteX81" fmla="*/ 1824299 w 10321017"/>
                <a:gd name="connsiteY81" fmla="*/ 3002494 h 5770000"/>
                <a:gd name="connsiteX82" fmla="*/ 1412162 w 10321017"/>
                <a:gd name="connsiteY82" fmla="*/ 3235573 h 5770000"/>
                <a:gd name="connsiteX83" fmla="*/ 1381573 w 10321017"/>
                <a:gd name="connsiteY83" fmla="*/ 3680838 h 5770000"/>
                <a:gd name="connsiteX84" fmla="*/ 1340867 w 10321017"/>
                <a:gd name="connsiteY84" fmla="*/ 3980504 h 5770000"/>
                <a:gd name="connsiteX85" fmla="*/ 1197619 w 10321017"/>
                <a:gd name="connsiteY85" fmla="*/ 4738831 h 5770000"/>
                <a:gd name="connsiteX86" fmla="*/ 1220896 w 10321017"/>
                <a:gd name="connsiteY86" fmla="*/ 4338309 h 5770000"/>
                <a:gd name="connsiteX87" fmla="*/ 1242772 w 10321017"/>
                <a:gd name="connsiteY87" fmla="*/ 4080888 h 5770000"/>
                <a:gd name="connsiteX88" fmla="*/ 1198693 w 10321017"/>
                <a:gd name="connsiteY88" fmla="*/ 3909438 h 5770000"/>
                <a:gd name="connsiteX89" fmla="*/ 970093 w 10321017"/>
                <a:gd name="connsiteY89" fmla="*/ 3989448 h 5770000"/>
                <a:gd name="connsiteX90" fmla="*/ 766328 w 10321017"/>
                <a:gd name="connsiteY90" fmla="*/ 4131990 h 5770000"/>
                <a:gd name="connsiteX91" fmla="*/ 555808 w 10321017"/>
                <a:gd name="connsiteY91" fmla="*/ 4355688 h 5770000"/>
                <a:gd name="connsiteX92" fmla="*/ 785900 w 10321017"/>
                <a:gd name="connsiteY92" fmla="*/ 4017771 h 5770000"/>
                <a:gd name="connsiteX93" fmla="*/ 1130113 w 10321017"/>
                <a:gd name="connsiteY93" fmla="*/ 3817500 h 5770000"/>
                <a:gd name="connsiteX94" fmla="*/ 1278703 w 10321017"/>
                <a:gd name="connsiteY94" fmla="*/ 3726558 h 5770000"/>
                <a:gd name="connsiteX95" fmla="*/ 1269661 w 10321017"/>
                <a:gd name="connsiteY95" fmla="*/ 3390117 h 5770000"/>
                <a:gd name="connsiteX96" fmla="*/ 1309620 w 10321017"/>
                <a:gd name="connsiteY96" fmla="*/ 3169963 h 5770000"/>
                <a:gd name="connsiteX97" fmla="*/ 1393003 w 10321017"/>
                <a:gd name="connsiteY97" fmla="*/ 3052188 h 5770000"/>
                <a:gd name="connsiteX98" fmla="*/ 1080693 w 10321017"/>
                <a:gd name="connsiteY98" fmla="*/ 2984604 h 5770000"/>
                <a:gd name="connsiteX99" fmla="*/ 663453 w 10321017"/>
                <a:gd name="connsiteY99" fmla="*/ 3023360 h 5770000"/>
                <a:gd name="connsiteX100" fmla="*/ 235111 w 10321017"/>
                <a:gd name="connsiteY100" fmla="*/ 3217172 h 5770000"/>
                <a:gd name="connsiteX101" fmla="*/ 421453 w 10321017"/>
                <a:gd name="connsiteY101" fmla="*/ 3029328 h 5770000"/>
                <a:gd name="connsiteX102" fmla="*/ 627193 w 10321017"/>
                <a:gd name="connsiteY102" fmla="*/ 2926458 h 5770000"/>
                <a:gd name="connsiteX103" fmla="*/ 854480 w 10321017"/>
                <a:gd name="connsiteY103" fmla="*/ 2889178 h 5770000"/>
                <a:gd name="connsiteX104" fmla="*/ 1149272 w 10321017"/>
                <a:gd name="connsiteY104" fmla="*/ 2889676 h 5770000"/>
                <a:gd name="connsiteX105" fmla="*/ 1531894 w 10321017"/>
                <a:gd name="connsiteY105" fmla="*/ 2917507 h 5770000"/>
                <a:gd name="connsiteX106" fmla="*/ 1860559 w 10321017"/>
                <a:gd name="connsiteY106" fmla="*/ 2766431 h 5770000"/>
                <a:gd name="connsiteX107" fmla="*/ 1701613 w 10321017"/>
                <a:gd name="connsiteY107" fmla="*/ 2263518 h 5770000"/>
                <a:gd name="connsiteX108" fmla="*/ 1690183 w 10321017"/>
                <a:gd name="connsiteY108" fmla="*/ 1966338 h 5770000"/>
                <a:gd name="connsiteX109" fmla="*/ 1381991 w 10321017"/>
                <a:gd name="connsiteY109" fmla="*/ 1841604 h 5770000"/>
                <a:gd name="connsiteX110" fmla="*/ 1095823 w 10321017"/>
                <a:gd name="connsiteY110" fmla="*/ 1714878 h 5770000"/>
                <a:gd name="connsiteX111" fmla="*/ 746507 w 10321017"/>
                <a:gd name="connsiteY111" fmla="*/ 1626415 h 5770000"/>
                <a:gd name="connsiteX112" fmla="*/ 352873 w 10321017"/>
                <a:gd name="connsiteY112" fmla="*/ 1726308 h 5770000"/>
                <a:gd name="connsiteX113" fmla="*/ 113171 w 10321017"/>
                <a:gd name="connsiteY113" fmla="*/ 1763582 h 5770000"/>
                <a:gd name="connsiteX114" fmla="*/ 9973 w 10321017"/>
                <a:gd name="connsiteY114" fmla="*/ 1737738 h 5770000"/>
                <a:gd name="connsiteX115" fmla="*/ 348516 w 10321017"/>
                <a:gd name="connsiteY115" fmla="*/ 1643812 h 5770000"/>
                <a:gd name="connsiteX116" fmla="*/ 653097 w 10321017"/>
                <a:gd name="connsiteY116" fmla="*/ 1543920 h 5770000"/>
                <a:gd name="connsiteX117" fmla="*/ 1072963 w 10321017"/>
                <a:gd name="connsiteY117" fmla="*/ 1612008 h 5770000"/>
                <a:gd name="connsiteX118" fmla="*/ 1244413 w 10321017"/>
                <a:gd name="connsiteY118" fmla="*/ 1657728 h 5770000"/>
                <a:gd name="connsiteX119" fmla="*/ 1205766 w 10321017"/>
                <a:gd name="connsiteY119" fmla="*/ 1451988 h 5770000"/>
                <a:gd name="connsiteX120" fmla="*/ 1046313 w 10321017"/>
                <a:gd name="connsiteY120" fmla="*/ 815409 h 5770000"/>
                <a:gd name="connsiteX121" fmla="*/ 1221553 w 10321017"/>
                <a:gd name="connsiteY121" fmla="*/ 1211958 h 5770000"/>
                <a:gd name="connsiteX0" fmla="*/ 1221553 w 10466419"/>
                <a:gd name="connsiteY0" fmla="*/ 1211958 h 5770000"/>
                <a:gd name="connsiteX1" fmla="*/ 1343911 w 10466419"/>
                <a:gd name="connsiteY1" fmla="*/ 1559828 h 5770000"/>
                <a:gd name="connsiteX2" fmla="*/ 1553023 w 10466419"/>
                <a:gd name="connsiteY2" fmla="*/ 1657728 h 5770000"/>
                <a:gd name="connsiteX3" fmla="*/ 1907353 w 10466419"/>
                <a:gd name="connsiteY3" fmla="*/ 1680588 h 5770000"/>
                <a:gd name="connsiteX4" fmla="*/ 2021653 w 10466419"/>
                <a:gd name="connsiteY4" fmla="*/ 1543428 h 5770000"/>
                <a:gd name="connsiteX5" fmla="*/ 2124523 w 10466419"/>
                <a:gd name="connsiteY5" fmla="*/ 1291968 h 5770000"/>
                <a:gd name="connsiteX6" fmla="*/ 2124523 w 10466419"/>
                <a:gd name="connsiteY6" fmla="*/ 1120518 h 5770000"/>
                <a:gd name="connsiteX7" fmla="*/ 2068029 w 10466419"/>
                <a:gd name="connsiteY7" fmla="*/ 825325 h 5770000"/>
                <a:gd name="connsiteX8" fmla="*/ 2078803 w 10466419"/>
                <a:gd name="connsiteY8" fmla="*/ 777618 h 5770000"/>
                <a:gd name="connsiteX9" fmla="*/ 2170243 w 10466419"/>
                <a:gd name="connsiteY9" fmla="*/ 1086228 h 5770000"/>
                <a:gd name="connsiteX10" fmla="*/ 2215963 w 10466419"/>
                <a:gd name="connsiteY10" fmla="*/ 1269108 h 5770000"/>
                <a:gd name="connsiteX11" fmla="*/ 2284543 w 10466419"/>
                <a:gd name="connsiteY11" fmla="*/ 1303398 h 5770000"/>
                <a:gd name="connsiteX12" fmla="*/ 2330263 w 10466419"/>
                <a:gd name="connsiteY12" fmla="*/ 1166238 h 5770000"/>
                <a:gd name="connsiteX13" fmla="*/ 2467423 w 10466419"/>
                <a:gd name="connsiteY13" fmla="*/ 880488 h 5770000"/>
                <a:gd name="connsiteX14" fmla="*/ 2558863 w 10466419"/>
                <a:gd name="connsiteY14" fmla="*/ 640458 h 5770000"/>
                <a:gd name="connsiteX15" fmla="*/ 2616013 w 10466419"/>
                <a:gd name="connsiteY15" fmla="*/ 537588 h 5770000"/>
                <a:gd name="connsiteX16" fmla="*/ 2558863 w 10466419"/>
                <a:gd name="connsiteY16" fmla="*/ 789048 h 5770000"/>
                <a:gd name="connsiteX17" fmla="*/ 2444563 w 10466419"/>
                <a:gd name="connsiteY17" fmla="*/ 1097658 h 5770000"/>
                <a:gd name="connsiteX18" fmla="*/ 2375983 w 10466419"/>
                <a:gd name="connsiteY18" fmla="*/ 1406268 h 5770000"/>
                <a:gd name="connsiteX19" fmla="*/ 2558863 w 10466419"/>
                <a:gd name="connsiteY19" fmla="*/ 1577718 h 5770000"/>
                <a:gd name="connsiteX20" fmla="*/ 2878903 w 10466419"/>
                <a:gd name="connsiteY20" fmla="*/ 1657728 h 5770000"/>
                <a:gd name="connsiteX21" fmla="*/ 3187513 w 10466419"/>
                <a:gd name="connsiteY21" fmla="*/ 1657728 h 5770000"/>
                <a:gd name="connsiteX22" fmla="*/ 3370393 w 10466419"/>
                <a:gd name="connsiteY22" fmla="*/ 1566288 h 5770000"/>
                <a:gd name="connsiteX23" fmla="*/ 3488066 w 10466419"/>
                <a:gd name="connsiteY23" fmla="*/ 1246753 h 5770000"/>
                <a:gd name="connsiteX24" fmla="*/ 3495138 w 10466419"/>
                <a:gd name="connsiteY24" fmla="*/ 1115548 h 5770000"/>
                <a:gd name="connsiteX25" fmla="*/ 3493650 w 10466419"/>
                <a:gd name="connsiteY25" fmla="*/ 1063976 h 5770000"/>
                <a:gd name="connsiteX26" fmla="*/ 3450403 w 10466419"/>
                <a:gd name="connsiteY26" fmla="*/ 777618 h 5770000"/>
                <a:gd name="connsiteX27" fmla="*/ 3119893 w 10466419"/>
                <a:gd name="connsiteY27" fmla="*/ 321571 h 5770000"/>
                <a:gd name="connsiteX28" fmla="*/ 3497351 w 10466419"/>
                <a:gd name="connsiteY28" fmla="*/ 674883 h 5770000"/>
                <a:gd name="connsiteX29" fmla="*/ 3759013 w 10466419"/>
                <a:gd name="connsiteY29" fmla="*/ 571878 h 5770000"/>
                <a:gd name="connsiteX30" fmla="*/ 3999043 w 10466419"/>
                <a:gd name="connsiteY30" fmla="*/ 91818 h 5770000"/>
                <a:gd name="connsiteX31" fmla="*/ 4033333 w 10466419"/>
                <a:gd name="connsiteY31" fmla="*/ 11808 h 5770000"/>
                <a:gd name="connsiteX32" fmla="*/ 3984569 w 10466419"/>
                <a:gd name="connsiteY32" fmla="*/ 247366 h 5770000"/>
                <a:gd name="connsiteX33" fmla="*/ 3812791 w 10466419"/>
                <a:gd name="connsiteY33" fmla="*/ 647417 h 5770000"/>
                <a:gd name="connsiteX34" fmla="*/ 3592906 w 10466419"/>
                <a:gd name="connsiteY34" fmla="*/ 811408 h 5770000"/>
                <a:gd name="connsiteX35" fmla="*/ 3604425 w 10466419"/>
                <a:gd name="connsiteY35" fmla="*/ 999253 h 5770000"/>
                <a:gd name="connsiteX36" fmla="*/ 3872985 w 10466419"/>
                <a:gd name="connsiteY36" fmla="*/ 881976 h 5770000"/>
                <a:gd name="connsiteX37" fmla="*/ 4200754 w 10466419"/>
                <a:gd name="connsiteY37" fmla="*/ 774136 h 5770000"/>
                <a:gd name="connsiteX38" fmla="*/ 4064251 w 10466419"/>
                <a:gd name="connsiteY38" fmla="*/ 847195 h 5770000"/>
                <a:gd name="connsiteX39" fmla="*/ 3818880 w 10466419"/>
                <a:gd name="connsiteY39" fmla="*/ 991305 h 5770000"/>
                <a:gd name="connsiteX40" fmla="*/ 3658531 w 10466419"/>
                <a:gd name="connsiteY40" fmla="*/ 1093178 h 5770000"/>
                <a:gd name="connsiteX41" fmla="*/ 3622838 w 10466419"/>
                <a:gd name="connsiteY41" fmla="*/ 1221401 h 5770000"/>
                <a:gd name="connsiteX42" fmla="*/ 3577446 w 10466419"/>
                <a:gd name="connsiteY42" fmla="*/ 1500691 h 5770000"/>
                <a:gd name="connsiteX43" fmla="*/ 3461833 w 10466419"/>
                <a:gd name="connsiteY43" fmla="*/ 1726308 h 5770000"/>
                <a:gd name="connsiteX44" fmla="*/ 3278953 w 10466419"/>
                <a:gd name="connsiteY44" fmla="*/ 2034918 h 5770000"/>
                <a:gd name="connsiteX45" fmla="*/ 3288742 w 10466419"/>
                <a:gd name="connsiteY45" fmla="*/ 2273460 h 5770000"/>
                <a:gd name="connsiteX46" fmla="*/ 3434288 w 10466419"/>
                <a:gd name="connsiteY46" fmla="*/ 2417577 h 5770000"/>
                <a:gd name="connsiteX47" fmla="*/ 3781217 w 10466419"/>
                <a:gd name="connsiteY47" fmla="*/ 2618845 h 5770000"/>
                <a:gd name="connsiteX48" fmla="*/ 4079053 w 10466419"/>
                <a:gd name="connsiteY48" fmla="*/ 2777868 h 5770000"/>
                <a:gd name="connsiteX49" fmla="*/ 8113040 w 10466419"/>
                <a:gd name="connsiteY49" fmla="*/ 4477806 h 5770000"/>
                <a:gd name="connsiteX50" fmla="*/ 9595174 w 10466419"/>
                <a:gd name="connsiteY50" fmla="*/ 4977747 h 5770000"/>
                <a:gd name="connsiteX51" fmla="*/ 9935087 w 10466419"/>
                <a:gd name="connsiteY51" fmla="*/ 5074526 h 5770000"/>
                <a:gd name="connsiteX52" fmla="*/ 10424531 w 10466419"/>
                <a:gd name="connsiteY52" fmla="*/ 4864394 h 5770000"/>
                <a:gd name="connsiteX53" fmla="*/ 9885563 w 10466419"/>
                <a:gd name="connsiteY53" fmla="*/ 5758560 h 5770000"/>
                <a:gd name="connsiteX54" fmla="*/ 9635143 w 10466419"/>
                <a:gd name="connsiteY54" fmla="*/ 5397696 h 5770000"/>
                <a:gd name="connsiteX55" fmla="*/ 8790276 w 10466419"/>
                <a:gd name="connsiteY55" fmla="*/ 5047055 h 5770000"/>
                <a:gd name="connsiteX56" fmla="*/ 4940575 w 10466419"/>
                <a:gd name="connsiteY56" fmla="*/ 3376168 h 5770000"/>
                <a:gd name="connsiteX57" fmla="*/ 3944371 w 10466419"/>
                <a:gd name="connsiteY57" fmla="*/ 2976643 h 5770000"/>
                <a:gd name="connsiteX58" fmla="*/ 3460193 w 10466419"/>
                <a:gd name="connsiteY58" fmla="*/ 2852901 h 5770000"/>
                <a:gd name="connsiteX59" fmla="*/ 3217865 w 10466419"/>
                <a:gd name="connsiteY59" fmla="*/ 2829045 h 5770000"/>
                <a:gd name="connsiteX60" fmla="*/ 3025524 w 10466419"/>
                <a:gd name="connsiteY60" fmla="*/ 2858861 h 5770000"/>
                <a:gd name="connsiteX61" fmla="*/ 2832855 w 10466419"/>
                <a:gd name="connsiteY61" fmla="*/ 2930924 h 5770000"/>
                <a:gd name="connsiteX62" fmla="*/ 2820111 w 10466419"/>
                <a:gd name="connsiteY62" fmla="*/ 3026344 h 5770000"/>
                <a:gd name="connsiteX63" fmla="*/ 2959241 w 10466419"/>
                <a:gd name="connsiteY63" fmla="*/ 3167976 h 5770000"/>
                <a:gd name="connsiteX64" fmla="*/ 3176083 w 10466419"/>
                <a:gd name="connsiteY64" fmla="*/ 3269358 h 5770000"/>
                <a:gd name="connsiteX65" fmla="*/ 3388239 w 10466419"/>
                <a:gd name="connsiteY65" fmla="*/ 3442290 h 5770000"/>
                <a:gd name="connsiteX66" fmla="*/ 3212014 w 10466419"/>
                <a:gd name="connsiteY66" fmla="*/ 3336948 h 5770000"/>
                <a:gd name="connsiteX67" fmla="*/ 3004633 w 10466419"/>
                <a:gd name="connsiteY67" fmla="*/ 3276814 h 5770000"/>
                <a:gd name="connsiteX68" fmla="*/ 2771676 w 10466419"/>
                <a:gd name="connsiteY68" fmla="*/ 3166987 h 5770000"/>
                <a:gd name="connsiteX69" fmla="*/ 2638873 w 10466419"/>
                <a:gd name="connsiteY69" fmla="*/ 3097908 h 5770000"/>
                <a:gd name="connsiteX70" fmla="*/ 2570293 w 10466419"/>
                <a:gd name="connsiteY70" fmla="*/ 3109338 h 5770000"/>
                <a:gd name="connsiteX71" fmla="*/ 2525557 w 10466419"/>
                <a:gd name="connsiteY71" fmla="*/ 3326508 h 5770000"/>
                <a:gd name="connsiteX72" fmla="*/ 2584349 w 10466419"/>
                <a:gd name="connsiteY72" fmla="*/ 3577470 h 5770000"/>
                <a:gd name="connsiteX73" fmla="*/ 2663703 w 10466419"/>
                <a:gd name="connsiteY73" fmla="*/ 3996904 h 5770000"/>
                <a:gd name="connsiteX74" fmla="*/ 2633113 w 10466419"/>
                <a:gd name="connsiteY74" fmla="*/ 4192703 h 5770000"/>
                <a:gd name="connsiteX75" fmla="*/ 2539703 w 10466419"/>
                <a:gd name="connsiteY75" fmla="*/ 4455574 h 5770000"/>
                <a:gd name="connsiteX76" fmla="*/ 2595212 w 10466419"/>
                <a:gd name="connsiteY76" fmla="*/ 3945217 h 5770000"/>
                <a:gd name="connsiteX77" fmla="*/ 2481240 w 10466419"/>
                <a:gd name="connsiteY77" fmla="*/ 3566538 h 5770000"/>
                <a:gd name="connsiteX78" fmla="*/ 2307403 w 10466419"/>
                <a:gd name="connsiteY78" fmla="*/ 3166488 h 5770000"/>
                <a:gd name="connsiteX79" fmla="*/ 2261683 w 10466419"/>
                <a:gd name="connsiteY79" fmla="*/ 3063618 h 5770000"/>
                <a:gd name="connsiteX80" fmla="*/ 2078803 w 10466419"/>
                <a:gd name="connsiteY80" fmla="*/ 2949318 h 5770000"/>
                <a:gd name="connsiteX81" fmla="*/ 1824299 w 10466419"/>
                <a:gd name="connsiteY81" fmla="*/ 3002494 h 5770000"/>
                <a:gd name="connsiteX82" fmla="*/ 1412162 w 10466419"/>
                <a:gd name="connsiteY82" fmla="*/ 3235573 h 5770000"/>
                <a:gd name="connsiteX83" fmla="*/ 1381573 w 10466419"/>
                <a:gd name="connsiteY83" fmla="*/ 3680838 h 5770000"/>
                <a:gd name="connsiteX84" fmla="*/ 1340867 w 10466419"/>
                <a:gd name="connsiteY84" fmla="*/ 3980504 h 5770000"/>
                <a:gd name="connsiteX85" fmla="*/ 1197619 w 10466419"/>
                <a:gd name="connsiteY85" fmla="*/ 4738831 h 5770000"/>
                <a:gd name="connsiteX86" fmla="*/ 1220896 w 10466419"/>
                <a:gd name="connsiteY86" fmla="*/ 4338309 h 5770000"/>
                <a:gd name="connsiteX87" fmla="*/ 1242772 w 10466419"/>
                <a:gd name="connsiteY87" fmla="*/ 4080888 h 5770000"/>
                <a:gd name="connsiteX88" fmla="*/ 1198693 w 10466419"/>
                <a:gd name="connsiteY88" fmla="*/ 3909438 h 5770000"/>
                <a:gd name="connsiteX89" fmla="*/ 970093 w 10466419"/>
                <a:gd name="connsiteY89" fmla="*/ 3989448 h 5770000"/>
                <a:gd name="connsiteX90" fmla="*/ 766328 w 10466419"/>
                <a:gd name="connsiteY90" fmla="*/ 4131990 h 5770000"/>
                <a:gd name="connsiteX91" fmla="*/ 555808 w 10466419"/>
                <a:gd name="connsiteY91" fmla="*/ 4355688 h 5770000"/>
                <a:gd name="connsiteX92" fmla="*/ 785900 w 10466419"/>
                <a:gd name="connsiteY92" fmla="*/ 4017771 h 5770000"/>
                <a:gd name="connsiteX93" fmla="*/ 1130113 w 10466419"/>
                <a:gd name="connsiteY93" fmla="*/ 3817500 h 5770000"/>
                <a:gd name="connsiteX94" fmla="*/ 1278703 w 10466419"/>
                <a:gd name="connsiteY94" fmla="*/ 3726558 h 5770000"/>
                <a:gd name="connsiteX95" fmla="*/ 1269661 w 10466419"/>
                <a:gd name="connsiteY95" fmla="*/ 3390117 h 5770000"/>
                <a:gd name="connsiteX96" fmla="*/ 1309620 w 10466419"/>
                <a:gd name="connsiteY96" fmla="*/ 3169963 h 5770000"/>
                <a:gd name="connsiteX97" fmla="*/ 1393003 w 10466419"/>
                <a:gd name="connsiteY97" fmla="*/ 3052188 h 5770000"/>
                <a:gd name="connsiteX98" fmla="*/ 1080693 w 10466419"/>
                <a:gd name="connsiteY98" fmla="*/ 2984604 h 5770000"/>
                <a:gd name="connsiteX99" fmla="*/ 663453 w 10466419"/>
                <a:gd name="connsiteY99" fmla="*/ 3023360 h 5770000"/>
                <a:gd name="connsiteX100" fmla="*/ 235111 w 10466419"/>
                <a:gd name="connsiteY100" fmla="*/ 3217172 h 5770000"/>
                <a:gd name="connsiteX101" fmla="*/ 421453 w 10466419"/>
                <a:gd name="connsiteY101" fmla="*/ 3029328 h 5770000"/>
                <a:gd name="connsiteX102" fmla="*/ 627193 w 10466419"/>
                <a:gd name="connsiteY102" fmla="*/ 2926458 h 5770000"/>
                <a:gd name="connsiteX103" fmla="*/ 854480 w 10466419"/>
                <a:gd name="connsiteY103" fmla="*/ 2889178 h 5770000"/>
                <a:gd name="connsiteX104" fmla="*/ 1149272 w 10466419"/>
                <a:gd name="connsiteY104" fmla="*/ 2889676 h 5770000"/>
                <a:gd name="connsiteX105" fmla="*/ 1531894 w 10466419"/>
                <a:gd name="connsiteY105" fmla="*/ 2917507 h 5770000"/>
                <a:gd name="connsiteX106" fmla="*/ 1860559 w 10466419"/>
                <a:gd name="connsiteY106" fmla="*/ 2766431 h 5770000"/>
                <a:gd name="connsiteX107" fmla="*/ 1701613 w 10466419"/>
                <a:gd name="connsiteY107" fmla="*/ 2263518 h 5770000"/>
                <a:gd name="connsiteX108" fmla="*/ 1690183 w 10466419"/>
                <a:gd name="connsiteY108" fmla="*/ 1966338 h 5770000"/>
                <a:gd name="connsiteX109" fmla="*/ 1381991 w 10466419"/>
                <a:gd name="connsiteY109" fmla="*/ 1841604 h 5770000"/>
                <a:gd name="connsiteX110" fmla="*/ 1095823 w 10466419"/>
                <a:gd name="connsiteY110" fmla="*/ 1714878 h 5770000"/>
                <a:gd name="connsiteX111" fmla="*/ 746507 w 10466419"/>
                <a:gd name="connsiteY111" fmla="*/ 1626415 h 5770000"/>
                <a:gd name="connsiteX112" fmla="*/ 352873 w 10466419"/>
                <a:gd name="connsiteY112" fmla="*/ 1726308 h 5770000"/>
                <a:gd name="connsiteX113" fmla="*/ 113171 w 10466419"/>
                <a:gd name="connsiteY113" fmla="*/ 1763582 h 5770000"/>
                <a:gd name="connsiteX114" fmla="*/ 9973 w 10466419"/>
                <a:gd name="connsiteY114" fmla="*/ 1737738 h 5770000"/>
                <a:gd name="connsiteX115" fmla="*/ 348516 w 10466419"/>
                <a:gd name="connsiteY115" fmla="*/ 1643812 h 5770000"/>
                <a:gd name="connsiteX116" fmla="*/ 653097 w 10466419"/>
                <a:gd name="connsiteY116" fmla="*/ 1543920 h 5770000"/>
                <a:gd name="connsiteX117" fmla="*/ 1072963 w 10466419"/>
                <a:gd name="connsiteY117" fmla="*/ 1612008 h 5770000"/>
                <a:gd name="connsiteX118" fmla="*/ 1244413 w 10466419"/>
                <a:gd name="connsiteY118" fmla="*/ 1657728 h 5770000"/>
                <a:gd name="connsiteX119" fmla="*/ 1205766 w 10466419"/>
                <a:gd name="connsiteY119" fmla="*/ 1451988 h 5770000"/>
                <a:gd name="connsiteX120" fmla="*/ 1046313 w 10466419"/>
                <a:gd name="connsiteY120" fmla="*/ 815409 h 5770000"/>
                <a:gd name="connsiteX121" fmla="*/ 1221553 w 10466419"/>
                <a:gd name="connsiteY121" fmla="*/ 1211958 h 5770000"/>
                <a:gd name="connsiteX0" fmla="*/ 1221553 w 10466048"/>
                <a:gd name="connsiteY0" fmla="*/ 1211958 h 5879778"/>
                <a:gd name="connsiteX1" fmla="*/ 1343911 w 10466048"/>
                <a:gd name="connsiteY1" fmla="*/ 1559828 h 5879778"/>
                <a:gd name="connsiteX2" fmla="*/ 1553023 w 10466048"/>
                <a:gd name="connsiteY2" fmla="*/ 1657728 h 5879778"/>
                <a:gd name="connsiteX3" fmla="*/ 1907353 w 10466048"/>
                <a:gd name="connsiteY3" fmla="*/ 1680588 h 5879778"/>
                <a:gd name="connsiteX4" fmla="*/ 2021653 w 10466048"/>
                <a:gd name="connsiteY4" fmla="*/ 1543428 h 5879778"/>
                <a:gd name="connsiteX5" fmla="*/ 2124523 w 10466048"/>
                <a:gd name="connsiteY5" fmla="*/ 1291968 h 5879778"/>
                <a:gd name="connsiteX6" fmla="*/ 2124523 w 10466048"/>
                <a:gd name="connsiteY6" fmla="*/ 1120518 h 5879778"/>
                <a:gd name="connsiteX7" fmla="*/ 2068029 w 10466048"/>
                <a:gd name="connsiteY7" fmla="*/ 825325 h 5879778"/>
                <a:gd name="connsiteX8" fmla="*/ 2078803 w 10466048"/>
                <a:gd name="connsiteY8" fmla="*/ 777618 h 5879778"/>
                <a:gd name="connsiteX9" fmla="*/ 2170243 w 10466048"/>
                <a:gd name="connsiteY9" fmla="*/ 1086228 h 5879778"/>
                <a:gd name="connsiteX10" fmla="*/ 2215963 w 10466048"/>
                <a:gd name="connsiteY10" fmla="*/ 1269108 h 5879778"/>
                <a:gd name="connsiteX11" fmla="*/ 2284543 w 10466048"/>
                <a:gd name="connsiteY11" fmla="*/ 1303398 h 5879778"/>
                <a:gd name="connsiteX12" fmla="*/ 2330263 w 10466048"/>
                <a:gd name="connsiteY12" fmla="*/ 1166238 h 5879778"/>
                <a:gd name="connsiteX13" fmla="*/ 2467423 w 10466048"/>
                <a:gd name="connsiteY13" fmla="*/ 880488 h 5879778"/>
                <a:gd name="connsiteX14" fmla="*/ 2558863 w 10466048"/>
                <a:gd name="connsiteY14" fmla="*/ 640458 h 5879778"/>
                <a:gd name="connsiteX15" fmla="*/ 2616013 w 10466048"/>
                <a:gd name="connsiteY15" fmla="*/ 537588 h 5879778"/>
                <a:gd name="connsiteX16" fmla="*/ 2558863 w 10466048"/>
                <a:gd name="connsiteY16" fmla="*/ 789048 h 5879778"/>
                <a:gd name="connsiteX17" fmla="*/ 2444563 w 10466048"/>
                <a:gd name="connsiteY17" fmla="*/ 1097658 h 5879778"/>
                <a:gd name="connsiteX18" fmla="*/ 2375983 w 10466048"/>
                <a:gd name="connsiteY18" fmla="*/ 1406268 h 5879778"/>
                <a:gd name="connsiteX19" fmla="*/ 2558863 w 10466048"/>
                <a:gd name="connsiteY19" fmla="*/ 1577718 h 5879778"/>
                <a:gd name="connsiteX20" fmla="*/ 2878903 w 10466048"/>
                <a:gd name="connsiteY20" fmla="*/ 1657728 h 5879778"/>
                <a:gd name="connsiteX21" fmla="*/ 3187513 w 10466048"/>
                <a:gd name="connsiteY21" fmla="*/ 1657728 h 5879778"/>
                <a:gd name="connsiteX22" fmla="*/ 3370393 w 10466048"/>
                <a:gd name="connsiteY22" fmla="*/ 1566288 h 5879778"/>
                <a:gd name="connsiteX23" fmla="*/ 3488066 w 10466048"/>
                <a:gd name="connsiteY23" fmla="*/ 1246753 h 5879778"/>
                <a:gd name="connsiteX24" fmla="*/ 3495138 w 10466048"/>
                <a:gd name="connsiteY24" fmla="*/ 1115548 h 5879778"/>
                <a:gd name="connsiteX25" fmla="*/ 3493650 w 10466048"/>
                <a:gd name="connsiteY25" fmla="*/ 1063976 h 5879778"/>
                <a:gd name="connsiteX26" fmla="*/ 3450403 w 10466048"/>
                <a:gd name="connsiteY26" fmla="*/ 777618 h 5879778"/>
                <a:gd name="connsiteX27" fmla="*/ 3119893 w 10466048"/>
                <a:gd name="connsiteY27" fmla="*/ 321571 h 5879778"/>
                <a:gd name="connsiteX28" fmla="*/ 3497351 w 10466048"/>
                <a:gd name="connsiteY28" fmla="*/ 674883 h 5879778"/>
                <a:gd name="connsiteX29" fmla="*/ 3759013 w 10466048"/>
                <a:gd name="connsiteY29" fmla="*/ 571878 h 5879778"/>
                <a:gd name="connsiteX30" fmla="*/ 3999043 w 10466048"/>
                <a:gd name="connsiteY30" fmla="*/ 91818 h 5879778"/>
                <a:gd name="connsiteX31" fmla="*/ 4033333 w 10466048"/>
                <a:gd name="connsiteY31" fmla="*/ 11808 h 5879778"/>
                <a:gd name="connsiteX32" fmla="*/ 3984569 w 10466048"/>
                <a:gd name="connsiteY32" fmla="*/ 247366 h 5879778"/>
                <a:gd name="connsiteX33" fmla="*/ 3812791 w 10466048"/>
                <a:gd name="connsiteY33" fmla="*/ 647417 h 5879778"/>
                <a:gd name="connsiteX34" fmla="*/ 3592906 w 10466048"/>
                <a:gd name="connsiteY34" fmla="*/ 811408 h 5879778"/>
                <a:gd name="connsiteX35" fmla="*/ 3604425 w 10466048"/>
                <a:gd name="connsiteY35" fmla="*/ 999253 h 5879778"/>
                <a:gd name="connsiteX36" fmla="*/ 3872985 w 10466048"/>
                <a:gd name="connsiteY36" fmla="*/ 881976 h 5879778"/>
                <a:gd name="connsiteX37" fmla="*/ 4200754 w 10466048"/>
                <a:gd name="connsiteY37" fmla="*/ 774136 h 5879778"/>
                <a:gd name="connsiteX38" fmla="*/ 4064251 w 10466048"/>
                <a:gd name="connsiteY38" fmla="*/ 847195 h 5879778"/>
                <a:gd name="connsiteX39" fmla="*/ 3818880 w 10466048"/>
                <a:gd name="connsiteY39" fmla="*/ 991305 h 5879778"/>
                <a:gd name="connsiteX40" fmla="*/ 3658531 w 10466048"/>
                <a:gd name="connsiteY40" fmla="*/ 1093178 h 5879778"/>
                <a:gd name="connsiteX41" fmla="*/ 3622838 w 10466048"/>
                <a:gd name="connsiteY41" fmla="*/ 1221401 h 5879778"/>
                <a:gd name="connsiteX42" fmla="*/ 3577446 w 10466048"/>
                <a:gd name="connsiteY42" fmla="*/ 1500691 h 5879778"/>
                <a:gd name="connsiteX43" fmla="*/ 3461833 w 10466048"/>
                <a:gd name="connsiteY43" fmla="*/ 1726308 h 5879778"/>
                <a:gd name="connsiteX44" fmla="*/ 3278953 w 10466048"/>
                <a:gd name="connsiteY44" fmla="*/ 2034918 h 5879778"/>
                <a:gd name="connsiteX45" fmla="*/ 3288742 w 10466048"/>
                <a:gd name="connsiteY45" fmla="*/ 2273460 h 5879778"/>
                <a:gd name="connsiteX46" fmla="*/ 3434288 w 10466048"/>
                <a:gd name="connsiteY46" fmla="*/ 2417577 h 5879778"/>
                <a:gd name="connsiteX47" fmla="*/ 3781217 w 10466048"/>
                <a:gd name="connsiteY47" fmla="*/ 2618845 h 5879778"/>
                <a:gd name="connsiteX48" fmla="*/ 4079053 w 10466048"/>
                <a:gd name="connsiteY48" fmla="*/ 2777868 h 5879778"/>
                <a:gd name="connsiteX49" fmla="*/ 8113040 w 10466048"/>
                <a:gd name="connsiteY49" fmla="*/ 4477806 h 5879778"/>
                <a:gd name="connsiteX50" fmla="*/ 9595174 w 10466048"/>
                <a:gd name="connsiteY50" fmla="*/ 4977747 h 5879778"/>
                <a:gd name="connsiteX51" fmla="*/ 9935087 w 10466048"/>
                <a:gd name="connsiteY51" fmla="*/ 5074526 h 5879778"/>
                <a:gd name="connsiteX52" fmla="*/ 10424531 w 10466048"/>
                <a:gd name="connsiteY52" fmla="*/ 4864394 h 5879778"/>
                <a:gd name="connsiteX53" fmla="*/ 9879380 w 10466048"/>
                <a:gd name="connsiteY53" fmla="*/ 5870966 h 5879778"/>
                <a:gd name="connsiteX54" fmla="*/ 9635143 w 10466048"/>
                <a:gd name="connsiteY54" fmla="*/ 5397696 h 5879778"/>
                <a:gd name="connsiteX55" fmla="*/ 8790276 w 10466048"/>
                <a:gd name="connsiteY55" fmla="*/ 5047055 h 5879778"/>
                <a:gd name="connsiteX56" fmla="*/ 4940575 w 10466048"/>
                <a:gd name="connsiteY56" fmla="*/ 3376168 h 5879778"/>
                <a:gd name="connsiteX57" fmla="*/ 3944371 w 10466048"/>
                <a:gd name="connsiteY57" fmla="*/ 2976643 h 5879778"/>
                <a:gd name="connsiteX58" fmla="*/ 3460193 w 10466048"/>
                <a:gd name="connsiteY58" fmla="*/ 2852901 h 5879778"/>
                <a:gd name="connsiteX59" fmla="*/ 3217865 w 10466048"/>
                <a:gd name="connsiteY59" fmla="*/ 2829045 h 5879778"/>
                <a:gd name="connsiteX60" fmla="*/ 3025524 w 10466048"/>
                <a:gd name="connsiteY60" fmla="*/ 2858861 h 5879778"/>
                <a:gd name="connsiteX61" fmla="*/ 2832855 w 10466048"/>
                <a:gd name="connsiteY61" fmla="*/ 2930924 h 5879778"/>
                <a:gd name="connsiteX62" fmla="*/ 2820111 w 10466048"/>
                <a:gd name="connsiteY62" fmla="*/ 3026344 h 5879778"/>
                <a:gd name="connsiteX63" fmla="*/ 2959241 w 10466048"/>
                <a:gd name="connsiteY63" fmla="*/ 3167976 h 5879778"/>
                <a:gd name="connsiteX64" fmla="*/ 3176083 w 10466048"/>
                <a:gd name="connsiteY64" fmla="*/ 3269358 h 5879778"/>
                <a:gd name="connsiteX65" fmla="*/ 3388239 w 10466048"/>
                <a:gd name="connsiteY65" fmla="*/ 3442290 h 5879778"/>
                <a:gd name="connsiteX66" fmla="*/ 3212014 w 10466048"/>
                <a:gd name="connsiteY66" fmla="*/ 3336948 h 5879778"/>
                <a:gd name="connsiteX67" fmla="*/ 3004633 w 10466048"/>
                <a:gd name="connsiteY67" fmla="*/ 3276814 h 5879778"/>
                <a:gd name="connsiteX68" fmla="*/ 2771676 w 10466048"/>
                <a:gd name="connsiteY68" fmla="*/ 3166987 h 5879778"/>
                <a:gd name="connsiteX69" fmla="*/ 2638873 w 10466048"/>
                <a:gd name="connsiteY69" fmla="*/ 3097908 h 5879778"/>
                <a:gd name="connsiteX70" fmla="*/ 2570293 w 10466048"/>
                <a:gd name="connsiteY70" fmla="*/ 3109338 h 5879778"/>
                <a:gd name="connsiteX71" fmla="*/ 2525557 w 10466048"/>
                <a:gd name="connsiteY71" fmla="*/ 3326508 h 5879778"/>
                <a:gd name="connsiteX72" fmla="*/ 2584349 w 10466048"/>
                <a:gd name="connsiteY72" fmla="*/ 3577470 h 5879778"/>
                <a:gd name="connsiteX73" fmla="*/ 2663703 w 10466048"/>
                <a:gd name="connsiteY73" fmla="*/ 3996904 h 5879778"/>
                <a:gd name="connsiteX74" fmla="*/ 2633113 w 10466048"/>
                <a:gd name="connsiteY74" fmla="*/ 4192703 h 5879778"/>
                <a:gd name="connsiteX75" fmla="*/ 2539703 w 10466048"/>
                <a:gd name="connsiteY75" fmla="*/ 4455574 h 5879778"/>
                <a:gd name="connsiteX76" fmla="*/ 2595212 w 10466048"/>
                <a:gd name="connsiteY76" fmla="*/ 3945217 h 5879778"/>
                <a:gd name="connsiteX77" fmla="*/ 2481240 w 10466048"/>
                <a:gd name="connsiteY77" fmla="*/ 3566538 h 5879778"/>
                <a:gd name="connsiteX78" fmla="*/ 2307403 w 10466048"/>
                <a:gd name="connsiteY78" fmla="*/ 3166488 h 5879778"/>
                <a:gd name="connsiteX79" fmla="*/ 2261683 w 10466048"/>
                <a:gd name="connsiteY79" fmla="*/ 3063618 h 5879778"/>
                <a:gd name="connsiteX80" fmla="*/ 2078803 w 10466048"/>
                <a:gd name="connsiteY80" fmla="*/ 2949318 h 5879778"/>
                <a:gd name="connsiteX81" fmla="*/ 1824299 w 10466048"/>
                <a:gd name="connsiteY81" fmla="*/ 3002494 h 5879778"/>
                <a:gd name="connsiteX82" fmla="*/ 1412162 w 10466048"/>
                <a:gd name="connsiteY82" fmla="*/ 3235573 h 5879778"/>
                <a:gd name="connsiteX83" fmla="*/ 1381573 w 10466048"/>
                <a:gd name="connsiteY83" fmla="*/ 3680838 h 5879778"/>
                <a:gd name="connsiteX84" fmla="*/ 1340867 w 10466048"/>
                <a:gd name="connsiteY84" fmla="*/ 3980504 h 5879778"/>
                <a:gd name="connsiteX85" fmla="*/ 1197619 w 10466048"/>
                <a:gd name="connsiteY85" fmla="*/ 4738831 h 5879778"/>
                <a:gd name="connsiteX86" fmla="*/ 1220896 w 10466048"/>
                <a:gd name="connsiteY86" fmla="*/ 4338309 h 5879778"/>
                <a:gd name="connsiteX87" fmla="*/ 1242772 w 10466048"/>
                <a:gd name="connsiteY87" fmla="*/ 4080888 h 5879778"/>
                <a:gd name="connsiteX88" fmla="*/ 1198693 w 10466048"/>
                <a:gd name="connsiteY88" fmla="*/ 3909438 h 5879778"/>
                <a:gd name="connsiteX89" fmla="*/ 970093 w 10466048"/>
                <a:gd name="connsiteY89" fmla="*/ 3989448 h 5879778"/>
                <a:gd name="connsiteX90" fmla="*/ 766328 w 10466048"/>
                <a:gd name="connsiteY90" fmla="*/ 4131990 h 5879778"/>
                <a:gd name="connsiteX91" fmla="*/ 555808 w 10466048"/>
                <a:gd name="connsiteY91" fmla="*/ 4355688 h 5879778"/>
                <a:gd name="connsiteX92" fmla="*/ 785900 w 10466048"/>
                <a:gd name="connsiteY92" fmla="*/ 4017771 h 5879778"/>
                <a:gd name="connsiteX93" fmla="*/ 1130113 w 10466048"/>
                <a:gd name="connsiteY93" fmla="*/ 3817500 h 5879778"/>
                <a:gd name="connsiteX94" fmla="*/ 1278703 w 10466048"/>
                <a:gd name="connsiteY94" fmla="*/ 3726558 h 5879778"/>
                <a:gd name="connsiteX95" fmla="*/ 1269661 w 10466048"/>
                <a:gd name="connsiteY95" fmla="*/ 3390117 h 5879778"/>
                <a:gd name="connsiteX96" fmla="*/ 1309620 w 10466048"/>
                <a:gd name="connsiteY96" fmla="*/ 3169963 h 5879778"/>
                <a:gd name="connsiteX97" fmla="*/ 1393003 w 10466048"/>
                <a:gd name="connsiteY97" fmla="*/ 3052188 h 5879778"/>
                <a:gd name="connsiteX98" fmla="*/ 1080693 w 10466048"/>
                <a:gd name="connsiteY98" fmla="*/ 2984604 h 5879778"/>
                <a:gd name="connsiteX99" fmla="*/ 663453 w 10466048"/>
                <a:gd name="connsiteY99" fmla="*/ 3023360 h 5879778"/>
                <a:gd name="connsiteX100" fmla="*/ 235111 w 10466048"/>
                <a:gd name="connsiteY100" fmla="*/ 3217172 h 5879778"/>
                <a:gd name="connsiteX101" fmla="*/ 421453 w 10466048"/>
                <a:gd name="connsiteY101" fmla="*/ 3029328 h 5879778"/>
                <a:gd name="connsiteX102" fmla="*/ 627193 w 10466048"/>
                <a:gd name="connsiteY102" fmla="*/ 2926458 h 5879778"/>
                <a:gd name="connsiteX103" fmla="*/ 854480 w 10466048"/>
                <a:gd name="connsiteY103" fmla="*/ 2889178 h 5879778"/>
                <a:gd name="connsiteX104" fmla="*/ 1149272 w 10466048"/>
                <a:gd name="connsiteY104" fmla="*/ 2889676 h 5879778"/>
                <a:gd name="connsiteX105" fmla="*/ 1531894 w 10466048"/>
                <a:gd name="connsiteY105" fmla="*/ 2917507 h 5879778"/>
                <a:gd name="connsiteX106" fmla="*/ 1860559 w 10466048"/>
                <a:gd name="connsiteY106" fmla="*/ 2766431 h 5879778"/>
                <a:gd name="connsiteX107" fmla="*/ 1701613 w 10466048"/>
                <a:gd name="connsiteY107" fmla="*/ 2263518 h 5879778"/>
                <a:gd name="connsiteX108" fmla="*/ 1690183 w 10466048"/>
                <a:gd name="connsiteY108" fmla="*/ 1966338 h 5879778"/>
                <a:gd name="connsiteX109" fmla="*/ 1381991 w 10466048"/>
                <a:gd name="connsiteY109" fmla="*/ 1841604 h 5879778"/>
                <a:gd name="connsiteX110" fmla="*/ 1095823 w 10466048"/>
                <a:gd name="connsiteY110" fmla="*/ 1714878 h 5879778"/>
                <a:gd name="connsiteX111" fmla="*/ 746507 w 10466048"/>
                <a:gd name="connsiteY111" fmla="*/ 1626415 h 5879778"/>
                <a:gd name="connsiteX112" fmla="*/ 352873 w 10466048"/>
                <a:gd name="connsiteY112" fmla="*/ 1726308 h 5879778"/>
                <a:gd name="connsiteX113" fmla="*/ 113171 w 10466048"/>
                <a:gd name="connsiteY113" fmla="*/ 1763582 h 5879778"/>
                <a:gd name="connsiteX114" fmla="*/ 9973 w 10466048"/>
                <a:gd name="connsiteY114" fmla="*/ 1737738 h 5879778"/>
                <a:gd name="connsiteX115" fmla="*/ 348516 w 10466048"/>
                <a:gd name="connsiteY115" fmla="*/ 1643812 h 5879778"/>
                <a:gd name="connsiteX116" fmla="*/ 653097 w 10466048"/>
                <a:gd name="connsiteY116" fmla="*/ 1543920 h 5879778"/>
                <a:gd name="connsiteX117" fmla="*/ 1072963 w 10466048"/>
                <a:gd name="connsiteY117" fmla="*/ 1612008 h 5879778"/>
                <a:gd name="connsiteX118" fmla="*/ 1244413 w 10466048"/>
                <a:gd name="connsiteY118" fmla="*/ 1657728 h 5879778"/>
                <a:gd name="connsiteX119" fmla="*/ 1205766 w 10466048"/>
                <a:gd name="connsiteY119" fmla="*/ 1451988 h 5879778"/>
                <a:gd name="connsiteX120" fmla="*/ 1046313 w 10466048"/>
                <a:gd name="connsiteY120" fmla="*/ 815409 h 5879778"/>
                <a:gd name="connsiteX121" fmla="*/ 1221553 w 10466048"/>
                <a:gd name="connsiteY121" fmla="*/ 1211958 h 5879778"/>
                <a:gd name="connsiteX0" fmla="*/ 1221553 w 10466399"/>
                <a:gd name="connsiteY0" fmla="*/ 1211958 h 5879778"/>
                <a:gd name="connsiteX1" fmla="*/ 1343911 w 10466399"/>
                <a:gd name="connsiteY1" fmla="*/ 1559828 h 5879778"/>
                <a:gd name="connsiteX2" fmla="*/ 1553023 w 10466399"/>
                <a:gd name="connsiteY2" fmla="*/ 1657728 h 5879778"/>
                <a:gd name="connsiteX3" fmla="*/ 1907353 w 10466399"/>
                <a:gd name="connsiteY3" fmla="*/ 1680588 h 5879778"/>
                <a:gd name="connsiteX4" fmla="*/ 2021653 w 10466399"/>
                <a:gd name="connsiteY4" fmla="*/ 1543428 h 5879778"/>
                <a:gd name="connsiteX5" fmla="*/ 2124523 w 10466399"/>
                <a:gd name="connsiteY5" fmla="*/ 1291968 h 5879778"/>
                <a:gd name="connsiteX6" fmla="*/ 2124523 w 10466399"/>
                <a:gd name="connsiteY6" fmla="*/ 1120518 h 5879778"/>
                <a:gd name="connsiteX7" fmla="*/ 2068029 w 10466399"/>
                <a:gd name="connsiteY7" fmla="*/ 825325 h 5879778"/>
                <a:gd name="connsiteX8" fmla="*/ 2078803 w 10466399"/>
                <a:gd name="connsiteY8" fmla="*/ 777618 h 5879778"/>
                <a:gd name="connsiteX9" fmla="*/ 2170243 w 10466399"/>
                <a:gd name="connsiteY9" fmla="*/ 1086228 h 5879778"/>
                <a:gd name="connsiteX10" fmla="*/ 2215963 w 10466399"/>
                <a:gd name="connsiteY10" fmla="*/ 1269108 h 5879778"/>
                <a:gd name="connsiteX11" fmla="*/ 2284543 w 10466399"/>
                <a:gd name="connsiteY11" fmla="*/ 1303398 h 5879778"/>
                <a:gd name="connsiteX12" fmla="*/ 2330263 w 10466399"/>
                <a:gd name="connsiteY12" fmla="*/ 1166238 h 5879778"/>
                <a:gd name="connsiteX13" fmla="*/ 2467423 w 10466399"/>
                <a:gd name="connsiteY13" fmla="*/ 880488 h 5879778"/>
                <a:gd name="connsiteX14" fmla="*/ 2558863 w 10466399"/>
                <a:gd name="connsiteY14" fmla="*/ 640458 h 5879778"/>
                <a:gd name="connsiteX15" fmla="*/ 2616013 w 10466399"/>
                <a:gd name="connsiteY15" fmla="*/ 537588 h 5879778"/>
                <a:gd name="connsiteX16" fmla="*/ 2558863 w 10466399"/>
                <a:gd name="connsiteY16" fmla="*/ 789048 h 5879778"/>
                <a:gd name="connsiteX17" fmla="*/ 2444563 w 10466399"/>
                <a:gd name="connsiteY17" fmla="*/ 1097658 h 5879778"/>
                <a:gd name="connsiteX18" fmla="*/ 2375983 w 10466399"/>
                <a:gd name="connsiteY18" fmla="*/ 1406268 h 5879778"/>
                <a:gd name="connsiteX19" fmla="*/ 2558863 w 10466399"/>
                <a:gd name="connsiteY19" fmla="*/ 1577718 h 5879778"/>
                <a:gd name="connsiteX20" fmla="*/ 2878903 w 10466399"/>
                <a:gd name="connsiteY20" fmla="*/ 1657728 h 5879778"/>
                <a:gd name="connsiteX21" fmla="*/ 3187513 w 10466399"/>
                <a:gd name="connsiteY21" fmla="*/ 1657728 h 5879778"/>
                <a:gd name="connsiteX22" fmla="*/ 3370393 w 10466399"/>
                <a:gd name="connsiteY22" fmla="*/ 1566288 h 5879778"/>
                <a:gd name="connsiteX23" fmla="*/ 3488066 w 10466399"/>
                <a:gd name="connsiteY23" fmla="*/ 1246753 h 5879778"/>
                <a:gd name="connsiteX24" fmla="*/ 3495138 w 10466399"/>
                <a:gd name="connsiteY24" fmla="*/ 1115548 h 5879778"/>
                <a:gd name="connsiteX25" fmla="*/ 3493650 w 10466399"/>
                <a:gd name="connsiteY25" fmla="*/ 1063976 h 5879778"/>
                <a:gd name="connsiteX26" fmla="*/ 3450403 w 10466399"/>
                <a:gd name="connsiteY26" fmla="*/ 777618 h 5879778"/>
                <a:gd name="connsiteX27" fmla="*/ 3119893 w 10466399"/>
                <a:gd name="connsiteY27" fmla="*/ 321571 h 5879778"/>
                <a:gd name="connsiteX28" fmla="*/ 3497351 w 10466399"/>
                <a:gd name="connsiteY28" fmla="*/ 674883 h 5879778"/>
                <a:gd name="connsiteX29" fmla="*/ 3759013 w 10466399"/>
                <a:gd name="connsiteY29" fmla="*/ 571878 h 5879778"/>
                <a:gd name="connsiteX30" fmla="*/ 3999043 w 10466399"/>
                <a:gd name="connsiteY30" fmla="*/ 91818 h 5879778"/>
                <a:gd name="connsiteX31" fmla="*/ 4033333 w 10466399"/>
                <a:gd name="connsiteY31" fmla="*/ 11808 h 5879778"/>
                <a:gd name="connsiteX32" fmla="*/ 3984569 w 10466399"/>
                <a:gd name="connsiteY32" fmla="*/ 247366 h 5879778"/>
                <a:gd name="connsiteX33" fmla="*/ 3812791 w 10466399"/>
                <a:gd name="connsiteY33" fmla="*/ 647417 h 5879778"/>
                <a:gd name="connsiteX34" fmla="*/ 3592906 w 10466399"/>
                <a:gd name="connsiteY34" fmla="*/ 811408 h 5879778"/>
                <a:gd name="connsiteX35" fmla="*/ 3604425 w 10466399"/>
                <a:gd name="connsiteY35" fmla="*/ 999253 h 5879778"/>
                <a:gd name="connsiteX36" fmla="*/ 3872985 w 10466399"/>
                <a:gd name="connsiteY36" fmla="*/ 881976 h 5879778"/>
                <a:gd name="connsiteX37" fmla="*/ 4200754 w 10466399"/>
                <a:gd name="connsiteY37" fmla="*/ 774136 h 5879778"/>
                <a:gd name="connsiteX38" fmla="*/ 4064251 w 10466399"/>
                <a:gd name="connsiteY38" fmla="*/ 847195 h 5879778"/>
                <a:gd name="connsiteX39" fmla="*/ 3818880 w 10466399"/>
                <a:gd name="connsiteY39" fmla="*/ 991305 h 5879778"/>
                <a:gd name="connsiteX40" fmla="*/ 3658531 w 10466399"/>
                <a:gd name="connsiteY40" fmla="*/ 1093178 h 5879778"/>
                <a:gd name="connsiteX41" fmla="*/ 3622838 w 10466399"/>
                <a:gd name="connsiteY41" fmla="*/ 1221401 h 5879778"/>
                <a:gd name="connsiteX42" fmla="*/ 3577446 w 10466399"/>
                <a:gd name="connsiteY42" fmla="*/ 1500691 h 5879778"/>
                <a:gd name="connsiteX43" fmla="*/ 3461833 w 10466399"/>
                <a:gd name="connsiteY43" fmla="*/ 1726308 h 5879778"/>
                <a:gd name="connsiteX44" fmla="*/ 3278953 w 10466399"/>
                <a:gd name="connsiteY44" fmla="*/ 2034918 h 5879778"/>
                <a:gd name="connsiteX45" fmla="*/ 3288742 w 10466399"/>
                <a:gd name="connsiteY45" fmla="*/ 2273460 h 5879778"/>
                <a:gd name="connsiteX46" fmla="*/ 3434288 w 10466399"/>
                <a:gd name="connsiteY46" fmla="*/ 2417577 h 5879778"/>
                <a:gd name="connsiteX47" fmla="*/ 3781217 w 10466399"/>
                <a:gd name="connsiteY47" fmla="*/ 2618845 h 5879778"/>
                <a:gd name="connsiteX48" fmla="*/ 4079053 w 10466399"/>
                <a:gd name="connsiteY48" fmla="*/ 2777868 h 5879778"/>
                <a:gd name="connsiteX49" fmla="*/ 8113040 w 10466399"/>
                <a:gd name="connsiteY49" fmla="*/ 4477806 h 5879778"/>
                <a:gd name="connsiteX50" fmla="*/ 9595174 w 10466399"/>
                <a:gd name="connsiteY50" fmla="*/ 4977747 h 5879778"/>
                <a:gd name="connsiteX51" fmla="*/ 9935087 w 10466399"/>
                <a:gd name="connsiteY51" fmla="*/ 5074526 h 5879778"/>
                <a:gd name="connsiteX52" fmla="*/ 10424531 w 10466399"/>
                <a:gd name="connsiteY52" fmla="*/ 4864394 h 5879778"/>
                <a:gd name="connsiteX53" fmla="*/ 9879380 w 10466399"/>
                <a:gd name="connsiteY53" fmla="*/ 5870966 h 5879778"/>
                <a:gd name="connsiteX54" fmla="*/ 9635143 w 10466399"/>
                <a:gd name="connsiteY54" fmla="*/ 5397696 h 5879778"/>
                <a:gd name="connsiteX55" fmla="*/ 8790276 w 10466399"/>
                <a:gd name="connsiteY55" fmla="*/ 5047055 h 5879778"/>
                <a:gd name="connsiteX56" fmla="*/ 4940575 w 10466399"/>
                <a:gd name="connsiteY56" fmla="*/ 3376168 h 5879778"/>
                <a:gd name="connsiteX57" fmla="*/ 3944371 w 10466399"/>
                <a:gd name="connsiteY57" fmla="*/ 2976643 h 5879778"/>
                <a:gd name="connsiteX58" fmla="*/ 3460193 w 10466399"/>
                <a:gd name="connsiteY58" fmla="*/ 2852901 h 5879778"/>
                <a:gd name="connsiteX59" fmla="*/ 3217865 w 10466399"/>
                <a:gd name="connsiteY59" fmla="*/ 2829045 h 5879778"/>
                <a:gd name="connsiteX60" fmla="*/ 3025524 w 10466399"/>
                <a:gd name="connsiteY60" fmla="*/ 2858861 h 5879778"/>
                <a:gd name="connsiteX61" fmla="*/ 2832855 w 10466399"/>
                <a:gd name="connsiteY61" fmla="*/ 2930924 h 5879778"/>
                <a:gd name="connsiteX62" fmla="*/ 2820111 w 10466399"/>
                <a:gd name="connsiteY62" fmla="*/ 3026344 h 5879778"/>
                <a:gd name="connsiteX63" fmla="*/ 2959241 w 10466399"/>
                <a:gd name="connsiteY63" fmla="*/ 3167976 h 5879778"/>
                <a:gd name="connsiteX64" fmla="*/ 3176083 w 10466399"/>
                <a:gd name="connsiteY64" fmla="*/ 3269358 h 5879778"/>
                <a:gd name="connsiteX65" fmla="*/ 3388239 w 10466399"/>
                <a:gd name="connsiteY65" fmla="*/ 3442290 h 5879778"/>
                <a:gd name="connsiteX66" fmla="*/ 3212014 w 10466399"/>
                <a:gd name="connsiteY66" fmla="*/ 3336948 h 5879778"/>
                <a:gd name="connsiteX67" fmla="*/ 3004633 w 10466399"/>
                <a:gd name="connsiteY67" fmla="*/ 3276814 h 5879778"/>
                <a:gd name="connsiteX68" fmla="*/ 2771676 w 10466399"/>
                <a:gd name="connsiteY68" fmla="*/ 3166987 h 5879778"/>
                <a:gd name="connsiteX69" fmla="*/ 2638873 w 10466399"/>
                <a:gd name="connsiteY69" fmla="*/ 3097908 h 5879778"/>
                <a:gd name="connsiteX70" fmla="*/ 2570293 w 10466399"/>
                <a:gd name="connsiteY70" fmla="*/ 3109338 h 5879778"/>
                <a:gd name="connsiteX71" fmla="*/ 2525557 w 10466399"/>
                <a:gd name="connsiteY71" fmla="*/ 3326508 h 5879778"/>
                <a:gd name="connsiteX72" fmla="*/ 2584349 w 10466399"/>
                <a:gd name="connsiteY72" fmla="*/ 3577470 h 5879778"/>
                <a:gd name="connsiteX73" fmla="*/ 2663703 w 10466399"/>
                <a:gd name="connsiteY73" fmla="*/ 3996904 h 5879778"/>
                <a:gd name="connsiteX74" fmla="*/ 2633113 w 10466399"/>
                <a:gd name="connsiteY74" fmla="*/ 4192703 h 5879778"/>
                <a:gd name="connsiteX75" fmla="*/ 2539703 w 10466399"/>
                <a:gd name="connsiteY75" fmla="*/ 4455574 h 5879778"/>
                <a:gd name="connsiteX76" fmla="*/ 2595212 w 10466399"/>
                <a:gd name="connsiteY76" fmla="*/ 3945217 h 5879778"/>
                <a:gd name="connsiteX77" fmla="*/ 2481240 w 10466399"/>
                <a:gd name="connsiteY77" fmla="*/ 3566538 h 5879778"/>
                <a:gd name="connsiteX78" fmla="*/ 2307403 w 10466399"/>
                <a:gd name="connsiteY78" fmla="*/ 3166488 h 5879778"/>
                <a:gd name="connsiteX79" fmla="*/ 2261683 w 10466399"/>
                <a:gd name="connsiteY79" fmla="*/ 3063618 h 5879778"/>
                <a:gd name="connsiteX80" fmla="*/ 2078803 w 10466399"/>
                <a:gd name="connsiteY80" fmla="*/ 2949318 h 5879778"/>
                <a:gd name="connsiteX81" fmla="*/ 1824299 w 10466399"/>
                <a:gd name="connsiteY81" fmla="*/ 3002494 h 5879778"/>
                <a:gd name="connsiteX82" fmla="*/ 1412162 w 10466399"/>
                <a:gd name="connsiteY82" fmla="*/ 3235573 h 5879778"/>
                <a:gd name="connsiteX83" fmla="*/ 1381573 w 10466399"/>
                <a:gd name="connsiteY83" fmla="*/ 3680838 h 5879778"/>
                <a:gd name="connsiteX84" fmla="*/ 1340867 w 10466399"/>
                <a:gd name="connsiteY84" fmla="*/ 3980504 h 5879778"/>
                <a:gd name="connsiteX85" fmla="*/ 1197619 w 10466399"/>
                <a:gd name="connsiteY85" fmla="*/ 4738831 h 5879778"/>
                <a:gd name="connsiteX86" fmla="*/ 1220896 w 10466399"/>
                <a:gd name="connsiteY86" fmla="*/ 4338309 h 5879778"/>
                <a:gd name="connsiteX87" fmla="*/ 1242772 w 10466399"/>
                <a:gd name="connsiteY87" fmla="*/ 4080888 h 5879778"/>
                <a:gd name="connsiteX88" fmla="*/ 1198693 w 10466399"/>
                <a:gd name="connsiteY88" fmla="*/ 3909438 h 5879778"/>
                <a:gd name="connsiteX89" fmla="*/ 970093 w 10466399"/>
                <a:gd name="connsiteY89" fmla="*/ 3989448 h 5879778"/>
                <a:gd name="connsiteX90" fmla="*/ 766328 w 10466399"/>
                <a:gd name="connsiteY90" fmla="*/ 4131990 h 5879778"/>
                <a:gd name="connsiteX91" fmla="*/ 555808 w 10466399"/>
                <a:gd name="connsiteY91" fmla="*/ 4355688 h 5879778"/>
                <a:gd name="connsiteX92" fmla="*/ 785900 w 10466399"/>
                <a:gd name="connsiteY92" fmla="*/ 4017771 h 5879778"/>
                <a:gd name="connsiteX93" fmla="*/ 1130113 w 10466399"/>
                <a:gd name="connsiteY93" fmla="*/ 3817500 h 5879778"/>
                <a:gd name="connsiteX94" fmla="*/ 1278703 w 10466399"/>
                <a:gd name="connsiteY94" fmla="*/ 3726558 h 5879778"/>
                <a:gd name="connsiteX95" fmla="*/ 1269661 w 10466399"/>
                <a:gd name="connsiteY95" fmla="*/ 3390117 h 5879778"/>
                <a:gd name="connsiteX96" fmla="*/ 1309620 w 10466399"/>
                <a:gd name="connsiteY96" fmla="*/ 3169963 h 5879778"/>
                <a:gd name="connsiteX97" fmla="*/ 1393003 w 10466399"/>
                <a:gd name="connsiteY97" fmla="*/ 3052188 h 5879778"/>
                <a:gd name="connsiteX98" fmla="*/ 1080693 w 10466399"/>
                <a:gd name="connsiteY98" fmla="*/ 2984604 h 5879778"/>
                <a:gd name="connsiteX99" fmla="*/ 663453 w 10466399"/>
                <a:gd name="connsiteY99" fmla="*/ 3023360 h 5879778"/>
                <a:gd name="connsiteX100" fmla="*/ 235111 w 10466399"/>
                <a:gd name="connsiteY100" fmla="*/ 3217172 h 5879778"/>
                <a:gd name="connsiteX101" fmla="*/ 421453 w 10466399"/>
                <a:gd name="connsiteY101" fmla="*/ 3029328 h 5879778"/>
                <a:gd name="connsiteX102" fmla="*/ 627193 w 10466399"/>
                <a:gd name="connsiteY102" fmla="*/ 2926458 h 5879778"/>
                <a:gd name="connsiteX103" fmla="*/ 854480 w 10466399"/>
                <a:gd name="connsiteY103" fmla="*/ 2889178 h 5879778"/>
                <a:gd name="connsiteX104" fmla="*/ 1149272 w 10466399"/>
                <a:gd name="connsiteY104" fmla="*/ 2889676 h 5879778"/>
                <a:gd name="connsiteX105" fmla="*/ 1531894 w 10466399"/>
                <a:gd name="connsiteY105" fmla="*/ 2917507 h 5879778"/>
                <a:gd name="connsiteX106" fmla="*/ 1860559 w 10466399"/>
                <a:gd name="connsiteY106" fmla="*/ 2766431 h 5879778"/>
                <a:gd name="connsiteX107" fmla="*/ 1701613 w 10466399"/>
                <a:gd name="connsiteY107" fmla="*/ 2263518 h 5879778"/>
                <a:gd name="connsiteX108" fmla="*/ 1690183 w 10466399"/>
                <a:gd name="connsiteY108" fmla="*/ 1966338 h 5879778"/>
                <a:gd name="connsiteX109" fmla="*/ 1381991 w 10466399"/>
                <a:gd name="connsiteY109" fmla="*/ 1841604 h 5879778"/>
                <a:gd name="connsiteX110" fmla="*/ 1095823 w 10466399"/>
                <a:gd name="connsiteY110" fmla="*/ 1714878 h 5879778"/>
                <a:gd name="connsiteX111" fmla="*/ 746507 w 10466399"/>
                <a:gd name="connsiteY111" fmla="*/ 1626415 h 5879778"/>
                <a:gd name="connsiteX112" fmla="*/ 352873 w 10466399"/>
                <a:gd name="connsiteY112" fmla="*/ 1726308 h 5879778"/>
                <a:gd name="connsiteX113" fmla="*/ 113171 w 10466399"/>
                <a:gd name="connsiteY113" fmla="*/ 1763582 h 5879778"/>
                <a:gd name="connsiteX114" fmla="*/ 9973 w 10466399"/>
                <a:gd name="connsiteY114" fmla="*/ 1737738 h 5879778"/>
                <a:gd name="connsiteX115" fmla="*/ 348516 w 10466399"/>
                <a:gd name="connsiteY115" fmla="*/ 1643812 h 5879778"/>
                <a:gd name="connsiteX116" fmla="*/ 653097 w 10466399"/>
                <a:gd name="connsiteY116" fmla="*/ 1543920 h 5879778"/>
                <a:gd name="connsiteX117" fmla="*/ 1072963 w 10466399"/>
                <a:gd name="connsiteY117" fmla="*/ 1612008 h 5879778"/>
                <a:gd name="connsiteX118" fmla="*/ 1244413 w 10466399"/>
                <a:gd name="connsiteY118" fmla="*/ 1657728 h 5879778"/>
                <a:gd name="connsiteX119" fmla="*/ 1205766 w 10466399"/>
                <a:gd name="connsiteY119" fmla="*/ 1451988 h 5879778"/>
                <a:gd name="connsiteX120" fmla="*/ 1046313 w 10466399"/>
                <a:gd name="connsiteY120" fmla="*/ 815409 h 5879778"/>
                <a:gd name="connsiteX121" fmla="*/ 1221553 w 10466399"/>
                <a:gd name="connsiteY121" fmla="*/ 1211958 h 5879778"/>
                <a:gd name="connsiteX0" fmla="*/ 1221553 w 10466399"/>
                <a:gd name="connsiteY0" fmla="*/ 1211958 h 5870971"/>
                <a:gd name="connsiteX1" fmla="*/ 1343911 w 10466399"/>
                <a:gd name="connsiteY1" fmla="*/ 1559828 h 5870971"/>
                <a:gd name="connsiteX2" fmla="*/ 1553023 w 10466399"/>
                <a:gd name="connsiteY2" fmla="*/ 1657728 h 5870971"/>
                <a:gd name="connsiteX3" fmla="*/ 1907353 w 10466399"/>
                <a:gd name="connsiteY3" fmla="*/ 1680588 h 5870971"/>
                <a:gd name="connsiteX4" fmla="*/ 2021653 w 10466399"/>
                <a:gd name="connsiteY4" fmla="*/ 1543428 h 5870971"/>
                <a:gd name="connsiteX5" fmla="*/ 2124523 w 10466399"/>
                <a:gd name="connsiteY5" fmla="*/ 1291968 h 5870971"/>
                <a:gd name="connsiteX6" fmla="*/ 2124523 w 10466399"/>
                <a:gd name="connsiteY6" fmla="*/ 1120518 h 5870971"/>
                <a:gd name="connsiteX7" fmla="*/ 2068029 w 10466399"/>
                <a:gd name="connsiteY7" fmla="*/ 825325 h 5870971"/>
                <a:gd name="connsiteX8" fmla="*/ 2078803 w 10466399"/>
                <a:gd name="connsiteY8" fmla="*/ 777618 h 5870971"/>
                <a:gd name="connsiteX9" fmla="*/ 2170243 w 10466399"/>
                <a:gd name="connsiteY9" fmla="*/ 1086228 h 5870971"/>
                <a:gd name="connsiteX10" fmla="*/ 2215963 w 10466399"/>
                <a:gd name="connsiteY10" fmla="*/ 1269108 h 5870971"/>
                <a:gd name="connsiteX11" fmla="*/ 2284543 w 10466399"/>
                <a:gd name="connsiteY11" fmla="*/ 1303398 h 5870971"/>
                <a:gd name="connsiteX12" fmla="*/ 2330263 w 10466399"/>
                <a:gd name="connsiteY12" fmla="*/ 1166238 h 5870971"/>
                <a:gd name="connsiteX13" fmla="*/ 2467423 w 10466399"/>
                <a:gd name="connsiteY13" fmla="*/ 880488 h 5870971"/>
                <a:gd name="connsiteX14" fmla="*/ 2558863 w 10466399"/>
                <a:gd name="connsiteY14" fmla="*/ 640458 h 5870971"/>
                <a:gd name="connsiteX15" fmla="*/ 2616013 w 10466399"/>
                <a:gd name="connsiteY15" fmla="*/ 537588 h 5870971"/>
                <a:gd name="connsiteX16" fmla="*/ 2558863 w 10466399"/>
                <a:gd name="connsiteY16" fmla="*/ 789048 h 5870971"/>
                <a:gd name="connsiteX17" fmla="*/ 2444563 w 10466399"/>
                <a:gd name="connsiteY17" fmla="*/ 1097658 h 5870971"/>
                <a:gd name="connsiteX18" fmla="*/ 2375983 w 10466399"/>
                <a:gd name="connsiteY18" fmla="*/ 1406268 h 5870971"/>
                <a:gd name="connsiteX19" fmla="*/ 2558863 w 10466399"/>
                <a:gd name="connsiteY19" fmla="*/ 1577718 h 5870971"/>
                <a:gd name="connsiteX20" fmla="*/ 2878903 w 10466399"/>
                <a:gd name="connsiteY20" fmla="*/ 1657728 h 5870971"/>
                <a:gd name="connsiteX21" fmla="*/ 3187513 w 10466399"/>
                <a:gd name="connsiteY21" fmla="*/ 1657728 h 5870971"/>
                <a:gd name="connsiteX22" fmla="*/ 3370393 w 10466399"/>
                <a:gd name="connsiteY22" fmla="*/ 1566288 h 5870971"/>
                <a:gd name="connsiteX23" fmla="*/ 3488066 w 10466399"/>
                <a:gd name="connsiteY23" fmla="*/ 1246753 h 5870971"/>
                <a:gd name="connsiteX24" fmla="*/ 3495138 w 10466399"/>
                <a:gd name="connsiteY24" fmla="*/ 1115548 h 5870971"/>
                <a:gd name="connsiteX25" fmla="*/ 3493650 w 10466399"/>
                <a:gd name="connsiteY25" fmla="*/ 1063976 h 5870971"/>
                <a:gd name="connsiteX26" fmla="*/ 3450403 w 10466399"/>
                <a:gd name="connsiteY26" fmla="*/ 777618 h 5870971"/>
                <a:gd name="connsiteX27" fmla="*/ 3119893 w 10466399"/>
                <a:gd name="connsiteY27" fmla="*/ 321571 h 5870971"/>
                <a:gd name="connsiteX28" fmla="*/ 3497351 w 10466399"/>
                <a:gd name="connsiteY28" fmla="*/ 674883 h 5870971"/>
                <a:gd name="connsiteX29" fmla="*/ 3759013 w 10466399"/>
                <a:gd name="connsiteY29" fmla="*/ 571878 h 5870971"/>
                <a:gd name="connsiteX30" fmla="*/ 3999043 w 10466399"/>
                <a:gd name="connsiteY30" fmla="*/ 91818 h 5870971"/>
                <a:gd name="connsiteX31" fmla="*/ 4033333 w 10466399"/>
                <a:gd name="connsiteY31" fmla="*/ 11808 h 5870971"/>
                <a:gd name="connsiteX32" fmla="*/ 3984569 w 10466399"/>
                <a:gd name="connsiteY32" fmla="*/ 247366 h 5870971"/>
                <a:gd name="connsiteX33" fmla="*/ 3812791 w 10466399"/>
                <a:gd name="connsiteY33" fmla="*/ 647417 h 5870971"/>
                <a:gd name="connsiteX34" fmla="*/ 3592906 w 10466399"/>
                <a:gd name="connsiteY34" fmla="*/ 811408 h 5870971"/>
                <a:gd name="connsiteX35" fmla="*/ 3604425 w 10466399"/>
                <a:gd name="connsiteY35" fmla="*/ 999253 h 5870971"/>
                <a:gd name="connsiteX36" fmla="*/ 3872985 w 10466399"/>
                <a:gd name="connsiteY36" fmla="*/ 881976 h 5870971"/>
                <a:gd name="connsiteX37" fmla="*/ 4200754 w 10466399"/>
                <a:gd name="connsiteY37" fmla="*/ 774136 h 5870971"/>
                <a:gd name="connsiteX38" fmla="*/ 4064251 w 10466399"/>
                <a:gd name="connsiteY38" fmla="*/ 847195 h 5870971"/>
                <a:gd name="connsiteX39" fmla="*/ 3818880 w 10466399"/>
                <a:gd name="connsiteY39" fmla="*/ 991305 h 5870971"/>
                <a:gd name="connsiteX40" fmla="*/ 3658531 w 10466399"/>
                <a:gd name="connsiteY40" fmla="*/ 1093178 h 5870971"/>
                <a:gd name="connsiteX41" fmla="*/ 3622838 w 10466399"/>
                <a:gd name="connsiteY41" fmla="*/ 1221401 h 5870971"/>
                <a:gd name="connsiteX42" fmla="*/ 3577446 w 10466399"/>
                <a:gd name="connsiteY42" fmla="*/ 1500691 h 5870971"/>
                <a:gd name="connsiteX43" fmla="*/ 3461833 w 10466399"/>
                <a:gd name="connsiteY43" fmla="*/ 1726308 h 5870971"/>
                <a:gd name="connsiteX44" fmla="*/ 3278953 w 10466399"/>
                <a:gd name="connsiteY44" fmla="*/ 2034918 h 5870971"/>
                <a:gd name="connsiteX45" fmla="*/ 3288742 w 10466399"/>
                <a:gd name="connsiteY45" fmla="*/ 2273460 h 5870971"/>
                <a:gd name="connsiteX46" fmla="*/ 3434288 w 10466399"/>
                <a:gd name="connsiteY46" fmla="*/ 2417577 h 5870971"/>
                <a:gd name="connsiteX47" fmla="*/ 3781217 w 10466399"/>
                <a:gd name="connsiteY47" fmla="*/ 2618845 h 5870971"/>
                <a:gd name="connsiteX48" fmla="*/ 4079053 w 10466399"/>
                <a:gd name="connsiteY48" fmla="*/ 2777868 h 5870971"/>
                <a:gd name="connsiteX49" fmla="*/ 8113040 w 10466399"/>
                <a:gd name="connsiteY49" fmla="*/ 4477806 h 5870971"/>
                <a:gd name="connsiteX50" fmla="*/ 9595174 w 10466399"/>
                <a:gd name="connsiteY50" fmla="*/ 4977747 h 5870971"/>
                <a:gd name="connsiteX51" fmla="*/ 9935087 w 10466399"/>
                <a:gd name="connsiteY51" fmla="*/ 5074526 h 5870971"/>
                <a:gd name="connsiteX52" fmla="*/ 10424531 w 10466399"/>
                <a:gd name="connsiteY52" fmla="*/ 4864394 h 5870971"/>
                <a:gd name="connsiteX53" fmla="*/ 9879380 w 10466399"/>
                <a:gd name="connsiteY53" fmla="*/ 5870966 h 5870971"/>
                <a:gd name="connsiteX54" fmla="*/ 9635143 w 10466399"/>
                <a:gd name="connsiteY54" fmla="*/ 5397696 h 5870971"/>
                <a:gd name="connsiteX55" fmla="*/ 8790276 w 10466399"/>
                <a:gd name="connsiteY55" fmla="*/ 5047055 h 5870971"/>
                <a:gd name="connsiteX56" fmla="*/ 4940575 w 10466399"/>
                <a:gd name="connsiteY56" fmla="*/ 3376168 h 5870971"/>
                <a:gd name="connsiteX57" fmla="*/ 3944371 w 10466399"/>
                <a:gd name="connsiteY57" fmla="*/ 2976643 h 5870971"/>
                <a:gd name="connsiteX58" fmla="*/ 3460193 w 10466399"/>
                <a:gd name="connsiteY58" fmla="*/ 2852901 h 5870971"/>
                <a:gd name="connsiteX59" fmla="*/ 3217865 w 10466399"/>
                <a:gd name="connsiteY59" fmla="*/ 2829045 h 5870971"/>
                <a:gd name="connsiteX60" fmla="*/ 3025524 w 10466399"/>
                <a:gd name="connsiteY60" fmla="*/ 2858861 h 5870971"/>
                <a:gd name="connsiteX61" fmla="*/ 2832855 w 10466399"/>
                <a:gd name="connsiteY61" fmla="*/ 2930924 h 5870971"/>
                <a:gd name="connsiteX62" fmla="*/ 2820111 w 10466399"/>
                <a:gd name="connsiteY62" fmla="*/ 3026344 h 5870971"/>
                <a:gd name="connsiteX63" fmla="*/ 2959241 w 10466399"/>
                <a:gd name="connsiteY63" fmla="*/ 3167976 h 5870971"/>
                <a:gd name="connsiteX64" fmla="*/ 3176083 w 10466399"/>
                <a:gd name="connsiteY64" fmla="*/ 3269358 h 5870971"/>
                <a:gd name="connsiteX65" fmla="*/ 3388239 w 10466399"/>
                <a:gd name="connsiteY65" fmla="*/ 3442290 h 5870971"/>
                <a:gd name="connsiteX66" fmla="*/ 3212014 w 10466399"/>
                <a:gd name="connsiteY66" fmla="*/ 3336948 h 5870971"/>
                <a:gd name="connsiteX67" fmla="*/ 3004633 w 10466399"/>
                <a:gd name="connsiteY67" fmla="*/ 3276814 h 5870971"/>
                <a:gd name="connsiteX68" fmla="*/ 2771676 w 10466399"/>
                <a:gd name="connsiteY68" fmla="*/ 3166987 h 5870971"/>
                <a:gd name="connsiteX69" fmla="*/ 2638873 w 10466399"/>
                <a:gd name="connsiteY69" fmla="*/ 3097908 h 5870971"/>
                <a:gd name="connsiteX70" fmla="*/ 2570293 w 10466399"/>
                <a:gd name="connsiteY70" fmla="*/ 3109338 h 5870971"/>
                <a:gd name="connsiteX71" fmla="*/ 2525557 w 10466399"/>
                <a:gd name="connsiteY71" fmla="*/ 3326508 h 5870971"/>
                <a:gd name="connsiteX72" fmla="*/ 2584349 w 10466399"/>
                <a:gd name="connsiteY72" fmla="*/ 3577470 h 5870971"/>
                <a:gd name="connsiteX73" fmla="*/ 2663703 w 10466399"/>
                <a:gd name="connsiteY73" fmla="*/ 3996904 h 5870971"/>
                <a:gd name="connsiteX74" fmla="*/ 2633113 w 10466399"/>
                <a:gd name="connsiteY74" fmla="*/ 4192703 h 5870971"/>
                <a:gd name="connsiteX75" fmla="*/ 2539703 w 10466399"/>
                <a:gd name="connsiteY75" fmla="*/ 4455574 h 5870971"/>
                <a:gd name="connsiteX76" fmla="*/ 2595212 w 10466399"/>
                <a:gd name="connsiteY76" fmla="*/ 3945217 h 5870971"/>
                <a:gd name="connsiteX77" fmla="*/ 2481240 w 10466399"/>
                <a:gd name="connsiteY77" fmla="*/ 3566538 h 5870971"/>
                <a:gd name="connsiteX78" fmla="*/ 2307403 w 10466399"/>
                <a:gd name="connsiteY78" fmla="*/ 3166488 h 5870971"/>
                <a:gd name="connsiteX79" fmla="*/ 2261683 w 10466399"/>
                <a:gd name="connsiteY79" fmla="*/ 3063618 h 5870971"/>
                <a:gd name="connsiteX80" fmla="*/ 2078803 w 10466399"/>
                <a:gd name="connsiteY80" fmla="*/ 2949318 h 5870971"/>
                <a:gd name="connsiteX81" fmla="*/ 1824299 w 10466399"/>
                <a:gd name="connsiteY81" fmla="*/ 3002494 h 5870971"/>
                <a:gd name="connsiteX82" fmla="*/ 1412162 w 10466399"/>
                <a:gd name="connsiteY82" fmla="*/ 3235573 h 5870971"/>
                <a:gd name="connsiteX83" fmla="*/ 1381573 w 10466399"/>
                <a:gd name="connsiteY83" fmla="*/ 3680838 h 5870971"/>
                <a:gd name="connsiteX84" fmla="*/ 1340867 w 10466399"/>
                <a:gd name="connsiteY84" fmla="*/ 3980504 h 5870971"/>
                <a:gd name="connsiteX85" fmla="*/ 1197619 w 10466399"/>
                <a:gd name="connsiteY85" fmla="*/ 4738831 h 5870971"/>
                <a:gd name="connsiteX86" fmla="*/ 1220896 w 10466399"/>
                <a:gd name="connsiteY86" fmla="*/ 4338309 h 5870971"/>
                <a:gd name="connsiteX87" fmla="*/ 1242772 w 10466399"/>
                <a:gd name="connsiteY87" fmla="*/ 4080888 h 5870971"/>
                <a:gd name="connsiteX88" fmla="*/ 1198693 w 10466399"/>
                <a:gd name="connsiteY88" fmla="*/ 3909438 h 5870971"/>
                <a:gd name="connsiteX89" fmla="*/ 970093 w 10466399"/>
                <a:gd name="connsiteY89" fmla="*/ 3989448 h 5870971"/>
                <a:gd name="connsiteX90" fmla="*/ 766328 w 10466399"/>
                <a:gd name="connsiteY90" fmla="*/ 4131990 h 5870971"/>
                <a:gd name="connsiteX91" fmla="*/ 555808 w 10466399"/>
                <a:gd name="connsiteY91" fmla="*/ 4355688 h 5870971"/>
                <a:gd name="connsiteX92" fmla="*/ 785900 w 10466399"/>
                <a:gd name="connsiteY92" fmla="*/ 4017771 h 5870971"/>
                <a:gd name="connsiteX93" fmla="*/ 1130113 w 10466399"/>
                <a:gd name="connsiteY93" fmla="*/ 3817500 h 5870971"/>
                <a:gd name="connsiteX94" fmla="*/ 1278703 w 10466399"/>
                <a:gd name="connsiteY94" fmla="*/ 3726558 h 5870971"/>
                <a:gd name="connsiteX95" fmla="*/ 1269661 w 10466399"/>
                <a:gd name="connsiteY95" fmla="*/ 3390117 h 5870971"/>
                <a:gd name="connsiteX96" fmla="*/ 1309620 w 10466399"/>
                <a:gd name="connsiteY96" fmla="*/ 3169963 h 5870971"/>
                <a:gd name="connsiteX97" fmla="*/ 1393003 w 10466399"/>
                <a:gd name="connsiteY97" fmla="*/ 3052188 h 5870971"/>
                <a:gd name="connsiteX98" fmla="*/ 1080693 w 10466399"/>
                <a:gd name="connsiteY98" fmla="*/ 2984604 h 5870971"/>
                <a:gd name="connsiteX99" fmla="*/ 663453 w 10466399"/>
                <a:gd name="connsiteY99" fmla="*/ 3023360 h 5870971"/>
                <a:gd name="connsiteX100" fmla="*/ 235111 w 10466399"/>
                <a:gd name="connsiteY100" fmla="*/ 3217172 h 5870971"/>
                <a:gd name="connsiteX101" fmla="*/ 421453 w 10466399"/>
                <a:gd name="connsiteY101" fmla="*/ 3029328 h 5870971"/>
                <a:gd name="connsiteX102" fmla="*/ 627193 w 10466399"/>
                <a:gd name="connsiteY102" fmla="*/ 2926458 h 5870971"/>
                <a:gd name="connsiteX103" fmla="*/ 854480 w 10466399"/>
                <a:gd name="connsiteY103" fmla="*/ 2889178 h 5870971"/>
                <a:gd name="connsiteX104" fmla="*/ 1149272 w 10466399"/>
                <a:gd name="connsiteY104" fmla="*/ 2889676 h 5870971"/>
                <a:gd name="connsiteX105" fmla="*/ 1531894 w 10466399"/>
                <a:gd name="connsiteY105" fmla="*/ 2917507 h 5870971"/>
                <a:gd name="connsiteX106" fmla="*/ 1860559 w 10466399"/>
                <a:gd name="connsiteY106" fmla="*/ 2766431 h 5870971"/>
                <a:gd name="connsiteX107" fmla="*/ 1701613 w 10466399"/>
                <a:gd name="connsiteY107" fmla="*/ 2263518 h 5870971"/>
                <a:gd name="connsiteX108" fmla="*/ 1690183 w 10466399"/>
                <a:gd name="connsiteY108" fmla="*/ 1966338 h 5870971"/>
                <a:gd name="connsiteX109" fmla="*/ 1381991 w 10466399"/>
                <a:gd name="connsiteY109" fmla="*/ 1841604 h 5870971"/>
                <a:gd name="connsiteX110" fmla="*/ 1095823 w 10466399"/>
                <a:gd name="connsiteY110" fmla="*/ 1714878 h 5870971"/>
                <a:gd name="connsiteX111" fmla="*/ 746507 w 10466399"/>
                <a:gd name="connsiteY111" fmla="*/ 1626415 h 5870971"/>
                <a:gd name="connsiteX112" fmla="*/ 352873 w 10466399"/>
                <a:gd name="connsiteY112" fmla="*/ 1726308 h 5870971"/>
                <a:gd name="connsiteX113" fmla="*/ 113171 w 10466399"/>
                <a:gd name="connsiteY113" fmla="*/ 1763582 h 5870971"/>
                <a:gd name="connsiteX114" fmla="*/ 9973 w 10466399"/>
                <a:gd name="connsiteY114" fmla="*/ 1737738 h 5870971"/>
                <a:gd name="connsiteX115" fmla="*/ 348516 w 10466399"/>
                <a:gd name="connsiteY115" fmla="*/ 1643812 h 5870971"/>
                <a:gd name="connsiteX116" fmla="*/ 653097 w 10466399"/>
                <a:gd name="connsiteY116" fmla="*/ 1543920 h 5870971"/>
                <a:gd name="connsiteX117" fmla="*/ 1072963 w 10466399"/>
                <a:gd name="connsiteY117" fmla="*/ 1612008 h 5870971"/>
                <a:gd name="connsiteX118" fmla="*/ 1244413 w 10466399"/>
                <a:gd name="connsiteY118" fmla="*/ 1657728 h 5870971"/>
                <a:gd name="connsiteX119" fmla="*/ 1205766 w 10466399"/>
                <a:gd name="connsiteY119" fmla="*/ 1451988 h 5870971"/>
                <a:gd name="connsiteX120" fmla="*/ 1046313 w 10466399"/>
                <a:gd name="connsiteY120" fmla="*/ 815409 h 5870971"/>
                <a:gd name="connsiteX121" fmla="*/ 1221553 w 10466399"/>
                <a:gd name="connsiteY121" fmla="*/ 1211958 h 5870971"/>
                <a:gd name="connsiteX0" fmla="*/ 1221553 w 10466399"/>
                <a:gd name="connsiteY0" fmla="*/ 1211958 h 5870971"/>
                <a:gd name="connsiteX1" fmla="*/ 1343911 w 10466399"/>
                <a:gd name="connsiteY1" fmla="*/ 1559828 h 5870971"/>
                <a:gd name="connsiteX2" fmla="*/ 1553023 w 10466399"/>
                <a:gd name="connsiteY2" fmla="*/ 1657728 h 5870971"/>
                <a:gd name="connsiteX3" fmla="*/ 1907353 w 10466399"/>
                <a:gd name="connsiteY3" fmla="*/ 1680588 h 5870971"/>
                <a:gd name="connsiteX4" fmla="*/ 2021653 w 10466399"/>
                <a:gd name="connsiteY4" fmla="*/ 1543428 h 5870971"/>
                <a:gd name="connsiteX5" fmla="*/ 2124523 w 10466399"/>
                <a:gd name="connsiteY5" fmla="*/ 1291968 h 5870971"/>
                <a:gd name="connsiteX6" fmla="*/ 2124523 w 10466399"/>
                <a:gd name="connsiteY6" fmla="*/ 1120518 h 5870971"/>
                <a:gd name="connsiteX7" fmla="*/ 2068029 w 10466399"/>
                <a:gd name="connsiteY7" fmla="*/ 825325 h 5870971"/>
                <a:gd name="connsiteX8" fmla="*/ 2078803 w 10466399"/>
                <a:gd name="connsiteY8" fmla="*/ 777618 h 5870971"/>
                <a:gd name="connsiteX9" fmla="*/ 2170243 w 10466399"/>
                <a:gd name="connsiteY9" fmla="*/ 1086228 h 5870971"/>
                <a:gd name="connsiteX10" fmla="*/ 2215963 w 10466399"/>
                <a:gd name="connsiteY10" fmla="*/ 1269108 h 5870971"/>
                <a:gd name="connsiteX11" fmla="*/ 2284543 w 10466399"/>
                <a:gd name="connsiteY11" fmla="*/ 1303398 h 5870971"/>
                <a:gd name="connsiteX12" fmla="*/ 2330263 w 10466399"/>
                <a:gd name="connsiteY12" fmla="*/ 1166238 h 5870971"/>
                <a:gd name="connsiteX13" fmla="*/ 2467423 w 10466399"/>
                <a:gd name="connsiteY13" fmla="*/ 880488 h 5870971"/>
                <a:gd name="connsiteX14" fmla="*/ 2558863 w 10466399"/>
                <a:gd name="connsiteY14" fmla="*/ 640458 h 5870971"/>
                <a:gd name="connsiteX15" fmla="*/ 2616013 w 10466399"/>
                <a:gd name="connsiteY15" fmla="*/ 537588 h 5870971"/>
                <a:gd name="connsiteX16" fmla="*/ 2558863 w 10466399"/>
                <a:gd name="connsiteY16" fmla="*/ 789048 h 5870971"/>
                <a:gd name="connsiteX17" fmla="*/ 2444563 w 10466399"/>
                <a:gd name="connsiteY17" fmla="*/ 1097658 h 5870971"/>
                <a:gd name="connsiteX18" fmla="*/ 2375983 w 10466399"/>
                <a:gd name="connsiteY18" fmla="*/ 1406268 h 5870971"/>
                <a:gd name="connsiteX19" fmla="*/ 2558863 w 10466399"/>
                <a:gd name="connsiteY19" fmla="*/ 1577718 h 5870971"/>
                <a:gd name="connsiteX20" fmla="*/ 2878903 w 10466399"/>
                <a:gd name="connsiteY20" fmla="*/ 1657728 h 5870971"/>
                <a:gd name="connsiteX21" fmla="*/ 3187513 w 10466399"/>
                <a:gd name="connsiteY21" fmla="*/ 1657728 h 5870971"/>
                <a:gd name="connsiteX22" fmla="*/ 3370393 w 10466399"/>
                <a:gd name="connsiteY22" fmla="*/ 1566288 h 5870971"/>
                <a:gd name="connsiteX23" fmla="*/ 3488066 w 10466399"/>
                <a:gd name="connsiteY23" fmla="*/ 1246753 h 5870971"/>
                <a:gd name="connsiteX24" fmla="*/ 3495138 w 10466399"/>
                <a:gd name="connsiteY24" fmla="*/ 1115548 h 5870971"/>
                <a:gd name="connsiteX25" fmla="*/ 3493650 w 10466399"/>
                <a:gd name="connsiteY25" fmla="*/ 1063976 h 5870971"/>
                <a:gd name="connsiteX26" fmla="*/ 3450403 w 10466399"/>
                <a:gd name="connsiteY26" fmla="*/ 777618 h 5870971"/>
                <a:gd name="connsiteX27" fmla="*/ 3119893 w 10466399"/>
                <a:gd name="connsiteY27" fmla="*/ 321571 h 5870971"/>
                <a:gd name="connsiteX28" fmla="*/ 3497351 w 10466399"/>
                <a:gd name="connsiteY28" fmla="*/ 674883 h 5870971"/>
                <a:gd name="connsiteX29" fmla="*/ 3759013 w 10466399"/>
                <a:gd name="connsiteY29" fmla="*/ 571878 h 5870971"/>
                <a:gd name="connsiteX30" fmla="*/ 3999043 w 10466399"/>
                <a:gd name="connsiteY30" fmla="*/ 91818 h 5870971"/>
                <a:gd name="connsiteX31" fmla="*/ 4033333 w 10466399"/>
                <a:gd name="connsiteY31" fmla="*/ 11808 h 5870971"/>
                <a:gd name="connsiteX32" fmla="*/ 3984569 w 10466399"/>
                <a:gd name="connsiteY32" fmla="*/ 247366 h 5870971"/>
                <a:gd name="connsiteX33" fmla="*/ 3812791 w 10466399"/>
                <a:gd name="connsiteY33" fmla="*/ 647417 h 5870971"/>
                <a:gd name="connsiteX34" fmla="*/ 3592906 w 10466399"/>
                <a:gd name="connsiteY34" fmla="*/ 811408 h 5870971"/>
                <a:gd name="connsiteX35" fmla="*/ 3604425 w 10466399"/>
                <a:gd name="connsiteY35" fmla="*/ 999253 h 5870971"/>
                <a:gd name="connsiteX36" fmla="*/ 3872985 w 10466399"/>
                <a:gd name="connsiteY36" fmla="*/ 881976 h 5870971"/>
                <a:gd name="connsiteX37" fmla="*/ 4200754 w 10466399"/>
                <a:gd name="connsiteY37" fmla="*/ 774136 h 5870971"/>
                <a:gd name="connsiteX38" fmla="*/ 4064251 w 10466399"/>
                <a:gd name="connsiteY38" fmla="*/ 847195 h 5870971"/>
                <a:gd name="connsiteX39" fmla="*/ 3818880 w 10466399"/>
                <a:gd name="connsiteY39" fmla="*/ 991305 h 5870971"/>
                <a:gd name="connsiteX40" fmla="*/ 3658531 w 10466399"/>
                <a:gd name="connsiteY40" fmla="*/ 1093178 h 5870971"/>
                <a:gd name="connsiteX41" fmla="*/ 3622838 w 10466399"/>
                <a:gd name="connsiteY41" fmla="*/ 1221401 h 5870971"/>
                <a:gd name="connsiteX42" fmla="*/ 3577446 w 10466399"/>
                <a:gd name="connsiteY42" fmla="*/ 1500691 h 5870971"/>
                <a:gd name="connsiteX43" fmla="*/ 3461833 w 10466399"/>
                <a:gd name="connsiteY43" fmla="*/ 1726308 h 5870971"/>
                <a:gd name="connsiteX44" fmla="*/ 3278953 w 10466399"/>
                <a:gd name="connsiteY44" fmla="*/ 2034918 h 5870971"/>
                <a:gd name="connsiteX45" fmla="*/ 3288742 w 10466399"/>
                <a:gd name="connsiteY45" fmla="*/ 2273460 h 5870971"/>
                <a:gd name="connsiteX46" fmla="*/ 3434288 w 10466399"/>
                <a:gd name="connsiteY46" fmla="*/ 2417577 h 5870971"/>
                <a:gd name="connsiteX47" fmla="*/ 3781217 w 10466399"/>
                <a:gd name="connsiteY47" fmla="*/ 2618845 h 5870971"/>
                <a:gd name="connsiteX48" fmla="*/ 4079053 w 10466399"/>
                <a:gd name="connsiteY48" fmla="*/ 2777868 h 5870971"/>
                <a:gd name="connsiteX49" fmla="*/ 8113040 w 10466399"/>
                <a:gd name="connsiteY49" fmla="*/ 4477806 h 5870971"/>
                <a:gd name="connsiteX50" fmla="*/ 9595174 w 10466399"/>
                <a:gd name="connsiteY50" fmla="*/ 4977747 h 5870971"/>
                <a:gd name="connsiteX51" fmla="*/ 9935087 w 10466399"/>
                <a:gd name="connsiteY51" fmla="*/ 5074526 h 5870971"/>
                <a:gd name="connsiteX52" fmla="*/ 10424531 w 10466399"/>
                <a:gd name="connsiteY52" fmla="*/ 4864394 h 5870971"/>
                <a:gd name="connsiteX53" fmla="*/ 9879380 w 10466399"/>
                <a:gd name="connsiteY53" fmla="*/ 5870966 h 5870971"/>
                <a:gd name="connsiteX54" fmla="*/ 9635143 w 10466399"/>
                <a:gd name="connsiteY54" fmla="*/ 5397696 h 5870971"/>
                <a:gd name="connsiteX55" fmla="*/ 8790276 w 10466399"/>
                <a:gd name="connsiteY55" fmla="*/ 5047055 h 5870971"/>
                <a:gd name="connsiteX56" fmla="*/ 4940575 w 10466399"/>
                <a:gd name="connsiteY56" fmla="*/ 3376168 h 5870971"/>
                <a:gd name="connsiteX57" fmla="*/ 3944371 w 10466399"/>
                <a:gd name="connsiteY57" fmla="*/ 2976643 h 5870971"/>
                <a:gd name="connsiteX58" fmla="*/ 3460193 w 10466399"/>
                <a:gd name="connsiteY58" fmla="*/ 2852901 h 5870971"/>
                <a:gd name="connsiteX59" fmla="*/ 3217865 w 10466399"/>
                <a:gd name="connsiteY59" fmla="*/ 2829045 h 5870971"/>
                <a:gd name="connsiteX60" fmla="*/ 3025524 w 10466399"/>
                <a:gd name="connsiteY60" fmla="*/ 2858861 h 5870971"/>
                <a:gd name="connsiteX61" fmla="*/ 2832855 w 10466399"/>
                <a:gd name="connsiteY61" fmla="*/ 2930924 h 5870971"/>
                <a:gd name="connsiteX62" fmla="*/ 2820111 w 10466399"/>
                <a:gd name="connsiteY62" fmla="*/ 3026344 h 5870971"/>
                <a:gd name="connsiteX63" fmla="*/ 2959241 w 10466399"/>
                <a:gd name="connsiteY63" fmla="*/ 3167976 h 5870971"/>
                <a:gd name="connsiteX64" fmla="*/ 3176083 w 10466399"/>
                <a:gd name="connsiteY64" fmla="*/ 3269358 h 5870971"/>
                <a:gd name="connsiteX65" fmla="*/ 3388239 w 10466399"/>
                <a:gd name="connsiteY65" fmla="*/ 3442290 h 5870971"/>
                <a:gd name="connsiteX66" fmla="*/ 3212014 w 10466399"/>
                <a:gd name="connsiteY66" fmla="*/ 3336948 h 5870971"/>
                <a:gd name="connsiteX67" fmla="*/ 3004633 w 10466399"/>
                <a:gd name="connsiteY67" fmla="*/ 3276814 h 5870971"/>
                <a:gd name="connsiteX68" fmla="*/ 2771676 w 10466399"/>
                <a:gd name="connsiteY68" fmla="*/ 3166987 h 5870971"/>
                <a:gd name="connsiteX69" fmla="*/ 2638873 w 10466399"/>
                <a:gd name="connsiteY69" fmla="*/ 3097908 h 5870971"/>
                <a:gd name="connsiteX70" fmla="*/ 2570293 w 10466399"/>
                <a:gd name="connsiteY70" fmla="*/ 3109338 h 5870971"/>
                <a:gd name="connsiteX71" fmla="*/ 2525557 w 10466399"/>
                <a:gd name="connsiteY71" fmla="*/ 3326508 h 5870971"/>
                <a:gd name="connsiteX72" fmla="*/ 2584349 w 10466399"/>
                <a:gd name="connsiteY72" fmla="*/ 3577470 h 5870971"/>
                <a:gd name="connsiteX73" fmla="*/ 2663703 w 10466399"/>
                <a:gd name="connsiteY73" fmla="*/ 3996904 h 5870971"/>
                <a:gd name="connsiteX74" fmla="*/ 2633113 w 10466399"/>
                <a:gd name="connsiteY74" fmla="*/ 4192703 h 5870971"/>
                <a:gd name="connsiteX75" fmla="*/ 2539703 w 10466399"/>
                <a:gd name="connsiteY75" fmla="*/ 4455574 h 5870971"/>
                <a:gd name="connsiteX76" fmla="*/ 2595212 w 10466399"/>
                <a:gd name="connsiteY76" fmla="*/ 3945217 h 5870971"/>
                <a:gd name="connsiteX77" fmla="*/ 2481240 w 10466399"/>
                <a:gd name="connsiteY77" fmla="*/ 3566538 h 5870971"/>
                <a:gd name="connsiteX78" fmla="*/ 2307403 w 10466399"/>
                <a:gd name="connsiteY78" fmla="*/ 3166488 h 5870971"/>
                <a:gd name="connsiteX79" fmla="*/ 2261683 w 10466399"/>
                <a:gd name="connsiteY79" fmla="*/ 3063618 h 5870971"/>
                <a:gd name="connsiteX80" fmla="*/ 2078803 w 10466399"/>
                <a:gd name="connsiteY80" fmla="*/ 2949318 h 5870971"/>
                <a:gd name="connsiteX81" fmla="*/ 1824299 w 10466399"/>
                <a:gd name="connsiteY81" fmla="*/ 3002494 h 5870971"/>
                <a:gd name="connsiteX82" fmla="*/ 1412162 w 10466399"/>
                <a:gd name="connsiteY82" fmla="*/ 3235573 h 5870971"/>
                <a:gd name="connsiteX83" fmla="*/ 1381573 w 10466399"/>
                <a:gd name="connsiteY83" fmla="*/ 3680838 h 5870971"/>
                <a:gd name="connsiteX84" fmla="*/ 1340867 w 10466399"/>
                <a:gd name="connsiteY84" fmla="*/ 3980504 h 5870971"/>
                <a:gd name="connsiteX85" fmla="*/ 1197619 w 10466399"/>
                <a:gd name="connsiteY85" fmla="*/ 4738831 h 5870971"/>
                <a:gd name="connsiteX86" fmla="*/ 1220896 w 10466399"/>
                <a:gd name="connsiteY86" fmla="*/ 4338309 h 5870971"/>
                <a:gd name="connsiteX87" fmla="*/ 1242772 w 10466399"/>
                <a:gd name="connsiteY87" fmla="*/ 4080888 h 5870971"/>
                <a:gd name="connsiteX88" fmla="*/ 1198693 w 10466399"/>
                <a:gd name="connsiteY88" fmla="*/ 3909438 h 5870971"/>
                <a:gd name="connsiteX89" fmla="*/ 970093 w 10466399"/>
                <a:gd name="connsiteY89" fmla="*/ 3989448 h 5870971"/>
                <a:gd name="connsiteX90" fmla="*/ 766328 w 10466399"/>
                <a:gd name="connsiteY90" fmla="*/ 4131990 h 5870971"/>
                <a:gd name="connsiteX91" fmla="*/ 555808 w 10466399"/>
                <a:gd name="connsiteY91" fmla="*/ 4355688 h 5870971"/>
                <a:gd name="connsiteX92" fmla="*/ 785900 w 10466399"/>
                <a:gd name="connsiteY92" fmla="*/ 4017771 h 5870971"/>
                <a:gd name="connsiteX93" fmla="*/ 1130113 w 10466399"/>
                <a:gd name="connsiteY93" fmla="*/ 3817500 h 5870971"/>
                <a:gd name="connsiteX94" fmla="*/ 1278703 w 10466399"/>
                <a:gd name="connsiteY94" fmla="*/ 3726558 h 5870971"/>
                <a:gd name="connsiteX95" fmla="*/ 1269661 w 10466399"/>
                <a:gd name="connsiteY95" fmla="*/ 3390117 h 5870971"/>
                <a:gd name="connsiteX96" fmla="*/ 1309620 w 10466399"/>
                <a:gd name="connsiteY96" fmla="*/ 3169963 h 5870971"/>
                <a:gd name="connsiteX97" fmla="*/ 1393003 w 10466399"/>
                <a:gd name="connsiteY97" fmla="*/ 3052188 h 5870971"/>
                <a:gd name="connsiteX98" fmla="*/ 1080693 w 10466399"/>
                <a:gd name="connsiteY98" fmla="*/ 2984604 h 5870971"/>
                <a:gd name="connsiteX99" fmla="*/ 663453 w 10466399"/>
                <a:gd name="connsiteY99" fmla="*/ 3023360 h 5870971"/>
                <a:gd name="connsiteX100" fmla="*/ 235111 w 10466399"/>
                <a:gd name="connsiteY100" fmla="*/ 3217172 h 5870971"/>
                <a:gd name="connsiteX101" fmla="*/ 421453 w 10466399"/>
                <a:gd name="connsiteY101" fmla="*/ 3029328 h 5870971"/>
                <a:gd name="connsiteX102" fmla="*/ 627193 w 10466399"/>
                <a:gd name="connsiteY102" fmla="*/ 2926458 h 5870971"/>
                <a:gd name="connsiteX103" fmla="*/ 854480 w 10466399"/>
                <a:gd name="connsiteY103" fmla="*/ 2889178 h 5870971"/>
                <a:gd name="connsiteX104" fmla="*/ 1149272 w 10466399"/>
                <a:gd name="connsiteY104" fmla="*/ 2889676 h 5870971"/>
                <a:gd name="connsiteX105" fmla="*/ 1531894 w 10466399"/>
                <a:gd name="connsiteY105" fmla="*/ 2917507 h 5870971"/>
                <a:gd name="connsiteX106" fmla="*/ 1860559 w 10466399"/>
                <a:gd name="connsiteY106" fmla="*/ 2766431 h 5870971"/>
                <a:gd name="connsiteX107" fmla="*/ 1701613 w 10466399"/>
                <a:gd name="connsiteY107" fmla="*/ 2263518 h 5870971"/>
                <a:gd name="connsiteX108" fmla="*/ 1690183 w 10466399"/>
                <a:gd name="connsiteY108" fmla="*/ 1966338 h 5870971"/>
                <a:gd name="connsiteX109" fmla="*/ 1381991 w 10466399"/>
                <a:gd name="connsiteY109" fmla="*/ 1841604 h 5870971"/>
                <a:gd name="connsiteX110" fmla="*/ 1095823 w 10466399"/>
                <a:gd name="connsiteY110" fmla="*/ 1714878 h 5870971"/>
                <a:gd name="connsiteX111" fmla="*/ 746507 w 10466399"/>
                <a:gd name="connsiteY111" fmla="*/ 1626415 h 5870971"/>
                <a:gd name="connsiteX112" fmla="*/ 352873 w 10466399"/>
                <a:gd name="connsiteY112" fmla="*/ 1726308 h 5870971"/>
                <a:gd name="connsiteX113" fmla="*/ 113171 w 10466399"/>
                <a:gd name="connsiteY113" fmla="*/ 1763582 h 5870971"/>
                <a:gd name="connsiteX114" fmla="*/ 9973 w 10466399"/>
                <a:gd name="connsiteY114" fmla="*/ 1737738 h 5870971"/>
                <a:gd name="connsiteX115" fmla="*/ 348516 w 10466399"/>
                <a:gd name="connsiteY115" fmla="*/ 1643812 h 5870971"/>
                <a:gd name="connsiteX116" fmla="*/ 653097 w 10466399"/>
                <a:gd name="connsiteY116" fmla="*/ 1543920 h 5870971"/>
                <a:gd name="connsiteX117" fmla="*/ 1072963 w 10466399"/>
                <a:gd name="connsiteY117" fmla="*/ 1612008 h 5870971"/>
                <a:gd name="connsiteX118" fmla="*/ 1244413 w 10466399"/>
                <a:gd name="connsiteY118" fmla="*/ 1657728 h 5870971"/>
                <a:gd name="connsiteX119" fmla="*/ 1205766 w 10466399"/>
                <a:gd name="connsiteY119" fmla="*/ 1451988 h 5870971"/>
                <a:gd name="connsiteX120" fmla="*/ 1046313 w 10466399"/>
                <a:gd name="connsiteY120" fmla="*/ 815409 h 5870971"/>
                <a:gd name="connsiteX121" fmla="*/ 1221553 w 10466399"/>
                <a:gd name="connsiteY121" fmla="*/ 1211958 h 5870971"/>
                <a:gd name="connsiteX0" fmla="*/ 1221553 w 10469409"/>
                <a:gd name="connsiteY0" fmla="*/ 1211958 h 6071193"/>
                <a:gd name="connsiteX1" fmla="*/ 1343911 w 10469409"/>
                <a:gd name="connsiteY1" fmla="*/ 1559828 h 6071193"/>
                <a:gd name="connsiteX2" fmla="*/ 1553023 w 10469409"/>
                <a:gd name="connsiteY2" fmla="*/ 1657728 h 6071193"/>
                <a:gd name="connsiteX3" fmla="*/ 1907353 w 10469409"/>
                <a:gd name="connsiteY3" fmla="*/ 1680588 h 6071193"/>
                <a:gd name="connsiteX4" fmla="*/ 2021653 w 10469409"/>
                <a:gd name="connsiteY4" fmla="*/ 1543428 h 6071193"/>
                <a:gd name="connsiteX5" fmla="*/ 2124523 w 10469409"/>
                <a:gd name="connsiteY5" fmla="*/ 1291968 h 6071193"/>
                <a:gd name="connsiteX6" fmla="*/ 2124523 w 10469409"/>
                <a:gd name="connsiteY6" fmla="*/ 1120518 h 6071193"/>
                <a:gd name="connsiteX7" fmla="*/ 2068029 w 10469409"/>
                <a:gd name="connsiteY7" fmla="*/ 825325 h 6071193"/>
                <a:gd name="connsiteX8" fmla="*/ 2078803 w 10469409"/>
                <a:gd name="connsiteY8" fmla="*/ 777618 h 6071193"/>
                <a:gd name="connsiteX9" fmla="*/ 2170243 w 10469409"/>
                <a:gd name="connsiteY9" fmla="*/ 1086228 h 6071193"/>
                <a:gd name="connsiteX10" fmla="*/ 2215963 w 10469409"/>
                <a:gd name="connsiteY10" fmla="*/ 1269108 h 6071193"/>
                <a:gd name="connsiteX11" fmla="*/ 2284543 w 10469409"/>
                <a:gd name="connsiteY11" fmla="*/ 1303398 h 6071193"/>
                <a:gd name="connsiteX12" fmla="*/ 2330263 w 10469409"/>
                <a:gd name="connsiteY12" fmla="*/ 1166238 h 6071193"/>
                <a:gd name="connsiteX13" fmla="*/ 2467423 w 10469409"/>
                <a:gd name="connsiteY13" fmla="*/ 880488 h 6071193"/>
                <a:gd name="connsiteX14" fmla="*/ 2558863 w 10469409"/>
                <a:gd name="connsiteY14" fmla="*/ 640458 h 6071193"/>
                <a:gd name="connsiteX15" fmla="*/ 2616013 w 10469409"/>
                <a:gd name="connsiteY15" fmla="*/ 537588 h 6071193"/>
                <a:gd name="connsiteX16" fmla="*/ 2558863 w 10469409"/>
                <a:gd name="connsiteY16" fmla="*/ 789048 h 6071193"/>
                <a:gd name="connsiteX17" fmla="*/ 2444563 w 10469409"/>
                <a:gd name="connsiteY17" fmla="*/ 1097658 h 6071193"/>
                <a:gd name="connsiteX18" fmla="*/ 2375983 w 10469409"/>
                <a:gd name="connsiteY18" fmla="*/ 1406268 h 6071193"/>
                <a:gd name="connsiteX19" fmla="*/ 2558863 w 10469409"/>
                <a:gd name="connsiteY19" fmla="*/ 1577718 h 6071193"/>
                <a:gd name="connsiteX20" fmla="*/ 2878903 w 10469409"/>
                <a:gd name="connsiteY20" fmla="*/ 1657728 h 6071193"/>
                <a:gd name="connsiteX21" fmla="*/ 3187513 w 10469409"/>
                <a:gd name="connsiteY21" fmla="*/ 1657728 h 6071193"/>
                <a:gd name="connsiteX22" fmla="*/ 3370393 w 10469409"/>
                <a:gd name="connsiteY22" fmla="*/ 1566288 h 6071193"/>
                <a:gd name="connsiteX23" fmla="*/ 3488066 w 10469409"/>
                <a:gd name="connsiteY23" fmla="*/ 1246753 h 6071193"/>
                <a:gd name="connsiteX24" fmla="*/ 3495138 w 10469409"/>
                <a:gd name="connsiteY24" fmla="*/ 1115548 h 6071193"/>
                <a:gd name="connsiteX25" fmla="*/ 3493650 w 10469409"/>
                <a:gd name="connsiteY25" fmla="*/ 1063976 h 6071193"/>
                <a:gd name="connsiteX26" fmla="*/ 3450403 w 10469409"/>
                <a:gd name="connsiteY26" fmla="*/ 777618 h 6071193"/>
                <a:gd name="connsiteX27" fmla="*/ 3119893 w 10469409"/>
                <a:gd name="connsiteY27" fmla="*/ 321571 h 6071193"/>
                <a:gd name="connsiteX28" fmla="*/ 3497351 w 10469409"/>
                <a:gd name="connsiteY28" fmla="*/ 674883 h 6071193"/>
                <a:gd name="connsiteX29" fmla="*/ 3759013 w 10469409"/>
                <a:gd name="connsiteY29" fmla="*/ 571878 h 6071193"/>
                <a:gd name="connsiteX30" fmla="*/ 3999043 w 10469409"/>
                <a:gd name="connsiteY30" fmla="*/ 91818 h 6071193"/>
                <a:gd name="connsiteX31" fmla="*/ 4033333 w 10469409"/>
                <a:gd name="connsiteY31" fmla="*/ 11808 h 6071193"/>
                <a:gd name="connsiteX32" fmla="*/ 3984569 w 10469409"/>
                <a:gd name="connsiteY32" fmla="*/ 247366 h 6071193"/>
                <a:gd name="connsiteX33" fmla="*/ 3812791 w 10469409"/>
                <a:gd name="connsiteY33" fmla="*/ 647417 h 6071193"/>
                <a:gd name="connsiteX34" fmla="*/ 3592906 w 10469409"/>
                <a:gd name="connsiteY34" fmla="*/ 811408 h 6071193"/>
                <a:gd name="connsiteX35" fmla="*/ 3604425 w 10469409"/>
                <a:gd name="connsiteY35" fmla="*/ 999253 h 6071193"/>
                <a:gd name="connsiteX36" fmla="*/ 3872985 w 10469409"/>
                <a:gd name="connsiteY36" fmla="*/ 881976 h 6071193"/>
                <a:gd name="connsiteX37" fmla="*/ 4200754 w 10469409"/>
                <a:gd name="connsiteY37" fmla="*/ 774136 h 6071193"/>
                <a:gd name="connsiteX38" fmla="*/ 4064251 w 10469409"/>
                <a:gd name="connsiteY38" fmla="*/ 847195 h 6071193"/>
                <a:gd name="connsiteX39" fmla="*/ 3818880 w 10469409"/>
                <a:gd name="connsiteY39" fmla="*/ 991305 h 6071193"/>
                <a:gd name="connsiteX40" fmla="*/ 3658531 w 10469409"/>
                <a:gd name="connsiteY40" fmla="*/ 1093178 h 6071193"/>
                <a:gd name="connsiteX41" fmla="*/ 3622838 w 10469409"/>
                <a:gd name="connsiteY41" fmla="*/ 1221401 h 6071193"/>
                <a:gd name="connsiteX42" fmla="*/ 3577446 w 10469409"/>
                <a:gd name="connsiteY42" fmla="*/ 1500691 h 6071193"/>
                <a:gd name="connsiteX43" fmla="*/ 3461833 w 10469409"/>
                <a:gd name="connsiteY43" fmla="*/ 1726308 h 6071193"/>
                <a:gd name="connsiteX44" fmla="*/ 3278953 w 10469409"/>
                <a:gd name="connsiteY44" fmla="*/ 2034918 h 6071193"/>
                <a:gd name="connsiteX45" fmla="*/ 3288742 w 10469409"/>
                <a:gd name="connsiteY45" fmla="*/ 2273460 h 6071193"/>
                <a:gd name="connsiteX46" fmla="*/ 3434288 w 10469409"/>
                <a:gd name="connsiteY46" fmla="*/ 2417577 h 6071193"/>
                <a:gd name="connsiteX47" fmla="*/ 3781217 w 10469409"/>
                <a:gd name="connsiteY47" fmla="*/ 2618845 h 6071193"/>
                <a:gd name="connsiteX48" fmla="*/ 4079053 w 10469409"/>
                <a:gd name="connsiteY48" fmla="*/ 2777868 h 6071193"/>
                <a:gd name="connsiteX49" fmla="*/ 8113040 w 10469409"/>
                <a:gd name="connsiteY49" fmla="*/ 4477806 h 6071193"/>
                <a:gd name="connsiteX50" fmla="*/ 9595174 w 10469409"/>
                <a:gd name="connsiteY50" fmla="*/ 4977747 h 6071193"/>
                <a:gd name="connsiteX51" fmla="*/ 9935087 w 10469409"/>
                <a:gd name="connsiteY51" fmla="*/ 5074526 h 6071193"/>
                <a:gd name="connsiteX52" fmla="*/ 10424531 w 10469409"/>
                <a:gd name="connsiteY52" fmla="*/ 4864394 h 6071193"/>
                <a:gd name="connsiteX53" fmla="*/ 9925763 w 10469409"/>
                <a:gd name="connsiteY53" fmla="*/ 6071190 h 6071193"/>
                <a:gd name="connsiteX54" fmla="*/ 9635143 w 10469409"/>
                <a:gd name="connsiteY54" fmla="*/ 5397696 h 6071193"/>
                <a:gd name="connsiteX55" fmla="*/ 8790276 w 10469409"/>
                <a:gd name="connsiteY55" fmla="*/ 5047055 h 6071193"/>
                <a:gd name="connsiteX56" fmla="*/ 4940575 w 10469409"/>
                <a:gd name="connsiteY56" fmla="*/ 3376168 h 6071193"/>
                <a:gd name="connsiteX57" fmla="*/ 3944371 w 10469409"/>
                <a:gd name="connsiteY57" fmla="*/ 2976643 h 6071193"/>
                <a:gd name="connsiteX58" fmla="*/ 3460193 w 10469409"/>
                <a:gd name="connsiteY58" fmla="*/ 2852901 h 6071193"/>
                <a:gd name="connsiteX59" fmla="*/ 3217865 w 10469409"/>
                <a:gd name="connsiteY59" fmla="*/ 2829045 h 6071193"/>
                <a:gd name="connsiteX60" fmla="*/ 3025524 w 10469409"/>
                <a:gd name="connsiteY60" fmla="*/ 2858861 h 6071193"/>
                <a:gd name="connsiteX61" fmla="*/ 2832855 w 10469409"/>
                <a:gd name="connsiteY61" fmla="*/ 2930924 h 6071193"/>
                <a:gd name="connsiteX62" fmla="*/ 2820111 w 10469409"/>
                <a:gd name="connsiteY62" fmla="*/ 3026344 h 6071193"/>
                <a:gd name="connsiteX63" fmla="*/ 2959241 w 10469409"/>
                <a:gd name="connsiteY63" fmla="*/ 3167976 h 6071193"/>
                <a:gd name="connsiteX64" fmla="*/ 3176083 w 10469409"/>
                <a:gd name="connsiteY64" fmla="*/ 3269358 h 6071193"/>
                <a:gd name="connsiteX65" fmla="*/ 3388239 w 10469409"/>
                <a:gd name="connsiteY65" fmla="*/ 3442290 h 6071193"/>
                <a:gd name="connsiteX66" fmla="*/ 3212014 w 10469409"/>
                <a:gd name="connsiteY66" fmla="*/ 3336948 h 6071193"/>
                <a:gd name="connsiteX67" fmla="*/ 3004633 w 10469409"/>
                <a:gd name="connsiteY67" fmla="*/ 3276814 h 6071193"/>
                <a:gd name="connsiteX68" fmla="*/ 2771676 w 10469409"/>
                <a:gd name="connsiteY68" fmla="*/ 3166987 h 6071193"/>
                <a:gd name="connsiteX69" fmla="*/ 2638873 w 10469409"/>
                <a:gd name="connsiteY69" fmla="*/ 3097908 h 6071193"/>
                <a:gd name="connsiteX70" fmla="*/ 2570293 w 10469409"/>
                <a:gd name="connsiteY70" fmla="*/ 3109338 h 6071193"/>
                <a:gd name="connsiteX71" fmla="*/ 2525557 w 10469409"/>
                <a:gd name="connsiteY71" fmla="*/ 3326508 h 6071193"/>
                <a:gd name="connsiteX72" fmla="*/ 2584349 w 10469409"/>
                <a:gd name="connsiteY72" fmla="*/ 3577470 h 6071193"/>
                <a:gd name="connsiteX73" fmla="*/ 2663703 w 10469409"/>
                <a:gd name="connsiteY73" fmla="*/ 3996904 h 6071193"/>
                <a:gd name="connsiteX74" fmla="*/ 2633113 w 10469409"/>
                <a:gd name="connsiteY74" fmla="*/ 4192703 h 6071193"/>
                <a:gd name="connsiteX75" fmla="*/ 2539703 w 10469409"/>
                <a:gd name="connsiteY75" fmla="*/ 4455574 h 6071193"/>
                <a:gd name="connsiteX76" fmla="*/ 2595212 w 10469409"/>
                <a:gd name="connsiteY76" fmla="*/ 3945217 h 6071193"/>
                <a:gd name="connsiteX77" fmla="*/ 2481240 w 10469409"/>
                <a:gd name="connsiteY77" fmla="*/ 3566538 h 6071193"/>
                <a:gd name="connsiteX78" fmla="*/ 2307403 w 10469409"/>
                <a:gd name="connsiteY78" fmla="*/ 3166488 h 6071193"/>
                <a:gd name="connsiteX79" fmla="*/ 2261683 w 10469409"/>
                <a:gd name="connsiteY79" fmla="*/ 3063618 h 6071193"/>
                <a:gd name="connsiteX80" fmla="*/ 2078803 w 10469409"/>
                <a:gd name="connsiteY80" fmla="*/ 2949318 h 6071193"/>
                <a:gd name="connsiteX81" fmla="*/ 1824299 w 10469409"/>
                <a:gd name="connsiteY81" fmla="*/ 3002494 h 6071193"/>
                <a:gd name="connsiteX82" fmla="*/ 1412162 w 10469409"/>
                <a:gd name="connsiteY82" fmla="*/ 3235573 h 6071193"/>
                <a:gd name="connsiteX83" fmla="*/ 1381573 w 10469409"/>
                <a:gd name="connsiteY83" fmla="*/ 3680838 h 6071193"/>
                <a:gd name="connsiteX84" fmla="*/ 1340867 w 10469409"/>
                <a:gd name="connsiteY84" fmla="*/ 3980504 h 6071193"/>
                <a:gd name="connsiteX85" fmla="*/ 1197619 w 10469409"/>
                <a:gd name="connsiteY85" fmla="*/ 4738831 h 6071193"/>
                <a:gd name="connsiteX86" fmla="*/ 1220896 w 10469409"/>
                <a:gd name="connsiteY86" fmla="*/ 4338309 h 6071193"/>
                <a:gd name="connsiteX87" fmla="*/ 1242772 w 10469409"/>
                <a:gd name="connsiteY87" fmla="*/ 4080888 h 6071193"/>
                <a:gd name="connsiteX88" fmla="*/ 1198693 w 10469409"/>
                <a:gd name="connsiteY88" fmla="*/ 3909438 h 6071193"/>
                <a:gd name="connsiteX89" fmla="*/ 970093 w 10469409"/>
                <a:gd name="connsiteY89" fmla="*/ 3989448 h 6071193"/>
                <a:gd name="connsiteX90" fmla="*/ 766328 w 10469409"/>
                <a:gd name="connsiteY90" fmla="*/ 4131990 h 6071193"/>
                <a:gd name="connsiteX91" fmla="*/ 555808 w 10469409"/>
                <a:gd name="connsiteY91" fmla="*/ 4355688 h 6071193"/>
                <a:gd name="connsiteX92" fmla="*/ 785900 w 10469409"/>
                <a:gd name="connsiteY92" fmla="*/ 4017771 h 6071193"/>
                <a:gd name="connsiteX93" fmla="*/ 1130113 w 10469409"/>
                <a:gd name="connsiteY93" fmla="*/ 3817500 h 6071193"/>
                <a:gd name="connsiteX94" fmla="*/ 1278703 w 10469409"/>
                <a:gd name="connsiteY94" fmla="*/ 3726558 h 6071193"/>
                <a:gd name="connsiteX95" fmla="*/ 1269661 w 10469409"/>
                <a:gd name="connsiteY95" fmla="*/ 3390117 h 6071193"/>
                <a:gd name="connsiteX96" fmla="*/ 1309620 w 10469409"/>
                <a:gd name="connsiteY96" fmla="*/ 3169963 h 6071193"/>
                <a:gd name="connsiteX97" fmla="*/ 1393003 w 10469409"/>
                <a:gd name="connsiteY97" fmla="*/ 3052188 h 6071193"/>
                <a:gd name="connsiteX98" fmla="*/ 1080693 w 10469409"/>
                <a:gd name="connsiteY98" fmla="*/ 2984604 h 6071193"/>
                <a:gd name="connsiteX99" fmla="*/ 663453 w 10469409"/>
                <a:gd name="connsiteY99" fmla="*/ 3023360 h 6071193"/>
                <a:gd name="connsiteX100" fmla="*/ 235111 w 10469409"/>
                <a:gd name="connsiteY100" fmla="*/ 3217172 h 6071193"/>
                <a:gd name="connsiteX101" fmla="*/ 421453 w 10469409"/>
                <a:gd name="connsiteY101" fmla="*/ 3029328 h 6071193"/>
                <a:gd name="connsiteX102" fmla="*/ 627193 w 10469409"/>
                <a:gd name="connsiteY102" fmla="*/ 2926458 h 6071193"/>
                <a:gd name="connsiteX103" fmla="*/ 854480 w 10469409"/>
                <a:gd name="connsiteY103" fmla="*/ 2889178 h 6071193"/>
                <a:gd name="connsiteX104" fmla="*/ 1149272 w 10469409"/>
                <a:gd name="connsiteY104" fmla="*/ 2889676 h 6071193"/>
                <a:gd name="connsiteX105" fmla="*/ 1531894 w 10469409"/>
                <a:gd name="connsiteY105" fmla="*/ 2917507 h 6071193"/>
                <a:gd name="connsiteX106" fmla="*/ 1860559 w 10469409"/>
                <a:gd name="connsiteY106" fmla="*/ 2766431 h 6071193"/>
                <a:gd name="connsiteX107" fmla="*/ 1701613 w 10469409"/>
                <a:gd name="connsiteY107" fmla="*/ 2263518 h 6071193"/>
                <a:gd name="connsiteX108" fmla="*/ 1690183 w 10469409"/>
                <a:gd name="connsiteY108" fmla="*/ 1966338 h 6071193"/>
                <a:gd name="connsiteX109" fmla="*/ 1381991 w 10469409"/>
                <a:gd name="connsiteY109" fmla="*/ 1841604 h 6071193"/>
                <a:gd name="connsiteX110" fmla="*/ 1095823 w 10469409"/>
                <a:gd name="connsiteY110" fmla="*/ 1714878 h 6071193"/>
                <a:gd name="connsiteX111" fmla="*/ 746507 w 10469409"/>
                <a:gd name="connsiteY111" fmla="*/ 1626415 h 6071193"/>
                <a:gd name="connsiteX112" fmla="*/ 352873 w 10469409"/>
                <a:gd name="connsiteY112" fmla="*/ 1726308 h 6071193"/>
                <a:gd name="connsiteX113" fmla="*/ 113171 w 10469409"/>
                <a:gd name="connsiteY113" fmla="*/ 1763582 h 6071193"/>
                <a:gd name="connsiteX114" fmla="*/ 9973 w 10469409"/>
                <a:gd name="connsiteY114" fmla="*/ 1737738 h 6071193"/>
                <a:gd name="connsiteX115" fmla="*/ 348516 w 10469409"/>
                <a:gd name="connsiteY115" fmla="*/ 1643812 h 6071193"/>
                <a:gd name="connsiteX116" fmla="*/ 653097 w 10469409"/>
                <a:gd name="connsiteY116" fmla="*/ 1543920 h 6071193"/>
                <a:gd name="connsiteX117" fmla="*/ 1072963 w 10469409"/>
                <a:gd name="connsiteY117" fmla="*/ 1612008 h 6071193"/>
                <a:gd name="connsiteX118" fmla="*/ 1244413 w 10469409"/>
                <a:gd name="connsiteY118" fmla="*/ 1657728 h 6071193"/>
                <a:gd name="connsiteX119" fmla="*/ 1205766 w 10469409"/>
                <a:gd name="connsiteY119" fmla="*/ 1451988 h 6071193"/>
                <a:gd name="connsiteX120" fmla="*/ 1046313 w 10469409"/>
                <a:gd name="connsiteY120" fmla="*/ 815409 h 6071193"/>
                <a:gd name="connsiteX121" fmla="*/ 1221553 w 10469409"/>
                <a:gd name="connsiteY121" fmla="*/ 1211958 h 6071193"/>
                <a:gd name="connsiteX0" fmla="*/ 1221553 w 10469409"/>
                <a:gd name="connsiteY0" fmla="*/ 1211958 h 6071193"/>
                <a:gd name="connsiteX1" fmla="*/ 1343911 w 10469409"/>
                <a:gd name="connsiteY1" fmla="*/ 1559828 h 6071193"/>
                <a:gd name="connsiteX2" fmla="*/ 1553023 w 10469409"/>
                <a:gd name="connsiteY2" fmla="*/ 1657728 h 6071193"/>
                <a:gd name="connsiteX3" fmla="*/ 1907353 w 10469409"/>
                <a:gd name="connsiteY3" fmla="*/ 1680588 h 6071193"/>
                <a:gd name="connsiteX4" fmla="*/ 2021653 w 10469409"/>
                <a:gd name="connsiteY4" fmla="*/ 1543428 h 6071193"/>
                <a:gd name="connsiteX5" fmla="*/ 2124523 w 10469409"/>
                <a:gd name="connsiteY5" fmla="*/ 1291968 h 6071193"/>
                <a:gd name="connsiteX6" fmla="*/ 2124523 w 10469409"/>
                <a:gd name="connsiteY6" fmla="*/ 1120518 h 6071193"/>
                <a:gd name="connsiteX7" fmla="*/ 2068029 w 10469409"/>
                <a:gd name="connsiteY7" fmla="*/ 825325 h 6071193"/>
                <a:gd name="connsiteX8" fmla="*/ 2078803 w 10469409"/>
                <a:gd name="connsiteY8" fmla="*/ 777618 h 6071193"/>
                <a:gd name="connsiteX9" fmla="*/ 2170243 w 10469409"/>
                <a:gd name="connsiteY9" fmla="*/ 1086228 h 6071193"/>
                <a:gd name="connsiteX10" fmla="*/ 2215963 w 10469409"/>
                <a:gd name="connsiteY10" fmla="*/ 1269108 h 6071193"/>
                <a:gd name="connsiteX11" fmla="*/ 2284543 w 10469409"/>
                <a:gd name="connsiteY11" fmla="*/ 1303398 h 6071193"/>
                <a:gd name="connsiteX12" fmla="*/ 2330263 w 10469409"/>
                <a:gd name="connsiteY12" fmla="*/ 1166238 h 6071193"/>
                <a:gd name="connsiteX13" fmla="*/ 2467423 w 10469409"/>
                <a:gd name="connsiteY13" fmla="*/ 880488 h 6071193"/>
                <a:gd name="connsiteX14" fmla="*/ 2558863 w 10469409"/>
                <a:gd name="connsiteY14" fmla="*/ 640458 h 6071193"/>
                <a:gd name="connsiteX15" fmla="*/ 2616013 w 10469409"/>
                <a:gd name="connsiteY15" fmla="*/ 537588 h 6071193"/>
                <a:gd name="connsiteX16" fmla="*/ 2558863 w 10469409"/>
                <a:gd name="connsiteY16" fmla="*/ 789048 h 6071193"/>
                <a:gd name="connsiteX17" fmla="*/ 2444563 w 10469409"/>
                <a:gd name="connsiteY17" fmla="*/ 1097658 h 6071193"/>
                <a:gd name="connsiteX18" fmla="*/ 2375983 w 10469409"/>
                <a:gd name="connsiteY18" fmla="*/ 1406268 h 6071193"/>
                <a:gd name="connsiteX19" fmla="*/ 2558863 w 10469409"/>
                <a:gd name="connsiteY19" fmla="*/ 1577718 h 6071193"/>
                <a:gd name="connsiteX20" fmla="*/ 2878903 w 10469409"/>
                <a:gd name="connsiteY20" fmla="*/ 1657728 h 6071193"/>
                <a:gd name="connsiteX21" fmla="*/ 3187513 w 10469409"/>
                <a:gd name="connsiteY21" fmla="*/ 1657728 h 6071193"/>
                <a:gd name="connsiteX22" fmla="*/ 3370393 w 10469409"/>
                <a:gd name="connsiteY22" fmla="*/ 1566288 h 6071193"/>
                <a:gd name="connsiteX23" fmla="*/ 3488066 w 10469409"/>
                <a:gd name="connsiteY23" fmla="*/ 1246753 h 6071193"/>
                <a:gd name="connsiteX24" fmla="*/ 3495138 w 10469409"/>
                <a:gd name="connsiteY24" fmla="*/ 1115548 h 6071193"/>
                <a:gd name="connsiteX25" fmla="*/ 3493650 w 10469409"/>
                <a:gd name="connsiteY25" fmla="*/ 1063976 h 6071193"/>
                <a:gd name="connsiteX26" fmla="*/ 3450403 w 10469409"/>
                <a:gd name="connsiteY26" fmla="*/ 777618 h 6071193"/>
                <a:gd name="connsiteX27" fmla="*/ 3119893 w 10469409"/>
                <a:gd name="connsiteY27" fmla="*/ 321571 h 6071193"/>
                <a:gd name="connsiteX28" fmla="*/ 3497351 w 10469409"/>
                <a:gd name="connsiteY28" fmla="*/ 674883 h 6071193"/>
                <a:gd name="connsiteX29" fmla="*/ 3759013 w 10469409"/>
                <a:gd name="connsiteY29" fmla="*/ 571878 h 6071193"/>
                <a:gd name="connsiteX30" fmla="*/ 3999043 w 10469409"/>
                <a:gd name="connsiteY30" fmla="*/ 91818 h 6071193"/>
                <a:gd name="connsiteX31" fmla="*/ 4033333 w 10469409"/>
                <a:gd name="connsiteY31" fmla="*/ 11808 h 6071193"/>
                <a:gd name="connsiteX32" fmla="*/ 3984569 w 10469409"/>
                <a:gd name="connsiteY32" fmla="*/ 247366 h 6071193"/>
                <a:gd name="connsiteX33" fmla="*/ 3812791 w 10469409"/>
                <a:gd name="connsiteY33" fmla="*/ 647417 h 6071193"/>
                <a:gd name="connsiteX34" fmla="*/ 3592906 w 10469409"/>
                <a:gd name="connsiteY34" fmla="*/ 811408 h 6071193"/>
                <a:gd name="connsiteX35" fmla="*/ 3604425 w 10469409"/>
                <a:gd name="connsiteY35" fmla="*/ 999253 h 6071193"/>
                <a:gd name="connsiteX36" fmla="*/ 3872985 w 10469409"/>
                <a:gd name="connsiteY36" fmla="*/ 881976 h 6071193"/>
                <a:gd name="connsiteX37" fmla="*/ 4200754 w 10469409"/>
                <a:gd name="connsiteY37" fmla="*/ 774136 h 6071193"/>
                <a:gd name="connsiteX38" fmla="*/ 4064251 w 10469409"/>
                <a:gd name="connsiteY38" fmla="*/ 847195 h 6071193"/>
                <a:gd name="connsiteX39" fmla="*/ 3818880 w 10469409"/>
                <a:gd name="connsiteY39" fmla="*/ 991305 h 6071193"/>
                <a:gd name="connsiteX40" fmla="*/ 3658531 w 10469409"/>
                <a:gd name="connsiteY40" fmla="*/ 1093178 h 6071193"/>
                <a:gd name="connsiteX41" fmla="*/ 3622838 w 10469409"/>
                <a:gd name="connsiteY41" fmla="*/ 1221401 h 6071193"/>
                <a:gd name="connsiteX42" fmla="*/ 3577446 w 10469409"/>
                <a:gd name="connsiteY42" fmla="*/ 1500691 h 6071193"/>
                <a:gd name="connsiteX43" fmla="*/ 3461833 w 10469409"/>
                <a:gd name="connsiteY43" fmla="*/ 1726308 h 6071193"/>
                <a:gd name="connsiteX44" fmla="*/ 3278953 w 10469409"/>
                <a:gd name="connsiteY44" fmla="*/ 2034918 h 6071193"/>
                <a:gd name="connsiteX45" fmla="*/ 3288742 w 10469409"/>
                <a:gd name="connsiteY45" fmla="*/ 2273460 h 6071193"/>
                <a:gd name="connsiteX46" fmla="*/ 3434288 w 10469409"/>
                <a:gd name="connsiteY46" fmla="*/ 2417577 h 6071193"/>
                <a:gd name="connsiteX47" fmla="*/ 3781217 w 10469409"/>
                <a:gd name="connsiteY47" fmla="*/ 2618845 h 6071193"/>
                <a:gd name="connsiteX48" fmla="*/ 4079053 w 10469409"/>
                <a:gd name="connsiteY48" fmla="*/ 2777868 h 6071193"/>
                <a:gd name="connsiteX49" fmla="*/ 8113040 w 10469409"/>
                <a:gd name="connsiteY49" fmla="*/ 4477806 h 6071193"/>
                <a:gd name="connsiteX50" fmla="*/ 9595174 w 10469409"/>
                <a:gd name="connsiteY50" fmla="*/ 4977747 h 6071193"/>
                <a:gd name="connsiteX51" fmla="*/ 9935087 w 10469409"/>
                <a:gd name="connsiteY51" fmla="*/ 5074526 h 6071193"/>
                <a:gd name="connsiteX52" fmla="*/ 10424531 w 10469409"/>
                <a:gd name="connsiteY52" fmla="*/ 4864394 h 6071193"/>
                <a:gd name="connsiteX53" fmla="*/ 9925763 w 10469409"/>
                <a:gd name="connsiteY53" fmla="*/ 6071190 h 6071193"/>
                <a:gd name="connsiteX54" fmla="*/ 9687712 w 10469409"/>
                <a:gd name="connsiteY54" fmla="*/ 5432823 h 6071193"/>
                <a:gd name="connsiteX55" fmla="*/ 8790276 w 10469409"/>
                <a:gd name="connsiteY55" fmla="*/ 5047055 h 6071193"/>
                <a:gd name="connsiteX56" fmla="*/ 4940575 w 10469409"/>
                <a:gd name="connsiteY56" fmla="*/ 3376168 h 6071193"/>
                <a:gd name="connsiteX57" fmla="*/ 3944371 w 10469409"/>
                <a:gd name="connsiteY57" fmla="*/ 2976643 h 6071193"/>
                <a:gd name="connsiteX58" fmla="*/ 3460193 w 10469409"/>
                <a:gd name="connsiteY58" fmla="*/ 2852901 h 6071193"/>
                <a:gd name="connsiteX59" fmla="*/ 3217865 w 10469409"/>
                <a:gd name="connsiteY59" fmla="*/ 2829045 h 6071193"/>
                <a:gd name="connsiteX60" fmla="*/ 3025524 w 10469409"/>
                <a:gd name="connsiteY60" fmla="*/ 2858861 h 6071193"/>
                <a:gd name="connsiteX61" fmla="*/ 2832855 w 10469409"/>
                <a:gd name="connsiteY61" fmla="*/ 2930924 h 6071193"/>
                <a:gd name="connsiteX62" fmla="*/ 2820111 w 10469409"/>
                <a:gd name="connsiteY62" fmla="*/ 3026344 h 6071193"/>
                <a:gd name="connsiteX63" fmla="*/ 2959241 w 10469409"/>
                <a:gd name="connsiteY63" fmla="*/ 3167976 h 6071193"/>
                <a:gd name="connsiteX64" fmla="*/ 3176083 w 10469409"/>
                <a:gd name="connsiteY64" fmla="*/ 3269358 h 6071193"/>
                <a:gd name="connsiteX65" fmla="*/ 3388239 w 10469409"/>
                <a:gd name="connsiteY65" fmla="*/ 3442290 h 6071193"/>
                <a:gd name="connsiteX66" fmla="*/ 3212014 w 10469409"/>
                <a:gd name="connsiteY66" fmla="*/ 3336948 h 6071193"/>
                <a:gd name="connsiteX67" fmla="*/ 3004633 w 10469409"/>
                <a:gd name="connsiteY67" fmla="*/ 3276814 h 6071193"/>
                <a:gd name="connsiteX68" fmla="*/ 2771676 w 10469409"/>
                <a:gd name="connsiteY68" fmla="*/ 3166987 h 6071193"/>
                <a:gd name="connsiteX69" fmla="*/ 2638873 w 10469409"/>
                <a:gd name="connsiteY69" fmla="*/ 3097908 h 6071193"/>
                <a:gd name="connsiteX70" fmla="*/ 2570293 w 10469409"/>
                <a:gd name="connsiteY70" fmla="*/ 3109338 h 6071193"/>
                <a:gd name="connsiteX71" fmla="*/ 2525557 w 10469409"/>
                <a:gd name="connsiteY71" fmla="*/ 3326508 h 6071193"/>
                <a:gd name="connsiteX72" fmla="*/ 2584349 w 10469409"/>
                <a:gd name="connsiteY72" fmla="*/ 3577470 h 6071193"/>
                <a:gd name="connsiteX73" fmla="*/ 2663703 w 10469409"/>
                <a:gd name="connsiteY73" fmla="*/ 3996904 h 6071193"/>
                <a:gd name="connsiteX74" fmla="*/ 2633113 w 10469409"/>
                <a:gd name="connsiteY74" fmla="*/ 4192703 h 6071193"/>
                <a:gd name="connsiteX75" fmla="*/ 2539703 w 10469409"/>
                <a:gd name="connsiteY75" fmla="*/ 4455574 h 6071193"/>
                <a:gd name="connsiteX76" fmla="*/ 2595212 w 10469409"/>
                <a:gd name="connsiteY76" fmla="*/ 3945217 h 6071193"/>
                <a:gd name="connsiteX77" fmla="*/ 2481240 w 10469409"/>
                <a:gd name="connsiteY77" fmla="*/ 3566538 h 6071193"/>
                <a:gd name="connsiteX78" fmla="*/ 2307403 w 10469409"/>
                <a:gd name="connsiteY78" fmla="*/ 3166488 h 6071193"/>
                <a:gd name="connsiteX79" fmla="*/ 2261683 w 10469409"/>
                <a:gd name="connsiteY79" fmla="*/ 3063618 h 6071193"/>
                <a:gd name="connsiteX80" fmla="*/ 2078803 w 10469409"/>
                <a:gd name="connsiteY80" fmla="*/ 2949318 h 6071193"/>
                <a:gd name="connsiteX81" fmla="*/ 1824299 w 10469409"/>
                <a:gd name="connsiteY81" fmla="*/ 3002494 h 6071193"/>
                <a:gd name="connsiteX82" fmla="*/ 1412162 w 10469409"/>
                <a:gd name="connsiteY82" fmla="*/ 3235573 h 6071193"/>
                <a:gd name="connsiteX83" fmla="*/ 1381573 w 10469409"/>
                <a:gd name="connsiteY83" fmla="*/ 3680838 h 6071193"/>
                <a:gd name="connsiteX84" fmla="*/ 1340867 w 10469409"/>
                <a:gd name="connsiteY84" fmla="*/ 3980504 h 6071193"/>
                <a:gd name="connsiteX85" fmla="*/ 1197619 w 10469409"/>
                <a:gd name="connsiteY85" fmla="*/ 4738831 h 6071193"/>
                <a:gd name="connsiteX86" fmla="*/ 1220896 w 10469409"/>
                <a:gd name="connsiteY86" fmla="*/ 4338309 h 6071193"/>
                <a:gd name="connsiteX87" fmla="*/ 1242772 w 10469409"/>
                <a:gd name="connsiteY87" fmla="*/ 4080888 h 6071193"/>
                <a:gd name="connsiteX88" fmla="*/ 1198693 w 10469409"/>
                <a:gd name="connsiteY88" fmla="*/ 3909438 h 6071193"/>
                <a:gd name="connsiteX89" fmla="*/ 970093 w 10469409"/>
                <a:gd name="connsiteY89" fmla="*/ 3989448 h 6071193"/>
                <a:gd name="connsiteX90" fmla="*/ 766328 w 10469409"/>
                <a:gd name="connsiteY90" fmla="*/ 4131990 h 6071193"/>
                <a:gd name="connsiteX91" fmla="*/ 555808 w 10469409"/>
                <a:gd name="connsiteY91" fmla="*/ 4355688 h 6071193"/>
                <a:gd name="connsiteX92" fmla="*/ 785900 w 10469409"/>
                <a:gd name="connsiteY92" fmla="*/ 4017771 h 6071193"/>
                <a:gd name="connsiteX93" fmla="*/ 1130113 w 10469409"/>
                <a:gd name="connsiteY93" fmla="*/ 3817500 h 6071193"/>
                <a:gd name="connsiteX94" fmla="*/ 1278703 w 10469409"/>
                <a:gd name="connsiteY94" fmla="*/ 3726558 h 6071193"/>
                <a:gd name="connsiteX95" fmla="*/ 1269661 w 10469409"/>
                <a:gd name="connsiteY95" fmla="*/ 3390117 h 6071193"/>
                <a:gd name="connsiteX96" fmla="*/ 1309620 w 10469409"/>
                <a:gd name="connsiteY96" fmla="*/ 3169963 h 6071193"/>
                <a:gd name="connsiteX97" fmla="*/ 1393003 w 10469409"/>
                <a:gd name="connsiteY97" fmla="*/ 3052188 h 6071193"/>
                <a:gd name="connsiteX98" fmla="*/ 1080693 w 10469409"/>
                <a:gd name="connsiteY98" fmla="*/ 2984604 h 6071193"/>
                <a:gd name="connsiteX99" fmla="*/ 663453 w 10469409"/>
                <a:gd name="connsiteY99" fmla="*/ 3023360 h 6071193"/>
                <a:gd name="connsiteX100" fmla="*/ 235111 w 10469409"/>
                <a:gd name="connsiteY100" fmla="*/ 3217172 h 6071193"/>
                <a:gd name="connsiteX101" fmla="*/ 421453 w 10469409"/>
                <a:gd name="connsiteY101" fmla="*/ 3029328 h 6071193"/>
                <a:gd name="connsiteX102" fmla="*/ 627193 w 10469409"/>
                <a:gd name="connsiteY102" fmla="*/ 2926458 h 6071193"/>
                <a:gd name="connsiteX103" fmla="*/ 854480 w 10469409"/>
                <a:gd name="connsiteY103" fmla="*/ 2889178 h 6071193"/>
                <a:gd name="connsiteX104" fmla="*/ 1149272 w 10469409"/>
                <a:gd name="connsiteY104" fmla="*/ 2889676 h 6071193"/>
                <a:gd name="connsiteX105" fmla="*/ 1531894 w 10469409"/>
                <a:gd name="connsiteY105" fmla="*/ 2917507 h 6071193"/>
                <a:gd name="connsiteX106" fmla="*/ 1860559 w 10469409"/>
                <a:gd name="connsiteY106" fmla="*/ 2766431 h 6071193"/>
                <a:gd name="connsiteX107" fmla="*/ 1701613 w 10469409"/>
                <a:gd name="connsiteY107" fmla="*/ 2263518 h 6071193"/>
                <a:gd name="connsiteX108" fmla="*/ 1690183 w 10469409"/>
                <a:gd name="connsiteY108" fmla="*/ 1966338 h 6071193"/>
                <a:gd name="connsiteX109" fmla="*/ 1381991 w 10469409"/>
                <a:gd name="connsiteY109" fmla="*/ 1841604 h 6071193"/>
                <a:gd name="connsiteX110" fmla="*/ 1095823 w 10469409"/>
                <a:gd name="connsiteY110" fmla="*/ 1714878 h 6071193"/>
                <a:gd name="connsiteX111" fmla="*/ 746507 w 10469409"/>
                <a:gd name="connsiteY111" fmla="*/ 1626415 h 6071193"/>
                <a:gd name="connsiteX112" fmla="*/ 352873 w 10469409"/>
                <a:gd name="connsiteY112" fmla="*/ 1726308 h 6071193"/>
                <a:gd name="connsiteX113" fmla="*/ 113171 w 10469409"/>
                <a:gd name="connsiteY113" fmla="*/ 1763582 h 6071193"/>
                <a:gd name="connsiteX114" fmla="*/ 9973 w 10469409"/>
                <a:gd name="connsiteY114" fmla="*/ 1737738 h 6071193"/>
                <a:gd name="connsiteX115" fmla="*/ 348516 w 10469409"/>
                <a:gd name="connsiteY115" fmla="*/ 1643812 h 6071193"/>
                <a:gd name="connsiteX116" fmla="*/ 653097 w 10469409"/>
                <a:gd name="connsiteY116" fmla="*/ 1543920 h 6071193"/>
                <a:gd name="connsiteX117" fmla="*/ 1072963 w 10469409"/>
                <a:gd name="connsiteY117" fmla="*/ 1612008 h 6071193"/>
                <a:gd name="connsiteX118" fmla="*/ 1244413 w 10469409"/>
                <a:gd name="connsiteY118" fmla="*/ 1657728 h 6071193"/>
                <a:gd name="connsiteX119" fmla="*/ 1205766 w 10469409"/>
                <a:gd name="connsiteY119" fmla="*/ 1451988 h 6071193"/>
                <a:gd name="connsiteX120" fmla="*/ 1046313 w 10469409"/>
                <a:gd name="connsiteY120" fmla="*/ 815409 h 6071193"/>
                <a:gd name="connsiteX121" fmla="*/ 1221553 w 10469409"/>
                <a:gd name="connsiteY121" fmla="*/ 1211958 h 6071193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95174 w 10469409"/>
                <a:gd name="connsiteY50" fmla="*/ 4977747 h 6071194"/>
                <a:gd name="connsiteX51" fmla="*/ 9935087 w 10469409"/>
                <a:gd name="connsiteY51" fmla="*/ 5074526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95174 w 10469409"/>
                <a:gd name="connsiteY50" fmla="*/ 4977747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95174 w 10469409"/>
                <a:gd name="connsiteY50" fmla="*/ 4977747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64254 w 10469409"/>
                <a:gd name="connsiteY50" fmla="*/ 4967208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64254 w 10469409"/>
                <a:gd name="connsiteY50" fmla="*/ 4967208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706266 w 10469409"/>
                <a:gd name="connsiteY54" fmla="*/ 5408236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64254 w 10469409"/>
                <a:gd name="connsiteY50" fmla="*/ 4967208 h 6071194"/>
                <a:gd name="connsiteX51" fmla="*/ 9975288 w 10469409"/>
                <a:gd name="connsiteY51" fmla="*/ 5127218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706266 w 10469409"/>
                <a:gd name="connsiteY54" fmla="*/ 5408236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09467"/>
                <a:gd name="connsiteY0" fmla="*/ 1211958 h 6071194"/>
                <a:gd name="connsiteX1" fmla="*/ 1343911 w 10409467"/>
                <a:gd name="connsiteY1" fmla="*/ 1559828 h 6071194"/>
                <a:gd name="connsiteX2" fmla="*/ 1553023 w 10409467"/>
                <a:gd name="connsiteY2" fmla="*/ 1657728 h 6071194"/>
                <a:gd name="connsiteX3" fmla="*/ 1907353 w 10409467"/>
                <a:gd name="connsiteY3" fmla="*/ 1680588 h 6071194"/>
                <a:gd name="connsiteX4" fmla="*/ 2021653 w 10409467"/>
                <a:gd name="connsiteY4" fmla="*/ 1543428 h 6071194"/>
                <a:gd name="connsiteX5" fmla="*/ 2124523 w 10409467"/>
                <a:gd name="connsiteY5" fmla="*/ 1291968 h 6071194"/>
                <a:gd name="connsiteX6" fmla="*/ 2124523 w 10409467"/>
                <a:gd name="connsiteY6" fmla="*/ 1120518 h 6071194"/>
                <a:gd name="connsiteX7" fmla="*/ 2068029 w 10409467"/>
                <a:gd name="connsiteY7" fmla="*/ 825325 h 6071194"/>
                <a:gd name="connsiteX8" fmla="*/ 2078803 w 10409467"/>
                <a:gd name="connsiteY8" fmla="*/ 777618 h 6071194"/>
                <a:gd name="connsiteX9" fmla="*/ 2170243 w 10409467"/>
                <a:gd name="connsiteY9" fmla="*/ 1086228 h 6071194"/>
                <a:gd name="connsiteX10" fmla="*/ 2215963 w 10409467"/>
                <a:gd name="connsiteY10" fmla="*/ 1269108 h 6071194"/>
                <a:gd name="connsiteX11" fmla="*/ 2284543 w 10409467"/>
                <a:gd name="connsiteY11" fmla="*/ 1303398 h 6071194"/>
                <a:gd name="connsiteX12" fmla="*/ 2330263 w 10409467"/>
                <a:gd name="connsiteY12" fmla="*/ 1166238 h 6071194"/>
                <a:gd name="connsiteX13" fmla="*/ 2467423 w 10409467"/>
                <a:gd name="connsiteY13" fmla="*/ 880488 h 6071194"/>
                <a:gd name="connsiteX14" fmla="*/ 2558863 w 10409467"/>
                <a:gd name="connsiteY14" fmla="*/ 640458 h 6071194"/>
                <a:gd name="connsiteX15" fmla="*/ 2616013 w 10409467"/>
                <a:gd name="connsiteY15" fmla="*/ 537588 h 6071194"/>
                <a:gd name="connsiteX16" fmla="*/ 2558863 w 10409467"/>
                <a:gd name="connsiteY16" fmla="*/ 789048 h 6071194"/>
                <a:gd name="connsiteX17" fmla="*/ 2444563 w 10409467"/>
                <a:gd name="connsiteY17" fmla="*/ 1097658 h 6071194"/>
                <a:gd name="connsiteX18" fmla="*/ 2375983 w 10409467"/>
                <a:gd name="connsiteY18" fmla="*/ 1406268 h 6071194"/>
                <a:gd name="connsiteX19" fmla="*/ 2558863 w 10409467"/>
                <a:gd name="connsiteY19" fmla="*/ 1577718 h 6071194"/>
                <a:gd name="connsiteX20" fmla="*/ 2878903 w 10409467"/>
                <a:gd name="connsiteY20" fmla="*/ 1657728 h 6071194"/>
                <a:gd name="connsiteX21" fmla="*/ 3187513 w 10409467"/>
                <a:gd name="connsiteY21" fmla="*/ 1657728 h 6071194"/>
                <a:gd name="connsiteX22" fmla="*/ 3370393 w 10409467"/>
                <a:gd name="connsiteY22" fmla="*/ 1566288 h 6071194"/>
                <a:gd name="connsiteX23" fmla="*/ 3488066 w 10409467"/>
                <a:gd name="connsiteY23" fmla="*/ 1246753 h 6071194"/>
                <a:gd name="connsiteX24" fmla="*/ 3495138 w 10409467"/>
                <a:gd name="connsiteY24" fmla="*/ 1115548 h 6071194"/>
                <a:gd name="connsiteX25" fmla="*/ 3493650 w 10409467"/>
                <a:gd name="connsiteY25" fmla="*/ 1063976 h 6071194"/>
                <a:gd name="connsiteX26" fmla="*/ 3450403 w 10409467"/>
                <a:gd name="connsiteY26" fmla="*/ 777618 h 6071194"/>
                <a:gd name="connsiteX27" fmla="*/ 3119893 w 10409467"/>
                <a:gd name="connsiteY27" fmla="*/ 321571 h 6071194"/>
                <a:gd name="connsiteX28" fmla="*/ 3497351 w 10409467"/>
                <a:gd name="connsiteY28" fmla="*/ 674883 h 6071194"/>
                <a:gd name="connsiteX29" fmla="*/ 3759013 w 10409467"/>
                <a:gd name="connsiteY29" fmla="*/ 571878 h 6071194"/>
                <a:gd name="connsiteX30" fmla="*/ 3999043 w 10409467"/>
                <a:gd name="connsiteY30" fmla="*/ 91818 h 6071194"/>
                <a:gd name="connsiteX31" fmla="*/ 4033333 w 10409467"/>
                <a:gd name="connsiteY31" fmla="*/ 11808 h 6071194"/>
                <a:gd name="connsiteX32" fmla="*/ 3984569 w 10409467"/>
                <a:gd name="connsiteY32" fmla="*/ 247366 h 6071194"/>
                <a:gd name="connsiteX33" fmla="*/ 3812791 w 10409467"/>
                <a:gd name="connsiteY33" fmla="*/ 647417 h 6071194"/>
                <a:gd name="connsiteX34" fmla="*/ 3592906 w 10409467"/>
                <a:gd name="connsiteY34" fmla="*/ 811408 h 6071194"/>
                <a:gd name="connsiteX35" fmla="*/ 3604425 w 10409467"/>
                <a:gd name="connsiteY35" fmla="*/ 999253 h 6071194"/>
                <a:gd name="connsiteX36" fmla="*/ 3872985 w 10409467"/>
                <a:gd name="connsiteY36" fmla="*/ 881976 h 6071194"/>
                <a:gd name="connsiteX37" fmla="*/ 4200754 w 10409467"/>
                <a:gd name="connsiteY37" fmla="*/ 774136 h 6071194"/>
                <a:gd name="connsiteX38" fmla="*/ 4064251 w 10409467"/>
                <a:gd name="connsiteY38" fmla="*/ 847195 h 6071194"/>
                <a:gd name="connsiteX39" fmla="*/ 3818880 w 10409467"/>
                <a:gd name="connsiteY39" fmla="*/ 991305 h 6071194"/>
                <a:gd name="connsiteX40" fmla="*/ 3658531 w 10409467"/>
                <a:gd name="connsiteY40" fmla="*/ 1093178 h 6071194"/>
                <a:gd name="connsiteX41" fmla="*/ 3622838 w 10409467"/>
                <a:gd name="connsiteY41" fmla="*/ 1221401 h 6071194"/>
                <a:gd name="connsiteX42" fmla="*/ 3577446 w 10409467"/>
                <a:gd name="connsiteY42" fmla="*/ 1500691 h 6071194"/>
                <a:gd name="connsiteX43" fmla="*/ 3461833 w 10409467"/>
                <a:gd name="connsiteY43" fmla="*/ 1726308 h 6071194"/>
                <a:gd name="connsiteX44" fmla="*/ 3278953 w 10409467"/>
                <a:gd name="connsiteY44" fmla="*/ 2034918 h 6071194"/>
                <a:gd name="connsiteX45" fmla="*/ 3288742 w 10409467"/>
                <a:gd name="connsiteY45" fmla="*/ 2273460 h 6071194"/>
                <a:gd name="connsiteX46" fmla="*/ 3434288 w 10409467"/>
                <a:gd name="connsiteY46" fmla="*/ 2417577 h 6071194"/>
                <a:gd name="connsiteX47" fmla="*/ 3781217 w 10409467"/>
                <a:gd name="connsiteY47" fmla="*/ 2618845 h 6071194"/>
                <a:gd name="connsiteX48" fmla="*/ 4079053 w 10409467"/>
                <a:gd name="connsiteY48" fmla="*/ 2777868 h 6071194"/>
                <a:gd name="connsiteX49" fmla="*/ 8113040 w 10409467"/>
                <a:gd name="connsiteY49" fmla="*/ 4477806 h 6071194"/>
                <a:gd name="connsiteX50" fmla="*/ 9564254 w 10409467"/>
                <a:gd name="connsiteY50" fmla="*/ 4967208 h 6071194"/>
                <a:gd name="connsiteX51" fmla="*/ 9975288 w 10409467"/>
                <a:gd name="connsiteY51" fmla="*/ 5127218 h 6071194"/>
                <a:gd name="connsiteX52" fmla="*/ 10359596 w 10409467"/>
                <a:gd name="connsiteY52" fmla="*/ 5064618 h 6071194"/>
                <a:gd name="connsiteX53" fmla="*/ 9925763 w 10409467"/>
                <a:gd name="connsiteY53" fmla="*/ 6071190 h 6071194"/>
                <a:gd name="connsiteX54" fmla="*/ 9706266 w 10409467"/>
                <a:gd name="connsiteY54" fmla="*/ 5408236 h 6071194"/>
                <a:gd name="connsiteX55" fmla="*/ 8790276 w 10409467"/>
                <a:gd name="connsiteY55" fmla="*/ 5047055 h 6071194"/>
                <a:gd name="connsiteX56" fmla="*/ 4940575 w 10409467"/>
                <a:gd name="connsiteY56" fmla="*/ 3376168 h 6071194"/>
                <a:gd name="connsiteX57" fmla="*/ 3944371 w 10409467"/>
                <a:gd name="connsiteY57" fmla="*/ 2976643 h 6071194"/>
                <a:gd name="connsiteX58" fmla="*/ 3460193 w 10409467"/>
                <a:gd name="connsiteY58" fmla="*/ 2852901 h 6071194"/>
                <a:gd name="connsiteX59" fmla="*/ 3217865 w 10409467"/>
                <a:gd name="connsiteY59" fmla="*/ 2829045 h 6071194"/>
                <a:gd name="connsiteX60" fmla="*/ 3025524 w 10409467"/>
                <a:gd name="connsiteY60" fmla="*/ 2858861 h 6071194"/>
                <a:gd name="connsiteX61" fmla="*/ 2832855 w 10409467"/>
                <a:gd name="connsiteY61" fmla="*/ 2930924 h 6071194"/>
                <a:gd name="connsiteX62" fmla="*/ 2820111 w 10409467"/>
                <a:gd name="connsiteY62" fmla="*/ 3026344 h 6071194"/>
                <a:gd name="connsiteX63" fmla="*/ 2959241 w 10409467"/>
                <a:gd name="connsiteY63" fmla="*/ 3167976 h 6071194"/>
                <a:gd name="connsiteX64" fmla="*/ 3176083 w 10409467"/>
                <a:gd name="connsiteY64" fmla="*/ 3269358 h 6071194"/>
                <a:gd name="connsiteX65" fmla="*/ 3388239 w 10409467"/>
                <a:gd name="connsiteY65" fmla="*/ 3442290 h 6071194"/>
                <a:gd name="connsiteX66" fmla="*/ 3212014 w 10409467"/>
                <a:gd name="connsiteY66" fmla="*/ 3336948 h 6071194"/>
                <a:gd name="connsiteX67" fmla="*/ 3004633 w 10409467"/>
                <a:gd name="connsiteY67" fmla="*/ 3276814 h 6071194"/>
                <a:gd name="connsiteX68" fmla="*/ 2771676 w 10409467"/>
                <a:gd name="connsiteY68" fmla="*/ 3166987 h 6071194"/>
                <a:gd name="connsiteX69" fmla="*/ 2638873 w 10409467"/>
                <a:gd name="connsiteY69" fmla="*/ 3097908 h 6071194"/>
                <a:gd name="connsiteX70" fmla="*/ 2570293 w 10409467"/>
                <a:gd name="connsiteY70" fmla="*/ 3109338 h 6071194"/>
                <a:gd name="connsiteX71" fmla="*/ 2525557 w 10409467"/>
                <a:gd name="connsiteY71" fmla="*/ 3326508 h 6071194"/>
                <a:gd name="connsiteX72" fmla="*/ 2584349 w 10409467"/>
                <a:gd name="connsiteY72" fmla="*/ 3577470 h 6071194"/>
                <a:gd name="connsiteX73" fmla="*/ 2663703 w 10409467"/>
                <a:gd name="connsiteY73" fmla="*/ 3996904 h 6071194"/>
                <a:gd name="connsiteX74" fmla="*/ 2633113 w 10409467"/>
                <a:gd name="connsiteY74" fmla="*/ 4192703 h 6071194"/>
                <a:gd name="connsiteX75" fmla="*/ 2539703 w 10409467"/>
                <a:gd name="connsiteY75" fmla="*/ 4455574 h 6071194"/>
                <a:gd name="connsiteX76" fmla="*/ 2595212 w 10409467"/>
                <a:gd name="connsiteY76" fmla="*/ 3945217 h 6071194"/>
                <a:gd name="connsiteX77" fmla="*/ 2481240 w 10409467"/>
                <a:gd name="connsiteY77" fmla="*/ 3566538 h 6071194"/>
                <a:gd name="connsiteX78" fmla="*/ 2307403 w 10409467"/>
                <a:gd name="connsiteY78" fmla="*/ 3166488 h 6071194"/>
                <a:gd name="connsiteX79" fmla="*/ 2261683 w 10409467"/>
                <a:gd name="connsiteY79" fmla="*/ 3063618 h 6071194"/>
                <a:gd name="connsiteX80" fmla="*/ 2078803 w 10409467"/>
                <a:gd name="connsiteY80" fmla="*/ 2949318 h 6071194"/>
                <a:gd name="connsiteX81" fmla="*/ 1824299 w 10409467"/>
                <a:gd name="connsiteY81" fmla="*/ 3002494 h 6071194"/>
                <a:gd name="connsiteX82" fmla="*/ 1412162 w 10409467"/>
                <a:gd name="connsiteY82" fmla="*/ 3235573 h 6071194"/>
                <a:gd name="connsiteX83" fmla="*/ 1381573 w 10409467"/>
                <a:gd name="connsiteY83" fmla="*/ 3680838 h 6071194"/>
                <a:gd name="connsiteX84" fmla="*/ 1340867 w 10409467"/>
                <a:gd name="connsiteY84" fmla="*/ 3980504 h 6071194"/>
                <a:gd name="connsiteX85" fmla="*/ 1197619 w 10409467"/>
                <a:gd name="connsiteY85" fmla="*/ 4738831 h 6071194"/>
                <a:gd name="connsiteX86" fmla="*/ 1220896 w 10409467"/>
                <a:gd name="connsiteY86" fmla="*/ 4338309 h 6071194"/>
                <a:gd name="connsiteX87" fmla="*/ 1242772 w 10409467"/>
                <a:gd name="connsiteY87" fmla="*/ 4080888 h 6071194"/>
                <a:gd name="connsiteX88" fmla="*/ 1198693 w 10409467"/>
                <a:gd name="connsiteY88" fmla="*/ 3909438 h 6071194"/>
                <a:gd name="connsiteX89" fmla="*/ 970093 w 10409467"/>
                <a:gd name="connsiteY89" fmla="*/ 3989448 h 6071194"/>
                <a:gd name="connsiteX90" fmla="*/ 766328 w 10409467"/>
                <a:gd name="connsiteY90" fmla="*/ 4131990 h 6071194"/>
                <a:gd name="connsiteX91" fmla="*/ 555808 w 10409467"/>
                <a:gd name="connsiteY91" fmla="*/ 4355688 h 6071194"/>
                <a:gd name="connsiteX92" fmla="*/ 785900 w 10409467"/>
                <a:gd name="connsiteY92" fmla="*/ 4017771 h 6071194"/>
                <a:gd name="connsiteX93" fmla="*/ 1130113 w 10409467"/>
                <a:gd name="connsiteY93" fmla="*/ 3817500 h 6071194"/>
                <a:gd name="connsiteX94" fmla="*/ 1278703 w 10409467"/>
                <a:gd name="connsiteY94" fmla="*/ 3726558 h 6071194"/>
                <a:gd name="connsiteX95" fmla="*/ 1269661 w 10409467"/>
                <a:gd name="connsiteY95" fmla="*/ 3390117 h 6071194"/>
                <a:gd name="connsiteX96" fmla="*/ 1309620 w 10409467"/>
                <a:gd name="connsiteY96" fmla="*/ 3169963 h 6071194"/>
                <a:gd name="connsiteX97" fmla="*/ 1393003 w 10409467"/>
                <a:gd name="connsiteY97" fmla="*/ 3052188 h 6071194"/>
                <a:gd name="connsiteX98" fmla="*/ 1080693 w 10409467"/>
                <a:gd name="connsiteY98" fmla="*/ 2984604 h 6071194"/>
                <a:gd name="connsiteX99" fmla="*/ 663453 w 10409467"/>
                <a:gd name="connsiteY99" fmla="*/ 3023360 h 6071194"/>
                <a:gd name="connsiteX100" fmla="*/ 235111 w 10409467"/>
                <a:gd name="connsiteY100" fmla="*/ 3217172 h 6071194"/>
                <a:gd name="connsiteX101" fmla="*/ 421453 w 10409467"/>
                <a:gd name="connsiteY101" fmla="*/ 3029328 h 6071194"/>
                <a:gd name="connsiteX102" fmla="*/ 627193 w 10409467"/>
                <a:gd name="connsiteY102" fmla="*/ 2926458 h 6071194"/>
                <a:gd name="connsiteX103" fmla="*/ 854480 w 10409467"/>
                <a:gd name="connsiteY103" fmla="*/ 2889178 h 6071194"/>
                <a:gd name="connsiteX104" fmla="*/ 1149272 w 10409467"/>
                <a:gd name="connsiteY104" fmla="*/ 2889676 h 6071194"/>
                <a:gd name="connsiteX105" fmla="*/ 1531894 w 10409467"/>
                <a:gd name="connsiteY105" fmla="*/ 2917507 h 6071194"/>
                <a:gd name="connsiteX106" fmla="*/ 1860559 w 10409467"/>
                <a:gd name="connsiteY106" fmla="*/ 2766431 h 6071194"/>
                <a:gd name="connsiteX107" fmla="*/ 1701613 w 10409467"/>
                <a:gd name="connsiteY107" fmla="*/ 2263518 h 6071194"/>
                <a:gd name="connsiteX108" fmla="*/ 1690183 w 10409467"/>
                <a:gd name="connsiteY108" fmla="*/ 1966338 h 6071194"/>
                <a:gd name="connsiteX109" fmla="*/ 1381991 w 10409467"/>
                <a:gd name="connsiteY109" fmla="*/ 1841604 h 6071194"/>
                <a:gd name="connsiteX110" fmla="*/ 1095823 w 10409467"/>
                <a:gd name="connsiteY110" fmla="*/ 1714878 h 6071194"/>
                <a:gd name="connsiteX111" fmla="*/ 746507 w 10409467"/>
                <a:gd name="connsiteY111" fmla="*/ 1626415 h 6071194"/>
                <a:gd name="connsiteX112" fmla="*/ 352873 w 10409467"/>
                <a:gd name="connsiteY112" fmla="*/ 1726308 h 6071194"/>
                <a:gd name="connsiteX113" fmla="*/ 113171 w 10409467"/>
                <a:gd name="connsiteY113" fmla="*/ 1763582 h 6071194"/>
                <a:gd name="connsiteX114" fmla="*/ 9973 w 10409467"/>
                <a:gd name="connsiteY114" fmla="*/ 1737738 h 6071194"/>
                <a:gd name="connsiteX115" fmla="*/ 348516 w 10409467"/>
                <a:gd name="connsiteY115" fmla="*/ 1643812 h 6071194"/>
                <a:gd name="connsiteX116" fmla="*/ 653097 w 10409467"/>
                <a:gd name="connsiteY116" fmla="*/ 1543920 h 6071194"/>
                <a:gd name="connsiteX117" fmla="*/ 1072963 w 10409467"/>
                <a:gd name="connsiteY117" fmla="*/ 1612008 h 6071194"/>
                <a:gd name="connsiteX118" fmla="*/ 1244413 w 10409467"/>
                <a:gd name="connsiteY118" fmla="*/ 1657728 h 6071194"/>
                <a:gd name="connsiteX119" fmla="*/ 1205766 w 10409467"/>
                <a:gd name="connsiteY119" fmla="*/ 1451988 h 6071194"/>
                <a:gd name="connsiteX120" fmla="*/ 1046313 w 10409467"/>
                <a:gd name="connsiteY120" fmla="*/ 815409 h 6071194"/>
                <a:gd name="connsiteX121" fmla="*/ 1221553 w 10409467"/>
                <a:gd name="connsiteY121" fmla="*/ 1211958 h 6071194"/>
                <a:gd name="connsiteX0" fmla="*/ 1221553 w 10412532"/>
                <a:gd name="connsiteY0" fmla="*/ 1211958 h 5867458"/>
                <a:gd name="connsiteX1" fmla="*/ 1343911 w 10412532"/>
                <a:gd name="connsiteY1" fmla="*/ 1559828 h 5867458"/>
                <a:gd name="connsiteX2" fmla="*/ 1553023 w 10412532"/>
                <a:gd name="connsiteY2" fmla="*/ 1657728 h 5867458"/>
                <a:gd name="connsiteX3" fmla="*/ 1907353 w 10412532"/>
                <a:gd name="connsiteY3" fmla="*/ 1680588 h 5867458"/>
                <a:gd name="connsiteX4" fmla="*/ 2021653 w 10412532"/>
                <a:gd name="connsiteY4" fmla="*/ 1543428 h 5867458"/>
                <a:gd name="connsiteX5" fmla="*/ 2124523 w 10412532"/>
                <a:gd name="connsiteY5" fmla="*/ 1291968 h 5867458"/>
                <a:gd name="connsiteX6" fmla="*/ 2124523 w 10412532"/>
                <a:gd name="connsiteY6" fmla="*/ 1120518 h 5867458"/>
                <a:gd name="connsiteX7" fmla="*/ 2068029 w 10412532"/>
                <a:gd name="connsiteY7" fmla="*/ 825325 h 5867458"/>
                <a:gd name="connsiteX8" fmla="*/ 2078803 w 10412532"/>
                <a:gd name="connsiteY8" fmla="*/ 777618 h 5867458"/>
                <a:gd name="connsiteX9" fmla="*/ 2170243 w 10412532"/>
                <a:gd name="connsiteY9" fmla="*/ 1086228 h 5867458"/>
                <a:gd name="connsiteX10" fmla="*/ 2215963 w 10412532"/>
                <a:gd name="connsiteY10" fmla="*/ 1269108 h 5867458"/>
                <a:gd name="connsiteX11" fmla="*/ 2284543 w 10412532"/>
                <a:gd name="connsiteY11" fmla="*/ 1303398 h 5867458"/>
                <a:gd name="connsiteX12" fmla="*/ 2330263 w 10412532"/>
                <a:gd name="connsiteY12" fmla="*/ 1166238 h 5867458"/>
                <a:gd name="connsiteX13" fmla="*/ 2467423 w 10412532"/>
                <a:gd name="connsiteY13" fmla="*/ 880488 h 5867458"/>
                <a:gd name="connsiteX14" fmla="*/ 2558863 w 10412532"/>
                <a:gd name="connsiteY14" fmla="*/ 640458 h 5867458"/>
                <a:gd name="connsiteX15" fmla="*/ 2616013 w 10412532"/>
                <a:gd name="connsiteY15" fmla="*/ 537588 h 5867458"/>
                <a:gd name="connsiteX16" fmla="*/ 2558863 w 10412532"/>
                <a:gd name="connsiteY16" fmla="*/ 789048 h 5867458"/>
                <a:gd name="connsiteX17" fmla="*/ 2444563 w 10412532"/>
                <a:gd name="connsiteY17" fmla="*/ 1097658 h 5867458"/>
                <a:gd name="connsiteX18" fmla="*/ 2375983 w 10412532"/>
                <a:gd name="connsiteY18" fmla="*/ 1406268 h 5867458"/>
                <a:gd name="connsiteX19" fmla="*/ 2558863 w 10412532"/>
                <a:gd name="connsiteY19" fmla="*/ 1577718 h 5867458"/>
                <a:gd name="connsiteX20" fmla="*/ 2878903 w 10412532"/>
                <a:gd name="connsiteY20" fmla="*/ 1657728 h 5867458"/>
                <a:gd name="connsiteX21" fmla="*/ 3187513 w 10412532"/>
                <a:gd name="connsiteY21" fmla="*/ 1657728 h 5867458"/>
                <a:gd name="connsiteX22" fmla="*/ 3370393 w 10412532"/>
                <a:gd name="connsiteY22" fmla="*/ 1566288 h 5867458"/>
                <a:gd name="connsiteX23" fmla="*/ 3488066 w 10412532"/>
                <a:gd name="connsiteY23" fmla="*/ 1246753 h 5867458"/>
                <a:gd name="connsiteX24" fmla="*/ 3495138 w 10412532"/>
                <a:gd name="connsiteY24" fmla="*/ 1115548 h 5867458"/>
                <a:gd name="connsiteX25" fmla="*/ 3493650 w 10412532"/>
                <a:gd name="connsiteY25" fmla="*/ 1063976 h 5867458"/>
                <a:gd name="connsiteX26" fmla="*/ 3450403 w 10412532"/>
                <a:gd name="connsiteY26" fmla="*/ 777618 h 5867458"/>
                <a:gd name="connsiteX27" fmla="*/ 3119893 w 10412532"/>
                <a:gd name="connsiteY27" fmla="*/ 321571 h 5867458"/>
                <a:gd name="connsiteX28" fmla="*/ 3497351 w 10412532"/>
                <a:gd name="connsiteY28" fmla="*/ 674883 h 5867458"/>
                <a:gd name="connsiteX29" fmla="*/ 3759013 w 10412532"/>
                <a:gd name="connsiteY29" fmla="*/ 571878 h 5867458"/>
                <a:gd name="connsiteX30" fmla="*/ 3999043 w 10412532"/>
                <a:gd name="connsiteY30" fmla="*/ 91818 h 5867458"/>
                <a:gd name="connsiteX31" fmla="*/ 4033333 w 10412532"/>
                <a:gd name="connsiteY31" fmla="*/ 11808 h 5867458"/>
                <a:gd name="connsiteX32" fmla="*/ 3984569 w 10412532"/>
                <a:gd name="connsiteY32" fmla="*/ 247366 h 5867458"/>
                <a:gd name="connsiteX33" fmla="*/ 3812791 w 10412532"/>
                <a:gd name="connsiteY33" fmla="*/ 647417 h 5867458"/>
                <a:gd name="connsiteX34" fmla="*/ 3592906 w 10412532"/>
                <a:gd name="connsiteY34" fmla="*/ 811408 h 5867458"/>
                <a:gd name="connsiteX35" fmla="*/ 3604425 w 10412532"/>
                <a:gd name="connsiteY35" fmla="*/ 999253 h 5867458"/>
                <a:gd name="connsiteX36" fmla="*/ 3872985 w 10412532"/>
                <a:gd name="connsiteY36" fmla="*/ 881976 h 5867458"/>
                <a:gd name="connsiteX37" fmla="*/ 4200754 w 10412532"/>
                <a:gd name="connsiteY37" fmla="*/ 774136 h 5867458"/>
                <a:gd name="connsiteX38" fmla="*/ 4064251 w 10412532"/>
                <a:gd name="connsiteY38" fmla="*/ 847195 h 5867458"/>
                <a:gd name="connsiteX39" fmla="*/ 3818880 w 10412532"/>
                <a:gd name="connsiteY39" fmla="*/ 991305 h 5867458"/>
                <a:gd name="connsiteX40" fmla="*/ 3658531 w 10412532"/>
                <a:gd name="connsiteY40" fmla="*/ 1093178 h 5867458"/>
                <a:gd name="connsiteX41" fmla="*/ 3622838 w 10412532"/>
                <a:gd name="connsiteY41" fmla="*/ 1221401 h 5867458"/>
                <a:gd name="connsiteX42" fmla="*/ 3577446 w 10412532"/>
                <a:gd name="connsiteY42" fmla="*/ 1500691 h 5867458"/>
                <a:gd name="connsiteX43" fmla="*/ 3461833 w 10412532"/>
                <a:gd name="connsiteY43" fmla="*/ 1726308 h 5867458"/>
                <a:gd name="connsiteX44" fmla="*/ 3278953 w 10412532"/>
                <a:gd name="connsiteY44" fmla="*/ 2034918 h 5867458"/>
                <a:gd name="connsiteX45" fmla="*/ 3288742 w 10412532"/>
                <a:gd name="connsiteY45" fmla="*/ 2273460 h 5867458"/>
                <a:gd name="connsiteX46" fmla="*/ 3434288 w 10412532"/>
                <a:gd name="connsiteY46" fmla="*/ 2417577 h 5867458"/>
                <a:gd name="connsiteX47" fmla="*/ 3781217 w 10412532"/>
                <a:gd name="connsiteY47" fmla="*/ 2618845 h 5867458"/>
                <a:gd name="connsiteX48" fmla="*/ 4079053 w 10412532"/>
                <a:gd name="connsiteY48" fmla="*/ 2777868 h 5867458"/>
                <a:gd name="connsiteX49" fmla="*/ 8113040 w 10412532"/>
                <a:gd name="connsiteY49" fmla="*/ 4477806 h 5867458"/>
                <a:gd name="connsiteX50" fmla="*/ 9564254 w 10412532"/>
                <a:gd name="connsiteY50" fmla="*/ 4967208 h 5867458"/>
                <a:gd name="connsiteX51" fmla="*/ 9975288 w 10412532"/>
                <a:gd name="connsiteY51" fmla="*/ 5127218 h 5867458"/>
                <a:gd name="connsiteX52" fmla="*/ 10359596 w 10412532"/>
                <a:gd name="connsiteY52" fmla="*/ 5064618 h 5867458"/>
                <a:gd name="connsiteX53" fmla="*/ 9959777 w 10412532"/>
                <a:gd name="connsiteY53" fmla="*/ 5867453 h 5867458"/>
                <a:gd name="connsiteX54" fmla="*/ 9706266 w 10412532"/>
                <a:gd name="connsiteY54" fmla="*/ 5408236 h 5867458"/>
                <a:gd name="connsiteX55" fmla="*/ 8790276 w 10412532"/>
                <a:gd name="connsiteY55" fmla="*/ 5047055 h 5867458"/>
                <a:gd name="connsiteX56" fmla="*/ 4940575 w 10412532"/>
                <a:gd name="connsiteY56" fmla="*/ 3376168 h 5867458"/>
                <a:gd name="connsiteX57" fmla="*/ 3944371 w 10412532"/>
                <a:gd name="connsiteY57" fmla="*/ 2976643 h 5867458"/>
                <a:gd name="connsiteX58" fmla="*/ 3460193 w 10412532"/>
                <a:gd name="connsiteY58" fmla="*/ 2852901 h 5867458"/>
                <a:gd name="connsiteX59" fmla="*/ 3217865 w 10412532"/>
                <a:gd name="connsiteY59" fmla="*/ 2829045 h 5867458"/>
                <a:gd name="connsiteX60" fmla="*/ 3025524 w 10412532"/>
                <a:gd name="connsiteY60" fmla="*/ 2858861 h 5867458"/>
                <a:gd name="connsiteX61" fmla="*/ 2832855 w 10412532"/>
                <a:gd name="connsiteY61" fmla="*/ 2930924 h 5867458"/>
                <a:gd name="connsiteX62" fmla="*/ 2820111 w 10412532"/>
                <a:gd name="connsiteY62" fmla="*/ 3026344 h 5867458"/>
                <a:gd name="connsiteX63" fmla="*/ 2959241 w 10412532"/>
                <a:gd name="connsiteY63" fmla="*/ 3167976 h 5867458"/>
                <a:gd name="connsiteX64" fmla="*/ 3176083 w 10412532"/>
                <a:gd name="connsiteY64" fmla="*/ 3269358 h 5867458"/>
                <a:gd name="connsiteX65" fmla="*/ 3388239 w 10412532"/>
                <a:gd name="connsiteY65" fmla="*/ 3442290 h 5867458"/>
                <a:gd name="connsiteX66" fmla="*/ 3212014 w 10412532"/>
                <a:gd name="connsiteY66" fmla="*/ 3336948 h 5867458"/>
                <a:gd name="connsiteX67" fmla="*/ 3004633 w 10412532"/>
                <a:gd name="connsiteY67" fmla="*/ 3276814 h 5867458"/>
                <a:gd name="connsiteX68" fmla="*/ 2771676 w 10412532"/>
                <a:gd name="connsiteY68" fmla="*/ 3166987 h 5867458"/>
                <a:gd name="connsiteX69" fmla="*/ 2638873 w 10412532"/>
                <a:gd name="connsiteY69" fmla="*/ 3097908 h 5867458"/>
                <a:gd name="connsiteX70" fmla="*/ 2570293 w 10412532"/>
                <a:gd name="connsiteY70" fmla="*/ 3109338 h 5867458"/>
                <a:gd name="connsiteX71" fmla="*/ 2525557 w 10412532"/>
                <a:gd name="connsiteY71" fmla="*/ 3326508 h 5867458"/>
                <a:gd name="connsiteX72" fmla="*/ 2584349 w 10412532"/>
                <a:gd name="connsiteY72" fmla="*/ 3577470 h 5867458"/>
                <a:gd name="connsiteX73" fmla="*/ 2663703 w 10412532"/>
                <a:gd name="connsiteY73" fmla="*/ 3996904 h 5867458"/>
                <a:gd name="connsiteX74" fmla="*/ 2633113 w 10412532"/>
                <a:gd name="connsiteY74" fmla="*/ 4192703 h 5867458"/>
                <a:gd name="connsiteX75" fmla="*/ 2539703 w 10412532"/>
                <a:gd name="connsiteY75" fmla="*/ 4455574 h 5867458"/>
                <a:gd name="connsiteX76" fmla="*/ 2595212 w 10412532"/>
                <a:gd name="connsiteY76" fmla="*/ 3945217 h 5867458"/>
                <a:gd name="connsiteX77" fmla="*/ 2481240 w 10412532"/>
                <a:gd name="connsiteY77" fmla="*/ 3566538 h 5867458"/>
                <a:gd name="connsiteX78" fmla="*/ 2307403 w 10412532"/>
                <a:gd name="connsiteY78" fmla="*/ 3166488 h 5867458"/>
                <a:gd name="connsiteX79" fmla="*/ 2261683 w 10412532"/>
                <a:gd name="connsiteY79" fmla="*/ 3063618 h 5867458"/>
                <a:gd name="connsiteX80" fmla="*/ 2078803 w 10412532"/>
                <a:gd name="connsiteY80" fmla="*/ 2949318 h 5867458"/>
                <a:gd name="connsiteX81" fmla="*/ 1824299 w 10412532"/>
                <a:gd name="connsiteY81" fmla="*/ 3002494 h 5867458"/>
                <a:gd name="connsiteX82" fmla="*/ 1412162 w 10412532"/>
                <a:gd name="connsiteY82" fmla="*/ 3235573 h 5867458"/>
                <a:gd name="connsiteX83" fmla="*/ 1381573 w 10412532"/>
                <a:gd name="connsiteY83" fmla="*/ 3680838 h 5867458"/>
                <a:gd name="connsiteX84" fmla="*/ 1340867 w 10412532"/>
                <a:gd name="connsiteY84" fmla="*/ 3980504 h 5867458"/>
                <a:gd name="connsiteX85" fmla="*/ 1197619 w 10412532"/>
                <a:gd name="connsiteY85" fmla="*/ 4738831 h 5867458"/>
                <a:gd name="connsiteX86" fmla="*/ 1220896 w 10412532"/>
                <a:gd name="connsiteY86" fmla="*/ 4338309 h 5867458"/>
                <a:gd name="connsiteX87" fmla="*/ 1242772 w 10412532"/>
                <a:gd name="connsiteY87" fmla="*/ 4080888 h 5867458"/>
                <a:gd name="connsiteX88" fmla="*/ 1198693 w 10412532"/>
                <a:gd name="connsiteY88" fmla="*/ 3909438 h 5867458"/>
                <a:gd name="connsiteX89" fmla="*/ 970093 w 10412532"/>
                <a:gd name="connsiteY89" fmla="*/ 3989448 h 5867458"/>
                <a:gd name="connsiteX90" fmla="*/ 766328 w 10412532"/>
                <a:gd name="connsiteY90" fmla="*/ 4131990 h 5867458"/>
                <a:gd name="connsiteX91" fmla="*/ 555808 w 10412532"/>
                <a:gd name="connsiteY91" fmla="*/ 4355688 h 5867458"/>
                <a:gd name="connsiteX92" fmla="*/ 785900 w 10412532"/>
                <a:gd name="connsiteY92" fmla="*/ 4017771 h 5867458"/>
                <a:gd name="connsiteX93" fmla="*/ 1130113 w 10412532"/>
                <a:gd name="connsiteY93" fmla="*/ 3817500 h 5867458"/>
                <a:gd name="connsiteX94" fmla="*/ 1278703 w 10412532"/>
                <a:gd name="connsiteY94" fmla="*/ 3726558 h 5867458"/>
                <a:gd name="connsiteX95" fmla="*/ 1269661 w 10412532"/>
                <a:gd name="connsiteY95" fmla="*/ 3390117 h 5867458"/>
                <a:gd name="connsiteX96" fmla="*/ 1309620 w 10412532"/>
                <a:gd name="connsiteY96" fmla="*/ 3169963 h 5867458"/>
                <a:gd name="connsiteX97" fmla="*/ 1393003 w 10412532"/>
                <a:gd name="connsiteY97" fmla="*/ 3052188 h 5867458"/>
                <a:gd name="connsiteX98" fmla="*/ 1080693 w 10412532"/>
                <a:gd name="connsiteY98" fmla="*/ 2984604 h 5867458"/>
                <a:gd name="connsiteX99" fmla="*/ 663453 w 10412532"/>
                <a:gd name="connsiteY99" fmla="*/ 3023360 h 5867458"/>
                <a:gd name="connsiteX100" fmla="*/ 235111 w 10412532"/>
                <a:gd name="connsiteY100" fmla="*/ 3217172 h 5867458"/>
                <a:gd name="connsiteX101" fmla="*/ 421453 w 10412532"/>
                <a:gd name="connsiteY101" fmla="*/ 3029328 h 5867458"/>
                <a:gd name="connsiteX102" fmla="*/ 627193 w 10412532"/>
                <a:gd name="connsiteY102" fmla="*/ 2926458 h 5867458"/>
                <a:gd name="connsiteX103" fmla="*/ 854480 w 10412532"/>
                <a:gd name="connsiteY103" fmla="*/ 2889178 h 5867458"/>
                <a:gd name="connsiteX104" fmla="*/ 1149272 w 10412532"/>
                <a:gd name="connsiteY104" fmla="*/ 2889676 h 5867458"/>
                <a:gd name="connsiteX105" fmla="*/ 1531894 w 10412532"/>
                <a:gd name="connsiteY105" fmla="*/ 2917507 h 5867458"/>
                <a:gd name="connsiteX106" fmla="*/ 1860559 w 10412532"/>
                <a:gd name="connsiteY106" fmla="*/ 2766431 h 5867458"/>
                <a:gd name="connsiteX107" fmla="*/ 1701613 w 10412532"/>
                <a:gd name="connsiteY107" fmla="*/ 2263518 h 5867458"/>
                <a:gd name="connsiteX108" fmla="*/ 1690183 w 10412532"/>
                <a:gd name="connsiteY108" fmla="*/ 1966338 h 5867458"/>
                <a:gd name="connsiteX109" fmla="*/ 1381991 w 10412532"/>
                <a:gd name="connsiteY109" fmla="*/ 1841604 h 5867458"/>
                <a:gd name="connsiteX110" fmla="*/ 1095823 w 10412532"/>
                <a:gd name="connsiteY110" fmla="*/ 1714878 h 5867458"/>
                <a:gd name="connsiteX111" fmla="*/ 746507 w 10412532"/>
                <a:gd name="connsiteY111" fmla="*/ 1626415 h 5867458"/>
                <a:gd name="connsiteX112" fmla="*/ 352873 w 10412532"/>
                <a:gd name="connsiteY112" fmla="*/ 1726308 h 5867458"/>
                <a:gd name="connsiteX113" fmla="*/ 113171 w 10412532"/>
                <a:gd name="connsiteY113" fmla="*/ 1763582 h 5867458"/>
                <a:gd name="connsiteX114" fmla="*/ 9973 w 10412532"/>
                <a:gd name="connsiteY114" fmla="*/ 1737738 h 5867458"/>
                <a:gd name="connsiteX115" fmla="*/ 348516 w 10412532"/>
                <a:gd name="connsiteY115" fmla="*/ 1643812 h 5867458"/>
                <a:gd name="connsiteX116" fmla="*/ 653097 w 10412532"/>
                <a:gd name="connsiteY116" fmla="*/ 1543920 h 5867458"/>
                <a:gd name="connsiteX117" fmla="*/ 1072963 w 10412532"/>
                <a:gd name="connsiteY117" fmla="*/ 1612008 h 5867458"/>
                <a:gd name="connsiteX118" fmla="*/ 1244413 w 10412532"/>
                <a:gd name="connsiteY118" fmla="*/ 1657728 h 5867458"/>
                <a:gd name="connsiteX119" fmla="*/ 1205766 w 10412532"/>
                <a:gd name="connsiteY119" fmla="*/ 1451988 h 5867458"/>
                <a:gd name="connsiteX120" fmla="*/ 1046313 w 10412532"/>
                <a:gd name="connsiteY120" fmla="*/ 815409 h 5867458"/>
                <a:gd name="connsiteX121" fmla="*/ 1221553 w 10412532"/>
                <a:gd name="connsiteY121" fmla="*/ 1211958 h 5867458"/>
                <a:gd name="connsiteX0" fmla="*/ 1221553 w 10412532"/>
                <a:gd name="connsiteY0" fmla="*/ 1211958 h 5867461"/>
                <a:gd name="connsiteX1" fmla="*/ 1343911 w 10412532"/>
                <a:gd name="connsiteY1" fmla="*/ 1559828 h 5867461"/>
                <a:gd name="connsiteX2" fmla="*/ 1553023 w 10412532"/>
                <a:gd name="connsiteY2" fmla="*/ 1657728 h 5867461"/>
                <a:gd name="connsiteX3" fmla="*/ 1907353 w 10412532"/>
                <a:gd name="connsiteY3" fmla="*/ 1680588 h 5867461"/>
                <a:gd name="connsiteX4" fmla="*/ 2021653 w 10412532"/>
                <a:gd name="connsiteY4" fmla="*/ 1543428 h 5867461"/>
                <a:gd name="connsiteX5" fmla="*/ 2124523 w 10412532"/>
                <a:gd name="connsiteY5" fmla="*/ 1291968 h 5867461"/>
                <a:gd name="connsiteX6" fmla="*/ 2124523 w 10412532"/>
                <a:gd name="connsiteY6" fmla="*/ 1120518 h 5867461"/>
                <a:gd name="connsiteX7" fmla="*/ 2068029 w 10412532"/>
                <a:gd name="connsiteY7" fmla="*/ 825325 h 5867461"/>
                <a:gd name="connsiteX8" fmla="*/ 2078803 w 10412532"/>
                <a:gd name="connsiteY8" fmla="*/ 777618 h 5867461"/>
                <a:gd name="connsiteX9" fmla="*/ 2170243 w 10412532"/>
                <a:gd name="connsiteY9" fmla="*/ 1086228 h 5867461"/>
                <a:gd name="connsiteX10" fmla="*/ 2215963 w 10412532"/>
                <a:gd name="connsiteY10" fmla="*/ 1269108 h 5867461"/>
                <a:gd name="connsiteX11" fmla="*/ 2284543 w 10412532"/>
                <a:gd name="connsiteY11" fmla="*/ 1303398 h 5867461"/>
                <a:gd name="connsiteX12" fmla="*/ 2330263 w 10412532"/>
                <a:gd name="connsiteY12" fmla="*/ 1166238 h 5867461"/>
                <a:gd name="connsiteX13" fmla="*/ 2467423 w 10412532"/>
                <a:gd name="connsiteY13" fmla="*/ 880488 h 5867461"/>
                <a:gd name="connsiteX14" fmla="*/ 2558863 w 10412532"/>
                <a:gd name="connsiteY14" fmla="*/ 640458 h 5867461"/>
                <a:gd name="connsiteX15" fmla="*/ 2616013 w 10412532"/>
                <a:gd name="connsiteY15" fmla="*/ 537588 h 5867461"/>
                <a:gd name="connsiteX16" fmla="*/ 2558863 w 10412532"/>
                <a:gd name="connsiteY16" fmla="*/ 789048 h 5867461"/>
                <a:gd name="connsiteX17" fmla="*/ 2444563 w 10412532"/>
                <a:gd name="connsiteY17" fmla="*/ 1097658 h 5867461"/>
                <a:gd name="connsiteX18" fmla="*/ 2375983 w 10412532"/>
                <a:gd name="connsiteY18" fmla="*/ 1406268 h 5867461"/>
                <a:gd name="connsiteX19" fmla="*/ 2558863 w 10412532"/>
                <a:gd name="connsiteY19" fmla="*/ 1577718 h 5867461"/>
                <a:gd name="connsiteX20" fmla="*/ 2878903 w 10412532"/>
                <a:gd name="connsiteY20" fmla="*/ 1657728 h 5867461"/>
                <a:gd name="connsiteX21" fmla="*/ 3187513 w 10412532"/>
                <a:gd name="connsiteY21" fmla="*/ 1657728 h 5867461"/>
                <a:gd name="connsiteX22" fmla="*/ 3370393 w 10412532"/>
                <a:gd name="connsiteY22" fmla="*/ 1566288 h 5867461"/>
                <a:gd name="connsiteX23" fmla="*/ 3488066 w 10412532"/>
                <a:gd name="connsiteY23" fmla="*/ 1246753 h 5867461"/>
                <a:gd name="connsiteX24" fmla="*/ 3495138 w 10412532"/>
                <a:gd name="connsiteY24" fmla="*/ 1115548 h 5867461"/>
                <a:gd name="connsiteX25" fmla="*/ 3493650 w 10412532"/>
                <a:gd name="connsiteY25" fmla="*/ 1063976 h 5867461"/>
                <a:gd name="connsiteX26" fmla="*/ 3450403 w 10412532"/>
                <a:gd name="connsiteY26" fmla="*/ 777618 h 5867461"/>
                <a:gd name="connsiteX27" fmla="*/ 3119893 w 10412532"/>
                <a:gd name="connsiteY27" fmla="*/ 321571 h 5867461"/>
                <a:gd name="connsiteX28" fmla="*/ 3497351 w 10412532"/>
                <a:gd name="connsiteY28" fmla="*/ 674883 h 5867461"/>
                <a:gd name="connsiteX29" fmla="*/ 3759013 w 10412532"/>
                <a:gd name="connsiteY29" fmla="*/ 571878 h 5867461"/>
                <a:gd name="connsiteX30" fmla="*/ 3999043 w 10412532"/>
                <a:gd name="connsiteY30" fmla="*/ 91818 h 5867461"/>
                <a:gd name="connsiteX31" fmla="*/ 4033333 w 10412532"/>
                <a:gd name="connsiteY31" fmla="*/ 11808 h 5867461"/>
                <a:gd name="connsiteX32" fmla="*/ 3984569 w 10412532"/>
                <a:gd name="connsiteY32" fmla="*/ 247366 h 5867461"/>
                <a:gd name="connsiteX33" fmla="*/ 3812791 w 10412532"/>
                <a:gd name="connsiteY33" fmla="*/ 647417 h 5867461"/>
                <a:gd name="connsiteX34" fmla="*/ 3592906 w 10412532"/>
                <a:gd name="connsiteY34" fmla="*/ 811408 h 5867461"/>
                <a:gd name="connsiteX35" fmla="*/ 3604425 w 10412532"/>
                <a:gd name="connsiteY35" fmla="*/ 999253 h 5867461"/>
                <a:gd name="connsiteX36" fmla="*/ 3872985 w 10412532"/>
                <a:gd name="connsiteY36" fmla="*/ 881976 h 5867461"/>
                <a:gd name="connsiteX37" fmla="*/ 4200754 w 10412532"/>
                <a:gd name="connsiteY37" fmla="*/ 774136 h 5867461"/>
                <a:gd name="connsiteX38" fmla="*/ 4064251 w 10412532"/>
                <a:gd name="connsiteY38" fmla="*/ 847195 h 5867461"/>
                <a:gd name="connsiteX39" fmla="*/ 3818880 w 10412532"/>
                <a:gd name="connsiteY39" fmla="*/ 991305 h 5867461"/>
                <a:gd name="connsiteX40" fmla="*/ 3658531 w 10412532"/>
                <a:gd name="connsiteY40" fmla="*/ 1093178 h 5867461"/>
                <a:gd name="connsiteX41" fmla="*/ 3622838 w 10412532"/>
                <a:gd name="connsiteY41" fmla="*/ 1221401 h 5867461"/>
                <a:gd name="connsiteX42" fmla="*/ 3577446 w 10412532"/>
                <a:gd name="connsiteY42" fmla="*/ 1500691 h 5867461"/>
                <a:gd name="connsiteX43" fmla="*/ 3461833 w 10412532"/>
                <a:gd name="connsiteY43" fmla="*/ 1726308 h 5867461"/>
                <a:gd name="connsiteX44" fmla="*/ 3278953 w 10412532"/>
                <a:gd name="connsiteY44" fmla="*/ 2034918 h 5867461"/>
                <a:gd name="connsiteX45" fmla="*/ 3288742 w 10412532"/>
                <a:gd name="connsiteY45" fmla="*/ 2273460 h 5867461"/>
                <a:gd name="connsiteX46" fmla="*/ 3434288 w 10412532"/>
                <a:gd name="connsiteY46" fmla="*/ 2417577 h 5867461"/>
                <a:gd name="connsiteX47" fmla="*/ 3781217 w 10412532"/>
                <a:gd name="connsiteY47" fmla="*/ 2618845 h 5867461"/>
                <a:gd name="connsiteX48" fmla="*/ 4079053 w 10412532"/>
                <a:gd name="connsiteY48" fmla="*/ 2777868 h 5867461"/>
                <a:gd name="connsiteX49" fmla="*/ 8113040 w 10412532"/>
                <a:gd name="connsiteY49" fmla="*/ 4477806 h 5867461"/>
                <a:gd name="connsiteX50" fmla="*/ 9564254 w 10412532"/>
                <a:gd name="connsiteY50" fmla="*/ 4967208 h 5867461"/>
                <a:gd name="connsiteX51" fmla="*/ 9975288 w 10412532"/>
                <a:gd name="connsiteY51" fmla="*/ 5127218 h 5867461"/>
                <a:gd name="connsiteX52" fmla="*/ 10359596 w 10412532"/>
                <a:gd name="connsiteY52" fmla="*/ 5064618 h 5867461"/>
                <a:gd name="connsiteX53" fmla="*/ 9959777 w 10412532"/>
                <a:gd name="connsiteY53" fmla="*/ 5867453 h 5867461"/>
                <a:gd name="connsiteX54" fmla="*/ 9771202 w 10412532"/>
                <a:gd name="connsiteY54" fmla="*/ 5457413 h 5867461"/>
                <a:gd name="connsiteX55" fmla="*/ 8790276 w 10412532"/>
                <a:gd name="connsiteY55" fmla="*/ 5047055 h 5867461"/>
                <a:gd name="connsiteX56" fmla="*/ 4940575 w 10412532"/>
                <a:gd name="connsiteY56" fmla="*/ 3376168 h 5867461"/>
                <a:gd name="connsiteX57" fmla="*/ 3944371 w 10412532"/>
                <a:gd name="connsiteY57" fmla="*/ 2976643 h 5867461"/>
                <a:gd name="connsiteX58" fmla="*/ 3460193 w 10412532"/>
                <a:gd name="connsiteY58" fmla="*/ 2852901 h 5867461"/>
                <a:gd name="connsiteX59" fmla="*/ 3217865 w 10412532"/>
                <a:gd name="connsiteY59" fmla="*/ 2829045 h 5867461"/>
                <a:gd name="connsiteX60" fmla="*/ 3025524 w 10412532"/>
                <a:gd name="connsiteY60" fmla="*/ 2858861 h 5867461"/>
                <a:gd name="connsiteX61" fmla="*/ 2832855 w 10412532"/>
                <a:gd name="connsiteY61" fmla="*/ 2930924 h 5867461"/>
                <a:gd name="connsiteX62" fmla="*/ 2820111 w 10412532"/>
                <a:gd name="connsiteY62" fmla="*/ 3026344 h 5867461"/>
                <a:gd name="connsiteX63" fmla="*/ 2959241 w 10412532"/>
                <a:gd name="connsiteY63" fmla="*/ 3167976 h 5867461"/>
                <a:gd name="connsiteX64" fmla="*/ 3176083 w 10412532"/>
                <a:gd name="connsiteY64" fmla="*/ 3269358 h 5867461"/>
                <a:gd name="connsiteX65" fmla="*/ 3388239 w 10412532"/>
                <a:gd name="connsiteY65" fmla="*/ 3442290 h 5867461"/>
                <a:gd name="connsiteX66" fmla="*/ 3212014 w 10412532"/>
                <a:gd name="connsiteY66" fmla="*/ 3336948 h 5867461"/>
                <a:gd name="connsiteX67" fmla="*/ 3004633 w 10412532"/>
                <a:gd name="connsiteY67" fmla="*/ 3276814 h 5867461"/>
                <a:gd name="connsiteX68" fmla="*/ 2771676 w 10412532"/>
                <a:gd name="connsiteY68" fmla="*/ 3166987 h 5867461"/>
                <a:gd name="connsiteX69" fmla="*/ 2638873 w 10412532"/>
                <a:gd name="connsiteY69" fmla="*/ 3097908 h 5867461"/>
                <a:gd name="connsiteX70" fmla="*/ 2570293 w 10412532"/>
                <a:gd name="connsiteY70" fmla="*/ 3109338 h 5867461"/>
                <a:gd name="connsiteX71" fmla="*/ 2525557 w 10412532"/>
                <a:gd name="connsiteY71" fmla="*/ 3326508 h 5867461"/>
                <a:gd name="connsiteX72" fmla="*/ 2584349 w 10412532"/>
                <a:gd name="connsiteY72" fmla="*/ 3577470 h 5867461"/>
                <a:gd name="connsiteX73" fmla="*/ 2663703 w 10412532"/>
                <a:gd name="connsiteY73" fmla="*/ 3996904 h 5867461"/>
                <a:gd name="connsiteX74" fmla="*/ 2633113 w 10412532"/>
                <a:gd name="connsiteY74" fmla="*/ 4192703 h 5867461"/>
                <a:gd name="connsiteX75" fmla="*/ 2539703 w 10412532"/>
                <a:gd name="connsiteY75" fmla="*/ 4455574 h 5867461"/>
                <a:gd name="connsiteX76" fmla="*/ 2595212 w 10412532"/>
                <a:gd name="connsiteY76" fmla="*/ 3945217 h 5867461"/>
                <a:gd name="connsiteX77" fmla="*/ 2481240 w 10412532"/>
                <a:gd name="connsiteY77" fmla="*/ 3566538 h 5867461"/>
                <a:gd name="connsiteX78" fmla="*/ 2307403 w 10412532"/>
                <a:gd name="connsiteY78" fmla="*/ 3166488 h 5867461"/>
                <a:gd name="connsiteX79" fmla="*/ 2261683 w 10412532"/>
                <a:gd name="connsiteY79" fmla="*/ 3063618 h 5867461"/>
                <a:gd name="connsiteX80" fmla="*/ 2078803 w 10412532"/>
                <a:gd name="connsiteY80" fmla="*/ 2949318 h 5867461"/>
                <a:gd name="connsiteX81" fmla="*/ 1824299 w 10412532"/>
                <a:gd name="connsiteY81" fmla="*/ 3002494 h 5867461"/>
                <a:gd name="connsiteX82" fmla="*/ 1412162 w 10412532"/>
                <a:gd name="connsiteY82" fmla="*/ 3235573 h 5867461"/>
                <a:gd name="connsiteX83" fmla="*/ 1381573 w 10412532"/>
                <a:gd name="connsiteY83" fmla="*/ 3680838 h 5867461"/>
                <a:gd name="connsiteX84" fmla="*/ 1340867 w 10412532"/>
                <a:gd name="connsiteY84" fmla="*/ 3980504 h 5867461"/>
                <a:gd name="connsiteX85" fmla="*/ 1197619 w 10412532"/>
                <a:gd name="connsiteY85" fmla="*/ 4738831 h 5867461"/>
                <a:gd name="connsiteX86" fmla="*/ 1220896 w 10412532"/>
                <a:gd name="connsiteY86" fmla="*/ 4338309 h 5867461"/>
                <a:gd name="connsiteX87" fmla="*/ 1242772 w 10412532"/>
                <a:gd name="connsiteY87" fmla="*/ 4080888 h 5867461"/>
                <a:gd name="connsiteX88" fmla="*/ 1198693 w 10412532"/>
                <a:gd name="connsiteY88" fmla="*/ 3909438 h 5867461"/>
                <a:gd name="connsiteX89" fmla="*/ 970093 w 10412532"/>
                <a:gd name="connsiteY89" fmla="*/ 3989448 h 5867461"/>
                <a:gd name="connsiteX90" fmla="*/ 766328 w 10412532"/>
                <a:gd name="connsiteY90" fmla="*/ 4131990 h 5867461"/>
                <a:gd name="connsiteX91" fmla="*/ 555808 w 10412532"/>
                <a:gd name="connsiteY91" fmla="*/ 4355688 h 5867461"/>
                <a:gd name="connsiteX92" fmla="*/ 785900 w 10412532"/>
                <a:gd name="connsiteY92" fmla="*/ 4017771 h 5867461"/>
                <a:gd name="connsiteX93" fmla="*/ 1130113 w 10412532"/>
                <a:gd name="connsiteY93" fmla="*/ 3817500 h 5867461"/>
                <a:gd name="connsiteX94" fmla="*/ 1278703 w 10412532"/>
                <a:gd name="connsiteY94" fmla="*/ 3726558 h 5867461"/>
                <a:gd name="connsiteX95" fmla="*/ 1269661 w 10412532"/>
                <a:gd name="connsiteY95" fmla="*/ 3390117 h 5867461"/>
                <a:gd name="connsiteX96" fmla="*/ 1309620 w 10412532"/>
                <a:gd name="connsiteY96" fmla="*/ 3169963 h 5867461"/>
                <a:gd name="connsiteX97" fmla="*/ 1393003 w 10412532"/>
                <a:gd name="connsiteY97" fmla="*/ 3052188 h 5867461"/>
                <a:gd name="connsiteX98" fmla="*/ 1080693 w 10412532"/>
                <a:gd name="connsiteY98" fmla="*/ 2984604 h 5867461"/>
                <a:gd name="connsiteX99" fmla="*/ 663453 w 10412532"/>
                <a:gd name="connsiteY99" fmla="*/ 3023360 h 5867461"/>
                <a:gd name="connsiteX100" fmla="*/ 235111 w 10412532"/>
                <a:gd name="connsiteY100" fmla="*/ 3217172 h 5867461"/>
                <a:gd name="connsiteX101" fmla="*/ 421453 w 10412532"/>
                <a:gd name="connsiteY101" fmla="*/ 3029328 h 5867461"/>
                <a:gd name="connsiteX102" fmla="*/ 627193 w 10412532"/>
                <a:gd name="connsiteY102" fmla="*/ 2926458 h 5867461"/>
                <a:gd name="connsiteX103" fmla="*/ 854480 w 10412532"/>
                <a:gd name="connsiteY103" fmla="*/ 2889178 h 5867461"/>
                <a:gd name="connsiteX104" fmla="*/ 1149272 w 10412532"/>
                <a:gd name="connsiteY104" fmla="*/ 2889676 h 5867461"/>
                <a:gd name="connsiteX105" fmla="*/ 1531894 w 10412532"/>
                <a:gd name="connsiteY105" fmla="*/ 2917507 h 5867461"/>
                <a:gd name="connsiteX106" fmla="*/ 1860559 w 10412532"/>
                <a:gd name="connsiteY106" fmla="*/ 2766431 h 5867461"/>
                <a:gd name="connsiteX107" fmla="*/ 1701613 w 10412532"/>
                <a:gd name="connsiteY107" fmla="*/ 2263518 h 5867461"/>
                <a:gd name="connsiteX108" fmla="*/ 1690183 w 10412532"/>
                <a:gd name="connsiteY108" fmla="*/ 1966338 h 5867461"/>
                <a:gd name="connsiteX109" fmla="*/ 1381991 w 10412532"/>
                <a:gd name="connsiteY109" fmla="*/ 1841604 h 5867461"/>
                <a:gd name="connsiteX110" fmla="*/ 1095823 w 10412532"/>
                <a:gd name="connsiteY110" fmla="*/ 1714878 h 5867461"/>
                <a:gd name="connsiteX111" fmla="*/ 746507 w 10412532"/>
                <a:gd name="connsiteY111" fmla="*/ 1626415 h 5867461"/>
                <a:gd name="connsiteX112" fmla="*/ 352873 w 10412532"/>
                <a:gd name="connsiteY112" fmla="*/ 1726308 h 5867461"/>
                <a:gd name="connsiteX113" fmla="*/ 113171 w 10412532"/>
                <a:gd name="connsiteY113" fmla="*/ 1763582 h 5867461"/>
                <a:gd name="connsiteX114" fmla="*/ 9973 w 10412532"/>
                <a:gd name="connsiteY114" fmla="*/ 1737738 h 5867461"/>
                <a:gd name="connsiteX115" fmla="*/ 348516 w 10412532"/>
                <a:gd name="connsiteY115" fmla="*/ 1643812 h 5867461"/>
                <a:gd name="connsiteX116" fmla="*/ 653097 w 10412532"/>
                <a:gd name="connsiteY116" fmla="*/ 1543920 h 5867461"/>
                <a:gd name="connsiteX117" fmla="*/ 1072963 w 10412532"/>
                <a:gd name="connsiteY117" fmla="*/ 1612008 h 5867461"/>
                <a:gd name="connsiteX118" fmla="*/ 1244413 w 10412532"/>
                <a:gd name="connsiteY118" fmla="*/ 1657728 h 5867461"/>
                <a:gd name="connsiteX119" fmla="*/ 1205766 w 10412532"/>
                <a:gd name="connsiteY119" fmla="*/ 1451988 h 5867461"/>
                <a:gd name="connsiteX120" fmla="*/ 1046313 w 10412532"/>
                <a:gd name="connsiteY120" fmla="*/ 815409 h 5867461"/>
                <a:gd name="connsiteX121" fmla="*/ 1221553 w 10412532"/>
                <a:gd name="connsiteY121" fmla="*/ 1211958 h 5867461"/>
                <a:gd name="connsiteX0" fmla="*/ 1221553 w 10460501"/>
                <a:gd name="connsiteY0" fmla="*/ 1211958 h 5867461"/>
                <a:gd name="connsiteX1" fmla="*/ 1343911 w 10460501"/>
                <a:gd name="connsiteY1" fmla="*/ 1559828 h 5867461"/>
                <a:gd name="connsiteX2" fmla="*/ 1553023 w 10460501"/>
                <a:gd name="connsiteY2" fmla="*/ 1657728 h 5867461"/>
                <a:gd name="connsiteX3" fmla="*/ 1907353 w 10460501"/>
                <a:gd name="connsiteY3" fmla="*/ 1680588 h 5867461"/>
                <a:gd name="connsiteX4" fmla="*/ 2021653 w 10460501"/>
                <a:gd name="connsiteY4" fmla="*/ 1543428 h 5867461"/>
                <a:gd name="connsiteX5" fmla="*/ 2124523 w 10460501"/>
                <a:gd name="connsiteY5" fmla="*/ 1291968 h 5867461"/>
                <a:gd name="connsiteX6" fmla="*/ 2124523 w 10460501"/>
                <a:gd name="connsiteY6" fmla="*/ 1120518 h 5867461"/>
                <a:gd name="connsiteX7" fmla="*/ 2068029 w 10460501"/>
                <a:gd name="connsiteY7" fmla="*/ 825325 h 5867461"/>
                <a:gd name="connsiteX8" fmla="*/ 2078803 w 10460501"/>
                <a:gd name="connsiteY8" fmla="*/ 777618 h 5867461"/>
                <a:gd name="connsiteX9" fmla="*/ 2170243 w 10460501"/>
                <a:gd name="connsiteY9" fmla="*/ 1086228 h 5867461"/>
                <a:gd name="connsiteX10" fmla="*/ 2215963 w 10460501"/>
                <a:gd name="connsiteY10" fmla="*/ 1269108 h 5867461"/>
                <a:gd name="connsiteX11" fmla="*/ 2284543 w 10460501"/>
                <a:gd name="connsiteY11" fmla="*/ 1303398 h 5867461"/>
                <a:gd name="connsiteX12" fmla="*/ 2330263 w 10460501"/>
                <a:gd name="connsiteY12" fmla="*/ 1166238 h 5867461"/>
                <a:gd name="connsiteX13" fmla="*/ 2467423 w 10460501"/>
                <a:gd name="connsiteY13" fmla="*/ 880488 h 5867461"/>
                <a:gd name="connsiteX14" fmla="*/ 2558863 w 10460501"/>
                <a:gd name="connsiteY14" fmla="*/ 640458 h 5867461"/>
                <a:gd name="connsiteX15" fmla="*/ 2616013 w 10460501"/>
                <a:gd name="connsiteY15" fmla="*/ 537588 h 5867461"/>
                <a:gd name="connsiteX16" fmla="*/ 2558863 w 10460501"/>
                <a:gd name="connsiteY16" fmla="*/ 789048 h 5867461"/>
                <a:gd name="connsiteX17" fmla="*/ 2444563 w 10460501"/>
                <a:gd name="connsiteY17" fmla="*/ 1097658 h 5867461"/>
                <a:gd name="connsiteX18" fmla="*/ 2375983 w 10460501"/>
                <a:gd name="connsiteY18" fmla="*/ 1406268 h 5867461"/>
                <a:gd name="connsiteX19" fmla="*/ 2558863 w 10460501"/>
                <a:gd name="connsiteY19" fmla="*/ 1577718 h 5867461"/>
                <a:gd name="connsiteX20" fmla="*/ 2878903 w 10460501"/>
                <a:gd name="connsiteY20" fmla="*/ 1657728 h 5867461"/>
                <a:gd name="connsiteX21" fmla="*/ 3187513 w 10460501"/>
                <a:gd name="connsiteY21" fmla="*/ 1657728 h 5867461"/>
                <a:gd name="connsiteX22" fmla="*/ 3370393 w 10460501"/>
                <a:gd name="connsiteY22" fmla="*/ 1566288 h 5867461"/>
                <a:gd name="connsiteX23" fmla="*/ 3488066 w 10460501"/>
                <a:gd name="connsiteY23" fmla="*/ 1246753 h 5867461"/>
                <a:gd name="connsiteX24" fmla="*/ 3495138 w 10460501"/>
                <a:gd name="connsiteY24" fmla="*/ 1115548 h 5867461"/>
                <a:gd name="connsiteX25" fmla="*/ 3493650 w 10460501"/>
                <a:gd name="connsiteY25" fmla="*/ 1063976 h 5867461"/>
                <a:gd name="connsiteX26" fmla="*/ 3450403 w 10460501"/>
                <a:gd name="connsiteY26" fmla="*/ 777618 h 5867461"/>
                <a:gd name="connsiteX27" fmla="*/ 3119893 w 10460501"/>
                <a:gd name="connsiteY27" fmla="*/ 321571 h 5867461"/>
                <a:gd name="connsiteX28" fmla="*/ 3497351 w 10460501"/>
                <a:gd name="connsiteY28" fmla="*/ 674883 h 5867461"/>
                <a:gd name="connsiteX29" fmla="*/ 3759013 w 10460501"/>
                <a:gd name="connsiteY29" fmla="*/ 571878 h 5867461"/>
                <a:gd name="connsiteX30" fmla="*/ 3999043 w 10460501"/>
                <a:gd name="connsiteY30" fmla="*/ 91818 h 5867461"/>
                <a:gd name="connsiteX31" fmla="*/ 4033333 w 10460501"/>
                <a:gd name="connsiteY31" fmla="*/ 11808 h 5867461"/>
                <a:gd name="connsiteX32" fmla="*/ 3984569 w 10460501"/>
                <a:gd name="connsiteY32" fmla="*/ 247366 h 5867461"/>
                <a:gd name="connsiteX33" fmla="*/ 3812791 w 10460501"/>
                <a:gd name="connsiteY33" fmla="*/ 647417 h 5867461"/>
                <a:gd name="connsiteX34" fmla="*/ 3592906 w 10460501"/>
                <a:gd name="connsiteY34" fmla="*/ 811408 h 5867461"/>
                <a:gd name="connsiteX35" fmla="*/ 3604425 w 10460501"/>
                <a:gd name="connsiteY35" fmla="*/ 999253 h 5867461"/>
                <a:gd name="connsiteX36" fmla="*/ 3872985 w 10460501"/>
                <a:gd name="connsiteY36" fmla="*/ 881976 h 5867461"/>
                <a:gd name="connsiteX37" fmla="*/ 4200754 w 10460501"/>
                <a:gd name="connsiteY37" fmla="*/ 774136 h 5867461"/>
                <a:gd name="connsiteX38" fmla="*/ 4064251 w 10460501"/>
                <a:gd name="connsiteY38" fmla="*/ 847195 h 5867461"/>
                <a:gd name="connsiteX39" fmla="*/ 3818880 w 10460501"/>
                <a:gd name="connsiteY39" fmla="*/ 991305 h 5867461"/>
                <a:gd name="connsiteX40" fmla="*/ 3658531 w 10460501"/>
                <a:gd name="connsiteY40" fmla="*/ 1093178 h 5867461"/>
                <a:gd name="connsiteX41" fmla="*/ 3622838 w 10460501"/>
                <a:gd name="connsiteY41" fmla="*/ 1221401 h 5867461"/>
                <a:gd name="connsiteX42" fmla="*/ 3577446 w 10460501"/>
                <a:gd name="connsiteY42" fmla="*/ 1500691 h 5867461"/>
                <a:gd name="connsiteX43" fmla="*/ 3461833 w 10460501"/>
                <a:gd name="connsiteY43" fmla="*/ 1726308 h 5867461"/>
                <a:gd name="connsiteX44" fmla="*/ 3278953 w 10460501"/>
                <a:gd name="connsiteY44" fmla="*/ 2034918 h 5867461"/>
                <a:gd name="connsiteX45" fmla="*/ 3288742 w 10460501"/>
                <a:gd name="connsiteY45" fmla="*/ 2273460 h 5867461"/>
                <a:gd name="connsiteX46" fmla="*/ 3434288 w 10460501"/>
                <a:gd name="connsiteY46" fmla="*/ 2417577 h 5867461"/>
                <a:gd name="connsiteX47" fmla="*/ 3781217 w 10460501"/>
                <a:gd name="connsiteY47" fmla="*/ 2618845 h 5867461"/>
                <a:gd name="connsiteX48" fmla="*/ 4079053 w 10460501"/>
                <a:gd name="connsiteY48" fmla="*/ 2777868 h 5867461"/>
                <a:gd name="connsiteX49" fmla="*/ 8113040 w 10460501"/>
                <a:gd name="connsiteY49" fmla="*/ 4477806 h 5867461"/>
                <a:gd name="connsiteX50" fmla="*/ 9564254 w 10460501"/>
                <a:gd name="connsiteY50" fmla="*/ 4967208 h 5867461"/>
                <a:gd name="connsiteX51" fmla="*/ 9975288 w 10460501"/>
                <a:gd name="connsiteY51" fmla="*/ 5127218 h 5867461"/>
                <a:gd name="connsiteX52" fmla="*/ 10412163 w 10460501"/>
                <a:gd name="connsiteY52" fmla="*/ 5057593 h 5867461"/>
                <a:gd name="connsiteX53" fmla="*/ 9959777 w 10460501"/>
                <a:gd name="connsiteY53" fmla="*/ 5867453 h 5867461"/>
                <a:gd name="connsiteX54" fmla="*/ 9771202 w 10460501"/>
                <a:gd name="connsiteY54" fmla="*/ 5457413 h 5867461"/>
                <a:gd name="connsiteX55" fmla="*/ 8790276 w 10460501"/>
                <a:gd name="connsiteY55" fmla="*/ 5047055 h 5867461"/>
                <a:gd name="connsiteX56" fmla="*/ 4940575 w 10460501"/>
                <a:gd name="connsiteY56" fmla="*/ 3376168 h 5867461"/>
                <a:gd name="connsiteX57" fmla="*/ 3944371 w 10460501"/>
                <a:gd name="connsiteY57" fmla="*/ 2976643 h 5867461"/>
                <a:gd name="connsiteX58" fmla="*/ 3460193 w 10460501"/>
                <a:gd name="connsiteY58" fmla="*/ 2852901 h 5867461"/>
                <a:gd name="connsiteX59" fmla="*/ 3217865 w 10460501"/>
                <a:gd name="connsiteY59" fmla="*/ 2829045 h 5867461"/>
                <a:gd name="connsiteX60" fmla="*/ 3025524 w 10460501"/>
                <a:gd name="connsiteY60" fmla="*/ 2858861 h 5867461"/>
                <a:gd name="connsiteX61" fmla="*/ 2832855 w 10460501"/>
                <a:gd name="connsiteY61" fmla="*/ 2930924 h 5867461"/>
                <a:gd name="connsiteX62" fmla="*/ 2820111 w 10460501"/>
                <a:gd name="connsiteY62" fmla="*/ 3026344 h 5867461"/>
                <a:gd name="connsiteX63" fmla="*/ 2959241 w 10460501"/>
                <a:gd name="connsiteY63" fmla="*/ 3167976 h 5867461"/>
                <a:gd name="connsiteX64" fmla="*/ 3176083 w 10460501"/>
                <a:gd name="connsiteY64" fmla="*/ 3269358 h 5867461"/>
                <a:gd name="connsiteX65" fmla="*/ 3388239 w 10460501"/>
                <a:gd name="connsiteY65" fmla="*/ 3442290 h 5867461"/>
                <a:gd name="connsiteX66" fmla="*/ 3212014 w 10460501"/>
                <a:gd name="connsiteY66" fmla="*/ 3336948 h 5867461"/>
                <a:gd name="connsiteX67" fmla="*/ 3004633 w 10460501"/>
                <a:gd name="connsiteY67" fmla="*/ 3276814 h 5867461"/>
                <a:gd name="connsiteX68" fmla="*/ 2771676 w 10460501"/>
                <a:gd name="connsiteY68" fmla="*/ 3166987 h 5867461"/>
                <a:gd name="connsiteX69" fmla="*/ 2638873 w 10460501"/>
                <a:gd name="connsiteY69" fmla="*/ 3097908 h 5867461"/>
                <a:gd name="connsiteX70" fmla="*/ 2570293 w 10460501"/>
                <a:gd name="connsiteY70" fmla="*/ 3109338 h 5867461"/>
                <a:gd name="connsiteX71" fmla="*/ 2525557 w 10460501"/>
                <a:gd name="connsiteY71" fmla="*/ 3326508 h 5867461"/>
                <a:gd name="connsiteX72" fmla="*/ 2584349 w 10460501"/>
                <a:gd name="connsiteY72" fmla="*/ 3577470 h 5867461"/>
                <a:gd name="connsiteX73" fmla="*/ 2663703 w 10460501"/>
                <a:gd name="connsiteY73" fmla="*/ 3996904 h 5867461"/>
                <a:gd name="connsiteX74" fmla="*/ 2633113 w 10460501"/>
                <a:gd name="connsiteY74" fmla="*/ 4192703 h 5867461"/>
                <a:gd name="connsiteX75" fmla="*/ 2539703 w 10460501"/>
                <a:gd name="connsiteY75" fmla="*/ 4455574 h 5867461"/>
                <a:gd name="connsiteX76" fmla="*/ 2595212 w 10460501"/>
                <a:gd name="connsiteY76" fmla="*/ 3945217 h 5867461"/>
                <a:gd name="connsiteX77" fmla="*/ 2481240 w 10460501"/>
                <a:gd name="connsiteY77" fmla="*/ 3566538 h 5867461"/>
                <a:gd name="connsiteX78" fmla="*/ 2307403 w 10460501"/>
                <a:gd name="connsiteY78" fmla="*/ 3166488 h 5867461"/>
                <a:gd name="connsiteX79" fmla="*/ 2261683 w 10460501"/>
                <a:gd name="connsiteY79" fmla="*/ 3063618 h 5867461"/>
                <a:gd name="connsiteX80" fmla="*/ 2078803 w 10460501"/>
                <a:gd name="connsiteY80" fmla="*/ 2949318 h 5867461"/>
                <a:gd name="connsiteX81" fmla="*/ 1824299 w 10460501"/>
                <a:gd name="connsiteY81" fmla="*/ 3002494 h 5867461"/>
                <a:gd name="connsiteX82" fmla="*/ 1412162 w 10460501"/>
                <a:gd name="connsiteY82" fmla="*/ 3235573 h 5867461"/>
                <a:gd name="connsiteX83" fmla="*/ 1381573 w 10460501"/>
                <a:gd name="connsiteY83" fmla="*/ 3680838 h 5867461"/>
                <a:gd name="connsiteX84" fmla="*/ 1340867 w 10460501"/>
                <a:gd name="connsiteY84" fmla="*/ 3980504 h 5867461"/>
                <a:gd name="connsiteX85" fmla="*/ 1197619 w 10460501"/>
                <a:gd name="connsiteY85" fmla="*/ 4738831 h 5867461"/>
                <a:gd name="connsiteX86" fmla="*/ 1220896 w 10460501"/>
                <a:gd name="connsiteY86" fmla="*/ 4338309 h 5867461"/>
                <a:gd name="connsiteX87" fmla="*/ 1242772 w 10460501"/>
                <a:gd name="connsiteY87" fmla="*/ 4080888 h 5867461"/>
                <a:gd name="connsiteX88" fmla="*/ 1198693 w 10460501"/>
                <a:gd name="connsiteY88" fmla="*/ 3909438 h 5867461"/>
                <a:gd name="connsiteX89" fmla="*/ 970093 w 10460501"/>
                <a:gd name="connsiteY89" fmla="*/ 3989448 h 5867461"/>
                <a:gd name="connsiteX90" fmla="*/ 766328 w 10460501"/>
                <a:gd name="connsiteY90" fmla="*/ 4131990 h 5867461"/>
                <a:gd name="connsiteX91" fmla="*/ 555808 w 10460501"/>
                <a:gd name="connsiteY91" fmla="*/ 4355688 h 5867461"/>
                <a:gd name="connsiteX92" fmla="*/ 785900 w 10460501"/>
                <a:gd name="connsiteY92" fmla="*/ 4017771 h 5867461"/>
                <a:gd name="connsiteX93" fmla="*/ 1130113 w 10460501"/>
                <a:gd name="connsiteY93" fmla="*/ 3817500 h 5867461"/>
                <a:gd name="connsiteX94" fmla="*/ 1278703 w 10460501"/>
                <a:gd name="connsiteY94" fmla="*/ 3726558 h 5867461"/>
                <a:gd name="connsiteX95" fmla="*/ 1269661 w 10460501"/>
                <a:gd name="connsiteY95" fmla="*/ 3390117 h 5867461"/>
                <a:gd name="connsiteX96" fmla="*/ 1309620 w 10460501"/>
                <a:gd name="connsiteY96" fmla="*/ 3169963 h 5867461"/>
                <a:gd name="connsiteX97" fmla="*/ 1393003 w 10460501"/>
                <a:gd name="connsiteY97" fmla="*/ 3052188 h 5867461"/>
                <a:gd name="connsiteX98" fmla="*/ 1080693 w 10460501"/>
                <a:gd name="connsiteY98" fmla="*/ 2984604 h 5867461"/>
                <a:gd name="connsiteX99" fmla="*/ 663453 w 10460501"/>
                <a:gd name="connsiteY99" fmla="*/ 3023360 h 5867461"/>
                <a:gd name="connsiteX100" fmla="*/ 235111 w 10460501"/>
                <a:gd name="connsiteY100" fmla="*/ 3217172 h 5867461"/>
                <a:gd name="connsiteX101" fmla="*/ 421453 w 10460501"/>
                <a:gd name="connsiteY101" fmla="*/ 3029328 h 5867461"/>
                <a:gd name="connsiteX102" fmla="*/ 627193 w 10460501"/>
                <a:gd name="connsiteY102" fmla="*/ 2926458 h 5867461"/>
                <a:gd name="connsiteX103" fmla="*/ 854480 w 10460501"/>
                <a:gd name="connsiteY103" fmla="*/ 2889178 h 5867461"/>
                <a:gd name="connsiteX104" fmla="*/ 1149272 w 10460501"/>
                <a:gd name="connsiteY104" fmla="*/ 2889676 h 5867461"/>
                <a:gd name="connsiteX105" fmla="*/ 1531894 w 10460501"/>
                <a:gd name="connsiteY105" fmla="*/ 2917507 h 5867461"/>
                <a:gd name="connsiteX106" fmla="*/ 1860559 w 10460501"/>
                <a:gd name="connsiteY106" fmla="*/ 2766431 h 5867461"/>
                <a:gd name="connsiteX107" fmla="*/ 1701613 w 10460501"/>
                <a:gd name="connsiteY107" fmla="*/ 2263518 h 5867461"/>
                <a:gd name="connsiteX108" fmla="*/ 1690183 w 10460501"/>
                <a:gd name="connsiteY108" fmla="*/ 1966338 h 5867461"/>
                <a:gd name="connsiteX109" fmla="*/ 1381991 w 10460501"/>
                <a:gd name="connsiteY109" fmla="*/ 1841604 h 5867461"/>
                <a:gd name="connsiteX110" fmla="*/ 1095823 w 10460501"/>
                <a:gd name="connsiteY110" fmla="*/ 1714878 h 5867461"/>
                <a:gd name="connsiteX111" fmla="*/ 746507 w 10460501"/>
                <a:gd name="connsiteY111" fmla="*/ 1626415 h 5867461"/>
                <a:gd name="connsiteX112" fmla="*/ 352873 w 10460501"/>
                <a:gd name="connsiteY112" fmla="*/ 1726308 h 5867461"/>
                <a:gd name="connsiteX113" fmla="*/ 113171 w 10460501"/>
                <a:gd name="connsiteY113" fmla="*/ 1763582 h 5867461"/>
                <a:gd name="connsiteX114" fmla="*/ 9973 w 10460501"/>
                <a:gd name="connsiteY114" fmla="*/ 1737738 h 5867461"/>
                <a:gd name="connsiteX115" fmla="*/ 348516 w 10460501"/>
                <a:gd name="connsiteY115" fmla="*/ 1643812 h 5867461"/>
                <a:gd name="connsiteX116" fmla="*/ 653097 w 10460501"/>
                <a:gd name="connsiteY116" fmla="*/ 1543920 h 5867461"/>
                <a:gd name="connsiteX117" fmla="*/ 1072963 w 10460501"/>
                <a:gd name="connsiteY117" fmla="*/ 1612008 h 5867461"/>
                <a:gd name="connsiteX118" fmla="*/ 1244413 w 10460501"/>
                <a:gd name="connsiteY118" fmla="*/ 1657728 h 5867461"/>
                <a:gd name="connsiteX119" fmla="*/ 1205766 w 10460501"/>
                <a:gd name="connsiteY119" fmla="*/ 1451988 h 5867461"/>
                <a:gd name="connsiteX120" fmla="*/ 1046313 w 10460501"/>
                <a:gd name="connsiteY120" fmla="*/ 815409 h 5867461"/>
                <a:gd name="connsiteX121" fmla="*/ 1221553 w 10460501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781217 w 10416395"/>
                <a:gd name="connsiteY47" fmla="*/ 2618845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64254 w 10416395"/>
                <a:gd name="connsiteY50" fmla="*/ 4967208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781217 w 10416395"/>
                <a:gd name="connsiteY47" fmla="*/ 2618845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64255 w 10416395"/>
                <a:gd name="connsiteY50" fmla="*/ 4995310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781217 w 10416395"/>
                <a:gd name="connsiteY47" fmla="*/ 2618845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6110863 w 10416395"/>
                <a:gd name="connsiteY55" fmla="*/ 3868256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5882777 w 10416395"/>
                <a:gd name="connsiteY49" fmla="*/ 3521863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6110863 w 10416395"/>
                <a:gd name="connsiteY55" fmla="*/ 3868256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5882777 w 10416395"/>
                <a:gd name="connsiteY49" fmla="*/ 3521863 h 5867461"/>
                <a:gd name="connsiteX50" fmla="*/ 6605062 w 10416395"/>
                <a:gd name="connsiteY50" fmla="*/ 3822314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6110863 w 10416395"/>
                <a:gd name="connsiteY55" fmla="*/ 3868256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54"/>
                <a:gd name="connsiteX1" fmla="*/ 1343911 w 10416395"/>
                <a:gd name="connsiteY1" fmla="*/ 1559828 h 5867454"/>
                <a:gd name="connsiteX2" fmla="*/ 1553023 w 10416395"/>
                <a:gd name="connsiteY2" fmla="*/ 1657728 h 5867454"/>
                <a:gd name="connsiteX3" fmla="*/ 1907353 w 10416395"/>
                <a:gd name="connsiteY3" fmla="*/ 1680588 h 5867454"/>
                <a:gd name="connsiteX4" fmla="*/ 2021653 w 10416395"/>
                <a:gd name="connsiteY4" fmla="*/ 1543428 h 5867454"/>
                <a:gd name="connsiteX5" fmla="*/ 2124523 w 10416395"/>
                <a:gd name="connsiteY5" fmla="*/ 1291968 h 5867454"/>
                <a:gd name="connsiteX6" fmla="*/ 2124523 w 10416395"/>
                <a:gd name="connsiteY6" fmla="*/ 1120518 h 5867454"/>
                <a:gd name="connsiteX7" fmla="*/ 2068029 w 10416395"/>
                <a:gd name="connsiteY7" fmla="*/ 825325 h 5867454"/>
                <a:gd name="connsiteX8" fmla="*/ 2078803 w 10416395"/>
                <a:gd name="connsiteY8" fmla="*/ 777618 h 5867454"/>
                <a:gd name="connsiteX9" fmla="*/ 2170243 w 10416395"/>
                <a:gd name="connsiteY9" fmla="*/ 1086228 h 5867454"/>
                <a:gd name="connsiteX10" fmla="*/ 2215963 w 10416395"/>
                <a:gd name="connsiteY10" fmla="*/ 1269108 h 5867454"/>
                <a:gd name="connsiteX11" fmla="*/ 2284543 w 10416395"/>
                <a:gd name="connsiteY11" fmla="*/ 1303398 h 5867454"/>
                <a:gd name="connsiteX12" fmla="*/ 2330263 w 10416395"/>
                <a:gd name="connsiteY12" fmla="*/ 1166238 h 5867454"/>
                <a:gd name="connsiteX13" fmla="*/ 2467423 w 10416395"/>
                <a:gd name="connsiteY13" fmla="*/ 880488 h 5867454"/>
                <a:gd name="connsiteX14" fmla="*/ 2558863 w 10416395"/>
                <a:gd name="connsiteY14" fmla="*/ 640458 h 5867454"/>
                <a:gd name="connsiteX15" fmla="*/ 2616013 w 10416395"/>
                <a:gd name="connsiteY15" fmla="*/ 537588 h 5867454"/>
                <a:gd name="connsiteX16" fmla="*/ 2558863 w 10416395"/>
                <a:gd name="connsiteY16" fmla="*/ 789048 h 5867454"/>
                <a:gd name="connsiteX17" fmla="*/ 2444563 w 10416395"/>
                <a:gd name="connsiteY17" fmla="*/ 1097658 h 5867454"/>
                <a:gd name="connsiteX18" fmla="*/ 2375983 w 10416395"/>
                <a:gd name="connsiteY18" fmla="*/ 1406268 h 5867454"/>
                <a:gd name="connsiteX19" fmla="*/ 2558863 w 10416395"/>
                <a:gd name="connsiteY19" fmla="*/ 1577718 h 5867454"/>
                <a:gd name="connsiteX20" fmla="*/ 2878903 w 10416395"/>
                <a:gd name="connsiteY20" fmla="*/ 1657728 h 5867454"/>
                <a:gd name="connsiteX21" fmla="*/ 3187513 w 10416395"/>
                <a:gd name="connsiteY21" fmla="*/ 1657728 h 5867454"/>
                <a:gd name="connsiteX22" fmla="*/ 3370393 w 10416395"/>
                <a:gd name="connsiteY22" fmla="*/ 1566288 h 5867454"/>
                <a:gd name="connsiteX23" fmla="*/ 3488066 w 10416395"/>
                <a:gd name="connsiteY23" fmla="*/ 1246753 h 5867454"/>
                <a:gd name="connsiteX24" fmla="*/ 3495138 w 10416395"/>
                <a:gd name="connsiteY24" fmla="*/ 1115548 h 5867454"/>
                <a:gd name="connsiteX25" fmla="*/ 3493650 w 10416395"/>
                <a:gd name="connsiteY25" fmla="*/ 1063976 h 5867454"/>
                <a:gd name="connsiteX26" fmla="*/ 3450403 w 10416395"/>
                <a:gd name="connsiteY26" fmla="*/ 777618 h 5867454"/>
                <a:gd name="connsiteX27" fmla="*/ 3119893 w 10416395"/>
                <a:gd name="connsiteY27" fmla="*/ 321571 h 5867454"/>
                <a:gd name="connsiteX28" fmla="*/ 3497351 w 10416395"/>
                <a:gd name="connsiteY28" fmla="*/ 674883 h 5867454"/>
                <a:gd name="connsiteX29" fmla="*/ 3759013 w 10416395"/>
                <a:gd name="connsiteY29" fmla="*/ 571878 h 5867454"/>
                <a:gd name="connsiteX30" fmla="*/ 3999043 w 10416395"/>
                <a:gd name="connsiteY30" fmla="*/ 91818 h 5867454"/>
                <a:gd name="connsiteX31" fmla="*/ 4033333 w 10416395"/>
                <a:gd name="connsiteY31" fmla="*/ 11808 h 5867454"/>
                <a:gd name="connsiteX32" fmla="*/ 3984569 w 10416395"/>
                <a:gd name="connsiteY32" fmla="*/ 247366 h 5867454"/>
                <a:gd name="connsiteX33" fmla="*/ 3812791 w 10416395"/>
                <a:gd name="connsiteY33" fmla="*/ 647417 h 5867454"/>
                <a:gd name="connsiteX34" fmla="*/ 3592906 w 10416395"/>
                <a:gd name="connsiteY34" fmla="*/ 811408 h 5867454"/>
                <a:gd name="connsiteX35" fmla="*/ 3604425 w 10416395"/>
                <a:gd name="connsiteY35" fmla="*/ 999253 h 5867454"/>
                <a:gd name="connsiteX36" fmla="*/ 3872985 w 10416395"/>
                <a:gd name="connsiteY36" fmla="*/ 881976 h 5867454"/>
                <a:gd name="connsiteX37" fmla="*/ 4200754 w 10416395"/>
                <a:gd name="connsiteY37" fmla="*/ 774136 h 5867454"/>
                <a:gd name="connsiteX38" fmla="*/ 4064251 w 10416395"/>
                <a:gd name="connsiteY38" fmla="*/ 847195 h 5867454"/>
                <a:gd name="connsiteX39" fmla="*/ 3818880 w 10416395"/>
                <a:gd name="connsiteY39" fmla="*/ 991305 h 5867454"/>
                <a:gd name="connsiteX40" fmla="*/ 3658531 w 10416395"/>
                <a:gd name="connsiteY40" fmla="*/ 1093178 h 5867454"/>
                <a:gd name="connsiteX41" fmla="*/ 3622838 w 10416395"/>
                <a:gd name="connsiteY41" fmla="*/ 1221401 h 5867454"/>
                <a:gd name="connsiteX42" fmla="*/ 3577446 w 10416395"/>
                <a:gd name="connsiteY42" fmla="*/ 1500691 h 5867454"/>
                <a:gd name="connsiteX43" fmla="*/ 3461833 w 10416395"/>
                <a:gd name="connsiteY43" fmla="*/ 1726308 h 5867454"/>
                <a:gd name="connsiteX44" fmla="*/ 3278953 w 10416395"/>
                <a:gd name="connsiteY44" fmla="*/ 2034918 h 5867454"/>
                <a:gd name="connsiteX45" fmla="*/ 3288742 w 10416395"/>
                <a:gd name="connsiteY45" fmla="*/ 2273460 h 5867454"/>
                <a:gd name="connsiteX46" fmla="*/ 3434288 w 10416395"/>
                <a:gd name="connsiteY46" fmla="*/ 2417577 h 5867454"/>
                <a:gd name="connsiteX47" fmla="*/ 3641522 w 10416395"/>
                <a:gd name="connsiteY47" fmla="*/ 2521189 h 5867454"/>
                <a:gd name="connsiteX48" fmla="*/ 4079053 w 10416395"/>
                <a:gd name="connsiteY48" fmla="*/ 2777868 h 5867454"/>
                <a:gd name="connsiteX49" fmla="*/ 5882777 w 10416395"/>
                <a:gd name="connsiteY49" fmla="*/ 3521863 h 5867454"/>
                <a:gd name="connsiteX50" fmla="*/ 6605062 w 10416395"/>
                <a:gd name="connsiteY50" fmla="*/ 3822314 h 5867454"/>
                <a:gd name="connsiteX51" fmla="*/ 9975288 w 10416395"/>
                <a:gd name="connsiteY51" fmla="*/ 5127218 h 5867454"/>
                <a:gd name="connsiteX52" fmla="*/ 10412163 w 10416395"/>
                <a:gd name="connsiteY52" fmla="*/ 5057593 h 5867454"/>
                <a:gd name="connsiteX53" fmla="*/ 9959777 w 10416395"/>
                <a:gd name="connsiteY53" fmla="*/ 5867453 h 5867454"/>
                <a:gd name="connsiteX54" fmla="*/ 6585849 w 10416395"/>
                <a:gd name="connsiteY54" fmla="*/ 4067486 h 5867454"/>
                <a:gd name="connsiteX55" fmla="*/ 6110863 w 10416395"/>
                <a:gd name="connsiteY55" fmla="*/ 3868256 h 5867454"/>
                <a:gd name="connsiteX56" fmla="*/ 4940575 w 10416395"/>
                <a:gd name="connsiteY56" fmla="*/ 3376168 h 5867454"/>
                <a:gd name="connsiteX57" fmla="*/ 3944371 w 10416395"/>
                <a:gd name="connsiteY57" fmla="*/ 2976643 h 5867454"/>
                <a:gd name="connsiteX58" fmla="*/ 3460193 w 10416395"/>
                <a:gd name="connsiteY58" fmla="*/ 2852901 h 5867454"/>
                <a:gd name="connsiteX59" fmla="*/ 3217865 w 10416395"/>
                <a:gd name="connsiteY59" fmla="*/ 2829045 h 5867454"/>
                <a:gd name="connsiteX60" fmla="*/ 3025524 w 10416395"/>
                <a:gd name="connsiteY60" fmla="*/ 2858861 h 5867454"/>
                <a:gd name="connsiteX61" fmla="*/ 2832855 w 10416395"/>
                <a:gd name="connsiteY61" fmla="*/ 2930924 h 5867454"/>
                <a:gd name="connsiteX62" fmla="*/ 2820111 w 10416395"/>
                <a:gd name="connsiteY62" fmla="*/ 3026344 h 5867454"/>
                <a:gd name="connsiteX63" fmla="*/ 2959241 w 10416395"/>
                <a:gd name="connsiteY63" fmla="*/ 3167976 h 5867454"/>
                <a:gd name="connsiteX64" fmla="*/ 3176083 w 10416395"/>
                <a:gd name="connsiteY64" fmla="*/ 3269358 h 5867454"/>
                <a:gd name="connsiteX65" fmla="*/ 3388239 w 10416395"/>
                <a:gd name="connsiteY65" fmla="*/ 3442290 h 5867454"/>
                <a:gd name="connsiteX66" fmla="*/ 3212014 w 10416395"/>
                <a:gd name="connsiteY66" fmla="*/ 3336948 h 5867454"/>
                <a:gd name="connsiteX67" fmla="*/ 3004633 w 10416395"/>
                <a:gd name="connsiteY67" fmla="*/ 3276814 h 5867454"/>
                <a:gd name="connsiteX68" fmla="*/ 2771676 w 10416395"/>
                <a:gd name="connsiteY68" fmla="*/ 3166987 h 5867454"/>
                <a:gd name="connsiteX69" fmla="*/ 2638873 w 10416395"/>
                <a:gd name="connsiteY69" fmla="*/ 3097908 h 5867454"/>
                <a:gd name="connsiteX70" fmla="*/ 2570293 w 10416395"/>
                <a:gd name="connsiteY70" fmla="*/ 3109338 h 5867454"/>
                <a:gd name="connsiteX71" fmla="*/ 2525557 w 10416395"/>
                <a:gd name="connsiteY71" fmla="*/ 3326508 h 5867454"/>
                <a:gd name="connsiteX72" fmla="*/ 2584349 w 10416395"/>
                <a:gd name="connsiteY72" fmla="*/ 3577470 h 5867454"/>
                <a:gd name="connsiteX73" fmla="*/ 2663703 w 10416395"/>
                <a:gd name="connsiteY73" fmla="*/ 3996904 h 5867454"/>
                <a:gd name="connsiteX74" fmla="*/ 2633113 w 10416395"/>
                <a:gd name="connsiteY74" fmla="*/ 4192703 h 5867454"/>
                <a:gd name="connsiteX75" fmla="*/ 2539703 w 10416395"/>
                <a:gd name="connsiteY75" fmla="*/ 4455574 h 5867454"/>
                <a:gd name="connsiteX76" fmla="*/ 2595212 w 10416395"/>
                <a:gd name="connsiteY76" fmla="*/ 3945217 h 5867454"/>
                <a:gd name="connsiteX77" fmla="*/ 2481240 w 10416395"/>
                <a:gd name="connsiteY77" fmla="*/ 3566538 h 5867454"/>
                <a:gd name="connsiteX78" fmla="*/ 2307403 w 10416395"/>
                <a:gd name="connsiteY78" fmla="*/ 3166488 h 5867454"/>
                <a:gd name="connsiteX79" fmla="*/ 2261683 w 10416395"/>
                <a:gd name="connsiteY79" fmla="*/ 3063618 h 5867454"/>
                <a:gd name="connsiteX80" fmla="*/ 2078803 w 10416395"/>
                <a:gd name="connsiteY80" fmla="*/ 2949318 h 5867454"/>
                <a:gd name="connsiteX81" fmla="*/ 1824299 w 10416395"/>
                <a:gd name="connsiteY81" fmla="*/ 3002494 h 5867454"/>
                <a:gd name="connsiteX82" fmla="*/ 1412162 w 10416395"/>
                <a:gd name="connsiteY82" fmla="*/ 3235573 h 5867454"/>
                <a:gd name="connsiteX83" fmla="*/ 1381573 w 10416395"/>
                <a:gd name="connsiteY83" fmla="*/ 3680838 h 5867454"/>
                <a:gd name="connsiteX84" fmla="*/ 1340867 w 10416395"/>
                <a:gd name="connsiteY84" fmla="*/ 3980504 h 5867454"/>
                <a:gd name="connsiteX85" fmla="*/ 1197619 w 10416395"/>
                <a:gd name="connsiteY85" fmla="*/ 4738831 h 5867454"/>
                <a:gd name="connsiteX86" fmla="*/ 1220896 w 10416395"/>
                <a:gd name="connsiteY86" fmla="*/ 4338309 h 5867454"/>
                <a:gd name="connsiteX87" fmla="*/ 1242772 w 10416395"/>
                <a:gd name="connsiteY87" fmla="*/ 4080888 h 5867454"/>
                <a:gd name="connsiteX88" fmla="*/ 1198693 w 10416395"/>
                <a:gd name="connsiteY88" fmla="*/ 3909438 h 5867454"/>
                <a:gd name="connsiteX89" fmla="*/ 970093 w 10416395"/>
                <a:gd name="connsiteY89" fmla="*/ 3989448 h 5867454"/>
                <a:gd name="connsiteX90" fmla="*/ 766328 w 10416395"/>
                <a:gd name="connsiteY90" fmla="*/ 4131990 h 5867454"/>
                <a:gd name="connsiteX91" fmla="*/ 555808 w 10416395"/>
                <a:gd name="connsiteY91" fmla="*/ 4355688 h 5867454"/>
                <a:gd name="connsiteX92" fmla="*/ 785900 w 10416395"/>
                <a:gd name="connsiteY92" fmla="*/ 4017771 h 5867454"/>
                <a:gd name="connsiteX93" fmla="*/ 1130113 w 10416395"/>
                <a:gd name="connsiteY93" fmla="*/ 3817500 h 5867454"/>
                <a:gd name="connsiteX94" fmla="*/ 1278703 w 10416395"/>
                <a:gd name="connsiteY94" fmla="*/ 3726558 h 5867454"/>
                <a:gd name="connsiteX95" fmla="*/ 1269661 w 10416395"/>
                <a:gd name="connsiteY95" fmla="*/ 3390117 h 5867454"/>
                <a:gd name="connsiteX96" fmla="*/ 1309620 w 10416395"/>
                <a:gd name="connsiteY96" fmla="*/ 3169963 h 5867454"/>
                <a:gd name="connsiteX97" fmla="*/ 1393003 w 10416395"/>
                <a:gd name="connsiteY97" fmla="*/ 3052188 h 5867454"/>
                <a:gd name="connsiteX98" fmla="*/ 1080693 w 10416395"/>
                <a:gd name="connsiteY98" fmla="*/ 2984604 h 5867454"/>
                <a:gd name="connsiteX99" fmla="*/ 663453 w 10416395"/>
                <a:gd name="connsiteY99" fmla="*/ 3023360 h 5867454"/>
                <a:gd name="connsiteX100" fmla="*/ 235111 w 10416395"/>
                <a:gd name="connsiteY100" fmla="*/ 3217172 h 5867454"/>
                <a:gd name="connsiteX101" fmla="*/ 421453 w 10416395"/>
                <a:gd name="connsiteY101" fmla="*/ 3029328 h 5867454"/>
                <a:gd name="connsiteX102" fmla="*/ 627193 w 10416395"/>
                <a:gd name="connsiteY102" fmla="*/ 2926458 h 5867454"/>
                <a:gd name="connsiteX103" fmla="*/ 854480 w 10416395"/>
                <a:gd name="connsiteY103" fmla="*/ 2889178 h 5867454"/>
                <a:gd name="connsiteX104" fmla="*/ 1149272 w 10416395"/>
                <a:gd name="connsiteY104" fmla="*/ 2889676 h 5867454"/>
                <a:gd name="connsiteX105" fmla="*/ 1531894 w 10416395"/>
                <a:gd name="connsiteY105" fmla="*/ 2917507 h 5867454"/>
                <a:gd name="connsiteX106" fmla="*/ 1860559 w 10416395"/>
                <a:gd name="connsiteY106" fmla="*/ 2766431 h 5867454"/>
                <a:gd name="connsiteX107" fmla="*/ 1701613 w 10416395"/>
                <a:gd name="connsiteY107" fmla="*/ 2263518 h 5867454"/>
                <a:gd name="connsiteX108" fmla="*/ 1690183 w 10416395"/>
                <a:gd name="connsiteY108" fmla="*/ 1966338 h 5867454"/>
                <a:gd name="connsiteX109" fmla="*/ 1381991 w 10416395"/>
                <a:gd name="connsiteY109" fmla="*/ 1841604 h 5867454"/>
                <a:gd name="connsiteX110" fmla="*/ 1095823 w 10416395"/>
                <a:gd name="connsiteY110" fmla="*/ 1714878 h 5867454"/>
                <a:gd name="connsiteX111" fmla="*/ 746507 w 10416395"/>
                <a:gd name="connsiteY111" fmla="*/ 1626415 h 5867454"/>
                <a:gd name="connsiteX112" fmla="*/ 352873 w 10416395"/>
                <a:gd name="connsiteY112" fmla="*/ 1726308 h 5867454"/>
                <a:gd name="connsiteX113" fmla="*/ 113171 w 10416395"/>
                <a:gd name="connsiteY113" fmla="*/ 1763582 h 5867454"/>
                <a:gd name="connsiteX114" fmla="*/ 9973 w 10416395"/>
                <a:gd name="connsiteY114" fmla="*/ 1737738 h 5867454"/>
                <a:gd name="connsiteX115" fmla="*/ 348516 w 10416395"/>
                <a:gd name="connsiteY115" fmla="*/ 1643812 h 5867454"/>
                <a:gd name="connsiteX116" fmla="*/ 653097 w 10416395"/>
                <a:gd name="connsiteY116" fmla="*/ 1543920 h 5867454"/>
                <a:gd name="connsiteX117" fmla="*/ 1072963 w 10416395"/>
                <a:gd name="connsiteY117" fmla="*/ 1612008 h 5867454"/>
                <a:gd name="connsiteX118" fmla="*/ 1244413 w 10416395"/>
                <a:gd name="connsiteY118" fmla="*/ 1657728 h 5867454"/>
                <a:gd name="connsiteX119" fmla="*/ 1205766 w 10416395"/>
                <a:gd name="connsiteY119" fmla="*/ 1451988 h 5867454"/>
                <a:gd name="connsiteX120" fmla="*/ 1046313 w 10416395"/>
                <a:gd name="connsiteY120" fmla="*/ 815409 h 5867454"/>
                <a:gd name="connsiteX121" fmla="*/ 1221553 w 10416395"/>
                <a:gd name="connsiteY121" fmla="*/ 1211958 h 5867454"/>
                <a:gd name="connsiteX0" fmla="*/ 1221553 w 10412569"/>
                <a:gd name="connsiteY0" fmla="*/ 1211958 h 5127218"/>
                <a:gd name="connsiteX1" fmla="*/ 1343911 w 10412569"/>
                <a:gd name="connsiteY1" fmla="*/ 1559828 h 5127218"/>
                <a:gd name="connsiteX2" fmla="*/ 1553023 w 10412569"/>
                <a:gd name="connsiteY2" fmla="*/ 1657728 h 5127218"/>
                <a:gd name="connsiteX3" fmla="*/ 1907353 w 10412569"/>
                <a:gd name="connsiteY3" fmla="*/ 1680588 h 5127218"/>
                <a:gd name="connsiteX4" fmla="*/ 2021653 w 10412569"/>
                <a:gd name="connsiteY4" fmla="*/ 1543428 h 5127218"/>
                <a:gd name="connsiteX5" fmla="*/ 2124523 w 10412569"/>
                <a:gd name="connsiteY5" fmla="*/ 1291968 h 5127218"/>
                <a:gd name="connsiteX6" fmla="*/ 2124523 w 10412569"/>
                <a:gd name="connsiteY6" fmla="*/ 1120518 h 5127218"/>
                <a:gd name="connsiteX7" fmla="*/ 2068029 w 10412569"/>
                <a:gd name="connsiteY7" fmla="*/ 825325 h 5127218"/>
                <a:gd name="connsiteX8" fmla="*/ 2078803 w 10412569"/>
                <a:gd name="connsiteY8" fmla="*/ 777618 h 5127218"/>
                <a:gd name="connsiteX9" fmla="*/ 2170243 w 10412569"/>
                <a:gd name="connsiteY9" fmla="*/ 1086228 h 5127218"/>
                <a:gd name="connsiteX10" fmla="*/ 2215963 w 10412569"/>
                <a:gd name="connsiteY10" fmla="*/ 1269108 h 5127218"/>
                <a:gd name="connsiteX11" fmla="*/ 2284543 w 10412569"/>
                <a:gd name="connsiteY11" fmla="*/ 1303398 h 5127218"/>
                <a:gd name="connsiteX12" fmla="*/ 2330263 w 10412569"/>
                <a:gd name="connsiteY12" fmla="*/ 1166238 h 5127218"/>
                <a:gd name="connsiteX13" fmla="*/ 2467423 w 10412569"/>
                <a:gd name="connsiteY13" fmla="*/ 880488 h 5127218"/>
                <a:gd name="connsiteX14" fmla="*/ 2558863 w 10412569"/>
                <a:gd name="connsiteY14" fmla="*/ 640458 h 5127218"/>
                <a:gd name="connsiteX15" fmla="*/ 2616013 w 10412569"/>
                <a:gd name="connsiteY15" fmla="*/ 537588 h 5127218"/>
                <a:gd name="connsiteX16" fmla="*/ 2558863 w 10412569"/>
                <a:gd name="connsiteY16" fmla="*/ 789048 h 5127218"/>
                <a:gd name="connsiteX17" fmla="*/ 2444563 w 10412569"/>
                <a:gd name="connsiteY17" fmla="*/ 1097658 h 5127218"/>
                <a:gd name="connsiteX18" fmla="*/ 2375983 w 10412569"/>
                <a:gd name="connsiteY18" fmla="*/ 1406268 h 5127218"/>
                <a:gd name="connsiteX19" fmla="*/ 2558863 w 10412569"/>
                <a:gd name="connsiteY19" fmla="*/ 1577718 h 5127218"/>
                <a:gd name="connsiteX20" fmla="*/ 2878903 w 10412569"/>
                <a:gd name="connsiteY20" fmla="*/ 1657728 h 5127218"/>
                <a:gd name="connsiteX21" fmla="*/ 3187513 w 10412569"/>
                <a:gd name="connsiteY21" fmla="*/ 1657728 h 5127218"/>
                <a:gd name="connsiteX22" fmla="*/ 3370393 w 10412569"/>
                <a:gd name="connsiteY22" fmla="*/ 1566288 h 5127218"/>
                <a:gd name="connsiteX23" fmla="*/ 3488066 w 10412569"/>
                <a:gd name="connsiteY23" fmla="*/ 1246753 h 5127218"/>
                <a:gd name="connsiteX24" fmla="*/ 3495138 w 10412569"/>
                <a:gd name="connsiteY24" fmla="*/ 1115548 h 5127218"/>
                <a:gd name="connsiteX25" fmla="*/ 3493650 w 10412569"/>
                <a:gd name="connsiteY25" fmla="*/ 1063976 h 5127218"/>
                <a:gd name="connsiteX26" fmla="*/ 3450403 w 10412569"/>
                <a:gd name="connsiteY26" fmla="*/ 777618 h 5127218"/>
                <a:gd name="connsiteX27" fmla="*/ 3119893 w 10412569"/>
                <a:gd name="connsiteY27" fmla="*/ 321571 h 5127218"/>
                <a:gd name="connsiteX28" fmla="*/ 3497351 w 10412569"/>
                <a:gd name="connsiteY28" fmla="*/ 674883 h 5127218"/>
                <a:gd name="connsiteX29" fmla="*/ 3759013 w 10412569"/>
                <a:gd name="connsiteY29" fmla="*/ 571878 h 5127218"/>
                <a:gd name="connsiteX30" fmla="*/ 3999043 w 10412569"/>
                <a:gd name="connsiteY30" fmla="*/ 91818 h 5127218"/>
                <a:gd name="connsiteX31" fmla="*/ 4033333 w 10412569"/>
                <a:gd name="connsiteY31" fmla="*/ 11808 h 5127218"/>
                <a:gd name="connsiteX32" fmla="*/ 3984569 w 10412569"/>
                <a:gd name="connsiteY32" fmla="*/ 247366 h 5127218"/>
                <a:gd name="connsiteX33" fmla="*/ 3812791 w 10412569"/>
                <a:gd name="connsiteY33" fmla="*/ 647417 h 5127218"/>
                <a:gd name="connsiteX34" fmla="*/ 3592906 w 10412569"/>
                <a:gd name="connsiteY34" fmla="*/ 811408 h 5127218"/>
                <a:gd name="connsiteX35" fmla="*/ 3604425 w 10412569"/>
                <a:gd name="connsiteY35" fmla="*/ 999253 h 5127218"/>
                <a:gd name="connsiteX36" fmla="*/ 3872985 w 10412569"/>
                <a:gd name="connsiteY36" fmla="*/ 881976 h 5127218"/>
                <a:gd name="connsiteX37" fmla="*/ 4200754 w 10412569"/>
                <a:gd name="connsiteY37" fmla="*/ 774136 h 5127218"/>
                <a:gd name="connsiteX38" fmla="*/ 4064251 w 10412569"/>
                <a:gd name="connsiteY38" fmla="*/ 847195 h 5127218"/>
                <a:gd name="connsiteX39" fmla="*/ 3818880 w 10412569"/>
                <a:gd name="connsiteY39" fmla="*/ 991305 h 5127218"/>
                <a:gd name="connsiteX40" fmla="*/ 3658531 w 10412569"/>
                <a:gd name="connsiteY40" fmla="*/ 1093178 h 5127218"/>
                <a:gd name="connsiteX41" fmla="*/ 3622838 w 10412569"/>
                <a:gd name="connsiteY41" fmla="*/ 1221401 h 5127218"/>
                <a:gd name="connsiteX42" fmla="*/ 3577446 w 10412569"/>
                <a:gd name="connsiteY42" fmla="*/ 1500691 h 5127218"/>
                <a:gd name="connsiteX43" fmla="*/ 3461833 w 10412569"/>
                <a:gd name="connsiteY43" fmla="*/ 1726308 h 5127218"/>
                <a:gd name="connsiteX44" fmla="*/ 3278953 w 10412569"/>
                <a:gd name="connsiteY44" fmla="*/ 2034918 h 5127218"/>
                <a:gd name="connsiteX45" fmla="*/ 3288742 w 10412569"/>
                <a:gd name="connsiteY45" fmla="*/ 2273460 h 5127218"/>
                <a:gd name="connsiteX46" fmla="*/ 3434288 w 10412569"/>
                <a:gd name="connsiteY46" fmla="*/ 2417577 h 5127218"/>
                <a:gd name="connsiteX47" fmla="*/ 3641522 w 10412569"/>
                <a:gd name="connsiteY47" fmla="*/ 2521189 h 5127218"/>
                <a:gd name="connsiteX48" fmla="*/ 4079053 w 10412569"/>
                <a:gd name="connsiteY48" fmla="*/ 2777868 h 5127218"/>
                <a:gd name="connsiteX49" fmla="*/ 5882777 w 10412569"/>
                <a:gd name="connsiteY49" fmla="*/ 3521863 h 5127218"/>
                <a:gd name="connsiteX50" fmla="*/ 6605062 w 10412569"/>
                <a:gd name="connsiteY50" fmla="*/ 3822314 h 5127218"/>
                <a:gd name="connsiteX51" fmla="*/ 9975288 w 10412569"/>
                <a:gd name="connsiteY51" fmla="*/ 5127218 h 5127218"/>
                <a:gd name="connsiteX52" fmla="*/ 10412163 w 10412569"/>
                <a:gd name="connsiteY52" fmla="*/ 5057593 h 5127218"/>
                <a:gd name="connsiteX53" fmla="*/ 6934466 w 10412569"/>
                <a:gd name="connsiteY53" fmla="*/ 4178426 h 5127218"/>
                <a:gd name="connsiteX54" fmla="*/ 6585849 w 10412569"/>
                <a:gd name="connsiteY54" fmla="*/ 4067486 h 5127218"/>
                <a:gd name="connsiteX55" fmla="*/ 6110863 w 10412569"/>
                <a:gd name="connsiteY55" fmla="*/ 3868256 h 5127218"/>
                <a:gd name="connsiteX56" fmla="*/ 4940575 w 10412569"/>
                <a:gd name="connsiteY56" fmla="*/ 3376168 h 5127218"/>
                <a:gd name="connsiteX57" fmla="*/ 3944371 w 10412569"/>
                <a:gd name="connsiteY57" fmla="*/ 2976643 h 5127218"/>
                <a:gd name="connsiteX58" fmla="*/ 3460193 w 10412569"/>
                <a:gd name="connsiteY58" fmla="*/ 2852901 h 5127218"/>
                <a:gd name="connsiteX59" fmla="*/ 3217865 w 10412569"/>
                <a:gd name="connsiteY59" fmla="*/ 2829045 h 5127218"/>
                <a:gd name="connsiteX60" fmla="*/ 3025524 w 10412569"/>
                <a:gd name="connsiteY60" fmla="*/ 2858861 h 5127218"/>
                <a:gd name="connsiteX61" fmla="*/ 2832855 w 10412569"/>
                <a:gd name="connsiteY61" fmla="*/ 2930924 h 5127218"/>
                <a:gd name="connsiteX62" fmla="*/ 2820111 w 10412569"/>
                <a:gd name="connsiteY62" fmla="*/ 3026344 h 5127218"/>
                <a:gd name="connsiteX63" fmla="*/ 2959241 w 10412569"/>
                <a:gd name="connsiteY63" fmla="*/ 3167976 h 5127218"/>
                <a:gd name="connsiteX64" fmla="*/ 3176083 w 10412569"/>
                <a:gd name="connsiteY64" fmla="*/ 3269358 h 5127218"/>
                <a:gd name="connsiteX65" fmla="*/ 3388239 w 10412569"/>
                <a:gd name="connsiteY65" fmla="*/ 3442290 h 5127218"/>
                <a:gd name="connsiteX66" fmla="*/ 3212014 w 10412569"/>
                <a:gd name="connsiteY66" fmla="*/ 3336948 h 5127218"/>
                <a:gd name="connsiteX67" fmla="*/ 3004633 w 10412569"/>
                <a:gd name="connsiteY67" fmla="*/ 3276814 h 5127218"/>
                <a:gd name="connsiteX68" fmla="*/ 2771676 w 10412569"/>
                <a:gd name="connsiteY68" fmla="*/ 3166987 h 5127218"/>
                <a:gd name="connsiteX69" fmla="*/ 2638873 w 10412569"/>
                <a:gd name="connsiteY69" fmla="*/ 3097908 h 5127218"/>
                <a:gd name="connsiteX70" fmla="*/ 2570293 w 10412569"/>
                <a:gd name="connsiteY70" fmla="*/ 3109338 h 5127218"/>
                <a:gd name="connsiteX71" fmla="*/ 2525557 w 10412569"/>
                <a:gd name="connsiteY71" fmla="*/ 3326508 h 5127218"/>
                <a:gd name="connsiteX72" fmla="*/ 2584349 w 10412569"/>
                <a:gd name="connsiteY72" fmla="*/ 3577470 h 5127218"/>
                <a:gd name="connsiteX73" fmla="*/ 2663703 w 10412569"/>
                <a:gd name="connsiteY73" fmla="*/ 3996904 h 5127218"/>
                <a:gd name="connsiteX74" fmla="*/ 2633113 w 10412569"/>
                <a:gd name="connsiteY74" fmla="*/ 4192703 h 5127218"/>
                <a:gd name="connsiteX75" fmla="*/ 2539703 w 10412569"/>
                <a:gd name="connsiteY75" fmla="*/ 4455574 h 5127218"/>
                <a:gd name="connsiteX76" fmla="*/ 2595212 w 10412569"/>
                <a:gd name="connsiteY76" fmla="*/ 3945217 h 5127218"/>
                <a:gd name="connsiteX77" fmla="*/ 2481240 w 10412569"/>
                <a:gd name="connsiteY77" fmla="*/ 3566538 h 5127218"/>
                <a:gd name="connsiteX78" fmla="*/ 2307403 w 10412569"/>
                <a:gd name="connsiteY78" fmla="*/ 3166488 h 5127218"/>
                <a:gd name="connsiteX79" fmla="*/ 2261683 w 10412569"/>
                <a:gd name="connsiteY79" fmla="*/ 3063618 h 5127218"/>
                <a:gd name="connsiteX80" fmla="*/ 2078803 w 10412569"/>
                <a:gd name="connsiteY80" fmla="*/ 2949318 h 5127218"/>
                <a:gd name="connsiteX81" fmla="*/ 1824299 w 10412569"/>
                <a:gd name="connsiteY81" fmla="*/ 3002494 h 5127218"/>
                <a:gd name="connsiteX82" fmla="*/ 1412162 w 10412569"/>
                <a:gd name="connsiteY82" fmla="*/ 3235573 h 5127218"/>
                <a:gd name="connsiteX83" fmla="*/ 1381573 w 10412569"/>
                <a:gd name="connsiteY83" fmla="*/ 3680838 h 5127218"/>
                <a:gd name="connsiteX84" fmla="*/ 1340867 w 10412569"/>
                <a:gd name="connsiteY84" fmla="*/ 3980504 h 5127218"/>
                <a:gd name="connsiteX85" fmla="*/ 1197619 w 10412569"/>
                <a:gd name="connsiteY85" fmla="*/ 4738831 h 5127218"/>
                <a:gd name="connsiteX86" fmla="*/ 1220896 w 10412569"/>
                <a:gd name="connsiteY86" fmla="*/ 4338309 h 5127218"/>
                <a:gd name="connsiteX87" fmla="*/ 1242772 w 10412569"/>
                <a:gd name="connsiteY87" fmla="*/ 4080888 h 5127218"/>
                <a:gd name="connsiteX88" fmla="*/ 1198693 w 10412569"/>
                <a:gd name="connsiteY88" fmla="*/ 3909438 h 5127218"/>
                <a:gd name="connsiteX89" fmla="*/ 970093 w 10412569"/>
                <a:gd name="connsiteY89" fmla="*/ 3989448 h 5127218"/>
                <a:gd name="connsiteX90" fmla="*/ 766328 w 10412569"/>
                <a:gd name="connsiteY90" fmla="*/ 4131990 h 5127218"/>
                <a:gd name="connsiteX91" fmla="*/ 555808 w 10412569"/>
                <a:gd name="connsiteY91" fmla="*/ 4355688 h 5127218"/>
                <a:gd name="connsiteX92" fmla="*/ 785900 w 10412569"/>
                <a:gd name="connsiteY92" fmla="*/ 4017771 h 5127218"/>
                <a:gd name="connsiteX93" fmla="*/ 1130113 w 10412569"/>
                <a:gd name="connsiteY93" fmla="*/ 3817500 h 5127218"/>
                <a:gd name="connsiteX94" fmla="*/ 1278703 w 10412569"/>
                <a:gd name="connsiteY94" fmla="*/ 3726558 h 5127218"/>
                <a:gd name="connsiteX95" fmla="*/ 1269661 w 10412569"/>
                <a:gd name="connsiteY95" fmla="*/ 3390117 h 5127218"/>
                <a:gd name="connsiteX96" fmla="*/ 1309620 w 10412569"/>
                <a:gd name="connsiteY96" fmla="*/ 3169963 h 5127218"/>
                <a:gd name="connsiteX97" fmla="*/ 1393003 w 10412569"/>
                <a:gd name="connsiteY97" fmla="*/ 3052188 h 5127218"/>
                <a:gd name="connsiteX98" fmla="*/ 1080693 w 10412569"/>
                <a:gd name="connsiteY98" fmla="*/ 2984604 h 5127218"/>
                <a:gd name="connsiteX99" fmla="*/ 663453 w 10412569"/>
                <a:gd name="connsiteY99" fmla="*/ 3023360 h 5127218"/>
                <a:gd name="connsiteX100" fmla="*/ 235111 w 10412569"/>
                <a:gd name="connsiteY100" fmla="*/ 3217172 h 5127218"/>
                <a:gd name="connsiteX101" fmla="*/ 421453 w 10412569"/>
                <a:gd name="connsiteY101" fmla="*/ 3029328 h 5127218"/>
                <a:gd name="connsiteX102" fmla="*/ 627193 w 10412569"/>
                <a:gd name="connsiteY102" fmla="*/ 2926458 h 5127218"/>
                <a:gd name="connsiteX103" fmla="*/ 854480 w 10412569"/>
                <a:gd name="connsiteY103" fmla="*/ 2889178 h 5127218"/>
                <a:gd name="connsiteX104" fmla="*/ 1149272 w 10412569"/>
                <a:gd name="connsiteY104" fmla="*/ 2889676 h 5127218"/>
                <a:gd name="connsiteX105" fmla="*/ 1531894 w 10412569"/>
                <a:gd name="connsiteY105" fmla="*/ 2917507 h 5127218"/>
                <a:gd name="connsiteX106" fmla="*/ 1860559 w 10412569"/>
                <a:gd name="connsiteY106" fmla="*/ 2766431 h 5127218"/>
                <a:gd name="connsiteX107" fmla="*/ 1701613 w 10412569"/>
                <a:gd name="connsiteY107" fmla="*/ 2263518 h 5127218"/>
                <a:gd name="connsiteX108" fmla="*/ 1690183 w 10412569"/>
                <a:gd name="connsiteY108" fmla="*/ 1966338 h 5127218"/>
                <a:gd name="connsiteX109" fmla="*/ 1381991 w 10412569"/>
                <a:gd name="connsiteY109" fmla="*/ 1841604 h 5127218"/>
                <a:gd name="connsiteX110" fmla="*/ 1095823 w 10412569"/>
                <a:gd name="connsiteY110" fmla="*/ 1714878 h 5127218"/>
                <a:gd name="connsiteX111" fmla="*/ 746507 w 10412569"/>
                <a:gd name="connsiteY111" fmla="*/ 1626415 h 5127218"/>
                <a:gd name="connsiteX112" fmla="*/ 352873 w 10412569"/>
                <a:gd name="connsiteY112" fmla="*/ 1726308 h 5127218"/>
                <a:gd name="connsiteX113" fmla="*/ 113171 w 10412569"/>
                <a:gd name="connsiteY113" fmla="*/ 1763582 h 5127218"/>
                <a:gd name="connsiteX114" fmla="*/ 9973 w 10412569"/>
                <a:gd name="connsiteY114" fmla="*/ 1737738 h 5127218"/>
                <a:gd name="connsiteX115" fmla="*/ 348516 w 10412569"/>
                <a:gd name="connsiteY115" fmla="*/ 1643812 h 5127218"/>
                <a:gd name="connsiteX116" fmla="*/ 653097 w 10412569"/>
                <a:gd name="connsiteY116" fmla="*/ 1543920 h 5127218"/>
                <a:gd name="connsiteX117" fmla="*/ 1072963 w 10412569"/>
                <a:gd name="connsiteY117" fmla="*/ 1612008 h 5127218"/>
                <a:gd name="connsiteX118" fmla="*/ 1244413 w 10412569"/>
                <a:gd name="connsiteY118" fmla="*/ 1657728 h 5127218"/>
                <a:gd name="connsiteX119" fmla="*/ 1205766 w 10412569"/>
                <a:gd name="connsiteY119" fmla="*/ 1451988 h 5127218"/>
                <a:gd name="connsiteX120" fmla="*/ 1046313 w 10412569"/>
                <a:gd name="connsiteY120" fmla="*/ 815409 h 5127218"/>
                <a:gd name="connsiteX121" fmla="*/ 1221553 w 10412569"/>
                <a:gd name="connsiteY121" fmla="*/ 1211958 h 5127218"/>
                <a:gd name="connsiteX0" fmla="*/ 1221553 w 10025424"/>
                <a:gd name="connsiteY0" fmla="*/ 1211958 h 5460089"/>
                <a:gd name="connsiteX1" fmla="*/ 1343911 w 10025424"/>
                <a:gd name="connsiteY1" fmla="*/ 1559828 h 5460089"/>
                <a:gd name="connsiteX2" fmla="*/ 1553023 w 10025424"/>
                <a:gd name="connsiteY2" fmla="*/ 1657728 h 5460089"/>
                <a:gd name="connsiteX3" fmla="*/ 1907353 w 10025424"/>
                <a:gd name="connsiteY3" fmla="*/ 1680588 h 5460089"/>
                <a:gd name="connsiteX4" fmla="*/ 2021653 w 10025424"/>
                <a:gd name="connsiteY4" fmla="*/ 1543428 h 5460089"/>
                <a:gd name="connsiteX5" fmla="*/ 2124523 w 10025424"/>
                <a:gd name="connsiteY5" fmla="*/ 1291968 h 5460089"/>
                <a:gd name="connsiteX6" fmla="*/ 2124523 w 10025424"/>
                <a:gd name="connsiteY6" fmla="*/ 1120518 h 5460089"/>
                <a:gd name="connsiteX7" fmla="*/ 2068029 w 10025424"/>
                <a:gd name="connsiteY7" fmla="*/ 825325 h 5460089"/>
                <a:gd name="connsiteX8" fmla="*/ 2078803 w 10025424"/>
                <a:gd name="connsiteY8" fmla="*/ 777618 h 5460089"/>
                <a:gd name="connsiteX9" fmla="*/ 2170243 w 10025424"/>
                <a:gd name="connsiteY9" fmla="*/ 1086228 h 5460089"/>
                <a:gd name="connsiteX10" fmla="*/ 2215963 w 10025424"/>
                <a:gd name="connsiteY10" fmla="*/ 1269108 h 5460089"/>
                <a:gd name="connsiteX11" fmla="*/ 2284543 w 10025424"/>
                <a:gd name="connsiteY11" fmla="*/ 1303398 h 5460089"/>
                <a:gd name="connsiteX12" fmla="*/ 2330263 w 10025424"/>
                <a:gd name="connsiteY12" fmla="*/ 1166238 h 5460089"/>
                <a:gd name="connsiteX13" fmla="*/ 2467423 w 10025424"/>
                <a:gd name="connsiteY13" fmla="*/ 880488 h 5460089"/>
                <a:gd name="connsiteX14" fmla="*/ 2558863 w 10025424"/>
                <a:gd name="connsiteY14" fmla="*/ 640458 h 5460089"/>
                <a:gd name="connsiteX15" fmla="*/ 2616013 w 10025424"/>
                <a:gd name="connsiteY15" fmla="*/ 537588 h 5460089"/>
                <a:gd name="connsiteX16" fmla="*/ 2558863 w 10025424"/>
                <a:gd name="connsiteY16" fmla="*/ 789048 h 5460089"/>
                <a:gd name="connsiteX17" fmla="*/ 2444563 w 10025424"/>
                <a:gd name="connsiteY17" fmla="*/ 1097658 h 5460089"/>
                <a:gd name="connsiteX18" fmla="*/ 2375983 w 10025424"/>
                <a:gd name="connsiteY18" fmla="*/ 1406268 h 5460089"/>
                <a:gd name="connsiteX19" fmla="*/ 2558863 w 10025424"/>
                <a:gd name="connsiteY19" fmla="*/ 1577718 h 5460089"/>
                <a:gd name="connsiteX20" fmla="*/ 2878903 w 10025424"/>
                <a:gd name="connsiteY20" fmla="*/ 1657728 h 5460089"/>
                <a:gd name="connsiteX21" fmla="*/ 3187513 w 10025424"/>
                <a:gd name="connsiteY21" fmla="*/ 1657728 h 5460089"/>
                <a:gd name="connsiteX22" fmla="*/ 3370393 w 10025424"/>
                <a:gd name="connsiteY22" fmla="*/ 1566288 h 5460089"/>
                <a:gd name="connsiteX23" fmla="*/ 3488066 w 10025424"/>
                <a:gd name="connsiteY23" fmla="*/ 1246753 h 5460089"/>
                <a:gd name="connsiteX24" fmla="*/ 3495138 w 10025424"/>
                <a:gd name="connsiteY24" fmla="*/ 1115548 h 5460089"/>
                <a:gd name="connsiteX25" fmla="*/ 3493650 w 10025424"/>
                <a:gd name="connsiteY25" fmla="*/ 1063976 h 5460089"/>
                <a:gd name="connsiteX26" fmla="*/ 3450403 w 10025424"/>
                <a:gd name="connsiteY26" fmla="*/ 777618 h 5460089"/>
                <a:gd name="connsiteX27" fmla="*/ 3119893 w 10025424"/>
                <a:gd name="connsiteY27" fmla="*/ 321571 h 5460089"/>
                <a:gd name="connsiteX28" fmla="*/ 3497351 w 10025424"/>
                <a:gd name="connsiteY28" fmla="*/ 674883 h 5460089"/>
                <a:gd name="connsiteX29" fmla="*/ 3759013 w 10025424"/>
                <a:gd name="connsiteY29" fmla="*/ 571878 h 5460089"/>
                <a:gd name="connsiteX30" fmla="*/ 3999043 w 10025424"/>
                <a:gd name="connsiteY30" fmla="*/ 91818 h 5460089"/>
                <a:gd name="connsiteX31" fmla="*/ 4033333 w 10025424"/>
                <a:gd name="connsiteY31" fmla="*/ 11808 h 5460089"/>
                <a:gd name="connsiteX32" fmla="*/ 3984569 w 10025424"/>
                <a:gd name="connsiteY32" fmla="*/ 247366 h 5460089"/>
                <a:gd name="connsiteX33" fmla="*/ 3812791 w 10025424"/>
                <a:gd name="connsiteY33" fmla="*/ 647417 h 5460089"/>
                <a:gd name="connsiteX34" fmla="*/ 3592906 w 10025424"/>
                <a:gd name="connsiteY34" fmla="*/ 811408 h 5460089"/>
                <a:gd name="connsiteX35" fmla="*/ 3604425 w 10025424"/>
                <a:gd name="connsiteY35" fmla="*/ 999253 h 5460089"/>
                <a:gd name="connsiteX36" fmla="*/ 3872985 w 10025424"/>
                <a:gd name="connsiteY36" fmla="*/ 881976 h 5460089"/>
                <a:gd name="connsiteX37" fmla="*/ 4200754 w 10025424"/>
                <a:gd name="connsiteY37" fmla="*/ 774136 h 5460089"/>
                <a:gd name="connsiteX38" fmla="*/ 4064251 w 10025424"/>
                <a:gd name="connsiteY38" fmla="*/ 847195 h 5460089"/>
                <a:gd name="connsiteX39" fmla="*/ 3818880 w 10025424"/>
                <a:gd name="connsiteY39" fmla="*/ 991305 h 5460089"/>
                <a:gd name="connsiteX40" fmla="*/ 3658531 w 10025424"/>
                <a:gd name="connsiteY40" fmla="*/ 1093178 h 5460089"/>
                <a:gd name="connsiteX41" fmla="*/ 3622838 w 10025424"/>
                <a:gd name="connsiteY41" fmla="*/ 1221401 h 5460089"/>
                <a:gd name="connsiteX42" fmla="*/ 3577446 w 10025424"/>
                <a:gd name="connsiteY42" fmla="*/ 1500691 h 5460089"/>
                <a:gd name="connsiteX43" fmla="*/ 3461833 w 10025424"/>
                <a:gd name="connsiteY43" fmla="*/ 1726308 h 5460089"/>
                <a:gd name="connsiteX44" fmla="*/ 3278953 w 10025424"/>
                <a:gd name="connsiteY44" fmla="*/ 2034918 h 5460089"/>
                <a:gd name="connsiteX45" fmla="*/ 3288742 w 10025424"/>
                <a:gd name="connsiteY45" fmla="*/ 2273460 h 5460089"/>
                <a:gd name="connsiteX46" fmla="*/ 3434288 w 10025424"/>
                <a:gd name="connsiteY46" fmla="*/ 2417577 h 5460089"/>
                <a:gd name="connsiteX47" fmla="*/ 3641522 w 10025424"/>
                <a:gd name="connsiteY47" fmla="*/ 2521189 h 5460089"/>
                <a:gd name="connsiteX48" fmla="*/ 4079053 w 10025424"/>
                <a:gd name="connsiteY48" fmla="*/ 2777868 h 5460089"/>
                <a:gd name="connsiteX49" fmla="*/ 5882777 w 10025424"/>
                <a:gd name="connsiteY49" fmla="*/ 3521863 h 5460089"/>
                <a:gd name="connsiteX50" fmla="*/ 6605062 w 10025424"/>
                <a:gd name="connsiteY50" fmla="*/ 3822314 h 5460089"/>
                <a:gd name="connsiteX51" fmla="*/ 9975288 w 10025424"/>
                <a:gd name="connsiteY51" fmla="*/ 5127218 h 5460089"/>
                <a:gd name="connsiteX52" fmla="*/ 10024964 w 10025424"/>
                <a:gd name="connsiteY52" fmla="*/ 5421203 h 5460089"/>
                <a:gd name="connsiteX53" fmla="*/ 6934466 w 10025424"/>
                <a:gd name="connsiteY53" fmla="*/ 4178426 h 5460089"/>
                <a:gd name="connsiteX54" fmla="*/ 6585849 w 10025424"/>
                <a:gd name="connsiteY54" fmla="*/ 4067486 h 5460089"/>
                <a:gd name="connsiteX55" fmla="*/ 6110863 w 10025424"/>
                <a:gd name="connsiteY55" fmla="*/ 3868256 h 5460089"/>
                <a:gd name="connsiteX56" fmla="*/ 4940575 w 10025424"/>
                <a:gd name="connsiteY56" fmla="*/ 3376168 h 5460089"/>
                <a:gd name="connsiteX57" fmla="*/ 3944371 w 10025424"/>
                <a:gd name="connsiteY57" fmla="*/ 2976643 h 5460089"/>
                <a:gd name="connsiteX58" fmla="*/ 3460193 w 10025424"/>
                <a:gd name="connsiteY58" fmla="*/ 2852901 h 5460089"/>
                <a:gd name="connsiteX59" fmla="*/ 3217865 w 10025424"/>
                <a:gd name="connsiteY59" fmla="*/ 2829045 h 5460089"/>
                <a:gd name="connsiteX60" fmla="*/ 3025524 w 10025424"/>
                <a:gd name="connsiteY60" fmla="*/ 2858861 h 5460089"/>
                <a:gd name="connsiteX61" fmla="*/ 2832855 w 10025424"/>
                <a:gd name="connsiteY61" fmla="*/ 2930924 h 5460089"/>
                <a:gd name="connsiteX62" fmla="*/ 2820111 w 10025424"/>
                <a:gd name="connsiteY62" fmla="*/ 3026344 h 5460089"/>
                <a:gd name="connsiteX63" fmla="*/ 2959241 w 10025424"/>
                <a:gd name="connsiteY63" fmla="*/ 3167976 h 5460089"/>
                <a:gd name="connsiteX64" fmla="*/ 3176083 w 10025424"/>
                <a:gd name="connsiteY64" fmla="*/ 3269358 h 5460089"/>
                <a:gd name="connsiteX65" fmla="*/ 3388239 w 10025424"/>
                <a:gd name="connsiteY65" fmla="*/ 3442290 h 5460089"/>
                <a:gd name="connsiteX66" fmla="*/ 3212014 w 10025424"/>
                <a:gd name="connsiteY66" fmla="*/ 3336948 h 5460089"/>
                <a:gd name="connsiteX67" fmla="*/ 3004633 w 10025424"/>
                <a:gd name="connsiteY67" fmla="*/ 3276814 h 5460089"/>
                <a:gd name="connsiteX68" fmla="*/ 2771676 w 10025424"/>
                <a:gd name="connsiteY68" fmla="*/ 3166987 h 5460089"/>
                <a:gd name="connsiteX69" fmla="*/ 2638873 w 10025424"/>
                <a:gd name="connsiteY69" fmla="*/ 3097908 h 5460089"/>
                <a:gd name="connsiteX70" fmla="*/ 2570293 w 10025424"/>
                <a:gd name="connsiteY70" fmla="*/ 3109338 h 5460089"/>
                <a:gd name="connsiteX71" fmla="*/ 2525557 w 10025424"/>
                <a:gd name="connsiteY71" fmla="*/ 3326508 h 5460089"/>
                <a:gd name="connsiteX72" fmla="*/ 2584349 w 10025424"/>
                <a:gd name="connsiteY72" fmla="*/ 3577470 h 5460089"/>
                <a:gd name="connsiteX73" fmla="*/ 2663703 w 10025424"/>
                <a:gd name="connsiteY73" fmla="*/ 3996904 h 5460089"/>
                <a:gd name="connsiteX74" fmla="*/ 2633113 w 10025424"/>
                <a:gd name="connsiteY74" fmla="*/ 4192703 h 5460089"/>
                <a:gd name="connsiteX75" fmla="*/ 2539703 w 10025424"/>
                <a:gd name="connsiteY75" fmla="*/ 4455574 h 5460089"/>
                <a:gd name="connsiteX76" fmla="*/ 2595212 w 10025424"/>
                <a:gd name="connsiteY76" fmla="*/ 3945217 h 5460089"/>
                <a:gd name="connsiteX77" fmla="*/ 2481240 w 10025424"/>
                <a:gd name="connsiteY77" fmla="*/ 3566538 h 5460089"/>
                <a:gd name="connsiteX78" fmla="*/ 2307403 w 10025424"/>
                <a:gd name="connsiteY78" fmla="*/ 3166488 h 5460089"/>
                <a:gd name="connsiteX79" fmla="*/ 2261683 w 10025424"/>
                <a:gd name="connsiteY79" fmla="*/ 3063618 h 5460089"/>
                <a:gd name="connsiteX80" fmla="*/ 2078803 w 10025424"/>
                <a:gd name="connsiteY80" fmla="*/ 2949318 h 5460089"/>
                <a:gd name="connsiteX81" fmla="*/ 1824299 w 10025424"/>
                <a:gd name="connsiteY81" fmla="*/ 3002494 h 5460089"/>
                <a:gd name="connsiteX82" fmla="*/ 1412162 w 10025424"/>
                <a:gd name="connsiteY82" fmla="*/ 3235573 h 5460089"/>
                <a:gd name="connsiteX83" fmla="*/ 1381573 w 10025424"/>
                <a:gd name="connsiteY83" fmla="*/ 3680838 h 5460089"/>
                <a:gd name="connsiteX84" fmla="*/ 1340867 w 10025424"/>
                <a:gd name="connsiteY84" fmla="*/ 3980504 h 5460089"/>
                <a:gd name="connsiteX85" fmla="*/ 1197619 w 10025424"/>
                <a:gd name="connsiteY85" fmla="*/ 4738831 h 5460089"/>
                <a:gd name="connsiteX86" fmla="*/ 1220896 w 10025424"/>
                <a:gd name="connsiteY86" fmla="*/ 4338309 h 5460089"/>
                <a:gd name="connsiteX87" fmla="*/ 1242772 w 10025424"/>
                <a:gd name="connsiteY87" fmla="*/ 4080888 h 5460089"/>
                <a:gd name="connsiteX88" fmla="*/ 1198693 w 10025424"/>
                <a:gd name="connsiteY88" fmla="*/ 3909438 h 5460089"/>
                <a:gd name="connsiteX89" fmla="*/ 970093 w 10025424"/>
                <a:gd name="connsiteY89" fmla="*/ 3989448 h 5460089"/>
                <a:gd name="connsiteX90" fmla="*/ 766328 w 10025424"/>
                <a:gd name="connsiteY90" fmla="*/ 4131990 h 5460089"/>
                <a:gd name="connsiteX91" fmla="*/ 555808 w 10025424"/>
                <a:gd name="connsiteY91" fmla="*/ 4355688 h 5460089"/>
                <a:gd name="connsiteX92" fmla="*/ 785900 w 10025424"/>
                <a:gd name="connsiteY92" fmla="*/ 4017771 h 5460089"/>
                <a:gd name="connsiteX93" fmla="*/ 1130113 w 10025424"/>
                <a:gd name="connsiteY93" fmla="*/ 3817500 h 5460089"/>
                <a:gd name="connsiteX94" fmla="*/ 1278703 w 10025424"/>
                <a:gd name="connsiteY94" fmla="*/ 3726558 h 5460089"/>
                <a:gd name="connsiteX95" fmla="*/ 1269661 w 10025424"/>
                <a:gd name="connsiteY95" fmla="*/ 3390117 h 5460089"/>
                <a:gd name="connsiteX96" fmla="*/ 1309620 w 10025424"/>
                <a:gd name="connsiteY96" fmla="*/ 3169963 h 5460089"/>
                <a:gd name="connsiteX97" fmla="*/ 1393003 w 10025424"/>
                <a:gd name="connsiteY97" fmla="*/ 3052188 h 5460089"/>
                <a:gd name="connsiteX98" fmla="*/ 1080693 w 10025424"/>
                <a:gd name="connsiteY98" fmla="*/ 2984604 h 5460089"/>
                <a:gd name="connsiteX99" fmla="*/ 663453 w 10025424"/>
                <a:gd name="connsiteY99" fmla="*/ 3023360 h 5460089"/>
                <a:gd name="connsiteX100" fmla="*/ 235111 w 10025424"/>
                <a:gd name="connsiteY100" fmla="*/ 3217172 h 5460089"/>
                <a:gd name="connsiteX101" fmla="*/ 421453 w 10025424"/>
                <a:gd name="connsiteY101" fmla="*/ 3029328 h 5460089"/>
                <a:gd name="connsiteX102" fmla="*/ 627193 w 10025424"/>
                <a:gd name="connsiteY102" fmla="*/ 2926458 h 5460089"/>
                <a:gd name="connsiteX103" fmla="*/ 854480 w 10025424"/>
                <a:gd name="connsiteY103" fmla="*/ 2889178 h 5460089"/>
                <a:gd name="connsiteX104" fmla="*/ 1149272 w 10025424"/>
                <a:gd name="connsiteY104" fmla="*/ 2889676 h 5460089"/>
                <a:gd name="connsiteX105" fmla="*/ 1531894 w 10025424"/>
                <a:gd name="connsiteY105" fmla="*/ 2917507 h 5460089"/>
                <a:gd name="connsiteX106" fmla="*/ 1860559 w 10025424"/>
                <a:gd name="connsiteY106" fmla="*/ 2766431 h 5460089"/>
                <a:gd name="connsiteX107" fmla="*/ 1701613 w 10025424"/>
                <a:gd name="connsiteY107" fmla="*/ 2263518 h 5460089"/>
                <a:gd name="connsiteX108" fmla="*/ 1690183 w 10025424"/>
                <a:gd name="connsiteY108" fmla="*/ 1966338 h 5460089"/>
                <a:gd name="connsiteX109" fmla="*/ 1381991 w 10025424"/>
                <a:gd name="connsiteY109" fmla="*/ 1841604 h 5460089"/>
                <a:gd name="connsiteX110" fmla="*/ 1095823 w 10025424"/>
                <a:gd name="connsiteY110" fmla="*/ 1714878 h 5460089"/>
                <a:gd name="connsiteX111" fmla="*/ 746507 w 10025424"/>
                <a:gd name="connsiteY111" fmla="*/ 1626415 h 5460089"/>
                <a:gd name="connsiteX112" fmla="*/ 352873 w 10025424"/>
                <a:gd name="connsiteY112" fmla="*/ 1726308 h 5460089"/>
                <a:gd name="connsiteX113" fmla="*/ 113171 w 10025424"/>
                <a:gd name="connsiteY113" fmla="*/ 1763582 h 5460089"/>
                <a:gd name="connsiteX114" fmla="*/ 9973 w 10025424"/>
                <a:gd name="connsiteY114" fmla="*/ 1737738 h 5460089"/>
                <a:gd name="connsiteX115" fmla="*/ 348516 w 10025424"/>
                <a:gd name="connsiteY115" fmla="*/ 1643812 h 5460089"/>
                <a:gd name="connsiteX116" fmla="*/ 653097 w 10025424"/>
                <a:gd name="connsiteY116" fmla="*/ 1543920 h 5460089"/>
                <a:gd name="connsiteX117" fmla="*/ 1072963 w 10025424"/>
                <a:gd name="connsiteY117" fmla="*/ 1612008 h 5460089"/>
                <a:gd name="connsiteX118" fmla="*/ 1244413 w 10025424"/>
                <a:gd name="connsiteY118" fmla="*/ 1657728 h 5460089"/>
                <a:gd name="connsiteX119" fmla="*/ 1205766 w 10025424"/>
                <a:gd name="connsiteY119" fmla="*/ 1451988 h 5460089"/>
                <a:gd name="connsiteX120" fmla="*/ 1046313 w 10025424"/>
                <a:gd name="connsiteY120" fmla="*/ 815409 h 5460089"/>
                <a:gd name="connsiteX121" fmla="*/ 1221553 w 10025424"/>
                <a:gd name="connsiteY121" fmla="*/ 1211958 h 5460089"/>
                <a:gd name="connsiteX0" fmla="*/ 1221553 w 10025424"/>
                <a:gd name="connsiteY0" fmla="*/ 1211958 h 5460089"/>
                <a:gd name="connsiteX1" fmla="*/ 1343911 w 10025424"/>
                <a:gd name="connsiteY1" fmla="*/ 1559828 h 5460089"/>
                <a:gd name="connsiteX2" fmla="*/ 1553023 w 10025424"/>
                <a:gd name="connsiteY2" fmla="*/ 1657728 h 5460089"/>
                <a:gd name="connsiteX3" fmla="*/ 1907353 w 10025424"/>
                <a:gd name="connsiteY3" fmla="*/ 1680588 h 5460089"/>
                <a:gd name="connsiteX4" fmla="*/ 2021653 w 10025424"/>
                <a:gd name="connsiteY4" fmla="*/ 1543428 h 5460089"/>
                <a:gd name="connsiteX5" fmla="*/ 2124523 w 10025424"/>
                <a:gd name="connsiteY5" fmla="*/ 1291968 h 5460089"/>
                <a:gd name="connsiteX6" fmla="*/ 2124523 w 10025424"/>
                <a:gd name="connsiteY6" fmla="*/ 1120518 h 5460089"/>
                <a:gd name="connsiteX7" fmla="*/ 2068029 w 10025424"/>
                <a:gd name="connsiteY7" fmla="*/ 825325 h 5460089"/>
                <a:gd name="connsiteX8" fmla="*/ 2078803 w 10025424"/>
                <a:gd name="connsiteY8" fmla="*/ 777618 h 5460089"/>
                <a:gd name="connsiteX9" fmla="*/ 2170243 w 10025424"/>
                <a:gd name="connsiteY9" fmla="*/ 1086228 h 5460089"/>
                <a:gd name="connsiteX10" fmla="*/ 2215963 w 10025424"/>
                <a:gd name="connsiteY10" fmla="*/ 1269108 h 5460089"/>
                <a:gd name="connsiteX11" fmla="*/ 2284543 w 10025424"/>
                <a:gd name="connsiteY11" fmla="*/ 1303398 h 5460089"/>
                <a:gd name="connsiteX12" fmla="*/ 2330263 w 10025424"/>
                <a:gd name="connsiteY12" fmla="*/ 1166238 h 5460089"/>
                <a:gd name="connsiteX13" fmla="*/ 2467423 w 10025424"/>
                <a:gd name="connsiteY13" fmla="*/ 880488 h 5460089"/>
                <a:gd name="connsiteX14" fmla="*/ 2558863 w 10025424"/>
                <a:gd name="connsiteY14" fmla="*/ 640458 h 5460089"/>
                <a:gd name="connsiteX15" fmla="*/ 2616013 w 10025424"/>
                <a:gd name="connsiteY15" fmla="*/ 537588 h 5460089"/>
                <a:gd name="connsiteX16" fmla="*/ 2558863 w 10025424"/>
                <a:gd name="connsiteY16" fmla="*/ 789048 h 5460089"/>
                <a:gd name="connsiteX17" fmla="*/ 2444563 w 10025424"/>
                <a:gd name="connsiteY17" fmla="*/ 1097658 h 5460089"/>
                <a:gd name="connsiteX18" fmla="*/ 2375983 w 10025424"/>
                <a:gd name="connsiteY18" fmla="*/ 1406268 h 5460089"/>
                <a:gd name="connsiteX19" fmla="*/ 2558863 w 10025424"/>
                <a:gd name="connsiteY19" fmla="*/ 1577718 h 5460089"/>
                <a:gd name="connsiteX20" fmla="*/ 2878903 w 10025424"/>
                <a:gd name="connsiteY20" fmla="*/ 1657728 h 5460089"/>
                <a:gd name="connsiteX21" fmla="*/ 3187513 w 10025424"/>
                <a:gd name="connsiteY21" fmla="*/ 1657728 h 5460089"/>
                <a:gd name="connsiteX22" fmla="*/ 3370393 w 10025424"/>
                <a:gd name="connsiteY22" fmla="*/ 1566288 h 5460089"/>
                <a:gd name="connsiteX23" fmla="*/ 3488066 w 10025424"/>
                <a:gd name="connsiteY23" fmla="*/ 1246753 h 5460089"/>
                <a:gd name="connsiteX24" fmla="*/ 3495138 w 10025424"/>
                <a:gd name="connsiteY24" fmla="*/ 1115548 h 5460089"/>
                <a:gd name="connsiteX25" fmla="*/ 3493650 w 10025424"/>
                <a:gd name="connsiteY25" fmla="*/ 1063976 h 5460089"/>
                <a:gd name="connsiteX26" fmla="*/ 3450403 w 10025424"/>
                <a:gd name="connsiteY26" fmla="*/ 777618 h 5460089"/>
                <a:gd name="connsiteX27" fmla="*/ 3119893 w 10025424"/>
                <a:gd name="connsiteY27" fmla="*/ 321571 h 5460089"/>
                <a:gd name="connsiteX28" fmla="*/ 3497351 w 10025424"/>
                <a:gd name="connsiteY28" fmla="*/ 674883 h 5460089"/>
                <a:gd name="connsiteX29" fmla="*/ 3759013 w 10025424"/>
                <a:gd name="connsiteY29" fmla="*/ 571878 h 5460089"/>
                <a:gd name="connsiteX30" fmla="*/ 3999043 w 10025424"/>
                <a:gd name="connsiteY30" fmla="*/ 91818 h 5460089"/>
                <a:gd name="connsiteX31" fmla="*/ 4033333 w 10025424"/>
                <a:gd name="connsiteY31" fmla="*/ 11808 h 5460089"/>
                <a:gd name="connsiteX32" fmla="*/ 3984569 w 10025424"/>
                <a:gd name="connsiteY32" fmla="*/ 247366 h 5460089"/>
                <a:gd name="connsiteX33" fmla="*/ 3812791 w 10025424"/>
                <a:gd name="connsiteY33" fmla="*/ 647417 h 5460089"/>
                <a:gd name="connsiteX34" fmla="*/ 3592906 w 10025424"/>
                <a:gd name="connsiteY34" fmla="*/ 811408 h 5460089"/>
                <a:gd name="connsiteX35" fmla="*/ 3604425 w 10025424"/>
                <a:gd name="connsiteY35" fmla="*/ 999253 h 5460089"/>
                <a:gd name="connsiteX36" fmla="*/ 3872985 w 10025424"/>
                <a:gd name="connsiteY36" fmla="*/ 881976 h 5460089"/>
                <a:gd name="connsiteX37" fmla="*/ 4200754 w 10025424"/>
                <a:gd name="connsiteY37" fmla="*/ 774136 h 5460089"/>
                <a:gd name="connsiteX38" fmla="*/ 4064251 w 10025424"/>
                <a:gd name="connsiteY38" fmla="*/ 847195 h 5460089"/>
                <a:gd name="connsiteX39" fmla="*/ 3818880 w 10025424"/>
                <a:gd name="connsiteY39" fmla="*/ 991305 h 5460089"/>
                <a:gd name="connsiteX40" fmla="*/ 3658531 w 10025424"/>
                <a:gd name="connsiteY40" fmla="*/ 1093178 h 5460089"/>
                <a:gd name="connsiteX41" fmla="*/ 3622838 w 10025424"/>
                <a:gd name="connsiteY41" fmla="*/ 1221401 h 5460089"/>
                <a:gd name="connsiteX42" fmla="*/ 3577446 w 10025424"/>
                <a:gd name="connsiteY42" fmla="*/ 1500691 h 5460089"/>
                <a:gd name="connsiteX43" fmla="*/ 3461833 w 10025424"/>
                <a:gd name="connsiteY43" fmla="*/ 1726308 h 5460089"/>
                <a:gd name="connsiteX44" fmla="*/ 3278953 w 10025424"/>
                <a:gd name="connsiteY44" fmla="*/ 2034918 h 5460089"/>
                <a:gd name="connsiteX45" fmla="*/ 3288742 w 10025424"/>
                <a:gd name="connsiteY45" fmla="*/ 2273460 h 5460089"/>
                <a:gd name="connsiteX46" fmla="*/ 3434288 w 10025424"/>
                <a:gd name="connsiteY46" fmla="*/ 2417577 h 5460089"/>
                <a:gd name="connsiteX47" fmla="*/ 3641522 w 10025424"/>
                <a:gd name="connsiteY47" fmla="*/ 2521189 h 5460089"/>
                <a:gd name="connsiteX48" fmla="*/ 4079053 w 10025424"/>
                <a:gd name="connsiteY48" fmla="*/ 2777868 h 5460089"/>
                <a:gd name="connsiteX49" fmla="*/ 5882777 w 10025424"/>
                <a:gd name="connsiteY49" fmla="*/ 3521863 h 5460089"/>
                <a:gd name="connsiteX50" fmla="*/ 6605062 w 10025424"/>
                <a:gd name="connsiteY50" fmla="*/ 3822314 h 5460089"/>
                <a:gd name="connsiteX51" fmla="*/ 6882862 w 10025424"/>
                <a:gd name="connsiteY51" fmla="*/ 3872177 h 5460089"/>
                <a:gd name="connsiteX52" fmla="*/ 10024964 w 10025424"/>
                <a:gd name="connsiteY52" fmla="*/ 5421203 h 5460089"/>
                <a:gd name="connsiteX53" fmla="*/ 6934466 w 10025424"/>
                <a:gd name="connsiteY53" fmla="*/ 4178426 h 5460089"/>
                <a:gd name="connsiteX54" fmla="*/ 6585849 w 10025424"/>
                <a:gd name="connsiteY54" fmla="*/ 4067486 h 5460089"/>
                <a:gd name="connsiteX55" fmla="*/ 6110863 w 10025424"/>
                <a:gd name="connsiteY55" fmla="*/ 3868256 h 5460089"/>
                <a:gd name="connsiteX56" fmla="*/ 4940575 w 10025424"/>
                <a:gd name="connsiteY56" fmla="*/ 3376168 h 5460089"/>
                <a:gd name="connsiteX57" fmla="*/ 3944371 w 10025424"/>
                <a:gd name="connsiteY57" fmla="*/ 2976643 h 5460089"/>
                <a:gd name="connsiteX58" fmla="*/ 3460193 w 10025424"/>
                <a:gd name="connsiteY58" fmla="*/ 2852901 h 5460089"/>
                <a:gd name="connsiteX59" fmla="*/ 3217865 w 10025424"/>
                <a:gd name="connsiteY59" fmla="*/ 2829045 h 5460089"/>
                <a:gd name="connsiteX60" fmla="*/ 3025524 w 10025424"/>
                <a:gd name="connsiteY60" fmla="*/ 2858861 h 5460089"/>
                <a:gd name="connsiteX61" fmla="*/ 2832855 w 10025424"/>
                <a:gd name="connsiteY61" fmla="*/ 2930924 h 5460089"/>
                <a:gd name="connsiteX62" fmla="*/ 2820111 w 10025424"/>
                <a:gd name="connsiteY62" fmla="*/ 3026344 h 5460089"/>
                <a:gd name="connsiteX63" fmla="*/ 2959241 w 10025424"/>
                <a:gd name="connsiteY63" fmla="*/ 3167976 h 5460089"/>
                <a:gd name="connsiteX64" fmla="*/ 3176083 w 10025424"/>
                <a:gd name="connsiteY64" fmla="*/ 3269358 h 5460089"/>
                <a:gd name="connsiteX65" fmla="*/ 3388239 w 10025424"/>
                <a:gd name="connsiteY65" fmla="*/ 3442290 h 5460089"/>
                <a:gd name="connsiteX66" fmla="*/ 3212014 w 10025424"/>
                <a:gd name="connsiteY66" fmla="*/ 3336948 h 5460089"/>
                <a:gd name="connsiteX67" fmla="*/ 3004633 w 10025424"/>
                <a:gd name="connsiteY67" fmla="*/ 3276814 h 5460089"/>
                <a:gd name="connsiteX68" fmla="*/ 2771676 w 10025424"/>
                <a:gd name="connsiteY68" fmla="*/ 3166987 h 5460089"/>
                <a:gd name="connsiteX69" fmla="*/ 2638873 w 10025424"/>
                <a:gd name="connsiteY69" fmla="*/ 3097908 h 5460089"/>
                <a:gd name="connsiteX70" fmla="*/ 2570293 w 10025424"/>
                <a:gd name="connsiteY70" fmla="*/ 3109338 h 5460089"/>
                <a:gd name="connsiteX71" fmla="*/ 2525557 w 10025424"/>
                <a:gd name="connsiteY71" fmla="*/ 3326508 h 5460089"/>
                <a:gd name="connsiteX72" fmla="*/ 2584349 w 10025424"/>
                <a:gd name="connsiteY72" fmla="*/ 3577470 h 5460089"/>
                <a:gd name="connsiteX73" fmla="*/ 2663703 w 10025424"/>
                <a:gd name="connsiteY73" fmla="*/ 3996904 h 5460089"/>
                <a:gd name="connsiteX74" fmla="*/ 2633113 w 10025424"/>
                <a:gd name="connsiteY74" fmla="*/ 4192703 h 5460089"/>
                <a:gd name="connsiteX75" fmla="*/ 2539703 w 10025424"/>
                <a:gd name="connsiteY75" fmla="*/ 4455574 h 5460089"/>
                <a:gd name="connsiteX76" fmla="*/ 2595212 w 10025424"/>
                <a:gd name="connsiteY76" fmla="*/ 3945217 h 5460089"/>
                <a:gd name="connsiteX77" fmla="*/ 2481240 w 10025424"/>
                <a:gd name="connsiteY77" fmla="*/ 3566538 h 5460089"/>
                <a:gd name="connsiteX78" fmla="*/ 2307403 w 10025424"/>
                <a:gd name="connsiteY78" fmla="*/ 3166488 h 5460089"/>
                <a:gd name="connsiteX79" fmla="*/ 2261683 w 10025424"/>
                <a:gd name="connsiteY79" fmla="*/ 3063618 h 5460089"/>
                <a:gd name="connsiteX80" fmla="*/ 2078803 w 10025424"/>
                <a:gd name="connsiteY80" fmla="*/ 2949318 h 5460089"/>
                <a:gd name="connsiteX81" fmla="*/ 1824299 w 10025424"/>
                <a:gd name="connsiteY81" fmla="*/ 3002494 h 5460089"/>
                <a:gd name="connsiteX82" fmla="*/ 1412162 w 10025424"/>
                <a:gd name="connsiteY82" fmla="*/ 3235573 h 5460089"/>
                <a:gd name="connsiteX83" fmla="*/ 1381573 w 10025424"/>
                <a:gd name="connsiteY83" fmla="*/ 3680838 h 5460089"/>
                <a:gd name="connsiteX84" fmla="*/ 1340867 w 10025424"/>
                <a:gd name="connsiteY84" fmla="*/ 3980504 h 5460089"/>
                <a:gd name="connsiteX85" fmla="*/ 1197619 w 10025424"/>
                <a:gd name="connsiteY85" fmla="*/ 4738831 h 5460089"/>
                <a:gd name="connsiteX86" fmla="*/ 1220896 w 10025424"/>
                <a:gd name="connsiteY86" fmla="*/ 4338309 h 5460089"/>
                <a:gd name="connsiteX87" fmla="*/ 1242772 w 10025424"/>
                <a:gd name="connsiteY87" fmla="*/ 4080888 h 5460089"/>
                <a:gd name="connsiteX88" fmla="*/ 1198693 w 10025424"/>
                <a:gd name="connsiteY88" fmla="*/ 3909438 h 5460089"/>
                <a:gd name="connsiteX89" fmla="*/ 970093 w 10025424"/>
                <a:gd name="connsiteY89" fmla="*/ 3989448 h 5460089"/>
                <a:gd name="connsiteX90" fmla="*/ 766328 w 10025424"/>
                <a:gd name="connsiteY90" fmla="*/ 4131990 h 5460089"/>
                <a:gd name="connsiteX91" fmla="*/ 555808 w 10025424"/>
                <a:gd name="connsiteY91" fmla="*/ 4355688 h 5460089"/>
                <a:gd name="connsiteX92" fmla="*/ 785900 w 10025424"/>
                <a:gd name="connsiteY92" fmla="*/ 4017771 h 5460089"/>
                <a:gd name="connsiteX93" fmla="*/ 1130113 w 10025424"/>
                <a:gd name="connsiteY93" fmla="*/ 3817500 h 5460089"/>
                <a:gd name="connsiteX94" fmla="*/ 1278703 w 10025424"/>
                <a:gd name="connsiteY94" fmla="*/ 3726558 h 5460089"/>
                <a:gd name="connsiteX95" fmla="*/ 1269661 w 10025424"/>
                <a:gd name="connsiteY95" fmla="*/ 3390117 h 5460089"/>
                <a:gd name="connsiteX96" fmla="*/ 1309620 w 10025424"/>
                <a:gd name="connsiteY96" fmla="*/ 3169963 h 5460089"/>
                <a:gd name="connsiteX97" fmla="*/ 1393003 w 10025424"/>
                <a:gd name="connsiteY97" fmla="*/ 3052188 h 5460089"/>
                <a:gd name="connsiteX98" fmla="*/ 1080693 w 10025424"/>
                <a:gd name="connsiteY98" fmla="*/ 2984604 h 5460089"/>
                <a:gd name="connsiteX99" fmla="*/ 663453 w 10025424"/>
                <a:gd name="connsiteY99" fmla="*/ 3023360 h 5460089"/>
                <a:gd name="connsiteX100" fmla="*/ 235111 w 10025424"/>
                <a:gd name="connsiteY100" fmla="*/ 3217172 h 5460089"/>
                <a:gd name="connsiteX101" fmla="*/ 421453 w 10025424"/>
                <a:gd name="connsiteY101" fmla="*/ 3029328 h 5460089"/>
                <a:gd name="connsiteX102" fmla="*/ 627193 w 10025424"/>
                <a:gd name="connsiteY102" fmla="*/ 2926458 h 5460089"/>
                <a:gd name="connsiteX103" fmla="*/ 854480 w 10025424"/>
                <a:gd name="connsiteY103" fmla="*/ 2889178 h 5460089"/>
                <a:gd name="connsiteX104" fmla="*/ 1149272 w 10025424"/>
                <a:gd name="connsiteY104" fmla="*/ 2889676 h 5460089"/>
                <a:gd name="connsiteX105" fmla="*/ 1531894 w 10025424"/>
                <a:gd name="connsiteY105" fmla="*/ 2917507 h 5460089"/>
                <a:gd name="connsiteX106" fmla="*/ 1860559 w 10025424"/>
                <a:gd name="connsiteY106" fmla="*/ 2766431 h 5460089"/>
                <a:gd name="connsiteX107" fmla="*/ 1701613 w 10025424"/>
                <a:gd name="connsiteY107" fmla="*/ 2263518 h 5460089"/>
                <a:gd name="connsiteX108" fmla="*/ 1690183 w 10025424"/>
                <a:gd name="connsiteY108" fmla="*/ 1966338 h 5460089"/>
                <a:gd name="connsiteX109" fmla="*/ 1381991 w 10025424"/>
                <a:gd name="connsiteY109" fmla="*/ 1841604 h 5460089"/>
                <a:gd name="connsiteX110" fmla="*/ 1095823 w 10025424"/>
                <a:gd name="connsiteY110" fmla="*/ 1714878 h 5460089"/>
                <a:gd name="connsiteX111" fmla="*/ 746507 w 10025424"/>
                <a:gd name="connsiteY111" fmla="*/ 1626415 h 5460089"/>
                <a:gd name="connsiteX112" fmla="*/ 352873 w 10025424"/>
                <a:gd name="connsiteY112" fmla="*/ 1726308 h 5460089"/>
                <a:gd name="connsiteX113" fmla="*/ 113171 w 10025424"/>
                <a:gd name="connsiteY113" fmla="*/ 1763582 h 5460089"/>
                <a:gd name="connsiteX114" fmla="*/ 9973 w 10025424"/>
                <a:gd name="connsiteY114" fmla="*/ 1737738 h 5460089"/>
                <a:gd name="connsiteX115" fmla="*/ 348516 w 10025424"/>
                <a:gd name="connsiteY115" fmla="*/ 1643812 h 5460089"/>
                <a:gd name="connsiteX116" fmla="*/ 653097 w 10025424"/>
                <a:gd name="connsiteY116" fmla="*/ 1543920 h 5460089"/>
                <a:gd name="connsiteX117" fmla="*/ 1072963 w 10025424"/>
                <a:gd name="connsiteY117" fmla="*/ 1612008 h 5460089"/>
                <a:gd name="connsiteX118" fmla="*/ 1244413 w 10025424"/>
                <a:gd name="connsiteY118" fmla="*/ 1657728 h 5460089"/>
                <a:gd name="connsiteX119" fmla="*/ 1205766 w 10025424"/>
                <a:gd name="connsiteY119" fmla="*/ 1451988 h 5460089"/>
                <a:gd name="connsiteX120" fmla="*/ 1046313 w 10025424"/>
                <a:gd name="connsiteY120" fmla="*/ 815409 h 5460089"/>
                <a:gd name="connsiteX121" fmla="*/ 1221553 w 10025424"/>
                <a:gd name="connsiteY121" fmla="*/ 1211958 h 5460089"/>
                <a:gd name="connsiteX0" fmla="*/ 1221553 w 7088374"/>
                <a:gd name="connsiteY0" fmla="*/ 1211958 h 4745609"/>
                <a:gd name="connsiteX1" fmla="*/ 1343911 w 7088374"/>
                <a:gd name="connsiteY1" fmla="*/ 1559828 h 4745609"/>
                <a:gd name="connsiteX2" fmla="*/ 1553023 w 7088374"/>
                <a:gd name="connsiteY2" fmla="*/ 1657728 h 4745609"/>
                <a:gd name="connsiteX3" fmla="*/ 1907353 w 7088374"/>
                <a:gd name="connsiteY3" fmla="*/ 1680588 h 4745609"/>
                <a:gd name="connsiteX4" fmla="*/ 2021653 w 7088374"/>
                <a:gd name="connsiteY4" fmla="*/ 1543428 h 4745609"/>
                <a:gd name="connsiteX5" fmla="*/ 2124523 w 7088374"/>
                <a:gd name="connsiteY5" fmla="*/ 1291968 h 4745609"/>
                <a:gd name="connsiteX6" fmla="*/ 2124523 w 7088374"/>
                <a:gd name="connsiteY6" fmla="*/ 1120518 h 4745609"/>
                <a:gd name="connsiteX7" fmla="*/ 2068029 w 7088374"/>
                <a:gd name="connsiteY7" fmla="*/ 825325 h 4745609"/>
                <a:gd name="connsiteX8" fmla="*/ 2078803 w 7088374"/>
                <a:gd name="connsiteY8" fmla="*/ 777618 h 4745609"/>
                <a:gd name="connsiteX9" fmla="*/ 2170243 w 7088374"/>
                <a:gd name="connsiteY9" fmla="*/ 1086228 h 4745609"/>
                <a:gd name="connsiteX10" fmla="*/ 2215963 w 7088374"/>
                <a:gd name="connsiteY10" fmla="*/ 1269108 h 4745609"/>
                <a:gd name="connsiteX11" fmla="*/ 2284543 w 7088374"/>
                <a:gd name="connsiteY11" fmla="*/ 1303398 h 4745609"/>
                <a:gd name="connsiteX12" fmla="*/ 2330263 w 7088374"/>
                <a:gd name="connsiteY12" fmla="*/ 1166238 h 4745609"/>
                <a:gd name="connsiteX13" fmla="*/ 2467423 w 7088374"/>
                <a:gd name="connsiteY13" fmla="*/ 880488 h 4745609"/>
                <a:gd name="connsiteX14" fmla="*/ 2558863 w 7088374"/>
                <a:gd name="connsiteY14" fmla="*/ 640458 h 4745609"/>
                <a:gd name="connsiteX15" fmla="*/ 2616013 w 7088374"/>
                <a:gd name="connsiteY15" fmla="*/ 537588 h 4745609"/>
                <a:gd name="connsiteX16" fmla="*/ 2558863 w 7088374"/>
                <a:gd name="connsiteY16" fmla="*/ 789048 h 4745609"/>
                <a:gd name="connsiteX17" fmla="*/ 2444563 w 7088374"/>
                <a:gd name="connsiteY17" fmla="*/ 1097658 h 4745609"/>
                <a:gd name="connsiteX18" fmla="*/ 2375983 w 7088374"/>
                <a:gd name="connsiteY18" fmla="*/ 1406268 h 4745609"/>
                <a:gd name="connsiteX19" fmla="*/ 2558863 w 7088374"/>
                <a:gd name="connsiteY19" fmla="*/ 1577718 h 4745609"/>
                <a:gd name="connsiteX20" fmla="*/ 2878903 w 7088374"/>
                <a:gd name="connsiteY20" fmla="*/ 1657728 h 4745609"/>
                <a:gd name="connsiteX21" fmla="*/ 3187513 w 7088374"/>
                <a:gd name="connsiteY21" fmla="*/ 1657728 h 4745609"/>
                <a:gd name="connsiteX22" fmla="*/ 3370393 w 7088374"/>
                <a:gd name="connsiteY22" fmla="*/ 1566288 h 4745609"/>
                <a:gd name="connsiteX23" fmla="*/ 3488066 w 7088374"/>
                <a:gd name="connsiteY23" fmla="*/ 1246753 h 4745609"/>
                <a:gd name="connsiteX24" fmla="*/ 3495138 w 7088374"/>
                <a:gd name="connsiteY24" fmla="*/ 1115548 h 4745609"/>
                <a:gd name="connsiteX25" fmla="*/ 3493650 w 7088374"/>
                <a:gd name="connsiteY25" fmla="*/ 1063976 h 4745609"/>
                <a:gd name="connsiteX26" fmla="*/ 3450403 w 7088374"/>
                <a:gd name="connsiteY26" fmla="*/ 777618 h 4745609"/>
                <a:gd name="connsiteX27" fmla="*/ 3119893 w 7088374"/>
                <a:gd name="connsiteY27" fmla="*/ 321571 h 4745609"/>
                <a:gd name="connsiteX28" fmla="*/ 3497351 w 7088374"/>
                <a:gd name="connsiteY28" fmla="*/ 674883 h 4745609"/>
                <a:gd name="connsiteX29" fmla="*/ 3759013 w 7088374"/>
                <a:gd name="connsiteY29" fmla="*/ 571878 h 4745609"/>
                <a:gd name="connsiteX30" fmla="*/ 3999043 w 7088374"/>
                <a:gd name="connsiteY30" fmla="*/ 91818 h 4745609"/>
                <a:gd name="connsiteX31" fmla="*/ 4033333 w 7088374"/>
                <a:gd name="connsiteY31" fmla="*/ 11808 h 4745609"/>
                <a:gd name="connsiteX32" fmla="*/ 3984569 w 7088374"/>
                <a:gd name="connsiteY32" fmla="*/ 247366 h 4745609"/>
                <a:gd name="connsiteX33" fmla="*/ 3812791 w 7088374"/>
                <a:gd name="connsiteY33" fmla="*/ 647417 h 4745609"/>
                <a:gd name="connsiteX34" fmla="*/ 3592906 w 7088374"/>
                <a:gd name="connsiteY34" fmla="*/ 811408 h 4745609"/>
                <a:gd name="connsiteX35" fmla="*/ 3604425 w 7088374"/>
                <a:gd name="connsiteY35" fmla="*/ 999253 h 4745609"/>
                <a:gd name="connsiteX36" fmla="*/ 3872985 w 7088374"/>
                <a:gd name="connsiteY36" fmla="*/ 881976 h 4745609"/>
                <a:gd name="connsiteX37" fmla="*/ 4200754 w 7088374"/>
                <a:gd name="connsiteY37" fmla="*/ 774136 h 4745609"/>
                <a:gd name="connsiteX38" fmla="*/ 4064251 w 7088374"/>
                <a:gd name="connsiteY38" fmla="*/ 847195 h 4745609"/>
                <a:gd name="connsiteX39" fmla="*/ 3818880 w 7088374"/>
                <a:gd name="connsiteY39" fmla="*/ 991305 h 4745609"/>
                <a:gd name="connsiteX40" fmla="*/ 3658531 w 7088374"/>
                <a:gd name="connsiteY40" fmla="*/ 1093178 h 4745609"/>
                <a:gd name="connsiteX41" fmla="*/ 3622838 w 7088374"/>
                <a:gd name="connsiteY41" fmla="*/ 1221401 h 4745609"/>
                <a:gd name="connsiteX42" fmla="*/ 3577446 w 7088374"/>
                <a:gd name="connsiteY42" fmla="*/ 1500691 h 4745609"/>
                <a:gd name="connsiteX43" fmla="*/ 3461833 w 7088374"/>
                <a:gd name="connsiteY43" fmla="*/ 1726308 h 4745609"/>
                <a:gd name="connsiteX44" fmla="*/ 3278953 w 7088374"/>
                <a:gd name="connsiteY44" fmla="*/ 2034918 h 4745609"/>
                <a:gd name="connsiteX45" fmla="*/ 3288742 w 7088374"/>
                <a:gd name="connsiteY45" fmla="*/ 2273460 h 4745609"/>
                <a:gd name="connsiteX46" fmla="*/ 3434288 w 7088374"/>
                <a:gd name="connsiteY46" fmla="*/ 2417577 h 4745609"/>
                <a:gd name="connsiteX47" fmla="*/ 3641522 w 7088374"/>
                <a:gd name="connsiteY47" fmla="*/ 2521189 h 4745609"/>
                <a:gd name="connsiteX48" fmla="*/ 4079053 w 7088374"/>
                <a:gd name="connsiteY48" fmla="*/ 2777868 h 4745609"/>
                <a:gd name="connsiteX49" fmla="*/ 5882777 w 7088374"/>
                <a:gd name="connsiteY49" fmla="*/ 3521863 h 4745609"/>
                <a:gd name="connsiteX50" fmla="*/ 6605062 w 7088374"/>
                <a:gd name="connsiteY50" fmla="*/ 3822314 h 4745609"/>
                <a:gd name="connsiteX51" fmla="*/ 6882862 w 7088374"/>
                <a:gd name="connsiteY51" fmla="*/ 3872177 h 4745609"/>
                <a:gd name="connsiteX52" fmla="*/ 7051280 w 7088374"/>
                <a:gd name="connsiteY52" fmla="*/ 4013682 h 4745609"/>
                <a:gd name="connsiteX53" fmla="*/ 6934466 w 7088374"/>
                <a:gd name="connsiteY53" fmla="*/ 4178426 h 4745609"/>
                <a:gd name="connsiteX54" fmla="*/ 6585849 w 7088374"/>
                <a:gd name="connsiteY54" fmla="*/ 4067486 h 4745609"/>
                <a:gd name="connsiteX55" fmla="*/ 6110863 w 7088374"/>
                <a:gd name="connsiteY55" fmla="*/ 3868256 h 4745609"/>
                <a:gd name="connsiteX56" fmla="*/ 4940575 w 7088374"/>
                <a:gd name="connsiteY56" fmla="*/ 3376168 h 4745609"/>
                <a:gd name="connsiteX57" fmla="*/ 3944371 w 7088374"/>
                <a:gd name="connsiteY57" fmla="*/ 2976643 h 4745609"/>
                <a:gd name="connsiteX58" fmla="*/ 3460193 w 7088374"/>
                <a:gd name="connsiteY58" fmla="*/ 2852901 h 4745609"/>
                <a:gd name="connsiteX59" fmla="*/ 3217865 w 7088374"/>
                <a:gd name="connsiteY59" fmla="*/ 2829045 h 4745609"/>
                <a:gd name="connsiteX60" fmla="*/ 3025524 w 7088374"/>
                <a:gd name="connsiteY60" fmla="*/ 2858861 h 4745609"/>
                <a:gd name="connsiteX61" fmla="*/ 2832855 w 7088374"/>
                <a:gd name="connsiteY61" fmla="*/ 2930924 h 4745609"/>
                <a:gd name="connsiteX62" fmla="*/ 2820111 w 7088374"/>
                <a:gd name="connsiteY62" fmla="*/ 3026344 h 4745609"/>
                <a:gd name="connsiteX63" fmla="*/ 2959241 w 7088374"/>
                <a:gd name="connsiteY63" fmla="*/ 3167976 h 4745609"/>
                <a:gd name="connsiteX64" fmla="*/ 3176083 w 7088374"/>
                <a:gd name="connsiteY64" fmla="*/ 3269358 h 4745609"/>
                <a:gd name="connsiteX65" fmla="*/ 3388239 w 7088374"/>
                <a:gd name="connsiteY65" fmla="*/ 3442290 h 4745609"/>
                <a:gd name="connsiteX66" fmla="*/ 3212014 w 7088374"/>
                <a:gd name="connsiteY66" fmla="*/ 3336948 h 4745609"/>
                <a:gd name="connsiteX67" fmla="*/ 3004633 w 7088374"/>
                <a:gd name="connsiteY67" fmla="*/ 3276814 h 4745609"/>
                <a:gd name="connsiteX68" fmla="*/ 2771676 w 7088374"/>
                <a:gd name="connsiteY68" fmla="*/ 3166987 h 4745609"/>
                <a:gd name="connsiteX69" fmla="*/ 2638873 w 7088374"/>
                <a:gd name="connsiteY69" fmla="*/ 3097908 h 4745609"/>
                <a:gd name="connsiteX70" fmla="*/ 2570293 w 7088374"/>
                <a:gd name="connsiteY70" fmla="*/ 3109338 h 4745609"/>
                <a:gd name="connsiteX71" fmla="*/ 2525557 w 7088374"/>
                <a:gd name="connsiteY71" fmla="*/ 3326508 h 4745609"/>
                <a:gd name="connsiteX72" fmla="*/ 2584349 w 7088374"/>
                <a:gd name="connsiteY72" fmla="*/ 3577470 h 4745609"/>
                <a:gd name="connsiteX73" fmla="*/ 2663703 w 7088374"/>
                <a:gd name="connsiteY73" fmla="*/ 3996904 h 4745609"/>
                <a:gd name="connsiteX74" fmla="*/ 2633113 w 7088374"/>
                <a:gd name="connsiteY74" fmla="*/ 4192703 h 4745609"/>
                <a:gd name="connsiteX75" fmla="*/ 2539703 w 7088374"/>
                <a:gd name="connsiteY75" fmla="*/ 4455574 h 4745609"/>
                <a:gd name="connsiteX76" fmla="*/ 2595212 w 7088374"/>
                <a:gd name="connsiteY76" fmla="*/ 3945217 h 4745609"/>
                <a:gd name="connsiteX77" fmla="*/ 2481240 w 7088374"/>
                <a:gd name="connsiteY77" fmla="*/ 3566538 h 4745609"/>
                <a:gd name="connsiteX78" fmla="*/ 2307403 w 7088374"/>
                <a:gd name="connsiteY78" fmla="*/ 3166488 h 4745609"/>
                <a:gd name="connsiteX79" fmla="*/ 2261683 w 7088374"/>
                <a:gd name="connsiteY79" fmla="*/ 3063618 h 4745609"/>
                <a:gd name="connsiteX80" fmla="*/ 2078803 w 7088374"/>
                <a:gd name="connsiteY80" fmla="*/ 2949318 h 4745609"/>
                <a:gd name="connsiteX81" fmla="*/ 1824299 w 7088374"/>
                <a:gd name="connsiteY81" fmla="*/ 3002494 h 4745609"/>
                <a:gd name="connsiteX82" fmla="*/ 1412162 w 7088374"/>
                <a:gd name="connsiteY82" fmla="*/ 3235573 h 4745609"/>
                <a:gd name="connsiteX83" fmla="*/ 1381573 w 7088374"/>
                <a:gd name="connsiteY83" fmla="*/ 3680838 h 4745609"/>
                <a:gd name="connsiteX84" fmla="*/ 1340867 w 7088374"/>
                <a:gd name="connsiteY84" fmla="*/ 3980504 h 4745609"/>
                <a:gd name="connsiteX85" fmla="*/ 1197619 w 7088374"/>
                <a:gd name="connsiteY85" fmla="*/ 4738831 h 4745609"/>
                <a:gd name="connsiteX86" fmla="*/ 1220896 w 7088374"/>
                <a:gd name="connsiteY86" fmla="*/ 4338309 h 4745609"/>
                <a:gd name="connsiteX87" fmla="*/ 1242772 w 7088374"/>
                <a:gd name="connsiteY87" fmla="*/ 4080888 h 4745609"/>
                <a:gd name="connsiteX88" fmla="*/ 1198693 w 7088374"/>
                <a:gd name="connsiteY88" fmla="*/ 3909438 h 4745609"/>
                <a:gd name="connsiteX89" fmla="*/ 970093 w 7088374"/>
                <a:gd name="connsiteY89" fmla="*/ 3989448 h 4745609"/>
                <a:gd name="connsiteX90" fmla="*/ 766328 w 7088374"/>
                <a:gd name="connsiteY90" fmla="*/ 4131990 h 4745609"/>
                <a:gd name="connsiteX91" fmla="*/ 555808 w 7088374"/>
                <a:gd name="connsiteY91" fmla="*/ 4355688 h 4745609"/>
                <a:gd name="connsiteX92" fmla="*/ 785900 w 7088374"/>
                <a:gd name="connsiteY92" fmla="*/ 4017771 h 4745609"/>
                <a:gd name="connsiteX93" fmla="*/ 1130113 w 7088374"/>
                <a:gd name="connsiteY93" fmla="*/ 3817500 h 4745609"/>
                <a:gd name="connsiteX94" fmla="*/ 1278703 w 7088374"/>
                <a:gd name="connsiteY94" fmla="*/ 3726558 h 4745609"/>
                <a:gd name="connsiteX95" fmla="*/ 1269661 w 7088374"/>
                <a:gd name="connsiteY95" fmla="*/ 3390117 h 4745609"/>
                <a:gd name="connsiteX96" fmla="*/ 1309620 w 7088374"/>
                <a:gd name="connsiteY96" fmla="*/ 3169963 h 4745609"/>
                <a:gd name="connsiteX97" fmla="*/ 1393003 w 7088374"/>
                <a:gd name="connsiteY97" fmla="*/ 3052188 h 4745609"/>
                <a:gd name="connsiteX98" fmla="*/ 1080693 w 7088374"/>
                <a:gd name="connsiteY98" fmla="*/ 2984604 h 4745609"/>
                <a:gd name="connsiteX99" fmla="*/ 663453 w 7088374"/>
                <a:gd name="connsiteY99" fmla="*/ 3023360 h 4745609"/>
                <a:gd name="connsiteX100" fmla="*/ 235111 w 7088374"/>
                <a:gd name="connsiteY100" fmla="*/ 3217172 h 4745609"/>
                <a:gd name="connsiteX101" fmla="*/ 421453 w 7088374"/>
                <a:gd name="connsiteY101" fmla="*/ 3029328 h 4745609"/>
                <a:gd name="connsiteX102" fmla="*/ 627193 w 7088374"/>
                <a:gd name="connsiteY102" fmla="*/ 2926458 h 4745609"/>
                <a:gd name="connsiteX103" fmla="*/ 854480 w 7088374"/>
                <a:gd name="connsiteY103" fmla="*/ 2889178 h 4745609"/>
                <a:gd name="connsiteX104" fmla="*/ 1149272 w 7088374"/>
                <a:gd name="connsiteY104" fmla="*/ 2889676 h 4745609"/>
                <a:gd name="connsiteX105" fmla="*/ 1531894 w 7088374"/>
                <a:gd name="connsiteY105" fmla="*/ 2917507 h 4745609"/>
                <a:gd name="connsiteX106" fmla="*/ 1860559 w 7088374"/>
                <a:gd name="connsiteY106" fmla="*/ 2766431 h 4745609"/>
                <a:gd name="connsiteX107" fmla="*/ 1701613 w 7088374"/>
                <a:gd name="connsiteY107" fmla="*/ 2263518 h 4745609"/>
                <a:gd name="connsiteX108" fmla="*/ 1690183 w 7088374"/>
                <a:gd name="connsiteY108" fmla="*/ 1966338 h 4745609"/>
                <a:gd name="connsiteX109" fmla="*/ 1381991 w 7088374"/>
                <a:gd name="connsiteY109" fmla="*/ 1841604 h 4745609"/>
                <a:gd name="connsiteX110" fmla="*/ 1095823 w 7088374"/>
                <a:gd name="connsiteY110" fmla="*/ 1714878 h 4745609"/>
                <a:gd name="connsiteX111" fmla="*/ 746507 w 7088374"/>
                <a:gd name="connsiteY111" fmla="*/ 1626415 h 4745609"/>
                <a:gd name="connsiteX112" fmla="*/ 352873 w 7088374"/>
                <a:gd name="connsiteY112" fmla="*/ 1726308 h 4745609"/>
                <a:gd name="connsiteX113" fmla="*/ 113171 w 7088374"/>
                <a:gd name="connsiteY113" fmla="*/ 1763582 h 4745609"/>
                <a:gd name="connsiteX114" fmla="*/ 9973 w 7088374"/>
                <a:gd name="connsiteY114" fmla="*/ 1737738 h 4745609"/>
                <a:gd name="connsiteX115" fmla="*/ 348516 w 7088374"/>
                <a:gd name="connsiteY115" fmla="*/ 1643812 h 4745609"/>
                <a:gd name="connsiteX116" fmla="*/ 653097 w 7088374"/>
                <a:gd name="connsiteY116" fmla="*/ 1543920 h 4745609"/>
                <a:gd name="connsiteX117" fmla="*/ 1072963 w 7088374"/>
                <a:gd name="connsiteY117" fmla="*/ 1612008 h 4745609"/>
                <a:gd name="connsiteX118" fmla="*/ 1244413 w 7088374"/>
                <a:gd name="connsiteY118" fmla="*/ 1657728 h 4745609"/>
                <a:gd name="connsiteX119" fmla="*/ 1205766 w 7088374"/>
                <a:gd name="connsiteY119" fmla="*/ 1451988 h 4745609"/>
                <a:gd name="connsiteX120" fmla="*/ 1046313 w 7088374"/>
                <a:gd name="connsiteY120" fmla="*/ 815409 h 4745609"/>
                <a:gd name="connsiteX121" fmla="*/ 1221553 w 7088374"/>
                <a:gd name="connsiteY121" fmla="*/ 1211958 h 4745609"/>
                <a:gd name="connsiteX0" fmla="*/ 1221553 w 7058052"/>
                <a:gd name="connsiteY0" fmla="*/ 1211958 h 4745608"/>
                <a:gd name="connsiteX1" fmla="*/ 1343911 w 7058052"/>
                <a:gd name="connsiteY1" fmla="*/ 1559828 h 4745608"/>
                <a:gd name="connsiteX2" fmla="*/ 1553023 w 7058052"/>
                <a:gd name="connsiteY2" fmla="*/ 1657728 h 4745608"/>
                <a:gd name="connsiteX3" fmla="*/ 1907353 w 7058052"/>
                <a:gd name="connsiteY3" fmla="*/ 1680588 h 4745608"/>
                <a:gd name="connsiteX4" fmla="*/ 2021653 w 7058052"/>
                <a:gd name="connsiteY4" fmla="*/ 1543428 h 4745608"/>
                <a:gd name="connsiteX5" fmla="*/ 2124523 w 7058052"/>
                <a:gd name="connsiteY5" fmla="*/ 1291968 h 4745608"/>
                <a:gd name="connsiteX6" fmla="*/ 2124523 w 7058052"/>
                <a:gd name="connsiteY6" fmla="*/ 1120518 h 4745608"/>
                <a:gd name="connsiteX7" fmla="*/ 2068029 w 7058052"/>
                <a:gd name="connsiteY7" fmla="*/ 825325 h 4745608"/>
                <a:gd name="connsiteX8" fmla="*/ 2078803 w 7058052"/>
                <a:gd name="connsiteY8" fmla="*/ 777618 h 4745608"/>
                <a:gd name="connsiteX9" fmla="*/ 2170243 w 7058052"/>
                <a:gd name="connsiteY9" fmla="*/ 1086228 h 4745608"/>
                <a:gd name="connsiteX10" fmla="*/ 2215963 w 7058052"/>
                <a:gd name="connsiteY10" fmla="*/ 1269108 h 4745608"/>
                <a:gd name="connsiteX11" fmla="*/ 2284543 w 7058052"/>
                <a:gd name="connsiteY11" fmla="*/ 1303398 h 4745608"/>
                <a:gd name="connsiteX12" fmla="*/ 2330263 w 7058052"/>
                <a:gd name="connsiteY12" fmla="*/ 1166238 h 4745608"/>
                <a:gd name="connsiteX13" fmla="*/ 2467423 w 7058052"/>
                <a:gd name="connsiteY13" fmla="*/ 880488 h 4745608"/>
                <a:gd name="connsiteX14" fmla="*/ 2558863 w 7058052"/>
                <a:gd name="connsiteY14" fmla="*/ 640458 h 4745608"/>
                <a:gd name="connsiteX15" fmla="*/ 2616013 w 7058052"/>
                <a:gd name="connsiteY15" fmla="*/ 537588 h 4745608"/>
                <a:gd name="connsiteX16" fmla="*/ 2558863 w 7058052"/>
                <a:gd name="connsiteY16" fmla="*/ 789048 h 4745608"/>
                <a:gd name="connsiteX17" fmla="*/ 2444563 w 7058052"/>
                <a:gd name="connsiteY17" fmla="*/ 1097658 h 4745608"/>
                <a:gd name="connsiteX18" fmla="*/ 2375983 w 7058052"/>
                <a:gd name="connsiteY18" fmla="*/ 1406268 h 4745608"/>
                <a:gd name="connsiteX19" fmla="*/ 2558863 w 7058052"/>
                <a:gd name="connsiteY19" fmla="*/ 1577718 h 4745608"/>
                <a:gd name="connsiteX20" fmla="*/ 2878903 w 7058052"/>
                <a:gd name="connsiteY20" fmla="*/ 1657728 h 4745608"/>
                <a:gd name="connsiteX21" fmla="*/ 3187513 w 7058052"/>
                <a:gd name="connsiteY21" fmla="*/ 1657728 h 4745608"/>
                <a:gd name="connsiteX22" fmla="*/ 3370393 w 7058052"/>
                <a:gd name="connsiteY22" fmla="*/ 1566288 h 4745608"/>
                <a:gd name="connsiteX23" fmla="*/ 3488066 w 7058052"/>
                <a:gd name="connsiteY23" fmla="*/ 1246753 h 4745608"/>
                <a:gd name="connsiteX24" fmla="*/ 3495138 w 7058052"/>
                <a:gd name="connsiteY24" fmla="*/ 1115548 h 4745608"/>
                <a:gd name="connsiteX25" fmla="*/ 3493650 w 7058052"/>
                <a:gd name="connsiteY25" fmla="*/ 1063976 h 4745608"/>
                <a:gd name="connsiteX26" fmla="*/ 3450403 w 7058052"/>
                <a:gd name="connsiteY26" fmla="*/ 777618 h 4745608"/>
                <a:gd name="connsiteX27" fmla="*/ 3119893 w 7058052"/>
                <a:gd name="connsiteY27" fmla="*/ 321571 h 4745608"/>
                <a:gd name="connsiteX28" fmla="*/ 3497351 w 7058052"/>
                <a:gd name="connsiteY28" fmla="*/ 674883 h 4745608"/>
                <a:gd name="connsiteX29" fmla="*/ 3759013 w 7058052"/>
                <a:gd name="connsiteY29" fmla="*/ 571878 h 4745608"/>
                <a:gd name="connsiteX30" fmla="*/ 3999043 w 7058052"/>
                <a:gd name="connsiteY30" fmla="*/ 91818 h 4745608"/>
                <a:gd name="connsiteX31" fmla="*/ 4033333 w 7058052"/>
                <a:gd name="connsiteY31" fmla="*/ 11808 h 4745608"/>
                <a:gd name="connsiteX32" fmla="*/ 3984569 w 7058052"/>
                <a:gd name="connsiteY32" fmla="*/ 247366 h 4745608"/>
                <a:gd name="connsiteX33" fmla="*/ 3812791 w 7058052"/>
                <a:gd name="connsiteY33" fmla="*/ 647417 h 4745608"/>
                <a:gd name="connsiteX34" fmla="*/ 3592906 w 7058052"/>
                <a:gd name="connsiteY34" fmla="*/ 811408 h 4745608"/>
                <a:gd name="connsiteX35" fmla="*/ 3604425 w 7058052"/>
                <a:gd name="connsiteY35" fmla="*/ 999253 h 4745608"/>
                <a:gd name="connsiteX36" fmla="*/ 3872985 w 7058052"/>
                <a:gd name="connsiteY36" fmla="*/ 881976 h 4745608"/>
                <a:gd name="connsiteX37" fmla="*/ 4200754 w 7058052"/>
                <a:gd name="connsiteY37" fmla="*/ 774136 h 4745608"/>
                <a:gd name="connsiteX38" fmla="*/ 4064251 w 7058052"/>
                <a:gd name="connsiteY38" fmla="*/ 847195 h 4745608"/>
                <a:gd name="connsiteX39" fmla="*/ 3818880 w 7058052"/>
                <a:gd name="connsiteY39" fmla="*/ 991305 h 4745608"/>
                <a:gd name="connsiteX40" fmla="*/ 3658531 w 7058052"/>
                <a:gd name="connsiteY40" fmla="*/ 1093178 h 4745608"/>
                <a:gd name="connsiteX41" fmla="*/ 3622838 w 7058052"/>
                <a:gd name="connsiteY41" fmla="*/ 1221401 h 4745608"/>
                <a:gd name="connsiteX42" fmla="*/ 3577446 w 7058052"/>
                <a:gd name="connsiteY42" fmla="*/ 1500691 h 4745608"/>
                <a:gd name="connsiteX43" fmla="*/ 3461833 w 7058052"/>
                <a:gd name="connsiteY43" fmla="*/ 1726308 h 4745608"/>
                <a:gd name="connsiteX44" fmla="*/ 3278953 w 7058052"/>
                <a:gd name="connsiteY44" fmla="*/ 2034918 h 4745608"/>
                <a:gd name="connsiteX45" fmla="*/ 3288742 w 7058052"/>
                <a:gd name="connsiteY45" fmla="*/ 2273460 h 4745608"/>
                <a:gd name="connsiteX46" fmla="*/ 3434288 w 7058052"/>
                <a:gd name="connsiteY46" fmla="*/ 2417577 h 4745608"/>
                <a:gd name="connsiteX47" fmla="*/ 3641522 w 7058052"/>
                <a:gd name="connsiteY47" fmla="*/ 2521189 h 4745608"/>
                <a:gd name="connsiteX48" fmla="*/ 4079053 w 7058052"/>
                <a:gd name="connsiteY48" fmla="*/ 2777868 h 4745608"/>
                <a:gd name="connsiteX49" fmla="*/ 5882777 w 7058052"/>
                <a:gd name="connsiteY49" fmla="*/ 3521863 h 4745608"/>
                <a:gd name="connsiteX50" fmla="*/ 6605062 w 7058052"/>
                <a:gd name="connsiteY50" fmla="*/ 3822314 h 4745608"/>
                <a:gd name="connsiteX51" fmla="*/ 6882862 w 7058052"/>
                <a:gd name="connsiteY51" fmla="*/ 3872177 h 4745608"/>
                <a:gd name="connsiteX52" fmla="*/ 7051280 w 7058052"/>
                <a:gd name="connsiteY52" fmla="*/ 4013682 h 4745608"/>
                <a:gd name="connsiteX53" fmla="*/ 6722798 w 7058052"/>
                <a:gd name="connsiteY53" fmla="*/ 4084591 h 4745608"/>
                <a:gd name="connsiteX54" fmla="*/ 6585849 w 7058052"/>
                <a:gd name="connsiteY54" fmla="*/ 4067486 h 4745608"/>
                <a:gd name="connsiteX55" fmla="*/ 6110863 w 7058052"/>
                <a:gd name="connsiteY55" fmla="*/ 3868256 h 4745608"/>
                <a:gd name="connsiteX56" fmla="*/ 4940575 w 7058052"/>
                <a:gd name="connsiteY56" fmla="*/ 3376168 h 4745608"/>
                <a:gd name="connsiteX57" fmla="*/ 3944371 w 7058052"/>
                <a:gd name="connsiteY57" fmla="*/ 2976643 h 4745608"/>
                <a:gd name="connsiteX58" fmla="*/ 3460193 w 7058052"/>
                <a:gd name="connsiteY58" fmla="*/ 2852901 h 4745608"/>
                <a:gd name="connsiteX59" fmla="*/ 3217865 w 7058052"/>
                <a:gd name="connsiteY59" fmla="*/ 2829045 h 4745608"/>
                <a:gd name="connsiteX60" fmla="*/ 3025524 w 7058052"/>
                <a:gd name="connsiteY60" fmla="*/ 2858861 h 4745608"/>
                <a:gd name="connsiteX61" fmla="*/ 2832855 w 7058052"/>
                <a:gd name="connsiteY61" fmla="*/ 2930924 h 4745608"/>
                <a:gd name="connsiteX62" fmla="*/ 2820111 w 7058052"/>
                <a:gd name="connsiteY62" fmla="*/ 3026344 h 4745608"/>
                <a:gd name="connsiteX63" fmla="*/ 2959241 w 7058052"/>
                <a:gd name="connsiteY63" fmla="*/ 3167976 h 4745608"/>
                <a:gd name="connsiteX64" fmla="*/ 3176083 w 7058052"/>
                <a:gd name="connsiteY64" fmla="*/ 3269358 h 4745608"/>
                <a:gd name="connsiteX65" fmla="*/ 3388239 w 7058052"/>
                <a:gd name="connsiteY65" fmla="*/ 3442290 h 4745608"/>
                <a:gd name="connsiteX66" fmla="*/ 3212014 w 7058052"/>
                <a:gd name="connsiteY66" fmla="*/ 3336948 h 4745608"/>
                <a:gd name="connsiteX67" fmla="*/ 3004633 w 7058052"/>
                <a:gd name="connsiteY67" fmla="*/ 3276814 h 4745608"/>
                <a:gd name="connsiteX68" fmla="*/ 2771676 w 7058052"/>
                <a:gd name="connsiteY68" fmla="*/ 3166987 h 4745608"/>
                <a:gd name="connsiteX69" fmla="*/ 2638873 w 7058052"/>
                <a:gd name="connsiteY69" fmla="*/ 3097908 h 4745608"/>
                <a:gd name="connsiteX70" fmla="*/ 2570293 w 7058052"/>
                <a:gd name="connsiteY70" fmla="*/ 3109338 h 4745608"/>
                <a:gd name="connsiteX71" fmla="*/ 2525557 w 7058052"/>
                <a:gd name="connsiteY71" fmla="*/ 3326508 h 4745608"/>
                <a:gd name="connsiteX72" fmla="*/ 2584349 w 7058052"/>
                <a:gd name="connsiteY72" fmla="*/ 3577470 h 4745608"/>
                <a:gd name="connsiteX73" fmla="*/ 2663703 w 7058052"/>
                <a:gd name="connsiteY73" fmla="*/ 3996904 h 4745608"/>
                <a:gd name="connsiteX74" fmla="*/ 2633113 w 7058052"/>
                <a:gd name="connsiteY74" fmla="*/ 4192703 h 4745608"/>
                <a:gd name="connsiteX75" fmla="*/ 2539703 w 7058052"/>
                <a:gd name="connsiteY75" fmla="*/ 4455574 h 4745608"/>
                <a:gd name="connsiteX76" fmla="*/ 2595212 w 7058052"/>
                <a:gd name="connsiteY76" fmla="*/ 3945217 h 4745608"/>
                <a:gd name="connsiteX77" fmla="*/ 2481240 w 7058052"/>
                <a:gd name="connsiteY77" fmla="*/ 3566538 h 4745608"/>
                <a:gd name="connsiteX78" fmla="*/ 2307403 w 7058052"/>
                <a:gd name="connsiteY78" fmla="*/ 3166488 h 4745608"/>
                <a:gd name="connsiteX79" fmla="*/ 2261683 w 7058052"/>
                <a:gd name="connsiteY79" fmla="*/ 3063618 h 4745608"/>
                <a:gd name="connsiteX80" fmla="*/ 2078803 w 7058052"/>
                <a:gd name="connsiteY80" fmla="*/ 2949318 h 4745608"/>
                <a:gd name="connsiteX81" fmla="*/ 1824299 w 7058052"/>
                <a:gd name="connsiteY81" fmla="*/ 3002494 h 4745608"/>
                <a:gd name="connsiteX82" fmla="*/ 1412162 w 7058052"/>
                <a:gd name="connsiteY82" fmla="*/ 3235573 h 4745608"/>
                <a:gd name="connsiteX83" fmla="*/ 1381573 w 7058052"/>
                <a:gd name="connsiteY83" fmla="*/ 3680838 h 4745608"/>
                <a:gd name="connsiteX84" fmla="*/ 1340867 w 7058052"/>
                <a:gd name="connsiteY84" fmla="*/ 3980504 h 4745608"/>
                <a:gd name="connsiteX85" fmla="*/ 1197619 w 7058052"/>
                <a:gd name="connsiteY85" fmla="*/ 4738831 h 4745608"/>
                <a:gd name="connsiteX86" fmla="*/ 1220896 w 7058052"/>
                <a:gd name="connsiteY86" fmla="*/ 4338309 h 4745608"/>
                <a:gd name="connsiteX87" fmla="*/ 1242772 w 7058052"/>
                <a:gd name="connsiteY87" fmla="*/ 4080888 h 4745608"/>
                <a:gd name="connsiteX88" fmla="*/ 1198693 w 7058052"/>
                <a:gd name="connsiteY88" fmla="*/ 3909438 h 4745608"/>
                <a:gd name="connsiteX89" fmla="*/ 970093 w 7058052"/>
                <a:gd name="connsiteY89" fmla="*/ 3989448 h 4745608"/>
                <a:gd name="connsiteX90" fmla="*/ 766328 w 7058052"/>
                <a:gd name="connsiteY90" fmla="*/ 4131990 h 4745608"/>
                <a:gd name="connsiteX91" fmla="*/ 555808 w 7058052"/>
                <a:gd name="connsiteY91" fmla="*/ 4355688 h 4745608"/>
                <a:gd name="connsiteX92" fmla="*/ 785900 w 7058052"/>
                <a:gd name="connsiteY92" fmla="*/ 4017771 h 4745608"/>
                <a:gd name="connsiteX93" fmla="*/ 1130113 w 7058052"/>
                <a:gd name="connsiteY93" fmla="*/ 3817500 h 4745608"/>
                <a:gd name="connsiteX94" fmla="*/ 1278703 w 7058052"/>
                <a:gd name="connsiteY94" fmla="*/ 3726558 h 4745608"/>
                <a:gd name="connsiteX95" fmla="*/ 1269661 w 7058052"/>
                <a:gd name="connsiteY95" fmla="*/ 3390117 h 4745608"/>
                <a:gd name="connsiteX96" fmla="*/ 1309620 w 7058052"/>
                <a:gd name="connsiteY96" fmla="*/ 3169963 h 4745608"/>
                <a:gd name="connsiteX97" fmla="*/ 1393003 w 7058052"/>
                <a:gd name="connsiteY97" fmla="*/ 3052188 h 4745608"/>
                <a:gd name="connsiteX98" fmla="*/ 1080693 w 7058052"/>
                <a:gd name="connsiteY98" fmla="*/ 2984604 h 4745608"/>
                <a:gd name="connsiteX99" fmla="*/ 663453 w 7058052"/>
                <a:gd name="connsiteY99" fmla="*/ 3023360 h 4745608"/>
                <a:gd name="connsiteX100" fmla="*/ 235111 w 7058052"/>
                <a:gd name="connsiteY100" fmla="*/ 3217172 h 4745608"/>
                <a:gd name="connsiteX101" fmla="*/ 421453 w 7058052"/>
                <a:gd name="connsiteY101" fmla="*/ 3029328 h 4745608"/>
                <a:gd name="connsiteX102" fmla="*/ 627193 w 7058052"/>
                <a:gd name="connsiteY102" fmla="*/ 2926458 h 4745608"/>
                <a:gd name="connsiteX103" fmla="*/ 854480 w 7058052"/>
                <a:gd name="connsiteY103" fmla="*/ 2889178 h 4745608"/>
                <a:gd name="connsiteX104" fmla="*/ 1149272 w 7058052"/>
                <a:gd name="connsiteY104" fmla="*/ 2889676 h 4745608"/>
                <a:gd name="connsiteX105" fmla="*/ 1531894 w 7058052"/>
                <a:gd name="connsiteY105" fmla="*/ 2917507 h 4745608"/>
                <a:gd name="connsiteX106" fmla="*/ 1860559 w 7058052"/>
                <a:gd name="connsiteY106" fmla="*/ 2766431 h 4745608"/>
                <a:gd name="connsiteX107" fmla="*/ 1701613 w 7058052"/>
                <a:gd name="connsiteY107" fmla="*/ 2263518 h 4745608"/>
                <a:gd name="connsiteX108" fmla="*/ 1690183 w 7058052"/>
                <a:gd name="connsiteY108" fmla="*/ 1966338 h 4745608"/>
                <a:gd name="connsiteX109" fmla="*/ 1381991 w 7058052"/>
                <a:gd name="connsiteY109" fmla="*/ 1841604 h 4745608"/>
                <a:gd name="connsiteX110" fmla="*/ 1095823 w 7058052"/>
                <a:gd name="connsiteY110" fmla="*/ 1714878 h 4745608"/>
                <a:gd name="connsiteX111" fmla="*/ 746507 w 7058052"/>
                <a:gd name="connsiteY111" fmla="*/ 1626415 h 4745608"/>
                <a:gd name="connsiteX112" fmla="*/ 352873 w 7058052"/>
                <a:gd name="connsiteY112" fmla="*/ 1726308 h 4745608"/>
                <a:gd name="connsiteX113" fmla="*/ 113171 w 7058052"/>
                <a:gd name="connsiteY113" fmla="*/ 1763582 h 4745608"/>
                <a:gd name="connsiteX114" fmla="*/ 9973 w 7058052"/>
                <a:gd name="connsiteY114" fmla="*/ 1737738 h 4745608"/>
                <a:gd name="connsiteX115" fmla="*/ 348516 w 7058052"/>
                <a:gd name="connsiteY115" fmla="*/ 1643812 h 4745608"/>
                <a:gd name="connsiteX116" fmla="*/ 653097 w 7058052"/>
                <a:gd name="connsiteY116" fmla="*/ 1543920 h 4745608"/>
                <a:gd name="connsiteX117" fmla="*/ 1072963 w 7058052"/>
                <a:gd name="connsiteY117" fmla="*/ 1612008 h 4745608"/>
                <a:gd name="connsiteX118" fmla="*/ 1244413 w 7058052"/>
                <a:gd name="connsiteY118" fmla="*/ 1657728 h 4745608"/>
                <a:gd name="connsiteX119" fmla="*/ 1205766 w 7058052"/>
                <a:gd name="connsiteY119" fmla="*/ 1451988 h 4745608"/>
                <a:gd name="connsiteX120" fmla="*/ 1046313 w 7058052"/>
                <a:gd name="connsiteY120" fmla="*/ 815409 h 4745608"/>
                <a:gd name="connsiteX121" fmla="*/ 1221553 w 7058052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6903332"/>
                <a:gd name="connsiteY0" fmla="*/ 1211958 h 4745608"/>
                <a:gd name="connsiteX1" fmla="*/ 1343911 w 6903332"/>
                <a:gd name="connsiteY1" fmla="*/ 1559828 h 4745608"/>
                <a:gd name="connsiteX2" fmla="*/ 1553023 w 6903332"/>
                <a:gd name="connsiteY2" fmla="*/ 1657728 h 4745608"/>
                <a:gd name="connsiteX3" fmla="*/ 1907353 w 6903332"/>
                <a:gd name="connsiteY3" fmla="*/ 1680588 h 4745608"/>
                <a:gd name="connsiteX4" fmla="*/ 2021653 w 6903332"/>
                <a:gd name="connsiteY4" fmla="*/ 1543428 h 4745608"/>
                <a:gd name="connsiteX5" fmla="*/ 2124523 w 6903332"/>
                <a:gd name="connsiteY5" fmla="*/ 1291968 h 4745608"/>
                <a:gd name="connsiteX6" fmla="*/ 2124523 w 6903332"/>
                <a:gd name="connsiteY6" fmla="*/ 1120518 h 4745608"/>
                <a:gd name="connsiteX7" fmla="*/ 2068029 w 6903332"/>
                <a:gd name="connsiteY7" fmla="*/ 825325 h 4745608"/>
                <a:gd name="connsiteX8" fmla="*/ 2078803 w 6903332"/>
                <a:gd name="connsiteY8" fmla="*/ 777618 h 4745608"/>
                <a:gd name="connsiteX9" fmla="*/ 2170243 w 6903332"/>
                <a:gd name="connsiteY9" fmla="*/ 1086228 h 4745608"/>
                <a:gd name="connsiteX10" fmla="*/ 2215963 w 6903332"/>
                <a:gd name="connsiteY10" fmla="*/ 1269108 h 4745608"/>
                <a:gd name="connsiteX11" fmla="*/ 2284543 w 6903332"/>
                <a:gd name="connsiteY11" fmla="*/ 1303398 h 4745608"/>
                <a:gd name="connsiteX12" fmla="*/ 2330263 w 6903332"/>
                <a:gd name="connsiteY12" fmla="*/ 1166238 h 4745608"/>
                <a:gd name="connsiteX13" fmla="*/ 2467423 w 6903332"/>
                <a:gd name="connsiteY13" fmla="*/ 880488 h 4745608"/>
                <a:gd name="connsiteX14" fmla="*/ 2558863 w 6903332"/>
                <a:gd name="connsiteY14" fmla="*/ 640458 h 4745608"/>
                <a:gd name="connsiteX15" fmla="*/ 2616013 w 6903332"/>
                <a:gd name="connsiteY15" fmla="*/ 537588 h 4745608"/>
                <a:gd name="connsiteX16" fmla="*/ 2558863 w 6903332"/>
                <a:gd name="connsiteY16" fmla="*/ 789048 h 4745608"/>
                <a:gd name="connsiteX17" fmla="*/ 2444563 w 6903332"/>
                <a:gd name="connsiteY17" fmla="*/ 1097658 h 4745608"/>
                <a:gd name="connsiteX18" fmla="*/ 2375983 w 6903332"/>
                <a:gd name="connsiteY18" fmla="*/ 1406268 h 4745608"/>
                <a:gd name="connsiteX19" fmla="*/ 2558863 w 6903332"/>
                <a:gd name="connsiteY19" fmla="*/ 1577718 h 4745608"/>
                <a:gd name="connsiteX20" fmla="*/ 2878903 w 6903332"/>
                <a:gd name="connsiteY20" fmla="*/ 1657728 h 4745608"/>
                <a:gd name="connsiteX21" fmla="*/ 3187513 w 6903332"/>
                <a:gd name="connsiteY21" fmla="*/ 1657728 h 4745608"/>
                <a:gd name="connsiteX22" fmla="*/ 3370393 w 6903332"/>
                <a:gd name="connsiteY22" fmla="*/ 1566288 h 4745608"/>
                <a:gd name="connsiteX23" fmla="*/ 3488066 w 6903332"/>
                <a:gd name="connsiteY23" fmla="*/ 1246753 h 4745608"/>
                <a:gd name="connsiteX24" fmla="*/ 3495138 w 6903332"/>
                <a:gd name="connsiteY24" fmla="*/ 1115548 h 4745608"/>
                <a:gd name="connsiteX25" fmla="*/ 3493650 w 6903332"/>
                <a:gd name="connsiteY25" fmla="*/ 1063976 h 4745608"/>
                <a:gd name="connsiteX26" fmla="*/ 3450403 w 6903332"/>
                <a:gd name="connsiteY26" fmla="*/ 777618 h 4745608"/>
                <a:gd name="connsiteX27" fmla="*/ 3119893 w 6903332"/>
                <a:gd name="connsiteY27" fmla="*/ 321571 h 4745608"/>
                <a:gd name="connsiteX28" fmla="*/ 3497351 w 6903332"/>
                <a:gd name="connsiteY28" fmla="*/ 674883 h 4745608"/>
                <a:gd name="connsiteX29" fmla="*/ 3759013 w 6903332"/>
                <a:gd name="connsiteY29" fmla="*/ 571878 h 4745608"/>
                <a:gd name="connsiteX30" fmla="*/ 3999043 w 6903332"/>
                <a:gd name="connsiteY30" fmla="*/ 91818 h 4745608"/>
                <a:gd name="connsiteX31" fmla="*/ 4033333 w 6903332"/>
                <a:gd name="connsiteY31" fmla="*/ 11808 h 4745608"/>
                <a:gd name="connsiteX32" fmla="*/ 3984569 w 6903332"/>
                <a:gd name="connsiteY32" fmla="*/ 247366 h 4745608"/>
                <a:gd name="connsiteX33" fmla="*/ 3812791 w 6903332"/>
                <a:gd name="connsiteY33" fmla="*/ 647417 h 4745608"/>
                <a:gd name="connsiteX34" fmla="*/ 3592906 w 6903332"/>
                <a:gd name="connsiteY34" fmla="*/ 811408 h 4745608"/>
                <a:gd name="connsiteX35" fmla="*/ 3604425 w 6903332"/>
                <a:gd name="connsiteY35" fmla="*/ 999253 h 4745608"/>
                <a:gd name="connsiteX36" fmla="*/ 3872985 w 6903332"/>
                <a:gd name="connsiteY36" fmla="*/ 881976 h 4745608"/>
                <a:gd name="connsiteX37" fmla="*/ 4200754 w 6903332"/>
                <a:gd name="connsiteY37" fmla="*/ 774136 h 4745608"/>
                <a:gd name="connsiteX38" fmla="*/ 4064251 w 6903332"/>
                <a:gd name="connsiteY38" fmla="*/ 847195 h 4745608"/>
                <a:gd name="connsiteX39" fmla="*/ 3818880 w 6903332"/>
                <a:gd name="connsiteY39" fmla="*/ 991305 h 4745608"/>
                <a:gd name="connsiteX40" fmla="*/ 3658531 w 6903332"/>
                <a:gd name="connsiteY40" fmla="*/ 1093178 h 4745608"/>
                <a:gd name="connsiteX41" fmla="*/ 3622838 w 6903332"/>
                <a:gd name="connsiteY41" fmla="*/ 1221401 h 4745608"/>
                <a:gd name="connsiteX42" fmla="*/ 3577446 w 6903332"/>
                <a:gd name="connsiteY42" fmla="*/ 1500691 h 4745608"/>
                <a:gd name="connsiteX43" fmla="*/ 3461833 w 6903332"/>
                <a:gd name="connsiteY43" fmla="*/ 1726308 h 4745608"/>
                <a:gd name="connsiteX44" fmla="*/ 3278953 w 6903332"/>
                <a:gd name="connsiteY44" fmla="*/ 2034918 h 4745608"/>
                <a:gd name="connsiteX45" fmla="*/ 3288742 w 6903332"/>
                <a:gd name="connsiteY45" fmla="*/ 2273460 h 4745608"/>
                <a:gd name="connsiteX46" fmla="*/ 3434288 w 6903332"/>
                <a:gd name="connsiteY46" fmla="*/ 2417577 h 4745608"/>
                <a:gd name="connsiteX47" fmla="*/ 3641522 w 6903332"/>
                <a:gd name="connsiteY47" fmla="*/ 2521189 h 4745608"/>
                <a:gd name="connsiteX48" fmla="*/ 4079053 w 6903332"/>
                <a:gd name="connsiteY48" fmla="*/ 2777868 h 4745608"/>
                <a:gd name="connsiteX49" fmla="*/ 5882777 w 6903332"/>
                <a:gd name="connsiteY49" fmla="*/ 3521863 h 4745608"/>
                <a:gd name="connsiteX50" fmla="*/ 6605062 w 6903332"/>
                <a:gd name="connsiteY50" fmla="*/ 3822314 h 4745608"/>
                <a:gd name="connsiteX51" fmla="*/ 6882862 w 6903332"/>
                <a:gd name="connsiteY51" fmla="*/ 3872177 h 4745608"/>
                <a:gd name="connsiteX52" fmla="*/ 6793147 w 6903332"/>
                <a:gd name="connsiteY52" fmla="*/ 3943308 h 4745608"/>
                <a:gd name="connsiteX53" fmla="*/ 6722798 w 6903332"/>
                <a:gd name="connsiteY53" fmla="*/ 4084591 h 4745608"/>
                <a:gd name="connsiteX54" fmla="*/ 6585849 w 6903332"/>
                <a:gd name="connsiteY54" fmla="*/ 4067486 h 4745608"/>
                <a:gd name="connsiteX55" fmla="*/ 6110863 w 6903332"/>
                <a:gd name="connsiteY55" fmla="*/ 3868256 h 4745608"/>
                <a:gd name="connsiteX56" fmla="*/ 4940575 w 6903332"/>
                <a:gd name="connsiteY56" fmla="*/ 3376168 h 4745608"/>
                <a:gd name="connsiteX57" fmla="*/ 3944371 w 6903332"/>
                <a:gd name="connsiteY57" fmla="*/ 2976643 h 4745608"/>
                <a:gd name="connsiteX58" fmla="*/ 3460193 w 6903332"/>
                <a:gd name="connsiteY58" fmla="*/ 2852901 h 4745608"/>
                <a:gd name="connsiteX59" fmla="*/ 3217865 w 6903332"/>
                <a:gd name="connsiteY59" fmla="*/ 2829045 h 4745608"/>
                <a:gd name="connsiteX60" fmla="*/ 3025524 w 6903332"/>
                <a:gd name="connsiteY60" fmla="*/ 2858861 h 4745608"/>
                <a:gd name="connsiteX61" fmla="*/ 2832855 w 6903332"/>
                <a:gd name="connsiteY61" fmla="*/ 2930924 h 4745608"/>
                <a:gd name="connsiteX62" fmla="*/ 2820111 w 6903332"/>
                <a:gd name="connsiteY62" fmla="*/ 3026344 h 4745608"/>
                <a:gd name="connsiteX63" fmla="*/ 2959241 w 6903332"/>
                <a:gd name="connsiteY63" fmla="*/ 3167976 h 4745608"/>
                <a:gd name="connsiteX64" fmla="*/ 3176083 w 6903332"/>
                <a:gd name="connsiteY64" fmla="*/ 3269358 h 4745608"/>
                <a:gd name="connsiteX65" fmla="*/ 3388239 w 6903332"/>
                <a:gd name="connsiteY65" fmla="*/ 3442290 h 4745608"/>
                <a:gd name="connsiteX66" fmla="*/ 3212014 w 6903332"/>
                <a:gd name="connsiteY66" fmla="*/ 3336948 h 4745608"/>
                <a:gd name="connsiteX67" fmla="*/ 3004633 w 6903332"/>
                <a:gd name="connsiteY67" fmla="*/ 3276814 h 4745608"/>
                <a:gd name="connsiteX68" fmla="*/ 2771676 w 6903332"/>
                <a:gd name="connsiteY68" fmla="*/ 3166987 h 4745608"/>
                <a:gd name="connsiteX69" fmla="*/ 2638873 w 6903332"/>
                <a:gd name="connsiteY69" fmla="*/ 3097908 h 4745608"/>
                <a:gd name="connsiteX70" fmla="*/ 2570293 w 6903332"/>
                <a:gd name="connsiteY70" fmla="*/ 3109338 h 4745608"/>
                <a:gd name="connsiteX71" fmla="*/ 2525557 w 6903332"/>
                <a:gd name="connsiteY71" fmla="*/ 3326508 h 4745608"/>
                <a:gd name="connsiteX72" fmla="*/ 2584349 w 6903332"/>
                <a:gd name="connsiteY72" fmla="*/ 3577470 h 4745608"/>
                <a:gd name="connsiteX73" fmla="*/ 2663703 w 6903332"/>
                <a:gd name="connsiteY73" fmla="*/ 3996904 h 4745608"/>
                <a:gd name="connsiteX74" fmla="*/ 2633113 w 6903332"/>
                <a:gd name="connsiteY74" fmla="*/ 4192703 h 4745608"/>
                <a:gd name="connsiteX75" fmla="*/ 2539703 w 6903332"/>
                <a:gd name="connsiteY75" fmla="*/ 4455574 h 4745608"/>
                <a:gd name="connsiteX76" fmla="*/ 2595212 w 6903332"/>
                <a:gd name="connsiteY76" fmla="*/ 3945217 h 4745608"/>
                <a:gd name="connsiteX77" fmla="*/ 2481240 w 6903332"/>
                <a:gd name="connsiteY77" fmla="*/ 3566538 h 4745608"/>
                <a:gd name="connsiteX78" fmla="*/ 2307403 w 6903332"/>
                <a:gd name="connsiteY78" fmla="*/ 3166488 h 4745608"/>
                <a:gd name="connsiteX79" fmla="*/ 2261683 w 6903332"/>
                <a:gd name="connsiteY79" fmla="*/ 3063618 h 4745608"/>
                <a:gd name="connsiteX80" fmla="*/ 2078803 w 6903332"/>
                <a:gd name="connsiteY80" fmla="*/ 2949318 h 4745608"/>
                <a:gd name="connsiteX81" fmla="*/ 1824299 w 6903332"/>
                <a:gd name="connsiteY81" fmla="*/ 3002494 h 4745608"/>
                <a:gd name="connsiteX82" fmla="*/ 1412162 w 6903332"/>
                <a:gd name="connsiteY82" fmla="*/ 3235573 h 4745608"/>
                <a:gd name="connsiteX83" fmla="*/ 1381573 w 6903332"/>
                <a:gd name="connsiteY83" fmla="*/ 3680838 h 4745608"/>
                <a:gd name="connsiteX84" fmla="*/ 1340867 w 6903332"/>
                <a:gd name="connsiteY84" fmla="*/ 3980504 h 4745608"/>
                <a:gd name="connsiteX85" fmla="*/ 1197619 w 6903332"/>
                <a:gd name="connsiteY85" fmla="*/ 4738831 h 4745608"/>
                <a:gd name="connsiteX86" fmla="*/ 1220896 w 6903332"/>
                <a:gd name="connsiteY86" fmla="*/ 4338309 h 4745608"/>
                <a:gd name="connsiteX87" fmla="*/ 1242772 w 6903332"/>
                <a:gd name="connsiteY87" fmla="*/ 4080888 h 4745608"/>
                <a:gd name="connsiteX88" fmla="*/ 1198693 w 6903332"/>
                <a:gd name="connsiteY88" fmla="*/ 3909438 h 4745608"/>
                <a:gd name="connsiteX89" fmla="*/ 970093 w 6903332"/>
                <a:gd name="connsiteY89" fmla="*/ 3989448 h 4745608"/>
                <a:gd name="connsiteX90" fmla="*/ 766328 w 6903332"/>
                <a:gd name="connsiteY90" fmla="*/ 4131990 h 4745608"/>
                <a:gd name="connsiteX91" fmla="*/ 555808 w 6903332"/>
                <a:gd name="connsiteY91" fmla="*/ 4355688 h 4745608"/>
                <a:gd name="connsiteX92" fmla="*/ 785900 w 6903332"/>
                <a:gd name="connsiteY92" fmla="*/ 4017771 h 4745608"/>
                <a:gd name="connsiteX93" fmla="*/ 1130113 w 6903332"/>
                <a:gd name="connsiteY93" fmla="*/ 3817500 h 4745608"/>
                <a:gd name="connsiteX94" fmla="*/ 1278703 w 6903332"/>
                <a:gd name="connsiteY94" fmla="*/ 3726558 h 4745608"/>
                <a:gd name="connsiteX95" fmla="*/ 1269661 w 6903332"/>
                <a:gd name="connsiteY95" fmla="*/ 3390117 h 4745608"/>
                <a:gd name="connsiteX96" fmla="*/ 1309620 w 6903332"/>
                <a:gd name="connsiteY96" fmla="*/ 3169963 h 4745608"/>
                <a:gd name="connsiteX97" fmla="*/ 1393003 w 6903332"/>
                <a:gd name="connsiteY97" fmla="*/ 3052188 h 4745608"/>
                <a:gd name="connsiteX98" fmla="*/ 1080693 w 6903332"/>
                <a:gd name="connsiteY98" fmla="*/ 2984604 h 4745608"/>
                <a:gd name="connsiteX99" fmla="*/ 663453 w 6903332"/>
                <a:gd name="connsiteY99" fmla="*/ 3023360 h 4745608"/>
                <a:gd name="connsiteX100" fmla="*/ 235111 w 6903332"/>
                <a:gd name="connsiteY100" fmla="*/ 3217172 h 4745608"/>
                <a:gd name="connsiteX101" fmla="*/ 421453 w 6903332"/>
                <a:gd name="connsiteY101" fmla="*/ 3029328 h 4745608"/>
                <a:gd name="connsiteX102" fmla="*/ 627193 w 6903332"/>
                <a:gd name="connsiteY102" fmla="*/ 2926458 h 4745608"/>
                <a:gd name="connsiteX103" fmla="*/ 854480 w 6903332"/>
                <a:gd name="connsiteY103" fmla="*/ 2889178 h 4745608"/>
                <a:gd name="connsiteX104" fmla="*/ 1149272 w 6903332"/>
                <a:gd name="connsiteY104" fmla="*/ 2889676 h 4745608"/>
                <a:gd name="connsiteX105" fmla="*/ 1531894 w 6903332"/>
                <a:gd name="connsiteY105" fmla="*/ 2917507 h 4745608"/>
                <a:gd name="connsiteX106" fmla="*/ 1860559 w 6903332"/>
                <a:gd name="connsiteY106" fmla="*/ 2766431 h 4745608"/>
                <a:gd name="connsiteX107" fmla="*/ 1701613 w 6903332"/>
                <a:gd name="connsiteY107" fmla="*/ 2263518 h 4745608"/>
                <a:gd name="connsiteX108" fmla="*/ 1690183 w 6903332"/>
                <a:gd name="connsiteY108" fmla="*/ 1966338 h 4745608"/>
                <a:gd name="connsiteX109" fmla="*/ 1381991 w 6903332"/>
                <a:gd name="connsiteY109" fmla="*/ 1841604 h 4745608"/>
                <a:gd name="connsiteX110" fmla="*/ 1095823 w 6903332"/>
                <a:gd name="connsiteY110" fmla="*/ 1714878 h 4745608"/>
                <a:gd name="connsiteX111" fmla="*/ 746507 w 6903332"/>
                <a:gd name="connsiteY111" fmla="*/ 1626415 h 4745608"/>
                <a:gd name="connsiteX112" fmla="*/ 352873 w 6903332"/>
                <a:gd name="connsiteY112" fmla="*/ 1726308 h 4745608"/>
                <a:gd name="connsiteX113" fmla="*/ 113171 w 6903332"/>
                <a:gd name="connsiteY113" fmla="*/ 1763582 h 4745608"/>
                <a:gd name="connsiteX114" fmla="*/ 9973 w 6903332"/>
                <a:gd name="connsiteY114" fmla="*/ 1737738 h 4745608"/>
                <a:gd name="connsiteX115" fmla="*/ 348516 w 6903332"/>
                <a:gd name="connsiteY115" fmla="*/ 1643812 h 4745608"/>
                <a:gd name="connsiteX116" fmla="*/ 653097 w 6903332"/>
                <a:gd name="connsiteY116" fmla="*/ 1543920 h 4745608"/>
                <a:gd name="connsiteX117" fmla="*/ 1072963 w 6903332"/>
                <a:gd name="connsiteY117" fmla="*/ 1612008 h 4745608"/>
                <a:gd name="connsiteX118" fmla="*/ 1244413 w 6903332"/>
                <a:gd name="connsiteY118" fmla="*/ 1657728 h 4745608"/>
                <a:gd name="connsiteX119" fmla="*/ 1205766 w 6903332"/>
                <a:gd name="connsiteY119" fmla="*/ 1451988 h 4745608"/>
                <a:gd name="connsiteX120" fmla="*/ 1046313 w 6903332"/>
                <a:gd name="connsiteY120" fmla="*/ 815409 h 4745608"/>
                <a:gd name="connsiteX121" fmla="*/ 1221553 w 6903332"/>
                <a:gd name="connsiteY121" fmla="*/ 1211958 h 4745608"/>
                <a:gd name="connsiteX0" fmla="*/ 1221553 w 6903332"/>
                <a:gd name="connsiteY0" fmla="*/ 1211958 h 4745608"/>
                <a:gd name="connsiteX1" fmla="*/ 1343911 w 6903332"/>
                <a:gd name="connsiteY1" fmla="*/ 1559828 h 4745608"/>
                <a:gd name="connsiteX2" fmla="*/ 1553023 w 6903332"/>
                <a:gd name="connsiteY2" fmla="*/ 1657728 h 4745608"/>
                <a:gd name="connsiteX3" fmla="*/ 1907353 w 6903332"/>
                <a:gd name="connsiteY3" fmla="*/ 1680588 h 4745608"/>
                <a:gd name="connsiteX4" fmla="*/ 2021653 w 6903332"/>
                <a:gd name="connsiteY4" fmla="*/ 1543428 h 4745608"/>
                <a:gd name="connsiteX5" fmla="*/ 2124523 w 6903332"/>
                <a:gd name="connsiteY5" fmla="*/ 1291968 h 4745608"/>
                <a:gd name="connsiteX6" fmla="*/ 2124523 w 6903332"/>
                <a:gd name="connsiteY6" fmla="*/ 1120518 h 4745608"/>
                <a:gd name="connsiteX7" fmla="*/ 2068029 w 6903332"/>
                <a:gd name="connsiteY7" fmla="*/ 825325 h 4745608"/>
                <a:gd name="connsiteX8" fmla="*/ 2078803 w 6903332"/>
                <a:gd name="connsiteY8" fmla="*/ 777618 h 4745608"/>
                <a:gd name="connsiteX9" fmla="*/ 2170243 w 6903332"/>
                <a:gd name="connsiteY9" fmla="*/ 1086228 h 4745608"/>
                <a:gd name="connsiteX10" fmla="*/ 2215963 w 6903332"/>
                <a:gd name="connsiteY10" fmla="*/ 1269108 h 4745608"/>
                <a:gd name="connsiteX11" fmla="*/ 2284543 w 6903332"/>
                <a:gd name="connsiteY11" fmla="*/ 1303398 h 4745608"/>
                <a:gd name="connsiteX12" fmla="*/ 2330263 w 6903332"/>
                <a:gd name="connsiteY12" fmla="*/ 1166238 h 4745608"/>
                <a:gd name="connsiteX13" fmla="*/ 2467423 w 6903332"/>
                <a:gd name="connsiteY13" fmla="*/ 880488 h 4745608"/>
                <a:gd name="connsiteX14" fmla="*/ 2558863 w 6903332"/>
                <a:gd name="connsiteY14" fmla="*/ 640458 h 4745608"/>
                <a:gd name="connsiteX15" fmla="*/ 2616013 w 6903332"/>
                <a:gd name="connsiteY15" fmla="*/ 537588 h 4745608"/>
                <a:gd name="connsiteX16" fmla="*/ 2558863 w 6903332"/>
                <a:gd name="connsiteY16" fmla="*/ 789048 h 4745608"/>
                <a:gd name="connsiteX17" fmla="*/ 2444563 w 6903332"/>
                <a:gd name="connsiteY17" fmla="*/ 1097658 h 4745608"/>
                <a:gd name="connsiteX18" fmla="*/ 2375983 w 6903332"/>
                <a:gd name="connsiteY18" fmla="*/ 1406268 h 4745608"/>
                <a:gd name="connsiteX19" fmla="*/ 2558863 w 6903332"/>
                <a:gd name="connsiteY19" fmla="*/ 1577718 h 4745608"/>
                <a:gd name="connsiteX20" fmla="*/ 2878903 w 6903332"/>
                <a:gd name="connsiteY20" fmla="*/ 1657728 h 4745608"/>
                <a:gd name="connsiteX21" fmla="*/ 3187513 w 6903332"/>
                <a:gd name="connsiteY21" fmla="*/ 1657728 h 4745608"/>
                <a:gd name="connsiteX22" fmla="*/ 3370393 w 6903332"/>
                <a:gd name="connsiteY22" fmla="*/ 1566288 h 4745608"/>
                <a:gd name="connsiteX23" fmla="*/ 3488066 w 6903332"/>
                <a:gd name="connsiteY23" fmla="*/ 1246753 h 4745608"/>
                <a:gd name="connsiteX24" fmla="*/ 3495138 w 6903332"/>
                <a:gd name="connsiteY24" fmla="*/ 1115548 h 4745608"/>
                <a:gd name="connsiteX25" fmla="*/ 3493650 w 6903332"/>
                <a:gd name="connsiteY25" fmla="*/ 1063976 h 4745608"/>
                <a:gd name="connsiteX26" fmla="*/ 3450403 w 6903332"/>
                <a:gd name="connsiteY26" fmla="*/ 777618 h 4745608"/>
                <a:gd name="connsiteX27" fmla="*/ 3119893 w 6903332"/>
                <a:gd name="connsiteY27" fmla="*/ 321571 h 4745608"/>
                <a:gd name="connsiteX28" fmla="*/ 3497351 w 6903332"/>
                <a:gd name="connsiteY28" fmla="*/ 674883 h 4745608"/>
                <a:gd name="connsiteX29" fmla="*/ 3759013 w 6903332"/>
                <a:gd name="connsiteY29" fmla="*/ 571878 h 4745608"/>
                <a:gd name="connsiteX30" fmla="*/ 3999043 w 6903332"/>
                <a:gd name="connsiteY30" fmla="*/ 91818 h 4745608"/>
                <a:gd name="connsiteX31" fmla="*/ 4033333 w 6903332"/>
                <a:gd name="connsiteY31" fmla="*/ 11808 h 4745608"/>
                <a:gd name="connsiteX32" fmla="*/ 3984569 w 6903332"/>
                <a:gd name="connsiteY32" fmla="*/ 247366 h 4745608"/>
                <a:gd name="connsiteX33" fmla="*/ 3812791 w 6903332"/>
                <a:gd name="connsiteY33" fmla="*/ 647417 h 4745608"/>
                <a:gd name="connsiteX34" fmla="*/ 3592906 w 6903332"/>
                <a:gd name="connsiteY34" fmla="*/ 811408 h 4745608"/>
                <a:gd name="connsiteX35" fmla="*/ 3604425 w 6903332"/>
                <a:gd name="connsiteY35" fmla="*/ 999253 h 4745608"/>
                <a:gd name="connsiteX36" fmla="*/ 3872985 w 6903332"/>
                <a:gd name="connsiteY36" fmla="*/ 881976 h 4745608"/>
                <a:gd name="connsiteX37" fmla="*/ 4200754 w 6903332"/>
                <a:gd name="connsiteY37" fmla="*/ 774136 h 4745608"/>
                <a:gd name="connsiteX38" fmla="*/ 4064251 w 6903332"/>
                <a:gd name="connsiteY38" fmla="*/ 847195 h 4745608"/>
                <a:gd name="connsiteX39" fmla="*/ 3818880 w 6903332"/>
                <a:gd name="connsiteY39" fmla="*/ 991305 h 4745608"/>
                <a:gd name="connsiteX40" fmla="*/ 3658531 w 6903332"/>
                <a:gd name="connsiteY40" fmla="*/ 1093178 h 4745608"/>
                <a:gd name="connsiteX41" fmla="*/ 3622838 w 6903332"/>
                <a:gd name="connsiteY41" fmla="*/ 1221401 h 4745608"/>
                <a:gd name="connsiteX42" fmla="*/ 3577446 w 6903332"/>
                <a:gd name="connsiteY42" fmla="*/ 1500691 h 4745608"/>
                <a:gd name="connsiteX43" fmla="*/ 3461833 w 6903332"/>
                <a:gd name="connsiteY43" fmla="*/ 1726308 h 4745608"/>
                <a:gd name="connsiteX44" fmla="*/ 3278953 w 6903332"/>
                <a:gd name="connsiteY44" fmla="*/ 2034918 h 4745608"/>
                <a:gd name="connsiteX45" fmla="*/ 3288742 w 6903332"/>
                <a:gd name="connsiteY45" fmla="*/ 2273460 h 4745608"/>
                <a:gd name="connsiteX46" fmla="*/ 3434288 w 6903332"/>
                <a:gd name="connsiteY46" fmla="*/ 2417577 h 4745608"/>
                <a:gd name="connsiteX47" fmla="*/ 3641522 w 6903332"/>
                <a:gd name="connsiteY47" fmla="*/ 2521189 h 4745608"/>
                <a:gd name="connsiteX48" fmla="*/ 4079053 w 6903332"/>
                <a:gd name="connsiteY48" fmla="*/ 2777868 h 4745608"/>
                <a:gd name="connsiteX49" fmla="*/ 5882777 w 6903332"/>
                <a:gd name="connsiteY49" fmla="*/ 3521863 h 4745608"/>
                <a:gd name="connsiteX50" fmla="*/ 6605062 w 6903332"/>
                <a:gd name="connsiteY50" fmla="*/ 3822314 h 4745608"/>
                <a:gd name="connsiteX51" fmla="*/ 6882862 w 6903332"/>
                <a:gd name="connsiteY51" fmla="*/ 3872177 h 4745608"/>
                <a:gd name="connsiteX52" fmla="*/ 6793147 w 6903332"/>
                <a:gd name="connsiteY52" fmla="*/ 3943308 h 4745608"/>
                <a:gd name="connsiteX53" fmla="*/ 6722798 w 6903332"/>
                <a:gd name="connsiteY53" fmla="*/ 4084591 h 4745608"/>
                <a:gd name="connsiteX54" fmla="*/ 6585849 w 6903332"/>
                <a:gd name="connsiteY54" fmla="*/ 4067486 h 4745608"/>
                <a:gd name="connsiteX55" fmla="*/ 6110863 w 6903332"/>
                <a:gd name="connsiteY55" fmla="*/ 3868256 h 4745608"/>
                <a:gd name="connsiteX56" fmla="*/ 4940575 w 6903332"/>
                <a:gd name="connsiteY56" fmla="*/ 3376168 h 4745608"/>
                <a:gd name="connsiteX57" fmla="*/ 3944371 w 6903332"/>
                <a:gd name="connsiteY57" fmla="*/ 2976643 h 4745608"/>
                <a:gd name="connsiteX58" fmla="*/ 3460193 w 6903332"/>
                <a:gd name="connsiteY58" fmla="*/ 2852901 h 4745608"/>
                <a:gd name="connsiteX59" fmla="*/ 3217865 w 6903332"/>
                <a:gd name="connsiteY59" fmla="*/ 2829045 h 4745608"/>
                <a:gd name="connsiteX60" fmla="*/ 3025524 w 6903332"/>
                <a:gd name="connsiteY60" fmla="*/ 2858861 h 4745608"/>
                <a:gd name="connsiteX61" fmla="*/ 2832855 w 6903332"/>
                <a:gd name="connsiteY61" fmla="*/ 2930924 h 4745608"/>
                <a:gd name="connsiteX62" fmla="*/ 2820111 w 6903332"/>
                <a:gd name="connsiteY62" fmla="*/ 3026344 h 4745608"/>
                <a:gd name="connsiteX63" fmla="*/ 2959241 w 6903332"/>
                <a:gd name="connsiteY63" fmla="*/ 3167976 h 4745608"/>
                <a:gd name="connsiteX64" fmla="*/ 3176083 w 6903332"/>
                <a:gd name="connsiteY64" fmla="*/ 3269358 h 4745608"/>
                <a:gd name="connsiteX65" fmla="*/ 3388239 w 6903332"/>
                <a:gd name="connsiteY65" fmla="*/ 3442290 h 4745608"/>
                <a:gd name="connsiteX66" fmla="*/ 3212014 w 6903332"/>
                <a:gd name="connsiteY66" fmla="*/ 3336948 h 4745608"/>
                <a:gd name="connsiteX67" fmla="*/ 3004633 w 6903332"/>
                <a:gd name="connsiteY67" fmla="*/ 3276814 h 4745608"/>
                <a:gd name="connsiteX68" fmla="*/ 2771676 w 6903332"/>
                <a:gd name="connsiteY68" fmla="*/ 3166987 h 4745608"/>
                <a:gd name="connsiteX69" fmla="*/ 2638873 w 6903332"/>
                <a:gd name="connsiteY69" fmla="*/ 3097908 h 4745608"/>
                <a:gd name="connsiteX70" fmla="*/ 2570293 w 6903332"/>
                <a:gd name="connsiteY70" fmla="*/ 3109338 h 4745608"/>
                <a:gd name="connsiteX71" fmla="*/ 2525557 w 6903332"/>
                <a:gd name="connsiteY71" fmla="*/ 3326508 h 4745608"/>
                <a:gd name="connsiteX72" fmla="*/ 2584349 w 6903332"/>
                <a:gd name="connsiteY72" fmla="*/ 3577470 h 4745608"/>
                <a:gd name="connsiteX73" fmla="*/ 2663703 w 6903332"/>
                <a:gd name="connsiteY73" fmla="*/ 3996904 h 4745608"/>
                <a:gd name="connsiteX74" fmla="*/ 2633113 w 6903332"/>
                <a:gd name="connsiteY74" fmla="*/ 4192703 h 4745608"/>
                <a:gd name="connsiteX75" fmla="*/ 2539703 w 6903332"/>
                <a:gd name="connsiteY75" fmla="*/ 4455574 h 4745608"/>
                <a:gd name="connsiteX76" fmla="*/ 2595212 w 6903332"/>
                <a:gd name="connsiteY76" fmla="*/ 3945217 h 4745608"/>
                <a:gd name="connsiteX77" fmla="*/ 2481240 w 6903332"/>
                <a:gd name="connsiteY77" fmla="*/ 3566538 h 4745608"/>
                <a:gd name="connsiteX78" fmla="*/ 2307403 w 6903332"/>
                <a:gd name="connsiteY78" fmla="*/ 3166488 h 4745608"/>
                <a:gd name="connsiteX79" fmla="*/ 2261683 w 6903332"/>
                <a:gd name="connsiteY79" fmla="*/ 3063618 h 4745608"/>
                <a:gd name="connsiteX80" fmla="*/ 2078803 w 6903332"/>
                <a:gd name="connsiteY80" fmla="*/ 2949318 h 4745608"/>
                <a:gd name="connsiteX81" fmla="*/ 1824299 w 6903332"/>
                <a:gd name="connsiteY81" fmla="*/ 3002494 h 4745608"/>
                <a:gd name="connsiteX82" fmla="*/ 1412162 w 6903332"/>
                <a:gd name="connsiteY82" fmla="*/ 3235573 h 4745608"/>
                <a:gd name="connsiteX83" fmla="*/ 1381573 w 6903332"/>
                <a:gd name="connsiteY83" fmla="*/ 3680838 h 4745608"/>
                <a:gd name="connsiteX84" fmla="*/ 1340867 w 6903332"/>
                <a:gd name="connsiteY84" fmla="*/ 3980504 h 4745608"/>
                <a:gd name="connsiteX85" fmla="*/ 1197619 w 6903332"/>
                <a:gd name="connsiteY85" fmla="*/ 4738831 h 4745608"/>
                <a:gd name="connsiteX86" fmla="*/ 1220896 w 6903332"/>
                <a:gd name="connsiteY86" fmla="*/ 4338309 h 4745608"/>
                <a:gd name="connsiteX87" fmla="*/ 1242772 w 6903332"/>
                <a:gd name="connsiteY87" fmla="*/ 4080888 h 4745608"/>
                <a:gd name="connsiteX88" fmla="*/ 1198693 w 6903332"/>
                <a:gd name="connsiteY88" fmla="*/ 3909438 h 4745608"/>
                <a:gd name="connsiteX89" fmla="*/ 970093 w 6903332"/>
                <a:gd name="connsiteY89" fmla="*/ 3989448 h 4745608"/>
                <a:gd name="connsiteX90" fmla="*/ 766328 w 6903332"/>
                <a:gd name="connsiteY90" fmla="*/ 4131990 h 4745608"/>
                <a:gd name="connsiteX91" fmla="*/ 555808 w 6903332"/>
                <a:gd name="connsiteY91" fmla="*/ 4355688 h 4745608"/>
                <a:gd name="connsiteX92" fmla="*/ 785900 w 6903332"/>
                <a:gd name="connsiteY92" fmla="*/ 4017771 h 4745608"/>
                <a:gd name="connsiteX93" fmla="*/ 1130113 w 6903332"/>
                <a:gd name="connsiteY93" fmla="*/ 3817500 h 4745608"/>
                <a:gd name="connsiteX94" fmla="*/ 1278703 w 6903332"/>
                <a:gd name="connsiteY94" fmla="*/ 3726558 h 4745608"/>
                <a:gd name="connsiteX95" fmla="*/ 1269661 w 6903332"/>
                <a:gd name="connsiteY95" fmla="*/ 3390117 h 4745608"/>
                <a:gd name="connsiteX96" fmla="*/ 1309620 w 6903332"/>
                <a:gd name="connsiteY96" fmla="*/ 3169963 h 4745608"/>
                <a:gd name="connsiteX97" fmla="*/ 1393003 w 6903332"/>
                <a:gd name="connsiteY97" fmla="*/ 3052188 h 4745608"/>
                <a:gd name="connsiteX98" fmla="*/ 1080693 w 6903332"/>
                <a:gd name="connsiteY98" fmla="*/ 2984604 h 4745608"/>
                <a:gd name="connsiteX99" fmla="*/ 663453 w 6903332"/>
                <a:gd name="connsiteY99" fmla="*/ 3023360 h 4745608"/>
                <a:gd name="connsiteX100" fmla="*/ 235111 w 6903332"/>
                <a:gd name="connsiteY100" fmla="*/ 3217172 h 4745608"/>
                <a:gd name="connsiteX101" fmla="*/ 421453 w 6903332"/>
                <a:gd name="connsiteY101" fmla="*/ 3029328 h 4745608"/>
                <a:gd name="connsiteX102" fmla="*/ 627193 w 6903332"/>
                <a:gd name="connsiteY102" fmla="*/ 2926458 h 4745608"/>
                <a:gd name="connsiteX103" fmla="*/ 854480 w 6903332"/>
                <a:gd name="connsiteY103" fmla="*/ 2889178 h 4745608"/>
                <a:gd name="connsiteX104" fmla="*/ 1149272 w 6903332"/>
                <a:gd name="connsiteY104" fmla="*/ 2889676 h 4745608"/>
                <a:gd name="connsiteX105" fmla="*/ 1531894 w 6903332"/>
                <a:gd name="connsiteY105" fmla="*/ 2917507 h 4745608"/>
                <a:gd name="connsiteX106" fmla="*/ 1860559 w 6903332"/>
                <a:gd name="connsiteY106" fmla="*/ 2766431 h 4745608"/>
                <a:gd name="connsiteX107" fmla="*/ 1701613 w 6903332"/>
                <a:gd name="connsiteY107" fmla="*/ 2263518 h 4745608"/>
                <a:gd name="connsiteX108" fmla="*/ 1690183 w 6903332"/>
                <a:gd name="connsiteY108" fmla="*/ 1966338 h 4745608"/>
                <a:gd name="connsiteX109" fmla="*/ 1381991 w 6903332"/>
                <a:gd name="connsiteY109" fmla="*/ 1841604 h 4745608"/>
                <a:gd name="connsiteX110" fmla="*/ 1095823 w 6903332"/>
                <a:gd name="connsiteY110" fmla="*/ 1714878 h 4745608"/>
                <a:gd name="connsiteX111" fmla="*/ 746507 w 6903332"/>
                <a:gd name="connsiteY111" fmla="*/ 1626415 h 4745608"/>
                <a:gd name="connsiteX112" fmla="*/ 352873 w 6903332"/>
                <a:gd name="connsiteY112" fmla="*/ 1726308 h 4745608"/>
                <a:gd name="connsiteX113" fmla="*/ 113171 w 6903332"/>
                <a:gd name="connsiteY113" fmla="*/ 1763582 h 4745608"/>
                <a:gd name="connsiteX114" fmla="*/ 9973 w 6903332"/>
                <a:gd name="connsiteY114" fmla="*/ 1737738 h 4745608"/>
                <a:gd name="connsiteX115" fmla="*/ 348516 w 6903332"/>
                <a:gd name="connsiteY115" fmla="*/ 1643812 h 4745608"/>
                <a:gd name="connsiteX116" fmla="*/ 653097 w 6903332"/>
                <a:gd name="connsiteY116" fmla="*/ 1543920 h 4745608"/>
                <a:gd name="connsiteX117" fmla="*/ 1072963 w 6903332"/>
                <a:gd name="connsiteY117" fmla="*/ 1612008 h 4745608"/>
                <a:gd name="connsiteX118" fmla="*/ 1244413 w 6903332"/>
                <a:gd name="connsiteY118" fmla="*/ 1657728 h 4745608"/>
                <a:gd name="connsiteX119" fmla="*/ 1205766 w 6903332"/>
                <a:gd name="connsiteY119" fmla="*/ 1451988 h 4745608"/>
                <a:gd name="connsiteX120" fmla="*/ 1046313 w 6903332"/>
                <a:gd name="connsiteY120" fmla="*/ 815409 h 4745608"/>
                <a:gd name="connsiteX121" fmla="*/ 1221553 w 6903332"/>
                <a:gd name="connsiteY121" fmla="*/ 1211958 h 4745608"/>
                <a:gd name="connsiteX0" fmla="*/ 1221553 w 6910449"/>
                <a:gd name="connsiteY0" fmla="*/ 1211958 h 4745608"/>
                <a:gd name="connsiteX1" fmla="*/ 1343911 w 6910449"/>
                <a:gd name="connsiteY1" fmla="*/ 1559828 h 4745608"/>
                <a:gd name="connsiteX2" fmla="*/ 1553023 w 6910449"/>
                <a:gd name="connsiteY2" fmla="*/ 1657728 h 4745608"/>
                <a:gd name="connsiteX3" fmla="*/ 1907353 w 6910449"/>
                <a:gd name="connsiteY3" fmla="*/ 1680588 h 4745608"/>
                <a:gd name="connsiteX4" fmla="*/ 2021653 w 6910449"/>
                <a:gd name="connsiteY4" fmla="*/ 1543428 h 4745608"/>
                <a:gd name="connsiteX5" fmla="*/ 2124523 w 6910449"/>
                <a:gd name="connsiteY5" fmla="*/ 1291968 h 4745608"/>
                <a:gd name="connsiteX6" fmla="*/ 2124523 w 6910449"/>
                <a:gd name="connsiteY6" fmla="*/ 1120518 h 4745608"/>
                <a:gd name="connsiteX7" fmla="*/ 2068029 w 6910449"/>
                <a:gd name="connsiteY7" fmla="*/ 825325 h 4745608"/>
                <a:gd name="connsiteX8" fmla="*/ 2078803 w 6910449"/>
                <a:gd name="connsiteY8" fmla="*/ 777618 h 4745608"/>
                <a:gd name="connsiteX9" fmla="*/ 2170243 w 6910449"/>
                <a:gd name="connsiteY9" fmla="*/ 1086228 h 4745608"/>
                <a:gd name="connsiteX10" fmla="*/ 2215963 w 6910449"/>
                <a:gd name="connsiteY10" fmla="*/ 1269108 h 4745608"/>
                <a:gd name="connsiteX11" fmla="*/ 2284543 w 6910449"/>
                <a:gd name="connsiteY11" fmla="*/ 1303398 h 4745608"/>
                <a:gd name="connsiteX12" fmla="*/ 2330263 w 6910449"/>
                <a:gd name="connsiteY12" fmla="*/ 1166238 h 4745608"/>
                <a:gd name="connsiteX13" fmla="*/ 2467423 w 6910449"/>
                <a:gd name="connsiteY13" fmla="*/ 880488 h 4745608"/>
                <a:gd name="connsiteX14" fmla="*/ 2558863 w 6910449"/>
                <a:gd name="connsiteY14" fmla="*/ 640458 h 4745608"/>
                <a:gd name="connsiteX15" fmla="*/ 2616013 w 6910449"/>
                <a:gd name="connsiteY15" fmla="*/ 537588 h 4745608"/>
                <a:gd name="connsiteX16" fmla="*/ 2558863 w 6910449"/>
                <a:gd name="connsiteY16" fmla="*/ 789048 h 4745608"/>
                <a:gd name="connsiteX17" fmla="*/ 2444563 w 6910449"/>
                <a:gd name="connsiteY17" fmla="*/ 1097658 h 4745608"/>
                <a:gd name="connsiteX18" fmla="*/ 2375983 w 6910449"/>
                <a:gd name="connsiteY18" fmla="*/ 1406268 h 4745608"/>
                <a:gd name="connsiteX19" fmla="*/ 2558863 w 6910449"/>
                <a:gd name="connsiteY19" fmla="*/ 1577718 h 4745608"/>
                <a:gd name="connsiteX20" fmla="*/ 2878903 w 6910449"/>
                <a:gd name="connsiteY20" fmla="*/ 1657728 h 4745608"/>
                <a:gd name="connsiteX21" fmla="*/ 3187513 w 6910449"/>
                <a:gd name="connsiteY21" fmla="*/ 1657728 h 4745608"/>
                <a:gd name="connsiteX22" fmla="*/ 3370393 w 6910449"/>
                <a:gd name="connsiteY22" fmla="*/ 1566288 h 4745608"/>
                <a:gd name="connsiteX23" fmla="*/ 3488066 w 6910449"/>
                <a:gd name="connsiteY23" fmla="*/ 1246753 h 4745608"/>
                <a:gd name="connsiteX24" fmla="*/ 3495138 w 6910449"/>
                <a:gd name="connsiteY24" fmla="*/ 1115548 h 4745608"/>
                <a:gd name="connsiteX25" fmla="*/ 3493650 w 6910449"/>
                <a:gd name="connsiteY25" fmla="*/ 1063976 h 4745608"/>
                <a:gd name="connsiteX26" fmla="*/ 3450403 w 6910449"/>
                <a:gd name="connsiteY26" fmla="*/ 777618 h 4745608"/>
                <a:gd name="connsiteX27" fmla="*/ 3119893 w 6910449"/>
                <a:gd name="connsiteY27" fmla="*/ 321571 h 4745608"/>
                <a:gd name="connsiteX28" fmla="*/ 3497351 w 6910449"/>
                <a:gd name="connsiteY28" fmla="*/ 674883 h 4745608"/>
                <a:gd name="connsiteX29" fmla="*/ 3759013 w 6910449"/>
                <a:gd name="connsiteY29" fmla="*/ 571878 h 4745608"/>
                <a:gd name="connsiteX30" fmla="*/ 3999043 w 6910449"/>
                <a:gd name="connsiteY30" fmla="*/ 91818 h 4745608"/>
                <a:gd name="connsiteX31" fmla="*/ 4033333 w 6910449"/>
                <a:gd name="connsiteY31" fmla="*/ 11808 h 4745608"/>
                <a:gd name="connsiteX32" fmla="*/ 3984569 w 6910449"/>
                <a:gd name="connsiteY32" fmla="*/ 247366 h 4745608"/>
                <a:gd name="connsiteX33" fmla="*/ 3812791 w 6910449"/>
                <a:gd name="connsiteY33" fmla="*/ 647417 h 4745608"/>
                <a:gd name="connsiteX34" fmla="*/ 3592906 w 6910449"/>
                <a:gd name="connsiteY34" fmla="*/ 811408 h 4745608"/>
                <a:gd name="connsiteX35" fmla="*/ 3604425 w 6910449"/>
                <a:gd name="connsiteY35" fmla="*/ 999253 h 4745608"/>
                <a:gd name="connsiteX36" fmla="*/ 3872985 w 6910449"/>
                <a:gd name="connsiteY36" fmla="*/ 881976 h 4745608"/>
                <a:gd name="connsiteX37" fmla="*/ 4200754 w 6910449"/>
                <a:gd name="connsiteY37" fmla="*/ 774136 h 4745608"/>
                <a:gd name="connsiteX38" fmla="*/ 4064251 w 6910449"/>
                <a:gd name="connsiteY38" fmla="*/ 847195 h 4745608"/>
                <a:gd name="connsiteX39" fmla="*/ 3818880 w 6910449"/>
                <a:gd name="connsiteY39" fmla="*/ 991305 h 4745608"/>
                <a:gd name="connsiteX40" fmla="*/ 3658531 w 6910449"/>
                <a:gd name="connsiteY40" fmla="*/ 1093178 h 4745608"/>
                <a:gd name="connsiteX41" fmla="*/ 3622838 w 6910449"/>
                <a:gd name="connsiteY41" fmla="*/ 1221401 h 4745608"/>
                <a:gd name="connsiteX42" fmla="*/ 3577446 w 6910449"/>
                <a:gd name="connsiteY42" fmla="*/ 1500691 h 4745608"/>
                <a:gd name="connsiteX43" fmla="*/ 3461833 w 6910449"/>
                <a:gd name="connsiteY43" fmla="*/ 1726308 h 4745608"/>
                <a:gd name="connsiteX44" fmla="*/ 3278953 w 6910449"/>
                <a:gd name="connsiteY44" fmla="*/ 2034918 h 4745608"/>
                <a:gd name="connsiteX45" fmla="*/ 3288742 w 6910449"/>
                <a:gd name="connsiteY45" fmla="*/ 2273460 h 4745608"/>
                <a:gd name="connsiteX46" fmla="*/ 3434288 w 6910449"/>
                <a:gd name="connsiteY46" fmla="*/ 2417577 h 4745608"/>
                <a:gd name="connsiteX47" fmla="*/ 3641522 w 6910449"/>
                <a:gd name="connsiteY47" fmla="*/ 2521189 h 4745608"/>
                <a:gd name="connsiteX48" fmla="*/ 4079053 w 6910449"/>
                <a:gd name="connsiteY48" fmla="*/ 2777868 h 4745608"/>
                <a:gd name="connsiteX49" fmla="*/ 5882777 w 6910449"/>
                <a:gd name="connsiteY49" fmla="*/ 3521863 h 4745608"/>
                <a:gd name="connsiteX50" fmla="*/ 6605062 w 6910449"/>
                <a:gd name="connsiteY50" fmla="*/ 3822314 h 4745608"/>
                <a:gd name="connsiteX51" fmla="*/ 6882862 w 6910449"/>
                <a:gd name="connsiteY51" fmla="*/ 3872177 h 4745608"/>
                <a:gd name="connsiteX52" fmla="*/ 6793147 w 6910449"/>
                <a:gd name="connsiteY52" fmla="*/ 3943308 h 4745608"/>
                <a:gd name="connsiteX53" fmla="*/ 6722798 w 6910449"/>
                <a:gd name="connsiteY53" fmla="*/ 4084591 h 4745608"/>
                <a:gd name="connsiteX54" fmla="*/ 6585849 w 6910449"/>
                <a:gd name="connsiteY54" fmla="*/ 4067486 h 4745608"/>
                <a:gd name="connsiteX55" fmla="*/ 6110863 w 6910449"/>
                <a:gd name="connsiteY55" fmla="*/ 3868256 h 4745608"/>
                <a:gd name="connsiteX56" fmla="*/ 4940575 w 6910449"/>
                <a:gd name="connsiteY56" fmla="*/ 3376168 h 4745608"/>
                <a:gd name="connsiteX57" fmla="*/ 3944371 w 6910449"/>
                <a:gd name="connsiteY57" fmla="*/ 2976643 h 4745608"/>
                <a:gd name="connsiteX58" fmla="*/ 3460193 w 6910449"/>
                <a:gd name="connsiteY58" fmla="*/ 2852901 h 4745608"/>
                <a:gd name="connsiteX59" fmla="*/ 3217865 w 6910449"/>
                <a:gd name="connsiteY59" fmla="*/ 2829045 h 4745608"/>
                <a:gd name="connsiteX60" fmla="*/ 3025524 w 6910449"/>
                <a:gd name="connsiteY60" fmla="*/ 2858861 h 4745608"/>
                <a:gd name="connsiteX61" fmla="*/ 2832855 w 6910449"/>
                <a:gd name="connsiteY61" fmla="*/ 2930924 h 4745608"/>
                <a:gd name="connsiteX62" fmla="*/ 2820111 w 6910449"/>
                <a:gd name="connsiteY62" fmla="*/ 3026344 h 4745608"/>
                <a:gd name="connsiteX63" fmla="*/ 2959241 w 6910449"/>
                <a:gd name="connsiteY63" fmla="*/ 3167976 h 4745608"/>
                <a:gd name="connsiteX64" fmla="*/ 3176083 w 6910449"/>
                <a:gd name="connsiteY64" fmla="*/ 3269358 h 4745608"/>
                <a:gd name="connsiteX65" fmla="*/ 3388239 w 6910449"/>
                <a:gd name="connsiteY65" fmla="*/ 3442290 h 4745608"/>
                <a:gd name="connsiteX66" fmla="*/ 3212014 w 6910449"/>
                <a:gd name="connsiteY66" fmla="*/ 3336948 h 4745608"/>
                <a:gd name="connsiteX67" fmla="*/ 3004633 w 6910449"/>
                <a:gd name="connsiteY67" fmla="*/ 3276814 h 4745608"/>
                <a:gd name="connsiteX68" fmla="*/ 2771676 w 6910449"/>
                <a:gd name="connsiteY68" fmla="*/ 3166987 h 4745608"/>
                <a:gd name="connsiteX69" fmla="*/ 2638873 w 6910449"/>
                <a:gd name="connsiteY69" fmla="*/ 3097908 h 4745608"/>
                <a:gd name="connsiteX70" fmla="*/ 2570293 w 6910449"/>
                <a:gd name="connsiteY70" fmla="*/ 3109338 h 4745608"/>
                <a:gd name="connsiteX71" fmla="*/ 2525557 w 6910449"/>
                <a:gd name="connsiteY71" fmla="*/ 3326508 h 4745608"/>
                <a:gd name="connsiteX72" fmla="*/ 2584349 w 6910449"/>
                <a:gd name="connsiteY72" fmla="*/ 3577470 h 4745608"/>
                <a:gd name="connsiteX73" fmla="*/ 2663703 w 6910449"/>
                <a:gd name="connsiteY73" fmla="*/ 3996904 h 4745608"/>
                <a:gd name="connsiteX74" fmla="*/ 2633113 w 6910449"/>
                <a:gd name="connsiteY74" fmla="*/ 4192703 h 4745608"/>
                <a:gd name="connsiteX75" fmla="*/ 2539703 w 6910449"/>
                <a:gd name="connsiteY75" fmla="*/ 4455574 h 4745608"/>
                <a:gd name="connsiteX76" fmla="*/ 2595212 w 6910449"/>
                <a:gd name="connsiteY76" fmla="*/ 3945217 h 4745608"/>
                <a:gd name="connsiteX77" fmla="*/ 2481240 w 6910449"/>
                <a:gd name="connsiteY77" fmla="*/ 3566538 h 4745608"/>
                <a:gd name="connsiteX78" fmla="*/ 2307403 w 6910449"/>
                <a:gd name="connsiteY78" fmla="*/ 3166488 h 4745608"/>
                <a:gd name="connsiteX79" fmla="*/ 2261683 w 6910449"/>
                <a:gd name="connsiteY79" fmla="*/ 3063618 h 4745608"/>
                <a:gd name="connsiteX80" fmla="*/ 2078803 w 6910449"/>
                <a:gd name="connsiteY80" fmla="*/ 2949318 h 4745608"/>
                <a:gd name="connsiteX81" fmla="*/ 1824299 w 6910449"/>
                <a:gd name="connsiteY81" fmla="*/ 3002494 h 4745608"/>
                <a:gd name="connsiteX82" fmla="*/ 1412162 w 6910449"/>
                <a:gd name="connsiteY82" fmla="*/ 3235573 h 4745608"/>
                <a:gd name="connsiteX83" fmla="*/ 1381573 w 6910449"/>
                <a:gd name="connsiteY83" fmla="*/ 3680838 h 4745608"/>
                <a:gd name="connsiteX84" fmla="*/ 1340867 w 6910449"/>
                <a:gd name="connsiteY84" fmla="*/ 3980504 h 4745608"/>
                <a:gd name="connsiteX85" fmla="*/ 1197619 w 6910449"/>
                <a:gd name="connsiteY85" fmla="*/ 4738831 h 4745608"/>
                <a:gd name="connsiteX86" fmla="*/ 1220896 w 6910449"/>
                <a:gd name="connsiteY86" fmla="*/ 4338309 h 4745608"/>
                <a:gd name="connsiteX87" fmla="*/ 1242772 w 6910449"/>
                <a:gd name="connsiteY87" fmla="*/ 4080888 h 4745608"/>
                <a:gd name="connsiteX88" fmla="*/ 1198693 w 6910449"/>
                <a:gd name="connsiteY88" fmla="*/ 3909438 h 4745608"/>
                <a:gd name="connsiteX89" fmla="*/ 970093 w 6910449"/>
                <a:gd name="connsiteY89" fmla="*/ 3989448 h 4745608"/>
                <a:gd name="connsiteX90" fmla="*/ 766328 w 6910449"/>
                <a:gd name="connsiteY90" fmla="*/ 4131990 h 4745608"/>
                <a:gd name="connsiteX91" fmla="*/ 555808 w 6910449"/>
                <a:gd name="connsiteY91" fmla="*/ 4355688 h 4745608"/>
                <a:gd name="connsiteX92" fmla="*/ 785900 w 6910449"/>
                <a:gd name="connsiteY92" fmla="*/ 4017771 h 4745608"/>
                <a:gd name="connsiteX93" fmla="*/ 1130113 w 6910449"/>
                <a:gd name="connsiteY93" fmla="*/ 3817500 h 4745608"/>
                <a:gd name="connsiteX94" fmla="*/ 1278703 w 6910449"/>
                <a:gd name="connsiteY94" fmla="*/ 3726558 h 4745608"/>
                <a:gd name="connsiteX95" fmla="*/ 1269661 w 6910449"/>
                <a:gd name="connsiteY95" fmla="*/ 3390117 h 4745608"/>
                <a:gd name="connsiteX96" fmla="*/ 1309620 w 6910449"/>
                <a:gd name="connsiteY96" fmla="*/ 3169963 h 4745608"/>
                <a:gd name="connsiteX97" fmla="*/ 1393003 w 6910449"/>
                <a:gd name="connsiteY97" fmla="*/ 3052188 h 4745608"/>
                <a:gd name="connsiteX98" fmla="*/ 1080693 w 6910449"/>
                <a:gd name="connsiteY98" fmla="*/ 2984604 h 4745608"/>
                <a:gd name="connsiteX99" fmla="*/ 663453 w 6910449"/>
                <a:gd name="connsiteY99" fmla="*/ 3023360 h 4745608"/>
                <a:gd name="connsiteX100" fmla="*/ 235111 w 6910449"/>
                <a:gd name="connsiteY100" fmla="*/ 3217172 h 4745608"/>
                <a:gd name="connsiteX101" fmla="*/ 421453 w 6910449"/>
                <a:gd name="connsiteY101" fmla="*/ 3029328 h 4745608"/>
                <a:gd name="connsiteX102" fmla="*/ 627193 w 6910449"/>
                <a:gd name="connsiteY102" fmla="*/ 2926458 h 4745608"/>
                <a:gd name="connsiteX103" fmla="*/ 854480 w 6910449"/>
                <a:gd name="connsiteY103" fmla="*/ 2889178 h 4745608"/>
                <a:gd name="connsiteX104" fmla="*/ 1149272 w 6910449"/>
                <a:gd name="connsiteY104" fmla="*/ 2889676 h 4745608"/>
                <a:gd name="connsiteX105" fmla="*/ 1531894 w 6910449"/>
                <a:gd name="connsiteY105" fmla="*/ 2917507 h 4745608"/>
                <a:gd name="connsiteX106" fmla="*/ 1860559 w 6910449"/>
                <a:gd name="connsiteY106" fmla="*/ 2766431 h 4745608"/>
                <a:gd name="connsiteX107" fmla="*/ 1701613 w 6910449"/>
                <a:gd name="connsiteY107" fmla="*/ 2263518 h 4745608"/>
                <a:gd name="connsiteX108" fmla="*/ 1690183 w 6910449"/>
                <a:gd name="connsiteY108" fmla="*/ 1966338 h 4745608"/>
                <a:gd name="connsiteX109" fmla="*/ 1381991 w 6910449"/>
                <a:gd name="connsiteY109" fmla="*/ 1841604 h 4745608"/>
                <a:gd name="connsiteX110" fmla="*/ 1095823 w 6910449"/>
                <a:gd name="connsiteY110" fmla="*/ 1714878 h 4745608"/>
                <a:gd name="connsiteX111" fmla="*/ 746507 w 6910449"/>
                <a:gd name="connsiteY111" fmla="*/ 1626415 h 4745608"/>
                <a:gd name="connsiteX112" fmla="*/ 352873 w 6910449"/>
                <a:gd name="connsiteY112" fmla="*/ 1726308 h 4745608"/>
                <a:gd name="connsiteX113" fmla="*/ 113171 w 6910449"/>
                <a:gd name="connsiteY113" fmla="*/ 1763582 h 4745608"/>
                <a:gd name="connsiteX114" fmla="*/ 9973 w 6910449"/>
                <a:gd name="connsiteY114" fmla="*/ 1737738 h 4745608"/>
                <a:gd name="connsiteX115" fmla="*/ 348516 w 6910449"/>
                <a:gd name="connsiteY115" fmla="*/ 1643812 h 4745608"/>
                <a:gd name="connsiteX116" fmla="*/ 653097 w 6910449"/>
                <a:gd name="connsiteY116" fmla="*/ 1543920 h 4745608"/>
                <a:gd name="connsiteX117" fmla="*/ 1072963 w 6910449"/>
                <a:gd name="connsiteY117" fmla="*/ 1612008 h 4745608"/>
                <a:gd name="connsiteX118" fmla="*/ 1244413 w 6910449"/>
                <a:gd name="connsiteY118" fmla="*/ 1657728 h 4745608"/>
                <a:gd name="connsiteX119" fmla="*/ 1205766 w 6910449"/>
                <a:gd name="connsiteY119" fmla="*/ 1451988 h 4745608"/>
                <a:gd name="connsiteX120" fmla="*/ 1046313 w 6910449"/>
                <a:gd name="connsiteY120" fmla="*/ 815409 h 4745608"/>
                <a:gd name="connsiteX121" fmla="*/ 1221553 w 6910449"/>
                <a:gd name="connsiteY121" fmla="*/ 1211958 h 4745608"/>
                <a:gd name="connsiteX0" fmla="*/ 1221553 w 6801208"/>
                <a:gd name="connsiteY0" fmla="*/ 1211958 h 4745608"/>
                <a:gd name="connsiteX1" fmla="*/ 1343911 w 6801208"/>
                <a:gd name="connsiteY1" fmla="*/ 1559828 h 4745608"/>
                <a:gd name="connsiteX2" fmla="*/ 1553023 w 6801208"/>
                <a:gd name="connsiteY2" fmla="*/ 1657728 h 4745608"/>
                <a:gd name="connsiteX3" fmla="*/ 1907353 w 6801208"/>
                <a:gd name="connsiteY3" fmla="*/ 1680588 h 4745608"/>
                <a:gd name="connsiteX4" fmla="*/ 2021653 w 6801208"/>
                <a:gd name="connsiteY4" fmla="*/ 1543428 h 4745608"/>
                <a:gd name="connsiteX5" fmla="*/ 2124523 w 6801208"/>
                <a:gd name="connsiteY5" fmla="*/ 1291968 h 4745608"/>
                <a:gd name="connsiteX6" fmla="*/ 2124523 w 6801208"/>
                <a:gd name="connsiteY6" fmla="*/ 1120518 h 4745608"/>
                <a:gd name="connsiteX7" fmla="*/ 2068029 w 6801208"/>
                <a:gd name="connsiteY7" fmla="*/ 825325 h 4745608"/>
                <a:gd name="connsiteX8" fmla="*/ 2078803 w 6801208"/>
                <a:gd name="connsiteY8" fmla="*/ 777618 h 4745608"/>
                <a:gd name="connsiteX9" fmla="*/ 2170243 w 6801208"/>
                <a:gd name="connsiteY9" fmla="*/ 1086228 h 4745608"/>
                <a:gd name="connsiteX10" fmla="*/ 2215963 w 6801208"/>
                <a:gd name="connsiteY10" fmla="*/ 1269108 h 4745608"/>
                <a:gd name="connsiteX11" fmla="*/ 2284543 w 6801208"/>
                <a:gd name="connsiteY11" fmla="*/ 1303398 h 4745608"/>
                <a:gd name="connsiteX12" fmla="*/ 2330263 w 6801208"/>
                <a:gd name="connsiteY12" fmla="*/ 1166238 h 4745608"/>
                <a:gd name="connsiteX13" fmla="*/ 2467423 w 6801208"/>
                <a:gd name="connsiteY13" fmla="*/ 880488 h 4745608"/>
                <a:gd name="connsiteX14" fmla="*/ 2558863 w 6801208"/>
                <a:gd name="connsiteY14" fmla="*/ 640458 h 4745608"/>
                <a:gd name="connsiteX15" fmla="*/ 2616013 w 6801208"/>
                <a:gd name="connsiteY15" fmla="*/ 537588 h 4745608"/>
                <a:gd name="connsiteX16" fmla="*/ 2558863 w 6801208"/>
                <a:gd name="connsiteY16" fmla="*/ 789048 h 4745608"/>
                <a:gd name="connsiteX17" fmla="*/ 2444563 w 6801208"/>
                <a:gd name="connsiteY17" fmla="*/ 1097658 h 4745608"/>
                <a:gd name="connsiteX18" fmla="*/ 2375983 w 6801208"/>
                <a:gd name="connsiteY18" fmla="*/ 1406268 h 4745608"/>
                <a:gd name="connsiteX19" fmla="*/ 2558863 w 6801208"/>
                <a:gd name="connsiteY19" fmla="*/ 1577718 h 4745608"/>
                <a:gd name="connsiteX20" fmla="*/ 2878903 w 6801208"/>
                <a:gd name="connsiteY20" fmla="*/ 1657728 h 4745608"/>
                <a:gd name="connsiteX21" fmla="*/ 3187513 w 6801208"/>
                <a:gd name="connsiteY21" fmla="*/ 1657728 h 4745608"/>
                <a:gd name="connsiteX22" fmla="*/ 3370393 w 6801208"/>
                <a:gd name="connsiteY22" fmla="*/ 1566288 h 4745608"/>
                <a:gd name="connsiteX23" fmla="*/ 3488066 w 6801208"/>
                <a:gd name="connsiteY23" fmla="*/ 1246753 h 4745608"/>
                <a:gd name="connsiteX24" fmla="*/ 3495138 w 6801208"/>
                <a:gd name="connsiteY24" fmla="*/ 1115548 h 4745608"/>
                <a:gd name="connsiteX25" fmla="*/ 3493650 w 6801208"/>
                <a:gd name="connsiteY25" fmla="*/ 1063976 h 4745608"/>
                <a:gd name="connsiteX26" fmla="*/ 3450403 w 6801208"/>
                <a:gd name="connsiteY26" fmla="*/ 777618 h 4745608"/>
                <a:gd name="connsiteX27" fmla="*/ 3119893 w 6801208"/>
                <a:gd name="connsiteY27" fmla="*/ 321571 h 4745608"/>
                <a:gd name="connsiteX28" fmla="*/ 3497351 w 6801208"/>
                <a:gd name="connsiteY28" fmla="*/ 674883 h 4745608"/>
                <a:gd name="connsiteX29" fmla="*/ 3759013 w 6801208"/>
                <a:gd name="connsiteY29" fmla="*/ 571878 h 4745608"/>
                <a:gd name="connsiteX30" fmla="*/ 3999043 w 6801208"/>
                <a:gd name="connsiteY30" fmla="*/ 91818 h 4745608"/>
                <a:gd name="connsiteX31" fmla="*/ 4033333 w 6801208"/>
                <a:gd name="connsiteY31" fmla="*/ 11808 h 4745608"/>
                <a:gd name="connsiteX32" fmla="*/ 3984569 w 6801208"/>
                <a:gd name="connsiteY32" fmla="*/ 247366 h 4745608"/>
                <a:gd name="connsiteX33" fmla="*/ 3812791 w 6801208"/>
                <a:gd name="connsiteY33" fmla="*/ 647417 h 4745608"/>
                <a:gd name="connsiteX34" fmla="*/ 3592906 w 6801208"/>
                <a:gd name="connsiteY34" fmla="*/ 811408 h 4745608"/>
                <a:gd name="connsiteX35" fmla="*/ 3604425 w 6801208"/>
                <a:gd name="connsiteY35" fmla="*/ 999253 h 4745608"/>
                <a:gd name="connsiteX36" fmla="*/ 3872985 w 6801208"/>
                <a:gd name="connsiteY36" fmla="*/ 881976 h 4745608"/>
                <a:gd name="connsiteX37" fmla="*/ 4200754 w 6801208"/>
                <a:gd name="connsiteY37" fmla="*/ 774136 h 4745608"/>
                <a:gd name="connsiteX38" fmla="*/ 4064251 w 6801208"/>
                <a:gd name="connsiteY38" fmla="*/ 847195 h 4745608"/>
                <a:gd name="connsiteX39" fmla="*/ 3818880 w 6801208"/>
                <a:gd name="connsiteY39" fmla="*/ 991305 h 4745608"/>
                <a:gd name="connsiteX40" fmla="*/ 3658531 w 6801208"/>
                <a:gd name="connsiteY40" fmla="*/ 1093178 h 4745608"/>
                <a:gd name="connsiteX41" fmla="*/ 3622838 w 6801208"/>
                <a:gd name="connsiteY41" fmla="*/ 1221401 h 4745608"/>
                <a:gd name="connsiteX42" fmla="*/ 3577446 w 6801208"/>
                <a:gd name="connsiteY42" fmla="*/ 1500691 h 4745608"/>
                <a:gd name="connsiteX43" fmla="*/ 3461833 w 6801208"/>
                <a:gd name="connsiteY43" fmla="*/ 1726308 h 4745608"/>
                <a:gd name="connsiteX44" fmla="*/ 3278953 w 6801208"/>
                <a:gd name="connsiteY44" fmla="*/ 2034918 h 4745608"/>
                <a:gd name="connsiteX45" fmla="*/ 3288742 w 6801208"/>
                <a:gd name="connsiteY45" fmla="*/ 2273460 h 4745608"/>
                <a:gd name="connsiteX46" fmla="*/ 3434288 w 6801208"/>
                <a:gd name="connsiteY46" fmla="*/ 2417577 h 4745608"/>
                <a:gd name="connsiteX47" fmla="*/ 3641522 w 6801208"/>
                <a:gd name="connsiteY47" fmla="*/ 2521189 h 4745608"/>
                <a:gd name="connsiteX48" fmla="*/ 4079053 w 6801208"/>
                <a:gd name="connsiteY48" fmla="*/ 2777868 h 4745608"/>
                <a:gd name="connsiteX49" fmla="*/ 5882777 w 6801208"/>
                <a:gd name="connsiteY49" fmla="*/ 3521863 h 4745608"/>
                <a:gd name="connsiteX50" fmla="*/ 6605062 w 6801208"/>
                <a:gd name="connsiteY50" fmla="*/ 3822314 h 4745608"/>
                <a:gd name="connsiteX51" fmla="*/ 6743470 w 6801208"/>
                <a:gd name="connsiteY51" fmla="*/ 3848718 h 4745608"/>
                <a:gd name="connsiteX52" fmla="*/ 6793147 w 6801208"/>
                <a:gd name="connsiteY52" fmla="*/ 3943308 h 4745608"/>
                <a:gd name="connsiteX53" fmla="*/ 6722798 w 6801208"/>
                <a:gd name="connsiteY53" fmla="*/ 4084591 h 4745608"/>
                <a:gd name="connsiteX54" fmla="*/ 6585849 w 6801208"/>
                <a:gd name="connsiteY54" fmla="*/ 4067486 h 4745608"/>
                <a:gd name="connsiteX55" fmla="*/ 6110863 w 6801208"/>
                <a:gd name="connsiteY55" fmla="*/ 3868256 h 4745608"/>
                <a:gd name="connsiteX56" fmla="*/ 4940575 w 6801208"/>
                <a:gd name="connsiteY56" fmla="*/ 3376168 h 4745608"/>
                <a:gd name="connsiteX57" fmla="*/ 3944371 w 6801208"/>
                <a:gd name="connsiteY57" fmla="*/ 2976643 h 4745608"/>
                <a:gd name="connsiteX58" fmla="*/ 3460193 w 6801208"/>
                <a:gd name="connsiteY58" fmla="*/ 2852901 h 4745608"/>
                <a:gd name="connsiteX59" fmla="*/ 3217865 w 6801208"/>
                <a:gd name="connsiteY59" fmla="*/ 2829045 h 4745608"/>
                <a:gd name="connsiteX60" fmla="*/ 3025524 w 6801208"/>
                <a:gd name="connsiteY60" fmla="*/ 2858861 h 4745608"/>
                <a:gd name="connsiteX61" fmla="*/ 2832855 w 6801208"/>
                <a:gd name="connsiteY61" fmla="*/ 2930924 h 4745608"/>
                <a:gd name="connsiteX62" fmla="*/ 2820111 w 6801208"/>
                <a:gd name="connsiteY62" fmla="*/ 3026344 h 4745608"/>
                <a:gd name="connsiteX63" fmla="*/ 2959241 w 6801208"/>
                <a:gd name="connsiteY63" fmla="*/ 3167976 h 4745608"/>
                <a:gd name="connsiteX64" fmla="*/ 3176083 w 6801208"/>
                <a:gd name="connsiteY64" fmla="*/ 3269358 h 4745608"/>
                <a:gd name="connsiteX65" fmla="*/ 3388239 w 6801208"/>
                <a:gd name="connsiteY65" fmla="*/ 3442290 h 4745608"/>
                <a:gd name="connsiteX66" fmla="*/ 3212014 w 6801208"/>
                <a:gd name="connsiteY66" fmla="*/ 3336948 h 4745608"/>
                <a:gd name="connsiteX67" fmla="*/ 3004633 w 6801208"/>
                <a:gd name="connsiteY67" fmla="*/ 3276814 h 4745608"/>
                <a:gd name="connsiteX68" fmla="*/ 2771676 w 6801208"/>
                <a:gd name="connsiteY68" fmla="*/ 3166987 h 4745608"/>
                <a:gd name="connsiteX69" fmla="*/ 2638873 w 6801208"/>
                <a:gd name="connsiteY69" fmla="*/ 3097908 h 4745608"/>
                <a:gd name="connsiteX70" fmla="*/ 2570293 w 6801208"/>
                <a:gd name="connsiteY70" fmla="*/ 3109338 h 4745608"/>
                <a:gd name="connsiteX71" fmla="*/ 2525557 w 6801208"/>
                <a:gd name="connsiteY71" fmla="*/ 3326508 h 4745608"/>
                <a:gd name="connsiteX72" fmla="*/ 2584349 w 6801208"/>
                <a:gd name="connsiteY72" fmla="*/ 3577470 h 4745608"/>
                <a:gd name="connsiteX73" fmla="*/ 2663703 w 6801208"/>
                <a:gd name="connsiteY73" fmla="*/ 3996904 h 4745608"/>
                <a:gd name="connsiteX74" fmla="*/ 2633113 w 6801208"/>
                <a:gd name="connsiteY74" fmla="*/ 4192703 h 4745608"/>
                <a:gd name="connsiteX75" fmla="*/ 2539703 w 6801208"/>
                <a:gd name="connsiteY75" fmla="*/ 4455574 h 4745608"/>
                <a:gd name="connsiteX76" fmla="*/ 2595212 w 6801208"/>
                <a:gd name="connsiteY76" fmla="*/ 3945217 h 4745608"/>
                <a:gd name="connsiteX77" fmla="*/ 2481240 w 6801208"/>
                <a:gd name="connsiteY77" fmla="*/ 3566538 h 4745608"/>
                <a:gd name="connsiteX78" fmla="*/ 2307403 w 6801208"/>
                <a:gd name="connsiteY78" fmla="*/ 3166488 h 4745608"/>
                <a:gd name="connsiteX79" fmla="*/ 2261683 w 6801208"/>
                <a:gd name="connsiteY79" fmla="*/ 3063618 h 4745608"/>
                <a:gd name="connsiteX80" fmla="*/ 2078803 w 6801208"/>
                <a:gd name="connsiteY80" fmla="*/ 2949318 h 4745608"/>
                <a:gd name="connsiteX81" fmla="*/ 1824299 w 6801208"/>
                <a:gd name="connsiteY81" fmla="*/ 3002494 h 4745608"/>
                <a:gd name="connsiteX82" fmla="*/ 1412162 w 6801208"/>
                <a:gd name="connsiteY82" fmla="*/ 3235573 h 4745608"/>
                <a:gd name="connsiteX83" fmla="*/ 1381573 w 6801208"/>
                <a:gd name="connsiteY83" fmla="*/ 3680838 h 4745608"/>
                <a:gd name="connsiteX84" fmla="*/ 1340867 w 6801208"/>
                <a:gd name="connsiteY84" fmla="*/ 3980504 h 4745608"/>
                <a:gd name="connsiteX85" fmla="*/ 1197619 w 6801208"/>
                <a:gd name="connsiteY85" fmla="*/ 4738831 h 4745608"/>
                <a:gd name="connsiteX86" fmla="*/ 1220896 w 6801208"/>
                <a:gd name="connsiteY86" fmla="*/ 4338309 h 4745608"/>
                <a:gd name="connsiteX87" fmla="*/ 1242772 w 6801208"/>
                <a:gd name="connsiteY87" fmla="*/ 4080888 h 4745608"/>
                <a:gd name="connsiteX88" fmla="*/ 1198693 w 6801208"/>
                <a:gd name="connsiteY88" fmla="*/ 3909438 h 4745608"/>
                <a:gd name="connsiteX89" fmla="*/ 970093 w 6801208"/>
                <a:gd name="connsiteY89" fmla="*/ 3989448 h 4745608"/>
                <a:gd name="connsiteX90" fmla="*/ 766328 w 6801208"/>
                <a:gd name="connsiteY90" fmla="*/ 4131990 h 4745608"/>
                <a:gd name="connsiteX91" fmla="*/ 555808 w 6801208"/>
                <a:gd name="connsiteY91" fmla="*/ 4355688 h 4745608"/>
                <a:gd name="connsiteX92" fmla="*/ 785900 w 6801208"/>
                <a:gd name="connsiteY92" fmla="*/ 4017771 h 4745608"/>
                <a:gd name="connsiteX93" fmla="*/ 1130113 w 6801208"/>
                <a:gd name="connsiteY93" fmla="*/ 3817500 h 4745608"/>
                <a:gd name="connsiteX94" fmla="*/ 1278703 w 6801208"/>
                <a:gd name="connsiteY94" fmla="*/ 3726558 h 4745608"/>
                <a:gd name="connsiteX95" fmla="*/ 1269661 w 6801208"/>
                <a:gd name="connsiteY95" fmla="*/ 3390117 h 4745608"/>
                <a:gd name="connsiteX96" fmla="*/ 1309620 w 6801208"/>
                <a:gd name="connsiteY96" fmla="*/ 3169963 h 4745608"/>
                <a:gd name="connsiteX97" fmla="*/ 1393003 w 6801208"/>
                <a:gd name="connsiteY97" fmla="*/ 3052188 h 4745608"/>
                <a:gd name="connsiteX98" fmla="*/ 1080693 w 6801208"/>
                <a:gd name="connsiteY98" fmla="*/ 2984604 h 4745608"/>
                <a:gd name="connsiteX99" fmla="*/ 663453 w 6801208"/>
                <a:gd name="connsiteY99" fmla="*/ 3023360 h 4745608"/>
                <a:gd name="connsiteX100" fmla="*/ 235111 w 6801208"/>
                <a:gd name="connsiteY100" fmla="*/ 3217172 h 4745608"/>
                <a:gd name="connsiteX101" fmla="*/ 421453 w 6801208"/>
                <a:gd name="connsiteY101" fmla="*/ 3029328 h 4745608"/>
                <a:gd name="connsiteX102" fmla="*/ 627193 w 6801208"/>
                <a:gd name="connsiteY102" fmla="*/ 2926458 h 4745608"/>
                <a:gd name="connsiteX103" fmla="*/ 854480 w 6801208"/>
                <a:gd name="connsiteY103" fmla="*/ 2889178 h 4745608"/>
                <a:gd name="connsiteX104" fmla="*/ 1149272 w 6801208"/>
                <a:gd name="connsiteY104" fmla="*/ 2889676 h 4745608"/>
                <a:gd name="connsiteX105" fmla="*/ 1531894 w 6801208"/>
                <a:gd name="connsiteY105" fmla="*/ 2917507 h 4745608"/>
                <a:gd name="connsiteX106" fmla="*/ 1860559 w 6801208"/>
                <a:gd name="connsiteY106" fmla="*/ 2766431 h 4745608"/>
                <a:gd name="connsiteX107" fmla="*/ 1701613 w 6801208"/>
                <a:gd name="connsiteY107" fmla="*/ 2263518 h 4745608"/>
                <a:gd name="connsiteX108" fmla="*/ 1690183 w 6801208"/>
                <a:gd name="connsiteY108" fmla="*/ 1966338 h 4745608"/>
                <a:gd name="connsiteX109" fmla="*/ 1381991 w 6801208"/>
                <a:gd name="connsiteY109" fmla="*/ 1841604 h 4745608"/>
                <a:gd name="connsiteX110" fmla="*/ 1095823 w 6801208"/>
                <a:gd name="connsiteY110" fmla="*/ 1714878 h 4745608"/>
                <a:gd name="connsiteX111" fmla="*/ 746507 w 6801208"/>
                <a:gd name="connsiteY111" fmla="*/ 1626415 h 4745608"/>
                <a:gd name="connsiteX112" fmla="*/ 352873 w 6801208"/>
                <a:gd name="connsiteY112" fmla="*/ 1726308 h 4745608"/>
                <a:gd name="connsiteX113" fmla="*/ 113171 w 6801208"/>
                <a:gd name="connsiteY113" fmla="*/ 1763582 h 4745608"/>
                <a:gd name="connsiteX114" fmla="*/ 9973 w 6801208"/>
                <a:gd name="connsiteY114" fmla="*/ 1737738 h 4745608"/>
                <a:gd name="connsiteX115" fmla="*/ 348516 w 6801208"/>
                <a:gd name="connsiteY115" fmla="*/ 1643812 h 4745608"/>
                <a:gd name="connsiteX116" fmla="*/ 653097 w 6801208"/>
                <a:gd name="connsiteY116" fmla="*/ 1543920 h 4745608"/>
                <a:gd name="connsiteX117" fmla="*/ 1072963 w 6801208"/>
                <a:gd name="connsiteY117" fmla="*/ 1612008 h 4745608"/>
                <a:gd name="connsiteX118" fmla="*/ 1244413 w 6801208"/>
                <a:gd name="connsiteY118" fmla="*/ 1657728 h 4745608"/>
                <a:gd name="connsiteX119" fmla="*/ 1205766 w 6801208"/>
                <a:gd name="connsiteY119" fmla="*/ 1451988 h 4745608"/>
                <a:gd name="connsiteX120" fmla="*/ 1046313 w 6801208"/>
                <a:gd name="connsiteY120" fmla="*/ 815409 h 4745608"/>
                <a:gd name="connsiteX121" fmla="*/ 1221553 w 6801208"/>
                <a:gd name="connsiteY121" fmla="*/ 1211958 h 4745608"/>
                <a:gd name="connsiteX0" fmla="*/ 1221553 w 6793206"/>
                <a:gd name="connsiteY0" fmla="*/ 1211958 h 4745608"/>
                <a:gd name="connsiteX1" fmla="*/ 1343911 w 6793206"/>
                <a:gd name="connsiteY1" fmla="*/ 1559828 h 4745608"/>
                <a:gd name="connsiteX2" fmla="*/ 1553023 w 6793206"/>
                <a:gd name="connsiteY2" fmla="*/ 1657728 h 4745608"/>
                <a:gd name="connsiteX3" fmla="*/ 1907353 w 6793206"/>
                <a:gd name="connsiteY3" fmla="*/ 1680588 h 4745608"/>
                <a:gd name="connsiteX4" fmla="*/ 2021653 w 6793206"/>
                <a:gd name="connsiteY4" fmla="*/ 1543428 h 4745608"/>
                <a:gd name="connsiteX5" fmla="*/ 2124523 w 6793206"/>
                <a:gd name="connsiteY5" fmla="*/ 1291968 h 4745608"/>
                <a:gd name="connsiteX6" fmla="*/ 2124523 w 6793206"/>
                <a:gd name="connsiteY6" fmla="*/ 1120518 h 4745608"/>
                <a:gd name="connsiteX7" fmla="*/ 2068029 w 6793206"/>
                <a:gd name="connsiteY7" fmla="*/ 825325 h 4745608"/>
                <a:gd name="connsiteX8" fmla="*/ 2078803 w 6793206"/>
                <a:gd name="connsiteY8" fmla="*/ 777618 h 4745608"/>
                <a:gd name="connsiteX9" fmla="*/ 2170243 w 6793206"/>
                <a:gd name="connsiteY9" fmla="*/ 1086228 h 4745608"/>
                <a:gd name="connsiteX10" fmla="*/ 2215963 w 6793206"/>
                <a:gd name="connsiteY10" fmla="*/ 1269108 h 4745608"/>
                <a:gd name="connsiteX11" fmla="*/ 2284543 w 6793206"/>
                <a:gd name="connsiteY11" fmla="*/ 1303398 h 4745608"/>
                <a:gd name="connsiteX12" fmla="*/ 2330263 w 6793206"/>
                <a:gd name="connsiteY12" fmla="*/ 1166238 h 4745608"/>
                <a:gd name="connsiteX13" fmla="*/ 2467423 w 6793206"/>
                <a:gd name="connsiteY13" fmla="*/ 880488 h 4745608"/>
                <a:gd name="connsiteX14" fmla="*/ 2558863 w 6793206"/>
                <a:gd name="connsiteY14" fmla="*/ 640458 h 4745608"/>
                <a:gd name="connsiteX15" fmla="*/ 2616013 w 6793206"/>
                <a:gd name="connsiteY15" fmla="*/ 537588 h 4745608"/>
                <a:gd name="connsiteX16" fmla="*/ 2558863 w 6793206"/>
                <a:gd name="connsiteY16" fmla="*/ 789048 h 4745608"/>
                <a:gd name="connsiteX17" fmla="*/ 2444563 w 6793206"/>
                <a:gd name="connsiteY17" fmla="*/ 1097658 h 4745608"/>
                <a:gd name="connsiteX18" fmla="*/ 2375983 w 6793206"/>
                <a:gd name="connsiteY18" fmla="*/ 1406268 h 4745608"/>
                <a:gd name="connsiteX19" fmla="*/ 2558863 w 6793206"/>
                <a:gd name="connsiteY19" fmla="*/ 1577718 h 4745608"/>
                <a:gd name="connsiteX20" fmla="*/ 2878903 w 6793206"/>
                <a:gd name="connsiteY20" fmla="*/ 1657728 h 4745608"/>
                <a:gd name="connsiteX21" fmla="*/ 3187513 w 6793206"/>
                <a:gd name="connsiteY21" fmla="*/ 1657728 h 4745608"/>
                <a:gd name="connsiteX22" fmla="*/ 3370393 w 6793206"/>
                <a:gd name="connsiteY22" fmla="*/ 1566288 h 4745608"/>
                <a:gd name="connsiteX23" fmla="*/ 3488066 w 6793206"/>
                <a:gd name="connsiteY23" fmla="*/ 1246753 h 4745608"/>
                <a:gd name="connsiteX24" fmla="*/ 3495138 w 6793206"/>
                <a:gd name="connsiteY24" fmla="*/ 1115548 h 4745608"/>
                <a:gd name="connsiteX25" fmla="*/ 3493650 w 6793206"/>
                <a:gd name="connsiteY25" fmla="*/ 1063976 h 4745608"/>
                <a:gd name="connsiteX26" fmla="*/ 3450403 w 6793206"/>
                <a:gd name="connsiteY26" fmla="*/ 777618 h 4745608"/>
                <a:gd name="connsiteX27" fmla="*/ 3119893 w 6793206"/>
                <a:gd name="connsiteY27" fmla="*/ 321571 h 4745608"/>
                <a:gd name="connsiteX28" fmla="*/ 3497351 w 6793206"/>
                <a:gd name="connsiteY28" fmla="*/ 674883 h 4745608"/>
                <a:gd name="connsiteX29" fmla="*/ 3759013 w 6793206"/>
                <a:gd name="connsiteY29" fmla="*/ 571878 h 4745608"/>
                <a:gd name="connsiteX30" fmla="*/ 3999043 w 6793206"/>
                <a:gd name="connsiteY30" fmla="*/ 91818 h 4745608"/>
                <a:gd name="connsiteX31" fmla="*/ 4033333 w 6793206"/>
                <a:gd name="connsiteY31" fmla="*/ 11808 h 4745608"/>
                <a:gd name="connsiteX32" fmla="*/ 3984569 w 6793206"/>
                <a:gd name="connsiteY32" fmla="*/ 247366 h 4745608"/>
                <a:gd name="connsiteX33" fmla="*/ 3812791 w 6793206"/>
                <a:gd name="connsiteY33" fmla="*/ 647417 h 4745608"/>
                <a:gd name="connsiteX34" fmla="*/ 3592906 w 6793206"/>
                <a:gd name="connsiteY34" fmla="*/ 811408 h 4745608"/>
                <a:gd name="connsiteX35" fmla="*/ 3604425 w 6793206"/>
                <a:gd name="connsiteY35" fmla="*/ 999253 h 4745608"/>
                <a:gd name="connsiteX36" fmla="*/ 3872985 w 6793206"/>
                <a:gd name="connsiteY36" fmla="*/ 881976 h 4745608"/>
                <a:gd name="connsiteX37" fmla="*/ 4200754 w 6793206"/>
                <a:gd name="connsiteY37" fmla="*/ 774136 h 4745608"/>
                <a:gd name="connsiteX38" fmla="*/ 4064251 w 6793206"/>
                <a:gd name="connsiteY38" fmla="*/ 847195 h 4745608"/>
                <a:gd name="connsiteX39" fmla="*/ 3818880 w 6793206"/>
                <a:gd name="connsiteY39" fmla="*/ 991305 h 4745608"/>
                <a:gd name="connsiteX40" fmla="*/ 3658531 w 6793206"/>
                <a:gd name="connsiteY40" fmla="*/ 1093178 h 4745608"/>
                <a:gd name="connsiteX41" fmla="*/ 3622838 w 6793206"/>
                <a:gd name="connsiteY41" fmla="*/ 1221401 h 4745608"/>
                <a:gd name="connsiteX42" fmla="*/ 3577446 w 6793206"/>
                <a:gd name="connsiteY42" fmla="*/ 1500691 h 4745608"/>
                <a:gd name="connsiteX43" fmla="*/ 3461833 w 6793206"/>
                <a:gd name="connsiteY43" fmla="*/ 1726308 h 4745608"/>
                <a:gd name="connsiteX44" fmla="*/ 3278953 w 6793206"/>
                <a:gd name="connsiteY44" fmla="*/ 2034918 h 4745608"/>
                <a:gd name="connsiteX45" fmla="*/ 3288742 w 6793206"/>
                <a:gd name="connsiteY45" fmla="*/ 2273460 h 4745608"/>
                <a:gd name="connsiteX46" fmla="*/ 3434288 w 6793206"/>
                <a:gd name="connsiteY46" fmla="*/ 2417577 h 4745608"/>
                <a:gd name="connsiteX47" fmla="*/ 3641522 w 6793206"/>
                <a:gd name="connsiteY47" fmla="*/ 2521189 h 4745608"/>
                <a:gd name="connsiteX48" fmla="*/ 4079053 w 6793206"/>
                <a:gd name="connsiteY48" fmla="*/ 2777868 h 4745608"/>
                <a:gd name="connsiteX49" fmla="*/ 5882777 w 6793206"/>
                <a:gd name="connsiteY49" fmla="*/ 3521863 h 4745608"/>
                <a:gd name="connsiteX50" fmla="*/ 6605062 w 6793206"/>
                <a:gd name="connsiteY50" fmla="*/ 3822314 h 4745608"/>
                <a:gd name="connsiteX51" fmla="*/ 6743470 w 6793206"/>
                <a:gd name="connsiteY51" fmla="*/ 3848718 h 4745608"/>
                <a:gd name="connsiteX52" fmla="*/ 6793147 w 6793206"/>
                <a:gd name="connsiteY52" fmla="*/ 3943308 h 4745608"/>
                <a:gd name="connsiteX53" fmla="*/ 6722798 w 6793206"/>
                <a:gd name="connsiteY53" fmla="*/ 4084591 h 4745608"/>
                <a:gd name="connsiteX54" fmla="*/ 6585849 w 6793206"/>
                <a:gd name="connsiteY54" fmla="*/ 4067486 h 4745608"/>
                <a:gd name="connsiteX55" fmla="*/ 6110863 w 6793206"/>
                <a:gd name="connsiteY55" fmla="*/ 3868256 h 4745608"/>
                <a:gd name="connsiteX56" fmla="*/ 4940575 w 6793206"/>
                <a:gd name="connsiteY56" fmla="*/ 3376168 h 4745608"/>
                <a:gd name="connsiteX57" fmla="*/ 3944371 w 6793206"/>
                <a:gd name="connsiteY57" fmla="*/ 2976643 h 4745608"/>
                <a:gd name="connsiteX58" fmla="*/ 3460193 w 6793206"/>
                <a:gd name="connsiteY58" fmla="*/ 2852901 h 4745608"/>
                <a:gd name="connsiteX59" fmla="*/ 3217865 w 6793206"/>
                <a:gd name="connsiteY59" fmla="*/ 2829045 h 4745608"/>
                <a:gd name="connsiteX60" fmla="*/ 3025524 w 6793206"/>
                <a:gd name="connsiteY60" fmla="*/ 2858861 h 4745608"/>
                <a:gd name="connsiteX61" fmla="*/ 2832855 w 6793206"/>
                <a:gd name="connsiteY61" fmla="*/ 2930924 h 4745608"/>
                <a:gd name="connsiteX62" fmla="*/ 2820111 w 6793206"/>
                <a:gd name="connsiteY62" fmla="*/ 3026344 h 4745608"/>
                <a:gd name="connsiteX63" fmla="*/ 2959241 w 6793206"/>
                <a:gd name="connsiteY63" fmla="*/ 3167976 h 4745608"/>
                <a:gd name="connsiteX64" fmla="*/ 3176083 w 6793206"/>
                <a:gd name="connsiteY64" fmla="*/ 3269358 h 4745608"/>
                <a:gd name="connsiteX65" fmla="*/ 3388239 w 6793206"/>
                <a:gd name="connsiteY65" fmla="*/ 3442290 h 4745608"/>
                <a:gd name="connsiteX66" fmla="*/ 3212014 w 6793206"/>
                <a:gd name="connsiteY66" fmla="*/ 3336948 h 4745608"/>
                <a:gd name="connsiteX67" fmla="*/ 3004633 w 6793206"/>
                <a:gd name="connsiteY67" fmla="*/ 3276814 h 4745608"/>
                <a:gd name="connsiteX68" fmla="*/ 2771676 w 6793206"/>
                <a:gd name="connsiteY68" fmla="*/ 3166987 h 4745608"/>
                <a:gd name="connsiteX69" fmla="*/ 2638873 w 6793206"/>
                <a:gd name="connsiteY69" fmla="*/ 3097908 h 4745608"/>
                <a:gd name="connsiteX70" fmla="*/ 2570293 w 6793206"/>
                <a:gd name="connsiteY70" fmla="*/ 3109338 h 4745608"/>
                <a:gd name="connsiteX71" fmla="*/ 2525557 w 6793206"/>
                <a:gd name="connsiteY71" fmla="*/ 3326508 h 4745608"/>
                <a:gd name="connsiteX72" fmla="*/ 2584349 w 6793206"/>
                <a:gd name="connsiteY72" fmla="*/ 3577470 h 4745608"/>
                <a:gd name="connsiteX73" fmla="*/ 2663703 w 6793206"/>
                <a:gd name="connsiteY73" fmla="*/ 3996904 h 4745608"/>
                <a:gd name="connsiteX74" fmla="*/ 2633113 w 6793206"/>
                <a:gd name="connsiteY74" fmla="*/ 4192703 h 4745608"/>
                <a:gd name="connsiteX75" fmla="*/ 2539703 w 6793206"/>
                <a:gd name="connsiteY75" fmla="*/ 4455574 h 4745608"/>
                <a:gd name="connsiteX76" fmla="*/ 2595212 w 6793206"/>
                <a:gd name="connsiteY76" fmla="*/ 3945217 h 4745608"/>
                <a:gd name="connsiteX77" fmla="*/ 2481240 w 6793206"/>
                <a:gd name="connsiteY77" fmla="*/ 3566538 h 4745608"/>
                <a:gd name="connsiteX78" fmla="*/ 2307403 w 6793206"/>
                <a:gd name="connsiteY78" fmla="*/ 3166488 h 4745608"/>
                <a:gd name="connsiteX79" fmla="*/ 2261683 w 6793206"/>
                <a:gd name="connsiteY79" fmla="*/ 3063618 h 4745608"/>
                <a:gd name="connsiteX80" fmla="*/ 2078803 w 6793206"/>
                <a:gd name="connsiteY80" fmla="*/ 2949318 h 4745608"/>
                <a:gd name="connsiteX81" fmla="*/ 1824299 w 6793206"/>
                <a:gd name="connsiteY81" fmla="*/ 3002494 h 4745608"/>
                <a:gd name="connsiteX82" fmla="*/ 1412162 w 6793206"/>
                <a:gd name="connsiteY82" fmla="*/ 3235573 h 4745608"/>
                <a:gd name="connsiteX83" fmla="*/ 1381573 w 6793206"/>
                <a:gd name="connsiteY83" fmla="*/ 3680838 h 4745608"/>
                <a:gd name="connsiteX84" fmla="*/ 1340867 w 6793206"/>
                <a:gd name="connsiteY84" fmla="*/ 3980504 h 4745608"/>
                <a:gd name="connsiteX85" fmla="*/ 1197619 w 6793206"/>
                <a:gd name="connsiteY85" fmla="*/ 4738831 h 4745608"/>
                <a:gd name="connsiteX86" fmla="*/ 1220896 w 6793206"/>
                <a:gd name="connsiteY86" fmla="*/ 4338309 h 4745608"/>
                <a:gd name="connsiteX87" fmla="*/ 1242772 w 6793206"/>
                <a:gd name="connsiteY87" fmla="*/ 4080888 h 4745608"/>
                <a:gd name="connsiteX88" fmla="*/ 1198693 w 6793206"/>
                <a:gd name="connsiteY88" fmla="*/ 3909438 h 4745608"/>
                <a:gd name="connsiteX89" fmla="*/ 970093 w 6793206"/>
                <a:gd name="connsiteY89" fmla="*/ 3989448 h 4745608"/>
                <a:gd name="connsiteX90" fmla="*/ 766328 w 6793206"/>
                <a:gd name="connsiteY90" fmla="*/ 4131990 h 4745608"/>
                <a:gd name="connsiteX91" fmla="*/ 555808 w 6793206"/>
                <a:gd name="connsiteY91" fmla="*/ 4355688 h 4745608"/>
                <a:gd name="connsiteX92" fmla="*/ 785900 w 6793206"/>
                <a:gd name="connsiteY92" fmla="*/ 4017771 h 4745608"/>
                <a:gd name="connsiteX93" fmla="*/ 1130113 w 6793206"/>
                <a:gd name="connsiteY93" fmla="*/ 3817500 h 4745608"/>
                <a:gd name="connsiteX94" fmla="*/ 1278703 w 6793206"/>
                <a:gd name="connsiteY94" fmla="*/ 3726558 h 4745608"/>
                <a:gd name="connsiteX95" fmla="*/ 1269661 w 6793206"/>
                <a:gd name="connsiteY95" fmla="*/ 3390117 h 4745608"/>
                <a:gd name="connsiteX96" fmla="*/ 1309620 w 6793206"/>
                <a:gd name="connsiteY96" fmla="*/ 3169963 h 4745608"/>
                <a:gd name="connsiteX97" fmla="*/ 1393003 w 6793206"/>
                <a:gd name="connsiteY97" fmla="*/ 3052188 h 4745608"/>
                <a:gd name="connsiteX98" fmla="*/ 1080693 w 6793206"/>
                <a:gd name="connsiteY98" fmla="*/ 2984604 h 4745608"/>
                <a:gd name="connsiteX99" fmla="*/ 663453 w 6793206"/>
                <a:gd name="connsiteY99" fmla="*/ 3023360 h 4745608"/>
                <a:gd name="connsiteX100" fmla="*/ 235111 w 6793206"/>
                <a:gd name="connsiteY100" fmla="*/ 3217172 h 4745608"/>
                <a:gd name="connsiteX101" fmla="*/ 421453 w 6793206"/>
                <a:gd name="connsiteY101" fmla="*/ 3029328 h 4745608"/>
                <a:gd name="connsiteX102" fmla="*/ 627193 w 6793206"/>
                <a:gd name="connsiteY102" fmla="*/ 2926458 h 4745608"/>
                <a:gd name="connsiteX103" fmla="*/ 854480 w 6793206"/>
                <a:gd name="connsiteY103" fmla="*/ 2889178 h 4745608"/>
                <a:gd name="connsiteX104" fmla="*/ 1149272 w 6793206"/>
                <a:gd name="connsiteY104" fmla="*/ 2889676 h 4745608"/>
                <a:gd name="connsiteX105" fmla="*/ 1531894 w 6793206"/>
                <a:gd name="connsiteY105" fmla="*/ 2917507 h 4745608"/>
                <a:gd name="connsiteX106" fmla="*/ 1860559 w 6793206"/>
                <a:gd name="connsiteY106" fmla="*/ 2766431 h 4745608"/>
                <a:gd name="connsiteX107" fmla="*/ 1701613 w 6793206"/>
                <a:gd name="connsiteY107" fmla="*/ 2263518 h 4745608"/>
                <a:gd name="connsiteX108" fmla="*/ 1690183 w 6793206"/>
                <a:gd name="connsiteY108" fmla="*/ 1966338 h 4745608"/>
                <a:gd name="connsiteX109" fmla="*/ 1381991 w 6793206"/>
                <a:gd name="connsiteY109" fmla="*/ 1841604 h 4745608"/>
                <a:gd name="connsiteX110" fmla="*/ 1095823 w 6793206"/>
                <a:gd name="connsiteY110" fmla="*/ 1714878 h 4745608"/>
                <a:gd name="connsiteX111" fmla="*/ 746507 w 6793206"/>
                <a:gd name="connsiteY111" fmla="*/ 1626415 h 4745608"/>
                <a:gd name="connsiteX112" fmla="*/ 352873 w 6793206"/>
                <a:gd name="connsiteY112" fmla="*/ 1726308 h 4745608"/>
                <a:gd name="connsiteX113" fmla="*/ 113171 w 6793206"/>
                <a:gd name="connsiteY113" fmla="*/ 1763582 h 4745608"/>
                <a:gd name="connsiteX114" fmla="*/ 9973 w 6793206"/>
                <a:gd name="connsiteY114" fmla="*/ 1737738 h 4745608"/>
                <a:gd name="connsiteX115" fmla="*/ 348516 w 6793206"/>
                <a:gd name="connsiteY115" fmla="*/ 1643812 h 4745608"/>
                <a:gd name="connsiteX116" fmla="*/ 653097 w 6793206"/>
                <a:gd name="connsiteY116" fmla="*/ 1543920 h 4745608"/>
                <a:gd name="connsiteX117" fmla="*/ 1072963 w 6793206"/>
                <a:gd name="connsiteY117" fmla="*/ 1612008 h 4745608"/>
                <a:gd name="connsiteX118" fmla="*/ 1244413 w 6793206"/>
                <a:gd name="connsiteY118" fmla="*/ 1657728 h 4745608"/>
                <a:gd name="connsiteX119" fmla="*/ 1205766 w 6793206"/>
                <a:gd name="connsiteY119" fmla="*/ 1451988 h 4745608"/>
                <a:gd name="connsiteX120" fmla="*/ 1046313 w 6793206"/>
                <a:gd name="connsiteY120" fmla="*/ 815409 h 4745608"/>
                <a:gd name="connsiteX121" fmla="*/ 1221553 w 6793206"/>
                <a:gd name="connsiteY121" fmla="*/ 1211958 h 4745608"/>
                <a:gd name="connsiteX0" fmla="*/ 1221553 w 6793206"/>
                <a:gd name="connsiteY0" fmla="*/ 1211958 h 4745608"/>
                <a:gd name="connsiteX1" fmla="*/ 1343911 w 6793206"/>
                <a:gd name="connsiteY1" fmla="*/ 1559828 h 4745608"/>
                <a:gd name="connsiteX2" fmla="*/ 1553023 w 6793206"/>
                <a:gd name="connsiteY2" fmla="*/ 1657728 h 4745608"/>
                <a:gd name="connsiteX3" fmla="*/ 1907353 w 6793206"/>
                <a:gd name="connsiteY3" fmla="*/ 1680588 h 4745608"/>
                <a:gd name="connsiteX4" fmla="*/ 2021653 w 6793206"/>
                <a:gd name="connsiteY4" fmla="*/ 1543428 h 4745608"/>
                <a:gd name="connsiteX5" fmla="*/ 2124523 w 6793206"/>
                <a:gd name="connsiteY5" fmla="*/ 1291968 h 4745608"/>
                <a:gd name="connsiteX6" fmla="*/ 2124523 w 6793206"/>
                <a:gd name="connsiteY6" fmla="*/ 1120518 h 4745608"/>
                <a:gd name="connsiteX7" fmla="*/ 2068029 w 6793206"/>
                <a:gd name="connsiteY7" fmla="*/ 825325 h 4745608"/>
                <a:gd name="connsiteX8" fmla="*/ 2078803 w 6793206"/>
                <a:gd name="connsiteY8" fmla="*/ 777618 h 4745608"/>
                <a:gd name="connsiteX9" fmla="*/ 2170243 w 6793206"/>
                <a:gd name="connsiteY9" fmla="*/ 1086228 h 4745608"/>
                <a:gd name="connsiteX10" fmla="*/ 2215963 w 6793206"/>
                <a:gd name="connsiteY10" fmla="*/ 1269108 h 4745608"/>
                <a:gd name="connsiteX11" fmla="*/ 2284543 w 6793206"/>
                <a:gd name="connsiteY11" fmla="*/ 1303398 h 4745608"/>
                <a:gd name="connsiteX12" fmla="*/ 2330263 w 6793206"/>
                <a:gd name="connsiteY12" fmla="*/ 1166238 h 4745608"/>
                <a:gd name="connsiteX13" fmla="*/ 2467423 w 6793206"/>
                <a:gd name="connsiteY13" fmla="*/ 880488 h 4745608"/>
                <a:gd name="connsiteX14" fmla="*/ 2558863 w 6793206"/>
                <a:gd name="connsiteY14" fmla="*/ 640458 h 4745608"/>
                <a:gd name="connsiteX15" fmla="*/ 2616013 w 6793206"/>
                <a:gd name="connsiteY15" fmla="*/ 537588 h 4745608"/>
                <a:gd name="connsiteX16" fmla="*/ 2558863 w 6793206"/>
                <a:gd name="connsiteY16" fmla="*/ 789048 h 4745608"/>
                <a:gd name="connsiteX17" fmla="*/ 2444563 w 6793206"/>
                <a:gd name="connsiteY17" fmla="*/ 1097658 h 4745608"/>
                <a:gd name="connsiteX18" fmla="*/ 2375983 w 6793206"/>
                <a:gd name="connsiteY18" fmla="*/ 1406268 h 4745608"/>
                <a:gd name="connsiteX19" fmla="*/ 2558863 w 6793206"/>
                <a:gd name="connsiteY19" fmla="*/ 1577718 h 4745608"/>
                <a:gd name="connsiteX20" fmla="*/ 2878903 w 6793206"/>
                <a:gd name="connsiteY20" fmla="*/ 1657728 h 4745608"/>
                <a:gd name="connsiteX21" fmla="*/ 3187513 w 6793206"/>
                <a:gd name="connsiteY21" fmla="*/ 1657728 h 4745608"/>
                <a:gd name="connsiteX22" fmla="*/ 3370393 w 6793206"/>
                <a:gd name="connsiteY22" fmla="*/ 1566288 h 4745608"/>
                <a:gd name="connsiteX23" fmla="*/ 3488066 w 6793206"/>
                <a:gd name="connsiteY23" fmla="*/ 1246753 h 4745608"/>
                <a:gd name="connsiteX24" fmla="*/ 3495138 w 6793206"/>
                <a:gd name="connsiteY24" fmla="*/ 1115548 h 4745608"/>
                <a:gd name="connsiteX25" fmla="*/ 3493650 w 6793206"/>
                <a:gd name="connsiteY25" fmla="*/ 1063976 h 4745608"/>
                <a:gd name="connsiteX26" fmla="*/ 3450403 w 6793206"/>
                <a:gd name="connsiteY26" fmla="*/ 777618 h 4745608"/>
                <a:gd name="connsiteX27" fmla="*/ 3119893 w 6793206"/>
                <a:gd name="connsiteY27" fmla="*/ 321571 h 4745608"/>
                <a:gd name="connsiteX28" fmla="*/ 3497351 w 6793206"/>
                <a:gd name="connsiteY28" fmla="*/ 674883 h 4745608"/>
                <a:gd name="connsiteX29" fmla="*/ 3759013 w 6793206"/>
                <a:gd name="connsiteY29" fmla="*/ 571878 h 4745608"/>
                <a:gd name="connsiteX30" fmla="*/ 3999043 w 6793206"/>
                <a:gd name="connsiteY30" fmla="*/ 91818 h 4745608"/>
                <a:gd name="connsiteX31" fmla="*/ 4033333 w 6793206"/>
                <a:gd name="connsiteY31" fmla="*/ 11808 h 4745608"/>
                <a:gd name="connsiteX32" fmla="*/ 3984569 w 6793206"/>
                <a:gd name="connsiteY32" fmla="*/ 247366 h 4745608"/>
                <a:gd name="connsiteX33" fmla="*/ 3812791 w 6793206"/>
                <a:gd name="connsiteY33" fmla="*/ 647417 h 4745608"/>
                <a:gd name="connsiteX34" fmla="*/ 3592906 w 6793206"/>
                <a:gd name="connsiteY34" fmla="*/ 811408 h 4745608"/>
                <a:gd name="connsiteX35" fmla="*/ 3604425 w 6793206"/>
                <a:gd name="connsiteY35" fmla="*/ 999253 h 4745608"/>
                <a:gd name="connsiteX36" fmla="*/ 3872985 w 6793206"/>
                <a:gd name="connsiteY36" fmla="*/ 881976 h 4745608"/>
                <a:gd name="connsiteX37" fmla="*/ 4200754 w 6793206"/>
                <a:gd name="connsiteY37" fmla="*/ 774136 h 4745608"/>
                <a:gd name="connsiteX38" fmla="*/ 4064251 w 6793206"/>
                <a:gd name="connsiteY38" fmla="*/ 847195 h 4745608"/>
                <a:gd name="connsiteX39" fmla="*/ 3818880 w 6793206"/>
                <a:gd name="connsiteY39" fmla="*/ 991305 h 4745608"/>
                <a:gd name="connsiteX40" fmla="*/ 3658531 w 6793206"/>
                <a:gd name="connsiteY40" fmla="*/ 1093178 h 4745608"/>
                <a:gd name="connsiteX41" fmla="*/ 3622838 w 6793206"/>
                <a:gd name="connsiteY41" fmla="*/ 1221401 h 4745608"/>
                <a:gd name="connsiteX42" fmla="*/ 3577446 w 6793206"/>
                <a:gd name="connsiteY42" fmla="*/ 1500691 h 4745608"/>
                <a:gd name="connsiteX43" fmla="*/ 3461833 w 6793206"/>
                <a:gd name="connsiteY43" fmla="*/ 1726308 h 4745608"/>
                <a:gd name="connsiteX44" fmla="*/ 3278953 w 6793206"/>
                <a:gd name="connsiteY44" fmla="*/ 2034918 h 4745608"/>
                <a:gd name="connsiteX45" fmla="*/ 3288742 w 6793206"/>
                <a:gd name="connsiteY45" fmla="*/ 2273460 h 4745608"/>
                <a:gd name="connsiteX46" fmla="*/ 3434288 w 6793206"/>
                <a:gd name="connsiteY46" fmla="*/ 2417577 h 4745608"/>
                <a:gd name="connsiteX47" fmla="*/ 3641522 w 6793206"/>
                <a:gd name="connsiteY47" fmla="*/ 2521189 h 4745608"/>
                <a:gd name="connsiteX48" fmla="*/ 4079053 w 6793206"/>
                <a:gd name="connsiteY48" fmla="*/ 2777868 h 4745608"/>
                <a:gd name="connsiteX49" fmla="*/ 5882777 w 6793206"/>
                <a:gd name="connsiteY49" fmla="*/ 3521863 h 4745608"/>
                <a:gd name="connsiteX50" fmla="*/ 6605062 w 6793206"/>
                <a:gd name="connsiteY50" fmla="*/ 3822314 h 4745608"/>
                <a:gd name="connsiteX51" fmla="*/ 6743470 w 6793206"/>
                <a:gd name="connsiteY51" fmla="*/ 3848718 h 4745608"/>
                <a:gd name="connsiteX52" fmla="*/ 6793147 w 6793206"/>
                <a:gd name="connsiteY52" fmla="*/ 3943308 h 4745608"/>
                <a:gd name="connsiteX53" fmla="*/ 6722798 w 6793206"/>
                <a:gd name="connsiteY53" fmla="*/ 4084591 h 4745608"/>
                <a:gd name="connsiteX54" fmla="*/ 6585849 w 6793206"/>
                <a:gd name="connsiteY54" fmla="*/ 4067486 h 4745608"/>
                <a:gd name="connsiteX55" fmla="*/ 6110863 w 6793206"/>
                <a:gd name="connsiteY55" fmla="*/ 3868256 h 4745608"/>
                <a:gd name="connsiteX56" fmla="*/ 4940575 w 6793206"/>
                <a:gd name="connsiteY56" fmla="*/ 3376168 h 4745608"/>
                <a:gd name="connsiteX57" fmla="*/ 3944371 w 6793206"/>
                <a:gd name="connsiteY57" fmla="*/ 2976643 h 4745608"/>
                <a:gd name="connsiteX58" fmla="*/ 3460193 w 6793206"/>
                <a:gd name="connsiteY58" fmla="*/ 2852901 h 4745608"/>
                <a:gd name="connsiteX59" fmla="*/ 3217865 w 6793206"/>
                <a:gd name="connsiteY59" fmla="*/ 2829045 h 4745608"/>
                <a:gd name="connsiteX60" fmla="*/ 3025524 w 6793206"/>
                <a:gd name="connsiteY60" fmla="*/ 2858861 h 4745608"/>
                <a:gd name="connsiteX61" fmla="*/ 2832855 w 6793206"/>
                <a:gd name="connsiteY61" fmla="*/ 2930924 h 4745608"/>
                <a:gd name="connsiteX62" fmla="*/ 2820111 w 6793206"/>
                <a:gd name="connsiteY62" fmla="*/ 3026344 h 4745608"/>
                <a:gd name="connsiteX63" fmla="*/ 2959241 w 6793206"/>
                <a:gd name="connsiteY63" fmla="*/ 3167976 h 4745608"/>
                <a:gd name="connsiteX64" fmla="*/ 3176083 w 6793206"/>
                <a:gd name="connsiteY64" fmla="*/ 3269358 h 4745608"/>
                <a:gd name="connsiteX65" fmla="*/ 3388239 w 6793206"/>
                <a:gd name="connsiteY65" fmla="*/ 3442290 h 4745608"/>
                <a:gd name="connsiteX66" fmla="*/ 3212014 w 6793206"/>
                <a:gd name="connsiteY66" fmla="*/ 3336948 h 4745608"/>
                <a:gd name="connsiteX67" fmla="*/ 3004633 w 6793206"/>
                <a:gd name="connsiteY67" fmla="*/ 3276814 h 4745608"/>
                <a:gd name="connsiteX68" fmla="*/ 2771676 w 6793206"/>
                <a:gd name="connsiteY68" fmla="*/ 3166987 h 4745608"/>
                <a:gd name="connsiteX69" fmla="*/ 2638873 w 6793206"/>
                <a:gd name="connsiteY69" fmla="*/ 3097908 h 4745608"/>
                <a:gd name="connsiteX70" fmla="*/ 2570293 w 6793206"/>
                <a:gd name="connsiteY70" fmla="*/ 3109338 h 4745608"/>
                <a:gd name="connsiteX71" fmla="*/ 2525557 w 6793206"/>
                <a:gd name="connsiteY71" fmla="*/ 3326508 h 4745608"/>
                <a:gd name="connsiteX72" fmla="*/ 2584349 w 6793206"/>
                <a:gd name="connsiteY72" fmla="*/ 3577470 h 4745608"/>
                <a:gd name="connsiteX73" fmla="*/ 2663703 w 6793206"/>
                <a:gd name="connsiteY73" fmla="*/ 3996904 h 4745608"/>
                <a:gd name="connsiteX74" fmla="*/ 2633113 w 6793206"/>
                <a:gd name="connsiteY74" fmla="*/ 4192703 h 4745608"/>
                <a:gd name="connsiteX75" fmla="*/ 2539703 w 6793206"/>
                <a:gd name="connsiteY75" fmla="*/ 4455574 h 4745608"/>
                <a:gd name="connsiteX76" fmla="*/ 2595212 w 6793206"/>
                <a:gd name="connsiteY76" fmla="*/ 3945217 h 4745608"/>
                <a:gd name="connsiteX77" fmla="*/ 2481240 w 6793206"/>
                <a:gd name="connsiteY77" fmla="*/ 3566538 h 4745608"/>
                <a:gd name="connsiteX78" fmla="*/ 2307403 w 6793206"/>
                <a:gd name="connsiteY78" fmla="*/ 3166488 h 4745608"/>
                <a:gd name="connsiteX79" fmla="*/ 2261683 w 6793206"/>
                <a:gd name="connsiteY79" fmla="*/ 3063618 h 4745608"/>
                <a:gd name="connsiteX80" fmla="*/ 2078803 w 6793206"/>
                <a:gd name="connsiteY80" fmla="*/ 2949318 h 4745608"/>
                <a:gd name="connsiteX81" fmla="*/ 1824299 w 6793206"/>
                <a:gd name="connsiteY81" fmla="*/ 3002494 h 4745608"/>
                <a:gd name="connsiteX82" fmla="*/ 1412162 w 6793206"/>
                <a:gd name="connsiteY82" fmla="*/ 3235573 h 4745608"/>
                <a:gd name="connsiteX83" fmla="*/ 1381573 w 6793206"/>
                <a:gd name="connsiteY83" fmla="*/ 3680838 h 4745608"/>
                <a:gd name="connsiteX84" fmla="*/ 1340867 w 6793206"/>
                <a:gd name="connsiteY84" fmla="*/ 3980504 h 4745608"/>
                <a:gd name="connsiteX85" fmla="*/ 1197619 w 6793206"/>
                <a:gd name="connsiteY85" fmla="*/ 4738831 h 4745608"/>
                <a:gd name="connsiteX86" fmla="*/ 1220896 w 6793206"/>
                <a:gd name="connsiteY86" fmla="*/ 4338309 h 4745608"/>
                <a:gd name="connsiteX87" fmla="*/ 1242772 w 6793206"/>
                <a:gd name="connsiteY87" fmla="*/ 4080888 h 4745608"/>
                <a:gd name="connsiteX88" fmla="*/ 1198693 w 6793206"/>
                <a:gd name="connsiteY88" fmla="*/ 3909438 h 4745608"/>
                <a:gd name="connsiteX89" fmla="*/ 970093 w 6793206"/>
                <a:gd name="connsiteY89" fmla="*/ 3989448 h 4745608"/>
                <a:gd name="connsiteX90" fmla="*/ 766328 w 6793206"/>
                <a:gd name="connsiteY90" fmla="*/ 4131990 h 4745608"/>
                <a:gd name="connsiteX91" fmla="*/ 555808 w 6793206"/>
                <a:gd name="connsiteY91" fmla="*/ 4355688 h 4745608"/>
                <a:gd name="connsiteX92" fmla="*/ 785900 w 6793206"/>
                <a:gd name="connsiteY92" fmla="*/ 4017771 h 4745608"/>
                <a:gd name="connsiteX93" fmla="*/ 1130113 w 6793206"/>
                <a:gd name="connsiteY93" fmla="*/ 3817500 h 4745608"/>
                <a:gd name="connsiteX94" fmla="*/ 1278703 w 6793206"/>
                <a:gd name="connsiteY94" fmla="*/ 3726558 h 4745608"/>
                <a:gd name="connsiteX95" fmla="*/ 1269661 w 6793206"/>
                <a:gd name="connsiteY95" fmla="*/ 3390117 h 4745608"/>
                <a:gd name="connsiteX96" fmla="*/ 1309620 w 6793206"/>
                <a:gd name="connsiteY96" fmla="*/ 3169963 h 4745608"/>
                <a:gd name="connsiteX97" fmla="*/ 1393003 w 6793206"/>
                <a:gd name="connsiteY97" fmla="*/ 3052188 h 4745608"/>
                <a:gd name="connsiteX98" fmla="*/ 1080693 w 6793206"/>
                <a:gd name="connsiteY98" fmla="*/ 2984604 h 4745608"/>
                <a:gd name="connsiteX99" fmla="*/ 663453 w 6793206"/>
                <a:gd name="connsiteY99" fmla="*/ 3023360 h 4745608"/>
                <a:gd name="connsiteX100" fmla="*/ 235111 w 6793206"/>
                <a:gd name="connsiteY100" fmla="*/ 3217172 h 4745608"/>
                <a:gd name="connsiteX101" fmla="*/ 421453 w 6793206"/>
                <a:gd name="connsiteY101" fmla="*/ 3029328 h 4745608"/>
                <a:gd name="connsiteX102" fmla="*/ 627193 w 6793206"/>
                <a:gd name="connsiteY102" fmla="*/ 2926458 h 4745608"/>
                <a:gd name="connsiteX103" fmla="*/ 854480 w 6793206"/>
                <a:gd name="connsiteY103" fmla="*/ 2889178 h 4745608"/>
                <a:gd name="connsiteX104" fmla="*/ 1149272 w 6793206"/>
                <a:gd name="connsiteY104" fmla="*/ 2889676 h 4745608"/>
                <a:gd name="connsiteX105" fmla="*/ 1531894 w 6793206"/>
                <a:gd name="connsiteY105" fmla="*/ 2917507 h 4745608"/>
                <a:gd name="connsiteX106" fmla="*/ 1860559 w 6793206"/>
                <a:gd name="connsiteY106" fmla="*/ 2766431 h 4745608"/>
                <a:gd name="connsiteX107" fmla="*/ 1701613 w 6793206"/>
                <a:gd name="connsiteY107" fmla="*/ 2263518 h 4745608"/>
                <a:gd name="connsiteX108" fmla="*/ 1690183 w 6793206"/>
                <a:gd name="connsiteY108" fmla="*/ 1966338 h 4745608"/>
                <a:gd name="connsiteX109" fmla="*/ 1381991 w 6793206"/>
                <a:gd name="connsiteY109" fmla="*/ 1841604 h 4745608"/>
                <a:gd name="connsiteX110" fmla="*/ 1095823 w 6793206"/>
                <a:gd name="connsiteY110" fmla="*/ 1714878 h 4745608"/>
                <a:gd name="connsiteX111" fmla="*/ 746507 w 6793206"/>
                <a:gd name="connsiteY111" fmla="*/ 1626415 h 4745608"/>
                <a:gd name="connsiteX112" fmla="*/ 352873 w 6793206"/>
                <a:gd name="connsiteY112" fmla="*/ 1726308 h 4745608"/>
                <a:gd name="connsiteX113" fmla="*/ 113171 w 6793206"/>
                <a:gd name="connsiteY113" fmla="*/ 1763582 h 4745608"/>
                <a:gd name="connsiteX114" fmla="*/ 9973 w 6793206"/>
                <a:gd name="connsiteY114" fmla="*/ 1737738 h 4745608"/>
                <a:gd name="connsiteX115" fmla="*/ 348516 w 6793206"/>
                <a:gd name="connsiteY115" fmla="*/ 1643812 h 4745608"/>
                <a:gd name="connsiteX116" fmla="*/ 653097 w 6793206"/>
                <a:gd name="connsiteY116" fmla="*/ 1543920 h 4745608"/>
                <a:gd name="connsiteX117" fmla="*/ 1072963 w 6793206"/>
                <a:gd name="connsiteY117" fmla="*/ 1612008 h 4745608"/>
                <a:gd name="connsiteX118" fmla="*/ 1244413 w 6793206"/>
                <a:gd name="connsiteY118" fmla="*/ 1657728 h 4745608"/>
                <a:gd name="connsiteX119" fmla="*/ 1205766 w 6793206"/>
                <a:gd name="connsiteY119" fmla="*/ 1451988 h 4745608"/>
                <a:gd name="connsiteX120" fmla="*/ 1046313 w 6793206"/>
                <a:gd name="connsiteY120" fmla="*/ 815409 h 4745608"/>
                <a:gd name="connsiteX121" fmla="*/ 1221553 w 6793206"/>
                <a:gd name="connsiteY121" fmla="*/ 1211958 h 4745608"/>
                <a:gd name="connsiteX0" fmla="*/ 1221553 w 6793206"/>
                <a:gd name="connsiteY0" fmla="*/ 1211958 h 4745608"/>
                <a:gd name="connsiteX1" fmla="*/ 1343911 w 6793206"/>
                <a:gd name="connsiteY1" fmla="*/ 1559828 h 4745608"/>
                <a:gd name="connsiteX2" fmla="*/ 1553023 w 6793206"/>
                <a:gd name="connsiteY2" fmla="*/ 1657728 h 4745608"/>
                <a:gd name="connsiteX3" fmla="*/ 1907353 w 6793206"/>
                <a:gd name="connsiteY3" fmla="*/ 1680588 h 4745608"/>
                <a:gd name="connsiteX4" fmla="*/ 2021653 w 6793206"/>
                <a:gd name="connsiteY4" fmla="*/ 1543428 h 4745608"/>
                <a:gd name="connsiteX5" fmla="*/ 2124523 w 6793206"/>
                <a:gd name="connsiteY5" fmla="*/ 1291968 h 4745608"/>
                <a:gd name="connsiteX6" fmla="*/ 2124523 w 6793206"/>
                <a:gd name="connsiteY6" fmla="*/ 1120518 h 4745608"/>
                <a:gd name="connsiteX7" fmla="*/ 2068029 w 6793206"/>
                <a:gd name="connsiteY7" fmla="*/ 825325 h 4745608"/>
                <a:gd name="connsiteX8" fmla="*/ 2078803 w 6793206"/>
                <a:gd name="connsiteY8" fmla="*/ 777618 h 4745608"/>
                <a:gd name="connsiteX9" fmla="*/ 2170243 w 6793206"/>
                <a:gd name="connsiteY9" fmla="*/ 1086228 h 4745608"/>
                <a:gd name="connsiteX10" fmla="*/ 2215963 w 6793206"/>
                <a:gd name="connsiteY10" fmla="*/ 1269108 h 4745608"/>
                <a:gd name="connsiteX11" fmla="*/ 2284543 w 6793206"/>
                <a:gd name="connsiteY11" fmla="*/ 1303398 h 4745608"/>
                <a:gd name="connsiteX12" fmla="*/ 2330263 w 6793206"/>
                <a:gd name="connsiteY12" fmla="*/ 1166238 h 4745608"/>
                <a:gd name="connsiteX13" fmla="*/ 2467423 w 6793206"/>
                <a:gd name="connsiteY13" fmla="*/ 880488 h 4745608"/>
                <a:gd name="connsiteX14" fmla="*/ 2558863 w 6793206"/>
                <a:gd name="connsiteY14" fmla="*/ 640458 h 4745608"/>
                <a:gd name="connsiteX15" fmla="*/ 2616013 w 6793206"/>
                <a:gd name="connsiteY15" fmla="*/ 537588 h 4745608"/>
                <a:gd name="connsiteX16" fmla="*/ 2558863 w 6793206"/>
                <a:gd name="connsiteY16" fmla="*/ 789048 h 4745608"/>
                <a:gd name="connsiteX17" fmla="*/ 2444563 w 6793206"/>
                <a:gd name="connsiteY17" fmla="*/ 1097658 h 4745608"/>
                <a:gd name="connsiteX18" fmla="*/ 2375983 w 6793206"/>
                <a:gd name="connsiteY18" fmla="*/ 1406268 h 4745608"/>
                <a:gd name="connsiteX19" fmla="*/ 2558863 w 6793206"/>
                <a:gd name="connsiteY19" fmla="*/ 1577718 h 4745608"/>
                <a:gd name="connsiteX20" fmla="*/ 2878903 w 6793206"/>
                <a:gd name="connsiteY20" fmla="*/ 1657728 h 4745608"/>
                <a:gd name="connsiteX21" fmla="*/ 3187513 w 6793206"/>
                <a:gd name="connsiteY21" fmla="*/ 1657728 h 4745608"/>
                <a:gd name="connsiteX22" fmla="*/ 3370393 w 6793206"/>
                <a:gd name="connsiteY22" fmla="*/ 1566288 h 4745608"/>
                <a:gd name="connsiteX23" fmla="*/ 3488066 w 6793206"/>
                <a:gd name="connsiteY23" fmla="*/ 1246753 h 4745608"/>
                <a:gd name="connsiteX24" fmla="*/ 3495138 w 6793206"/>
                <a:gd name="connsiteY24" fmla="*/ 1115548 h 4745608"/>
                <a:gd name="connsiteX25" fmla="*/ 3493650 w 6793206"/>
                <a:gd name="connsiteY25" fmla="*/ 1063976 h 4745608"/>
                <a:gd name="connsiteX26" fmla="*/ 3450403 w 6793206"/>
                <a:gd name="connsiteY26" fmla="*/ 777618 h 4745608"/>
                <a:gd name="connsiteX27" fmla="*/ 3119893 w 6793206"/>
                <a:gd name="connsiteY27" fmla="*/ 321571 h 4745608"/>
                <a:gd name="connsiteX28" fmla="*/ 3497351 w 6793206"/>
                <a:gd name="connsiteY28" fmla="*/ 674883 h 4745608"/>
                <a:gd name="connsiteX29" fmla="*/ 3759013 w 6793206"/>
                <a:gd name="connsiteY29" fmla="*/ 571878 h 4745608"/>
                <a:gd name="connsiteX30" fmla="*/ 3999043 w 6793206"/>
                <a:gd name="connsiteY30" fmla="*/ 91818 h 4745608"/>
                <a:gd name="connsiteX31" fmla="*/ 4033333 w 6793206"/>
                <a:gd name="connsiteY31" fmla="*/ 11808 h 4745608"/>
                <a:gd name="connsiteX32" fmla="*/ 3984569 w 6793206"/>
                <a:gd name="connsiteY32" fmla="*/ 247366 h 4745608"/>
                <a:gd name="connsiteX33" fmla="*/ 3812791 w 6793206"/>
                <a:gd name="connsiteY33" fmla="*/ 647417 h 4745608"/>
                <a:gd name="connsiteX34" fmla="*/ 3592906 w 6793206"/>
                <a:gd name="connsiteY34" fmla="*/ 811408 h 4745608"/>
                <a:gd name="connsiteX35" fmla="*/ 3604425 w 6793206"/>
                <a:gd name="connsiteY35" fmla="*/ 999253 h 4745608"/>
                <a:gd name="connsiteX36" fmla="*/ 3872985 w 6793206"/>
                <a:gd name="connsiteY36" fmla="*/ 881976 h 4745608"/>
                <a:gd name="connsiteX37" fmla="*/ 4200754 w 6793206"/>
                <a:gd name="connsiteY37" fmla="*/ 774136 h 4745608"/>
                <a:gd name="connsiteX38" fmla="*/ 4064251 w 6793206"/>
                <a:gd name="connsiteY38" fmla="*/ 847195 h 4745608"/>
                <a:gd name="connsiteX39" fmla="*/ 3818880 w 6793206"/>
                <a:gd name="connsiteY39" fmla="*/ 991305 h 4745608"/>
                <a:gd name="connsiteX40" fmla="*/ 3658531 w 6793206"/>
                <a:gd name="connsiteY40" fmla="*/ 1093178 h 4745608"/>
                <a:gd name="connsiteX41" fmla="*/ 3622838 w 6793206"/>
                <a:gd name="connsiteY41" fmla="*/ 1221401 h 4745608"/>
                <a:gd name="connsiteX42" fmla="*/ 3577446 w 6793206"/>
                <a:gd name="connsiteY42" fmla="*/ 1500691 h 4745608"/>
                <a:gd name="connsiteX43" fmla="*/ 3461833 w 6793206"/>
                <a:gd name="connsiteY43" fmla="*/ 1726308 h 4745608"/>
                <a:gd name="connsiteX44" fmla="*/ 3278953 w 6793206"/>
                <a:gd name="connsiteY44" fmla="*/ 2034918 h 4745608"/>
                <a:gd name="connsiteX45" fmla="*/ 3288742 w 6793206"/>
                <a:gd name="connsiteY45" fmla="*/ 2273460 h 4745608"/>
                <a:gd name="connsiteX46" fmla="*/ 3434288 w 6793206"/>
                <a:gd name="connsiteY46" fmla="*/ 2417577 h 4745608"/>
                <a:gd name="connsiteX47" fmla="*/ 3641522 w 6793206"/>
                <a:gd name="connsiteY47" fmla="*/ 2521189 h 4745608"/>
                <a:gd name="connsiteX48" fmla="*/ 4079053 w 6793206"/>
                <a:gd name="connsiteY48" fmla="*/ 2777868 h 4745608"/>
                <a:gd name="connsiteX49" fmla="*/ 5882777 w 6793206"/>
                <a:gd name="connsiteY49" fmla="*/ 3521863 h 4745608"/>
                <a:gd name="connsiteX50" fmla="*/ 6625713 w 6793206"/>
                <a:gd name="connsiteY50" fmla="*/ 3781261 h 4745608"/>
                <a:gd name="connsiteX51" fmla="*/ 6743470 w 6793206"/>
                <a:gd name="connsiteY51" fmla="*/ 3848718 h 4745608"/>
                <a:gd name="connsiteX52" fmla="*/ 6793147 w 6793206"/>
                <a:gd name="connsiteY52" fmla="*/ 3943308 h 4745608"/>
                <a:gd name="connsiteX53" fmla="*/ 6722798 w 6793206"/>
                <a:gd name="connsiteY53" fmla="*/ 4084591 h 4745608"/>
                <a:gd name="connsiteX54" fmla="*/ 6585849 w 6793206"/>
                <a:gd name="connsiteY54" fmla="*/ 4067486 h 4745608"/>
                <a:gd name="connsiteX55" fmla="*/ 6110863 w 6793206"/>
                <a:gd name="connsiteY55" fmla="*/ 3868256 h 4745608"/>
                <a:gd name="connsiteX56" fmla="*/ 4940575 w 6793206"/>
                <a:gd name="connsiteY56" fmla="*/ 3376168 h 4745608"/>
                <a:gd name="connsiteX57" fmla="*/ 3944371 w 6793206"/>
                <a:gd name="connsiteY57" fmla="*/ 2976643 h 4745608"/>
                <a:gd name="connsiteX58" fmla="*/ 3460193 w 6793206"/>
                <a:gd name="connsiteY58" fmla="*/ 2852901 h 4745608"/>
                <a:gd name="connsiteX59" fmla="*/ 3217865 w 6793206"/>
                <a:gd name="connsiteY59" fmla="*/ 2829045 h 4745608"/>
                <a:gd name="connsiteX60" fmla="*/ 3025524 w 6793206"/>
                <a:gd name="connsiteY60" fmla="*/ 2858861 h 4745608"/>
                <a:gd name="connsiteX61" fmla="*/ 2832855 w 6793206"/>
                <a:gd name="connsiteY61" fmla="*/ 2930924 h 4745608"/>
                <a:gd name="connsiteX62" fmla="*/ 2820111 w 6793206"/>
                <a:gd name="connsiteY62" fmla="*/ 3026344 h 4745608"/>
                <a:gd name="connsiteX63" fmla="*/ 2959241 w 6793206"/>
                <a:gd name="connsiteY63" fmla="*/ 3167976 h 4745608"/>
                <a:gd name="connsiteX64" fmla="*/ 3176083 w 6793206"/>
                <a:gd name="connsiteY64" fmla="*/ 3269358 h 4745608"/>
                <a:gd name="connsiteX65" fmla="*/ 3388239 w 6793206"/>
                <a:gd name="connsiteY65" fmla="*/ 3442290 h 4745608"/>
                <a:gd name="connsiteX66" fmla="*/ 3212014 w 6793206"/>
                <a:gd name="connsiteY66" fmla="*/ 3336948 h 4745608"/>
                <a:gd name="connsiteX67" fmla="*/ 3004633 w 6793206"/>
                <a:gd name="connsiteY67" fmla="*/ 3276814 h 4745608"/>
                <a:gd name="connsiteX68" fmla="*/ 2771676 w 6793206"/>
                <a:gd name="connsiteY68" fmla="*/ 3166987 h 4745608"/>
                <a:gd name="connsiteX69" fmla="*/ 2638873 w 6793206"/>
                <a:gd name="connsiteY69" fmla="*/ 3097908 h 4745608"/>
                <a:gd name="connsiteX70" fmla="*/ 2570293 w 6793206"/>
                <a:gd name="connsiteY70" fmla="*/ 3109338 h 4745608"/>
                <a:gd name="connsiteX71" fmla="*/ 2525557 w 6793206"/>
                <a:gd name="connsiteY71" fmla="*/ 3326508 h 4745608"/>
                <a:gd name="connsiteX72" fmla="*/ 2584349 w 6793206"/>
                <a:gd name="connsiteY72" fmla="*/ 3577470 h 4745608"/>
                <a:gd name="connsiteX73" fmla="*/ 2663703 w 6793206"/>
                <a:gd name="connsiteY73" fmla="*/ 3996904 h 4745608"/>
                <a:gd name="connsiteX74" fmla="*/ 2633113 w 6793206"/>
                <a:gd name="connsiteY74" fmla="*/ 4192703 h 4745608"/>
                <a:gd name="connsiteX75" fmla="*/ 2539703 w 6793206"/>
                <a:gd name="connsiteY75" fmla="*/ 4455574 h 4745608"/>
                <a:gd name="connsiteX76" fmla="*/ 2595212 w 6793206"/>
                <a:gd name="connsiteY76" fmla="*/ 3945217 h 4745608"/>
                <a:gd name="connsiteX77" fmla="*/ 2481240 w 6793206"/>
                <a:gd name="connsiteY77" fmla="*/ 3566538 h 4745608"/>
                <a:gd name="connsiteX78" fmla="*/ 2307403 w 6793206"/>
                <a:gd name="connsiteY78" fmla="*/ 3166488 h 4745608"/>
                <a:gd name="connsiteX79" fmla="*/ 2261683 w 6793206"/>
                <a:gd name="connsiteY79" fmla="*/ 3063618 h 4745608"/>
                <a:gd name="connsiteX80" fmla="*/ 2078803 w 6793206"/>
                <a:gd name="connsiteY80" fmla="*/ 2949318 h 4745608"/>
                <a:gd name="connsiteX81" fmla="*/ 1824299 w 6793206"/>
                <a:gd name="connsiteY81" fmla="*/ 3002494 h 4745608"/>
                <a:gd name="connsiteX82" fmla="*/ 1412162 w 6793206"/>
                <a:gd name="connsiteY82" fmla="*/ 3235573 h 4745608"/>
                <a:gd name="connsiteX83" fmla="*/ 1381573 w 6793206"/>
                <a:gd name="connsiteY83" fmla="*/ 3680838 h 4745608"/>
                <a:gd name="connsiteX84" fmla="*/ 1340867 w 6793206"/>
                <a:gd name="connsiteY84" fmla="*/ 3980504 h 4745608"/>
                <a:gd name="connsiteX85" fmla="*/ 1197619 w 6793206"/>
                <a:gd name="connsiteY85" fmla="*/ 4738831 h 4745608"/>
                <a:gd name="connsiteX86" fmla="*/ 1220896 w 6793206"/>
                <a:gd name="connsiteY86" fmla="*/ 4338309 h 4745608"/>
                <a:gd name="connsiteX87" fmla="*/ 1242772 w 6793206"/>
                <a:gd name="connsiteY87" fmla="*/ 4080888 h 4745608"/>
                <a:gd name="connsiteX88" fmla="*/ 1198693 w 6793206"/>
                <a:gd name="connsiteY88" fmla="*/ 3909438 h 4745608"/>
                <a:gd name="connsiteX89" fmla="*/ 970093 w 6793206"/>
                <a:gd name="connsiteY89" fmla="*/ 3989448 h 4745608"/>
                <a:gd name="connsiteX90" fmla="*/ 766328 w 6793206"/>
                <a:gd name="connsiteY90" fmla="*/ 4131990 h 4745608"/>
                <a:gd name="connsiteX91" fmla="*/ 555808 w 6793206"/>
                <a:gd name="connsiteY91" fmla="*/ 4355688 h 4745608"/>
                <a:gd name="connsiteX92" fmla="*/ 785900 w 6793206"/>
                <a:gd name="connsiteY92" fmla="*/ 4017771 h 4745608"/>
                <a:gd name="connsiteX93" fmla="*/ 1130113 w 6793206"/>
                <a:gd name="connsiteY93" fmla="*/ 3817500 h 4745608"/>
                <a:gd name="connsiteX94" fmla="*/ 1278703 w 6793206"/>
                <a:gd name="connsiteY94" fmla="*/ 3726558 h 4745608"/>
                <a:gd name="connsiteX95" fmla="*/ 1269661 w 6793206"/>
                <a:gd name="connsiteY95" fmla="*/ 3390117 h 4745608"/>
                <a:gd name="connsiteX96" fmla="*/ 1309620 w 6793206"/>
                <a:gd name="connsiteY96" fmla="*/ 3169963 h 4745608"/>
                <a:gd name="connsiteX97" fmla="*/ 1393003 w 6793206"/>
                <a:gd name="connsiteY97" fmla="*/ 3052188 h 4745608"/>
                <a:gd name="connsiteX98" fmla="*/ 1080693 w 6793206"/>
                <a:gd name="connsiteY98" fmla="*/ 2984604 h 4745608"/>
                <a:gd name="connsiteX99" fmla="*/ 663453 w 6793206"/>
                <a:gd name="connsiteY99" fmla="*/ 3023360 h 4745608"/>
                <a:gd name="connsiteX100" fmla="*/ 235111 w 6793206"/>
                <a:gd name="connsiteY100" fmla="*/ 3217172 h 4745608"/>
                <a:gd name="connsiteX101" fmla="*/ 421453 w 6793206"/>
                <a:gd name="connsiteY101" fmla="*/ 3029328 h 4745608"/>
                <a:gd name="connsiteX102" fmla="*/ 627193 w 6793206"/>
                <a:gd name="connsiteY102" fmla="*/ 2926458 h 4745608"/>
                <a:gd name="connsiteX103" fmla="*/ 854480 w 6793206"/>
                <a:gd name="connsiteY103" fmla="*/ 2889178 h 4745608"/>
                <a:gd name="connsiteX104" fmla="*/ 1149272 w 6793206"/>
                <a:gd name="connsiteY104" fmla="*/ 2889676 h 4745608"/>
                <a:gd name="connsiteX105" fmla="*/ 1531894 w 6793206"/>
                <a:gd name="connsiteY105" fmla="*/ 2917507 h 4745608"/>
                <a:gd name="connsiteX106" fmla="*/ 1860559 w 6793206"/>
                <a:gd name="connsiteY106" fmla="*/ 2766431 h 4745608"/>
                <a:gd name="connsiteX107" fmla="*/ 1701613 w 6793206"/>
                <a:gd name="connsiteY107" fmla="*/ 2263518 h 4745608"/>
                <a:gd name="connsiteX108" fmla="*/ 1690183 w 6793206"/>
                <a:gd name="connsiteY108" fmla="*/ 1966338 h 4745608"/>
                <a:gd name="connsiteX109" fmla="*/ 1381991 w 6793206"/>
                <a:gd name="connsiteY109" fmla="*/ 1841604 h 4745608"/>
                <a:gd name="connsiteX110" fmla="*/ 1095823 w 6793206"/>
                <a:gd name="connsiteY110" fmla="*/ 1714878 h 4745608"/>
                <a:gd name="connsiteX111" fmla="*/ 746507 w 6793206"/>
                <a:gd name="connsiteY111" fmla="*/ 1626415 h 4745608"/>
                <a:gd name="connsiteX112" fmla="*/ 352873 w 6793206"/>
                <a:gd name="connsiteY112" fmla="*/ 1726308 h 4745608"/>
                <a:gd name="connsiteX113" fmla="*/ 113171 w 6793206"/>
                <a:gd name="connsiteY113" fmla="*/ 1763582 h 4745608"/>
                <a:gd name="connsiteX114" fmla="*/ 9973 w 6793206"/>
                <a:gd name="connsiteY114" fmla="*/ 1737738 h 4745608"/>
                <a:gd name="connsiteX115" fmla="*/ 348516 w 6793206"/>
                <a:gd name="connsiteY115" fmla="*/ 1643812 h 4745608"/>
                <a:gd name="connsiteX116" fmla="*/ 653097 w 6793206"/>
                <a:gd name="connsiteY116" fmla="*/ 1543920 h 4745608"/>
                <a:gd name="connsiteX117" fmla="*/ 1072963 w 6793206"/>
                <a:gd name="connsiteY117" fmla="*/ 1612008 h 4745608"/>
                <a:gd name="connsiteX118" fmla="*/ 1244413 w 6793206"/>
                <a:gd name="connsiteY118" fmla="*/ 1657728 h 4745608"/>
                <a:gd name="connsiteX119" fmla="*/ 1205766 w 6793206"/>
                <a:gd name="connsiteY119" fmla="*/ 1451988 h 4745608"/>
                <a:gd name="connsiteX120" fmla="*/ 1046313 w 6793206"/>
                <a:gd name="connsiteY120" fmla="*/ 815409 h 4745608"/>
                <a:gd name="connsiteX121" fmla="*/ 1221553 w 6793206"/>
                <a:gd name="connsiteY121" fmla="*/ 1211958 h 4745608"/>
                <a:gd name="connsiteX0" fmla="*/ 1221553 w 6800842"/>
                <a:gd name="connsiteY0" fmla="*/ 1211958 h 4745608"/>
                <a:gd name="connsiteX1" fmla="*/ 1343911 w 6800842"/>
                <a:gd name="connsiteY1" fmla="*/ 1559828 h 4745608"/>
                <a:gd name="connsiteX2" fmla="*/ 1553023 w 6800842"/>
                <a:gd name="connsiteY2" fmla="*/ 1657728 h 4745608"/>
                <a:gd name="connsiteX3" fmla="*/ 1907353 w 6800842"/>
                <a:gd name="connsiteY3" fmla="*/ 1680588 h 4745608"/>
                <a:gd name="connsiteX4" fmla="*/ 2021653 w 6800842"/>
                <a:gd name="connsiteY4" fmla="*/ 1543428 h 4745608"/>
                <a:gd name="connsiteX5" fmla="*/ 2124523 w 6800842"/>
                <a:gd name="connsiteY5" fmla="*/ 1291968 h 4745608"/>
                <a:gd name="connsiteX6" fmla="*/ 2124523 w 6800842"/>
                <a:gd name="connsiteY6" fmla="*/ 1120518 h 4745608"/>
                <a:gd name="connsiteX7" fmla="*/ 2068029 w 6800842"/>
                <a:gd name="connsiteY7" fmla="*/ 825325 h 4745608"/>
                <a:gd name="connsiteX8" fmla="*/ 2078803 w 6800842"/>
                <a:gd name="connsiteY8" fmla="*/ 777618 h 4745608"/>
                <a:gd name="connsiteX9" fmla="*/ 2170243 w 6800842"/>
                <a:gd name="connsiteY9" fmla="*/ 1086228 h 4745608"/>
                <a:gd name="connsiteX10" fmla="*/ 2215963 w 6800842"/>
                <a:gd name="connsiteY10" fmla="*/ 1269108 h 4745608"/>
                <a:gd name="connsiteX11" fmla="*/ 2284543 w 6800842"/>
                <a:gd name="connsiteY11" fmla="*/ 1303398 h 4745608"/>
                <a:gd name="connsiteX12" fmla="*/ 2330263 w 6800842"/>
                <a:gd name="connsiteY12" fmla="*/ 1166238 h 4745608"/>
                <a:gd name="connsiteX13" fmla="*/ 2467423 w 6800842"/>
                <a:gd name="connsiteY13" fmla="*/ 880488 h 4745608"/>
                <a:gd name="connsiteX14" fmla="*/ 2558863 w 6800842"/>
                <a:gd name="connsiteY14" fmla="*/ 640458 h 4745608"/>
                <a:gd name="connsiteX15" fmla="*/ 2616013 w 6800842"/>
                <a:gd name="connsiteY15" fmla="*/ 537588 h 4745608"/>
                <a:gd name="connsiteX16" fmla="*/ 2558863 w 6800842"/>
                <a:gd name="connsiteY16" fmla="*/ 789048 h 4745608"/>
                <a:gd name="connsiteX17" fmla="*/ 2444563 w 6800842"/>
                <a:gd name="connsiteY17" fmla="*/ 1097658 h 4745608"/>
                <a:gd name="connsiteX18" fmla="*/ 2375983 w 6800842"/>
                <a:gd name="connsiteY18" fmla="*/ 1406268 h 4745608"/>
                <a:gd name="connsiteX19" fmla="*/ 2558863 w 6800842"/>
                <a:gd name="connsiteY19" fmla="*/ 1577718 h 4745608"/>
                <a:gd name="connsiteX20" fmla="*/ 2878903 w 6800842"/>
                <a:gd name="connsiteY20" fmla="*/ 1657728 h 4745608"/>
                <a:gd name="connsiteX21" fmla="*/ 3187513 w 6800842"/>
                <a:gd name="connsiteY21" fmla="*/ 1657728 h 4745608"/>
                <a:gd name="connsiteX22" fmla="*/ 3370393 w 6800842"/>
                <a:gd name="connsiteY22" fmla="*/ 1566288 h 4745608"/>
                <a:gd name="connsiteX23" fmla="*/ 3488066 w 6800842"/>
                <a:gd name="connsiteY23" fmla="*/ 1246753 h 4745608"/>
                <a:gd name="connsiteX24" fmla="*/ 3495138 w 6800842"/>
                <a:gd name="connsiteY24" fmla="*/ 1115548 h 4745608"/>
                <a:gd name="connsiteX25" fmla="*/ 3493650 w 6800842"/>
                <a:gd name="connsiteY25" fmla="*/ 1063976 h 4745608"/>
                <a:gd name="connsiteX26" fmla="*/ 3450403 w 6800842"/>
                <a:gd name="connsiteY26" fmla="*/ 777618 h 4745608"/>
                <a:gd name="connsiteX27" fmla="*/ 3119893 w 6800842"/>
                <a:gd name="connsiteY27" fmla="*/ 321571 h 4745608"/>
                <a:gd name="connsiteX28" fmla="*/ 3497351 w 6800842"/>
                <a:gd name="connsiteY28" fmla="*/ 674883 h 4745608"/>
                <a:gd name="connsiteX29" fmla="*/ 3759013 w 6800842"/>
                <a:gd name="connsiteY29" fmla="*/ 571878 h 4745608"/>
                <a:gd name="connsiteX30" fmla="*/ 3999043 w 6800842"/>
                <a:gd name="connsiteY30" fmla="*/ 91818 h 4745608"/>
                <a:gd name="connsiteX31" fmla="*/ 4033333 w 6800842"/>
                <a:gd name="connsiteY31" fmla="*/ 11808 h 4745608"/>
                <a:gd name="connsiteX32" fmla="*/ 3984569 w 6800842"/>
                <a:gd name="connsiteY32" fmla="*/ 247366 h 4745608"/>
                <a:gd name="connsiteX33" fmla="*/ 3812791 w 6800842"/>
                <a:gd name="connsiteY33" fmla="*/ 647417 h 4745608"/>
                <a:gd name="connsiteX34" fmla="*/ 3592906 w 6800842"/>
                <a:gd name="connsiteY34" fmla="*/ 811408 h 4745608"/>
                <a:gd name="connsiteX35" fmla="*/ 3604425 w 6800842"/>
                <a:gd name="connsiteY35" fmla="*/ 999253 h 4745608"/>
                <a:gd name="connsiteX36" fmla="*/ 3872985 w 6800842"/>
                <a:gd name="connsiteY36" fmla="*/ 881976 h 4745608"/>
                <a:gd name="connsiteX37" fmla="*/ 4200754 w 6800842"/>
                <a:gd name="connsiteY37" fmla="*/ 774136 h 4745608"/>
                <a:gd name="connsiteX38" fmla="*/ 4064251 w 6800842"/>
                <a:gd name="connsiteY38" fmla="*/ 847195 h 4745608"/>
                <a:gd name="connsiteX39" fmla="*/ 3818880 w 6800842"/>
                <a:gd name="connsiteY39" fmla="*/ 991305 h 4745608"/>
                <a:gd name="connsiteX40" fmla="*/ 3658531 w 6800842"/>
                <a:gd name="connsiteY40" fmla="*/ 1093178 h 4745608"/>
                <a:gd name="connsiteX41" fmla="*/ 3622838 w 6800842"/>
                <a:gd name="connsiteY41" fmla="*/ 1221401 h 4745608"/>
                <a:gd name="connsiteX42" fmla="*/ 3577446 w 6800842"/>
                <a:gd name="connsiteY42" fmla="*/ 1500691 h 4745608"/>
                <a:gd name="connsiteX43" fmla="*/ 3461833 w 6800842"/>
                <a:gd name="connsiteY43" fmla="*/ 1726308 h 4745608"/>
                <a:gd name="connsiteX44" fmla="*/ 3278953 w 6800842"/>
                <a:gd name="connsiteY44" fmla="*/ 2034918 h 4745608"/>
                <a:gd name="connsiteX45" fmla="*/ 3288742 w 6800842"/>
                <a:gd name="connsiteY45" fmla="*/ 2273460 h 4745608"/>
                <a:gd name="connsiteX46" fmla="*/ 3434288 w 6800842"/>
                <a:gd name="connsiteY46" fmla="*/ 2417577 h 4745608"/>
                <a:gd name="connsiteX47" fmla="*/ 3641522 w 6800842"/>
                <a:gd name="connsiteY47" fmla="*/ 2521189 h 4745608"/>
                <a:gd name="connsiteX48" fmla="*/ 4079053 w 6800842"/>
                <a:gd name="connsiteY48" fmla="*/ 2777868 h 4745608"/>
                <a:gd name="connsiteX49" fmla="*/ 5882777 w 6800842"/>
                <a:gd name="connsiteY49" fmla="*/ 3521863 h 4745608"/>
                <a:gd name="connsiteX50" fmla="*/ 6625713 w 6800842"/>
                <a:gd name="connsiteY50" fmla="*/ 3781261 h 4745608"/>
                <a:gd name="connsiteX51" fmla="*/ 6784772 w 6800842"/>
                <a:gd name="connsiteY51" fmla="*/ 3866312 h 4745608"/>
                <a:gd name="connsiteX52" fmla="*/ 6793147 w 6800842"/>
                <a:gd name="connsiteY52" fmla="*/ 3943308 h 4745608"/>
                <a:gd name="connsiteX53" fmla="*/ 6722798 w 6800842"/>
                <a:gd name="connsiteY53" fmla="*/ 4084591 h 4745608"/>
                <a:gd name="connsiteX54" fmla="*/ 6585849 w 6800842"/>
                <a:gd name="connsiteY54" fmla="*/ 4067486 h 4745608"/>
                <a:gd name="connsiteX55" fmla="*/ 6110863 w 6800842"/>
                <a:gd name="connsiteY55" fmla="*/ 3868256 h 4745608"/>
                <a:gd name="connsiteX56" fmla="*/ 4940575 w 6800842"/>
                <a:gd name="connsiteY56" fmla="*/ 3376168 h 4745608"/>
                <a:gd name="connsiteX57" fmla="*/ 3944371 w 6800842"/>
                <a:gd name="connsiteY57" fmla="*/ 2976643 h 4745608"/>
                <a:gd name="connsiteX58" fmla="*/ 3460193 w 6800842"/>
                <a:gd name="connsiteY58" fmla="*/ 2852901 h 4745608"/>
                <a:gd name="connsiteX59" fmla="*/ 3217865 w 6800842"/>
                <a:gd name="connsiteY59" fmla="*/ 2829045 h 4745608"/>
                <a:gd name="connsiteX60" fmla="*/ 3025524 w 6800842"/>
                <a:gd name="connsiteY60" fmla="*/ 2858861 h 4745608"/>
                <a:gd name="connsiteX61" fmla="*/ 2832855 w 6800842"/>
                <a:gd name="connsiteY61" fmla="*/ 2930924 h 4745608"/>
                <a:gd name="connsiteX62" fmla="*/ 2820111 w 6800842"/>
                <a:gd name="connsiteY62" fmla="*/ 3026344 h 4745608"/>
                <a:gd name="connsiteX63" fmla="*/ 2959241 w 6800842"/>
                <a:gd name="connsiteY63" fmla="*/ 3167976 h 4745608"/>
                <a:gd name="connsiteX64" fmla="*/ 3176083 w 6800842"/>
                <a:gd name="connsiteY64" fmla="*/ 3269358 h 4745608"/>
                <a:gd name="connsiteX65" fmla="*/ 3388239 w 6800842"/>
                <a:gd name="connsiteY65" fmla="*/ 3442290 h 4745608"/>
                <a:gd name="connsiteX66" fmla="*/ 3212014 w 6800842"/>
                <a:gd name="connsiteY66" fmla="*/ 3336948 h 4745608"/>
                <a:gd name="connsiteX67" fmla="*/ 3004633 w 6800842"/>
                <a:gd name="connsiteY67" fmla="*/ 3276814 h 4745608"/>
                <a:gd name="connsiteX68" fmla="*/ 2771676 w 6800842"/>
                <a:gd name="connsiteY68" fmla="*/ 3166987 h 4745608"/>
                <a:gd name="connsiteX69" fmla="*/ 2638873 w 6800842"/>
                <a:gd name="connsiteY69" fmla="*/ 3097908 h 4745608"/>
                <a:gd name="connsiteX70" fmla="*/ 2570293 w 6800842"/>
                <a:gd name="connsiteY70" fmla="*/ 3109338 h 4745608"/>
                <a:gd name="connsiteX71" fmla="*/ 2525557 w 6800842"/>
                <a:gd name="connsiteY71" fmla="*/ 3326508 h 4745608"/>
                <a:gd name="connsiteX72" fmla="*/ 2584349 w 6800842"/>
                <a:gd name="connsiteY72" fmla="*/ 3577470 h 4745608"/>
                <a:gd name="connsiteX73" fmla="*/ 2663703 w 6800842"/>
                <a:gd name="connsiteY73" fmla="*/ 3996904 h 4745608"/>
                <a:gd name="connsiteX74" fmla="*/ 2633113 w 6800842"/>
                <a:gd name="connsiteY74" fmla="*/ 4192703 h 4745608"/>
                <a:gd name="connsiteX75" fmla="*/ 2539703 w 6800842"/>
                <a:gd name="connsiteY75" fmla="*/ 4455574 h 4745608"/>
                <a:gd name="connsiteX76" fmla="*/ 2595212 w 6800842"/>
                <a:gd name="connsiteY76" fmla="*/ 3945217 h 4745608"/>
                <a:gd name="connsiteX77" fmla="*/ 2481240 w 6800842"/>
                <a:gd name="connsiteY77" fmla="*/ 3566538 h 4745608"/>
                <a:gd name="connsiteX78" fmla="*/ 2307403 w 6800842"/>
                <a:gd name="connsiteY78" fmla="*/ 3166488 h 4745608"/>
                <a:gd name="connsiteX79" fmla="*/ 2261683 w 6800842"/>
                <a:gd name="connsiteY79" fmla="*/ 3063618 h 4745608"/>
                <a:gd name="connsiteX80" fmla="*/ 2078803 w 6800842"/>
                <a:gd name="connsiteY80" fmla="*/ 2949318 h 4745608"/>
                <a:gd name="connsiteX81" fmla="*/ 1824299 w 6800842"/>
                <a:gd name="connsiteY81" fmla="*/ 3002494 h 4745608"/>
                <a:gd name="connsiteX82" fmla="*/ 1412162 w 6800842"/>
                <a:gd name="connsiteY82" fmla="*/ 3235573 h 4745608"/>
                <a:gd name="connsiteX83" fmla="*/ 1381573 w 6800842"/>
                <a:gd name="connsiteY83" fmla="*/ 3680838 h 4745608"/>
                <a:gd name="connsiteX84" fmla="*/ 1340867 w 6800842"/>
                <a:gd name="connsiteY84" fmla="*/ 3980504 h 4745608"/>
                <a:gd name="connsiteX85" fmla="*/ 1197619 w 6800842"/>
                <a:gd name="connsiteY85" fmla="*/ 4738831 h 4745608"/>
                <a:gd name="connsiteX86" fmla="*/ 1220896 w 6800842"/>
                <a:gd name="connsiteY86" fmla="*/ 4338309 h 4745608"/>
                <a:gd name="connsiteX87" fmla="*/ 1242772 w 6800842"/>
                <a:gd name="connsiteY87" fmla="*/ 4080888 h 4745608"/>
                <a:gd name="connsiteX88" fmla="*/ 1198693 w 6800842"/>
                <a:gd name="connsiteY88" fmla="*/ 3909438 h 4745608"/>
                <a:gd name="connsiteX89" fmla="*/ 970093 w 6800842"/>
                <a:gd name="connsiteY89" fmla="*/ 3989448 h 4745608"/>
                <a:gd name="connsiteX90" fmla="*/ 766328 w 6800842"/>
                <a:gd name="connsiteY90" fmla="*/ 4131990 h 4745608"/>
                <a:gd name="connsiteX91" fmla="*/ 555808 w 6800842"/>
                <a:gd name="connsiteY91" fmla="*/ 4355688 h 4745608"/>
                <a:gd name="connsiteX92" fmla="*/ 785900 w 6800842"/>
                <a:gd name="connsiteY92" fmla="*/ 4017771 h 4745608"/>
                <a:gd name="connsiteX93" fmla="*/ 1130113 w 6800842"/>
                <a:gd name="connsiteY93" fmla="*/ 3817500 h 4745608"/>
                <a:gd name="connsiteX94" fmla="*/ 1278703 w 6800842"/>
                <a:gd name="connsiteY94" fmla="*/ 3726558 h 4745608"/>
                <a:gd name="connsiteX95" fmla="*/ 1269661 w 6800842"/>
                <a:gd name="connsiteY95" fmla="*/ 3390117 h 4745608"/>
                <a:gd name="connsiteX96" fmla="*/ 1309620 w 6800842"/>
                <a:gd name="connsiteY96" fmla="*/ 3169963 h 4745608"/>
                <a:gd name="connsiteX97" fmla="*/ 1393003 w 6800842"/>
                <a:gd name="connsiteY97" fmla="*/ 3052188 h 4745608"/>
                <a:gd name="connsiteX98" fmla="*/ 1080693 w 6800842"/>
                <a:gd name="connsiteY98" fmla="*/ 2984604 h 4745608"/>
                <a:gd name="connsiteX99" fmla="*/ 663453 w 6800842"/>
                <a:gd name="connsiteY99" fmla="*/ 3023360 h 4745608"/>
                <a:gd name="connsiteX100" fmla="*/ 235111 w 6800842"/>
                <a:gd name="connsiteY100" fmla="*/ 3217172 h 4745608"/>
                <a:gd name="connsiteX101" fmla="*/ 421453 w 6800842"/>
                <a:gd name="connsiteY101" fmla="*/ 3029328 h 4745608"/>
                <a:gd name="connsiteX102" fmla="*/ 627193 w 6800842"/>
                <a:gd name="connsiteY102" fmla="*/ 2926458 h 4745608"/>
                <a:gd name="connsiteX103" fmla="*/ 854480 w 6800842"/>
                <a:gd name="connsiteY103" fmla="*/ 2889178 h 4745608"/>
                <a:gd name="connsiteX104" fmla="*/ 1149272 w 6800842"/>
                <a:gd name="connsiteY104" fmla="*/ 2889676 h 4745608"/>
                <a:gd name="connsiteX105" fmla="*/ 1531894 w 6800842"/>
                <a:gd name="connsiteY105" fmla="*/ 2917507 h 4745608"/>
                <a:gd name="connsiteX106" fmla="*/ 1860559 w 6800842"/>
                <a:gd name="connsiteY106" fmla="*/ 2766431 h 4745608"/>
                <a:gd name="connsiteX107" fmla="*/ 1701613 w 6800842"/>
                <a:gd name="connsiteY107" fmla="*/ 2263518 h 4745608"/>
                <a:gd name="connsiteX108" fmla="*/ 1690183 w 6800842"/>
                <a:gd name="connsiteY108" fmla="*/ 1966338 h 4745608"/>
                <a:gd name="connsiteX109" fmla="*/ 1381991 w 6800842"/>
                <a:gd name="connsiteY109" fmla="*/ 1841604 h 4745608"/>
                <a:gd name="connsiteX110" fmla="*/ 1095823 w 6800842"/>
                <a:gd name="connsiteY110" fmla="*/ 1714878 h 4745608"/>
                <a:gd name="connsiteX111" fmla="*/ 746507 w 6800842"/>
                <a:gd name="connsiteY111" fmla="*/ 1626415 h 4745608"/>
                <a:gd name="connsiteX112" fmla="*/ 352873 w 6800842"/>
                <a:gd name="connsiteY112" fmla="*/ 1726308 h 4745608"/>
                <a:gd name="connsiteX113" fmla="*/ 113171 w 6800842"/>
                <a:gd name="connsiteY113" fmla="*/ 1763582 h 4745608"/>
                <a:gd name="connsiteX114" fmla="*/ 9973 w 6800842"/>
                <a:gd name="connsiteY114" fmla="*/ 1737738 h 4745608"/>
                <a:gd name="connsiteX115" fmla="*/ 348516 w 6800842"/>
                <a:gd name="connsiteY115" fmla="*/ 1643812 h 4745608"/>
                <a:gd name="connsiteX116" fmla="*/ 653097 w 6800842"/>
                <a:gd name="connsiteY116" fmla="*/ 1543920 h 4745608"/>
                <a:gd name="connsiteX117" fmla="*/ 1072963 w 6800842"/>
                <a:gd name="connsiteY117" fmla="*/ 1612008 h 4745608"/>
                <a:gd name="connsiteX118" fmla="*/ 1244413 w 6800842"/>
                <a:gd name="connsiteY118" fmla="*/ 1657728 h 4745608"/>
                <a:gd name="connsiteX119" fmla="*/ 1205766 w 6800842"/>
                <a:gd name="connsiteY119" fmla="*/ 1451988 h 4745608"/>
                <a:gd name="connsiteX120" fmla="*/ 1046313 w 6800842"/>
                <a:gd name="connsiteY120" fmla="*/ 815409 h 4745608"/>
                <a:gd name="connsiteX121" fmla="*/ 1221553 w 6800842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07310 w 6800841"/>
                <a:gd name="connsiteY53" fmla="*/ 4119779 h 4745608"/>
                <a:gd name="connsiteX54" fmla="*/ 6585849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07310 w 6800841"/>
                <a:gd name="connsiteY53" fmla="*/ 4078728 h 4745608"/>
                <a:gd name="connsiteX54" fmla="*/ 6585849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07310 w 6800841"/>
                <a:gd name="connsiteY53" fmla="*/ 4078728 h 4745608"/>
                <a:gd name="connsiteX54" fmla="*/ 6596174 w 6800841"/>
                <a:gd name="connsiteY54" fmla="*/ 4032297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32297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2288"/>
                <a:gd name="connsiteY0" fmla="*/ 1211958 h 4745608"/>
                <a:gd name="connsiteX1" fmla="*/ 1343911 w 6802288"/>
                <a:gd name="connsiteY1" fmla="*/ 1559828 h 4745608"/>
                <a:gd name="connsiteX2" fmla="*/ 1553023 w 6802288"/>
                <a:gd name="connsiteY2" fmla="*/ 1657728 h 4745608"/>
                <a:gd name="connsiteX3" fmla="*/ 1907353 w 6802288"/>
                <a:gd name="connsiteY3" fmla="*/ 1680588 h 4745608"/>
                <a:gd name="connsiteX4" fmla="*/ 2021653 w 6802288"/>
                <a:gd name="connsiteY4" fmla="*/ 1543428 h 4745608"/>
                <a:gd name="connsiteX5" fmla="*/ 2124523 w 6802288"/>
                <a:gd name="connsiteY5" fmla="*/ 1291968 h 4745608"/>
                <a:gd name="connsiteX6" fmla="*/ 2124523 w 6802288"/>
                <a:gd name="connsiteY6" fmla="*/ 1120518 h 4745608"/>
                <a:gd name="connsiteX7" fmla="*/ 2068029 w 6802288"/>
                <a:gd name="connsiteY7" fmla="*/ 825325 h 4745608"/>
                <a:gd name="connsiteX8" fmla="*/ 2078803 w 6802288"/>
                <a:gd name="connsiteY8" fmla="*/ 777618 h 4745608"/>
                <a:gd name="connsiteX9" fmla="*/ 2170243 w 6802288"/>
                <a:gd name="connsiteY9" fmla="*/ 1086228 h 4745608"/>
                <a:gd name="connsiteX10" fmla="*/ 2215963 w 6802288"/>
                <a:gd name="connsiteY10" fmla="*/ 1269108 h 4745608"/>
                <a:gd name="connsiteX11" fmla="*/ 2284543 w 6802288"/>
                <a:gd name="connsiteY11" fmla="*/ 1303398 h 4745608"/>
                <a:gd name="connsiteX12" fmla="*/ 2330263 w 6802288"/>
                <a:gd name="connsiteY12" fmla="*/ 1166238 h 4745608"/>
                <a:gd name="connsiteX13" fmla="*/ 2467423 w 6802288"/>
                <a:gd name="connsiteY13" fmla="*/ 880488 h 4745608"/>
                <a:gd name="connsiteX14" fmla="*/ 2558863 w 6802288"/>
                <a:gd name="connsiteY14" fmla="*/ 640458 h 4745608"/>
                <a:gd name="connsiteX15" fmla="*/ 2616013 w 6802288"/>
                <a:gd name="connsiteY15" fmla="*/ 537588 h 4745608"/>
                <a:gd name="connsiteX16" fmla="*/ 2558863 w 6802288"/>
                <a:gd name="connsiteY16" fmla="*/ 789048 h 4745608"/>
                <a:gd name="connsiteX17" fmla="*/ 2444563 w 6802288"/>
                <a:gd name="connsiteY17" fmla="*/ 1097658 h 4745608"/>
                <a:gd name="connsiteX18" fmla="*/ 2375983 w 6802288"/>
                <a:gd name="connsiteY18" fmla="*/ 1406268 h 4745608"/>
                <a:gd name="connsiteX19" fmla="*/ 2558863 w 6802288"/>
                <a:gd name="connsiteY19" fmla="*/ 1577718 h 4745608"/>
                <a:gd name="connsiteX20" fmla="*/ 2878903 w 6802288"/>
                <a:gd name="connsiteY20" fmla="*/ 1657728 h 4745608"/>
                <a:gd name="connsiteX21" fmla="*/ 3187513 w 6802288"/>
                <a:gd name="connsiteY21" fmla="*/ 1657728 h 4745608"/>
                <a:gd name="connsiteX22" fmla="*/ 3370393 w 6802288"/>
                <a:gd name="connsiteY22" fmla="*/ 1566288 h 4745608"/>
                <a:gd name="connsiteX23" fmla="*/ 3488066 w 6802288"/>
                <a:gd name="connsiteY23" fmla="*/ 1246753 h 4745608"/>
                <a:gd name="connsiteX24" fmla="*/ 3495138 w 6802288"/>
                <a:gd name="connsiteY24" fmla="*/ 1115548 h 4745608"/>
                <a:gd name="connsiteX25" fmla="*/ 3493650 w 6802288"/>
                <a:gd name="connsiteY25" fmla="*/ 1063976 h 4745608"/>
                <a:gd name="connsiteX26" fmla="*/ 3450403 w 6802288"/>
                <a:gd name="connsiteY26" fmla="*/ 777618 h 4745608"/>
                <a:gd name="connsiteX27" fmla="*/ 3119893 w 6802288"/>
                <a:gd name="connsiteY27" fmla="*/ 321571 h 4745608"/>
                <a:gd name="connsiteX28" fmla="*/ 3497351 w 6802288"/>
                <a:gd name="connsiteY28" fmla="*/ 674883 h 4745608"/>
                <a:gd name="connsiteX29" fmla="*/ 3759013 w 6802288"/>
                <a:gd name="connsiteY29" fmla="*/ 571878 h 4745608"/>
                <a:gd name="connsiteX30" fmla="*/ 3999043 w 6802288"/>
                <a:gd name="connsiteY30" fmla="*/ 91818 h 4745608"/>
                <a:gd name="connsiteX31" fmla="*/ 4033333 w 6802288"/>
                <a:gd name="connsiteY31" fmla="*/ 11808 h 4745608"/>
                <a:gd name="connsiteX32" fmla="*/ 3984569 w 6802288"/>
                <a:gd name="connsiteY32" fmla="*/ 247366 h 4745608"/>
                <a:gd name="connsiteX33" fmla="*/ 3812791 w 6802288"/>
                <a:gd name="connsiteY33" fmla="*/ 647417 h 4745608"/>
                <a:gd name="connsiteX34" fmla="*/ 3592906 w 6802288"/>
                <a:gd name="connsiteY34" fmla="*/ 811408 h 4745608"/>
                <a:gd name="connsiteX35" fmla="*/ 3604425 w 6802288"/>
                <a:gd name="connsiteY35" fmla="*/ 999253 h 4745608"/>
                <a:gd name="connsiteX36" fmla="*/ 3872985 w 6802288"/>
                <a:gd name="connsiteY36" fmla="*/ 881976 h 4745608"/>
                <a:gd name="connsiteX37" fmla="*/ 4200754 w 6802288"/>
                <a:gd name="connsiteY37" fmla="*/ 774136 h 4745608"/>
                <a:gd name="connsiteX38" fmla="*/ 4064251 w 6802288"/>
                <a:gd name="connsiteY38" fmla="*/ 847195 h 4745608"/>
                <a:gd name="connsiteX39" fmla="*/ 3818880 w 6802288"/>
                <a:gd name="connsiteY39" fmla="*/ 991305 h 4745608"/>
                <a:gd name="connsiteX40" fmla="*/ 3658531 w 6802288"/>
                <a:gd name="connsiteY40" fmla="*/ 1093178 h 4745608"/>
                <a:gd name="connsiteX41" fmla="*/ 3622838 w 6802288"/>
                <a:gd name="connsiteY41" fmla="*/ 1221401 h 4745608"/>
                <a:gd name="connsiteX42" fmla="*/ 3577446 w 6802288"/>
                <a:gd name="connsiteY42" fmla="*/ 1500691 h 4745608"/>
                <a:gd name="connsiteX43" fmla="*/ 3461833 w 6802288"/>
                <a:gd name="connsiteY43" fmla="*/ 1726308 h 4745608"/>
                <a:gd name="connsiteX44" fmla="*/ 3278953 w 6802288"/>
                <a:gd name="connsiteY44" fmla="*/ 2034918 h 4745608"/>
                <a:gd name="connsiteX45" fmla="*/ 3288742 w 6802288"/>
                <a:gd name="connsiteY45" fmla="*/ 2273460 h 4745608"/>
                <a:gd name="connsiteX46" fmla="*/ 3434288 w 6802288"/>
                <a:gd name="connsiteY46" fmla="*/ 2417577 h 4745608"/>
                <a:gd name="connsiteX47" fmla="*/ 3641522 w 6802288"/>
                <a:gd name="connsiteY47" fmla="*/ 2521189 h 4745608"/>
                <a:gd name="connsiteX48" fmla="*/ 4079053 w 6802288"/>
                <a:gd name="connsiteY48" fmla="*/ 2777868 h 4745608"/>
                <a:gd name="connsiteX49" fmla="*/ 5882777 w 6802288"/>
                <a:gd name="connsiteY49" fmla="*/ 3521863 h 4745608"/>
                <a:gd name="connsiteX50" fmla="*/ 6625713 w 6802288"/>
                <a:gd name="connsiteY50" fmla="*/ 3781261 h 4745608"/>
                <a:gd name="connsiteX51" fmla="*/ 6784772 w 6802288"/>
                <a:gd name="connsiteY51" fmla="*/ 3866312 h 4745608"/>
                <a:gd name="connsiteX52" fmla="*/ 6798310 w 6802288"/>
                <a:gd name="connsiteY52" fmla="*/ 3978496 h 4745608"/>
                <a:gd name="connsiteX53" fmla="*/ 6712474 w 6802288"/>
                <a:gd name="connsiteY53" fmla="*/ 4090457 h 4745608"/>
                <a:gd name="connsiteX54" fmla="*/ 6596174 w 6802288"/>
                <a:gd name="connsiteY54" fmla="*/ 4067486 h 4745608"/>
                <a:gd name="connsiteX55" fmla="*/ 6110863 w 6802288"/>
                <a:gd name="connsiteY55" fmla="*/ 3868256 h 4745608"/>
                <a:gd name="connsiteX56" fmla="*/ 4940575 w 6802288"/>
                <a:gd name="connsiteY56" fmla="*/ 3376168 h 4745608"/>
                <a:gd name="connsiteX57" fmla="*/ 3944371 w 6802288"/>
                <a:gd name="connsiteY57" fmla="*/ 2976643 h 4745608"/>
                <a:gd name="connsiteX58" fmla="*/ 3460193 w 6802288"/>
                <a:gd name="connsiteY58" fmla="*/ 2852901 h 4745608"/>
                <a:gd name="connsiteX59" fmla="*/ 3217865 w 6802288"/>
                <a:gd name="connsiteY59" fmla="*/ 2829045 h 4745608"/>
                <a:gd name="connsiteX60" fmla="*/ 3025524 w 6802288"/>
                <a:gd name="connsiteY60" fmla="*/ 2858861 h 4745608"/>
                <a:gd name="connsiteX61" fmla="*/ 2832855 w 6802288"/>
                <a:gd name="connsiteY61" fmla="*/ 2930924 h 4745608"/>
                <a:gd name="connsiteX62" fmla="*/ 2820111 w 6802288"/>
                <a:gd name="connsiteY62" fmla="*/ 3026344 h 4745608"/>
                <a:gd name="connsiteX63" fmla="*/ 2959241 w 6802288"/>
                <a:gd name="connsiteY63" fmla="*/ 3167976 h 4745608"/>
                <a:gd name="connsiteX64" fmla="*/ 3176083 w 6802288"/>
                <a:gd name="connsiteY64" fmla="*/ 3269358 h 4745608"/>
                <a:gd name="connsiteX65" fmla="*/ 3388239 w 6802288"/>
                <a:gd name="connsiteY65" fmla="*/ 3442290 h 4745608"/>
                <a:gd name="connsiteX66" fmla="*/ 3212014 w 6802288"/>
                <a:gd name="connsiteY66" fmla="*/ 3336948 h 4745608"/>
                <a:gd name="connsiteX67" fmla="*/ 3004633 w 6802288"/>
                <a:gd name="connsiteY67" fmla="*/ 3276814 h 4745608"/>
                <a:gd name="connsiteX68" fmla="*/ 2771676 w 6802288"/>
                <a:gd name="connsiteY68" fmla="*/ 3166987 h 4745608"/>
                <a:gd name="connsiteX69" fmla="*/ 2638873 w 6802288"/>
                <a:gd name="connsiteY69" fmla="*/ 3097908 h 4745608"/>
                <a:gd name="connsiteX70" fmla="*/ 2570293 w 6802288"/>
                <a:gd name="connsiteY70" fmla="*/ 3109338 h 4745608"/>
                <a:gd name="connsiteX71" fmla="*/ 2525557 w 6802288"/>
                <a:gd name="connsiteY71" fmla="*/ 3326508 h 4745608"/>
                <a:gd name="connsiteX72" fmla="*/ 2584349 w 6802288"/>
                <a:gd name="connsiteY72" fmla="*/ 3577470 h 4745608"/>
                <a:gd name="connsiteX73" fmla="*/ 2663703 w 6802288"/>
                <a:gd name="connsiteY73" fmla="*/ 3996904 h 4745608"/>
                <a:gd name="connsiteX74" fmla="*/ 2633113 w 6802288"/>
                <a:gd name="connsiteY74" fmla="*/ 4192703 h 4745608"/>
                <a:gd name="connsiteX75" fmla="*/ 2539703 w 6802288"/>
                <a:gd name="connsiteY75" fmla="*/ 4455574 h 4745608"/>
                <a:gd name="connsiteX76" fmla="*/ 2595212 w 6802288"/>
                <a:gd name="connsiteY76" fmla="*/ 3945217 h 4745608"/>
                <a:gd name="connsiteX77" fmla="*/ 2481240 w 6802288"/>
                <a:gd name="connsiteY77" fmla="*/ 3566538 h 4745608"/>
                <a:gd name="connsiteX78" fmla="*/ 2307403 w 6802288"/>
                <a:gd name="connsiteY78" fmla="*/ 3166488 h 4745608"/>
                <a:gd name="connsiteX79" fmla="*/ 2261683 w 6802288"/>
                <a:gd name="connsiteY79" fmla="*/ 3063618 h 4745608"/>
                <a:gd name="connsiteX80" fmla="*/ 2078803 w 6802288"/>
                <a:gd name="connsiteY80" fmla="*/ 2949318 h 4745608"/>
                <a:gd name="connsiteX81" fmla="*/ 1824299 w 6802288"/>
                <a:gd name="connsiteY81" fmla="*/ 3002494 h 4745608"/>
                <a:gd name="connsiteX82" fmla="*/ 1412162 w 6802288"/>
                <a:gd name="connsiteY82" fmla="*/ 3235573 h 4745608"/>
                <a:gd name="connsiteX83" fmla="*/ 1381573 w 6802288"/>
                <a:gd name="connsiteY83" fmla="*/ 3680838 h 4745608"/>
                <a:gd name="connsiteX84" fmla="*/ 1340867 w 6802288"/>
                <a:gd name="connsiteY84" fmla="*/ 3980504 h 4745608"/>
                <a:gd name="connsiteX85" fmla="*/ 1197619 w 6802288"/>
                <a:gd name="connsiteY85" fmla="*/ 4738831 h 4745608"/>
                <a:gd name="connsiteX86" fmla="*/ 1220896 w 6802288"/>
                <a:gd name="connsiteY86" fmla="*/ 4338309 h 4745608"/>
                <a:gd name="connsiteX87" fmla="*/ 1242772 w 6802288"/>
                <a:gd name="connsiteY87" fmla="*/ 4080888 h 4745608"/>
                <a:gd name="connsiteX88" fmla="*/ 1198693 w 6802288"/>
                <a:gd name="connsiteY88" fmla="*/ 3909438 h 4745608"/>
                <a:gd name="connsiteX89" fmla="*/ 970093 w 6802288"/>
                <a:gd name="connsiteY89" fmla="*/ 3989448 h 4745608"/>
                <a:gd name="connsiteX90" fmla="*/ 766328 w 6802288"/>
                <a:gd name="connsiteY90" fmla="*/ 4131990 h 4745608"/>
                <a:gd name="connsiteX91" fmla="*/ 555808 w 6802288"/>
                <a:gd name="connsiteY91" fmla="*/ 4355688 h 4745608"/>
                <a:gd name="connsiteX92" fmla="*/ 785900 w 6802288"/>
                <a:gd name="connsiteY92" fmla="*/ 4017771 h 4745608"/>
                <a:gd name="connsiteX93" fmla="*/ 1130113 w 6802288"/>
                <a:gd name="connsiteY93" fmla="*/ 3817500 h 4745608"/>
                <a:gd name="connsiteX94" fmla="*/ 1278703 w 6802288"/>
                <a:gd name="connsiteY94" fmla="*/ 3726558 h 4745608"/>
                <a:gd name="connsiteX95" fmla="*/ 1269661 w 6802288"/>
                <a:gd name="connsiteY95" fmla="*/ 3390117 h 4745608"/>
                <a:gd name="connsiteX96" fmla="*/ 1309620 w 6802288"/>
                <a:gd name="connsiteY96" fmla="*/ 3169963 h 4745608"/>
                <a:gd name="connsiteX97" fmla="*/ 1393003 w 6802288"/>
                <a:gd name="connsiteY97" fmla="*/ 3052188 h 4745608"/>
                <a:gd name="connsiteX98" fmla="*/ 1080693 w 6802288"/>
                <a:gd name="connsiteY98" fmla="*/ 2984604 h 4745608"/>
                <a:gd name="connsiteX99" fmla="*/ 663453 w 6802288"/>
                <a:gd name="connsiteY99" fmla="*/ 3023360 h 4745608"/>
                <a:gd name="connsiteX100" fmla="*/ 235111 w 6802288"/>
                <a:gd name="connsiteY100" fmla="*/ 3217172 h 4745608"/>
                <a:gd name="connsiteX101" fmla="*/ 421453 w 6802288"/>
                <a:gd name="connsiteY101" fmla="*/ 3029328 h 4745608"/>
                <a:gd name="connsiteX102" fmla="*/ 627193 w 6802288"/>
                <a:gd name="connsiteY102" fmla="*/ 2926458 h 4745608"/>
                <a:gd name="connsiteX103" fmla="*/ 854480 w 6802288"/>
                <a:gd name="connsiteY103" fmla="*/ 2889178 h 4745608"/>
                <a:gd name="connsiteX104" fmla="*/ 1149272 w 6802288"/>
                <a:gd name="connsiteY104" fmla="*/ 2889676 h 4745608"/>
                <a:gd name="connsiteX105" fmla="*/ 1531894 w 6802288"/>
                <a:gd name="connsiteY105" fmla="*/ 2917507 h 4745608"/>
                <a:gd name="connsiteX106" fmla="*/ 1860559 w 6802288"/>
                <a:gd name="connsiteY106" fmla="*/ 2766431 h 4745608"/>
                <a:gd name="connsiteX107" fmla="*/ 1701613 w 6802288"/>
                <a:gd name="connsiteY107" fmla="*/ 2263518 h 4745608"/>
                <a:gd name="connsiteX108" fmla="*/ 1690183 w 6802288"/>
                <a:gd name="connsiteY108" fmla="*/ 1966338 h 4745608"/>
                <a:gd name="connsiteX109" fmla="*/ 1381991 w 6802288"/>
                <a:gd name="connsiteY109" fmla="*/ 1841604 h 4745608"/>
                <a:gd name="connsiteX110" fmla="*/ 1095823 w 6802288"/>
                <a:gd name="connsiteY110" fmla="*/ 1714878 h 4745608"/>
                <a:gd name="connsiteX111" fmla="*/ 746507 w 6802288"/>
                <a:gd name="connsiteY111" fmla="*/ 1626415 h 4745608"/>
                <a:gd name="connsiteX112" fmla="*/ 352873 w 6802288"/>
                <a:gd name="connsiteY112" fmla="*/ 1726308 h 4745608"/>
                <a:gd name="connsiteX113" fmla="*/ 113171 w 6802288"/>
                <a:gd name="connsiteY113" fmla="*/ 1763582 h 4745608"/>
                <a:gd name="connsiteX114" fmla="*/ 9973 w 6802288"/>
                <a:gd name="connsiteY114" fmla="*/ 1737738 h 4745608"/>
                <a:gd name="connsiteX115" fmla="*/ 348516 w 6802288"/>
                <a:gd name="connsiteY115" fmla="*/ 1643812 h 4745608"/>
                <a:gd name="connsiteX116" fmla="*/ 653097 w 6802288"/>
                <a:gd name="connsiteY116" fmla="*/ 1543920 h 4745608"/>
                <a:gd name="connsiteX117" fmla="*/ 1072963 w 6802288"/>
                <a:gd name="connsiteY117" fmla="*/ 1612008 h 4745608"/>
                <a:gd name="connsiteX118" fmla="*/ 1244413 w 6802288"/>
                <a:gd name="connsiteY118" fmla="*/ 1657728 h 4745608"/>
                <a:gd name="connsiteX119" fmla="*/ 1205766 w 6802288"/>
                <a:gd name="connsiteY119" fmla="*/ 1451988 h 4745608"/>
                <a:gd name="connsiteX120" fmla="*/ 1046313 w 6802288"/>
                <a:gd name="connsiteY120" fmla="*/ 815409 h 4745608"/>
                <a:gd name="connsiteX121" fmla="*/ 1221553 w 6802288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96174 w 6802287"/>
                <a:gd name="connsiteY54" fmla="*/ 406748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96174 w 6802287"/>
                <a:gd name="connsiteY54" fmla="*/ 406748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19707 w 6802287"/>
                <a:gd name="connsiteY53" fmla="*/ 4117459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19707 w 6802287"/>
                <a:gd name="connsiteY53" fmla="*/ 4117459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19707 w 6829831"/>
                <a:gd name="connsiteY53" fmla="*/ 4117459 h 4745608"/>
                <a:gd name="connsiteX54" fmla="*/ 6580714 w 6829831"/>
                <a:gd name="connsiteY54" fmla="*/ 408153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0714 w 6829831"/>
                <a:gd name="connsiteY54" fmla="*/ 408153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93083 w 6829831"/>
                <a:gd name="connsiteY54" fmla="*/ 404289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93083 w 6829831"/>
                <a:gd name="connsiteY54" fmla="*/ 404289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93083 w 6829831"/>
                <a:gd name="connsiteY54" fmla="*/ 4042896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5168 w 6829831"/>
                <a:gd name="connsiteY53" fmla="*/ 4071794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9595093"/>
                <a:gd name="connsiteY0" fmla="*/ 1211958 h 5053067"/>
                <a:gd name="connsiteX1" fmla="*/ 1343911 w 9595093"/>
                <a:gd name="connsiteY1" fmla="*/ 1559828 h 5053067"/>
                <a:gd name="connsiteX2" fmla="*/ 1553023 w 9595093"/>
                <a:gd name="connsiteY2" fmla="*/ 1657728 h 5053067"/>
                <a:gd name="connsiteX3" fmla="*/ 1907353 w 9595093"/>
                <a:gd name="connsiteY3" fmla="*/ 1680588 h 5053067"/>
                <a:gd name="connsiteX4" fmla="*/ 2021653 w 9595093"/>
                <a:gd name="connsiteY4" fmla="*/ 1543428 h 5053067"/>
                <a:gd name="connsiteX5" fmla="*/ 2124523 w 9595093"/>
                <a:gd name="connsiteY5" fmla="*/ 1291968 h 5053067"/>
                <a:gd name="connsiteX6" fmla="*/ 2124523 w 9595093"/>
                <a:gd name="connsiteY6" fmla="*/ 1120518 h 5053067"/>
                <a:gd name="connsiteX7" fmla="*/ 2068029 w 9595093"/>
                <a:gd name="connsiteY7" fmla="*/ 825325 h 5053067"/>
                <a:gd name="connsiteX8" fmla="*/ 2078803 w 9595093"/>
                <a:gd name="connsiteY8" fmla="*/ 777618 h 5053067"/>
                <a:gd name="connsiteX9" fmla="*/ 2170243 w 9595093"/>
                <a:gd name="connsiteY9" fmla="*/ 1086228 h 5053067"/>
                <a:gd name="connsiteX10" fmla="*/ 2215963 w 9595093"/>
                <a:gd name="connsiteY10" fmla="*/ 1269108 h 5053067"/>
                <a:gd name="connsiteX11" fmla="*/ 2284543 w 9595093"/>
                <a:gd name="connsiteY11" fmla="*/ 1303398 h 5053067"/>
                <a:gd name="connsiteX12" fmla="*/ 2330263 w 9595093"/>
                <a:gd name="connsiteY12" fmla="*/ 1166238 h 5053067"/>
                <a:gd name="connsiteX13" fmla="*/ 2467423 w 9595093"/>
                <a:gd name="connsiteY13" fmla="*/ 880488 h 5053067"/>
                <a:gd name="connsiteX14" fmla="*/ 2558863 w 9595093"/>
                <a:gd name="connsiteY14" fmla="*/ 640458 h 5053067"/>
                <a:gd name="connsiteX15" fmla="*/ 2616013 w 9595093"/>
                <a:gd name="connsiteY15" fmla="*/ 537588 h 5053067"/>
                <a:gd name="connsiteX16" fmla="*/ 2558863 w 9595093"/>
                <a:gd name="connsiteY16" fmla="*/ 789048 h 5053067"/>
                <a:gd name="connsiteX17" fmla="*/ 2444563 w 9595093"/>
                <a:gd name="connsiteY17" fmla="*/ 1097658 h 5053067"/>
                <a:gd name="connsiteX18" fmla="*/ 2375983 w 9595093"/>
                <a:gd name="connsiteY18" fmla="*/ 1406268 h 5053067"/>
                <a:gd name="connsiteX19" fmla="*/ 2558863 w 9595093"/>
                <a:gd name="connsiteY19" fmla="*/ 1577718 h 5053067"/>
                <a:gd name="connsiteX20" fmla="*/ 2878903 w 9595093"/>
                <a:gd name="connsiteY20" fmla="*/ 1657728 h 5053067"/>
                <a:gd name="connsiteX21" fmla="*/ 3187513 w 9595093"/>
                <a:gd name="connsiteY21" fmla="*/ 1657728 h 5053067"/>
                <a:gd name="connsiteX22" fmla="*/ 3370393 w 9595093"/>
                <a:gd name="connsiteY22" fmla="*/ 1566288 h 5053067"/>
                <a:gd name="connsiteX23" fmla="*/ 3488066 w 9595093"/>
                <a:gd name="connsiteY23" fmla="*/ 1246753 h 5053067"/>
                <a:gd name="connsiteX24" fmla="*/ 3495138 w 9595093"/>
                <a:gd name="connsiteY24" fmla="*/ 1115548 h 5053067"/>
                <a:gd name="connsiteX25" fmla="*/ 3493650 w 9595093"/>
                <a:gd name="connsiteY25" fmla="*/ 1063976 h 5053067"/>
                <a:gd name="connsiteX26" fmla="*/ 3450403 w 9595093"/>
                <a:gd name="connsiteY26" fmla="*/ 777618 h 5053067"/>
                <a:gd name="connsiteX27" fmla="*/ 3119893 w 9595093"/>
                <a:gd name="connsiteY27" fmla="*/ 321571 h 5053067"/>
                <a:gd name="connsiteX28" fmla="*/ 3497351 w 9595093"/>
                <a:gd name="connsiteY28" fmla="*/ 674883 h 5053067"/>
                <a:gd name="connsiteX29" fmla="*/ 3759013 w 9595093"/>
                <a:gd name="connsiteY29" fmla="*/ 571878 h 5053067"/>
                <a:gd name="connsiteX30" fmla="*/ 3999043 w 9595093"/>
                <a:gd name="connsiteY30" fmla="*/ 91818 h 5053067"/>
                <a:gd name="connsiteX31" fmla="*/ 4033333 w 9595093"/>
                <a:gd name="connsiteY31" fmla="*/ 11808 h 5053067"/>
                <a:gd name="connsiteX32" fmla="*/ 3984569 w 9595093"/>
                <a:gd name="connsiteY32" fmla="*/ 247366 h 5053067"/>
                <a:gd name="connsiteX33" fmla="*/ 3812791 w 9595093"/>
                <a:gd name="connsiteY33" fmla="*/ 647417 h 5053067"/>
                <a:gd name="connsiteX34" fmla="*/ 3592906 w 9595093"/>
                <a:gd name="connsiteY34" fmla="*/ 811408 h 5053067"/>
                <a:gd name="connsiteX35" fmla="*/ 3604425 w 9595093"/>
                <a:gd name="connsiteY35" fmla="*/ 999253 h 5053067"/>
                <a:gd name="connsiteX36" fmla="*/ 3872985 w 9595093"/>
                <a:gd name="connsiteY36" fmla="*/ 881976 h 5053067"/>
                <a:gd name="connsiteX37" fmla="*/ 4200754 w 9595093"/>
                <a:gd name="connsiteY37" fmla="*/ 774136 h 5053067"/>
                <a:gd name="connsiteX38" fmla="*/ 4064251 w 9595093"/>
                <a:gd name="connsiteY38" fmla="*/ 847195 h 5053067"/>
                <a:gd name="connsiteX39" fmla="*/ 3818880 w 9595093"/>
                <a:gd name="connsiteY39" fmla="*/ 991305 h 5053067"/>
                <a:gd name="connsiteX40" fmla="*/ 3658531 w 9595093"/>
                <a:gd name="connsiteY40" fmla="*/ 1093178 h 5053067"/>
                <a:gd name="connsiteX41" fmla="*/ 3622838 w 9595093"/>
                <a:gd name="connsiteY41" fmla="*/ 1221401 h 5053067"/>
                <a:gd name="connsiteX42" fmla="*/ 3577446 w 9595093"/>
                <a:gd name="connsiteY42" fmla="*/ 1500691 h 5053067"/>
                <a:gd name="connsiteX43" fmla="*/ 3461833 w 9595093"/>
                <a:gd name="connsiteY43" fmla="*/ 1726308 h 5053067"/>
                <a:gd name="connsiteX44" fmla="*/ 3278953 w 9595093"/>
                <a:gd name="connsiteY44" fmla="*/ 2034918 h 5053067"/>
                <a:gd name="connsiteX45" fmla="*/ 3288742 w 9595093"/>
                <a:gd name="connsiteY45" fmla="*/ 2273460 h 5053067"/>
                <a:gd name="connsiteX46" fmla="*/ 3434288 w 9595093"/>
                <a:gd name="connsiteY46" fmla="*/ 2417577 h 5053067"/>
                <a:gd name="connsiteX47" fmla="*/ 3641522 w 9595093"/>
                <a:gd name="connsiteY47" fmla="*/ 2521189 h 5053067"/>
                <a:gd name="connsiteX48" fmla="*/ 4079053 w 9595093"/>
                <a:gd name="connsiteY48" fmla="*/ 2777868 h 5053067"/>
                <a:gd name="connsiteX49" fmla="*/ 5882777 w 9595093"/>
                <a:gd name="connsiteY49" fmla="*/ 3521863 h 5053067"/>
                <a:gd name="connsiteX50" fmla="*/ 6625713 w 9595093"/>
                <a:gd name="connsiteY50" fmla="*/ 3781261 h 5053067"/>
                <a:gd name="connsiteX51" fmla="*/ 6818787 w 9595093"/>
                <a:gd name="connsiteY51" fmla="*/ 3845235 h 5053067"/>
                <a:gd name="connsiteX52" fmla="*/ 9595093 w 9595093"/>
                <a:gd name="connsiteY52" fmla="*/ 5047156 h 5053067"/>
                <a:gd name="connsiteX53" fmla="*/ 6735168 w 9595093"/>
                <a:gd name="connsiteY53" fmla="*/ 4071794 h 5053067"/>
                <a:gd name="connsiteX54" fmla="*/ 6586898 w 9595093"/>
                <a:gd name="connsiteY54" fmla="*/ 4018307 h 5053067"/>
                <a:gd name="connsiteX55" fmla="*/ 6110863 w 9595093"/>
                <a:gd name="connsiteY55" fmla="*/ 3840155 h 5053067"/>
                <a:gd name="connsiteX56" fmla="*/ 4940575 w 9595093"/>
                <a:gd name="connsiteY56" fmla="*/ 3376168 h 5053067"/>
                <a:gd name="connsiteX57" fmla="*/ 3944371 w 9595093"/>
                <a:gd name="connsiteY57" fmla="*/ 2976643 h 5053067"/>
                <a:gd name="connsiteX58" fmla="*/ 3460193 w 9595093"/>
                <a:gd name="connsiteY58" fmla="*/ 2852901 h 5053067"/>
                <a:gd name="connsiteX59" fmla="*/ 3217865 w 9595093"/>
                <a:gd name="connsiteY59" fmla="*/ 2829045 h 5053067"/>
                <a:gd name="connsiteX60" fmla="*/ 3025524 w 9595093"/>
                <a:gd name="connsiteY60" fmla="*/ 2858861 h 5053067"/>
                <a:gd name="connsiteX61" fmla="*/ 2832855 w 9595093"/>
                <a:gd name="connsiteY61" fmla="*/ 2930924 h 5053067"/>
                <a:gd name="connsiteX62" fmla="*/ 2820111 w 9595093"/>
                <a:gd name="connsiteY62" fmla="*/ 3026344 h 5053067"/>
                <a:gd name="connsiteX63" fmla="*/ 2959241 w 9595093"/>
                <a:gd name="connsiteY63" fmla="*/ 3167976 h 5053067"/>
                <a:gd name="connsiteX64" fmla="*/ 3176083 w 9595093"/>
                <a:gd name="connsiteY64" fmla="*/ 3269358 h 5053067"/>
                <a:gd name="connsiteX65" fmla="*/ 3388239 w 9595093"/>
                <a:gd name="connsiteY65" fmla="*/ 3442290 h 5053067"/>
                <a:gd name="connsiteX66" fmla="*/ 3212014 w 9595093"/>
                <a:gd name="connsiteY66" fmla="*/ 3336948 h 5053067"/>
                <a:gd name="connsiteX67" fmla="*/ 3004633 w 9595093"/>
                <a:gd name="connsiteY67" fmla="*/ 3276814 h 5053067"/>
                <a:gd name="connsiteX68" fmla="*/ 2771676 w 9595093"/>
                <a:gd name="connsiteY68" fmla="*/ 3166987 h 5053067"/>
                <a:gd name="connsiteX69" fmla="*/ 2638873 w 9595093"/>
                <a:gd name="connsiteY69" fmla="*/ 3097908 h 5053067"/>
                <a:gd name="connsiteX70" fmla="*/ 2570293 w 9595093"/>
                <a:gd name="connsiteY70" fmla="*/ 3109338 h 5053067"/>
                <a:gd name="connsiteX71" fmla="*/ 2525557 w 9595093"/>
                <a:gd name="connsiteY71" fmla="*/ 3326508 h 5053067"/>
                <a:gd name="connsiteX72" fmla="*/ 2584349 w 9595093"/>
                <a:gd name="connsiteY72" fmla="*/ 3577470 h 5053067"/>
                <a:gd name="connsiteX73" fmla="*/ 2663703 w 9595093"/>
                <a:gd name="connsiteY73" fmla="*/ 3996904 h 5053067"/>
                <a:gd name="connsiteX74" fmla="*/ 2633113 w 9595093"/>
                <a:gd name="connsiteY74" fmla="*/ 4192703 h 5053067"/>
                <a:gd name="connsiteX75" fmla="*/ 2539703 w 9595093"/>
                <a:gd name="connsiteY75" fmla="*/ 4455574 h 5053067"/>
                <a:gd name="connsiteX76" fmla="*/ 2595212 w 9595093"/>
                <a:gd name="connsiteY76" fmla="*/ 3945217 h 5053067"/>
                <a:gd name="connsiteX77" fmla="*/ 2481240 w 9595093"/>
                <a:gd name="connsiteY77" fmla="*/ 3566538 h 5053067"/>
                <a:gd name="connsiteX78" fmla="*/ 2307403 w 9595093"/>
                <a:gd name="connsiteY78" fmla="*/ 3166488 h 5053067"/>
                <a:gd name="connsiteX79" fmla="*/ 2261683 w 9595093"/>
                <a:gd name="connsiteY79" fmla="*/ 3063618 h 5053067"/>
                <a:gd name="connsiteX80" fmla="*/ 2078803 w 9595093"/>
                <a:gd name="connsiteY80" fmla="*/ 2949318 h 5053067"/>
                <a:gd name="connsiteX81" fmla="*/ 1824299 w 9595093"/>
                <a:gd name="connsiteY81" fmla="*/ 3002494 h 5053067"/>
                <a:gd name="connsiteX82" fmla="*/ 1412162 w 9595093"/>
                <a:gd name="connsiteY82" fmla="*/ 3235573 h 5053067"/>
                <a:gd name="connsiteX83" fmla="*/ 1381573 w 9595093"/>
                <a:gd name="connsiteY83" fmla="*/ 3680838 h 5053067"/>
                <a:gd name="connsiteX84" fmla="*/ 1340867 w 9595093"/>
                <a:gd name="connsiteY84" fmla="*/ 3980504 h 5053067"/>
                <a:gd name="connsiteX85" fmla="*/ 1197619 w 9595093"/>
                <a:gd name="connsiteY85" fmla="*/ 4738831 h 5053067"/>
                <a:gd name="connsiteX86" fmla="*/ 1220896 w 9595093"/>
                <a:gd name="connsiteY86" fmla="*/ 4338309 h 5053067"/>
                <a:gd name="connsiteX87" fmla="*/ 1242772 w 9595093"/>
                <a:gd name="connsiteY87" fmla="*/ 4080888 h 5053067"/>
                <a:gd name="connsiteX88" fmla="*/ 1198693 w 9595093"/>
                <a:gd name="connsiteY88" fmla="*/ 3909438 h 5053067"/>
                <a:gd name="connsiteX89" fmla="*/ 970093 w 9595093"/>
                <a:gd name="connsiteY89" fmla="*/ 3989448 h 5053067"/>
                <a:gd name="connsiteX90" fmla="*/ 766328 w 9595093"/>
                <a:gd name="connsiteY90" fmla="*/ 4131990 h 5053067"/>
                <a:gd name="connsiteX91" fmla="*/ 555808 w 9595093"/>
                <a:gd name="connsiteY91" fmla="*/ 4355688 h 5053067"/>
                <a:gd name="connsiteX92" fmla="*/ 785900 w 9595093"/>
                <a:gd name="connsiteY92" fmla="*/ 4017771 h 5053067"/>
                <a:gd name="connsiteX93" fmla="*/ 1130113 w 9595093"/>
                <a:gd name="connsiteY93" fmla="*/ 3817500 h 5053067"/>
                <a:gd name="connsiteX94" fmla="*/ 1278703 w 9595093"/>
                <a:gd name="connsiteY94" fmla="*/ 3726558 h 5053067"/>
                <a:gd name="connsiteX95" fmla="*/ 1269661 w 9595093"/>
                <a:gd name="connsiteY95" fmla="*/ 3390117 h 5053067"/>
                <a:gd name="connsiteX96" fmla="*/ 1309620 w 9595093"/>
                <a:gd name="connsiteY96" fmla="*/ 3169963 h 5053067"/>
                <a:gd name="connsiteX97" fmla="*/ 1393003 w 9595093"/>
                <a:gd name="connsiteY97" fmla="*/ 3052188 h 5053067"/>
                <a:gd name="connsiteX98" fmla="*/ 1080693 w 9595093"/>
                <a:gd name="connsiteY98" fmla="*/ 2984604 h 5053067"/>
                <a:gd name="connsiteX99" fmla="*/ 663453 w 9595093"/>
                <a:gd name="connsiteY99" fmla="*/ 3023360 h 5053067"/>
                <a:gd name="connsiteX100" fmla="*/ 235111 w 9595093"/>
                <a:gd name="connsiteY100" fmla="*/ 3217172 h 5053067"/>
                <a:gd name="connsiteX101" fmla="*/ 421453 w 9595093"/>
                <a:gd name="connsiteY101" fmla="*/ 3029328 h 5053067"/>
                <a:gd name="connsiteX102" fmla="*/ 627193 w 9595093"/>
                <a:gd name="connsiteY102" fmla="*/ 2926458 h 5053067"/>
                <a:gd name="connsiteX103" fmla="*/ 854480 w 9595093"/>
                <a:gd name="connsiteY103" fmla="*/ 2889178 h 5053067"/>
                <a:gd name="connsiteX104" fmla="*/ 1149272 w 9595093"/>
                <a:gd name="connsiteY104" fmla="*/ 2889676 h 5053067"/>
                <a:gd name="connsiteX105" fmla="*/ 1531894 w 9595093"/>
                <a:gd name="connsiteY105" fmla="*/ 2917507 h 5053067"/>
                <a:gd name="connsiteX106" fmla="*/ 1860559 w 9595093"/>
                <a:gd name="connsiteY106" fmla="*/ 2766431 h 5053067"/>
                <a:gd name="connsiteX107" fmla="*/ 1701613 w 9595093"/>
                <a:gd name="connsiteY107" fmla="*/ 2263518 h 5053067"/>
                <a:gd name="connsiteX108" fmla="*/ 1690183 w 9595093"/>
                <a:gd name="connsiteY108" fmla="*/ 1966338 h 5053067"/>
                <a:gd name="connsiteX109" fmla="*/ 1381991 w 9595093"/>
                <a:gd name="connsiteY109" fmla="*/ 1841604 h 5053067"/>
                <a:gd name="connsiteX110" fmla="*/ 1095823 w 9595093"/>
                <a:gd name="connsiteY110" fmla="*/ 1714878 h 5053067"/>
                <a:gd name="connsiteX111" fmla="*/ 746507 w 9595093"/>
                <a:gd name="connsiteY111" fmla="*/ 1626415 h 5053067"/>
                <a:gd name="connsiteX112" fmla="*/ 352873 w 9595093"/>
                <a:gd name="connsiteY112" fmla="*/ 1726308 h 5053067"/>
                <a:gd name="connsiteX113" fmla="*/ 113171 w 9595093"/>
                <a:gd name="connsiteY113" fmla="*/ 1763582 h 5053067"/>
                <a:gd name="connsiteX114" fmla="*/ 9973 w 9595093"/>
                <a:gd name="connsiteY114" fmla="*/ 1737738 h 5053067"/>
                <a:gd name="connsiteX115" fmla="*/ 348516 w 9595093"/>
                <a:gd name="connsiteY115" fmla="*/ 1643812 h 5053067"/>
                <a:gd name="connsiteX116" fmla="*/ 653097 w 9595093"/>
                <a:gd name="connsiteY116" fmla="*/ 1543920 h 5053067"/>
                <a:gd name="connsiteX117" fmla="*/ 1072963 w 9595093"/>
                <a:gd name="connsiteY117" fmla="*/ 1612008 h 5053067"/>
                <a:gd name="connsiteX118" fmla="*/ 1244413 w 9595093"/>
                <a:gd name="connsiteY118" fmla="*/ 1657728 h 5053067"/>
                <a:gd name="connsiteX119" fmla="*/ 1205766 w 9595093"/>
                <a:gd name="connsiteY119" fmla="*/ 1451988 h 5053067"/>
                <a:gd name="connsiteX120" fmla="*/ 1046313 w 9595093"/>
                <a:gd name="connsiteY120" fmla="*/ 815409 h 5053067"/>
                <a:gd name="connsiteX121" fmla="*/ 1221553 w 9595093"/>
                <a:gd name="connsiteY121" fmla="*/ 1211958 h 5053067"/>
                <a:gd name="connsiteX0" fmla="*/ 1221553 w 9595720"/>
                <a:gd name="connsiteY0" fmla="*/ 1211958 h 5053065"/>
                <a:gd name="connsiteX1" fmla="*/ 1343911 w 9595720"/>
                <a:gd name="connsiteY1" fmla="*/ 1559828 h 5053065"/>
                <a:gd name="connsiteX2" fmla="*/ 1553023 w 9595720"/>
                <a:gd name="connsiteY2" fmla="*/ 1657728 h 5053065"/>
                <a:gd name="connsiteX3" fmla="*/ 1907353 w 9595720"/>
                <a:gd name="connsiteY3" fmla="*/ 1680588 h 5053065"/>
                <a:gd name="connsiteX4" fmla="*/ 2021653 w 9595720"/>
                <a:gd name="connsiteY4" fmla="*/ 1543428 h 5053065"/>
                <a:gd name="connsiteX5" fmla="*/ 2124523 w 9595720"/>
                <a:gd name="connsiteY5" fmla="*/ 1291968 h 5053065"/>
                <a:gd name="connsiteX6" fmla="*/ 2124523 w 9595720"/>
                <a:gd name="connsiteY6" fmla="*/ 1120518 h 5053065"/>
                <a:gd name="connsiteX7" fmla="*/ 2068029 w 9595720"/>
                <a:gd name="connsiteY7" fmla="*/ 825325 h 5053065"/>
                <a:gd name="connsiteX8" fmla="*/ 2078803 w 9595720"/>
                <a:gd name="connsiteY8" fmla="*/ 777618 h 5053065"/>
                <a:gd name="connsiteX9" fmla="*/ 2170243 w 9595720"/>
                <a:gd name="connsiteY9" fmla="*/ 1086228 h 5053065"/>
                <a:gd name="connsiteX10" fmla="*/ 2215963 w 9595720"/>
                <a:gd name="connsiteY10" fmla="*/ 1269108 h 5053065"/>
                <a:gd name="connsiteX11" fmla="*/ 2284543 w 9595720"/>
                <a:gd name="connsiteY11" fmla="*/ 1303398 h 5053065"/>
                <a:gd name="connsiteX12" fmla="*/ 2330263 w 9595720"/>
                <a:gd name="connsiteY12" fmla="*/ 1166238 h 5053065"/>
                <a:gd name="connsiteX13" fmla="*/ 2467423 w 9595720"/>
                <a:gd name="connsiteY13" fmla="*/ 880488 h 5053065"/>
                <a:gd name="connsiteX14" fmla="*/ 2558863 w 9595720"/>
                <a:gd name="connsiteY14" fmla="*/ 640458 h 5053065"/>
                <a:gd name="connsiteX15" fmla="*/ 2616013 w 9595720"/>
                <a:gd name="connsiteY15" fmla="*/ 537588 h 5053065"/>
                <a:gd name="connsiteX16" fmla="*/ 2558863 w 9595720"/>
                <a:gd name="connsiteY16" fmla="*/ 789048 h 5053065"/>
                <a:gd name="connsiteX17" fmla="*/ 2444563 w 9595720"/>
                <a:gd name="connsiteY17" fmla="*/ 1097658 h 5053065"/>
                <a:gd name="connsiteX18" fmla="*/ 2375983 w 9595720"/>
                <a:gd name="connsiteY18" fmla="*/ 1406268 h 5053065"/>
                <a:gd name="connsiteX19" fmla="*/ 2558863 w 9595720"/>
                <a:gd name="connsiteY19" fmla="*/ 1577718 h 5053065"/>
                <a:gd name="connsiteX20" fmla="*/ 2878903 w 9595720"/>
                <a:gd name="connsiteY20" fmla="*/ 1657728 h 5053065"/>
                <a:gd name="connsiteX21" fmla="*/ 3187513 w 9595720"/>
                <a:gd name="connsiteY21" fmla="*/ 1657728 h 5053065"/>
                <a:gd name="connsiteX22" fmla="*/ 3370393 w 9595720"/>
                <a:gd name="connsiteY22" fmla="*/ 1566288 h 5053065"/>
                <a:gd name="connsiteX23" fmla="*/ 3488066 w 9595720"/>
                <a:gd name="connsiteY23" fmla="*/ 1246753 h 5053065"/>
                <a:gd name="connsiteX24" fmla="*/ 3495138 w 9595720"/>
                <a:gd name="connsiteY24" fmla="*/ 1115548 h 5053065"/>
                <a:gd name="connsiteX25" fmla="*/ 3493650 w 9595720"/>
                <a:gd name="connsiteY25" fmla="*/ 1063976 h 5053065"/>
                <a:gd name="connsiteX26" fmla="*/ 3450403 w 9595720"/>
                <a:gd name="connsiteY26" fmla="*/ 777618 h 5053065"/>
                <a:gd name="connsiteX27" fmla="*/ 3119893 w 9595720"/>
                <a:gd name="connsiteY27" fmla="*/ 321571 h 5053065"/>
                <a:gd name="connsiteX28" fmla="*/ 3497351 w 9595720"/>
                <a:gd name="connsiteY28" fmla="*/ 674883 h 5053065"/>
                <a:gd name="connsiteX29" fmla="*/ 3759013 w 9595720"/>
                <a:gd name="connsiteY29" fmla="*/ 571878 h 5053065"/>
                <a:gd name="connsiteX30" fmla="*/ 3999043 w 9595720"/>
                <a:gd name="connsiteY30" fmla="*/ 91818 h 5053065"/>
                <a:gd name="connsiteX31" fmla="*/ 4033333 w 9595720"/>
                <a:gd name="connsiteY31" fmla="*/ 11808 h 5053065"/>
                <a:gd name="connsiteX32" fmla="*/ 3984569 w 9595720"/>
                <a:gd name="connsiteY32" fmla="*/ 247366 h 5053065"/>
                <a:gd name="connsiteX33" fmla="*/ 3812791 w 9595720"/>
                <a:gd name="connsiteY33" fmla="*/ 647417 h 5053065"/>
                <a:gd name="connsiteX34" fmla="*/ 3592906 w 9595720"/>
                <a:gd name="connsiteY34" fmla="*/ 811408 h 5053065"/>
                <a:gd name="connsiteX35" fmla="*/ 3604425 w 9595720"/>
                <a:gd name="connsiteY35" fmla="*/ 999253 h 5053065"/>
                <a:gd name="connsiteX36" fmla="*/ 3872985 w 9595720"/>
                <a:gd name="connsiteY36" fmla="*/ 881976 h 5053065"/>
                <a:gd name="connsiteX37" fmla="*/ 4200754 w 9595720"/>
                <a:gd name="connsiteY37" fmla="*/ 774136 h 5053065"/>
                <a:gd name="connsiteX38" fmla="*/ 4064251 w 9595720"/>
                <a:gd name="connsiteY38" fmla="*/ 847195 h 5053065"/>
                <a:gd name="connsiteX39" fmla="*/ 3818880 w 9595720"/>
                <a:gd name="connsiteY39" fmla="*/ 991305 h 5053065"/>
                <a:gd name="connsiteX40" fmla="*/ 3658531 w 9595720"/>
                <a:gd name="connsiteY40" fmla="*/ 1093178 h 5053065"/>
                <a:gd name="connsiteX41" fmla="*/ 3622838 w 9595720"/>
                <a:gd name="connsiteY41" fmla="*/ 1221401 h 5053065"/>
                <a:gd name="connsiteX42" fmla="*/ 3577446 w 9595720"/>
                <a:gd name="connsiteY42" fmla="*/ 1500691 h 5053065"/>
                <a:gd name="connsiteX43" fmla="*/ 3461833 w 9595720"/>
                <a:gd name="connsiteY43" fmla="*/ 1726308 h 5053065"/>
                <a:gd name="connsiteX44" fmla="*/ 3278953 w 9595720"/>
                <a:gd name="connsiteY44" fmla="*/ 2034918 h 5053065"/>
                <a:gd name="connsiteX45" fmla="*/ 3288742 w 9595720"/>
                <a:gd name="connsiteY45" fmla="*/ 2273460 h 5053065"/>
                <a:gd name="connsiteX46" fmla="*/ 3434288 w 9595720"/>
                <a:gd name="connsiteY46" fmla="*/ 2417577 h 5053065"/>
                <a:gd name="connsiteX47" fmla="*/ 3641522 w 9595720"/>
                <a:gd name="connsiteY47" fmla="*/ 2521189 h 5053065"/>
                <a:gd name="connsiteX48" fmla="*/ 4079053 w 9595720"/>
                <a:gd name="connsiteY48" fmla="*/ 2777868 h 5053065"/>
                <a:gd name="connsiteX49" fmla="*/ 5882777 w 9595720"/>
                <a:gd name="connsiteY49" fmla="*/ 3521863 h 5053065"/>
                <a:gd name="connsiteX50" fmla="*/ 6625713 w 9595720"/>
                <a:gd name="connsiteY50" fmla="*/ 3781261 h 5053065"/>
                <a:gd name="connsiteX51" fmla="*/ 6818787 w 9595720"/>
                <a:gd name="connsiteY51" fmla="*/ 3845235 h 5053065"/>
                <a:gd name="connsiteX52" fmla="*/ 8680791 w 9595720"/>
                <a:gd name="connsiteY52" fmla="*/ 4557615 h 5053065"/>
                <a:gd name="connsiteX53" fmla="*/ 9595093 w 9595720"/>
                <a:gd name="connsiteY53" fmla="*/ 5047156 h 5053065"/>
                <a:gd name="connsiteX54" fmla="*/ 6735168 w 9595720"/>
                <a:gd name="connsiteY54" fmla="*/ 4071794 h 5053065"/>
                <a:gd name="connsiteX55" fmla="*/ 6586898 w 9595720"/>
                <a:gd name="connsiteY55" fmla="*/ 4018307 h 5053065"/>
                <a:gd name="connsiteX56" fmla="*/ 6110863 w 9595720"/>
                <a:gd name="connsiteY56" fmla="*/ 3840155 h 5053065"/>
                <a:gd name="connsiteX57" fmla="*/ 4940575 w 9595720"/>
                <a:gd name="connsiteY57" fmla="*/ 3376168 h 5053065"/>
                <a:gd name="connsiteX58" fmla="*/ 3944371 w 9595720"/>
                <a:gd name="connsiteY58" fmla="*/ 2976643 h 5053065"/>
                <a:gd name="connsiteX59" fmla="*/ 3460193 w 9595720"/>
                <a:gd name="connsiteY59" fmla="*/ 2852901 h 5053065"/>
                <a:gd name="connsiteX60" fmla="*/ 3217865 w 9595720"/>
                <a:gd name="connsiteY60" fmla="*/ 2829045 h 5053065"/>
                <a:gd name="connsiteX61" fmla="*/ 3025524 w 9595720"/>
                <a:gd name="connsiteY61" fmla="*/ 2858861 h 5053065"/>
                <a:gd name="connsiteX62" fmla="*/ 2832855 w 9595720"/>
                <a:gd name="connsiteY62" fmla="*/ 2930924 h 5053065"/>
                <a:gd name="connsiteX63" fmla="*/ 2820111 w 9595720"/>
                <a:gd name="connsiteY63" fmla="*/ 3026344 h 5053065"/>
                <a:gd name="connsiteX64" fmla="*/ 2959241 w 9595720"/>
                <a:gd name="connsiteY64" fmla="*/ 3167976 h 5053065"/>
                <a:gd name="connsiteX65" fmla="*/ 3176083 w 9595720"/>
                <a:gd name="connsiteY65" fmla="*/ 3269358 h 5053065"/>
                <a:gd name="connsiteX66" fmla="*/ 3388239 w 9595720"/>
                <a:gd name="connsiteY66" fmla="*/ 3442290 h 5053065"/>
                <a:gd name="connsiteX67" fmla="*/ 3212014 w 9595720"/>
                <a:gd name="connsiteY67" fmla="*/ 3336948 h 5053065"/>
                <a:gd name="connsiteX68" fmla="*/ 3004633 w 9595720"/>
                <a:gd name="connsiteY68" fmla="*/ 3276814 h 5053065"/>
                <a:gd name="connsiteX69" fmla="*/ 2771676 w 9595720"/>
                <a:gd name="connsiteY69" fmla="*/ 3166987 h 5053065"/>
                <a:gd name="connsiteX70" fmla="*/ 2638873 w 9595720"/>
                <a:gd name="connsiteY70" fmla="*/ 3097908 h 5053065"/>
                <a:gd name="connsiteX71" fmla="*/ 2570293 w 9595720"/>
                <a:gd name="connsiteY71" fmla="*/ 3109338 h 5053065"/>
                <a:gd name="connsiteX72" fmla="*/ 2525557 w 9595720"/>
                <a:gd name="connsiteY72" fmla="*/ 3326508 h 5053065"/>
                <a:gd name="connsiteX73" fmla="*/ 2584349 w 9595720"/>
                <a:gd name="connsiteY73" fmla="*/ 3577470 h 5053065"/>
                <a:gd name="connsiteX74" fmla="*/ 2663703 w 9595720"/>
                <a:gd name="connsiteY74" fmla="*/ 3996904 h 5053065"/>
                <a:gd name="connsiteX75" fmla="*/ 2633113 w 9595720"/>
                <a:gd name="connsiteY75" fmla="*/ 4192703 h 5053065"/>
                <a:gd name="connsiteX76" fmla="*/ 2539703 w 9595720"/>
                <a:gd name="connsiteY76" fmla="*/ 4455574 h 5053065"/>
                <a:gd name="connsiteX77" fmla="*/ 2595212 w 9595720"/>
                <a:gd name="connsiteY77" fmla="*/ 3945217 h 5053065"/>
                <a:gd name="connsiteX78" fmla="*/ 2481240 w 9595720"/>
                <a:gd name="connsiteY78" fmla="*/ 3566538 h 5053065"/>
                <a:gd name="connsiteX79" fmla="*/ 2307403 w 9595720"/>
                <a:gd name="connsiteY79" fmla="*/ 3166488 h 5053065"/>
                <a:gd name="connsiteX80" fmla="*/ 2261683 w 9595720"/>
                <a:gd name="connsiteY80" fmla="*/ 3063618 h 5053065"/>
                <a:gd name="connsiteX81" fmla="*/ 2078803 w 9595720"/>
                <a:gd name="connsiteY81" fmla="*/ 2949318 h 5053065"/>
                <a:gd name="connsiteX82" fmla="*/ 1824299 w 9595720"/>
                <a:gd name="connsiteY82" fmla="*/ 3002494 h 5053065"/>
                <a:gd name="connsiteX83" fmla="*/ 1412162 w 9595720"/>
                <a:gd name="connsiteY83" fmla="*/ 3235573 h 5053065"/>
                <a:gd name="connsiteX84" fmla="*/ 1381573 w 9595720"/>
                <a:gd name="connsiteY84" fmla="*/ 3680838 h 5053065"/>
                <a:gd name="connsiteX85" fmla="*/ 1340867 w 9595720"/>
                <a:gd name="connsiteY85" fmla="*/ 3980504 h 5053065"/>
                <a:gd name="connsiteX86" fmla="*/ 1197619 w 9595720"/>
                <a:gd name="connsiteY86" fmla="*/ 4738831 h 5053065"/>
                <a:gd name="connsiteX87" fmla="*/ 1220896 w 9595720"/>
                <a:gd name="connsiteY87" fmla="*/ 4338309 h 5053065"/>
                <a:gd name="connsiteX88" fmla="*/ 1242772 w 9595720"/>
                <a:gd name="connsiteY88" fmla="*/ 4080888 h 5053065"/>
                <a:gd name="connsiteX89" fmla="*/ 1198693 w 9595720"/>
                <a:gd name="connsiteY89" fmla="*/ 3909438 h 5053065"/>
                <a:gd name="connsiteX90" fmla="*/ 970093 w 9595720"/>
                <a:gd name="connsiteY90" fmla="*/ 3989448 h 5053065"/>
                <a:gd name="connsiteX91" fmla="*/ 766328 w 9595720"/>
                <a:gd name="connsiteY91" fmla="*/ 4131990 h 5053065"/>
                <a:gd name="connsiteX92" fmla="*/ 555808 w 9595720"/>
                <a:gd name="connsiteY92" fmla="*/ 4355688 h 5053065"/>
                <a:gd name="connsiteX93" fmla="*/ 785900 w 9595720"/>
                <a:gd name="connsiteY93" fmla="*/ 4017771 h 5053065"/>
                <a:gd name="connsiteX94" fmla="*/ 1130113 w 9595720"/>
                <a:gd name="connsiteY94" fmla="*/ 3817500 h 5053065"/>
                <a:gd name="connsiteX95" fmla="*/ 1278703 w 9595720"/>
                <a:gd name="connsiteY95" fmla="*/ 3726558 h 5053065"/>
                <a:gd name="connsiteX96" fmla="*/ 1269661 w 9595720"/>
                <a:gd name="connsiteY96" fmla="*/ 3390117 h 5053065"/>
                <a:gd name="connsiteX97" fmla="*/ 1309620 w 9595720"/>
                <a:gd name="connsiteY97" fmla="*/ 3169963 h 5053065"/>
                <a:gd name="connsiteX98" fmla="*/ 1393003 w 9595720"/>
                <a:gd name="connsiteY98" fmla="*/ 3052188 h 5053065"/>
                <a:gd name="connsiteX99" fmla="*/ 1080693 w 9595720"/>
                <a:gd name="connsiteY99" fmla="*/ 2984604 h 5053065"/>
                <a:gd name="connsiteX100" fmla="*/ 663453 w 9595720"/>
                <a:gd name="connsiteY100" fmla="*/ 3023360 h 5053065"/>
                <a:gd name="connsiteX101" fmla="*/ 235111 w 9595720"/>
                <a:gd name="connsiteY101" fmla="*/ 3217172 h 5053065"/>
                <a:gd name="connsiteX102" fmla="*/ 421453 w 9595720"/>
                <a:gd name="connsiteY102" fmla="*/ 3029328 h 5053065"/>
                <a:gd name="connsiteX103" fmla="*/ 627193 w 9595720"/>
                <a:gd name="connsiteY103" fmla="*/ 2926458 h 5053065"/>
                <a:gd name="connsiteX104" fmla="*/ 854480 w 9595720"/>
                <a:gd name="connsiteY104" fmla="*/ 2889178 h 5053065"/>
                <a:gd name="connsiteX105" fmla="*/ 1149272 w 9595720"/>
                <a:gd name="connsiteY105" fmla="*/ 2889676 h 5053065"/>
                <a:gd name="connsiteX106" fmla="*/ 1531894 w 9595720"/>
                <a:gd name="connsiteY106" fmla="*/ 2917507 h 5053065"/>
                <a:gd name="connsiteX107" fmla="*/ 1860559 w 9595720"/>
                <a:gd name="connsiteY107" fmla="*/ 2766431 h 5053065"/>
                <a:gd name="connsiteX108" fmla="*/ 1701613 w 9595720"/>
                <a:gd name="connsiteY108" fmla="*/ 2263518 h 5053065"/>
                <a:gd name="connsiteX109" fmla="*/ 1690183 w 9595720"/>
                <a:gd name="connsiteY109" fmla="*/ 1966338 h 5053065"/>
                <a:gd name="connsiteX110" fmla="*/ 1381991 w 9595720"/>
                <a:gd name="connsiteY110" fmla="*/ 1841604 h 5053065"/>
                <a:gd name="connsiteX111" fmla="*/ 1095823 w 9595720"/>
                <a:gd name="connsiteY111" fmla="*/ 1714878 h 5053065"/>
                <a:gd name="connsiteX112" fmla="*/ 746507 w 9595720"/>
                <a:gd name="connsiteY112" fmla="*/ 1626415 h 5053065"/>
                <a:gd name="connsiteX113" fmla="*/ 352873 w 9595720"/>
                <a:gd name="connsiteY113" fmla="*/ 1726308 h 5053065"/>
                <a:gd name="connsiteX114" fmla="*/ 113171 w 9595720"/>
                <a:gd name="connsiteY114" fmla="*/ 1763582 h 5053065"/>
                <a:gd name="connsiteX115" fmla="*/ 9973 w 9595720"/>
                <a:gd name="connsiteY115" fmla="*/ 1737738 h 5053065"/>
                <a:gd name="connsiteX116" fmla="*/ 348516 w 9595720"/>
                <a:gd name="connsiteY116" fmla="*/ 1643812 h 5053065"/>
                <a:gd name="connsiteX117" fmla="*/ 653097 w 9595720"/>
                <a:gd name="connsiteY117" fmla="*/ 1543920 h 5053065"/>
                <a:gd name="connsiteX118" fmla="*/ 1072963 w 9595720"/>
                <a:gd name="connsiteY118" fmla="*/ 1612008 h 5053065"/>
                <a:gd name="connsiteX119" fmla="*/ 1244413 w 9595720"/>
                <a:gd name="connsiteY119" fmla="*/ 1657728 h 5053065"/>
                <a:gd name="connsiteX120" fmla="*/ 1205766 w 9595720"/>
                <a:gd name="connsiteY120" fmla="*/ 1451988 h 5053065"/>
                <a:gd name="connsiteX121" fmla="*/ 1046313 w 9595720"/>
                <a:gd name="connsiteY121" fmla="*/ 815409 h 5053065"/>
                <a:gd name="connsiteX122" fmla="*/ 1221553 w 9595720"/>
                <a:gd name="connsiteY122" fmla="*/ 1211958 h 5053065"/>
                <a:gd name="connsiteX0" fmla="*/ 1221553 w 9595720"/>
                <a:gd name="connsiteY0" fmla="*/ 1211958 h 5058780"/>
                <a:gd name="connsiteX1" fmla="*/ 1343911 w 9595720"/>
                <a:gd name="connsiteY1" fmla="*/ 1559828 h 5058780"/>
                <a:gd name="connsiteX2" fmla="*/ 1553023 w 9595720"/>
                <a:gd name="connsiteY2" fmla="*/ 1657728 h 5058780"/>
                <a:gd name="connsiteX3" fmla="*/ 1907353 w 9595720"/>
                <a:gd name="connsiteY3" fmla="*/ 1680588 h 5058780"/>
                <a:gd name="connsiteX4" fmla="*/ 2021653 w 9595720"/>
                <a:gd name="connsiteY4" fmla="*/ 1543428 h 5058780"/>
                <a:gd name="connsiteX5" fmla="*/ 2124523 w 9595720"/>
                <a:gd name="connsiteY5" fmla="*/ 1291968 h 5058780"/>
                <a:gd name="connsiteX6" fmla="*/ 2124523 w 9595720"/>
                <a:gd name="connsiteY6" fmla="*/ 1120518 h 5058780"/>
                <a:gd name="connsiteX7" fmla="*/ 2068029 w 9595720"/>
                <a:gd name="connsiteY7" fmla="*/ 825325 h 5058780"/>
                <a:gd name="connsiteX8" fmla="*/ 2078803 w 9595720"/>
                <a:gd name="connsiteY8" fmla="*/ 777618 h 5058780"/>
                <a:gd name="connsiteX9" fmla="*/ 2170243 w 9595720"/>
                <a:gd name="connsiteY9" fmla="*/ 1086228 h 5058780"/>
                <a:gd name="connsiteX10" fmla="*/ 2215963 w 9595720"/>
                <a:gd name="connsiteY10" fmla="*/ 1269108 h 5058780"/>
                <a:gd name="connsiteX11" fmla="*/ 2284543 w 9595720"/>
                <a:gd name="connsiteY11" fmla="*/ 1303398 h 5058780"/>
                <a:gd name="connsiteX12" fmla="*/ 2330263 w 9595720"/>
                <a:gd name="connsiteY12" fmla="*/ 1166238 h 5058780"/>
                <a:gd name="connsiteX13" fmla="*/ 2467423 w 9595720"/>
                <a:gd name="connsiteY13" fmla="*/ 880488 h 5058780"/>
                <a:gd name="connsiteX14" fmla="*/ 2558863 w 9595720"/>
                <a:gd name="connsiteY14" fmla="*/ 640458 h 5058780"/>
                <a:gd name="connsiteX15" fmla="*/ 2616013 w 9595720"/>
                <a:gd name="connsiteY15" fmla="*/ 537588 h 5058780"/>
                <a:gd name="connsiteX16" fmla="*/ 2558863 w 9595720"/>
                <a:gd name="connsiteY16" fmla="*/ 789048 h 5058780"/>
                <a:gd name="connsiteX17" fmla="*/ 2444563 w 9595720"/>
                <a:gd name="connsiteY17" fmla="*/ 1097658 h 5058780"/>
                <a:gd name="connsiteX18" fmla="*/ 2375983 w 9595720"/>
                <a:gd name="connsiteY18" fmla="*/ 1406268 h 5058780"/>
                <a:gd name="connsiteX19" fmla="*/ 2558863 w 9595720"/>
                <a:gd name="connsiteY19" fmla="*/ 1577718 h 5058780"/>
                <a:gd name="connsiteX20" fmla="*/ 2878903 w 9595720"/>
                <a:gd name="connsiteY20" fmla="*/ 1657728 h 5058780"/>
                <a:gd name="connsiteX21" fmla="*/ 3187513 w 9595720"/>
                <a:gd name="connsiteY21" fmla="*/ 1657728 h 5058780"/>
                <a:gd name="connsiteX22" fmla="*/ 3370393 w 9595720"/>
                <a:gd name="connsiteY22" fmla="*/ 1566288 h 5058780"/>
                <a:gd name="connsiteX23" fmla="*/ 3488066 w 9595720"/>
                <a:gd name="connsiteY23" fmla="*/ 1246753 h 5058780"/>
                <a:gd name="connsiteX24" fmla="*/ 3495138 w 9595720"/>
                <a:gd name="connsiteY24" fmla="*/ 1115548 h 5058780"/>
                <a:gd name="connsiteX25" fmla="*/ 3493650 w 9595720"/>
                <a:gd name="connsiteY25" fmla="*/ 1063976 h 5058780"/>
                <a:gd name="connsiteX26" fmla="*/ 3450403 w 9595720"/>
                <a:gd name="connsiteY26" fmla="*/ 777618 h 5058780"/>
                <a:gd name="connsiteX27" fmla="*/ 3119893 w 9595720"/>
                <a:gd name="connsiteY27" fmla="*/ 321571 h 5058780"/>
                <a:gd name="connsiteX28" fmla="*/ 3497351 w 9595720"/>
                <a:gd name="connsiteY28" fmla="*/ 674883 h 5058780"/>
                <a:gd name="connsiteX29" fmla="*/ 3759013 w 9595720"/>
                <a:gd name="connsiteY29" fmla="*/ 571878 h 5058780"/>
                <a:gd name="connsiteX30" fmla="*/ 3999043 w 9595720"/>
                <a:gd name="connsiteY30" fmla="*/ 91818 h 5058780"/>
                <a:gd name="connsiteX31" fmla="*/ 4033333 w 9595720"/>
                <a:gd name="connsiteY31" fmla="*/ 11808 h 5058780"/>
                <a:gd name="connsiteX32" fmla="*/ 3984569 w 9595720"/>
                <a:gd name="connsiteY32" fmla="*/ 247366 h 5058780"/>
                <a:gd name="connsiteX33" fmla="*/ 3812791 w 9595720"/>
                <a:gd name="connsiteY33" fmla="*/ 647417 h 5058780"/>
                <a:gd name="connsiteX34" fmla="*/ 3592906 w 9595720"/>
                <a:gd name="connsiteY34" fmla="*/ 811408 h 5058780"/>
                <a:gd name="connsiteX35" fmla="*/ 3604425 w 9595720"/>
                <a:gd name="connsiteY35" fmla="*/ 999253 h 5058780"/>
                <a:gd name="connsiteX36" fmla="*/ 3872985 w 9595720"/>
                <a:gd name="connsiteY36" fmla="*/ 881976 h 5058780"/>
                <a:gd name="connsiteX37" fmla="*/ 4200754 w 9595720"/>
                <a:gd name="connsiteY37" fmla="*/ 774136 h 5058780"/>
                <a:gd name="connsiteX38" fmla="*/ 4064251 w 9595720"/>
                <a:gd name="connsiteY38" fmla="*/ 847195 h 5058780"/>
                <a:gd name="connsiteX39" fmla="*/ 3818880 w 9595720"/>
                <a:gd name="connsiteY39" fmla="*/ 991305 h 5058780"/>
                <a:gd name="connsiteX40" fmla="*/ 3658531 w 9595720"/>
                <a:gd name="connsiteY40" fmla="*/ 1093178 h 5058780"/>
                <a:gd name="connsiteX41" fmla="*/ 3622838 w 9595720"/>
                <a:gd name="connsiteY41" fmla="*/ 1221401 h 5058780"/>
                <a:gd name="connsiteX42" fmla="*/ 3577446 w 9595720"/>
                <a:gd name="connsiteY42" fmla="*/ 1500691 h 5058780"/>
                <a:gd name="connsiteX43" fmla="*/ 3461833 w 9595720"/>
                <a:gd name="connsiteY43" fmla="*/ 1726308 h 5058780"/>
                <a:gd name="connsiteX44" fmla="*/ 3278953 w 9595720"/>
                <a:gd name="connsiteY44" fmla="*/ 2034918 h 5058780"/>
                <a:gd name="connsiteX45" fmla="*/ 3288742 w 9595720"/>
                <a:gd name="connsiteY45" fmla="*/ 2273460 h 5058780"/>
                <a:gd name="connsiteX46" fmla="*/ 3434288 w 9595720"/>
                <a:gd name="connsiteY46" fmla="*/ 2417577 h 5058780"/>
                <a:gd name="connsiteX47" fmla="*/ 3641522 w 9595720"/>
                <a:gd name="connsiteY47" fmla="*/ 2521189 h 5058780"/>
                <a:gd name="connsiteX48" fmla="*/ 4079053 w 9595720"/>
                <a:gd name="connsiteY48" fmla="*/ 2777868 h 5058780"/>
                <a:gd name="connsiteX49" fmla="*/ 5882777 w 9595720"/>
                <a:gd name="connsiteY49" fmla="*/ 3521863 h 5058780"/>
                <a:gd name="connsiteX50" fmla="*/ 6625713 w 9595720"/>
                <a:gd name="connsiteY50" fmla="*/ 3781261 h 5058780"/>
                <a:gd name="connsiteX51" fmla="*/ 6818787 w 9595720"/>
                <a:gd name="connsiteY51" fmla="*/ 3845235 h 5058780"/>
                <a:gd name="connsiteX52" fmla="*/ 8680791 w 9595720"/>
                <a:gd name="connsiteY52" fmla="*/ 4557615 h 5058780"/>
                <a:gd name="connsiteX53" fmla="*/ 9595093 w 9595720"/>
                <a:gd name="connsiteY53" fmla="*/ 5047156 h 5058780"/>
                <a:gd name="connsiteX54" fmla="*/ 8279756 w 9595720"/>
                <a:gd name="connsiteY54" fmla="*/ 4635004 h 5058780"/>
                <a:gd name="connsiteX55" fmla="*/ 6586898 w 9595720"/>
                <a:gd name="connsiteY55" fmla="*/ 4018307 h 5058780"/>
                <a:gd name="connsiteX56" fmla="*/ 6110863 w 9595720"/>
                <a:gd name="connsiteY56" fmla="*/ 3840155 h 5058780"/>
                <a:gd name="connsiteX57" fmla="*/ 4940575 w 9595720"/>
                <a:gd name="connsiteY57" fmla="*/ 3376168 h 5058780"/>
                <a:gd name="connsiteX58" fmla="*/ 3944371 w 9595720"/>
                <a:gd name="connsiteY58" fmla="*/ 2976643 h 5058780"/>
                <a:gd name="connsiteX59" fmla="*/ 3460193 w 9595720"/>
                <a:gd name="connsiteY59" fmla="*/ 2852901 h 5058780"/>
                <a:gd name="connsiteX60" fmla="*/ 3217865 w 9595720"/>
                <a:gd name="connsiteY60" fmla="*/ 2829045 h 5058780"/>
                <a:gd name="connsiteX61" fmla="*/ 3025524 w 9595720"/>
                <a:gd name="connsiteY61" fmla="*/ 2858861 h 5058780"/>
                <a:gd name="connsiteX62" fmla="*/ 2832855 w 9595720"/>
                <a:gd name="connsiteY62" fmla="*/ 2930924 h 5058780"/>
                <a:gd name="connsiteX63" fmla="*/ 2820111 w 9595720"/>
                <a:gd name="connsiteY63" fmla="*/ 3026344 h 5058780"/>
                <a:gd name="connsiteX64" fmla="*/ 2959241 w 9595720"/>
                <a:gd name="connsiteY64" fmla="*/ 3167976 h 5058780"/>
                <a:gd name="connsiteX65" fmla="*/ 3176083 w 9595720"/>
                <a:gd name="connsiteY65" fmla="*/ 3269358 h 5058780"/>
                <a:gd name="connsiteX66" fmla="*/ 3388239 w 9595720"/>
                <a:gd name="connsiteY66" fmla="*/ 3442290 h 5058780"/>
                <a:gd name="connsiteX67" fmla="*/ 3212014 w 9595720"/>
                <a:gd name="connsiteY67" fmla="*/ 3336948 h 5058780"/>
                <a:gd name="connsiteX68" fmla="*/ 3004633 w 9595720"/>
                <a:gd name="connsiteY68" fmla="*/ 3276814 h 5058780"/>
                <a:gd name="connsiteX69" fmla="*/ 2771676 w 9595720"/>
                <a:gd name="connsiteY69" fmla="*/ 3166987 h 5058780"/>
                <a:gd name="connsiteX70" fmla="*/ 2638873 w 9595720"/>
                <a:gd name="connsiteY70" fmla="*/ 3097908 h 5058780"/>
                <a:gd name="connsiteX71" fmla="*/ 2570293 w 9595720"/>
                <a:gd name="connsiteY71" fmla="*/ 3109338 h 5058780"/>
                <a:gd name="connsiteX72" fmla="*/ 2525557 w 9595720"/>
                <a:gd name="connsiteY72" fmla="*/ 3326508 h 5058780"/>
                <a:gd name="connsiteX73" fmla="*/ 2584349 w 9595720"/>
                <a:gd name="connsiteY73" fmla="*/ 3577470 h 5058780"/>
                <a:gd name="connsiteX74" fmla="*/ 2663703 w 9595720"/>
                <a:gd name="connsiteY74" fmla="*/ 3996904 h 5058780"/>
                <a:gd name="connsiteX75" fmla="*/ 2633113 w 9595720"/>
                <a:gd name="connsiteY75" fmla="*/ 4192703 h 5058780"/>
                <a:gd name="connsiteX76" fmla="*/ 2539703 w 9595720"/>
                <a:gd name="connsiteY76" fmla="*/ 4455574 h 5058780"/>
                <a:gd name="connsiteX77" fmla="*/ 2595212 w 9595720"/>
                <a:gd name="connsiteY77" fmla="*/ 3945217 h 5058780"/>
                <a:gd name="connsiteX78" fmla="*/ 2481240 w 9595720"/>
                <a:gd name="connsiteY78" fmla="*/ 3566538 h 5058780"/>
                <a:gd name="connsiteX79" fmla="*/ 2307403 w 9595720"/>
                <a:gd name="connsiteY79" fmla="*/ 3166488 h 5058780"/>
                <a:gd name="connsiteX80" fmla="*/ 2261683 w 9595720"/>
                <a:gd name="connsiteY80" fmla="*/ 3063618 h 5058780"/>
                <a:gd name="connsiteX81" fmla="*/ 2078803 w 9595720"/>
                <a:gd name="connsiteY81" fmla="*/ 2949318 h 5058780"/>
                <a:gd name="connsiteX82" fmla="*/ 1824299 w 9595720"/>
                <a:gd name="connsiteY82" fmla="*/ 3002494 h 5058780"/>
                <a:gd name="connsiteX83" fmla="*/ 1412162 w 9595720"/>
                <a:gd name="connsiteY83" fmla="*/ 3235573 h 5058780"/>
                <a:gd name="connsiteX84" fmla="*/ 1381573 w 9595720"/>
                <a:gd name="connsiteY84" fmla="*/ 3680838 h 5058780"/>
                <a:gd name="connsiteX85" fmla="*/ 1340867 w 9595720"/>
                <a:gd name="connsiteY85" fmla="*/ 3980504 h 5058780"/>
                <a:gd name="connsiteX86" fmla="*/ 1197619 w 9595720"/>
                <a:gd name="connsiteY86" fmla="*/ 4738831 h 5058780"/>
                <a:gd name="connsiteX87" fmla="*/ 1220896 w 9595720"/>
                <a:gd name="connsiteY87" fmla="*/ 4338309 h 5058780"/>
                <a:gd name="connsiteX88" fmla="*/ 1242772 w 9595720"/>
                <a:gd name="connsiteY88" fmla="*/ 4080888 h 5058780"/>
                <a:gd name="connsiteX89" fmla="*/ 1198693 w 9595720"/>
                <a:gd name="connsiteY89" fmla="*/ 3909438 h 5058780"/>
                <a:gd name="connsiteX90" fmla="*/ 970093 w 9595720"/>
                <a:gd name="connsiteY90" fmla="*/ 3989448 h 5058780"/>
                <a:gd name="connsiteX91" fmla="*/ 766328 w 9595720"/>
                <a:gd name="connsiteY91" fmla="*/ 4131990 h 5058780"/>
                <a:gd name="connsiteX92" fmla="*/ 555808 w 9595720"/>
                <a:gd name="connsiteY92" fmla="*/ 4355688 h 5058780"/>
                <a:gd name="connsiteX93" fmla="*/ 785900 w 9595720"/>
                <a:gd name="connsiteY93" fmla="*/ 4017771 h 5058780"/>
                <a:gd name="connsiteX94" fmla="*/ 1130113 w 9595720"/>
                <a:gd name="connsiteY94" fmla="*/ 3817500 h 5058780"/>
                <a:gd name="connsiteX95" fmla="*/ 1278703 w 9595720"/>
                <a:gd name="connsiteY95" fmla="*/ 3726558 h 5058780"/>
                <a:gd name="connsiteX96" fmla="*/ 1269661 w 9595720"/>
                <a:gd name="connsiteY96" fmla="*/ 3390117 h 5058780"/>
                <a:gd name="connsiteX97" fmla="*/ 1309620 w 9595720"/>
                <a:gd name="connsiteY97" fmla="*/ 3169963 h 5058780"/>
                <a:gd name="connsiteX98" fmla="*/ 1393003 w 9595720"/>
                <a:gd name="connsiteY98" fmla="*/ 3052188 h 5058780"/>
                <a:gd name="connsiteX99" fmla="*/ 1080693 w 9595720"/>
                <a:gd name="connsiteY99" fmla="*/ 2984604 h 5058780"/>
                <a:gd name="connsiteX100" fmla="*/ 663453 w 9595720"/>
                <a:gd name="connsiteY100" fmla="*/ 3023360 h 5058780"/>
                <a:gd name="connsiteX101" fmla="*/ 235111 w 9595720"/>
                <a:gd name="connsiteY101" fmla="*/ 3217172 h 5058780"/>
                <a:gd name="connsiteX102" fmla="*/ 421453 w 9595720"/>
                <a:gd name="connsiteY102" fmla="*/ 3029328 h 5058780"/>
                <a:gd name="connsiteX103" fmla="*/ 627193 w 9595720"/>
                <a:gd name="connsiteY103" fmla="*/ 2926458 h 5058780"/>
                <a:gd name="connsiteX104" fmla="*/ 854480 w 9595720"/>
                <a:gd name="connsiteY104" fmla="*/ 2889178 h 5058780"/>
                <a:gd name="connsiteX105" fmla="*/ 1149272 w 9595720"/>
                <a:gd name="connsiteY105" fmla="*/ 2889676 h 5058780"/>
                <a:gd name="connsiteX106" fmla="*/ 1531894 w 9595720"/>
                <a:gd name="connsiteY106" fmla="*/ 2917507 h 5058780"/>
                <a:gd name="connsiteX107" fmla="*/ 1860559 w 9595720"/>
                <a:gd name="connsiteY107" fmla="*/ 2766431 h 5058780"/>
                <a:gd name="connsiteX108" fmla="*/ 1701613 w 9595720"/>
                <a:gd name="connsiteY108" fmla="*/ 2263518 h 5058780"/>
                <a:gd name="connsiteX109" fmla="*/ 1690183 w 9595720"/>
                <a:gd name="connsiteY109" fmla="*/ 1966338 h 5058780"/>
                <a:gd name="connsiteX110" fmla="*/ 1381991 w 9595720"/>
                <a:gd name="connsiteY110" fmla="*/ 1841604 h 5058780"/>
                <a:gd name="connsiteX111" fmla="*/ 1095823 w 9595720"/>
                <a:gd name="connsiteY111" fmla="*/ 1714878 h 5058780"/>
                <a:gd name="connsiteX112" fmla="*/ 746507 w 9595720"/>
                <a:gd name="connsiteY112" fmla="*/ 1626415 h 5058780"/>
                <a:gd name="connsiteX113" fmla="*/ 352873 w 9595720"/>
                <a:gd name="connsiteY113" fmla="*/ 1726308 h 5058780"/>
                <a:gd name="connsiteX114" fmla="*/ 113171 w 9595720"/>
                <a:gd name="connsiteY114" fmla="*/ 1763582 h 5058780"/>
                <a:gd name="connsiteX115" fmla="*/ 9973 w 9595720"/>
                <a:gd name="connsiteY115" fmla="*/ 1737738 h 5058780"/>
                <a:gd name="connsiteX116" fmla="*/ 348516 w 9595720"/>
                <a:gd name="connsiteY116" fmla="*/ 1643812 h 5058780"/>
                <a:gd name="connsiteX117" fmla="*/ 653097 w 9595720"/>
                <a:gd name="connsiteY117" fmla="*/ 1543920 h 5058780"/>
                <a:gd name="connsiteX118" fmla="*/ 1072963 w 9595720"/>
                <a:gd name="connsiteY118" fmla="*/ 1612008 h 5058780"/>
                <a:gd name="connsiteX119" fmla="*/ 1244413 w 9595720"/>
                <a:gd name="connsiteY119" fmla="*/ 1657728 h 5058780"/>
                <a:gd name="connsiteX120" fmla="*/ 1205766 w 9595720"/>
                <a:gd name="connsiteY120" fmla="*/ 1451988 h 5058780"/>
                <a:gd name="connsiteX121" fmla="*/ 1046313 w 9595720"/>
                <a:gd name="connsiteY121" fmla="*/ 815409 h 5058780"/>
                <a:gd name="connsiteX122" fmla="*/ 1221553 w 9595720"/>
                <a:gd name="connsiteY122" fmla="*/ 1211958 h 5058780"/>
                <a:gd name="connsiteX0" fmla="*/ 1221553 w 9595720"/>
                <a:gd name="connsiteY0" fmla="*/ 1211958 h 5058780"/>
                <a:gd name="connsiteX1" fmla="*/ 1343911 w 9595720"/>
                <a:gd name="connsiteY1" fmla="*/ 1559828 h 5058780"/>
                <a:gd name="connsiteX2" fmla="*/ 1553023 w 9595720"/>
                <a:gd name="connsiteY2" fmla="*/ 1657728 h 5058780"/>
                <a:gd name="connsiteX3" fmla="*/ 1907353 w 9595720"/>
                <a:gd name="connsiteY3" fmla="*/ 1680588 h 5058780"/>
                <a:gd name="connsiteX4" fmla="*/ 2021653 w 9595720"/>
                <a:gd name="connsiteY4" fmla="*/ 1543428 h 5058780"/>
                <a:gd name="connsiteX5" fmla="*/ 2124523 w 9595720"/>
                <a:gd name="connsiteY5" fmla="*/ 1291968 h 5058780"/>
                <a:gd name="connsiteX6" fmla="*/ 2124523 w 9595720"/>
                <a:gd name="connsiteY6" fmla="*/ 1120518 h 5058780"/>
                <a:gd name="connsiteX7" fmla="*/ 2068029 w 9595720"/>
                <a:gd name="connsiteY7" fmla="*/ 825325 h 5058780"/>
                <a:gd name="connsiteX8" fmla="*/ 2078803 w 9595720"/>
                <a:gd name="connsiteY8" fmla="*/ 777618 h 5058780"/>
                <a:gd name="connsiteX9" fmla="*/ 2170243 w 9595720"/>
                <a:gd name="connsiteY9" fmla="*/ 1086228 h 5058780"/>
                <a:gd name="connsiteX10" fmla="*/ 2215963 w 9595720"/>
                <a:gd name="connsiteY10" fmla="*/ 1269108 h 5058780"/>
                <a:gd name="connsiteX11" fmla="*/ 2284543 w 9595720"/>
                <a:gd name="connsiteY11" fmla="*/ 1303398 h 5058780"/>
                <a:gd name="connsiteX12" fmla="*/ 2330263 w 9595720"/>
                <a:gd name="connsiteY12" fmla="*/ 1166238 h 5058780"/>
                <a:gd name="connsiteX13" fmla="*/ 2467423 w 9595720"/>
                <a:gd name="connsiteY13" fmla="*/ 880488 h 5058780"/>
                <a:gd name="connsiteX14" fmla="*/ 2558863 w 9595720"/>
                <a:gd name="connsiteY14" fmla="*/ 640458 h 5058780"/>
                <a:gd name="connsiteX15" fmla="*/ 2616013 w 9595720"/>
                <a:gd name="connsiteY15" fmla="*/ 537588 h 5058780"/>
                <a:gd name="connsiteX16" fmla="*/ 2558863 w 9595720"/>
                <a:gd name="connsiteY16" fmla="*/ 789048 h 5058780"/>
                <a:gd name="connsiteX17" fmla="*/ 2444563 w 9595720"/>
                <a:gd name="connsiteY17" fmla="*/ 1097658 h 5058780"/>
                <a:gd name="connsiteX18" fmla="*/ 2375983 w 9595720"/>
                <a:gd name="connsiteY18" fmla="*/ 1406268 h 5058780"/>
                <a:gd name="connsiteX19" fmla="*/ 2558863 w 9595720"/>
                <a:gd name="connsiteY19" fmla="*/ 1577718 h 5058780"/>
                <a:gd name="connsiteX20" fmla="*/ 2878903 w 9595720"/>
                <a:gd name="connsiteY20" fmla="*/ 1657728 h 5058780"/>
                <a:gd name="connsiteX21" fmla="*/ 3187513 w 9595720"/>
                <a:gd name="connsiteY21" fmla="*/ 1657728 h 5058780"/>
                <a:gd name="connsiteX22" fmla="*/ 3370393 w 9595720"/>
                <a:gd name="connsiteY22" fmla="*/ 1566288 h 5058780"/>
                <a:gd name="connsiteX23" fmla="*/ 3488066 w 9595720"/>
                <a:gd name="connsiteY23" fmla="*/ 1246753 h 5058780"/>
                <a:gd name="connsiteX24" fmla="*/ 3495138 w 9595720"/>
                <a:gd name="connsiteY24" fmla="*/ 1115548 h 5058780"/>
                <a:gd name="connsiteX25" fmla="*/ 3493650 w 9595720"/>
                <a:gd name="connsiteY25" fmla="*/ 1063976 h 5058780"/>
                <a:gd name="connsiteX26" fmla="*/ 3450403 w 9595720"/>
                <a:gd name="connsiteY26" fmla="*/ 777618 h 5058780"/>
                <a:gd name="connsiteX27" fmla="*/ 3119893 w 9595720"/>
                <a:gd name="connsiteY27" fmla="*/ 321571 h 5058780"/>
                <a:gd name="connsiteX28" fmla="*/ 3497351 w 9595720"/>
                <a:gd name="connsiteY28" fmla="*/ 674883 h 5058780"/>
                <a:gd name="connsiteX29" fmla="*/ 3759013 w 9595720"/>
                <a:gd name="connsiteY29" fmla="*/ 571878 h 5058780"/>
                <a:gd name="connsiteX30" fmla="*/ 3999043 w 9595720"/>
                <a:gd name="connsiteY30" fmla="*/ 91818 h 5058780"/>
                <a:gd name="connsiteX31" fmla="*/ 4033333 w 9595720"/>
                <a:gd name="connsiteY31" fmla="*/ 11808 h 5058780"/>
                <a:gd name="connsiteX32" fmla="*/ 3984569 w 9595720"/>
                <a:gd name="connsiteY32" fmla="*/ 247366 h 5058780"/>
                <a:gd name="connsiteX33" fmla="*/ 3812791 w 9595720"/>
                <a:gd name="connsiteY33" fmla="*/ 647417 h 5058780"/>
                <a:gd name="connsiteX34" fmla="*/ 3592906 w 9595720"/>
                <a:gd name="connsiteY34" fmla="*/ 811408 h 5058780"/>
                <a:gd name="connsiteX35" fmla="*/ 3604425 w 9595720"/>
                <a:gd name="connsiteY35" fmla="*/ 999253 h 5058780"/>
                <a:gd name="connsiteX36" fmla="*/ 3872985 w 9595720"/>
                <a:gd name="connsiteY36" fmla="*/ 881976 h 5058780"/>
                <a:gd name="connsiteX37" fmla="*/ 4200754 w 9595720"/>
                <a:gd name="connsiteY37" fmla="*/ 774136 h 5058780"/>
                <a:gd name="connsiteX38" fmla="*/ 4064251 w 9595720"/>
                <a:gd name="connsiteY38" fmla="*/ 847195 h 5058780"/>
                <a:gd name="connsiteX39" fmla="*/ 3818880 w 9595720"/>
                <a:gd name="connsiteY39" fmla="*/ 991305 h 5058780"/>
                <a:gd name="connsiteX40" fmla="*/ 3658531 w 9595720"/>
                <a:gd name="connsiteY40" fmla="*/ 1093178 h 5058780"/>
                <a:gd name="connsiteX41" fmla="*/ 3622838 w 9595720"/>
                <a:gd name="connsiteY41" fmla="*/ 1221401 h 5058780"/>
                <a:gd name="connsiteX42" fmla="*/ 3577446 w 9595720"/>
                <a:gd name="connsiteY42" fmla="*/ 1500691 h 5058780"/>
                <a:gd name="connsiteX43" fmla="*/ 3461833 w 9595720"/>
                <a:gd name="connsiteY43" fmla="*/ 1726308 h 5058780"/>
                <a:gd name="connsiteX44" fmla="*/ 3278953 w 9595720"/>
                <a:gd name="connsiteY44" fmla="*/ 2034918 h 5058780"/>
                <a:gd name="connsiteX45" fmla="*/ 3288742 w 9595720"/>
                <a:gd name="connsiteY45" fmla="*/ 2273460 h 5058780"/>
                <a:gd name="connsiteX46" fmla="*/ 3434288 w 9595720"/>
                <a:gd name="connsiteY46" fmla="*/ 2417577 h 5058780"/>
                <a:gd name="connsiteX47" fmla="*/ 3641522 w 9595720"/>
                <a:gd name="connsiteY47" fmla="*/ 2521189 h 5058780"/>
                <a:gd name="connsiteX48" fmla="*/ 4079053 w 9595720"/>
                <a:gd name="connsiteY48" fmla="*/ 2777868 h 5058780"/>
                <a:gd name="connsiteX49" fmla="*/ 5882777 w 9595720"/>
                <a:gd name="connsiteY49" fmla="*/ 3521863 h 5058780"/>
                <a:gd name="connsiteX50" fmla="*/ 6625713 w 9595720"/>
                <a:gd name="connsiteY50" fmla="*/ 3781261 h 5058780"/>
                <a:gd name="connsiteX51" fmla="*/ 7270085 w 9595720"/>
                <a:gd name="connsiteY51" fmla="*/ 4011311 h 5058780"/>
                <a:gd name="connsiteX52" fmla="*/ 8680791 w 9595720"/>
                <a:gd name="connsiteY52" fmla="*/ 4557615 h 5058780"/>
                <a:gd name="connsiteX53" fmla="*/ 9595093 w 9595720"/>
                <a:gd name="connsiteY53" fmla="*/ 5047156 h 5058780"/>
                <a:gd name="connsiteX54" fmla="*/ 8279756 w 9595720"/>
                <a:gd name="connsiteY54" fmla="*/ 4635004 h 5058780"/>
                <a:gd name="connsiteX55" fmla="*/ 6586898 w 9595720"/>
                <a:gd name="connsiteY55" fmla="*/ 4018307 h 5058780"/>
                <a:gd name="connsiteX56" fmla="*/ 6110863 w 9595720"/>
                <a:gd name="connsiteY56" fmla="*/ 3840155 h 5058780"/>
                <a:gd name="connsiteX57" fmla="*/ 4940575 w 9595720"/>
                <a:gd name="connsiteY57" fmla="*/ 3376168 h 5058780"/>
                <a:gd name="connsiteX58" fmla="*/ 3944371 w 9595720"/>
                <a:gd name="connsiteY58" fmla="*/ 2976643 h 5058780"/>
                <a:gd name="connsiteX59" fmla="*/ 3460193 w 9595720"/>
                <a:gd name="connsiteY59" fmla="*/ 2852901 h 5058780"/>
                <a:gd name="connsiteX60" fmla="*/ 3217865 w 9595720"/>
                <a:gd name="connsiteY60" fmla="*/ 2829045 h 5058780"/>
                <a:gd name="connsiteX61" fmla="*/ 3025524 w 9595720"/>
                <a:gd name="connsiteY61" fmla="*/ 2858861 h 5058780"/>
                <a:gd name="connsiteX62" fmla="*/ 2832855 w 9595720"/>
                <a:gd name="connsiteY62" fmla="*/ 2930924 h 5058780"/>
                <a:gd name="connsiteX63" fmla="*/ 2820111 w 9595720"/>
                <a:gd name="connsiteY63" fmla="*/ 3026344 h 5058780"/>
                <a:gd name="connsiteX64" fmla="*/ 2959241 w 9595720"/>
                <a:gd name="connsiteY64" fmla="*/ 3167976 h 5058780"/>
                <a:gd name="connsiteX65" fmla="*/ 3176083 w 9595720"/>
                <a:gd name="connsiteY65" fmla="*/ 3269358 h 5058780"/>
                <a:gd name="connsiteX66" fmla="*/ 3388239 w 9595720"/>
                <a:gd name="connsiteY66" fmla="*/ 3442290 h 5058780"/>
                <a:gd name="connsiteX67" fmla="*/ 3212014 w 9595720"/>
                <a:gd name="connsiteY67" fmla="*/ 3336948 h 5058780"/>
                <a:gd name="connsiteX68" fmla="*/ 3004633 w 9595720"/>
                <a:gd name="connsiteY68" fmla="*/ 3276814 h 5058780"/>
                <a:gd name="connsiteX69" fmla="*/ 2771676 w 9595720"/>
                <a:gd name="connsiteY69" fmla="*/ 3166987 h 5058780"/>
                <a:gd name="connsiteX70" fmla="*/ 2638873 w 9595720"/>
                <a:gd name="connsiteY70" fmla="*/ 3097908 h 5058780"/>
                <a:gd name="connsiteX71" fmla="*/ 2570293 w 9595720"/>
                <a:gd name="connsiteY71" fmla="*/ 3109338 h 5058780"/>
                <a:gd name="connsiteX72" fmla="*/ 2525557 w 9595720"/>
                <a:gd name="connsiteY72" fmla="*/ 3326508 h 5058780"/>
                <a:gd name="connsiteX73" fmla="*/ 2584349 w 9595720"/>
                <a:gd name="connsiteY73" fmla="*/ 3577470 h 5058780"/>
                <a:gd name="connsiteX74" fmla="*/ 2663703 w 9595720"/>
                <a:gd name="connsiteY74" fmla="*/ 3996904 h 5058780"/>
                <a:gd name="connsiteX75" fmla="*/ 2633113 w 9595720"/>
                <a:gd name="connsiteY75" fmla="*/ 4192703 h 5058780"/>
                <a:gd name="connsiteX76" fmla="*/ 2539703 w 9595720"/>
                <a:gd name="connsiteY76" fmla="*/ 4455574 h 5058780"/>
                <a:gd name="connsiteX77" fmla="*/ 2595212 w 9595720"/>
                <a:gd name="connsiteY77" fmla="*/ 3945217 h 5058780"/>
                <a:gd name="connsiteX78" fmla="*/ 2481240 w 9595720"/>
                <a:gd name="connsiteY78" fmla="*/ 3566538 h 5058780"/>
                <a:gd name="connsiteX79" fmla="*/ 2307403 w 9595720"/>
                <a:gd name="connsiteY79" fmla="*/ 3166488 h 5058780"/>
                <a:gd name="connsiteX80" fmla="*/ 2261683 w 9595720"/>
                <a:gd name="connsiteY80" fmla="*/ 3063618 h 5058780"/>
                <a:gd name="connsiteX81" fmla="*/ 2078803 w 9595720"/>
                <a:gd name="connsiteY81" fmla="*/ 2949318 h 5058780"/>
                <a:gd name="connsiteX82" fmla="*/ 1824299 w 9595720"/>
                <a:gd name="connsiteY82" fmla="*/ 3002494 h 5058780"/>
                <a:gd name="connsiteX83" fmla="*/ 1412162 w 9595720"/>
                <a:gd name="connsiteY83" fmla="*/ 3235573 h 5058780"/>
                <a:gd name="connsiteX84" fmla="*/ 1381573 w 9595720"/>
                <a:gd name="connsiteY84" fmla="*/ 3680838 h 5058780"/>
                <a:gd name="connsiteX85" fmla="*/ 1340867 w 9595720"/>
                <a:gd name="connsiteY85" fmla="*/ 3980504 h 5058780"/>
                <a:gd name="connsiteX86" fmla="*/ 1197619 w 9595720"/>
                <a:gd name="connsiteY86" fmla="*/ 4738831 h 5058780"/>
                <a:gd name="connsiteX87" fmla="*/ 1220896 w 9595720"/>
                <a:gd name="connsiteY87" fmla="*/ 4338309 h 5058780"/>
                <a:gd name="connsiteX88" fmla="*/ 1242772 w 9595720"/>
                <a:gd name="connsiteY88" fmla="*/ 4080888 h 5058780"/>
                <a:gd name="connsiteX89" fmla="*/ 1198693 w 9595720"/>
                <a:gd name="connsiteY89" fmla="*/ 3909438 h 5058780"/>
                <a:gd name="connsiteX90" fmla="*/ 970093 w 9595720"/>
                <a:gd name="connsiteY90" fmla="*/ 3989448 h 5058780"/>
                <a:gd name="connsiteX91" fmla="*/ 766328 w 9595720"/>
                <a:gd name="connsiteY91" fmla="*/ 4131990 h 5058780"/>
                <a:gd name="connsiteX92" fmla="*/ 555808 w 9595720"/>
                <a:gd name="connsiteY92" fmla="*/ 4355688 h 5058780"/>
                <a:gd name="connsiteX93" fmla="*/ 785900 w 9595720"/>
                <a:gd name="connsiteY93" fmla="*/ 4017771 h 5058780"/>
                <a:gd name="connsiteX94" fmla="*/ 1130113 w 9595720"/>
                <a:gd name="connsiteY94" fmla="*/ 3817500 h 5058780"/>
                <a:gd name="connsiteX95" fmla="*/ 1278703 w 9595720"/>
                <a:gd name="connsiteY95" fmla="*/ 3726558 h 5058780"/>
                <a:gd name="connsiteX96" fmla="*/ 1269661 w 9595720"/>
                <a:gd name="connsiteY96" fmla="*/ 3390117 h 5058780"/>
                <a:gd name="connsiteX97" fmla="*/ 1309620 w 9595720"/>
                <a:gd name="connsiteY97" fmla="*/ 3169963 h 5058780"/>
                <a:gd name="connsiteX98" fmla="*/ 1393003 w 9595720"/>
                <a:gd name="connsiteY98" fmla="*/ 3052188 h 5058780"/>
                <a:gd name="connsiteX99" fmla="*/ 1080693 w 9595720"/>
                <a:gd name="connsiteY99" fmla="*/ 2984604 h 5058780"/>
                <a:gd name="connsiteX100" fmla="*/ 663453 w 9595720"/>
                <a:gd name="connsiteY100" fmla="*/ 3023360 h 5058780"/>
                <a:gd name="connsiteX101" fmla="*/ 235111 w 9595720"/>
                <a:gd name="connsiteY101" fmla="*/ 3217172 h 5058780"/>
                <a:gd name="connsiteX102" fmla="*/ 421453 w 9595720"/>
                <a:gd name="connsiteY102" fmla="*/ 3029328 h 5058780"/>
                <a:gd name="connsiteX103" fmla="*/ 627193 w 9595720"/>
                <a:gd name="connsiteY103" fmla="*/ 2926458 h 5058780"/>
                <a:gd name="connsiteX104" fmla="*/ 854480 w 9595720"/>
                <a:gd name="connsiteY104" fmla="*/ 2889178 h 5058780"/>
                <a:gd name="connsiteX105" fmla="*/ 1149272 w 9595720"/>
                <a:gd name="connsiteY105" fmla="*/ 2889676 h 5058780"/>
                <a:gd name="connsiteX106" fmla="*/ 1531894 w 9595720"/>
                <a:gd name="connsiteY106" fmla="*/ 2917507 h 5058780"/>
                <a:gd name="connsiteX107" fmla="*/ 1860559 w 9595720"/>
                <a:gd name="connsiteY107" fmla="*/ 2766431 h 5058780"/>
                <a:gd name="connsiteX108" fmla="*/ 1701613 w 9595720"/>
                <a:gd name="connsiteY108" fmla="*/ 2263518 h 5058780"/>
                <a:gd name="connsiteX109" fmla="*/ 1690183 w 9595720"/>
                <a:gd name="connsiteY109" fmla="*/ 1966338 h 5058780"/>
                <a:gd name="connsiteX110" fmla="*/ 1381991 w 9595720"/>
                <a:gd name="connsiteY110" fmla="*/ 1841604 h 5058780"/>
                <a:gd name="connsiteX111" fmla="*/ 1095823 w 9595720"/>
                <a:gd name="connsiteY111" fmla="*/ 1714878 h 5058780"/>
                <a:gd name="connsiteX112" fmla="*/ 746507 w 9595720"/>
                <a:gd name="connsiteY112" fmla="*/ 1626415 h 5058780"/>
                <a:gd name="connsiteX113" fmla="*/ 352873 w 9595720"/>
                <a:gd name="connsiteY113" fmla="*/ 1726308 h 5058780"/>
                <a:gd name="connsiteX114" fmla="*/ 113171 w 9595720"/>
                <a:gd name="connsiteY114" fmla="*/ 1763582 h 5058780"/>
                <a:gd name="connsiteX115" fmla="*/ 9973 w 9595720"/>
                <a:gd name="connsiteY115" fmla="*/ 1737738 h 5058780"/>
                <a:gd name="connsiteX116" fmla="*/ 348516 w 9595720"/>
                <a:gd name="connsiteY116" fmla="*/ 1643812 h 5058780"/>
                <a:gd name="connsiteX117" fmla="*/ 653097 w 9595720"/>
                <a:gd name="connsiteY117" fmla="*/ 1543920 h 5058780"/>
                <a:gd name="connsiteX118" fmla="*/ 1072963 w 9595720"/>
                <a:gd name="connsiteY118" fmla="*/ 1612008 h 5058780"/>
                <a:gd name="connsiteX119" fmla="*/ 1244413 w 9595720"/>
                <a:gd name="connsiteY119" fmla="*/ 1657728 h 5058780"/>
                <a:gd name="connsiteX120" fmla="*/ 1205766 w 9595720"/>
                <a:gd name="connsiteY120" fmla="*/ 1451988 h 5058780"/>
                <a:gd name="connsiteX121" fmla="*/ 1046313 w 9595720"/>
                <a:gd name="connsiteY121" fmla="*/ 815409 h 5058780"/>
                <a:gd name="connsiteX122" fmla="*/ 1221553 w 9595720"/>
                <a:gd name="connsiteY122" fmla="*/ 1211958 h 5058780"/>
                <a:gd name="connsiteX0" fmla="*/ 1221553 w 10027658"/>
                <a:gd name="connsiteY0" fmla="*/ 1211958 h 5193759"/>
                <a:gd name="connsiteX1" fmla="*/ 1343911 w 10027658"/>
                <a:gd name="connsiteY1" fmla="*/ 1559828 h 5193759"/>
                <a:gd name="connsiteX2" fmla="*/ 1553023 w 10027658"/>
                <a:gd name="connsiteY2" fmla="*/ 1657728 h 5193759"/>
                <a:gd name="connsiteX3" fmla="*/ 1907353 w 10027658"/>
                <a:gd name="connsiteY3" fmla="*/ 1680588 h 5193759"/>
                <a:gd name="connsiteX4" fmla="*/ 2021653 w 10027658"/>
                <a:gd name="connsiteY4" fmla="*/ 1543428 h 5193759"/>
                <a:gd name="connsiteX5" fmla="*/ 2124523 w 10027658"/>
                <a:gd name="connsiteY5" fmla="*/ 1291968 h 5193759"/>
                <a:gd name="connsiteX6" fmla="*/ 2124523 w 10027658"/>
                <a:gd name="connsiteY6" fmla="*/ 1120518 h 5193759"/>
                <a:gd name="connsiteX7" fmla="*/ 2068029 w 10027658"/>
                <a:gd name="connsiteY7" fmla="*/ 825325 h 5193759"/>
                <a:gd name="connsiteX8" fmla="*/ 2078803 w 10027658"/>
                <a:gd name="connsiteY8" fmla="*/ 777618 h 5193759"/>
                <a:gd name="connsiteX9" fmla="*/ 2170243 w 10027658"/>
                <a:gd name="connsiteY9" fmla="*/ 1086228 h 5193759"/>
                <a:gd name="connsiteX10" fmla="*/ 2215963 w 10027658"/>
                <a:gd name="connsiteY10" fmla="*/ 1269108 h 5193759"/>
                <a:gd name="connsiteX11" fmla="*/ 2284543 w 10027658"/>
                <a:gd name="connsiteY11" fmla="*/ 1303398 h 5193759"/>
                <a:gd name="connsiteX12" fmla="*/ 2330263 w 10027658"/>
                <a:gd name="connsiteY12" fmla="*/ 1166238 h 5193759"/>
                <a:gd name="connsiteX13" fmla="*/ 2467423 w 10027658"/>
                <a:gd name="connsiteY13" fmla="*/ 880488 h 5193759"/>
                <a:gd name="connsiteX14" fmla="*/ 2558863 w 10027658"/>
                <a:gd name="connsiteY14" fmla="*/ 640458 h 5193759"/>
                <a:gd name="connsiteX15" fmla="*/ 2616013 w 10027658"/>
                <a:gd name="connsiteY15" fmla="*/ 537588 h 5193759"/>
                <a:gd name="connsiteX16" fmla="*/ 2558863 w 10027658"/>
                <a:gd name="connsiteY16" fmla="*/ 789048 h 5193759"/>
                <a:gd name="connsiteX17" fmla="*/ 2444563 w 10027658"/>
                <a:gd name="connsiteY17" fmla="*/ 1097658 h 5193759"/>
                <a:gd name="connsiteX18" fmla="*/ 2375983 w 10027658"/>
                <a:gd name="connsiteY18" fmla="*/ 1406268 h 5193759"/>
                <a:gd name="connsiteX19" fmla="*/ 2558863 w 10027658"/>
                <a:gd name="connsiteY19" fmla="*/ 1577718 h 5193759"/>
                <a:gd name="connsiteX20" fmla="*/ 2878903 w 10027658"/>
                <a:gd name="connsiteY20" fmla="*/ 1657728 h 5193759"/>
                <a:gd name="connsiteX21" fmla="*/ 3187513 w 10027658"/>
                <a:gd name="connsiteY21" fmla="*/ 1657728 h 5193759"/>
                <a:gd name="connsiteX22" fmla="*/ 3370393 w 10027658"/>
                <a:gd name="connsiteY22" fmla="*/ 1566288 h 5193759"/>
                <a:gd name="connsiteX23" fmla="*/ 3488066 w 10027658"/>
                <a:gd name="connsiteY23" fmla="*/ 1246753 h 5193759"/>
                <a:gd name="connsiteX24" fmla="*/ 3495138 w 10027658"/>
                <a:gd name="connsiteY24" fmla="*/ 1115548 h 5193759"/>
                <a:gd name="connsiteX25" fmla="*/ 3493650 w 10027658"/>
                <a:gd name="connsiteY25" fmla="*/ 1063976 h 5193759"/>
                <a:gd name="connsiteX26" fmla="*/ 3450403 w 10027658"/>
                <a:gd name="connsiteY26" fmla="*/ 777618 h 5193759"/>
                <a:gd name="connsiteX27" fmla="*/ 3119893 w 10027658"/>
                <a:gd name="connsiteY27" fmla="*/ 321571 h 5193759"/>
                <a:gd name="connsiteX28" fmla="*/ 3497351 w 10027658"/>
                <a:gd name="connsiteY28" fmla="*/ 674883 h 5193759"/>
                <a:gd name="connsiteX29" fmla="*/ 3759013 w 10027658"/>
                <a:gd name="connsiteY29" fmla="*/ 571878 h 5193759"/>
                <a:gd name="connsiteX30" fmla="*/ 3999043 w 10027658"/>
                <a:gd name="connsiteY30" fmla="*/ 91818 h 5193759"/>
                <a:gd name="connsiteX31" fmla="*/ 4033333 w 10027658"/>
                <a:gd name="connsiteY31" fmla="*/ 11808 h 5193759"/>
                <a:gd name="connsiteX32" fmla="*/ 3984569 w 10027658"/>
                <a:gd name="connsiteY32" fmla="*/ 247366 h 5193759"/>
                <a:gd name="connsiteX33" fmla="*/ 3812791 w 10027658"/>
                <a:gd name="connsiteY33" fmla="*/ 647417 h 5193759"/>
                <a:gd name="connsiteX34" fmla="*/ 3592906 w 10027658"/>
                <a:gd name="connsiteY34" fmla="*/ 811408 h 5193759"/>
                <a:gd name="connsiteX35" fmla="*/ 3604425 w 10027658"/>
                <a:gd name="connsiteY35" fmla="*/ 999253 h 5193759"/>
                <a:gd name="connsiteX36" fmla="*/ 3872985 w 10027658"/>
                <a:gd name="connsiteY36" fmla="*/ 881976 h 5193759"/>
                <a:gd name="connsiteX37" fmla="*/ 4200754 w 10027658"/>
                <a:gd name="connsiteY37" fmla="*/ 774136 h 5193759"/>
                <a:gd name="connsiteX38" fmla="*/ 4064251 w 10027658"/>
                <a:gd name="connsiteY38" fmla="*/ 847195 h 5193759"/>
                <a:gd name="connsiteX39" fmla="*/ 3818880 w 10027658"/>
                <a:gd name="connsiteY39" fmla="*/ 991305 h 5193759"/>
                <a:gd name="connsiteX40" fmla="*/ 3658531 w 10027658"/>
                <a:gd name="connsiteY40" fmla="*/ 1093178 h 5193759"/>
                <a:gd name="connsiteX41" fmla="*/ 3622838 w 10027658"/>
                <a:gd name="connsiteY41" fmla="*/ 1221401 h 5193759"/>
                <a:gd name="connsiteX42" fmla="*/ 3577446 w 10027658"/>
                <a:gd name="connsiteY42" fmla="*/ 1500691 h 5193759"/>
                <a:gd name="connsiteX43" fmla="*/ 3461833 w 10027658"/>
                <a:gd name="connsiteY43" fmla="*/ 1726308 h 5193759"/>
                <a:gd name="connsiteX44" fmla="*/ 3278953 w 10027658"/>
                <a:gd name="connsiteY44" fmla="*/ 2034918 h 5193759"/>
                <a:gd name="connsiteX45" fmla="*/ 3288742 w 10027658"/>
                <a:gd name="connsiteY45" fmla="*/ 2273460 h 5193759"/>
                <a:gd name="connsiteX46" fmla="*/ 3434288 w 10027658"/>
                <a:gd name="connsiteY46" fmla="*/ 2417577 h 5193759"/>
                <a:gd name="connsiteX47" fmla="*/ 3641522 w 10027658"/>
                <a:gd name="connsiteY47" fmla="*/ 2521189 h 5193759"/>
                <a:gd name="connsiteX48" fmla="*/ 4079053 w 10027658"/>
                <a:gd name="connsiteY48" fmla="*/ 2777868 h 5193759"/>
                <a:gd name="connsiteX49" fmla="*/ 5882777 w 10027658"/>
                <a:gd name="connsiteY49" fmla="*/ 3521863 h 5193759"/>
                <a:gd name="connsiteX50" fmla="*/ 6625713 w 10027658"/>
                <a:gd name="connsiteY50" fmla="*/ 3781261 h 5193759"/>
                <a:gd name="connsiteX51" fmla="*/ 7270085 w 10027658"/>
                <a:gd name="connsiteY51" fmla="*/ 4011311 h 5193759"/>
                <a:gd name="connsiteX52" fmla="*/ 8680791 w 10027658"/>
                <a:gd name="connsiteY52" fmla="*/ 4557615 h 5193759"/>
                <a:gd name="connsiteX53" fmla="*/ 10027325 w 10027658"/>
                <a:gd name="connsiteY53" fmla="*/ 5184350 h 5193759"/>
                <a:gd name="connsiteX54" fmla="*/ 8279756 w 10027658"/>
                <a:gd name="connsiteY54" fmla="*/ 4635004 h 5193759"/>
                <a:gd name="connsiteX55" fmla="*/ 6586898 w 10027658"/>
                <a:gd name="connsiteY55" fmla="*/ 4018307 h 5193759"/>
                <a:gd name="connsiteX56" fmla="*/ 6110863 w 10027658"/>
                <a:gd name="connsiteY56" fmla="*/ 3840155 h 5193759"/>
                <a:gd name="connsiteX57" fmla="*/ 4940575 w 10027658"/>
                <a:gd name="connsiteY57" fmla="*/ 3376168 h 5193759"/>
                <a:gd name="connsiteX58" fmla="*/ 3944371 w 10027658"/>
                <a:gd name="connsiteY58" fmla="*/ 2976643 h 5193759"/>
                <a:gd name="connsiteX59" fmla="*/ 3460193 w 10027658"/>
                <a:gd name="connsiteY59" fmla="*/ 2852901 h 5193759"/>
                <a:gd name="connsiteX60" fmla="*/ 3217865 w 10027658"/>
                <a:gd name="connsiteY60" fmla="*/ 2829045 h 5193759"/>
                <a:gd name="connsiteX61" fmla="*/ 3025524 w 10027658"/>
                <a:gd name="connsiteY61" fmla="*/ 2858861 h 5193759"/>
                <a:gd name="connsiteX62" fmla="*/ 2832855 w 10027658"/>
                <a:gd name="connsiteY62" fmla="*/ 2930924 h 5193759"/>
                <a:gd name="connsiteX63" fmla="*/ 2820111 w 10027658"/>
                <a:gd name="connsiteY63" fmla="*/ 3026344 h 5193759"/>
                <a:gd name="connsiteX64" fmla="*/ 2959241 w 10027658"/>
                <a:gd name="connsiteY64" fmla="*/ 3167976 h 5193759"/>
                <a:gd name="connsiteX65" fmla="*/ 3176083 w 10027658"/>
                <a:gd name="connsiteY65" fmla="*/ 3269358 h 5193759"/>
                <a:gd name="connsiteX66" fmla="*/ 3388239 w 10027658"/>
                <a:gd name="connsiteY66" fmla="*/ 3442290 h 5193759"/>
                <a:gd name="connsiteX67" fmla="*/ 3212014 w 10027658"/>
                <a:gd name="connsiteY67" fmla="*/ 3336948 h 5193759"/>
                <a:gd name="connsiteX68" fmla="*/ 3004633 w 10027658"/>
                <a:gd name="connsiteY68" fmla="*/ 3276814 h 5193759"/>
                <a:gd name="connsiteX69" fmla="*/ 2771676 w 10027658"/>
                <a:gd name="connsiteY69" fmla="*/ 3166987 h 5193759"/>
                <a:gd name="connsiteX70" fmla="*/ 2638873 w 10027658"/>
                <a:gd name="connsiteY70" fmla="*/ 3097908 h 5193759"/>
                <a:gd name="connsiteX71" fmla="*/ 2570293 w 10027658"/>
                <a:gd name="connsiteY71" fmla="*/ 3109338 h 5193759"/>
                <a:gd name="connsiteX72" fmla="*/ 2525557 w 10027658"/>
                <a:gd name="connsiteY72" fmla="*/ 3326508 h 5193759"/>
                <a:gd name="connsiteX73" fmla="*/ 2584349 w 10027658"/>
                <a:gd name="connsiteY73" fmla="*/ 3577470 h 5193759"/>
                <a:gd name="connsiteX74" fmla="*/ 2663703 w 10027658"/>
                <a:gd name="connsiteY74" fmla="*/ 3996904 h 5193759"/>
                <a:gd name="connsiteX75" fmla="*/ 2633113 w 10027658"/>
                <a:gd name="connsiteY75" fmla="*/ 4192703 h 5193759"/>
                <a:gd name="connsiteX76" fmla="*/ 2539703 w 10027658"/>
                <a:gd name="connsiteY76" fmla="*/ 4455574 h 5193759"/>
                <a:gd name="connsiteX77" fmla="*/ 2595212 w 10027658"/>
                <a:gd name="connsiteY77" fmla="*/ 3945217 h 5193759"/>
                <a:gd name="connsiteX78" fmla="*/ 2481240 w 10027658"/>
                <a:gd name="connsiteY78" fmla="*/ 3566538 h 5193759"/>
                <a:gd name="connsiteX79" fmla="*/ 2307403 w 10027658"/>
                <a:gd name="connsiteY79" fmla="*/ 3166488 h 5193759"/>
                <a:gd name="connsiteX80" fmla="*/ 2261683 w 10027658"/>
                <a:gd name="connsiteY80" fmla="*/ 3063618 h 5193759"/>
                <a:gd name="connsiteX81" fmla="*/ 2078803 w 10027658"/>
                <a:gd name="connsiteY81" fmla="*/ 2949318 h 5193759"/>
                <a:gd name="connsiteX82" fmla="*/ 1824299 w 10027658"/>
                <a:gd name="connsiteY82" fmla="*/ 3002494 h 5193759"/>
                <a:gd name="connsiteX83" fmla="*/ 1412162 w 10027658"/>
                <a:gd name="connsiteY83" fmla="*/ 3235573 h 5193759"/>
                <a:gd name="connsiteX84" fmla="*/ 1381573 w 10027658"/>
                <a:gd name="connsiteY84" fmla="*/ 3680838 h 5193759"/>
                <a:gd name="connsiteX85" fmla="*/ 1340867 w 10027658"/>
                <a:gd name="connsiteY85" fmla="*/ 3980504 h 5193759"/>
                <a:gd name="connsiteX86" fmla="*/ 1197619 w 10027658"/>
                <a:gd name="connsiteY86" fmla="*/ 4738831 h 5193759"/>
                <a:gd name="connsiteX87" fmla="*/ 1220896 w 10027658"/>
                <a:gd name="connsiteY87" fmla="*/ 4338309 h 5193759"/>
                <a:gd name="connsiteX88" fmla="*/ 1242772 w 10027658"/>
                <a:gd name="connsiteY88" fmla="*/ 4080888 h 5193759"/>
                <a:gd name="connsiteX89" fmla="*/ 1198693 w 10027658"/>
                <a:gd name="connsiteY89" fmla="*/ 3909438 h 5193759"/>
                <a:gd name="connsiteX90" fmla="*/ 970093 w 10027658"/>
                <a:gd name="connsiteY90" fmla="*/ 3989448 h 5193759"/>
                <a:gd name="connsiteX91" fmla="*/ 766328 w 10027658"/>
                <a:gd name="connsiteY91" fmla="*/ 4131990 h 5193759"/>
                <a:gd name="connsiteX92" fmla="*/ 555808 w 10027658"/>
                <a:gd name="connsiteY92" fmla="*/ 4355688 h 5193759"/>
                <a:gd name="connsiteX93" fmla="*/ 785900 w 10027658"/>
                <a:gd name="connsiteY93" fmla="*/ 4017771 h 5193759"/>
                <a:gd name="connsiteX94" fmla="*/ 1130113 w 10027658"/>
                <a:gd name="connsiteY94" fmla="*/ 3817500 h 5193759"/>
                <a:gd name="connsiteX95" fmla="*/ 1278703 w 10027658"/>
                <a:gd name="connsiteY95" fmla="*/ 3726558 h 5193759"/>
                <a:gd name="connsiteX96" fmla="*/ 1269661 w 10027658"/>
                <a:gd name="connsiteY96" fmla="*/ 3390117 h 5193759"/>
                <a:gd name="connsiteX97" fmla="*/ 1309620 w 10027658"/>
                <a:gd name="connsiteY97" fmla="*/ 3169963 h 5193759"/>
                <a:gd name="connsiteX98" fmla="*/ 1393003 w 10027658"/>
                <a:gd name="connsiteY98" fmla="*/ 3052188 h 5193759"/>
                <a:gd name="connsiteX99" fmla="*/ 1080693 w 10027658"/>
                <a:gd name="connsiteY99" fmla="*/ 2984604 h 5193759"/>
                <a:gd name="connsiteX100" fmla="*/ 663453 w 10027658"/>
                <a:gd name="connsiteY100" fmla="*/ 3023360 h 5193759"/>
                <a:gd name="connsiteX101" fmla="*/ 235111 w 10027658"/>
                <a:gd name="connsiteY101" fmla="*/ 3217172 h 5193759"/>
                <a:gd name="connsiteX102" fmla="*/ 421453 w 10027658"/>
                <a:gd name="connsiteY102" fmla="*/ 3029328 h 5193759"/>
                <a:gd name="connsiteX103" fmla="*/ 627193 w 10027658"/>
                <a:gd name="connsiteY103" fmla="*/ 2926458 h 5193759"/>
                <a:gd name="connsiteX104" fmla="*/ 854480 w 10027658"/>
                <a:gd name="connsiteY104" fmla="*/ 2889178 h 5193759"/>
                <a:gd name="connsiteX105" fmla="*/ 1149272 w 10027658"/>
                <a:gd name="connsiteY105" fmla="*/ 2889676 h 5193759"/>
                <a:gd name="connsiteX106" fmla="*/ 1531894 w 10027658"/>
                <a:gd name="connsiteY106" fmla="*/ 2917507 h 5193759"/>
                <a:gd name="connsiteX107" fmla="*/ 1860559 w 10027658"/>
                <a:gd name="connsiteY107" fmla="*/ 2766431 h 5193759"/>
                <a:gd name="connsiteX108" fmla="*/ 1701613 w 10027658"/>
                <a:gd name="connsiteY108" fmla="*/ 2263518 h 5193759"/>
                <a:gd name="connsiteX109" fmla="*/ 1690183 w 10027658"/>
                <a:gd name="connsiteY109" fmla="*/ 1966338 h 5193759"/>
                <a:gd name="connsiteX110" fmla="*/ 1381991 w 10027658"/>
                <a:gd name="connsiteY110" fmla="*/ 1841604 h 5193759"/>
                <a:gd name="connsiteX111" fmla="*/ 1095823 w 10027658"/>
                <a:gd name="connsiteY111" fmla="*/ 1714878 h 5193759"/>
                <a:gd name="connsiteX112" fmla="*/ 746507 w 10027658"/>
                <a:gd name="connsiteY112" fmla="*/ 1626415 h 5193759"/>
                <a:gd name="connsiteX113" fmla="*/ 352873 w 10027658"/>
                <a:gd name="connsiteY113" fmla="*/ 1726308 h 5193759"/>
                <a:gd name="connsiteX114" fmla="*/ 113171 w 10027658"/>
                <a:gd name="connsiteY114" fmla="*/ 1763582 h 5193759"/>
                <a:gd name="connsiteX115" fmla="*/ 9973 w 10027658"/>
                <a:gd name="connsiteY115" fmla="*/ 1737738 h 5193759"/>
                <a:gd name="connsiteX116" fmla="*/ 348516 w 10027658"/>
                <a:gd name="connsiteY116" fmla="*/ 1643812 h 5193759"/>
                <a:gd name="connsiteX117" fmla="*/ 653097 w 10027658"/>
                <a:gd name="connsiteY117" fmla="*/ 1543920 h 5193759"/>
                <a:gd name="connsiteX118" fmla="*/ 1072963 w 10027658"/>
                <a:gd name="connsiteY118" fmla="*/ 1612008 h 5193759"/>
                <a:gd name="connsiteX119" fmla="*/ 1244413 w 10027658"/>
                <a:gd name="connsiteY119" fmla="*/ 1657728 h 5193759"/>
                <a:gd name="connsiteX120" fmla="*/ 1205766 w 10027658"/>
                <a:gd name="connsiteY120" fmla="*/ 1451988 h 5193759"/>
                <a:gd name="connsiteX121" fmla="*/ 1046313 w 10027658"/>
                <a:gd name="connsiteY121" fmla="*/ 815409 h 5193759"/>
                <a:gd name="connsiteX122" fmla="*/ 1221553 w 10027658"/>
                <a:gd name="connsiteY122" fmla="*/ 1211958 h 5193759"/>
                <a:gd name="connsiteX0" fmla="*/ 1221553 w 10185913"/>
                <a:gd name="connsiteY0" fmla="*/ 1211958 h 5209120"/>
                <a:gd name="connsiteX1" fmla="*/ 1343911 w 10185913"/>
                <a:gd name="connsiteY1" fmla="*/ 1559828 h 5209120"/>
                <a:gd name="connsiteX2" fmla="*/ 1553023 w 10185913"/>
                <a:gd name="connsiteY2" fmla="*/ 1657728 h 5209120"/>
                <a:gd name="connsiteX3" fmla="*/ 1907353 w 10185913"/>
                <a:gd name="connsiteY3" fmla="*/ 1680588 h 5209120"/>
                <a:gd name="connsiteX4" fmla="*/ 2021653 w 10185913"/>
                <a:gd name="connsiteY4" fmla="*/ 1543428 h 5209120"/>
                <a:gd name="connsiteX5" fmla="*/ 2124523 w 10185913"/>
                <a:gd name="connsiteY5" fmla="*/ 1291968 h 5209120"/>
                <a:gd name="connsiteX6" fmla="*/ 2124523 w 10185913"/>
                <a:gd name="connsiteY6" fmla="*/ 1120518 h 5209120"/>
                <a:gd name="connsiteX7" fmla="*/ 2068029 w 10185913"/>
                <a:gd name="connsiteY7" fmla="*/ 825325 h 5209120"/>
                <a:gd name="connsiteX8" fmla="*/ 2078803 w 10185913"/>
                <a:gd name="connsiteY8" fmla="*/ 777618 h 5209120"/>
                <a:gd name="connsiteX9" fmla="*/ 2170243 w 10185913"/>
                <a:gd name="connsiteY9" fmla="*/ 1086228 h 5209120"/>
                <a:gd name="connsiteX10" fmla="*/ 2215963 w 10185913"/>
                <a:gd name="connsiteY10" fmla="*/ 1269108 h 5209120"/>
                <a:gd name="connsiteX11" fmla="*/ 2284543 w 10185913"/>
                <a:gd name="connsiteY11" fmla="*/ 1303398 h 5209120"/>
                <a:gd name="connsiteX12" fmla="*/ 2330263 w 10185913"/>
                <a:gd name="connsiteY12" fmla="*/ 1166238 h 5209120"/>
                <a:gd name="connsiteX13" fmla="*/ 2467423 w 10185913"/>
                <a:gd name="connsiteY13" fmla="*/ 880488 h 5209120"/>
                <a:gd name="connsiteX14" fmla="*/ 2558863 w 10185913"/>
                <a:gd name="connsiteY14" fmla="*/ 640458 h 5209120"/>
                <a:gd name="connsiteX15" fmla="*/ 2616013 w 10185913"/>
                <a:gd name="connsiteY15" fmla="*/ 537588 h 5209120"/>
                <a:gd name="connsiteX16" fmla="*/ 2558863 w 10185913"/>
                <a:gd name="connsiteY16" fmla="*/ 789048 h 5209120"/>
                <a:gd name="connsiteX17" fmla="*/ 2444563 w 10185913"/>
                <a:gd name="connsiteY17" fmla="*/ 1097658 h 5209120"/>
                <a:gd name="connsiteX18" fmla="*/ 2375983 w 10185913"/>
                <a:gd name="connsiteY18" fmla="*/ 1406268 h 5209120"/>
                <a:gd name="connsiteX19" fmla="*/ 2558863 w 10185913"/>
                <a:gd name="connsiteY19" fmla="*/ 1577718 h 5209120"/>
                <a:gd name="connsiteX20" fmla="*/ 2878903 w 10185913"/>
                <a:gd name="connsiteY20" fmla="*/ 1657728 h 5209120"/>
                <a:gd name="connsiteX21" fmla="*/ 3187513 w 10185913"/>
                <a:gd name="connsiteY21" fmla="*/ 1657728 h 5209120"/>
                <a:gd name="connsiteX22" fmla="*/ 3370393 w 10185913"/>
                <a:gd name="connsiteY22" fmla="*/ 1566288 h 5209120"/>
                <a:gd name="connsiteX23" fmla="*/ 3488066 w 10185913"/>
                <a:gd name="connsiteY23" fmla="*/ 1246753 h 5209120"/>
                <a:gd name="connsiteX24" fmla="*/ 3495138 w 10185913"/>
                <a:gd name="connsiteY24" fmla="*/ 1115548 h 5209120"/>
                <a:gd name="connsiteX25" fmla="*/ 3493650 w 10185913"/>
                <a:gd name="connsiteY25" fmla="*/ 1063976 h 5209120"/>
                <a:gd name="connsiteX26" fmla="*/ 3450403 w 10185913"/>
                <a:gd name="connsiteY26" fmla="*/ 777618 h 5209120"/>
                <a:gd name="connsiteX27" fmla="*/ 3119893 w 10185913"/>
                <a:gd name="connsiteY27" fmla="*/ 321571 h 5209120"/>
                <a:gd name="connsiteX28" fmla="*/ 3497351 w 10185913"/>
                <a:gd name="connsiteY28" fmla="*/ 674883 h 5209120"/>
                <a:gd name="connsiteX29" fmla="*/ 3759013 w 10185913"/>
                <a:gd name="connsiteY29" fmla="*/ 571878 h 5209120"/>
                <a:gd name="connsiteX30" fmla="*/ 3999043 w 10185913"/>
                <a:gd name="connsiteY30" fmla="*/ 91818 h 5209120"/>
                <a:gd name="connsiteX31" fmla="*/ 4033333 w 10185913"/>
                <a:gd name="connsiteY31" fmla="*/ 11808 h 5209120"/>
                <a:gd name="connsiteX32" fmla="*/ 3984569 w 10185913"/>
                <a:gd name="connsiteY32" fmla="*/ 247366 h 5209120"/>
                <a:gd name="connsiteX33" fmla="*/ 3812791 w 10185913"/>
                <a:gd name="connsiteY33" fmla="*/ 647417 h 5209120"/>
                <a:gd name="connsiteX34" fmla="*/ 3592906 w 10185913"/>
                <a:gd name="connsiteY34" fmla="*/ 811408 h 5209120"/>
                <a:gd name="connsiteX35" fmla="*/ 3604425 w 10185913"/>
                <a:gd name="connsiteY35" fmla="*/ 999253 h 5209120"/>
                <a:gd name="connsiteX36" fmla="*/ 3872985 w 10185913"/>
                <a:gd name="connsiteY36" fmla="*/ 881976 h 5209120"/>
                <a:gd name="connsiteX37" fmla="*/ 4200754 w 10185913"/>
                <a:gd name="connsiteY37" fmla="*/ 774136 h 5209120"/>
                <a:gd name="connsiteX38" fmla="*/ 4064251 w 10185913"/>
                <a:gd name="connsiteY38" fmla="*/ 847195 h 5209120"/>
                <a:gd name="connsiteX39" fmla="*/ 3818880 w 10185913"/>
                <a:gd name="connsiteY39" fmla="*/ 991305 h 5209120"/>
                <a:gd name="connsiteX40" fmla="*/ 3658531 w 10185913"/>
                <a:gd name="connsiteY40" fmla="*/ 1093178 h 5209120"/>
                <a:gd name="connsiteX41" fmla="*/ 3622838 w 10185913"/>
                <a:gd name="connsiteY41" fmla="*/ 1221401 h 5209120"/>
                <a:gd name="connsiteX42" fmla="*/ 3577446 w 10185913"/>
                <a:gd name="connsiteY42" fmla="*/ 1500691 h 5209120"/>
                <a:gd name="connsiteX43" fmla="*/ 3461833 w 10185913"/>
                <a:gd name="connsiteY43" fmla="*/ 1726308 h 5209120"/>
                <a:gd name="connsiteX44" fmla="*/ 3278953 w 10185913"/>
                <a:gd name="connsiteY44" fmla="*/ 2034918 h 5209120"/>
                <a:gd name="connsiteX45" fmla="*/ 3288742 w 10185913"/>
                <a:gd name="connsiteY45" fmla="*/ 2273460 h 5209120"/>
                <a:gd name="connsiteX46" fmla="*/ 3434288 w 10185913"/>
                <a:gd name="connsiteY46" fmla="*/ 2417577 h 5209120"/>
                <a:gd name="connsiteX47" fmla="*/ 3641522 w 10185913"/>
                <a:gd name="connsiteY47" fmla="*/ 2521189 h 5209120"/>
                <a:gd name="connsiteX48" fmla="*/ 4079053 w 10185913"/>
                <a:gd name="connsiteY48" fmla="*/ 2777868 h 5209120"/>
                <a:gd name="connsiteX49" fmla="*/ 5882777 w 10185913"/>
                <a:gd name="connsiteY49" fmla="*/ 3521863 h 5209120"/>
                <a:gd name="connsiteX50" fmla="*/ 6625713 w 10185913"/>
                <a:gd name="connsiteY50" fmla="*/ 3781261 h 5209120"/>
                <a:gd name="connsiteX51" fmla="*/ 7270085 w 10185913"/>
                <a:gd name="connsiteY51" fmla="*/ 4011311 h 5209120"/>
                <a:gd name="connsiteX52" fmla="*/ 8680791 w 10185913"/>
                <a:gd name="connsiteY52" fmla="*/ 4557615 h 5209120"/>
                <a:gd name="connsiteX53" fmla="*/ 9958409 w 10185913"/>
                <a:gd name="connsiteY53" fmla="*/ 5034180 h 5209120"/>
                <a:gd name="connsiteX54" fmla="*/ 10027325 w 10185913"/>
                <a:gd name="connsiteY54" fmla="*/ 5184350 h 5209120"/>
                <a:gd name="connsiteX55" fmla="*/ 8279756 w 10185913"/>
                <a:gd name="connsiteY55" fmla="*/ 4635004 h 5209120"/>
                <a:gd name="connsiteX56" fmla="*/ 6586898 w 10185913"/>
                <a:gd name="connsiteY56" fmla="*/ 4018307 h 5209120"/>
                <a:gd name="connsiteX57" fmla="*/ 6110863 w 10185913"/>
                <a:gd name="connsiteY57" fmla="*/ 3840155 h 5209120"/>
                <a:gd name="connsiteX58" fmla="*/ 4940575 w 10185913"/>
                <a:gd name="connsiteY58" fmla="*/ 3376168 h 5209120"/>
                <a:gd name="connsiteX59" fmla="*/ 3944371 w 10185913"/>
                <a:gd name="connsiteY59" fmla="*/ 2976643 h 5209120"/>
                <a:gd name="connsiteX60" fmla="*/ 3460193 w 10185913"/>
                <a:gd name="connsiteY60" fmla="*/ 2852901 h 5209120"/>
                <a:gd name="connsiteX61" fmla="*/ 3217865 w 10185913"/>
                <a:gd name="connsiteY61" fmla="*/ 2829045 h 5209120"/>
                <a:gd name="connsiteX62" fmla="*/ 3025524 w 10185913"/>
                <a:gd name="connsiteY62" fmla="*/ 2858861 h 5209120"/>
                <a:gd name="connsiteX63" fmla="*/ 2832855 w 10185913"/>
                <a:gd name="connsiteY63" fmla="*/ 2930924 h 5209120"/>
                <a:gd name="connsiteX64" fmla="*/ 2820111 w 10185913"/>
                <a:gd name="connsiteY64" fmla="*/ 3026344 h 5209120"/>
                <a:gd name="connsiteX65" fmla="*/ 2959241 w 10185913"/>
                <a:gd name="connsiteY65" fmla="*/ 3167976 h 5209120"/>
                <a:gd name="connsiteX66" fmla="*/ 3176083 w 10185913"/>
                <a:gd name="connsiteY66" fmla="*/ 3269358 h 5209120"/>
                <a:gd name="connsiteX67" fmla="*/ 3388239 w 10185913"/>
                <a:gd name="connsiteY67" fmla="*/ 3442290 h 5209120"/>
                <a:gd name="connsiteX68" fmla="*/ 3212014 w 10185913"/>
                <a:gd name="connsiteY68" fmla="*/ 3336948 h 5209120"/>
                <a:gd name="connsiteX69" fmla="*/ 3004633 w 10185913"/>
                <a:gd name="connsiteY69" fmla="*/ 3276814 h 5209120"/>
                <a:gd name="connsiteX70" fmla="*/ 2771676 w 10185913"/>
                <a:gd name="connsiteY70" fmla="*/ 3166987 h 5209120"/>
                <a:gd name="connsiteX71" fmla="*/ 2638873 w 10185913"/>
                <a:gd name="connsiteY71" fmla="*/ 3097908 h 5209120"/>
                <a:gd name="connsiteX72" fmla="*/ 2570293 w 10185913"/>
                <a:gd name="connsiteY72" fmla="*/ 3109338 h 5209120"/>
                <a:gd name="connsiteX73" fmla="*/ 2525557 w 10185913"/>
                <a:gd name="connsiteY73" fmla="*/ 3326508 h 5209120"/>
                <a:gd name="connsiteX74" fmla="*/ 2584349 w 10185913"/>
                <a:gd name="connsiteY74" fmla="*/ 3577470 h 5209120"/>
                <a:gd name="connsiteX75" fmla="*/ 2663703 w 10185913"/>
                <a:gd name="connsiteY75" fmla="*/ 3996904 h 5209120"/>
                <a:gd name="connsiteX76" fmla="*/ 2633113 w 10185913"/>
                <a:gd name="connsiteY76" fmla="*/ 4192703 h 5209120"/>
                <a:gd name="connsiteX77" fmla="*/ 2539703 w 10185913"/>
                <a:gd name="connsiteY77" fmla="*/ 4455574 h 5209120"/>
                <a:gd name="connsiteX78" fmla="*/ 2595212 w 10185913"/>
                <a:gd name="connsiteY78" fmla="*/ 3945217 h 5209120"/>
                <a:gd name="connsiteX79" fmla="*/ 2481240 w 10185913"/>
                <a:gd name="connsiteY79" fmla="*/ 3566538 h 5209120"/>
                <a:gd name="connsiteX80" fmla="*/ 2307403 w 10185913"/>
                <a:gd name="connsiteY80" fmla="*/ 3166488 h 5209120"/>
                <a:gd name="connsiteX81" fmla="*/ 2261683 w 10185913"/>
                <a:gd name="connsiteY81" fmla="*/ 3063618 h 5209120"/>
                <a:gd name="connsiteX82" fmla="*/ 2078803 w 10185913"/>
                <a:gd name="connsiteY82" fmla="*/ 2949318 h 5209120"/>
                <a:gd name="connsiteX83" fmla="*/ 1824299 w 10185913"/>
                <a:gd name="connsiteY83" fmla="*/ 3002494 h 5209120"/>
                <a:gd name="connsiteX84" fmla="*/ 1412162 w 10185913"/>
                <a:gd name="connsiteY84" fmla="*/ 3235573 h 5209120"/>
                <a:gd name="connsiteX85" fmla="*/ 1381573 w 10185913"/>
                <a:gd name="connsiteY85" fmla="*/ 3680838 h 5209120"/>
                <a:gd name="connsiteX86" fmla="*/ 1340867 w 10185913"/>
                <a:gd name="connsiteY86" fmla="*/ 3980504 h 5209120"/>
                <a:gd name="connsiteX87" fmla="*/ 1197619 w 10185913"/>
                <a:gd name="connsiteY87" fmla="*/ 4738831 h 5209120"/>
                <a:gd name="connsiteX88" fmla="*/ 1220896 w 10185913"/>
                <a:gd name="connsiteY88" fmla="*/ 4338309 h 5209120"/>
                <a:gd name="connsiteX89" fmla="*/ 1242772 w 10185913"/>
                <a:gd name="connsiteY89" fmla="*/ 4080888 h 5209120"/>
                <a:gd name="connsiteX90" fmla="*/ 1198693 w 10185913"/>
                <a:gd name="connsiteY90" fmla="*/ 3909438 h 5209120"/>
                <a:gd name="connsiteX91" fmla="*/ 970093 w 10185913"/>
                <a:gd name="connsiteY91" fmla="*/ 3989448 h 5209120"/>
                <a:gd name="connsiteX92" fmla="*/ 766328 w 10185913"/>
                <a:gd name="connsiteY92" fmla="*/ 4131990 h 5209120"/>
                <a:gd name="connsiteX93" fmla="*/ 555808 w 10185913"/>
                <a:gd name="connsiteY93" fmla="*/ 4355688 h 5209120"/>
                <a:gd name="connsiteX94" fmla="*/ 785900 w 10185913"/>
                <a:gd name="connsiteY94" fmla="*/ 4017771 h 5209120"/>
                <a:gd name="connsiteX95" fmla="*/ 1130113 w 10185913"/>
                <a:gd name="connsiteY95" fmla="*/ 3817500 h 5209120"/>
                <a:gd name="connsiteX96" fmla="*/ 1278703 w 10185913"/>
                <a:gd name="connsiteY96" fmla="*/ 3726558 h 5209120"/>
                <a:gd name="connsiteX97" fmla="*/ 1269661 w 10185913"/>
                <a:gd name="connsiteY97" fmla="*/ 3390117 h 5209120"/>
                <a:gd name="connsiteX98" fmla="*/ 1309620 w 10185913"/>
                <a:gd name="connsiteY98" fmla="*/ 3169963 h 5209120"/>
                <a:gd name="connsiteX99" fmla="*/ 1393003 w 10185913"/>
                <a:gd name="connsiteY99" fmla="*/ 3052188 h 5209120"/>
                <a:gd name="connsiteX100" fmla="*/ 1080693 w 10185913"/>
                <a:gd name="connsiteY100" fmla="*/ 2984604 h 5209120"/>
                <a:gd name="connsiteX101" fmla="*/ 663453 w 10185913"/>
                <a:gd name="connsiteY101" fmla="*/ 3023360 h 5209120"/>
                <a:gd name="connsiteX102" fmla="*/ 235111 w 10185913"/>
                <a:gd name="connsiteY102" fmla="*/ 3217172 h 5209120"/>
                <a:gd name="connsiteX103" fmla="*/ 421453 w 10185913"/>
                <a:gd name="connsiteY103" fmla="*/ 3029328 h 5209120"/>
                <a:gd name="connsiteX104" fmla="*/ 627193 w 10185913"/>
                <a:gd name="connsiteY104" fmla="*/ 2926458 h 5209120"/>
                <a:gd name="connsiteX105" fmla="*/ 854480 w 10185913"/>
                <a:gd name="connsiteY105" fmla="*/ 2889178 h 5209120"/>
                <a:gd name="connsiteX106" fmla="*/ 1149272 w 10185913"/>
                <a:gd name="connsiteY106" fmla="*/ 2889676 h 5209120"/>
                <a:gd name="connsiteX107" fmla="*/ 1531894 w 10185913"/>
                <a:gd name="connsiteY107" fmla="*/ 2917507 h 5209120"/>
                <a:gd name="connsiteX108" fmla="*/ 1860559 w 10185913"/>
                <a:gd name="connsiteY108" fmla="*/ 2766431 h 5209120"/>
                <a:gd name="connsiteX109" fmla="*/ 1701613 w 10185913"/>
                <a:gd name="connsiteY109" fmla="*/ 2263518 h 5209120"/>
                <a:gd name="connsiteX110" fmla="*/ 1690183 w 10185913"/>
                <a:gd name="connsiteY110" fmla="*/ 1966338 h 5209120"/>
                <a:gd name="connsiteX111" fmla="*/ 1381991 w 10185913"/>
                <a:gd name="connsiteY111" fmla="*/ 1841604 h 5209120"/>
                <a:gd name="connsiteX112" fmla="*/ 1095823 w 10185913"/>
                <a:gd name="connsiteY112" fmla="*/ 1714878 h 5209120"/>
                <a:gd name="connsiteX113" fmla="*/ 746507 w 10185913"/>
                <a:gd name="connsiteY113" fmla="*/ 1626415 h 5209120"/>
                <a:gd name="connsiteX114" fmla="*/ 352873 w 10185913"/>
                <a:gd name="connsiteY114" fmla="*/ 1726308 h 5209120"/>
                <a:gd name="connsiteX115" fmla="*/ 113171 w 10185913"/>
                <a:gd name="connsiteY115" fmla="*/ 1763582 h 5209120"/>
                <a:gd name="connsiteX116" fmla="*/ 9973 w 10185913"/>
                <a:gd name="connsiteY116" fmla="*/ 1737738 h 5209120"/>
                <a:gd name="connsiteX117" fmla="*/ 348516 w 10185913"/>
                <a:gd name="connsiteY117" fmla="*/ 1643812 h 5209120"/>
                <a:gd name="connsiteX118" fmla="*/ 653097 w 10185913"/>
                <a:gd name="connsiteY118" fmla="*/ 1543920 h 5209120"/>
                <a:gd name="connsiteX119" fmla="*/ 1072963 w 10185913"/>
                <a:gd name="connsiteY119" fmla="*/ 1612008 h 5209120"/>
                <a:gd name="connsiteX120" fmla="*/ 1244413 w 10185913"/>
                <a:gd name="connsiteY120" fmla="*/ 1657728 h 5209120"/>
                <a:gd name="connsiteX121" fmla="*/ 1205766 w 10185913"/>
                <a:gd name="connsiteY121" fmla="*/ 1451988 h 5209120"/>
                <a:gd name="connsiteX122" fmla="*/ 1046313 w 10185913"/>
                <a:gd name="connsiteY122" fmla="*/ 815409 h 5209120"/>
                <a:gd name="connsiteX123" fmla="*/ 1221553 w 10185913"/>
                <a:gd name="connsiteY123" fmla="*/ 1211958 h 5209120"/>
                <a:gd name="connsiteX0" fmla="*/ 1221553 w 10149789"/>
                <a:gd name="connsiteY0" fmla="*/ 1211958 h 5201379"/>
                <a:gd name="connsiteX1" fmla="*/ 1343911 w 10149789"/>
                <a:gd name="connsiteY1" fmla="*/ 1559828 h 5201379"/>
                <a:gd name="connsiteX2" fmla="*/ 1553023 w 10149789"/>
                <a:gd name="connsiteY2" fmla="*/ 1657728 h 5201379"/>
                <a:gd name="connsiteX3" fmla="*/ 1907353 w 10149789"/>
                <a:gd name="connsiteY3" fmla="*/ 1680588 h 5201379"/>
                <a:gd name="connsiteX4" fmla="*/ 2021653 w 10149789"/>
                <a:gd name="connsiteY4" fmla="*/ 1543428 h 5201379"/>
                <a:gd name="connsiteX5" fmla="*/ 2124523 w 10149789"/>
                <a:gd name="connsiteY5" fmla="*/ 1291968 h 5201379"/>
                <a:gd name="connsiteX6" fmla="*/ 2124523 w 10149789"/>
                <a:gd name="connsiteY6" fmla="*/ 1120518 h 5201379"/>
                <a:gd name="connsiteX7" fmla="*/ 2068029 w 10149789"/>
                <a:gd name="connsiteY7" fmla="*/ 825325 h 5201379"/>
                <a:gd name="connsiteX8" fmla="*/ 2078803 w 10149789"/>
                <a:gd name="connsiteY8" fmla="*/ 777618 h 5201379"/>
                <a:gd name="connsiteX9" fmla="*/ 2170243 w 10149789"/>
                <a:gd name="connsiteY9" fmla="*/ 1086228 h 5201379"/>
                <a:gd name="connsiteX10" fmla="*/ 2215963 w 10149789"/>
                <a:gd name="connsiteY10" fmla="*/ 1269108 h 5201379"/>
                <a:gd name="connsiteX11" fmla="*/ 2284543 w 10149789"/>
                <a:gd name="connsiteY11" fmla="*/ 1303398 h 5201379"/>
                <a:gd name="connsiteX12" fmla="*/ 2330263 w 10149789"/>
                <a:gd name="connsiteY12" fmla="*/ 1166238 h 5201379"/>
                <a:gd name="connsiteX13" fmla="*/ 2467423 w 10149789"/>
                <a:gd name="connsiteY13" fmla="*/ 880488 h 5201379"/>
                <a:gd name="connsiteX14" fmla="*/ 2558863 w 10149789"/>
                <a:gd name="connsiteY14" fmla="*/ 640458 h 5201379"/>
                <a:gd name="connsiteX15" fmla="*/ 2616013 w 10149789"/>
                <a:gd name="connsiteY15" fmla="*/ 537588 h 5201379"/>
                <a:gd name="connsiteX16" fmla="*/ 2558863 w 10149789"/>
                <a:gd name="connsiteY16" fmla="*/ 789048 h 5201379"/>
                <a:gd name="connsiteX17" fmla="*/ 2444563 w 10149789"/>
                <a:gd name="connsiteY17" fmla="*/ 1097658 h 5201379"/>
                <a:gd name="connsiteX18" fmla="*/ 2375983 w 10149789"/>
                <a:gd name="connsiteY18" fmla="*/ 1406268 h 5201379"/>
                <a:gd name="connsiteX19" fmla="*/ 2558863 w 10149789"/>
                <a:gd name="connsiteY19" fmla="*/ 1577718 h 5201379"/>
                <a:gd name="connsiteX20" fmla="*/ 2878903 w 10149789"/>
                <a:gd name="connsiteY20" fmla="*/ 1657728 h 5201379"/>
                <a:gd name="connsiteX21" fmla="*/ 3187513 w 10149789"/>
                <a:gd name="connsiteY21" fmla="*/ 1657728 h 5201379"/>
                <a:gd name="connsiteX22" fmla="*/ 3370393 w 10149789"/>
                <a:gd name="connsiteY22" fmla="*/ 1566288 h 5201379"/>
                <a:gd name="connsiteX23" fmla="*/ 3488066 w 10149789"/>
                <a:gd name="connsiteY23" fmla="*/ 1246753 h 5201379"/>
                <a:gd name="connsiteX24" fmla="*/ 3495138 w 10149789"/>
                <a:gd name="connsiteY24" fmla="*/ 1115548 h 5201379"/>
                <a:gd name="connsiteX25" fmla="*/ 3493650 w 10149789"/>
                <a:gd name="connsiteY25" fmla="*/ 1063976 h 5201379"/>
                <a:gd name="connsiteX26" fmla="*/ 3450403 w 10149789"/>
                <a:gd name="connsiteY26" fmla="*/ 777618 h 5201379"/>
                <a:gd name="connsiteX27" fmla="*/ 3119893 w 10149789"/>
                <a:gd name="connsiteY27" fmla="*/ 321571 h 5201379"/>
                <a:gd name="connsiteX28" fmla="*/ 3497351 w 10149789"/>
                <a:gd name="connsiteY28" fmla="*/ 674883 h 5201379"/>
                <a:gd name="connsiteX29" fmla="*/ 3759013 w 10149789"/>
                <a:gd name="connsiteY29" fmla="*/ 571878 h 5201379"/>
                <a:gd name="connsiteX30" fmla="*/ 3999043 w 10149789"/>
                <a:gd name="connsiteY30" fmla="*/ 91818 h 5201379"/>
                <a:gd name="connsiteX31" fmla="*/ 4033333 w 10149789"/>
                <a:gd name="connsiteY31" fmla="*/ 11808 h 5201379"/>
                <a:gd name="connsiteX32" fmla="*/ 3984569 w 10149789"/>
                <a:gd name="connsiteY32" fmla="*/ 247366 h 5201379"/>
                <a:gd name="connsiteX33" fmla="*/ 3812791 w 10149789"/>
                <a:gd name="connsiteY33" fmla="*/ 647417 h 5201379"/>
                <a:gd name="connsiteX34" fmla="*/ 3592906 w 10149789"/>
                <a:gd name="connsiteY34" fmla="*/ 811408 h 5201379"/>
                <a:gd name="connsiteX35" fmla="*/ 3604425 w 10149789"/>
                <a:gd name="connsiteY35" fmla="*/ 999253 h 5201379"/>
                <a:gd name="connsiteX36" fmla="*/ 3872985 w 10149789"/>
                <a:gd name="connsiteY36" fmla="*/ 881976 h 5201379"/>
                <a:gd name="connsiteX37" fmla="*/ 4200754 w 10149789"/>
                <a:gd name="connsiteY37" fmla="*/ 774136 h 5201379"/>
                <a:gd name="connsiteX38" fmla="*/ 4064251 w 10149789"/>
                <a:gd name="connsiteY38" fmla="*/ 847195 h 5201379"/>
                <a:gd name="connsiteX39" fmla="*/ 3818880 w 10149789"/>
                <a:gd name="connsiteY39" fmla="*/ 991305 h 5201379"/>
                <a:gd name="connsiteX40" fmla="*/ 3658531 w 10149789"/>
                <a:gd name="connsiteY40" fmla="*/ 1093178 h 5201379"/>
                <a:gd name="connsiteX41" fmla="*/ 3622838 w 10149789"/>
                <a:gd name="connsiteY41" fmla="*/ 1221401 h 5201379"/>
                <a:gd name="connsiteX42" fmla="*/ 3577446 w 10149789"/>
                <a:gd name="connsiteY42" fmla="*/ 1500691 h 5201379"/>
                <a:gd name="connsiteX43" fmla="*/ 3461833 w 10149789"/>
                <a:gd name="connsiteY43" fmla="*/ 1726308 h 5201379"/>
                <a:gd name="connsiteX44" fmla="*/ 3278953 w 10149789"/>
                <a:gd name="connsiteY44" fmla="*/ 2034918 h 5201379"/>
                <a:gd name="connsiteX45" fmla="*/ 3288742 w 10149789"/>
                <a:gd name="connsiteY45" fmla="*/ 2273460 h 5201379"/>
                <a:gd name="connsiteX46" fmla="*/ 3434288 w 10149789"/>
                <a:gd name="connsiteY46" fmla="*/ 2417577 h 5201379"/>
                <a:gd name="connsiteX47" fmla="*/ 3641522 w 10149789"/>
                <a:gd name="connsiteY47" fmla="*/ 2521189 h 5201379"/>
                <a:gd name="connsiteX48" fmla="*/ 4079053 w 10149789"/>
                <a:gd name="connsiteY48" fmla="*/ 2777868 h 5201379"/>
                <a:gd name="connsiteX49" fmla="*/ 5882777 w 10149789"/>
                <a:gd name="connsiteY49" fmla="*/ 3521863 h 5201379"/>
                <a:gd name="connsiteX50" fmla="*/ 6625713 w 10149789"/>
                <a:gd name="connsiteY50" fmla="*/ 3781261 h 5201379"/>
                <a:gd name="connsiteX51" fmla="*/ 7270085 w 10149789"/>
                <a:gd name="connsiteY51" fmla="*/ 4011311 h 5201379"/>
                <a:gd name="connsiteX52" fmla="*/ 8680791 w 10149789"/>
                <a:gd name="connsiteY52" fmla="*/ 4557615 h 5201379"/>
                <a:gd name="connsiteX53" fmla="*/ 9958409 w 10149789"/>
                <a:gd name="connsiteY53" fmla="*/ 5034180 h 5201379"/>
                <a:gd name="connsiteX54" fmla="*/ 10027325 w 10149789"/>
                <a:gd name="connsiteY54" fmla="*/ 5184350 h 5201379"/>
                <a:gd name="connsiteX55" fmla="*/ 8279756 w 10149789"/>
                <a:gd name="connsiteY55" fmla="*/ 4635004 h 5201379"/>
                <a:gd name="connsiteX56" fmla="*/ 6586898 w 10149789"/>
                <a:gd name="connsiteY56" fmla="*/ 4018307 h 5201379"/>
                <a:gd name="connsiteX57" fmla="*/ 6110863 w 10149789"/>
                <a:gd name="connsiteY57" fmla="*/ 3840155 h 5201379"/>
                <a:gd name="connsiteX58" fmla="*/ 4940575 w 10149789"/>
                <a:gd name="connsiteY58" fmla="*/ 3376168 h 5201379"/>
                <a:gd name="connsiteX59" fmla="*/ 3944371 w 10149789"/>
                <a:gd name="connsiteY59" fmla="*/ 2976643 h 5201379"/>
                <a:gd name="connsiteX60" fmla="*/ 3460193 w 10149789"/>
                <a:gd name="connsiteY60" fmla="*/ 2852901 h 5201379"/>
                <a:gd name="connsiteX61" fmla="*/ 3217865 w 10149789"/>
                <a:gd name="connsiteY61" fmla="*/ 2829045 h 5201379"/>
                <a:gd name="connsiteX62" fmla="*/ 3025524 w 10149789"/>
                <a:gd name="connsiteY62" fmla="*/ 2858861 h 5201379"/>
                <a:gd name="connsiteX63" fmla="*/ 2832855 w 10149789"/>
                <a:gd name="connsiteY63" fmla="*/ 2930924 h 5201379"/>
                <a:gd name="connsiteX64" fmla="*/ 2820111 w 10149789"/>
                <a:gd name="connsiteY64" fmla="*/ 3026344 h 5201379"/>
                <a:gd name="connsiteX65" fmla="*/ 2959241 w 10149789"/>
                <a:gd name="connsiteY65" fmla="*/ 3167976 h 5201379"/>
                <a:gd name="connsiteX66" fmla="*/ 3176083 w 10149789"/>
                <a:gd name="connsiteY66" fmla="*/ 3269358 h 5201379"/>
                <a:gd name="connsiteX67" fmla="*/ 3388239 w 10149789"/>
                <a:gd name="connsiteY67" fmla="*/ 3442290 h 5201379"/>
                <a:gd name="connsiteX68" fmla="*/ 3212014 w 10149789"/>
                <a:gd name="connsiteY68" fmla="*/ 3336948 h 5201379"/>
                <a:gd name="connsiteX69" fmla="*/ 3004633 w 10149789"/>
                <a:gd name="connsiteY69" fmla="*/ 3276814 h 5201379"/>
                <a:gd name="connsiteX70" fmla="*/ 2771676 w 10149789"/>
                <a:gd name="connsiteY70" fmla="*/ 3166987 h 5201379"/>
                <a:gd name="connsiteX71" fmla="*/ 2638873 w 10149789"/>
                <a:gd name="connsiteY71" fmla="*/ 3097908 h 5201379"/>
                <a:gd name="connsiteX72" fmla="*/ 2570293 w 10149789"/>
                <a:gd name="connsiteY72" fmla="*/ 3109338 h 5201379"/>
                <a:gd name="connsiteX73" fmla="*/ 2525557 w 10149789"/>
                <a:gd name="connsiteY73" fmla="*/ 3326508 h 5201379"/>
                <a:gd name="connsiteX74" fmla="*/ 2584349 w 10149789"/>
                <a:gd name="connsiteY74" fmla="*/ 3577470 h 5201379"/>
                <a:gd name="connsiteX75" fmla="*/ 2663703 w 10149789"/>
                <a:gd name="connsiteY75" fmla="*/ 3996904 h 5201379"/>
                <a:gd name="connsiteX76" fmla="*/ 2633113 w 10149789"/>
                <a:gd name="connsiteY76" fmla="*/ 4192703 h 5201379"/>
                <a:gd name="connsiteX77" fmla="*/ 2539703 w 10149789"/>
                <a:gd name="connsiteY77" fmla="*/ 4455574 h 5201379"/>
                <a:gd name="connsiteX78" fmla="*/ 2595212 w 10149789"/>
                <a:gd name="connsiteY78" fmla="*/ 3945217 h 5201379"/>
                <a:gd name="connsiteX79" fmla="*/ 2481240 w 10149789"/>
                <a:gd name="connsiteY79" fmla="*/ 3566538 h 5201379"/>
                <a:gd name="connsiteX80" fmla="*/ 2307403 w 10149789"/>
                <a:gd name="connsiteY80" fmla="*/ 3166488 h 5201379"/>
                <a:gd name="connsiteX81" fmla="*/ 2261683 w 10149789"/>
                <a:gd name="connsiteY81" fmla="*/ 3063618 h 5201379"/>
                <a:gd name="connsiteX82" fmla="*/ 2078803 w 10149789"/>
                <a:gd name="connsiteY82" fmla="*/ 2949318 h 5201379"/>
                <a:gd name="connsiteX83" fmla="*/ 1824299 w 10149789"/>
                <a:gd name="connsiteY83" fmla="*/ 3002494 h 5201379"/>
                <a:gd name="connsiteX84" fmla="*/ 1412162 w 10149789"/>
                <a:gd name="connsiteY84" fmla="*/ 3235573 h 5201379"/>
                <a:gd name="connsiteX85" fmla="*/ 1381573 w 10149789"/>
                <a:gd name="connsiteY85" fmla="*/ 3680838 h 5201379"/>
                <a:gd name="connsiteX86" fmla="*/ 1340867 w 10149789"/>
                <a:gd name="connsiteY86" fmla="*/ 3980504 h 5201379"/>
                <a:gd name="connsiteX87" fmla="*/ 1197619 w 10149789"/>
                <a:gd name="connsiteY87" fmla="*/ 4738831 h 5201379"/>
                <a:gd name="connsiteX88" fmla="*/ 1220896 w 10149789"/>
                <a:gd name="connsiteY88" fmla="*/ 4338309 h 5201379"/>
                <a:gd name="connsiteX89" fmla="*/ 1242772 w 10149789"/>
                <a:gd name="connsiteY89" fmla="*/ 4080888 h 5201379"/>
                <a:gd name="connsiteX90" fmla="*/ 1198693 w 10149789"/>
                <a:gd name="connsiteY90" fmla="*/ 3909438 h 5201379"/>
                <a:gd name="connsiteX91" fmla="*/ 970093 w 10149789"/>
                <a:gd name="connsiteY91" fmla="*/ 3989448 h 5201379"/>
                <a:gd name="connsiteX92" fmla="*/ 766328 w 10149789"/>
                <a:gd name="connsiteY92" fmla="*/ 4131990 h 5201379"/>
                <a:gd name="connsiteX93" fmla="*/ 555808 w 10149789"/>
                <a:gd name="connsiteY93" fmla="*/ 4355688 h 5201379"/>
                <a:gd name="connsiteX94" fmla="*/ 785900 w 10149789"/>
                <a:gd name="connsiteY94" fmla="*/ 4017771 h 5201379"/>
                <a:gd name="connsiteX95" fmla="*/ 1130113 w 10149789"/>
                <a:gd name="connsiteY95" fmla="*/ 3817500 h 5201379"/>
                <a:gd name="connsiteX96" fmla="*/ 1278703 w 10149789"/>
                <a:gd name="connsiteY96" fmla="*/ 3726558 h 5201379"/>
                <a:gd name="connsiteX97" fmla="*/ 1269661 w 10149789"/>
                <a:gd name="connsiteY97" fmla="*/ 3390117 h 5201379"/>
                <a:gd name="connsiteX98" fmla="*/ 1309620 w 10149789"/>
                <a:gd name="connsiteY98" fmla="*/ 3169963 h 5201379"/>
                <a:gd name="connsiteX99" fmla="*/ 1393003 w 10149789"/>
                <a:gd name="connsiteY99" fmla="*/ 3052188 h 5201379"/>
                <a:gd name="connsiteX100" fmla="*/ 1080693 w 10149789"/>
                <a:gd name="connsiteY100" fmla="*/ 2984604 h 5201379"/>
                <a:gd name="connsiteX101" fmla="*/ 663453 w 10149789"/>
                <a:gd name="connsiteY101" fmla="*/ 3023360 h 5201379"/>
                <a:gd name="connsiteX102" fmla="*/ 235111 w 10149789"/>
                <a:gd name="connsiteY102" fmla="*/ 3217172 h 5201379"/>
                <a:gd name="connsiteX103" fmla="*/ 421453 w 10149789"/>
                <a:gd name="connsiteY103" fmla="*/ 3029328 h 5201379"/>
                <a:gd name="connsiteX104" fmla="*/ 627193 w 10149789"/>
                <a:gd name="connsiteY104" fmla="*/ 2926458 h 5201379"/>
                <a:gd name="connsiteX105" fmla="*/ 854480 w 10149789"/>
                <a:gd name="connsiteY105" fmla="*/ 2889178 h 5201379"/>
                <a:gd name="connsiteX106" fmla="*/ 1149272 w 10149789"/>
                <a:gd name="connsiteY106" fmla="*/ 2889676 h 5201379"/>
                <a:gd name="connsiteX107" fmla="*/ 1531894 w 10149789"/>
                <a:gd name="connsiteY107" fmla="*/ 2917507 h 5201379"/>
                <a:gd name="connsiteX108" fmla="*/ 1860559 w 10149789"/>
                <a:gd name="connsiteY108" fmla="*/ 2766431 h 5201379"/>
                <a:gd name="connsiteX109" fmla="*/ 1701613 w 10149789"/>
                <a:gd name="connsiteY109" fmla="*/ 2263518 h 5201379"/>
                <a:gd name="connsiteX110" fmla="*/ 1690183 w 10149789"/>
                <a:gd name="connsiteY110" fmla="*/ 1966338 h 5201379"/>
                <a:gd name="connsiteX111" fmla="*/ 1381991 w 10149789"/>
                <a:gd name="connsiteY111" fmla="*/ 1841604 h 5201379"/>
                <a:gd name="connsiteX112" fmla="*/ 1095823 w 10149789"/>
                <a:gd name="connsiteY112" fmla="*/ 1714878 h 5201379"/>
                <a:gd name="connsiteX113" fmla="*/ 746507 w 10149789"/>
                <a:gd name="connsiteY113" fmla="*/ 1626415 h 5201379"/>
                <a:gd name="connsiteX114" fmla="*/ 352873 w 10149789"/>
                <a:gd name="connsiteY114" fmla="*/ 1726308 h 5201379"/>
                <a:gd name="connsiteX115" fmla="*/ 113171 w 10149789"/>
                <a:gd name="connsiteY115" fmla="*/ 1763582 h 5201379"/>
                <a:gd name="connsiteX116" fmla="*/ 9973 w 10149789"/>
                <a:gd name="connsiteY116" fmla="*/ 1737738 h 5201379"/>
                <a:gd name="connsiteX117" fmla="*/ 348516 w 10149789"/>
                <a:gd name="connsiteY117" fmla="*/ 1643812 h 5201379"/>
                <a:gd name="connsiteX118" fmla="*/ 653097 w 10149789"/>
                <a:gd name="connsiteY118" fmla="*/ 1543920 h 5201379"/>
                <a:gd name="connsiteX119" fmla="*/ 1072963 w 10149789"/>
                <a:gd name="connsiteY119" fmla="*/ 1612008 h 5201379"/>
                <a:gd name="connsiteX120" fmla="*/ 1244413 w 10149789"/>
                <a:gd name="connsiteY120" fmla="*/ 1657728 h 5201379"/>
                <a:gd name="connsiteX121" fmla="*/ 1205766 w 10149789"/>
                <a:gd name="connsiteY121" fmla="*/ 1451988 h 5201379"/>
                <a:gd name="connsiteX122" fmla="*/ 1046313 w 10149789"/>
                <a:gd name="connsiteY122" fmla="*/ 815409 h 5201379"/>
                <a:gd name="connsiteX123" fmla="*/ 1221553 w 10149789"/>
                <a:gd name="connsiteY123" fmla="*/ 1211958 h 5201379"/>
                <a:gd name="connsiteX0" fmla="*/ 1221553 w 10072283"/>
                <a:gd name="connsiteY0" fmla="*/ 1211958 h 5263089"/>
                <a:gd name="connsiteX1" fmla="*/ 1343911 w 10072283"/>
                <a:gd name="connsiteY1" fmla="*/ 1559828 h 5263089"/>
                <a:gd name="connsiteX2" fmla="*/ 1553023 w 10072283"/>
                <a:gd name="connsiteY2" fmla="*/ 1657728 h 5263089"/>
                <a:gd name="connsiteX3" fmla="*/ 1907353 w 10072283"/>
                <a:gd name="connsiteY3" fmla="*/ 1680588 h 5263089"/>
                <a:gd name="connsiteX4" fmla="*/ 2021653 w 10072283"/>
                <a:gd name="connsiteY4" fmla="*/ 1543428 h 5263089"/>
                <a:gd name="connsiteX5" fmla="*/ 2124523 w 10072283"/>
                <a:gd name="connsiteY5" fmla="*/ 1291968 h 5263089"/>
                <a:gd name="connsiteX6" fmla="*/ 2124523 w 10072283"/>
                <a:gd name="connsiteY6" fmla="*/ 1120518 h 5263089"/>
                <a:gd name="connsiteX7" fmla="*/ 2068029 w 10072283"/>
                <a:gd name="connsiteY7" fmla="*/ 825325 h 5263089"/>
                <a:gd name="connsiteX8" fmla="*/ 2078803 w 10072283"/>
                <a:gd name="connsiteY8" fmla="*/ 777618 h 5263089"/>
                <a:gd name="connsiteX9" fmla="*/ 2170243 w 10072283"/>
                <a:gd name="connsiteY9" fmla="*/ 1086228 h 5263089"/>
                <a:gd name="connsiteX10" fmla="*/ 2215963 w 10072283"/>
                <a:gd name="connsiteY10" fmla="*/ 1269108 h 5263089"/>
                <a:gd name="connsiteX11" fmla="*/ 2284543 w 10072283"/>
                <a:gd name="connsiteY11" fmla="*/ 1303398 h 5263089"/>
                <a:gd name="connsiteX12" fmla="*/ 2330263 w 10072283"/>
                <a:gd name="connsiteY12" fmla="*/ 1166238 h 5263089"/>
                <a:gd name="connsiteX13" fmla="*/ 2467423 w 10072283"/>
                <a:gd name="connsiteY13" fmla="*/ 880488 h 5263089"/>
                <a:gd name="connsiteX14" fmla="*/ 2558863 w 10072283"/>
                <a:gd name="connsiteY14" fmla="*/ 640458 h 5263089"/>
                <a:gd name="connsiteX15" fmla="*/ 2616013 w 10072283"/>
                <a:gd name="connsiteY15" fmla="*/ 537588 h 5263089"/>
                <a:gd name="connsiteX16" fmla="*/ 2558863 w 10072283"/>
                <a:gd name="connsiteY16" fmla="*/ 789048 h 5263089"/>
                <a:gd name="connsiteX17" fmla="*/ 2444563 w 10072283"/>
                <a:gd name="connsiteY17" fmla="*/ 1097658 h 5263089"/>
                <a:gd name="connsiteX18" fmla="*/ 2375983 w 10072283"/>
                <a:gd name="connsiteY18" fmla="*/ 1406268 h 5263089"/>
                <a:gd name="connsiteX19" fmla="*/ 2558863 w 10072283"/>
                <a:gd name="connsiteY19" fmla="*/ 1577718 h 5263089"/>
                <a:gd name="connsiteX20" fmla="*/ 2878903 w 10072283"/>
                <a:gd name="connsiteY20" fmla="*/ 1657728 h 5263089"/>
                <a:gd name="connsiteX21" fmla="*/ 3187513 w 10072283"/>
                <a:gd name="connsiteY21" fmla="*/ 1657728 h 5263089"/>
                <a:gd name="connsiteX22" fmla="*/ 3370393 w 10072283"/>
                <a:gd name="connsiteY22" fmla="*/ 1566288 h 5263089"/>
                <a:gd name="connsiteX23" fmla="*/ 3488066 w 10072283"/>
                <a:gd name="connsiteY23" fmla="*/ 1246753 h 5263089"/>
                <a:gd name="connsiteX24" fmla="*/ 3495138 w 10072283"/>
                <a:gd name="connsiteY24" fmla="*/ 1115548 h 5263089"/>
                <a:gd name="connsiteX25" fmla="*/ 3493650 w 10072283"/>
                <a:gd name="connsiteY25" fmla="*/ 1063976 h 5263089"/>
                <a:gd name="connsiteX26" fmla="*/ 3450403 w 10072283"/>
                <a:gd name="connsiteY26" fmla="*/ 777618 h 5263089"/>
                <a:gd name="connsiteX27" fmla="*/ 3119893 w 10072283"/>
                <a:gd name="connsiteY27" fmla="*/ 321571 h 5263089"/>
                <a:gd name="connsiteX28" fmla="*/ 3497351 w 10072283"/>
                <a:gd name="connsiteY28" fmla="*/ 674883 h 5263089"/>
                <a:gd name="connsiteX29" fmla="*/ 3759013 w 10072283"/>
                <a:gd name="connsiteY29" fmla="*/ 571878 h 5263089"/>
                <a:gd name="connsiteX30" fmla="*/ 3999043 w 10072283"/>
                <a:gd name="connsiteY30" fmla="*/ 91818 h 5263089"/>
                <a:gd name="connsiteX31" fmla="*/ 4033333 w 10072283"/>
                <a:gd name="connsiteY31" fmla="*/ 11808 h 5263089"/>
                <a:gd name="connsiteX32" fmla="*/ 3984569 w 10072283"/>
                <a:gd name="connsiteY32" fmla="*/ 247366 h 5263089"/>
                <a:gd name="connsiteX33" fmla="*/ 3812791 w 10072283"/>
                <a:gd name="connsiteY33" fmla="*/ 647417 h 5263089"/>
                <a:gd name="connsiteX34" fmla="*/ 3592906 w 10072283"/>
                <a:gd name="connsiteY34" fmla="*/ 811408 h 5263089"/>
                <a:gd name="connsiteX35" fmla="*/ 3604425 w 10072283"/>
                <a:gd name="connsiteY35" fmla="*/ 999253 h 5263089"/>
                <a:gd name="connsiteX36" fmla="*/ 3872985 w 10072283"/>
                <a:gd name="connsiteY36" fmla="*/ 881976 h 5263089"/>
                <a:gd name="connsiteX37" fmla="*/ 4200754 w 10072283"/>
                <a:gd name="connsiteY37" fmla="*/ 774136 h 5263089"/>
                <a:gd name="connsiteX38" fmla="*/ 4064251 w 10072283"/>
                <a:gd name="connsiteY38" fmla="*/ 847195 h 5263089"/>
                <a:gd name="connsiteX39" fmla="*/ 3818880 w 10072283"/>
                <a:gd name="connsiteY39" fmla="*/ 991305 h 5263089"/>
                <a:gd name="connsiteX40" fmla="*/ 3658531 w 10072283"/>
                <a:gd name="connsiteY40" fmla="*/ 1093178 h 5263089"/>
                <a:gd name="connsiteX41" fmla="*/ 3622838 w 10072283"/>
                <a:gd name="connsiteY41" fmla="*/ 1221401 h 5263089"/>
                <a:gd name="connsiteX42" fmla="*/ 3577446 w 10072283"/>
                <a:gd name="connsiteY42" fmla="*/ 1500691 h 5263089"/>
                <a:gd name="connsiteX43" fmla="*/ 3461833 w 10072283"/>
                <a:gd name="connsiteY43" fmla="*/ 1726308 h 5263089"/>
                <a:gd name="connsiteX44" fmla="*/ 3278953 w 10072283"/>
                <a:gd name="connsiteY44" fmla="*/ 2034918 h 5263089"/>
                <a:gd name="connsiteX45" fmla="*/ 3288742 w 10072283"/>
                <a:gd name="connsiteY45" fmla="*/ 2273460 h 5263089"/>
                <a:gd name="connsiteX46" fmla="*/ 3434288 w 10072283"/>
                <a:gd name="connsiteY46" fmla="*/ 2417577 h 5263089"/>
                <a:gd name="connsiteX47" fmla="*/ 3641522 w 10072283"/>
                <a:gd name="connsiteY47" fmla="*/ 2521189 h 5263089"/>
                <a:gd name="connsiteX48" fmla="*/ 4079053 w 10072283"/>
                <a:gd name="connsiteY48" fmla="*/ 2777868 h 5263089"/>
                <a:gd name="connsiteX49" fmla="*/ 5882777 w 10072283"/>
                <a:gd name="connsiteY49" fmla="*/ 3521863 h 5263089"/>
                <a:gd name="connsiteX50" fmla="*/ 6625713 w 10072283"/>
                <a:gd name="connsiteY50" fmla="*/ 3781261 h 5263089"/>
                <a:gd name="connsiteX51" fmla="*/ 7270085 w 10072283"/>
                <a:gd name="connsiteY51" fmla="*/ 4011311 h 5263089"/>
                <a:gd name="connsiteX52" fmla="*/ 8680791 w 10072283"/>
                <a:gd name="connsiteY52" fmla="*/ 4557615 h 5263089"/>
                <a:gd name="connsiteX53" fmla="*/ 9958409 w 10072283"/>
                <a:gd name="connsiteY53" fmla="*/ 5034180 h 5263089"/>
                <a:gd name="connsiteX54" fmla="*/ 9912911 w 10072283"/>
                <a:gd name="connsiteY54" fmla="*/ 5249335 h 5263089"/>
                <a:gd name="connsiteX55" fmla="*/ 8279756 w 10072283"/>
                <a:gd name="connsiteY55" fmla="*/ 4635004 h 5263089"/>
                <a:gd name="connsiteX56" fmla="*/ 6586898 w 10072283"/>
                <a:gd name="connsiteY56" fmla="*/ 4018307 h 5263089"/>
                <a:gd name="connsiteX57" fmla="*/ 6110863 w 10072283"/>
                <a:gd name="connsiteY57" fmla="*/ 3840155 h 5263089"/>
                <a:gd name="connsiteX58" fmla="*/ 4940575 w 10072283"/>
                <a:gd name="connsiteY58" fmla="*/ 3376168 h 5263089"/>
                <a:gd name="connsiteX59" fmla="*/ 3944371 w 10072283"/>
                <a:gd name="connsiteY59" fmla="*/ 2976643 h 5263089"/>
                <a:gd name="connsiteX60" fmla="*/ 3460193 w 10072283"/>
                <a:gd name="connsiteY60" fmla="*/ 2852901 h 5263089"/>
                <a:gd name="connsiteX61" fmla="*/ 3217865 w 10072283"/>
                <a:gd name="connsiteY61" fmla="*/ 2829045 h 5263089"/>
                <a:gd name="connsiteX62" fmla="*/ 3025524 w 10072283"/>
                <a:gd name="connsiteY62" fmla="*/ 2858861 h 5263089"/>
                <a:gd name="connsiteX63" fmla="*/ 2832855 w 10072283"/>
                <a:gd name="connsiteY63" fmla="*/ 2930924 h 5263089"/>
                <a:gd name="connsiteX64" fmla="*/ 2820111 w 10072283"/>
                <a:gd name="connsiteY64" fmla="*/ 3026344 h 5263089"/>
                <a:gd name="connsiteX65" fmla="*/ 2959241 w 10072283"/>
                <a:gd name="connsiteY65" fmla="*/ 3167976 h 5263089"/>
                <a:gd name="connsiteX66" fmla="*/ 3176083 w 10072283"/>
                <a:gd name="connsiteY66" fmla="*/ 3269358 h 5263089"/>
                <a:gd name="connsiteX67" fmla="*/ 3388239 w 10072283"/>
                <a:gd name="connsiteY67" fmla="*/ 3442290 h 5263089"/>
                <a:gd name="connsiteX68" fmla="*/ 3212014 w 10072283"/>
                <a:gd name="connsiteY68" fmla="*/ 3336948 h 5263089"/>
                <a:gd name="connsiteX69" fmla="*/ 3004633 w 10072283"/>
                <a:gd name="connsiteY69" fmla="*/ 3276814 h 5263089"/>
                <a:gd name="connsiteX70" fmla="*/ 2771676 w 10072283"/>
                <a:gd name="connsiteY70" fmla="*/ 3166987 h 5263089"/>
                <a:gd name="connsiteX71" fmla="*/ 2638873 w 10072283"/>
                <a:gd name="connsiteY71" fmla="*/ 3097908 h 5263089"/>
                <a:gd name="connsiteX72" fmla="*/ 2570293 w 10072283"/>
                <a:gd name="connsiteY72" fmla="*/ 3109338 h 5263089"/>
                <a:gd name="connsiteX73" fmla="*/ 2525557 w 10072283"/>
                <a:gd name="connsiteY73" fmla="*/ 3326508 h 5263089"/>
                <a:gd name="connsiteX74" fmla="*/ 2584349 w 10072283"/>
                <a:gd name="connsiteY74" fmla="*/ 3577470 h 5263089"/>
                <a:gd name="connsiteX75" fmla="*/ 2663703 w 10072283"/>
                <a:gd name="connsiteY75" fmla="*/ 3996904 h 5263089"/>
                <a:gd name="connsiteX76" fmla="*/ 2633113 w 10072283"/>
                <a:gd name="connsiteY76" fmla="*/ 4192703 h 5263089"/>
                <a:gd name="connsiteX77" fmla="*/ 2539703 w 10072283"/>
                <a:gd name="connsiteY77" fmla="*/ 4455574 h 5263089"/>
                <a:gd name="connsiteX78" fmla="*/ 2595212 w 10072283"/>
                <a:gd name="connsiteY78" fmla="*/ 3945217 h 5263089"/>
                <a:gd name="connsiteX79" fmla="*/ 2481240 w 10072283"/>
                <a:gd name="connsiteY79" fmla="*/ 3566538 h 5263089"/>
                <a:gd name="connsiteX80" fmla="*/ 2307403 w 10072283"/>
                <a:gd name="connsiteY80" fmla="*/ 3166488 h 5263089"/>
                <a:gd name="connsiteX81" fmla="*/ 2261683 w 10072283"/>
                <a:gd name="connsiteY81" fmla="*/ 3063618 h 5263089"/>
                <a:gd name="connsiteX82" fmla="*/ 2078803 w 10072283"/>
                <a:gd name="connsiteY82" fmla="*/ 2949318 h 5263089"/>
                <a:gd name="connsiteX83" fmla="*/ 1824299 w 10072283"/>
                <a:gd name="connsiteY83" fmla="*/ 3002494 h 5263089"/>
                <a:gd name="connsiteX84" fmla="*/ 1412162 w 10072283"/>
                <a:gd name="connsiteY84" fmla="*/ 3235573 h 5263089"/>
                <a:gd name="connsiteX85" fmla="*/ 1381573 w 10072283"/>
                <a:gd name="connsiteY85" fmla="*/ 3680838 h 5263089"/>
                <a:gd name="connsiteX86" fmla="*/ 1340867 w 10072283"/>
                <a:gd name="connsiteY86" fmla="*/ 3980504 h 5263089"/>
                <a:gd name="connsiteX87" fmla="*/ 1197619 w 10072283"/>
                <a:gd name="connsiteY87" fmla="*/ 4738831 h 5263089"/>
                <a:gd name="connsiteX88" fmla="*/ 1220896 w 10072283"/>
                <a:gd name="connsiteY88" fmla="*/ 4338309 h 5263089"/>
                <a:gd name="connsiteX89" fmla="*/ 1242772 w 10072283"/>
                <a:gd name="connsiteY89" fmla="*/ 4080888 h 5263089"/>
                <a:gd name="connsiteX90" fmla="*/ 1198693 w 10072283"/>
                <a:gd name="connsiteY90" fmla="*/ 3909438 h 5263089"/>
                <a:gd name="connsiteX91" fmla="*/ 970093 w 10072283"/>
                <a:gd name="connsiteY91" fmla="*/ 3989448 h 5263089"/>
                <a:gd name="connsiteX92" fmla="*/ 766328 w 10072283"/>
                <a:gd name="connsiteY92" fmla="*/ 4131990 h 5263089"/>
                <a:gd name="connsiteX93" fmla="*/ 555808 w 10072283"/>
                <a:gd name="connsiteY93" fmla="*/ 4355688 h 5263089"/>
                <a:gd name="connsiteX94" fmla="*/ 785900 w 10072283"/>
                <a:gd name="connsiteY94" fmla="*/ 4017771 h 5263089"/>
                <a:gd name="connsiteX95" fmla="*/ 1130113 w 10072283"/>
                <a:gd name="connsiteY95" fmla="*/ 3817500 h 5263089"/>
                <a:gd name="connsiteX96" fmla="*/ 1278703 w 10072283"/>
                <a:gd name="connsiteY96" fmla="*/ 3726558 h 5263089"/>
                <a:gd name="connsiteX97" fmla="*/ 1269661 w 10072283"/>
                <a:gd name="connsiteY97" fmla="*/ 3390117 h 5263089"/>
                <a:gd name="connsiteX98" fmla="*/ 1309620 w 10072283"/>
                <a:gd name="connsiteY98" fmla="*/ 3169963 h 5263089"/>
                <a:gd name="connsiteX99" fmla="*/ 1393003 w 10072283"/>
                <a:gd name="connsiteY99" fmla="*/ 3052188 h 5263089"/>
                <a:gd name="connsiteX100" fmla="*/ 1080693 w 10072283"/>
                <a:gd name="connsiteY100" fmla="*/ 2984604 h 5263089"/>
                <a:gd name="connsiteX101" fmla="*/ 663453 w 10072283"/>
                <a:gd name="connsiteY101" fmla="*/ 3023360 h 5263089"/>
                <a:gd name="connsiteX102" fmla="*/ 235111 w 10072283"/>
                <a:gd name="connsiteY102" fmla="*/ 3217172 h 5263089"/>
                <a:gd name="connsiteX103" fmla="*/ 421453 w 10072283"/>
                <a:gd name="connsiteY103" fmla="*/ 3029328 h 5263089"/>
                <a:gd name="connsiteX104" fmla="*/ 627193 w 10072283"/>
                <a:gd name="connsiteY104" fmla="*/ 2926458 h 5263089"/>
                <a:gd name="connsiteX105" fmla="*/ 854480 w 10072283"/>
                <a:gd name="connsiteY105" fmla="*/ 2889178 h 5263089"/>
                <a:gd name="connsiteX106" fmla="*/ 1149272 w 10072283"/>
                <a:gd name="connsiteY106" fmla="*/ 2889676 h 5263089"/>
                <a:gd name="connsiteX107" fmla="*/ 1531894 w 10072283"/>
                <a:gd name="connsiteY107" fmla="*/ 2917507 h 5263089"/>
                <a:gd name="connsiteX108" fmla="*/ 1860559 w 10072283"/>
                <a:gd name="connsiteY108" fmla="*/ 2766431 h 5263089"/>
                <a:gd name="connsiteX109" fmla="*/ 1701613 w 10072283"/>
                <a:gd name="connsiteY109" fmla="*/ 2263518 h 5263089"/>
                <a:gd name="connsiteX110" fmla="*/ 1690183 w 10072283"/>
                <a:gd name="connsiteY110" fmla="*/ 1966338 h 5263089"/>
                <a:gd name="connsiteX111" fmla="*/ 1381991 w 10072283"/>
                <a:gd name="connsiteY111" fmla="*/ 1841604 h 5263089"/>
                <a:gd name="connsiteX112" fmla="*/ 1095823 w 10072283"/>
                <a:gd name="connsiteY112" fmla="*/ 1714878 h 5263089"/>
                <a:gd name="connsiteX113" fmla="*/ 746507 w 10072283"/>
                <a:gd name="connsiteY113" fmla="*/ 1626415 h 5263089"/>
                <a:gd name="connsiteX114" fmla="*/ 352873 w 10072283"/>
                <a:gd name="connsiteY114" fmla="*/ 1726308 h 5263089"/>
                <a:gd name="connsiteX115" fmla="*/ 113171 w 10072283"/>
                <a:gd name="connsiteY115" fmla="*/ 1763582 h 5263089"/>
                <a:gd name="connsiteX116" fmla="*/ 9973 w 10072283"/>
                <a:gd name="connsiteY116" fmla="*/ 1737738 h 5263089"/>
                <a:gd name="connsiteX117" fmla="*/ 348516 w 10072283"/>
                <a:gd name="connsiteY117" fmla="*/ 1643812 h 5263089"/>
                <a:gd name="connsiteX118" fmla="*/ 653097 w 10072283"/>
                <a:gd name="connsiteY118" fmla="*/ 1543920 h 5263089"/>
                <a:gd name="connsiteX119" fmla="*/ 1072963 w 10072283"/>
                <a:gd name="connsiteY119" fmla="*/ 1612008 h 5263089"/>
                <a:gd name="connsiteX120" fmla="*/ 1244413 w 10072283"/>
                <a:gd name="connsiteY120" fmla="*/ 1657728 h 5263089"/>
                <a:gd name="connsiteX121" fmla="*/ 1205766 w 10072283"/>
                <a:gd name="connsiteY121" fmla="*/ 1451988 h 5263089"/>
                <a:gd name="connsiteX122" fmla="*/ 1046313 w 10072283"/>
                <a:gd name="connsiteY122" fmla="*/ 815409 h 5263089"/>
                <a:gd name="connsiteX123" fmla="*/ 1221553 w 10072283"/>
                <a:gd name="connsiteY123" fmla="*/ 1211958 h 5263089"/>
                <a:gd name="connsiteX0" fmla="*/ 1221553 w 10001386"/>
                <a:gd name="connsiteY0" fmla="*/ 1211958 h 5257964"/>
                <a:gd name="connsiteX1" fmla="*/ 1343911 w 10001386"/>
                <a:gd name="connsiteY1" fmla="*/ 1559828 h 5257964"/>
                <a:gd name="connsiteX2" fmla="*/ 1553023 w 10001386"/>
                <a:gd name="connsiteY2" fmla="*/ 1657728 h 5257964"/>
                <a:gd name="connsiteX3" fmla="*/ 1907353 w 10001386"/>
                <a:gd name="connsiteY3" fmla="*/ 1680588 h 5257964"/>
                <a:gd name="connsiteX4" fmla="*/ 2021653 w 10001386"/>
                <a:gd name="connsiteY4" fmla="*/ 1543428 h 5257964"/>
                <a:gd name="connsiteX5" fmla="*/ 2124523 w 10001386"/>
                <a:gd name="connsiteY5" fmla="*/ 1291968 h 5257964"/>
                <a:gd name="connsiteX6" fmla="*/ 2124523 w 10001386"/>
                <a:gd name="connsiteY6" fmla="*/ 1120518 h 5257964"/>
                <a:gd name="connsiteX7" fmla="*/ 2068029 w 10001386"/>
                <a:gd name="connsiteY7" fmla="*/ 825325 h 5257964"/>
                <a:gd name="connsiteX8" fmla="*/ 2078803 w 10001386"/>
                <a:gd name="connsiteY8" fmla="*/ 777618 h 5257964"/>
                <a:gd name="connsiteX9" fmla="*/ 2170243 w 10001386"/>
                <a:gd name="connsiteY9" fmla="*/ 1086228 h 5257964"/>
                <a:gd name="connsiteX10" fmla="*/ 2215963 w 10001386"/>
                <a:gd name="connsiteY10" fmla="*/ 1269108 h 5257964"/>
                <a:gd name="connsiteX11" fmla="*/ 2284543 w 10001386"/>
                <a:gd name="connsiteY11" fmla="*/ 1303398 h 5257964"/>
                <a:gd name="connsiteX12" fmla="*/ 2330263 w 10001386"/>
                <a:gd name="connsiteY12" fmla="*/ 1166238 h 5257964"/>
                <a:gd name="connsiteX13" fmla="*/ 2467423 w 10001386"/>
                <a:gd name="connsiteY13" fmla="*/ 880488 h 5257964"/>
                <a:gd name="connsiteX14" fmla="*/ 2558863 w 10001386"/>
                <a:gd name="connsiteY14" fmla="*/ 640458 h 5257964"/>
                <a:gd name="connsiteX15" fmla="*/ 2616013 w 10001386"/>
                <a:gd name="connsiteY15" fmla="*/ 537588 h 5257964"/>
                <a:gd name="connsiteX16" fmla="*/ 2558863 w 10001386"/>
                <a:gd name="connsiteY16" fmla="*/ 789048 h 5257964"/>
                <a:gd name="connsiteX17" fmla="*/ 2444563 w 10001386"/>
                <a:gd name="connsiteY17" fmla="*/ 1097658 h 5257964"/>
                <a:gd name="connsiteX18" fmla="*/ 2375983 w 10001386"/>
                <a:gd name="connsiteY18" fmla="*/ 1406268 h 5257964"/>
                <a:gd name="connsiteX19" fmla="*/ 2558863 w 10001386"/>
                <a:gd name="connsiteY19" fmla="*/ 1577718 h 5257964"/>
                <a:gd name="connsiteX20" fmla="*/ 2878903 w 10001386"/>
                <a:gd name="connsiteY20" fmla="*/ 1657728 h 5257964"/>
                <a:gd name="connsiteX21" fmla="*/ 3187513 w 10001386"/>
                <a:gd name="connsiteY21" fmla="*/ 1657728 h 5257964"/>
                <a:gd name="connsiteX22" fmla="*/ 3370393 w 10001386"/>
                <a:gd name="connsiteY22" fmla="*/ 1566288 h 5257964"/>
                <a:gd name="connsiteX23" fmla="*/ 3488066 w 10001386"/>
                <a:gd name="connsiteY23" fmla="*/ 1246753 h 5257964"/>
                <a:gd name="connsiteX24" fmla="*/ 3495138 w 10001386"/>
                <a:gd name="connsiteY24" fmla="*/ 1115548 h 5257964"/>
                <a:gd name="connsiteX25" fmla="*/ 3493650 w 10001386"/>
                <a:gd name="connsiteY25" fmla="*/ 1063976 h 5257964"/>
                <a:gd name="connsiteX26" fmla="*/ 3450403 w 10001386"/>
                <a:gd name="connsiteY26" fmla="*/ 777618 h 5257964"/>
                <a:gd name="connsiteX27" fmla="*/ 3119893 w 10001386"/>
                <a:gd name="connsiteY27" fmla="*/ 321571 h 5257964"/>
                <a:gd name="connsiteX28" fmla="*/ 3497351 w 10001386"/>
                <a:gd name="connsiteY28" fmla="*/ 674883 h 5257964"/>
                <a:gd name="connsiteX29" fmla="*/ 3759013 w 10001386"/>
                <a:gd name="connsiteY29" fmla="*/ 571878 h 5257964"/>
                <a:gd name="connsiteX30" fmla="*/ 3999043 w 10001386"/>
                <a:gd name="connsiteY30" fmla="*/ 91818 h 5257964"/>
                <a:gd name="connsiteX31" fmla="*/ 4033333 w 10001386"/>
                <a:gd name="connsiteY31" fmla="*/ 11808 h 5257964"/>
                <a:gd name="connsiteX32" fmla="*/ 3984569 w 10001386"/>
                <a:gd name="connsiteY32" fmla="*/ 247366 h 5257964"/>
                <a:gd name="connsiteX33" fmla="*/ 3812791 w 10001386"/>
                <a:gd name="connsiteY33" fmla="*/ 647417 h 5257964"/>
                <a:gd name="connsiteX34" fmla="*/ 3592906 w 10001386"/>
                <a:gd name="connsiteY34" fmla="*/ 811408 h 5257964"/>
                <a:gd name="connsiteX35" fmla="*/ 3604425 w 10001386"/>
                <a:gd name="connsiteY35" fmla="*/ 999253 h 5257964"/>
                <a:gd name="connsiteX36" fmla="*/ 3872985 w 10001386"/>
                <a:gd name="connsiteY36" fmla="*/ 881976 h 5257964"/>
                <a:gd name="connsiteX37" fmla="*/ 4200754 w 10001386"/>
                <a:gd name="connsiteY37" fmla="*/ 774136 h 5257964"/>
                <a:gd name="connsiteX38" fmla="*/ 4064251 w 10001386"/>
                <a:gd name="connsiteY38" fmla="*/ 847195 h 5257964"/>
                <a:gd name="connsiteX39" fmla="*/ 3818880 w 10001386"/>
                <a:gd name="connsiteY39" fmla="*/ 991305 h 5257964"/>
                <a:gd name="connsiteX40" fmla="*/ 3658531 w 10001386"/>
                <a:gd name="connsiteY40" fmla="*/ 1093178 h 5257964"/>
                <a:gd name="connsiteX41" fmla="*/ 3622838 w 10001386"/>
                <a:gd name="connsiteY41" fmla="*/ 1221401 h 5257964"/>
                <a:gd name="connsiteX42" fmla="*/ 3577446 w 10001386"/>
                <a:gd name="connsiteY42" fmla="*/ 1500691 h 5257964"/>
                <a:gd name="connsiteX43" fmla="*/ 3461833 w 10001386"/>
                <a:gd name="connsiteY43" fmla="*/ 1726308 h 5257964"/>
                <a:gd name="connsiteX44" fmla="*/ 3278953 w 10001386"/>
                <a:gd name="connsiteY44" fmla="*/ 2034918 h 5257964"/>
                <a:gd name="connsiteX45" fmla="*/ 3288742 w 10001386"/>
                <a:gd name="connsiteY45" fmla="*/ 2273460 h 5257964"/>
                <a:gd name="connsiteX46" fmla="*/ 3434288 w 10001386"/>
                <a:gd name="connsiteY46" fmla="*/ 2417577 h 5257964"/>
                <a:gd name="connsiteX47" fmla="*/ 3641522 w 10001386"/>
                <a:gd name="connsiteY47" fmla="*/ 2521189 h 5257964"/>
                <a:gd name="connsiteX48" fmla="*/ 4079053 w 10001386"/>
                <a:gd name="connsiteY48" fmla="*/ 2777868 h 5257964"/>
                <a:gd name="connsiteX49" fmla="*/ 5882777 w 10001386"/>
                <a:gd name="connsiteY49" fmla="*/ 3521863 h 5257964"/>
                <a:gd name="connsiteX50" fmla="*/ 6625713 w 10001386"/>
                <a:gd name="connsiteY50" fmla="*/ 3781261 h 5257964"/>
                <a:gd name="connsiteX51" fmla="*/ 7270085 w 10001386"/>
                <a:gd name="connsiteY51" fmla="*/ 4011311 h 5257964"/>
                <a:gd name="connsiteX52" fmla="*/ 8680791 w 10001386"/>
                <a:gd name="connsiteY52" fmla="*/ 4557615 h 5257964"/>
                <a:gd name="connsiteX53" fmla="*/ 9958409 w 10001386"/>
                <a:gd name="connsiteY53" fmla="*/ 5034180 h 5257964"/>
                <a:gd name="connsiteX54" fmla="*/ 9912911 w 10001386"/>
                <a:gd name="connsiteY54" fmla="*/ 5249335 h 5257964"/>
                <a:gd name="connsiteX55" fmla="*/ 8279756 w 10001386"/>
                <a:gd name="connsiteY55" fmla="*/ 4635004 h 5257964"/>
                <a:gd name="connsiteX56" fmla="*/ 6586898 w 10001386"/>
                <a:gd name="connsiteY56" fmla="*/ 4018307 h 5257964"/>
                <a:gd name="connsiteX57" fmla="*/ 6110863 w 10001386"/>
                <a:gd name="connsiteY57" fmla="*/ 3840155 h 5257964"/>
                <a:gd name="connsiteX58" fmla="*/ 4940575 w 10001386"/>
                <a:gd name="connsiteY58" fmla="*/ 3376168 h 5257964"/>
                <a:gd name="connsiteX59" fmla="*/ 3944371 w 10001386"/>
                <a:gd name="connsiteY59" fmla="*/ 2976643 h 5257964"/>
                <a:gd name="connsiteX60" fmla="*/ 3460193 w 10001386"/>
                <a:gd name="connsiteY60" fmla="*/ 2852901 h 5257964"/>
                <a:gd name="connsiteX61" fmla="*/ 3217865 w 10001386"/>
                <a:gd name="connsiteY61" fmla="*/ 2829045 h 5257964"/>
                <a:gd name="connsiteX62" fmla="*/ 3025524 w 10001386"/>
                <a:gd name="connsiteY62" fmla="*/ 2858861 h 5257964"/>
                <a:gd name="connsiteX63" fmla="*/ 2832855 w 10001386"/>
                <a:gd name="connsiteY63" fmla="*/ 2930924 h 5257964"/>
                <a:gd name="connsiteX64" fmla="*/ 2820111 w 10001386"/>
                <a:gd name="connsiteY64" fmla="*/ 3026344 h 5257964"/>
                <a:gd name="connsiteX65" fmla="*/ 2959241 w 10001386"/>
                <a:gd name="connsiteY65" fmla="*/ 3167976 h 5257964"/>
                <a:gd name="connsiteX66" fmla="*/ 3176083 w 10001386"/>
                <a:gd name="connsiteY66" fmla="*/ 3269358 h 5257964"/>
                <a:gd name="connsiteX67" fmla="*/ 3388239 w 10001386"/>
                <a:gd name="connsiteY67" fmla="*/ 3442290 h 5257964"/>
                <a:gd name="connsiteX68" fmla="*/ 3212014 w 10001386"/>
                <a:gd name="connsiteY68" fmla="*/ 3336948 h 5257964"/>
                <a:gd name="connsiteX69" fmla="*/ 3004633 w 10001386"/>
                <a:gd name="connsiteY69" fmla="*/ 3276814 h 5257964"/>
                <a:gd name="connsiteX70" fmla="*/ 2771676 w 10001386"/>
                <a:gd name="connsiteY70" fmla="*/ 3166987 h 5257964"/>
                <a:gd name="connsiteX71" fmla="*/ 2638873 w 10001386"/>
                <a:gd name="connsiteY71" fmla="*/ 3097908 h 5257964"/>
                <a:gd name="connsiteX72" fmla="*/ 2570293 w 10001386"/>
                <a:gd name="connsiteY72" fmla="*/ 3109338 h 5257964"/>
                <a:gd name="connsiteX73" fmla="*/ 2525557 w 10001386"/>
                <a:gd name="connsiteY73" fmla="*/ 3326508 h 5257964"/>
                <a:gd name="connsiteX74" fmla="*/ 2584349 w 10001386"/>
                <a:gd name="connsiteY74" fmla="*/ 3577470 h 5257964"/>
                <a:gd name="connsiteX75" fmla="*/ 2663703 w 10001386"/>
                <a:gd name="connsiteY75" fmla="*/ 3996904 h 5257964"/>
                <a:gd name="connsiteX76" fmla="*/ 2633113 w 10001386"/>
                <a:gd name="connsiteY76" fmla="*/ 4192703 h 5257964"/>
                <a:gd name="connsiteX77" fmla="*/ 2539703 w 10001386"/>
                <a:gd name="connsiteY77" fmla="*/ 4455574 h 5257964"/>
                <a:gd name="connsiteX78" fmla="*/ 2595212 w 10001386"/>
                <a:gd name="connsiteY78" fmla="*/ 3945217 h 5257964"/>
                <a:gd name="connsiteX79" fmla="*/ 2481240 w 10001386"/>
                <a:gd name="connsiteY79" fmla="*/ 3566538 h 5257964"/>
                <a:gd name="connsiteX80" fmla="*/ 2307403 w 10001386"/>
                <a:gd name="connsiteY80" fmla="*/ 3166488 h 5257964"/>
                <a:gd name="connsiteX81" fmla="*/ 2261683 w 10001386"/>
                <a:gd name="connsiteY81" fmla="*/ 3063618 h 5257964"/>
                <a:gd name="connsiteX82" fmla="*/ 2078803 w 10001386"/>
                <a:gd name="connsiteY82" fmla="*/ 2949318 h 5257964"/>
                <a:gd name="connsiteX83" fmla="*/ 1824299 w 10001386"/>
                <a:gd name="connsiteY83" fmla="*/ 3002494 h 5257964"/>
                <a:gd name="connsiteX84" fmla="*/ 1412162 w 10001386"/>
                <a:gd name="connsiteY84" fmla="*/ 3235573 h 5257964"/>
                <a:gd name="connsiteX85" fmla="*/ 1381573 w 10001386"/>
                <a:gd name="connsiteY85" fmla="*/ 3680838 h 5257964"/>
                <a:gd name="connsiteX86" fmla="*/ 1340867 w 10001386"/>
                <a:gd name="connsiteY86" fmla="*/ 3980504 h 5257964"/>
                <a:gd name="connsiteX87" fmla="*/ 1197619 w 10001386"/>
                <a:gd name="connsiteY87" fmla="*/ 4738831 h 5257964"/>
                <a:gd name="connsiteX88" fmla="*/ 1220896 w 10001386"/>
                <a:gd name="connsiteY88" fmla="*/ 4338309 h 5257964"/>
                <a:gd name="connsiteX89" fmla="*/ 1242772 w 10001386"/>
                <a:gd name="connsiteY89" fmla="*/ 4080888 h 5257964"/>
                <a:gd name="connsiteX90" fmla="*/ 1198693 w 10001386"/>
                <a:gd name="connsiteY90" fmla="*/ 3909438 h 5257964"/>
                <a:gd name="connsiteX91" fmla="*/ 970093 w 10001386"/>
                <a:gd name="connsiteY91" fmla="*/ 3989448 h 5257964"/>
                <a:gd name="connsiteX92" fmla="*/ 766328 w 10001386"/>
                <a:gd name="connsiteY92" fmla="*/ 4131990 h 5257964"/>
                <a:gd name="connsiteX93" fmla="*/ 555808 w 10001386"/>
                <a:gd name="connsiteY93" fmla="*/ 4355688 h 5257964"/>
                <a:gd name="connsiteX94" fmla="*/ 785900 w 10001386"/>
                <a:gd name="connsiteY94" fmla="*/ 4017771 h 5257964"/>
                <a:gd name="connsiteX95" fmla="*/ 1130113 w 10001386"/>
                <a:gd name="connsiteY95" fmla="*/ 3817500 h 5257964"/>
                <a:gd name="connsiteX96" fmla="*/ 1278703 w 10001386"/>
                <a:gd name="connsiteY96" fmla="*/ 3726558 h 5257964"/>
                <a:gd name="connsiteX97" fmla="*/ 1269661 w 10001386"/>
                <a:gd name="connsiteY97" fmla="*/ 3390117 h 5257964"/>
                <a:gd name="connsiteX98" fmla="*/ 1309620 w 10001386"/>
                <a:gd name="connsiteY98" fmla="*/ 3169963 h 5257964"/>
                <a:gd name="connsiteX99" fmla="*/ 1393003 w 10001386"/>
                <a:gd name="connsiteY99" fmla="*/ 3052188 h 5257964"/>
                <a:gd name="connsiteX100" fmla="*/ 1080693 w 10001386"/>
                <a:gd name="connsiteY100" fmla="*/ 2984604 h 5257964"/>
                <a:gd name="connsiteX101" fmla="*/ 663453 w 10001386"/>
                <a:gd name="connsiteY101" fmla="*/ 3023360 h 5257964"/>
                <a:gd name="connsiteX102" fmla="*/ 235111 w 10001386"/>
                <a:gd name="connsiteY102" fmla="*/ 3217172 h 5257964"/>
                <a:gd name="connsiteX103" fmla="*/ 421453 w 10001386"/>
                <a:gd name="connsiteY103" fmla="*/ 3029328 h 5257964"/>
                <a:gd name="connsiteX104" fmla="*/ 627193 w 10001386"/>
                <a:gd name="connsiteY104" fmla="*/ 2926458 h 5257964"/>
                <a:gd name="connsiteX105" fmla="*/ 854480 w 10001386"/>
                <a:gd name="connsiteY105" fmla="*/ 2889178 h 5257964"/>
                <a:gd name="connsiteX106" fmla="*/ 1149272 w 10001386"/>
                <a:gd name="connsiteY106" fmla="*/ 2889676 h 5257964"/>
                <a:gd name="connsiteX107" fmla="*/ 1531894 w 10001386"/>
                <a:gd name="connsiteY107" fmla="*/ 2917507 h 5257964"/>
                <a:gd name="connsiteX108" fmla="*/ 1860559 w 10001386"/>
                <a:gd name="connsiteY108" fmla="*/ 2766431 h 5257964"/>
                <a:gd name="connsiteX109" fmla="*/ 1701613 w 10001386"/>
                <a:gd name="connsiteY109" fmla="*/ 2263518 h 5257964"/>
                <a:gd name="connsiteX110" fmla="*/ 1690183 w 10001386"/>
                <a:gd name="connsiteY110" fmla="*/ 1966338 h 5257964"/>
                <a:gd name="connsiteX111" fmla="*/ 1381991 w 10001386"/>
                <a:gd name="connsiteY111" fmla="*/ 1841604 h 5257964"/>
                <a:gd name="connsiteX112" fmla="*/ 1095823 w 10001386"/>
                <a:gd name="connsiteY112" fmla="*/ 1714878 h 5257964"/>
                <a:gd name="connsiteX113" fmla="*/ 746507 w 10001386"/>
                <a:gd name="connsiteY113" fmla="*/ 1626415 h 5257964"/>
                <a:gd name="connsiteX114" fmla="*/ 352873 w 10001386"/>
                <a:gd name="connsiteY114" fmla="*/ 1726308 h 5257964"/>
                <a:gd name="connsiteX115" fmla="*/ 113171 w 10001386"/>
                <a:gd name="connsiteY115" fmla="*/ 1763582 h 5257964"/>
                <a:gd name="connsiteX116" fmla="*/ 9973 w 10001386"/>
                <a:gd name="connsiteY116" fmla="*/ 1737738 h 5257964"/>
                <a:gd name="connsiteX117" fmla="*/ 348516 w 10001386"/>
                <a:gd name="connsiteY117" fmla="*/ 1643812 h 5257964"/>
                <a:gd name="connsiteX118" fmla="*/ 653097 w 10001386"/>
                <a:gd name="connsiteY118" fmla="*/ 1543920 h 5257964"/>
                <a:gd name="connsiteX119" fmla="*/ 1072963 w 10001386"/>
                <a:gd name="connsiteY119" fmla="*/ 1612008 h 5257964"/>
                <a:gd name="connsiteX120" fmla="*/ 1244413 w 10001386"/>
                <a:gd name="connsiteY120" fmla="*/ 1657728 h 5257964"/>
                <a:gd name="connsiteX121" fmla="*/ 1205766 w 10001386"/>
                <a:gd name="connsiteY121" fmla="*/ 1451988 h 5257964"/>
                <a:gd name="connsiteX122" fmla="*/ 1046313 w 10001386"/>
                <a:gd name="connsiteY122" fmla="*/ 815409 h 5257964"/>
                <a:gd name="connsiteX123" fmla="*/ 1221553 w 10001386"/>
                <a:gd name="connsiteY123" fmla="*/ 1211958 h 5257964"/>
                <a:gd name="connsiteX0" fmla="*/ 1221553 w 10001386"/>
                <a:gd name="connsiteY0" fmla="*/ 1211958 h 5249921"/>
                <a:gd name="connsiteX1" fmla="*/ 1343911 w 10001386"/>
                <a:gd name="connsiteY1" fmla="*/ 1559828 h 5249921"/>
                <a:gd name="connsiteX2" fmla="*/ 1553023 w 10001386"/>
                <a:gd name="connsiteY2" fmla="*/ 1657728 h 5249921"/>
                <a:gd name="connsiteX3" fmla="*/ 1907353 w 10001386"/>
                <a:gd name="connsiteY3" fmla="*/ 1680588 h 5249921"/>
                <a:gd name="connsiteX4" fmla="*/ 2021653 w 10001386"/>
                <a:gd name="connsiteY4" fmla="*/ 1543428 h 5249921"/>
                <a:gd name="connsiteX5" fmla="*/ 2124523 w 10001386"/>
                <a:gd name="connsiteY5" fmla="*/ 1291968 h 5249921"/>
                <a:gd name="connsiteX6" fmla="*/ 2124523 w 10001386"/>
                <a:gd name="connsiteY6" fmla="*/ 1120518 h 5249921"/>
                <a:gd name="connsiteX7" fmla="*/ 2068029 w 10001386"/>
                <a:gd name="connsiteY7" fmla="*/ 825325 h 5249921"/>
                <a:gd name="connsiteX8" fmla="*/ 2078803 w 10001386"/>
                <a:gd name="connsiteY8" fmla="*/ 777618 h 5249921"/>
                <a:gd name="connsiteX9" fmla="*/ 2170243 w 10001386"/>
                <a:gd name="connsiteY9" fmla="*/ 1086228 h 5249921"/>
                <a:gd name="connsiteX10" fmla="*/ 2215963 w 10001386"/>
                <a:gd name="connsiteY10" fmla="*/ 1269108 h 5249921"/>
                <a:gd name="connsiteX11" fmla="*/ 2284543 w 10001386"/>
                <a:gd name="connsiteY11" fmla="*/ 1303398 h 5249921"/>
                <a:gd name="connsiteX12" fmla="*/ 2330263 w 10001386"/>
                <a:gd name="connsiteY12" fmla="*/ 1166238 h 5249921"/>
                <a:gd name="connsiteX13" fmla="*/ 2467423 w 10001386"/>
                <a:gd name="connsiteY13" fmla="*/ 880488 h 5249921"/>
                <a:gd name="connsiteX14" fmla="*/ 2558863 w 10001386"/>
                <a:gd name="connsiteY14" fmla="*/ 640458 h 5249921"/>
                <a:gd name="connsiteX15" fmla="*/ 2616013 w 10001386"/>
                <a:gd name="connsiteY15" fmla="*/ 537588 h 5249921"/>
                <a:gd name="connsiteX16" fmla="*/ 2558863 w 10001386"/>
                <a:gd name="connsiteY16" fmla="*/ 789048 h 5249921"/>
                <a:gd name="connsiteX17" fmla="*/ 2444563 w 10001386"/>
                <a:gd name="connsiteY17" fmla="*/ 1097658 h 5249921"/>
                <a:gd name="connsiteX18" fmla="*/ 2375983 w 10001386"/>
                <a:gd name="connsiteY18" fmla="*/ 1406268 h 5249921"/>
                <a:gd name="connsiteX19" fmla="*/ 2558863 w 10001386"/>
                <a:gd name="connsiteY19" fmla="*/ 1577718 h 5249921"/>
                <a:gd name="connsiteX20" fmla="*/ 2878903 w 10001386"/>
                <a:gd name="connsiteY20" fmla="*/ 1657728 h 5249921"/>
                <a:gd name="connsiteX21" fmla="*/ 3187513 w 10001386"/>
                <a:gd name="connsiteY21" fmla="*/ 1657728 h 5249921"/>
                <a:gd name="connsiteX22" fmla="*/ 3370393 w 10001386"/>
                <a:gd name="connsiteY22" fmla="*/ 1566288 h 5249921"/>
                <a:gd name="connsiteX23" fmla="*/ 3488066 w 10001386"/>
                <a:gd name="connsiteY23" fmla="*/ 1246753 h 5249921"/>
                <a:gd name="connsiteX24" fmla="*/ 3495138 w 10001386"/>
                <a:gd name="connsiteY24" fmla="*/ 1115548 h 5249921"/>
                <a:gd name="connsiteX25" fmla="*/ 3493650 w 10001386"/>
                <a:gd name="connsiteY25" fmla="*/ 1063976 h 5249921"/>
                <a:gd name="connsiteX26" fmla="*/ 3450403 w 10001386"/>
                <a:gd name="connsiteY26" fmla="*/ 777618 h 5249921"/>
                <a:gd name="connsiteX27" fmla="*/ 3119893 w 10001386"/>
                <a:gd name="connsiteY27" fmla="*/ 321571 h 5249921"/>
                <a:gd name="connsiteX28" fmla="*/ 3497351 w 10001386"/>
                <a:gd name="connsiteY28" fmla="*/ 674883 h 5249921"/>
                <a:gd name="connsiteX29" fmla="*/ 3759013 w 10001386"/>
                <a:gd name="connsiteY29" fmla="*/ 571878 h 5249921"/>
                <a:gd name="connsiteX30" fmla="*/ 3999043 w 10001386"/>
                <a:gd name="connsiteY30" fmla="*/ 91818 h 5249921"/>
                <a:gd name="connsiteX31" fmla="*/ 4033333 w 10001386"/>
                <a:gd name="connsiteY31" fmla="*/ 11808 h 5249921"/>
                <a:gd name="connsiteX32" fmla="*/ 3984569 w 10001386"/>
                <a:gd name="connsiteY32" fmla="*/ 247366 h 5249921"/>
                <a:gd name="connsiteX33" fmla="*/ 3812791 w 10001386"/>
                <a:gd name="connsiteY33" fmla="*/ 647417 h 5249921"/>
                <a:gd name="connsiteX34" fmla="*/ 3592906 w 10001386"/>
                <a:gd name="connsiteY34" fmla="*/ 811408 h 5249921"/>
                <a:gd name="connsiteX35" fmla="*/ 3604425 w 10001386"/>
                <a:gd name="connsiteY35" fmla="*/ 999253 h 5249921"/>
                <a:gd name="connsiteX36" fmla="*/ 3872985 w 10001386"/>
                <a:gd name="connsiteY36" fmla="*/ 881976 h 5249921"/>
                <a:gd name="connsiteX37" fmla="*/ 4200754 w 10001386"/>
                <a:gd name="connsiteY37" fmla="*/ 774136 h 5249921"/>
                <a:gd name="connsiteX38" fmla="*/ 4064251 w 10001386"/>
                <a:gd name="connsiteY38" fmla="*/ 847195 h 5249921"/>
                <a:gd name="connsiteX39" fmla="*/ 3818880 w 10001386"/>
                <a:gd name="connsiteY39" fmla="*/ 991305 h 5249921"/>
                <a:gd name="connsiteX40" fmla="*/ 3658531 w 10001386"/>
                <a:gd name="connsiteY40" fmla="*/ 1093178 h 5249921"/>
                <a:gd name="connsiteX41" fmla="*/ 3622838 w 10001386"/>
                <a:gd name="connsiteY41" fmla="*/ 1221401 h 5249921"/>
                <a:gd name="connsiteX42" fmla="*/ 3577446 w 10001386"/>
                <a:gd name="connsiteY42" fmla="*/ 1500691 h 5249921"/>
                <a:gd name="connsiteX43" fmla="*/ 3461833 w 10001386"/>
                <a:gd name="connsiteY43" fmla="*/ 1726308 h 5249921"/>
                <a:gd name="connsiteX44" fmla="*/ 3278953 w 10001386"/>
                <a:gd name="connsiteY44" fmla="*/ 2034918 h 5249921"/>
                <a:gd name="connsiteX45" fmla="*/ 3288742 w 10001386"/>
                <a:gd name="connsiteY45" fmla="*/ 2273460 h 5249921"/>
                <a:gd name="connsiteX46" fmla="*/ 3434288 w 10001386"/>
                <a:gd name="connsiteY46" fmla="*/ 2417577 h 5249921"/>
                <a:gd name="connsiteX47" fmla="*/ 3641522 w 10001386"/>
                <a:gd name="connsiteY47" fmla="*/ 2521189 h 5249921"/>
                <a:gd name="connsiteX48" fmla="*/ 4079053 w 10001386"/>
                <a:gd name="connsiteY48" fmla="*/ 2777868 h 5249921"/>
                <a:gd name="connsiteX49" fmla="*/ 5882777 w 10001386"/>
                <a:gd name="connsiteY49" fmla="*/ 3521863 h 5249921"/>
                <a:gd name="connsiteX50" fmla="*/ 6625713 w 10001386"/>
                <a:gd name="connsiteY50" fmla="*/ 3781261 h 5249921"/>
                <a:gd name="connsiteX51" fmla="*/ 7270085 w 10001386"/>
                <a:gd name="connsiteY51" fmla="*/ 4011311 h 5249921"/>
                <a:gd name="connsiteX52" fmla="*/ 8680791 w 10001386"/>
                <a:gd name="connsiteY52" fmla="*/ 4557615 h 5249921"/>
                <a:gd name="connsiteX53" fmla="*/ 9958409 w 10001386"/>
                <a:gd name="connsiteY53" fmla="*/ 5034180 h 5249921"/>
                <a:gd name="connsiteX54" fmla="*/ 9912911 w 10001386"/>
                <a:gd name="connsiteY54" fmla="*/ 5249335 h 5249921"/>
                <a:gd name="connsiteX55" fmla="*/ 8279756 w 10001386"/>
                <a:gd name="connsiteY55" fmla="*/ 4635004 h 5249921"/>
                <a:gd name="connsiteX56" fmla="*/ 6586898 w 10001386"/>
                <a:gd name="connsiteY56" fmla="*/ 4018307 h 5249921"/>
                <a:gd name="connsiteX57" fmla="*/ 6110863 w 10001386"/>
                <a:gd name="connsiteY57" fmla="*/ 3840155 h 5249921"/>
                <a:gd name="connsiteX58" fmla="*/ 4940575 w 10001386"/>
                <a:gd name="connsiteY58" fmla="*/ 3376168 h 5249921"/>
                <a:gd name="connsiteX59" fmla="*/ 3944371 w 10001386"/>
                <a:gd name="connsiteY59" fmla="*/ 2976643 h 5249921"/>
                <a:gd name="connsiteX60" fmla="*/ 3460193 w 10001386"/>
                <a:gd name="connsiteY60" fmla="*/ 2852901 h 5249921"/>
                <a:gd name="connsiteX61" fmla="*/ 3217865 w 10001386"/>
                <a:gd name="connsiteY61" fmla="*/ 2829045 h 5249921"/>
                <a:gd name="connsiteX62" fmla="*/ 3025524 w 10001386"/>
                <a:gd name="connsiteY62" fmla="*/ 2858861 h 5249921"/>
                <a:gd name="connsiteX63" fmla="*/ 2832855 w 10001386"/>
                <a:gd name="connsiteY63" fmla="*/ 2930924 h 5249921"/>
                <a:gd name="connsiteX64" fmla="*/ 2820111 w 10001386"/>
                <a:gd name="connsiteY64" fmla="*/ 3026344 h 5249921"/>
                <a:gd name="connsiteX65" fmla="*/ 2959241 w 10001386"/>
                <a:gd name="connsiteY65" fmla="*/ 3167976 h 5249921"/>
                <a:gd name="connsiteX66" fmla="*/ 3176083 w 10001386"/>
                <a:gd name="connsiteY66" fmla="*/ 3269358 h 5249921"/>
                <a:gd name="connsiteX67" fmla="*/ 3388239 w 10001386"/>
                <a:gd name="connsiteY67" fmla="*/ 3442290 h 5249921"/>
                <a:gd name="connsiteX68" fmla="*/ 3212014 w 10001386"/>
                <a:gd name="connsiteY68" fmla="*/ 3336948 h 5249921"/>
                <a:gd name="connsiteX69" fmla="*/ 3004633 w 10001386"/>
                <a:gd name="connsiteY69" fmla="*/ 3276814 h 5249921"/>
                <a:gd name="connsiteX70" fmla="*/ 2771676 w 10001386"/>
                <a:gd name="connsiteY70" fmla="*/ 3166987 h 5249921"/>
                <a:gd name="connsiteX71" fmla="*/ 2638873 w 10001386"/>
                <a:gd name="connsiteY71" fmla="*/ 3097908 h 5249921"/>
                <a:gd name="connsiteX72" fmla="*/ 2570293 w 10001386"/>
                <a:gd name="connsiteY72" fmla="*/ 3109338 h 5249921"/>
                <a:gd name="connsiteX73" fmla="*/ 2525557 w 10001386"/>
                <a:gd name="connsiteY73" fmla="*/ 3326508 h 5249921"/>
                <a:gd name="connsiteX74" fmla="*/ 2584349 w 10001386"/>
                <a:gd name="connsiteY74" fmla="*/ 3577470 h 5249921"/>
                <a:gd name="connsiteX75" fmla="*/ 2663703 w 10001386"/>
                <a:gd name="connsiteY75" fmla="*/ 3996904 h 5249921"/>
                <a:gd name="connsiteX76" fmla="*/ 2633113 w 10001386"/>
                <a:gd name="connsiteY76" fmla="*/ 4192703 h 5249921"/>
                <a:gd name="connsiteX77" fmla="*/ 2539703 w 10001386"/>
                <a:gd name="connsiteY77" fmla="*/ 4455574 h 5249921"/>
                <a:gd name="connsiteX78" fmla="*/ 2595212 w 10001386"/>
                <a:gd name="connsiteY78" fmla="*/ 3945217 h 5249921"/>
                <a:gd name="connsiteX79" fmla="*/ 2481240 w 10001386"/>
                <a:gd name="connsiteY79" fmla="*/ 3566538 h 5249921"/>
                <a:gd name="connsiteX80" fmla="*/ 2307403 w 10001386"/>
                <a:gd name="connsiteY80" fmla="*/ 3166488 h 5249921"/>
                <a:gd name="connsiteX81" fmla="*/ 2261683 w 10001386"/>
                <a:gd name="connsiteY81" fmla="*/ 3063618 h 5249921"/>
                <a:gd name="connsiteX82" fmla="*/ 2078803 w 10001386"/>
                <a:gd name="connsiteY82" fmla="*/ 2949318 h 5249921"/>
                <a:gd name="connsiteX83" fmla="*/ 1824299 w 10001386"/>
                <a:gd name="connsiteY83" fmla="*/ 3002494 h 5249921"/>
                <a:gd name="connsiteX84" fmla="*/ 1412162 w 10001386"/>
                <a:gd name="connsiteY84" fmla="*/ 3235573 h 5249921"/>
                <a:gd name="connsiteX85" fmla="*/ 1381573 w 10001386"/>
                <a:gd name="connsiteY85" fmla="*/ 3680838 h 5249921"/>
                <a:gd name="connsiteX86" fmla="*/ 1340867 w 10001386"/>
                <a:gd name="connsiteY86" fmla="*/ 3980504 h 5249921"/>
                <a:gd name="connsiteX87" fmla="*/ 1197619 w 10001386"/>
                <a:gd name="connsiteY87" fmla="*/ 4738831 h 5249921"/>
                <a:gd name="connsiteX88" fmla="*/ 1220896 w 10001386"/>
                <a:gd name="connsiteY88" fmla="*/ 4338309 h 5249921"/>
                <a:gd name="connsiteX89" fmla="*/ 1242772 w 10001386"/>
                <a:gd name="connsiteY89" fmla="*/ 4080888 h 5249921"/>
                <a:gd name="connsiteX90" fmla="*/ 1198693 w 10001386"/>
                <a:gd name="connsiteY90" fmla="*/ 3909438 h 5249921"/>
                <a:gd name="connsiteX91" fmla="*/ 970093 w 10001386"/>
                <a:gd name="connsiteY91" fmla="*/ 3989448 h 5249921"/>
                <a:gd name="connsiteX92" fmla="*/ 766328 w 10001386"/>
                <a:gd name="connsiteY92" fmla="*/ 4131990 h 5249921"/>
                <a:gd name="connsiteX93" fmla="*/ 555808 w 10001386"/>
                <a:gd name="connsiteY93" fmla="*/ 4355688 h 5249921"/>
                <a:gd name="connsiteX94" fmla="*/ 785900 w 10001386"/>
                <a:gd name="connsiteY94" fmla="*/ 4017771 h 5249921"/>
                <a:gd name="connsiteX95" fmla="*/ 1130113 w 10001386"/>
                <a:gd name="connsiteY95" fmla="*/ 3817500 h 5249921"/>
                <a:gd name="connsiteX96" fmla="*/ 1278703 w 10001386"/>
                <a:gd name="connsiteY96" fmla="*/ 3726558 h 5249921"/>
                <a:gd name="connsiteX97" fmla="*/ 1269661 w 10001386"/>
                <a:gd name="connsiteY97" fmla="*/ 3390117 h 5249921"/>
                <a:gd name="connsiteX98" fmla="*/ 1309620 w 10001386"/>
                <a:gd name="connsiteY98" fmla="*/ 3169963 h 5249921"/>
                <a:gd name="connsiteX99" fmla="*/ 1393003 w 10001386"/>
                <a:gd name="connsiteY99" fmla="*/ 3052188 h 5249921"/>
                <a:gd name="connsiteX100" fmla="*/ 1080693 w 10001386"/>
                <a:gd name="connsiteY100" fmla="*/ 2984604 h 5249921"/>
                <a:gd name="connsiteX101" fmla="*/ 663453 w 10001386"/>
                <a:gd name="connsiteY101" fmla="*/ 3023360 h 5249921"/>
                <a:gd name="connsiteX102" fmla="*/ 235111 w 10001386"/>
                <a:gd name="connsiteY102" fmla="*/ 3217172 h 5249921"/>
                <a:gd name="connsiteX103" fmla="*/ 421453 w 10001386"/>
                <a:gd name="connsiteY103" fmla="*/ 3029328 h 5249921"/>
                <a:gd name="connsiteX104" fmla="*/ 627193 w 10001386"/>
                <a:gd name="connsiteY104" fmla="*/ 2926458 h 5249921"/>
                <a:gd name="connsiteX105" fmla="*/ 854480 w 10001386"/>
                <a:gd name="connsiteY105" fmla="*/ 2889178 h 5249921"/>
                <a:gd name="connsiteX106" fmla="*/ 1149272 w 10001386"/>
                <a:gd name="connsiteY106" fmla="*/ 2889676 h 5249921"/>
                <a:gd name="connsiteX107" fmla="*/ 1531894 w 10001386"/>
                <a:gd name="connsiteY107" fmla="*/ 2917507 h 5249921"/>
                <a:gd name="connsiteX108" fmla="*/ 1860559 w 10001386"/>
                <a:gd name="connsiteY108" fmla="*/ 2766431 h 5249921"/>
                <a:gd name="connsiteX109" fmla="*/ 1701613 w 10001386"/>
                <a:gd name="connsiteY109" fmla="*/ 2263518 h 5249921"/>
                <a:gd name="connsiteX110" fmla="*/ 1690183 w 10001386"/>
                <a:gd name="connsiteY110" fmla="*/ 1966338 h 5249921"/>
                <a:gd name="connsiteX111" fmla="*/ 1381991 w 10001386"/>
                <a:gd name="connsiteY111" fmla="*/ 1841604 h 5249921"/>
                <a:gd name="connsiteX112" fmla="*/ 1095823 w 10001386"/>
                <a:gd name="connsiteY112" fmla="*/ 1714878 h 5249921"/>
                <a:gd name="connsiteX113" fmla="*/ 746507 w 10001386"/>
                <a:gd name="connsiteY113" fmla="*/ 1626415 h 5249921"/>
                <a:gd name="connsiteX114" fmla="*/ 352873 w 10001386"/>
                <a:gd name="connsiteY114" fmla="*/ 1726308 h 5249921"/>
                <a:gd name="connsiteX115" fmla="*/ 113171 w 10001386"/>
                <a:gd name="connsiteY115" fmla="*/ 1763582 h 5249921"/>
                <a:gd name="connsiteX116" fmla="*/ 9973 w 10001386"/>
                <a:gd name="connsiteY116" fmla="*/ 1737738 h 5249921"/>
                <a:gd name="connsiteX117" fmla="*/ 348516 w 10001386"/>
                <a:gd name="connsiteY117" fmla="*/ 1643812 h 5249921"/>
                <a:gd name="connsiteX118" fmla="*/ 653097 w 10001386"/>
                <a:gd name="connsiteY118" fmla="*/ 1543920 h 5249921"/>
                <a:gd name="connsiteX119" fmla="*/ 1072963 w 10001386"/>
                <a:gd name="connsiteY119" fmla="*/ 1612008 h 5249921"/>
                <a:gd name="connsiteX120" fmla="*/ 1244413 w 10001386"/>
                <a:gd name="connsiteY120" fmla="*/ 1657728 h 5249921"/>
                <a:gd name="connsiteX121" fmla="*/ 1205766 w 10001386"/>
                <a:gd name="connsiteY121" fmla="*/ 1451988 h 5249921"/>
                <a:gd name="connsiteX122" fmla="*/ 1046313 w 10001386"/>
                <a:gd name="connsiteY122" fmla="*/ 815409 h 5249921"/>
                <a:gd name="connsiteX123" fmla="*/ 1221553 w 10001386"/>
                <a:gd name="connsiteY123" fmla="*/ 1211958 h 5249921"/>
                <a:gd name="connsiteX0" fmla="*/ 1221553 w 10001386"/>
                <a:gd name="connsiteY0" fmla="*/ 1211958 h 5249923"/>
                <a:gd name="connsiteX1" fmla="*/ 1343911 w 10001386"/>
                <a:gd name="connsiteY1" fmla="*/ 1559828 h 5249923"/>
                <a:gd name="connsiteX2" fmla="*/ 1553023 w 10001386"/>
                <a:gd name="connsiteY2" fmla="*/ 1657728 h 5249923"/>
                <a:gd name="connsiteX3" fmla="*/ 1907353 w 10001386"/>
                <a:gd name="connsiteY3" fmla="*/ 1680588 h 5249923"/>
                <a:gd name="connsiteX4" fmla="*/ 2021653 w 10001386"/>
                <a:gd name="connsiteY4" fmla="*/ 1543428 h 5249923"/>
                <a:gd name="connsiteX5" fmla="*/ 2124523 w 10001386"/>
                <a:gd name="connsiteY5" fmla="*/ 1291968 h 5249923"/>
                <a:gd name="connsiteX6" fmla="*/ 2124523 w 10001386"/>
                <a:gd name="connsiteY6" fmla="*/ 1120518 h 5249923"/>
                <a:gd name="connsiteX7" fmla="*/ 2068029 w 10001386"/>
                <a:gd name="connsiteY7" fmla="*/ 825325 h 5249923"/>
                <a:gd name="connsiteX8" fmla="*/ 2078803 w 10001386"/>
                <a:gd name="connsiteY8" fmla="*/ 777618 h 5249923"/>
                <a:gd name="connsiteX9" fmla="*/ 2170243 w 10001386"/>
                <a:gd name="connsiteY9" fmla="*/ 1086228 h 5249923"/>
                <a:gd name="connsiteX10" fmla="*/ 2215963 w 10001386"/>
                <a:gd name="connsiteY10" fmla="*/ 1269108 h 5249923"/>
                <a:gd name="connsiteX11" fmla="*/ 2284543 w 10001386"/>
                <a:gd name="connsiteY11" fmla="*/ 1303398 h 5249923"/>
                <a:gd name="connsiteX12" fmla="*/ 2330263 w 10001386"/>
                <a:gd name="connsiteY12" fmla="*/ 1166238 h 5249923"/>
                <a:gd name="connsiteX13" fmla="*/ 2467423 w 10001386"/>
                <a:gd name="connsiteY13" fmla="*/ 880488 h 5249923"/>
                <a:gd name="connsiteX14" fmla="*/ 2558863 w 10001386"/>
                <a:gd name="connsiteY14" fmla="*/ 640458 h 5249923"/>
                <a:gd name="connsiteX15" fmla="*/ 2616013 w 10001386"/>
                <a:gd name="connsiteY15" fmla="*/ 537588 h 5249923"/>
                <a:gd name="connsiteX16" fmla="*/ 2558863 w 10001386"/>
                <a:gd name="connsiteY16" fmla="*/ 789048 h 5249923"/>
                <a:gd name="connsiteX17" fmla="*/ 2444563 w 10001386"/>
                <a:gd name="connsiteY17" fmla="*/ 1097658 h 5249923"/>
                <a:gd name="connsiteX18" fmla="*/ 2375983 w 10001386"/>
                <a:gd name="connsiteY18" fmla="*/ 1406268 h 5249923"/>
                <a:gd name="connsiteX19" fmla="*/ 2558863 w 10001386"/>
                <a:gd name="connsiteY19" fmla="*/ 1577718 h 5249923"/>
                <a:gd name="connsiteX20" fmla="*/ 2878903 w 10001386"/>
                <a:gd name="connsiteY20" fmla="*/ 1657728 h 5249923"/>
                <a:gd name="connsiteX21" fmla="*/ 3187513 w 10001386"/>
                <a:gd name="connsiteY21" fmla="*/ 1657728 h 5249923"/>
                <a:gd name="connsiteX22" fmla="*/ 3370393 w 10001386"/>
                <a:gd name="connsiteY22" fmla="*/ 1566288 h 5249923"/>
                <a:gd name="connsiteX23" fmla="*/ 3488066 w 10001386"/>
                <a:gd name="connsiteY23" fmla="*/ 1246753 h 5249923"/>
                <a:gd name="connsiteX24" fmla="*/ 3495138 w 10001386"/>
                <a:gd name="connsiteY24" fmla="*/ 1115548 h 5249923"/>
                <a:gd name="connsiteX25" fmla="*/ 3493650 w 10001386"/>
                <a:gd name="connsiteY25" fmla="*/ 1063976 h 5249923"/>
                <a:gd name="connsiteX26" fmla="*/ 3450403 w 10001386"/>
                <a:gd name="connsiteY26" fmla="*/ 777618 h 5249923"/>
                <a:gd name="connsiteX27" fmla="*/ 3119893 w 10001386"/>
                <a:gd name="connsiteY27" fmla="*/ 321571 h 5249923"/>
                <a:gd name="connsiteX28" fmla="*/ 3497351 w 10001386"/>
                <a:gd name="connsiteY28" fmla="*/ 674883 h 5249923"/>
                <a:gd name="connsiteX29" fmla="*/ 3759013 w 10001386"/>
                <a:gd name="connsiteY29" fmla="*/ 571878 h 5249923"/>
                <a:gd name="connsiteX30" fmla="*/ 3999043 w 10001386"/>
                <a:gd name="connsiteY30" fmla="*/ 91818 h 5249923"/>
                <a:gd name="connsiteX31" fmla="*/ 4033333 w 10001386"/>
                <a:gd name="connsiteY31" fmla="*/ 11808 h 5249923"/>
                <a:gd name="connsiteX32" fmla="*/ 3984569 w 10001386"/>
                <a:gd name="connsiteY32" fmla="*/ 247366 h 5249923"/>
                <a:gd name="connsiteX33" fmla="*/ 3812791 w 10001386"/>
                <a:gd name="connsiteY33" fmla="*/ 647417 h 5249923"/>
                <a:gd name="connsiteX34" fmla="*/ 3592906 w 10001386"/>
                <a:gd name="connsiteY34" fmla="*/ 811408 h 5249923"/>
                <a:gd name="connsiteX35" fmla="*/ 3604425 w 10001386"/>
                <a:gd name="connsiteY35" fmla="*/ 999253 h 5249923"/>
                <a:gd name="connsiteX36" fmla="*/ 3872985 w 10001386"/>
                <a:gd name="connsiteY36" fmla="*/ 881976 h 5249923"/>
                <a:gd name="connsiteX37" fmla="*/ 4200754 w 10001386"/>
                <a:gd name="connsiteY37" fmla="*/ 774136 h 5249923"/>
                <a:gd name="connsiteX38" fmla="*/ 4064251 w 10001386"/>
                <a:gd name="connsiteY38" fmla="*/ 847195 h 5249923"/>
                <a:gd name="connsiteX39" fmla="*/ 3818880 w 10001386"/>
                <a:gd name="connsiteY39" fmla="*/ 991305 h 5249923"/>
                <a:gd name="connsiteX40" fmla="*/ 3658531 w 10001386"/>
                <a:gd name="connsiteY40" fmla="*/ 1093178 h 5249923"/>
                <a:gd name="connsiteX41" fmla="*/ 3622838 w 10001386"/>
                <a:gd name="connsiteY41" fmla="*/ 1221401 h 5249923"/>
                <a:gd name="connsiteX42" fmla="*/ 3577446 w 10001386"/>
                <a:gd name="connsiteY42" fmla="*/ 1500691 h 5249923"/>
                <a:gd name="connsiteX43" fmla="*/ 3461833 w 10001386"/>
                <a:gd name="connsiteY43" fmla="*/ 1726308 h 5249923"/>
                <a:gd name="connsiteX44" fmla="*/ 3278953 w 10001386"/>
                <a:gd name="connsiteY44" fmla="*/ 2034918 h 5249923"/>
                <a:gd name="connsiteX45" fmla="*/ 3288742 w 10001386"/>
                <a:gd name="connsiteY45" fmla="*/ 2273460 h 5249923"/>
                <a:gd name="connsiteX46" fmla="*/ 3434288 w 10001386"/>
                <a:gd name="connsiteY46" fmla="*/ 2417577 h 5249923"/>
                <a:gd name="connsiteX47" fmla="*/ 3641522 w 10001386"/>
                <a:gd name="connsiteY47" fmla="*/ 2521189 h 5249923"/>
                <a:gd name="connsiteX48" fmla="*/ 4079053 w 10001386"/>
                <a:gd name="connsiteY48" fmla="*/ 2777868 h 5249923"/>
                <a:gd name="connsiteX49" fmla="*/ 5882777 w 10001386"/>
                <a:gd name="connsiteY49" fmla="*/ 3521863 h 5249923"/>
                <a:gd name="connsiteX50" fmla="*/ 6625713 w 10001386"/>
                <a:gd name="connsiteY50" fmla="*/ 3781261 h 5249923"/>
                <a:gd name="connsiteX51" fmla="*/ 7270085 w 10001386"/>
                <a:gd name="connsiteY51" fmla="*/ 4011311 h 5249923"/>
                <a:gd name="connsiteX52" fmla="*/ 8680791 w 10001386"/>
                <a:gd name="connsiteY52" fmla="*/ 4557615 h 5249923"/>
                <a:gd name="connsiteX53" fmla="*/ 9958409 w 10001386"/>
                <a:gd name="connsiteY53" fmla="*/ 5034180 h 5249923"/>
                <a:gd name="connsiteX54" fmla="*/ 9912911 w 10001386"/>
                <a:gd name="connsiteY54" fmla="*/ 5249335 h 5249923"/>
                <a:gd name="connsiteX55" fmla="*/ 8279756 w 10001386"/>
                <a:gd name="connsiteY55" fmla="*/ 4635004 h 5249923"/>
                <a:gd name="connsiteX56" fmla="*/ 6586898 w 10001386"/>
                <a:gd name="connsiteY56" fmla="*/ 4018307 h 5249923"/>
                <a:gd name="connsiteX57" fmla="*/ 6110863 w 10001386"/>
                <a:gd name="connsiteY57" fmla="*/ 3840155 h 5249923"/>
                <a:gd name="connsiteX58" fmla="*/ 4940575 w 10001386"/>
                <a:gd name="connsiteY58" fmla="*/ 3376168 h 5249923"/>
                <a:gd name="connsiteX59" fmla="*/ 3944371 w 10001386"/>
                <a:gd name="connsiteY59" fmla="*/ 2976643 h 5249923"/>
                <a:gd name="connsiteX60" fmla="*/ 3460193 w 10001386"/>
                <a:gd name="connsiteY60" fmla="*/ 2852901 h 5249923"/>
                <a:gd name="connsiteX61" fmla="*/ 3217865 w 10001386"/>
                <a:gd name="connsiteY61" fmla="*/ 2829045 h 5249923"/>
                <a:gd name="connsiteX62" fmla="*/ 3025524 w 10001386"/>
                <a:gd name="connsiteY62" fmla="*/ 2858861 h 5249923"/>
                <a:gd name="connsiteX63" fmla="*/ 2832855 w 10001386"/>
                <a:gd name="connsiteY63" fmla="*/ 2930924 h 5249923"/>
                <a:gd name="connsiteX64" fmla="*/ 2820111 w 10001386"/>
                <a:gd name="connsiteY64" fmla="*/ 3026344 h 5249923"/>
                <a:gd name="connsiteX65" fmla="*/ 2959241 w 10001386"/>
                <a:gd name="connsiteY65" fmla="*/ 3167976 h 5249923"/>
                <a:gd name="connsiteX66" fmla="*/ 3176083 w 10001386"/>
                <a:gd name="connsiteY66" fmla="*/ 3269358 h 5249923"/>
                <a:gd name="connsiteX67" fmla="*/ 3388239 w 10001386"/>
                <a:gd name="connsiteY67" fmla="*/ 3442290 h 5249923"/>
                <a:gd name="connsiteX68" fmla="*/ 3212014 w 10001386"/>
                <a:gd name="connsiteY68" fmla="*/ 3336948 h 5249923"/>
                <a:gd name="connsiteX69" fmla="*/ 3004633 w 10001386"/>
                <a:gd name="connsiteY69" fmla="*/ 3276814 h 5249923"/>
                <a:gd name="connsiteX70" fmla="*/ 2771676 w 10001386"/>
                <a:gd name="connsiteY70" fmla="*/ 3166987 h 5249923"/>
                <a:gd name="connsiteX71" fmla="*/ 2638873 w 10001386"/>
                <a:gd name="connsiteY71" fmla="*/ 3097908 h 5249923"/>
                <a:gd name="connsiteX72" fmla="*/ 2570293 w 10001386"/>
                <a:gd name="connsiteY72" fmla="*/ 3109338 h 5249923"/>
                <a:gd name="connsiteX73" fmla="*/ 2525557 w 10001386"/>
                <a:gd name="connsiteY73" fmla="*/ 3326508 h 5249923"/>
                <a:gd name="connsiteX74" fmla="*/ 2584349 w 10001386"/>
                <a:gd name="connsiteY74" fmla="*/ 3577470 h 5249923"/>
                <a:gd name="connsiteX75" fmla="*/ 2663703 w 10001386"/>
                <a:gd name="connsiteY75" fmla="*/ 3996904 h 5249923"/>
                <a:gd name="connsiteX76" fmla="*/ 2633113 w 10001386"/>
                <a:gd name="connsiteY76" fmla="*/ 4192703 h 5249923"/>
                <a:gd name="connsiteX77" fmla="*/ 2539703 w 10001386"/>
                <a:gd name="connsiteY77" fmla="*/ 4455574 h 5249923"/>
                <a:gd name="connsiteX78" fmla="*/ 2595212 w 10001386"/>
                <a:gd name="connsiteY78" fmla="*/ 3945217 h 5249923"/>
                <a:gd name="connsiteX79" fmla="*/ 2481240 w 10001386"/>
                <a:gd name="connsiteY79" fmla="*/ 3566538 h 5249923"/>
                <a:gd name="connsiteX80" fmla="*/ 2307403 w 10001386"/>
                <a:gd name="connsiteY80" fmla="*/ 3166488 h 5249923"/>
                <a:gd name="connsiteX81" fmla="*/ 2261683 w 10001386"/>
                <a:gd name="connsiteY81" fmla="*/ 3063618 h 5249923"/>
                <a:gd name="connsiteX82" fmla="*/ 2078803 w 10001386"/>
                <a:gd name="connsiteY82" fmla="*/ 2949318 h 5249923"/>
                <a:gd name="connsiteX83" fmla="*/ 1824299 w 10001386"/>
                <a:gd name="connsiteY83" fmla="*/ 3002494 h 5249923"/>
                <a:gd name="connsiteX84" fmla="*/ 1412162 w 10001386"/>
                <a:gd name="connsiteY84" fmla="*/ 3235573 h 5249923"/>
                <a:gd name="connsiteX85" fmla="*/ 1381573 w 10001386"/>
                <a:gd name="connsiteY85" fmla="*/ 3680838 h 5249923"/>
                <a:gd name="connsiteX86" fmla="*/ 1340867 w 10001386"/>
                <a:gd name="connsiteY86" fmla="*/ 3980504 h 5249923"/>
                <a:gd name="connsiteX87" fmla="*/ 1197619 w 10001386"/>
                <a:gd name="connsiteY87" fmla="*/ 4738831 h 5249923"/>
                <a:gd name="connsiteX88" fmla="*/ 1220896 w 10001386"/>
                <a:gd name="connsiteY88" fmla="*/ 4338309 h 5249923"/>
                <a:gd name="connsiteX89" fmla="*/ 1242772 w 10001386"/>
                <a:gd name="connsiteY89" fmla="*/ 4080888 h 5249923"/>
                <a:gd name="connsiteX90" fmla="*/ 1198693 w 10001386"/>
                <a:gd name="connsiteY90" fmla="*/ 3909438 h 5249923"/>
                <a:gd name="connsiteX91" fmla="*/ 970093 w 10001386"/>
                <a:gd name="connsiteY91" fmla="*/ 3989448 h 5249923"/>
                <a:gd name="connsiteX92" fmla="*/ 766328 w 10001386"/>
                <a:gd name="connsiteY92" fmla="*/ 4131990 h 5249923"/>
                <a:gd name="connsiteX93" fmla="*/ 555808 w 10001386"/>
                <a:gd name="connsiteY93" fmla="*/ 4355688 h 5249923"/>
                <a:gd name="connsiteX94" fmla="*/ 785900 w 10001386"/>
                <a:gd name="connsiteY94" fmla="*/ 4017771 h 5249923"/>
                <a:gd name="connsiteX95" fmla="*/ 1130113 w 10001386"/>
                <a:gd name="connsiteY95" fmla="*/ 3817500 h 5249923"/>
                <a:gd name="connsiteX96" fmla="*/ 1278703 w 10001386"/>
                <a:gd name="connsiteY96" fmla="*/ 3726558 h 5249923"/>
                <a:gd name="connsiteX97" fmla="*/ 1269661 w 10001386"/>
                <a:gd name="connsiteY97" fmla="*/ 3390117 h 5249923"/>
                <a:gd name="connsiteX98" fmla="*/ 1309620 w 10001386"/>
                <a:gd name="connsiteY98" fmla="*/ 3169963 h 5249923"/>
                <a:gd name="connsiteX99" fmla="*/ 1393003 w 10001386"/>
                <a:gd name="connsiteY99" fmla="*/ 3052188 h 5249923"/>
                <a:gd name="connsiteX100" fmla="*/ 1080693 w 10001386"/>
                <a:gd name="connsiteY100" fmla="*/ 2984604 h 5249923"/>
                <a:gd name="connsiteX101" fmla="*/ 663453 w 10001386"/>
                <a:gd name="connsiteY101" fmla="*/ 3023360 h 5249923"/>
                <a:gd name="connsiteX102" fmla="*/ 235111 w 10001386"/>
                <a:gd name="connsiteY102" fmla="*/ 3217172 h 5249923"/>
                <a:gd name="connsiteX103" fmla="*/ 421453 w 10001386"/>
                <a:gd name="connsiteY103" fmla="*/ 3029328 h 5249923"/>
                <a:gd name="connsiteX104" fmla="*/ 627193 w 10001386"/>
                <a:gd name="connsiteY104" fmla="*/ 2926458 h 5249923"/>
                <a:gd name="connsiteX105" fmla="*/ 854480 w 10001386"/>
                <a:gd name="connsiteY105" fmla="*/ 2889178 h 5249923"/>
                <a:gd name="connsiteX106" fmla="*/ 1149272 w 10001386"/>
                <a:gd name="connsiteY106" fmla="*/ 2889676 h 5249923"/>
                <a:gd name="connsiteX107" fmla="*/ 1531894 w 10001386"/>
                <a:gd name="connsiteY107" fmla="*/ 2917507 h 5249923"/>
                <a:gd name="connsiteX108" fmla="*/ 1860559 w 10001386"/>
                <a:gd name="connsiteY108" fmla="*/ 2766431 h 5249923"/>
                <a:gd name="connsiteX109" fmla="*/ 1701613 w 10001386"/>
                <a:gd name="connsiteY109" fmla="*/ 2263518 h 5249923"/>
                <a:gd name="connsiteX110" fmla="*/ 1690183 w 10001386"/>
                <a:gd name="connsiteY110" fmla="*/ 1966338 h 5249923"/>
                <a:gd name="connsiteX111" fmla="*/ 1381991 w 10001386"/>
                <a:gd name="connsiteY111" fmla="*/ 1841604 h 5249923"/>
                <a:gd name="connsiteX112" fmla="*/ 1095823 w 10001386"/>
                <a:gd name="connsiteY112" fmla="*/ 1714878 h 5249923"/>
                <a:gd name="connsiteX113" fmla="*/ 746507 w 10001386"/>
                <a:gd name="connsiteY113" fmla="*/ 1626415 h 5249923"/>
                <a:gd name="connsiteX114" fmla="*/ 352873 w 10001386"/>
                <a:gd name="connsiteY114" fmla="*/ 1726308 h 5249923"/>
                <a:gd name="connsiteX115" fmla="*/ 113171 w 10001386"/>
                <a:gd name="connsiteY115" fmla="*/ 1763582 h 5249923"/>
                <a:gd name="connsiteX116" fmla="*/ 9973 w 10001386"/>
                <a:gd name="connsiteY116" fmla="*/ 1737738 h 5249923"/>
                <a:gd name="connsiteX117" fmla="*/ 348516 w 10001386"/>
                <a:gd name="connsiteY117" fmla="*/ 1643812 h 5249923"/>
                <a:gd name="connsiteX118" fmla="*/ 653097 w 10001386"/>
                <a:gd name="connsiteY118" fmla="*/ 1543920 h 5249923"/>
                <a:gd name="connsiteX119" fmla="*/ 1072963 w 10001386"/>
                <a:gd name="connsiteY119" fmla="*/ 1612008 h 5249923"/>
                <a:gd name="connsiteX120" fmla="*/ 1244413 w 10001386"/>
                <a:gd name="connsiteY120" fmla="*/ 1657728 h 5249923"/>
                <a:gd name="connsiteX121" fmla="*/ 1205766 w 10001386"/>
                <a:gd name="connsiteY121" fmla="*/ 1451988 h 5249923"/>
                <a:gd name="connsiteX122" fmla="*/ 1046313 w 10001386"/>
                <a:gd name="connsiteY122" fmla="*/ 815409 h 5249923"/>
                <a:gd name="connsiteX123" fmla="*/ 1221553 w 10001386"/>
                <a:gd name="connsiteY123" fmla="*/ 1211958 h 5249923"/>
                <a:gd name="connsiteX0" fmla="*/ 1221553 w 10001386"/>
                <a:gd name="connsiteY0" fmla="*/ 1211958 h 5249921"/>
                <a:gd name="connsiteX1" fmla="*/ 1343911 w 10001386"/>
                <a:gd name="connsiteY1" fmla="*/ 1559828 h 5249921"/>
                <a:gd name="connsiteX2" fmla="*/ 1553023 w 10001386"/>
                <a:gd name="connsiteY2" fmla="*/ 1657728 h 5249921"/>
                <a:gd name="connsiteX3" fmla="*/ 1907353 w 10001386"/>
                <a:gd name="connsiteY3" fmla="*/ 1680588 h 5249921"/>
                <a:gd name="connsiteX4" fmla="*/ 2021653 w 10001386"/>
                <a:gd name="connsiteY4" fmla="*/ 1543428 h 5249921"/>
                <a:gd name="connsiteX5" fmla="*/ 2124523 w 10001386"/>
                <a:gd name="connsiteY5" fmla="*/ 1291968 h 5249921"/>
                <a:gd name="connsiteX6" fmla="*/ 2124523 w 10001386"/>
                <a:gd name="connsiteY6" fmla="*/ 1120518 h 5249921"/>
                <a:gd name="connsiteX7" fmla="*/ 2068029 w 10001386"/>
                <a:gd name="connsiteY7" fmla="*/ 825325 h 5249921"/>
                <a:gd name="connsiteX8" fmla="*/ 2078803 w 10001386"/>
                <a:gd name="connsiteY8" fmla="*/ 777618 h 5249921"/>
                <a:gd name="connsiteX9" fmla="*/ 2170243 w 10001386"/>
                <a:gd name="connsiteY9" fmla="*/ 1086228 h 5249921"/>
                <a:gd name="connsiteX10" fmla="*/ 2215963 w 10001386"/>
                <a:gd name="connsiteY10" fmla="*/ 1269108 h 5249921"/>
                <a:gd name="connsiteX11" fmla="*/ 2284543 w 10001386"/>
                <a:gd name="connsiteY11" fmla="*/ 1303398 h 5249921"/>
                <a:gd name="connsiteX12" fmla="*/ 2330263 w 10001386"/>
                <a:gd name="connsiteY12" fmla="*/ 1166238 h 5249921"/>
                <a:gd name="connsiteX13" fmla="*/ 2467423 w 10001386"/>
                <a:gd name="connsiteY13" fmla="*/ 880488 h 5249921"/>
                <a:gd name="connsiteX14" fmla="*/ 2558863 w 10001386"/>
                <a:gd name="connsiteY14" fmla="*/ 640458 h 5249921"/>
                <a:gd name="connsiteX15" fmla="*/ 2616013 w 10001386"/>
                <a:gd name="connsiteY15" fmla="*/ 537588 h 5249921"/>
                <a:gd name="connsiteX16" fmla="*/ 2558863 w 10001386"/>
                <a:gd name="connsiteY16" fmla="*/ 789048 h 5249921"/>
                <a:gd name="connsiteX17" fmla="*/ 2444563 w 10001386"/>
                <a:gd name="connsiteY17" fmla="*/ 1097658 h 5249921"/>
                <a:gd name="connsiteX18" fmla="*/ 2375983 w 10001386"/>
                <a:gd name="connsiteY18" fmla="*/ 1406268 h 5249921"/>
                <a:gd name="connsiteX19" fmla="*/ 2558863 w 10001386"/>
                <a:gd name="connsiteY19" fmla="*/ 1577718 h 5249921"/>
                <a:gd name="connsiteX20" fmla="*/ 2878903 w 10001386"/>
                <a:gd name="connsiteY20" fmla="*/ 1657728 h 5249921"/>
                <a:gd name="connsiteX21" fmla="*/ 3187513 w 10001386"/>
                <a:gd name="connsiteY21" fmla="*/ 1657728 h 5249921"/>
                <a:gd name="connsiteX22" fmla="*/ 3370393 w 10001386"/>
                <a:gd name="connsiteY22" fmla="*/ 1566288 h 5249921"/>
                <a:gd name="connsiteX23" fmla="*/ 3488066 w 10001386"/>
                <a:gd name="connsiteY23" fmla="*/ 1246753 h 5249921"/>
                <a:gd name="connsiteX24" fmla="*/ 3495138 w 10001386"/>
                <a:gd name="connsiteY24" fmla="*/ 1115548 h 5249921"/>
                <a:gd name="connsiteX25" fmla="*/ 3493650 w 10001386"/>
                <a:gd name="connsiteY25" fmla="*/ 1063976 h 5249921"/>
                <a:gd name="connsiteX26" fmla="*/ 3450403 w 10001386"/>
                <a:gd name="connsiteY26" fmla="*/ 777618 h 5249921"/>
                <a:gd name="connsiteX27" fmla="*/ 3119893 w 10001386"/>
                <a:gd name="connsiteY27" fmla="*/ 321571 h 5249921"/>
                <a:gd name="connsiteX28" fmla="*/ 3497351 w 10001386"/>
                <a:gd name="connsiteY28" fmla="*/ 674883 h 5249921"/>
                <a:gd name="connsiteX29" fmla="*/ 3759013 w 10001386"/>
                <a:gd name="connsiteY29" fmla="*/ 571878 h 5249921"/>
                <a:gd name="connsiteX30" fmla="*/ 3999043 w 10001386"/>
                <a:gd name="connsiteY30" fmla="*/ 91818 h 5249921"/>
                <a:gd name="connsiteX31" fmla="*/ 4033333 w 10001386"/>
                <a:gd name="connsiteY31" fmla="*/ 11808 h 5249921"/>
                <a:gd name="connsiteX32" fmla="*/ 3984569 w 10001386"/>
                <a:gd name="connsiteY32" fmla="*/ 247366 h 5249921"/>
                <a:gd name="connsiteX33" fmla="*/ 3812791 w 10001386"/>
                <a:gd name="connsiteY33" fmla="*/ 647417 h 5249921"/>
                <a:gd name="connsiteX34" fmla="*/ 3592906 w 10001386"/>
                <a:gd name="connsiteY34" fmla="*/ 811408 h 5249921"/>
                <a:gd name="connsiteX35" fmla="*/ 3604425 w 10001386"/>
                <a:gd name="connsiteY35" fmla="*/ 999253 h 5249921"/>
                <a:gd name="connsiteX36" fmla="*/ 3872985 w 10001386"/>
                <a:gd name="connsiteY36" fmla="*/ 881976 h 5249921"/>
                <a:gd name="connsiteX37" fmla="*/ 4200754 w 10001386"/>
                <a:gd name="connsiteY37" fmla="*/ 774136 h 5249921"/>
                <a:gd name="connsiteX38" fmla="*/ 4064251 w 10001386"/>
                <a:gd name="connsiteY38" fmla="*/ 847195 h 5249921"/>
                <a:gd name="connsiteX39" fmla="*/ 3818880 w 10001386"/>
                <a:gd name="connsiteY39" fmla="*/ 991305 h 5249921"/>
                <a:gd name="connsiteX40" fmla="*/ 3658531 w 10001386"/>
                <a:gd name="connsiteY40" fmla="*/ 1093178 h 5249921"/>
                <a:gd name="connsiteX41" fmla="*/ 3622838 w 10001386"/>
                <a:gd name="connsiteY41" fmla="*/ 1221401 h 5249921"/>
                <a:gd name="connsiteX42" fmla="*/ 3577446 w 10001386"/>
                <a:gd name="connsiteY42" fmla="*/ 1500691 h 5249921"/>
                <a:gd name="connsiteX43" fmla="*/ 3461833 w 10001386"/>
                <a:gd name="connsiteY43" fmla="*/ 1726308 h 5249921"/>
                <a:gd name="connsiteX44" fmla="*/ 3278953 w 10001386"/>
                <a:gd name="connsiteY44" fmla="*/ 2034918 h 5249921"/>
                <a:gd name="connsiteX45" fmla="*/ 3288742 w 10001386"/>
                <a:gd name="connsiteY45" fmla="*/ 2273460 h 5249921"/>
                <a:gd name="connsiteX46" fmla="*/ 3434288 w 10001386"/>
                <a:gd name="connsiteY46" fmla="*/ 2417577 h 5249921"/>
                <a:gd name="connsiteX47" fmla="*/ 3641522 w 10001386"/>
                <a:gd name="connsiteY47" fmla="*/ 2521189 h 5249921"/>
                <a:gd name="connsiteX48" fmla="*/ 4079053 w 10001386"/>
                <a:gd name="connsiteY48" fmla="*/ 2777868 h 5249921"/>
                <a:gd name="connsiteX49" fmla="*/ 5882777 w 10001386"/>
                <a:gd name="connsiteY49" fmla="*/ 3521863 h 5249921"/>
                <a:gd name="connsiteX50" fmla="*/ 6625713 w 10001386"/>
                <a:gd name="connsiteY50" fmla="*/ 3781261 h 5249921"/>
                <a:gd name="connsiteX51" fmla="*/ 7270085 w 10001386"/>
                <a:gd name="connsiteY51" fmla="*/ 4011311 h 5249921"/>
                <a:gd name="connsiteX52" fmla="*/ 8699860 w 10001386"/>
                <a:gd name="connsiteY52" fmla="*/ 4528731 h 5249921"/>
                <a:gd name="connsiteX53" fmla="*/ 9958409 w 10001386"/>
                <a:gd name="connsiteY53" fmla="*/ 5034180 h 5249921"/>
                <a:gd name="connsiteX54" fmla="*/ 9912911 w 10001386"/>
                <a:gd name="connsiteY54" fmla="*/ 5249335 h 5249921"/>
                <a:gd name="connsiteX55" fmla="*/ 8279756 w 10001386"/>
                <a:gd name="connsiteY55" fmla="*/ 4635004 h 5249921"/>
                <a:gd name="connsiteX56" fmla="*/ 6586898 w 10001386"/>
                <a:gd name="connsiteY56" fmla="*/ 4018307 h 5249921"/>
                <a:gd name="connsiteX57" fmla="*/ 6110863 w 10001386"/>
                <a:gd name="connsiteY57" fmla="*/ 3840155 h 5249921"/>
                <a:gd name="connsiteX58" fmla="*/ 4940575 w 10001386"/>
                <a:gd name="connsiteY58" fmla="*/ 3376168 h 5249921"/>
                <a:gd name="connsiteX59" fmla="*/ 3944371 w 10001386"/>
                <a:gd name="connsiteY59" fmla="*/ 2976643 h 5249921"/>
                <a:gd name="connsiteX60" fmla="*/ 3460193 w 10001386"/>
                <a:gd name="connsiteY60" fmla="*/ 2852901 h 5249921"/>
                <a:gd name="connsiteX61" fmla="*/ 3217865 w 10001386"/>
                <a:gd name="connsiteY61" fmla="*/ 2829045 h 5249921"/>
                <a:gd name="connsiteX62" fmla="*/ 3025524 w 10001386"/>
                <a:gd name="connsiteY62" fmla="*/ 2858861 h 5249921"/>
                <a:gd name="connsiteX63" fmla="*/ 2832855 w 10001386"/>
                <a:gd name="connsiteY63" fmla="*/ 2930924 h 5249921"/>
                <a:gd name="connsiteX64" fmla="*/ 2820111 w 10001386"/>
                <a:gd name="connsiteY64" fmla="*/ 3026344 h 5249921"/>
                <a:gd name="connsiteX65" fmla="*/ 2959241 w 10001386"/>
                <a:gd name="connsiteY65" fmla="*/ 3167976 h 5249921"/>
                <a:gd name="connsiteX66" fmla="*/ 3176083 w 10001386"/>
                <a:gd name="connsiteY66" fmla="*/ 3269358 h 5249921"/>
                <a:gd name="connsiteX67" fmla="*/ 3388239 w 10001386"/>
                <a:gd name="connsiteY67" fmla="*/ 3442290 h 5249921"/>
                <a:gd name="connsiteX68" fmla="*/ 3212014 w 10001386"/>
                <a:gd name="connsiteY68" fmla="*/ 3336948 h 5249921"/>
                <a:gd name="connsiteX69" fmla="*/ 3004633 w 10001386"/>
                <a:gd name="connsiteY69" fmla="*/ 3276814 h 5249921"/>
                <a:gd name="connsiteX70" fmla="*/ 2771676 w 10001386"/>
                <a:gd name="connsiteY70" fmla="*/ 3166987 h 5249921"/>
                <a:gd name="connsiteX71" fmla="*/ 2638873 w 10001386"/>
                <a:gd name="connsiteY71" fmla="*/ 3097908 h 5249921"/>
                <a:gd name="connsiteX72" fmla="*/ 2570293 w 10001386"/>
                <a:gd name="connsiteY72" fmla="*/ 3109338 h 5249921"/>
                <a:gd name="connsiteX73" fmla="*/ 2525557 w 10001386"/>
                <a:gd name="connsiteY73" fmla="*/ 3326508 h 5249921"/>
                <a:gd name="connsiteX74" fmla="*/ 2584349 w 10001386"/>
                <a:gd name="connsiteY74" fmla="*/ 3577470 h 5249921"/>
                <a:gd name="connsiteX75" fmla="*/ 2663703 w 10001386"/>
                <a:gd name="connsiteY75" fmla="*/ 3996904 h 5249921"/>
                <a:gd name="connsiteX76" fmla="*/ 2633113 w 10001386"/>
                <a:gd name="connsiteY76" fmla="*/ 4192703 h 5249921"/>
                <a:gd name="connsiteX77" fmla="*/ 2539703 w 10001386"/>
                <a:gd name="connsiteY77" fmla="*/ 4455574 h 5249921"/>
                <a:gd name="connsiteX78" fmla="*/ 2595212 w 10001386"/>
                <a:gd name="connsiteY78" fmla="*/ 3945217 h 5249921"/>
                <a:gd name="connsiteX79" fmla="*/ 2481240 w 10001386"/>
                <a:gd name="connsiteY79" fmla="*/ 3566538 h 5249921"/>
                <a:gd name="connsiteX80" fmla="*/ 2307403 w 10001386"/>
                <a:gd name="connsiteY80" fmla="*/ 3166488 h 5249921"/>
                <a:gd name="connsiteX81" fmla="*/ 2261683 w 10001386"/>
                <a:gd name="connsiteY81" fmla="*/ 3063618 h 5249921"/>
                <a:gd name="connsiteX82" fmla="*/ 2078803 w 10001386"/>
                <a:gd name="connsiteY82" fmla="*/ 2949318 h 5249921"/>
                <a:gd name="connsiteX83" fmla="*/ 1824299 w 10001386"/>
                <a:gd name="connsiteY83" fmla="*/ 3002494 h 5249921"/>
                <a:gd name="connsiteX84" fmla="*/ 1412162 w 10001386"/>
                <a:gd name="connsiteY84" fmla="*/ 3235573 h 5249921"/>
                <a:gd name="connsiteX85" fmla="*/ 1381573 w 10001386"/>
                <a:gd name="connsiteY85" fmla="*/ 3680838 h 5249921"/>
                <a:gd name="connsiteX86" fmla="*/ 1340867 w 10001386"/>
                <a:gd name="connsiteY86" fmla="*/ 3980504 h 5249921"/>
                <a:gd name="connsiteX87" fmla="*/ 1197619 w 10001386"/>
                <a:gd name="connsiteY87" fmla="*/ 4738831 h 5249921"/>
                <a:gd name="connsiteX88" fmla="*/ 1220896 w 10001386"/>
                <a:gd name="connsiteY88" fmla="*/ 4338309 h 5249921"/>
                <a:gd name="connsiteX89" fmla="*/ 1242772 w 10001386"/>
                <a:gd name="connsiteY89" fmla="*/ 4080888 h 5249921"/>
                <a:gd name="connsiteX90" fmla="*/ 1198693 w 10001386"/>
                <a:gd name="connsiteY90" fmla="*/ 3909438 h 5249921"/>
                <a:gd name="connsiteX91" fmla="*/ 970093 w 10001386"/>
                <a:gd name="connsiteY91" fmla="*/ 3989448 h 5249921"/>
                <a:gd name="connsiteX92" fmla="*/ 766328 w 10001386"/>
                <a:gd name="connsiteY92" fmla="*/ 4131990 h 5249921"/>
                <a:gd name="connsiteX93" fmla="*/ 555808 w 10001386"/>
                <a:gd name="connsiteY93" fmla="*/ 4355688 h 5249921"/>
                <a:gd name="connsiteX94" fmla="*/ 785900 w 10001386"/>
                <a:gd name="connsiteY94" fmla="*/ 4017771 h 5249921"/>
                <a:gd name="connsiteX95" fmla="*/ 1130113 w 10001386"/>
                <a:gd name="connsiteY95" fmla="*/ 3817500 h 5249921"/>
                <a:gd name="connsiteX96" fmla="*/ 1278703 w 10001386"/>
                <a:gd name="connsiteY96" fmla="*/ 3726558 h 5249921"/>
                <a:gd name="connsiteX97" fmla="*/ 1269661 w 10001386"/>
                <a:gd name="connsiteY97" fmla="*/ 3390117 h 5249921"/>
                <a:gd name="connsiteX98" fmla="*/ 1309620 w 10001386"/>
                <a:gd name="connsiteY98" fmla="*/ 3169963 h 5249921"/>
                <a:gd name="connsiteX99" fmla="*/ 1393003 w 10001386"/>
                <a:gd name="connsiteY99" fmla="*/ 3052188 h 5249921"/>
                <a:gd name="connsiteX100" fmla="*/ 1080693 w 10001386"/>
                <a:gd name="connsiteY100" fmla="*/ 2984604 h 5249921"/>
                <a:gd name="connsiteX101" fmla="*/ 663453 w 10001386"/>
                <a:gd name="connsiteY101" fmla="*/ 3023360 h 5249921"/>
                <a:gd name="connsiteX102" fmla="*/ 235111 w 10001386"/>
                <a:gd name="connsiteY102" fmla="*/ 3217172 h 5249921"/>
                <a:gd name="connsiteX103" fmla="*/ 421453 w 10001386"/>
                <a:gd name="connsiteY103" fmla="*/ 3029328 h 5249921"/>
                <a:gd name="connsiteX104" fmla="*/ 627193 w 10001386"/>
                <a:gd name="connsiteY104" fmla="*/ 2926458 h 5249921"/>
                <a:gd name="connsiteX105" fmla="*/ 854480 w 10001386"/>
                <a:gd name="connsiteY105" fmla="*/ 2889178 h 5249921"/>
                <a:gd name="connsiteX106" fmla="*/ 1149272 w 10001386"/>
                <a:gd name="connsiteY106" fmla="*/ 2889676 h 5249921"/>
                <a:gd name="connsiteX107" fmla="*/ 1531894 w 10001386"/>
                <a:gd name="connsiteY107" fmla="*/ 2917507 h 5249921"/>
                <a:gd name="connsiteX108" fmla="*/ 1860559 w 10001386"/>
                <a:gd name="connsiteY108" fmla="*/ 2766431 h 5249921"/>
                <a:gd name="connsiteX109" fmla="*/ 1701613 w 10001386"/>
                <a:gd name="connsiteY109" fmla="*/ 2263518 h 5249921"/>
                <a:gd name="connsiteX110" fmla="*/ 1690183 w 10001386"/>
                <a:gd name="connsiteY110" fmla="*/ 1966338 h 5249921"/>
                <a:gd name="connsiteX111" fmla="*/ 1381991 w 10001386"/>
                <a:gd name="connsiteY111" fmla="*/ 1841604 h 5249921"/>
                <a:gd name="connsiteX112" fmla="*/ 1095823 w 10001386"/>
                <a:gd name="connsiteY112" fmla="*/ 1714878 h 5249921"/>
                <a:gd name="connsiteX113" fmla="*/ 746507 w 10001386"/>
                <a:gd name="connsiteY113" fmla="*/ 1626415 h 5249921"/>
                <a:gd name="connsiteX114" fmla="*/ 352873 w 10001386"/>
                <a:gd name="connsiteY114" fmla="*/ 1726308 h 5249921"/>
                <a:gd name="connsiteX115" fmla="*/ 113171 w 10001386"/>
                <a:gd name="connsiteY115" fmla="*/ 1763582 h 5249921"/>
                <a:gd name="connsiteX116" fmla="*/ 9973 w 10001386"/>
                <a:gd name="connsiteY116" fmla="*/ 1737738 h 5249921"/>
                <a:gd name="connsiteX117" fmla="*/ 348516 w 10001386"/>
                <a:gd name="connsiteY117" fmla="*/ 1643812 h 5249921"/>
                <a:gd name="connsiteX118" fmla="*/ 653097 w 10001386"/>
                <a:gd name="connsiteY118" fmla="*/ 1543920 h 5249921"/>
                <a:gd name="connsiteX119" fmla="*/ 1072963 w 10001386"/>
                <a:gd name="connsiteY119" fmla="*/ 1612008 h 5249921"/>
                <a:gd name="connsiteX120" fmla="*/ 1244413 w 10001386"/>
                <a:gd name="connsiteY120" fmla="*/ 1657728 h 5249921"/>
                <a:gd name="connsiteX121" fmla="*/ 1205766 w 10001386"/>
                <a:gd name="connsiteY121" fmla="*/ 1451988 h 5249921"/>
                <a:gd name="connsiteX122" fmla="*/ 1046313 w 10001386"/>
                <a:gd name="connsiteY122" fmla="*/ 815409 h 5249921"/>
                <a:gd name="connsiteX123" fmla="*/ 1221553 w 10001386"/>
                <a:gd name="connsiteY123" fmla="*/ 1211958 h 5249921"/>
                <a:gd name="connsiteX0" fmla="*/ 1221553 w 10035794"/>
                <a:gd name="connsiteY0" fmla="*/ 1211958 h 5307639"/>
                <a:gd name="connsiteX1" fmla="*/ 1343911 w 10035794"/>
                <a:gd name="connsiteY1" fmla="*/ 1559828 h 5307639"/>
                <a:gd name="connsiteX2" fmla="*/ 1553023 w 10035794"/>
                <a:gd name="connsiteY2" fmla="*/ 1657728 h 5307639"/>
                <a:gd name="connsiteX3" fmla="*/ 1907353 w 10035794"/>
                <a:gd name="connsiteY3" fmla="*/ 1680588 h 5307639"/>
                <a:gd name="connsiteX4" fmla="*/ 2021653 w 10035794"/>
                <a:gd name="connsiteY4" fmla="*/ 1543428 h 5307639"/>
                <a:gd name="connsiteX5" fmla="*/ 2124523 w 10035794"/>
                <a:gd name="connsiteY5" fmla="*/ 1291968 h 5307639"/>
                <a:gd name="connsiteX6" fmla="*/ 2124523 w 10035794"/>
                <a:gd name="connsiteY6" fmla="*/ 1120518 h 5307639"/>
                <a:gd name="connsiteX7" fmla="*/ 2068029 w 10035794"/>
                <a:gd name="connsiteY7" fmla="*/ 825325 h 5307639"/>
                <a:gd name="connsiteX8" fmla="*/ 2078803 w 10035794"/>
                <a:gd name="connsiteY8" fmla="*/ 777618 h 5307639"/>
                <a:gd name="connsiteX9" fmla="*/ 2170243 w 10035794"/>
                <a:gd name="connsiteY9" fmla="*/ 1086228 h 5307639"/>
                <a:gd name="connsiteX10" fmla="*/ 2215963 w 10035794"/>
                <a:gd name="connsiteY10" fmla="*/ 1269108 h 5307639"/>
                <a:gd name="connsiteX11" fmla="*/ 2284543 w 10035794"/>
                <a:gd name="connsiteY11" fmla="*/ 1303398 h 5307639"/>
                <a:gd name="connsiteX12" fmla="*/ 2330263 w 10035794"/>
                <a:gd name="connsiteY12" fmla="*/ 1166238 h 5307639"/>
                <a:gd name="connsiteX13" fmla="*/ 2467423 w 10035794"/>
                <a:gd name="connsiteY13" fmla="*/ 880488 h 5307639"/>
                <a:gd name="connsiteX14" fmla="*/ 2558863 w 10035794"/>
                <a:gd name="connsiteY14" fmla="*/ 640458 h 5307639"/>
                <a:gd name="connsiteX15" fmla="*/ 2616013 w 10035794"/>
                <a:gd name="connsiteY15" fmla="*/ 537588 h 5307639"/>
                <a:gd name="connsiteX16" fmla="*/ 2558863 w 10035794"/>
                <a:gd name="connsiteY16" fmla="*/ 789048 h 5307639"/>
                <a:gd name="connsiteX17" fmla="*/ 2444563 w 10035794"/>
                <a:gd name="connsiteY17" fmla="*/ 1097658 h 5307639"/>
                <a:gd name="connsiteX18" fmla="*/ 2375983 w 10035794"/>
                <a:gd name="connsiteY18" fmla="*/ 1406268 h 5307639"/>
                <a:gd name="connsiteX19" fmla="*/ 2558863 w 10035794"/>
                <a:gd name="connsiteY19" fmla="*/ 1577718 h 5307639"/>
                <a:gd name="connsiteX20" fmla="*/ 2878903 w 10035794"/>
                <a:gd name="connsiteY20" fmla="*/ 1657728 h 5307639"/>
                <a:gd name="connsiteX21" fmla="*/ 3187513 w 10035794"/>
                <a:gd name="connsiteY21" fmla="*/ 1657728 h 5307639"/>
                <a:gd name="connsiteX22" fmla="*/ 3370393 w 10035794"/>
                <a:gd name="connsiteY22" fmla="*/ 1566288 h 5307639"/>
                <a:gd name="connsiteX23" fmla="*/ 3488066 w 10035794"/>
                <a:gd name="connsiteY23" fmla="*/ 1246753 h 5307639"/>
                <a:gd name="connsiteX24" fmla="*/ 3495138 w 10035794"/>
                <a:gd name="connsiteY24" fmla="*/ 1115548 h 5307639"/>
                <a:gd name="connsiteX25" fmla="*/ 3493650 w 10035794"/>
                <a:gd name="connsiteY25" fmla="*/ 1063976 h 5307639"/>
                <a:gd name="connsiteX26" fmla="*/ 3450403 w 10035794"/>
                <a:gd name="connsiteY26" fmla="*/ 777618 h 5307639"/>
                <a:gd name="connsiteX27" fmla="*/ 3119893 w 10035794"/>
                <a:gd name="connsiteY27" fmla="*/ 321571 h 5307639"/>
                <a:gd name="connsiteX28" fmla="*/ 3497351 w 10035794"/>
                <a:gd name="connsiteY28" fmla="*/ 674883 h 5307639"/>
                <a:gd name="connsiteX29" fmla="*/ 3759013 w 10035794"/>
                <a:gd name="connsiteY29" fmla="*/ 571878 h 5307639"/>
                <a:gd name="connsiteX30" fmla="*/ 3999043 w 10035794"/>
                <a:gd name="connsiteY30" fmla="*/ 91818 h 5307639"/>
                <a:gd name="connsiteX31" fmla="*/ 4033333 w 10035794"/>
                <a:gd name="connsiteY31" fmla="*/ 11808 h 5307639"/>
                <a:gd name="connsiteX32" fmla="*/ 3984569 w 10035794"/>
                <a:gd name="connsiteY32" fmla="*/ 247366 h 5307639"/>
                <a:gd name="connsiteX33" fmla="*/ 3812791 w 10035794"/>
                <a:gd name="connsiteY33" fmla="*/ 647417 h 5307639"/>
                <a:gd name="connsiteX34" fmla="*/ 3592906 w 10035794"/>
                <a:gd name="connsiteY34" fmla="*/ 811408 h 5307639"/>
                <a:gd name="connsiteX35" fmla="*/ 3604425 w 10035794"/>
                <a:gd name="connsiteY35" fmla="*/ 999253 h 5307639"/>
                <a:gd name="connsiteX36" fmla="*/ 3872985 w 10035794"/>
                <a:gd name="connsiteY36" fmla="*/ 881976 h 5307639"/>
                <a:gd name="connsiteX37" fmla="*/ 4200754 w 10035794"/>
                <a:gd name="connsiteY37" fmla="*/ 774136 h 5307639"/>
                <a:gd name="connsiteX38" fmla="*/ 4064251 w 10035794"/>
                <a:gd name="connsiteY38" fmla="*/ 847195 h 5307639"/>
                <a:gd name="connsiteX39" fmla="*/ 3818880 w 10035794"/>
                <a:gd name="connsiteY39" fmla="*/ 991305 h 5307639"/>
                <a:gd name="connsiteX40" fmla="*/ 3658531 w 10035794"/>
                <a:gd name="connsiteY40" fmla="*/ 1093178 h 5307639"/>
                <a:gd name="connsiteX41" fmla="*/ 3622838 w 10035794"/>
                <a:gd name="connsiteY41" fmla="*/ 1221401 h 5307639"/>
                <a:gd name="connsiteX42" fmla="*/ 3577446 w 10035794"/>
                <a:gd name="connsiteY42" fmla="*/ 1500691 h 5307639"/>
                <a:gd name="connsiteX43" fmla="*/ 3461833 w 10035794"/>
                <a:gd name="connsiteY43" fmla="*/ 1726308 h 5307639"/>
                <a:gd name="connsiteX44" fmla="*/ 3278953 w 10035794"/>
                <a:gd name="connsiteY44" fmla="*/ 2034918 h 5307639"/>
                <a:gd name="connsiteX45" fmla="*/ 3288742 w 10035794"/>
                <a:gd name="connsiteY45" fmla="*/ 2273460 h 5307639"/>
                <a:gd name="connsiteX46" fmla="*/ 3434288 w 10035794"/>
                <a:gd name="connsiteY46" fmla="*/ 2417577 h 5307639"/>
                <a:gd name="connsiteX47" fmla="*/ 3641522 w 10035794"/>
                <a:gd name="connsiteY47" fmla="*/ 2521189 h 5307639"/>
                <a:gd name="connsiteX48" fmla="*/ 4079053 w 10035794"/>
                <a:gd name="connsiteY48" fmla="*/ 2777868 h 5307639"/>
                <a:gd name="connsiteX49" fmla="*/ 5882777 w 10035794"/>
                <a:gd name="connsiteY49" fmla="*/ 3521863 h 5307639"/>
                <a:gd name="connsiteX50" fmla="*/ 6625713 w 10035794"/>
                <a:gd name="connsiteY50" fmla="*/ 3781261 h 5307639"/>
                <a:gd name="connsiteX51" fmla="*/ 7270085 w 10035794"/>
                <a:gd name="connsiteY51" fmla="*/ 4011311 h 5307639"/>
                <a:gd name="connsiteX52" fmla="*/ 8699860 w 10035794"/>
                <a:gd name="connsiteY52" fmla="*/ 4528731 h 5307639"/>
                <a:gd name="connsiteX53" fmla="*/ 9958409 w 10035794"/>
                <a:gd name="connsiteY53" fmla="*/ 5034180 h 5307639"/>
                <a:gd name="connsiteX54" fmla="*/ 9989186 w 10035794"/>
                <a:gd name="connsiteY54" fmla="*/ 5307100 h 5307639"/>
                <a:gd name="connsiteX55" fmla="*/ 8279756 w 10035794"/>
                <a:gd name="connsiteY55" fmla="*/ 4635004 h 5307639"/>
                <a:gd name="connsiteX56" fmla="*/ 6586898 w 10035794"/>
                <a:gd name="connsiteY56" fmla="*/ 4018307 h 5307639"/>
                <a:gd name="connsiteX57" fmla="*/ 6110863 w 10035794"/>
                <a:gd name="connsiteY57" fmla="*/ 3840155 h 5307639"/>
                <a:gd name="connsiteX58" fmla="*/ 4940575 w 10035794"/>
                <a:gd name="connsiteY58" fmla="*/ 3376168 h 5307639"/>
                <a:gd name="connsiteX59" fmla="*/ 3944371 w 10035794"/>
                <a:gd name="connsiteY59" fmla="*/ 2976643 h 5307639"/>
                <a:gd name="connsiteX60" fmla="*/ 3460193 w 10035794"/>
                <a:gd name="connsiteY60" fmla="*/ 2852901 h 5307639"/>
                <a:gd name="connsiteX61" fmla="*/ 3217865 w 10035794"/>
                <a:gd name="connsiteY61" fmla="*/ 2829045 h 5307639"/>
                <a:gd name="connsiteX62" fmla="*/ 3025524 w 10035794"/>
                <a:gd name="connsiteY62" fmla="*/ 2858861 h 5307639"/>
                <a:gd name="connsiteX63" fmla="*/ 2832855 w 10035794"/>
                <a:gd name="connsiteY63" fmla="*/ 2930924 h 5307639"/>
                <a:gd name="connsiteX64" fmla="*/ 2820111 w 10035794"/>
                <a:gd name="connsiteY64" fmla="*/ 3026344 h 5307639"/>
                <a:gd name="connsiteX65" fmla="*/ 2959241 w 10035794"/>
                <a:gd name="connsiteY65" fmla="*/ 3167976 h 5307639"/>
                <a:gd name="connsiteX66" fmla="*/ 3176083 w 10035794"/>
                <a:gd name="connsiteY66" fmla="*/ 3269358 h 5307639"/>
                <a:gd name="connsiteX67" fmla="*/ 3388239 w 10035794"/>
                <a:gd name="connsiteY67" fmla="*/ 3442290 h 5307639"/>
                <a:gd name="connsiteX68" fmla="*/ 3212014 w 10035794"/>
                <a:gd name="connsiteY68" fmla="*/ 3336948 h 5307639"/>
                <a:gd name="connsiteX69" fmla="*/ 3004633 w 10035794"/>
                <a:gd name="connsiteY69" fmla="*/ 3276814 h 5307639"/>
                <a:gd name="connsiteX70" fmla="*/ 2771676 w 10035794"/>
                <a:gd name="connsiteY70" fmla="*/ 3166987 h 5307639"/>
                <a:gd name="connsiteX71" fmla="*/ 2638873 w 10035794"/>
                <a:gd name="connsiteY71" fmla="*/ 3097908 h 5307639"/>
                <a:gd name="connsiteX72" fmla="*/ 2570293 w 10035794"/>
                <a:gd name="connsiteY72" fmla="*/ 3109338 h 5307639"/>
                <a:gd name="connsiteX73" fmla="*/ 2525557 w 10035794"/>
                <a:gd name="connsiteY73" fmla="*/ 3326508 h 5307639"/>
                <a:gd name="connsiteX74" fmla="*/ 2584349 w 10035794"/>
                <a:gd name="connsiteY74" fmla="*/ 3577470 h 5307639"/>
                <a:gd name="connsiteX75" fmla="*/ 2663703 w 10035794"/>
                <a:gd name="connsiteY75" fmla="*/ 3996904 h 5307639"/>
                <a:gd name="connsiteX76" fmla="*/ 2633113 w 10035794"/>
                <a:gd name="connsiteY76" fmla="*/ 4192703 h 5307639"/>
                <a:gd name="connsiteX77" fmla="*/ 2539703 w 10035794"/>
                <a:gd name="connsiteY77" fmla="*/ 4455574 h 5307639"/>
                <a:gd name="connsiteX78" fmla="*/ 2595212 w 10035794"/>
                <a:gd name="connsiteY78" fmla="*/ 3945217 h 5307639"/>
                <a:gd name="connsiteX79" fmla="*/ 2481240 w 10035794"/>
                <a:gd name="connsiteY79" fmla="*/ 3566538 h 5307639"/>
                <a:gd name="connsiteX80" fmla="*/ 2307403 w 10035794"/>
                <a:gd name="connsiteY80" fmla="*/ 3166488 h 5307639"/>
                <a:gd name="connsiteX81" fmla="*/ 2261683 w 10035794"/>
                <a:gd name="connsiteY81" fmla="*/ 3063618 h 5307639"/>
                <a:gd name="connsiteX82" fmla="*/ 2078803 w 10035794"/>
                <a:gd name="connsiteY82" fmla="*/ 2949318 h 5307639"/>
                <a:gd name="connsiteX83" fmla="*/ 1824299 w 10035794"/>
                <a:gd name="connsiteY83" fmla="*/ 3002494 h 5307639"/>
                <a:gd name="connsiteX84" fmla="*/ 1412162 w 10035794"/>
                <a:gd name="connsiteY84" fmla="*/ 3235573 h 5307639"/>
                <a:gd name="connsiteX85" fmla="*/ 1381573 w 10035794"/>
                <a:gd name="connsiteY85" fmla="*/ 3680838 h 5307639"/>
                <a:gd name="connsiteX86" fmla="*/ 1340867 w 10035794"/>
                <a:gd name="connsiteY86" fmla="*/ 3980504 h 5307639"/>
                <a:gd name="connsiteX87" fmla="*/ 1197619 w 10035794"/>
                <a:gd name="connsiteY87" fmla="*/ 4738831 h 5307639"/>
                <a:gd name="connsiteX88" fmla="*/ 1220896 w 10035794"/>
                <a:gd name="connsiteY88" fmla="*/ 4338309 h 5307639"/>
                <a:gd name="connsiteX89" fmla="*/ 1242772 w 10035794"/>
                <a:gd name="connsiteY89" fmla="*/ 4080888 h 5307639"/>
                <a:gd name="connsiteX90" fmla="*/ 1198693 w 10035794"/>
                <a:gd name="connsiteY90" fmla="*/ 3909438 h 5307639"/>
                <a:gd name="connsiteX91" fmla="*/ 970093 w 10035794"/>
                <a:gd name="connsiteY91" fmla="*/ 3989448 h 5307639"/>
                <a:gd name="connsiteX92" fmla="*/ 766328 w 10035794"/>
                <a:gd name="connsiteY92" fmla="*/ 4131990 h 5307639"/>
                <a:gd name="connsiteX93" fmla="*/ 555808 w 10035794"/>
                <a:gd name="connsiteY93" fmla="*/ 4355688 h 5307639"/>
                <a:gd name="connsiteX94" fmla="*/ 785900 w 10035794"/>
                <a:gd name="connsiteY94" fmla="*/ 4017771 h 5307639"/>
                <a:gd name="connsiteX95" fmla="*/ 1130113 w 10035794"/>
                <a:gd name="connsiteY95" fmla="*/ 3817500 h 5307639"/>
                <a:gd name="connsiteX96" fmla="*/ 1278703 w 10035794"/>
                <a:gd name="connsiteY96" fmla="*/ 3726558 h 5307639"/>
                <a:gd name="connsiteX97" fmla="*/ 1269661 w 10035794"/>
                <a:gd name="connsiteY97" fmla="*/ 3390117 h 5307639"/>
                <a:gd name="connsiteX98" fmla="*/ 1309620 w 10035794"/>
                <a:gd name="connsiteY98" fmla="*/ 3169963 h 5307639"/>
                <a:gd name="connsiteX99" fmla="*/ 1393003 w 10035794"/>
                <a:gd name="connsiteY99" fmla="*/ 3052188 h 5307639"/>
                <a:gd name="connsiteX100" fmla="*/ 1080693 w 10035794"/>
                <a:gd name="connsiteY100" fmla="*/ 2984604 h 5307639"/>
                <a:gd name="connsiteX101" fmla="*/ 663453 w 10035794"/>
                <a:gd name="connsiteY101" fmla="*/ 3023360 h 5307639"/>
                <a:gd name="connsiteX102" fmla="*/ 235111 w 10035794"/>
                <a:gd name="connsiteY102" fmla="*/ 3217172 h 5307639"/>
                <a:gd name="connsiteX103" fmla="*/ 421453 w 10035794"/>
                <a:gd name="connsiteY103" fmla="*/ 3029328 h 5307639"/>
                <a:gd name="connsiteX104" fmla="*/ 627193 w 10035794"/>
                <a:gd name="connsiteY104" fmla="*/ 2926458 h 5307639"/>
                <a:gd name="connsiteX105" fmla="*/ 854480 w 10035794"/>
                <a:gd name="connsiteY105" fmla="*/ 2889178 h 5307639"/>
                <a:gd name="connsiteX106" fmla="*/ 1149272 w 10035794"/>
                <a:gd name="connsiteY106" fmla="*/ 2889676 h 5307639"/>
                <a:gd name="connsiteX107" fmla="*/ 1531894 w 10035794"/>
                <a:gd name="connsiteY107" fmla="*/ 2917507 h 5307639"/>
                <a:gd name="connsiteX108" fmla="*/ 1860559 w 10035794"/>
                <a:gd name="connsiteY108" fmla="*/ 2766431 h 5307639"/>
                <a:gd name="connsiteX109" fmla="*/ 1701613 w 10035794"/>
                <a:gd name="connsiteY109" fmla="*/ 2263518 h 5307639"/>
                <a:gd name="connsiteX110" fmla="*/ 1690183 w 10035794"/>
                <a:gd name="connsiteY110" fmla="*/ 1966338 h 5307639"/>
                <a:gd name="connsiteX111" fmla="*/ 1381991 w 10035794"/>
                <a:gd name="connsiteY111" fmla="*/ 1841604 h 5307639"/>
                <a:gd name="connsiteX112" fmla="*/ 1095823 w 10035794"/>
                <a:gd name="connsiteY112" fmla="*/ 1714878 h 5307639"/>
                <a:gd name="connsiteX113" fmla="*/ 746507 w 10035794"/>
                <a:gd name="connsiteY113" fmla="*/ 1626415 h 5307639"/>
                <a:gd name="connsiteX114" fmla="*/ 352873 w 10035794"/>
                <a:gd name="connsiteY114" fmla="*/ 1726308 h 5307639"/>
                <a:gd name="connsiteX115" fmla="*/ 113171 w 10035794"/>
                <a:gd name="connsiteY115" fmla="*/ 1763582 h 5307639"/>
                <a:gd name="connsiteX116" fmla="*/ 9973 w 10035794"/>
                <a:gd name="connsiteY116" fmla="*/ 1737738 h 5307639"/>
                <a:gd name="connsiteX117" fmla="*/ 348516 w 10035794"/>
                <a:gd name="connsiteY117" fmla="*/ 1643812 h 5307639"/>
                <a:gd name="connsiteX118" fmla="*/ 653097 w 10035794"/>
                <a:gd name="connsiteY118" fmla="*/ 1543920 h 5307639"/>
                <a:gd name="connsiteX119" fmla="*/ 1072963 w 10035794"/>
                <a:gd name="connsiteY119" fmla="*/ 1612008 h 5307639"/>
                <a:gd name="connsiteX120" fmla="*/ 1244413 w 10035794"/>
                <a:gd name="connsiteY120" fmla="*/ 1657728 h 5307639"/>
                <a:gd name="connsiteX121" fmla="*/ 1205766 w 10035794"/>
                <a:gd name="connsiteY121" fmla="*/ 1451988 h 5307639"/>
                <a:gd name="connsiteX122" fmla="*/ 1046313 w 10035794"/>
                <a:gd name="connsiteY122" fmla="*/ 815409 h 5307639"/>
                <a:gd name="connsiteX123" fmla="*/ 1221553 w 10035794"/>
                <a:gd name="connsiteY123" fmla="*/ 1211958 h 5307639"/>
                <a:gd name="connsiteX0" fmla="*/ 1221553 w 10111746"/>
                <a:gd name="connsiteY0" fmla="*/ 1211958 h 5307641"/>
                <a:gd name="connsiteX1" fmla="*/ 1343911 w 10111746"/>
                <a:gd name="connsiteY1" fmla="*/ 1559828 h 5307641"/>
                <a:gd name="connsiteX2" fmla="*/ 1553023 w 10111746"/>
                <a:gd name="connsiteY2" fmla="*/ 1657728 h 5307641"/>
                <a:gd name="connsiteX3" fmla="*/ 1907353 w 10111746"/>
                <a:gd name="connsiteY3" fmla="*/ 1680588 h 5307641"/>
                <a:gd name="connsiteX4" fmla="*/ 2021653 w 10111746"/>
                <a:gd name="connsiteY4" fmla="*/ 1543428 h 5307641"/>
                <a:gd name="connsiteX5" fmla="*/ 2124523 w 10111746"/>
                <a:gd name="connsiteY5" fmla="*/ 1291968 h 5307641"/>
                <a:gd name="connsiteX6" fmla="*/ 2124523 w 10111746"/>
                <a:gd name="connsiteY6" fmla="*/ 1120518 h 5307641"/>
                <a:gd name="connsiteX7" fmla="*/ 2068029 w 10111746"/>
                <a:gd name="connsiteY7" fmla="*/ 825325 h 5307641"/>
                <a:gd name="connsiteX8" fmla="*/ 2078803 w 10111746"/>
                <a:gd name="connsiteY8" fmla="*/ 777618 h 5307641"/>
                <a:gd name="connsiteX9" fmla="*/ 2170243 w 10111746"/>
                <a:gd name="connsiteY9" fmla="*/ 1086228 h 5307641"/>
                <a:gd name="connsiteX10" fmla="*/ 2215963 w 10111746"/>
                <a:gd name="connsiteY10" fmla="*/ 1269108 h 5307641"/>
                <a:gd name="connsiteX11" fmla="*/ 2284543 w 10111746"/>
                <a:gd name="connsiteY11" fmla="*/ 1303398 h 5307641"/>
                <a:gd name="connsiteX12" fmla="*/ 2330263 w 10111746"/>
                <a:gd name="connsiteY12" fmla="*/ 1166238 h 5307641"/>
                <a:gd name="connsiteX13" fmla="*/ 2467423 w 10111746"/>
                <a:gd name="connsiteY13" fmla="*/ 880488 h 5307641"/>
                <a:gd name="connsiteX14" fmla="*/ 2558863 w 10111746"/>
                <a:gd name="connsiteY14" fmla="*/ 640458 h 5307641"/>
                <a:gd name="connsiteX15" fmla="*/ 2616013 w 10111746"/>
                <a:gd name="connsiteY15" fmla="*/ 537588 h 5307641"/>
                <a:gd name="connsiteX16" fmla="*/ 2558863 w 10111746"/>
                <a:gd name="connsiteY16" fmla="*/ 789048 h 5307641"/>
                <a:gd name="connsiteX17" fmla="*/ 2444563 w 10111746"/>
                <a:gd name="connsiteY17" fmla="*/ 1097658 h 5307641"/>
                <a:gd name="connsiteX18" fmla="*/ 2375983 w 10111746"/>
                <a:gd name="connsiteY18" fmla="*/ 1406268 h 5307641"/>
                <a:gd name="connsiteX19" fmla="*/ 2558863 w 10111746"/>
                <a:gd name="connsiteY19" fmla="*/ 1577718 h 5307641"/>
                <a:gd name="connsiteX20" fmla="*/ 2878903 w 10111746"/>
                <a:gd name="connsiteY20" fmla="*/ 1657728 h 5307641"/>
                <a:gd name="connsiteX21" fmla="*/ 3187513 w 10111746"/>
                <a:gd name="connsiteY21" fmla="*/ 1657728 h 5307641"/>
                <a:gd name="connsiteX22" fmla="*/ 3370393 w 10111746"/>
                <a:gd name="connsiteY22" fmla="*/ 1566288 h 5307641"/>
                <a:gd name="connsiteX23" fmla="*/ 3488066 w 10111746"/>
                <a:gd name="connsiteY23" fmla="*/ 1246753 h 5307641"/>
                <a:gd name="connsiteX24" fmla="*/ 3495138 w 10111746"/>
                <a:gd name="connsiteY24" fmla="*/ 1115548 h 5307641"/>
                <a:gd name="connsiteX25" fmla="*/ 3493650 w 10111746"/>
                <a:gd name="connsiteY25" fmla="*/ 1063976 h 5307641"/>
                <a:gd name="connsiteX26" fmla="*/ 3450403 w 10111746"/>
                <a:gd name="connsiteY26" fmla="*/ 777618 h 5307641"/>
                <a:gd name="connsiteX27" fmla="*/ 3119893 w 10111746"/>
                <a:gd name="connsiteY27" fmla="*/ 321571 h 5307641"/>
                <a:gd name="connsiteX28" fmla="*/ 3497351 w 10111746"/>
                <a:gd name="connsiteY28" fmla="*/ 674883 h 5307641"/>
                <a:gd name="connsiteX29" fmla="*/ 3759013 w 10111746"/>
                <a:gd name="connsiteY29" fmla="*/ 571878 h 5307641"/>
                <a:gd name="connsiteX30" fmla="*/ 3999043 w 10111746"/>
                <a:gd name="connsiteY30" fmla="*/ 91818 h 5307641"/>
                <a:gd name="connsiteX31" fmla="*/ 4033333 w 10111746"/>
                <a:gd name="connsiteY31" fmla="*/ 11808 h 5307641"/>
                <a:gd name="connsiteX32" fmla="*/ 3984569 w 10111746"/>
                <a:gd name="connsiteY32" fmla="*/ 247366 h 5307641"/>
                <a:gd name="connsiteX33" fmla="*/ 3812791 w 10111746"/>
                <a:gd name="connsiteY33" fmla="*/ 647417 h 5307641"/>
                <a:gd name="connsiteX34" fmla="*/ 3592906 w 10111746"/>
                <a:gd name="connsiteY34" fmla="*/ 811408 h 5307641"/>
                <a:gd name="connsiteX35" fmla="*/ 3604425 w 10111746"/>
                <a:gd name="connsiteY35" fmla="*/ 999253 h 5307641"/>
                <a:gd name="connsiteX36" fmla="*/ 3872985 w 10111746"/>
                <a:gd name="connsiteY36" fmla="*/ 881976 h 5307641"/>
                <a:gd name="connsiteX37" fmla="*/ 4200754 w 10111746"/>
                <a:gd name="connsiteY37" fmla="*/ 774136 h 5307641"/>
                <a:gd name="connsiteX38" fmla="*/ 4064251 w 10111746"/>
                <a:gd name="connsiteY38" fmla="*/ 847195 h 5307641"/>
                <a:gd name="connsiteX39" fmla="*/ 3818880 w 10111746"/>
                <a:gd name="connsiteY39" fmla="*/ 991305 h 5307641"/>
                <a:gd name="connsiteX40" fmla="*/ 3658531 w 10111746"/>
                <a:gd name="connsiteY40" fmla="*/ 1093178 h 5307641"/>
                <a:gd name="connsiteX41" fmla="*/ 3622838 w 10111746"/>
                <a:gd name="connsiteY41" fmla="*/ 1221401 h 5307641"/>
                <a:gd name="connsiteX42" fmla="*/ 3577446 w 10111746"/>
                <a:gd name="connsiteY42" fmla="*/ 1500691 h 5307641"/>
                <a:gd name="connsiteX43" fmla="*/ 3461833 w 10111746"/>
                <a:gd name="connsiteY43" fmla="*/ 1726308 h 5307641"/>
                <a:gd name="connsiteX44" fmla="*/ 3278953 w 10111746"/>
                <a:gd name="connsiteY44" fmla="*/ 2034918 h 5307641"/>
                <a:gd name="connsiteX45" fmla="*/ 3288742 w 10111746"/>
                <a:gd name="connsiteY45" fmla="*/ 2273460 h 5307641"/>
                <a:gd name="connsiteX46" fmla="*/ 3434288 w 10111746"/>
                <a:gd name="connsiteY46" fmla="*/ 2417577 h 5307641"/>
                <a:gd name="connsiteX47" fmla="*/ 3641522 w 10111746"/>
                <a:gd name="connsiteY47" fmla="*/ 2521189 h 5307641"/>
                <a:gd name="connsiteX48" fmla="*/ 4079053 w 10111746"/>
                <a:gd name="connsiteY48" fmla="*/ 2777868 h 5307641"/>
                <a:gd name="connsiteX49" fmla="*/ 5882777 w 10111746"/>
                <a:gd name="connsiteY49" fmla="*/ 3521863 h 5307641"/>
                <a:gd name="connsiteX50" fmla="*/ 6625713 w 10111746"/>
                <a:gd name="connsiteY50" fmla="*/ 3781261 h 5307641"/>
                <a:gd name="connsiteX51" fmla="*/ 7270085 w 10111746"/>
                <a:gd name="connsiteY51" fmla="*/ 4011311 h 5307641"/>
                <a:gd name="connsiteX52" fmla="*/ 8699860 w 10111746"/>
                <a:gd name="connsiteY52" fmla="*/ 4528731 h 5307641"/>
                <a:gd name="connsiteX53" fmla="*/ 10079179 w 10111746"/>
                <a:gd name="connsiteY53" fmla="*/ 5034181 h 5307641"/>
                <a:gd name="connsiteX54" fmla="*/ 9989186 w 10111746"/>
                <a:gd name="connsiteY54" fmla="*/ 5307100 h 5307641"/>
                <a:gd name="connsiteX55" fmla="*/ 8279756 w 10111746"/>
                <a:gd name="connsiteY55" fmla="*/ 4635004 h 5307641"/>
                <a:gd name="connsiteX56" fmla="*/ 6586898 w 10111746"/>
                <a:gd name="connsiteY56" fmla="*/ 4018307 h 5307641"/>
                <a:gd name="connsiteX57" fmla="*/ 6110863 w 10111746"/>
                <a:gd name="connsiteY57" fmla="*/ 3840155 h 5307641"/>
                <a:gd name="connsiteX58" fmla="*/ 4940575 w 10111746"/>
                <a:gd name="connsiteY58" fmla="*/ 3376168 h 5307641"/>
                <a:gd name="connsiteX59" fmla="*/ 3944371 w 10111746"/>
                <a:gd name="connsiteY59" fmla="*/ 2976643 h 5307641"/>
                <a:gd name="connsiteX60" fmla="*/ 3460193 w 10111746"/>
                <a:gd name="connsiteY60" fmla="*/ 2852901 h 5307641"/>
                <a:gd name="connsiteX61" fmla="*/ 3217865 w 10111746"/>
                <a:gd name="connsiteY61" fmla="*/ 2829045 h 5307641"/>
                <a:gd name="connsiteX62" fmla="*/ 3025524 w 10111746"/>
                <a:gd name="connsiteY62" fmla="*/ 2858861 h 5307641"/>
                <a:gd name="connsiteX63" fmla="*/ 2832855 w 10111746"/>
                <a:gd name="connsiteY63" fmla="*/ 2930924 h 5307641"/>
                <a:gd name="connsiteX64" fmla="*/ 2820111 w 10111746"/>
                <a:gd name="connsiteY64" fmla="*/ 3026344 h 5307641"/>
                <a:gd name="connsiteX65" fmla="*/ 2959241 w 10111746"/>
                <a:gd name="connsiteY65" fmla="*/ 3167976 h 5307641"/>
                <a:gd name="connsiteX66" fmla="*/ 3176083 w 10111746"/>
                <a:gd name="connsiteY66" fmla="*/ 3269358 h 5307641"/>
                <a:gd name="connsiteX67" fmla="*/ 3388239 w 10111746"/>
                <a:gd name="connsiteY67" fmla="*/ 3442290 h 5307641"/>
                <a:gd name="connsiteX68" fmla="*/ 3212014 w 10111746"/>
                <a:gd name="connsiteY68" fmla="*/ 3336948 h 5307641"/>
                <a:gd name="connsiteX69" fmla="*/ 3004633 w 10111746"/>
                <a:gd name="connsiteY69" fmla="*/ 3276814 h 5307641"/>
                <a:gd name="connsiteX70" fmla="*/ 2771676 w 10111746"/>
                <a:gd name="connsiteY70" fmla="*/ 3166987 h 5307641"/>
                <a:gd name="connsiteX71" fmla="*/ 2638873 w 10111746"/>
                <a:gd name="connsiteY71" fmla="*/ 3097908 h 5307641"/>
                <a:gd name="connsiteX72" fmla="*/ 2570293 w 10111746"/>
                <a:gd name="connsiteY72" fmla="*/ 3109338 h 5307641"/>
                <a:gd name="connsiteX73" fmla="*/ 2525557 w 10111746"/>
                <a:gd name="connsiteY73" fmla="*/ 3326508 h 5307641"/>
                <a:gd name="connsiteX74" fmla="*/ 2584349 w 10111746"/>
                <a:gd name="connsiteY74" fmla="*/ 3577470 h 5307641"/>
                <a:gd name="connsiteX75" fmla="*/ 2663703 w 10111746"/>
                <a:gd name="connsiteY75" fmla="*/ 3996904 h 5307641"/>
                <a:gd name="connsiteX76" fmla="*/ 2633113 w 10111746"/>
                <a:gd name="connsiteY76" fmla="*/ 4192703 h 5307641"/>
                <a:gd name="connsiteX77" fmla="*/ 2539703 w 10111746"/>
                <a:gd name="connsiteY77" fmla="*/ 4455574 h 5307641"/>
                <a:gd name="connsiteX78" fmla="*/ 2595212 w 10111746"/>
                <a:gd name="connsiteY78" fmla="*/ 3945217 h 5307641"/>
                <a:gd name="connsiteX79" fmla="*/ 2481240 w 10111746"/>
                <a:gd name="connsiteY79" fmla="*/ 3566538 h 5307641"/>
                <a:gd name="connsiteX80" fmla="*/ 2307403 w 10111746"/>
                <a:gd name="connsiteY80" fmla="*/ 3166488 h 5307641"/>
                <a:gd name="connsiteX81" fmla="*/ 2261683 w 10111746"/>
                <a:gd name="connsiteY81" fmla="*/ 3063618 h 5307641"/>
                <a:gd name="connsiteX82" fmla="*/ 2078803 w 10111746"/>
                <a:gd name="connsiteY82" fmla="*/ 2949318 h 5307641"/>
                <a:gd name="connsiteX83" fmla="*/ 1824299 w 10111746"/>
                <a:gd name="connsiteY83" fmla="*/ 3002494 h 5307641"/>
                <a:gd name="connsiteX84" fmla="*/ 1412162 w 10111746"/>
                <a:gd name="connsiteY84" fmla="*/ 3235573 h 5307641"/>
                <a:gd name="connsiteX85" fmla="*/ 1381573 w 10111746"/>
                <a:gd name="connsiteY85" fmla="*/ 3680838 h 5307641"/>
                <a:gd name="connsiteX86" fmla="*/ 1340867 w 10111746"/>
                <a:gd name="connsiteY86" fmla="*/ 3980504 h 5307641"/>
                <a:gd name="connsiteX87" fmla="*/ 1197619 w 10111746"/>
                <a:gd name="connsiteY87" fmla="*/ 4738831 h 5307641"/>
                <a:gd name="connsiteX88" fmla="*/ 1220896 w 10111746"/>
                <a:gd name="connsiteY88" fmla="*/ 4338309 h 5307641"/>
                <a:gd name="connsiteX89" fmla="*/ 1242772 w 10111746"/>
                <a:gd name="connsiteY89" fmla="*/ 4080888 h 5307641"/>
                <a:gd name="connsiteX90" fmla="*/ 1198693 w 10111746"/>
                <a:gd name="connsiteY90" fmla="*/ 3909438 h 5307641"/>
                <a:gd name="connsiteX91" fmla="*/ 970093 w 10111746"/>
                <a:gd name="connsiteY91" fmla="*/ 3989448 h 5307641"/>
                <a:gd name="connsiteX92" fmla="*/ 766328 w 10111746"/>
                <a:gd name="connsiteY92" fmla="*/ 4131990 h 5307641"/>
                <a:gd name="connsiteX93" fmla="*/ 555808 w 10111746"/>
                <a:gd name="connsiteY93" fmla="*/ 4355688 h 5307641"/>
                <a:gd name="connsiteX94" fmla="*/ 785900 w 10111746"/>
                <a:gd name="connsiteY94" fmla="*/ 4017771 h 5307641"/>
                <a:gd name="connsiteX95" fmla="*/ 1130113 w 10111746"/>
                <a:gd name="connsiteY95" fmla="*/ 3817500 h 5307641"/>
                <a:gd name="connsiteX96" fmla="*/ 1278703 w 10111746"/>
                <a:gd name="connsiteY96" fmla="*/ 3726558 h 5307641"/>
                <a:gd name="connsiteX97" fmla="*/ 1269661 w 10111746"/>
                <a:gd name="connsiteY97" fmla="*/ 3390117 h 5307641"/>
                <a:gd name="connsiteX98" fmla="*/ 1309620 w 10111746"/>
                <a:gd name="connsiteY98" fmla="*/ 3169963 h 5307641"/>
                <a:gd name="connsiteX99" fmla="*/ 1393003 w 10111746"/>
                <a:gd name="connsiteY99" fmla="*/ 3052188 h 5307641"/>
                <a:gd name="connsiteX100" fmla="*/ 1080693 w 10111746"/>
                <a:gd name="connsiteY100" fmla="*/ 2984604 h 5307641"/>
                <a:gd name="connsiteX101" fmla="*/ 663453 w 10111746"/>
                <a:gd name="connsiteY101" fmla="*/ 3023360 h 5307641"/>
                <a:gd name="connsiteX102" fmla="*/ 235111 w 10111746"/>
                <a:gd name="connsiteY102" fmla="*/ 3217172 h 5307641"/>
                <a:gd name="connsiteX103" fmla="*/ 421453 w 10111746"/>
                <a:gd name="connsiteY103" fmla="*/ 3029328 h 5307641"/>
                <a:gd name="connsiteX104" fmla="*/ 627193 w 10111746"/>
                <a:gd name="connsiteY104" fmla="*/ 2926458 h 5307641"/>
                <a:gd name="connsiteX105" fmla="*/ 854480 w 10111746"/>
                <a:gd name="connsiteY105" fmla="*/ 2889178 h 5307641"/>
                <a:gd name="connsiteX106" fmla="*/ 1149272 w 10111746"/>
                <a:gd name="connsiteY106" fmla="*/ 2889676 h 5307641"/>
                <a:gd name="connsiteX107" fmla="*/ 1531894 w 10111746"/>
                <a:gd name="connsiteY107" fmla="*/ 2917507 h 5307641"/>
                <a:gd name="connsiteX108" fmla="*/ 1860559 w 10111746"/>
                <a:gd name="connsiteY108" fmla="*/ 2766431 h 5307641"/>
                <a:gd name="connsiteX109" fmla="*/ 1701613 w 10111746"/>
                <a:gd name="connsiteY109" fmla="*/ 2263518 h 5307641"/>
                <a:gd name="connsiteX110" fmla="*/ 1690183 w 10111746"/>
                <a:gd name="connsiteY110" fmla="*/ 1966338 h 5307641"/>
                <a:gd name="connsiteX111" fmla="*/ 1381991 w 10111746"/>
                <a:gd name="connsiteY111" fmla="*/ 1841604 h 5307641"/>
                <a:gd name="connsiteX112" fmla="*/ 1095823 w 10111746"/>
                <a:gd name="connsiteY112" fmla="*/ 1714878 h 5307641"/>
                <a:gd name="connsiteX113" fmla="*/ 746507 w 10111746"/>
                <a:gd name="connsiteY113" fmla="*/ 1626415 h 5307641"/>
                <a:gd name="connsiteX114" fmla="*/ 352873 w 10111746"/>
                <a:gd name="connsiteY114" fmla="*/ 1726308 h 5307641"/>
                <a:gd name="connsiteX115" fmla="*/ 113171 w 10111746"/>
                <a:gd name="connsiteY115" fmla="*/ 1763582 h 5307641"/>
                <a:gd name="connsiteX116" fmla="*/ 9973 w 10111746"/>
                <a:gd name="connsiteY116" fmla="*/ 1737738 h 5307641"/>
                <a:gd name="connsiteX117" fmla="*/ 348516 w 10111746"/>
                <a:gd name="connsiteY117" fmla="*/ 1643812 h 5307641"/>
                <a:gd name="connsiteX118" fmla="*/ 653097 w 10111746"/>
                <a:gd name="connsiteY118" fmla="*/ 1543920 h 5307641"/>
                <a:gd name="connsiteX119" fmla="*/ 1072963 w 10111746"/>
                <a:gd name="connsiteY119" fmla="*/ 1612008 h 5307641"/>
                <a:gd name="connsiteX120" fmla="*/ 1244413 w 10111746"/>
                <a:gd name="connsiteY120" fmla="*/ 1657728 h 5307641"/>
                <a:gd name="connsiteX121" fmla="*/ 1205766 w 10111746"/>
                <a:gd name="connsiteY121" fmla="*/ 1451988 h 5307641"/>
                <a:gd name="connsiteX122" fmla="*/ 1046313 w 10111746"/>
                <a:gd name="connsiteY122" fmla="*/ 815409 h 5307641"/>
                <a:gd name="connsiteX123" fmla="*/ 1221553 w 10111746"/>
                <a:gd name="connsiteY123" fmla="*/ 1211958 h 5307641"/>
                <a:gd name="connsiteX0" fmla="*/ 1221553 w 10115607"/>
                <a:gd name="connsiteY0" fmla="*/ 1211958 h 5249921"/>
                <a:gd name="connsiteX1" fmla="*/ 1343911 w 10115607"/>
                <a:gd name="connsiteY1" fmla="*/ 1559828 h 5249921"/>
                <a:gd name="connsiteX2" fmla="*/ 1553023 w 10115607"/>
                <a:gd name="connsiteY2" fmla="*/ 1657728 h 5249921"/>
                <a:gd name="connsiteX3" fmla="*/ 1907353 w 10115607"/>
                <a:gd name="connsiteY3" fmla="*/ 1680588 h 5249921"/>
                <a:gd name="connsiteX4" fmla="*/ 2021653 w 10115607"/>
                <a:gd name="connsiteY4" fmla="*/ 1543428 h 5249921"/>
                <a:gd name="connsiteX5" fmla="*/ 2124523 w 10115607"/>
                <a:gd name="connsiteY5" fmla="*/ 1291968 h 5249921"/>
                <a:gd name="connsiteX6" fmla="*/ 2124523 w 10115607"/>
                <a:gd name="connsiteY6" fmla="*/ 1120518 h 5249921"/>
                <a:gd name="connsiteX7" fmla="*/ 2068029 w 10115607"/>
                <a:gd name="connsiteY7" fmla="*/ 825325 h 5249921"/>
                <a:gd name="connsiteX8" fmla="*/ 2078803 w 10115607"/>
                <a:gd name="connsiteY8" fmla="*/ 777618 h 5249921"/>
                <a:gd name="connsiteX9" fmla="*/ 2170243 w 10115607"/>
                <a:gd name="connsiteY9" fmla="*/ 1086228 h 5249921"/>
                <a:gd name="connsiteX10" fmla="*/ 2215963 w 10115607"/>
                <a:gd name="connsiteY10" fmla="*/ 1269108 h 5249921"/>
                <a:gd name="connsiteX11" fmla="*/ 2284543 w 10115607"/>
                <a:gd name="connsiteY11" fmla="*/ 1303398 h 5249921"/>
                <a:gd name="connsiteX12" fmla="*/ 2330263 w 10115607"/>
                <a:gd name="connsiteY12" fmla="*/ 1166238 h 5249921"/>
                <a:gd name="connsiteX13" fmla="*/ 2467423 w 10115607"/>
                <a:gd name="connsiteY13" fmla="*/ 880488 h 5249921"/>
                <a:gd name="connsiteX14" fmla="*/ 2558863 w 10115607"/>
                <a:gd name="connsiteY14" fmla="*/ 640458 h 5249921"/>
                <a:gd name="connsiteX15" fmla="*/ 2616013 w 10115607"/>
                <a:gd name="connsiteY15" fmla="*/ 537588 h 5249921"/>
                <a:gd name="connsiteX16" fmla="*/ 2558863 w 10115607"/>
                <a:gd name="connsiteY16" fmla="*/ 789048 h 5249921"/>
                <a:gd name="connsiteX17" fmla="*/ 2444563 w 10115607"/>
                <a:gd name="connsiteY17" fmla="*/ 1097658 h 5249921"/>
                <a:gd name="connsiteX18" fmla="*/ 2375983 w 10115607"/>
                <a:gd name="connsiteY18" fmla="*/ 1406268 h 5249921"/>
                <a:gd name="connsiteX19" fmla="*/ 2558863 w 10115607"/>
                <a:gd name="connsiteY19" fmla="*/ 1577718 h 5249921"/>
                <a:gd name="connsiteX20" fmla="*/ 2878903 w 10115607"/>
                <a:gd name="connsiteY20" fmla="*/ 1657728 h 5249921"/>
                <a:gd name="connsiteX21" fmla="*/ 3187513 w 10115607"/>
                <a:gd name="connsiteY21" fmla="*/ 1657728 h 5249921"/>
                <a:gd name="connsiteX22" fmla="*/ 3370393 w 10115607"/>
                <a:gd name="connsiteY22" fmla="*/ 1566288 h 5249921"/>
                <a:gd name="connsiteX23" fmla="*/ 3488066 w 10115607"/>
                <a:gd name="connsiteY23" fmla="*/ 1246753 h 5249921"/>
                <a:gd name="connsiteX24" fmla="*/ 3495138 w 10115607"/>
                <a:gd name="connsiteY24" fmla="*/ 1115548 h 5249921"/>
                <a:gd name="connsiteX25" fmla="*/ 3493650 w 10115607"/>
                <a:gd name="connsiteY25" fmla="*/ 1063976 h 5249921"/>
                <a:gd name="connsiteX26" fmla="*/ 3450403 w 10115607"/>
                <a:gd name="connsiteY26" fmla="*/ 777618 h 5249921"/>
                <a:gd name="connsiteX27" fmla="*/ 3119893 w 10115607"/>
                <a:gd name="connsiteY27" fmla="*/ 321571 h 5249921"/>
                <a:gd name="connsiteX28" fmla="*/ 3497351 w 10115607"/>
                <a:gd name="connsiteY28" fmla="*/ 674883 h 5249921"/>
                <a:gd name="connsiteX29" fmla="*/ 3759013 w 10115607"/>
                <a:gd name="connsiteY29" fmla="*/ 571878 h 5249921"/>
                <a:gd name="connsiteX30" fmla="*/ 3999043 w 10115607"/>
                <a:gd name="connsiteY30" fmla="*/ 91818 h 5249921"/>
                <a:gd name="connsiteX31" fmla="*/ 4033333 w 10115607"/>
                <a:gd name="connsiteY31" fmla="*/ 11808 h 5249921"/>
                <a:gd name="connsiteX32" fmla="*/ 3984569 w 10115607"/>
                <a:gd name="connsiteY32" fmla="*/ 247366 h 5249921"/>
                <a:gd name="connsiteX33" fmla="*/ 3812791 w 10115607"/>
                <a:gd name="connsiteY33" fmla="*/ 647417 h 5249921"/>
                <a:gd name="connsiteX34" fmla="*/ 3592906 w 10115607"/>
                <a:gd name="connsiteY34" fmla="*/ 811408 h 5249921"/>
                <a:gd name="connsiteX35" fmla="*/ 3604425 w 10115607"/>
                <a:gd name="connsiteY35" fmla="*/ 999253 h 5249921"/>
                <a:gd name="connsiteX36" fmla="*/ 3872985 w 10115607"/>
                <a:gd name="connsiteY36" fmla="*/ 881976 h 5249921"/>
                <a:gd name="connsiteX37" fmla="*/ 4200754 w 10115607"/>
                <a:gd name="connsiteY37" fmla="*/ 774136 h 5249921"/>
                <a:gd name="connsiteX38" fmla="*/ 4064251 w 10115607"/>
                <a:gd name="connsiteY38" fmla="*/ 847195 h 5249921"/>
                <a:gd name="connsiteX39" fmla="*/ 3818880 w 10115607"/>
                <a:gd name="connsiteY39" fmla="*/ 991305 h 5249921"/>
                <a:gd name="connsiteX40" fmla="*/ 3658531 w 10115607"/>
                <a:gd name="connsiteY40" fmla="*/ 1093178 h 5249921"/>
                <a:gd name="connsiteX41" fmla="*/ 3622838 w 10115607"/>
                <a:gd name="connsiteY41" fmla="*/ 1221401 h 5249921"/>
                <a:gd name="connsiteX42" fmla="*/ 3577446 w 10115607"/>
                <a:gd name="connsiteY42" fmla="*/ 1500691 h 5249921"/>
                <a:gd name="connsiteX43" fmla="*/ 3461833 w 10115607"/>
                <a:gd name="connsiteY43" fmla="*/ 1726308 h 5249921"/>
                <a:gd name="connsiteX44" fmla="*/ 3278953 w 10115607"/>
                <a:gd name="connsiteY44" fmla="*/ 2034918 h 5249921"/>
                <a:gd name="connsiteX45" fmla="*/ 3288742 w 10115607"/>
                <a:gd name="connsiteY45" fmla="*/ 2273460 h 5249921"/>
                <a:gd name="connsiteX46" fmla="*/ 3434288 w 10115607"/>
                <a:gd name="connsiteY46" fmla="*/ 2417577 h 5249921"/>
                <a:gd name="connsiteX47" fmla="*/ 3641522 w 10115607"/>
                <a:gd name="connsiteY47" fmla="*/ 2521189 h 5249921"/>
                <a:gd name="connsiteX48" fmla="*/ 4079053 w 10115607"/>
                <a:gd name="connsiteY48" fmla="*/ 2777868 h 5249921"/>
                <a:gd name="connsiteX49" fmla="*/ 5882777 w 10115607"/>
                <a:gd name="connsiteY49" fmla="*/ 3521863 h 5249921"/>
                <a:gd name="connsiteX50" fmla="*/ 6625713 w 10115607"/>
                <a:gd name="connsiteY50" fmla="*/ 3781261 h 5249921"/>
                <a:gd name="connsiteX51" fmla="*/ 7270085 w 10115607"/>
                <a:gd name="connsiteY51" fmla="*/ 4011311 h 5249921"/>
                <a:gd name="connsiteX52" fmla="*/ 8699860 w 10115607"/>
                <a:gd name="connsiteY52" fmla="*/ 4528731 h 5249921"/>
                <a:gd name="connsiteX53" fmla="*/ 10079179 w 10115607"/>
                <a:gd name="connsiteY53" fmla="*/ 5034181 h 5249921"/>
                <a:gd name="connsiteX54" fmla="*/ 10008256 w 10115607"/>
                <a:gd name="connsiteY54" fmla="*/ 5249334 h 5249921"/>
                <a:gd name="connsiteX55" fmla="*/ 8279756 w 10115607"/>
                <a:gd name="connsiteY55" fmla="*/ 4635004 h 5249921"/>
                <a:gd name="connsiteX56" fmla="*/ 6586898 w 10115607"/>
                <a:gd name="connsiteY56" fmla="*/ 4018307 h 5249921"/>
                <a:gd name="connsiteX57" fmla="*/ 6110863 w 10115607"/>
                <a:gd name="connsiteY57" fmla="*/ 3840155 h 5249921"/>
                <a:gd name="connsiteX58" fmla="*/ 4940575 w 10115607"/>
                <a:gd name="connsiteY58" fmla="*/ 3376168 h 5249921"/>
                <a:gd name="connsiteX59" fmla="*/ 3944371 w 10115607"/>
                <a:gd name="connsiteY59" fmla="*/ 2976643 h 5249921"/>
                <a:gd name="connsiteX60" fmla="*/ 3460193 w 10115607"/>
                <a:gd name="connsiteY60" fmla="*/ 2852901 h 5249921"/>
                <a:gd name="connsiteX61" fmla="*/ 3217865 w 10115607"/>
                <a:gd name="connsiteY61" fmla="*/ 2829045 h 5249921"/>
                <a:gd name="connsiteX62" fmla="*/ 3025524 w 10115607"/>
                <a:gd name="connsiteY62" fmla="*/ 2858861 h 5249921"/>
                <a:gd name="connsiteX63" fmla="*/ 2832855 w 10115607"/>
                <a:gd name="connsiteY63" fmla="*/ 2930924 h 5249921"/>
                <a:gd name="connsiteX64" fmla="*/ 2820111 w 10115607"/>
                <a:gd name="connsiteY64" fmla="*/ 3026344 h 5249921"/>
                <a:gd name="connsiteX65" fmla="*/ 2959241 w 10115607"/>
                <a:gd name="connsiteY65" fmla="*/ 3167976 h 5249921"/>
                <a:gd name="connsiteX66" fmla="*/ 3176083 w 10115607"/>
                <a:gd name="connsiteY66" fmla="*/ 3269358 h 5249921"/>
                <a:gd name="connsiteX67" fmla="*/ 3388239 w 10115607"/>
                <a:gd name="connsiteY67" fmla="*/ 3442290 h 5249921"/>
                <a:gd name="connsiteX68" fmla="*/ 3212014 w 10115607"/>
                <a:gd name="connsiteY68" fmla="*/ 3336948 h 5249921"/>
                <a:gd name="connsiteX69" fmla="*/ 3004633 w 10115607"/>
                <a:gd name="connsiteY69" fmla="*/ 3276814 h 5249921"/>
                <a:gd name="connsiteX70" fmla="*/ 2771676 w 10115607"/>
                <a:gd name="connsiteY70" fmla="*/ 3166987 h 5249921"/>
                <a:gd name="connsiteX71" fmla="*/ 2638873 w 10115607"/>
                <a:gd name="connsiteY71" fmla="*/ 3097908 h 5249921"/>
                <a:gd name="connsiteX72" fmla="*/ 2570293 w 10115607"/>
                <a:gd name="connsiteY72" fmla="*/ 3109338 h 5249921"/>
                <a:gd name="connsiteX73" fmla="*/ 2525557 w 10115607"/>
                <a:gd name="connsiteY73" fmla="*/ 3326508 h 5249921"/>
                <a:gd name="connsiteX74" fmla="*/ 2584349 w 10115607"/>
                <a:gd name="connsiteY74" fmla="*/ 3577470 h 5249921"/>
                <a:gd name="connsiteX75" fmla="*/ 2663703 w 10115607"/>
                <a:gd name="connsiteY75" fmla="*/ 3996904 h 5249921"/>
                <a:gd name="connsiteX76" fmla="*/ 2633113 w 10115607"/>
                <a:gd name="connsiteY76" fmla="*/ 4192703 h 5249921"/>
                <a:gd name="connsiteX77" fmla="*/ 2539703 w 10115607"/>
                <a:gd name="connsiteY77" fmla="*/ 4455574 h 5249921"/>
                <a:gd name="connsiteX78" fmla="*/ 2595212 w 10115607"/>
                <a:gd name="connsiteY78" fmla="*/ 3945217 h 5249921"/>
                <a:gd name="connsiteX79" fmla="*/ 2481240 w 10115607"/>
                <a:gd name="connsiteY79" fmla="*/ 3566538 h 5249921"/>
                <a:gd name="connsiteX80" fmla="*/ 2307403 w 10115607"/>
                <a:gd name="connsiteY80" fmla="*/ 3166488 h 5249921"/>
                <a:gd name="connsiteX81" fmla="*/ 2261683 w 10115607"/>
                <a:gd name="connsiteY81" fmla="*/ 3063618 h 5249921"/>
                <a:gd name="connsiteX82" fmla="*/ 2078803 w 10115607"/>
                <a:gd name="connsiteY82" fmla="*/ 2949318 h 5249921"/>
                <a:gd name="connsiteX83" fmla="*/ 1824299 w 10115607"/>
                <a:gd name="connsiteY83" fmla="*/ 3002494 h 5249921"/>
                <a:gd name="connsiteX84" fmla="*/ 1412162 w 10115607"/>
                <a:gd name="connsiteY84" fmla="*/ 3235573 h 5249921"/>
                <a:gd name="connsiteX85" fmla="*/ 1381573 w 10115607"/>
                <a:gd name="connsiteY85" fmla="*/ 3680838 h 5249921"/>
                <a:gd name="connsiteX86" fmla="*/ 1340867 w 10115607"/>
                <a:gd name="connsiteY86" fmla="*/ 3980504 h 5249921"/>
                <a:gd name="connsiteX87" fmla="*/ 1197619 w 10115607"/>
                <a:gd name="connsiteY87" fmla="*/ 4738831 h 5249921"/>
                <a:gd name="connsiteX88" fmla="*/ 1220896 w 10115607"/>
                <a:gd name="connsiteY88" fmla="*/ 4338309 h 5249921"/>
                <a:gd name="connsiteX89" fmla="*/ 1242772 w 10115607"/>
                <a:gd name="connsiteY89" fmla="*/ 4080888 h 5249921"/>
                <a:gd name="connsiteX90" fmla="*/ 1198693 w 10115607"/>
                <a:gd name="connsiteY90" fmla="*/ 3909438 h 5249921"/>
                <a:gd name="connsiteX91" fmla="*/ 970093 w 10115607"/>
                <a:gd name="connsiteY91" fmla="*/ 3989448 h 5249921"/>
                <a:gd name="connsiteX92" fmla="*/ 766328 w 10115607"/>
                <a:gd name="connsiteY92" fmla="*/ 4131990 h 5249921"/>
                <a:gd name="connsiteX93" fmla="*/ 555808 w 10115607"/>
                <a:gd name="connsiteY93" fmla="*/ 4355688 h 5249921"/>
                <a:gd name="connsiteX94" fmla="*/ 785900 w 10115607"/>
                <a:gd name="connsiteY94" fmla="*/ 4017771 h 5249921"/>
                <a:gd name="connsiteX95" fmla="*/ 1130113 w 10115607"/>
                <a:gd name="connsiteY95" fmla="*/ 3817500 h 5249921"/>
                <a:gd name="connsiteX96" fmla="*/ 1278703 w 10115607"/>
                <a:gd name="connsiteY96" fmla="*/ 3726558 h 5249921"/>
                <a:gd name="connsiteX97" fmla="*/ 1269661 w 10115607"/>
                <a:gd name="connsiteY97" fmla="*/ 3390117 h 5249921"/>
                <a:gd name="connsiteX98" fmla="*/ 1309620 w 10115607"/>
                <a:gd name="connsiteY98" fmla="*/ 3169963 h 5249921"/>
                <a:gd name="connsiteX99" fmla="*/ 1393003 w 10115607"/>
                <a:gd name="connsiteY99" fmla="*/ 3052188 h 5249921"/>
                <a:gd name="connsiteX100" fmla="*/ 1080693 w 10115607"/>
                <a:gd name="connsiteY100" fmla="*/ 2984604 h 5249921"/>
                <a:gd name="connsiteX101" fmla="*/ 663453 w 10115607"/>
                <a:gd name="connsiteY101" fmla="*/ 3023360 h 5249921"/>
                <a:gd name="connsiteX102" fmla="*/ 235111 w 10115607"/>
                <a:gd name="connsiteY102" fmla="*/ 3217172 h 5249921"/>
                <a:gd name="connsiteX103" fmla="*/ 421453 w 10115607"/>
                <a:gd name="connsiteY103" fmla="*/ 3029328 h 5249921"/>
                <a:gd name="connsiteX104" fmla="*/ 627193 w 10115607"/>
                <a:gd name="connsiteY104" fmla="*/ 2926458 h 5249921"/>
                <a:gd name="connsiteX105" fmla="*/ 854480 w 10115607"/>
                <a:gd name="connsiteY105" fmla="*/ 2889178 h 5249921"/>
                <a:gd name="connsiteX106" fmla="*/ 1149272 w 10115607"/>
                <a:gd name="connsiteY106" fmla="*/ 2889676 h 5249921"/>
                <a:gd name="connsiteX107" fmla="*/ 1531894 w 10115607"/>
                <a:gd name="connsiteY107" fmla="*/ 2917507 h 5249921"/>
                <a:gd name="connsiteX108" fmla="*/ 1860559 w 10115607"/>
                <a:gd name="connsiteY108" fmla="*/ 2766431 h 5249921"/>
                <a:gd name="connsiteX109" fmla="*/ 1701613 w 10115607"/>
                <a:gd name="connsiteY109" fmla="*/ 2263518 h 5249921"/>
                <a:gd name="connsiteX110" fmla="*/ 1690183 w 10115607"/>
                <a:gd name="connsiteY110" fmla="*/ 1966338 h 5249921"/>
                <a:gd name="connsiteX111" fmla="*/ 1381991 w 10115607"/>
                <a:gd name="connsiteY111" fmla="*/ 1841604 h 5249921"/>
                <a:gd name="connsiteX112" fmla="*/ 1095823 w 10115607"/>
                <a:gd name="connsiteY112" fmla="*/ 1714878 h 5249921"/>
                <a:gd name="connsiteX113" fmla="*/ 746507 w 10115607"/>
                <a:gd name="connsiteY113" fmla="*/ 1626415 h 5249921"/>
                <a:gd name="connsiteX114" fmla="*/ 352873 w 10115607"/>
                <a:gd name="connsiteY114" fmla="*/ 1726308 h 5249921"/>
                <a:gd name="connsiteX115" fmla="*/ 113171 w 10115607"/>
                <a:gd name="connsiteY115" fmla="*/ 1763582 h 5249921"/>
                <a:gd name="connsiteX116" fmla="*/ 9973 w 10115607"/>
                <a:gd name="connsiteY116" fmla="*/ 1737738 h 5249921"/>
                <a:gd name="connsiteX117" fmla="*/ 348516 w 10115607"/>
                <a:gd name="connsiteY117" fmla="*/ 1643812 h 5249921"/>
                <a:gd name="connsiteX118" fmla="*/ 653097 w 10115607"/>
                <a:gd name="connsiteY118" fmla="*/ 1543920 h 5249921"/>
                <a:gd name="connsiteX119" fmla="*/ 1072963 w 10115607"/>
                <a:gd name="connsiteY119" fmla="*/ 1612008 h 5249921"/>
                <a:gd name="connsiteX120" fmla="*/ 1244413 w 10115607"/>
                <a:gd name="connsiteY120" fmla="*/ 1657728 h 5249921"/>
                <a:gd name="connsiteX121" fmla="*/ 1205766 w 10115607"/>
                <a:gd name="connsiteY121" fmla="*/ 1451988 h 5249921"/>
                <a:gd name="connsiteX122" fmla="*/ 1046313 w 10115607"/>
                <a:gd name="connsiteY122" fmla="*/ 815409 h 5249921"/>
                <a:gd name="connsiteX123" fmla="*/ 1221553 w 10115607"/>
                <a:gd name="connsiteY123" fmla="*/ 1211958 h 524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115607" h="5249921">
                  <a:moveTo>
                    <a:pt x="1221553" y="1211958"/>
                  </a:moveTo>
                  <a:cubicBezTo>
                    <a:pt x="1271153" y="1336028"/>
                    <a:pt x="1288666" y="1485533"/>
                    <a:pt x="1343911" y="1559828"/>
                  </a:cubicBezTo>
                  <a:cubicBezTo>
                    <a:pt x="1399156" y="1634123"/>
                    <a:pt x="1459116" y="1637601"/>
                    <a:pt x="1553023" y="1657728"/>
                  </a:cubicBezTo>
                  <a:cubicBezTo>
                    <a:pt x="1646930" y="1677855"/>
                    <a:pt x="1829248" y="1699638"/>
                    <a:pt x="1907353" y="1680588"/>
                  </a:cubicBezTo>
                  <a:cubicBezTo>
                    <a:pt x="1985458" y="1661538"/>
                    <a:pt x="1985458" y="1608198"/>
                    <a:pt x="2021653" y="1543428"/>
                  </a:cubicBezTo>
                  <a:cubicBezTo>
                    <a:pt x="2057848" y="1478658"/>
                    <a:pt x="2107378" y="1362453"/>
                    <a:pt x="2124523" y="1291968"/>
                  </a:cubicBezTo>
                  <a:cubicBezTo>
                    <a:pt x="2141668" y="1221483"/>
                    <a:pt x="2133939" y="1198292"/>
                    <a:pt x="2124523" y="1120518"/>
                  </a:cubicBezTo>
                  <a:cubicBezTo>
                    <a:pt x="2115107" y="1042744"/>
                    <a:pt x="2075649" y="882475"/>
                    <a:pt x="2068029" y="825325"/>
                  </a:cubicBezTo>
                  <a:cubicBezTo>
                    <a:pt x="2060409" y="768175"/>
                    <a:pt x="2061767" y="734134"/>
                    <a:pt x="2078803" y="777618"/>
                  </a:cubicBezTo>
                  <a:cubicBezTo>
                    <a:pt x="2095839" y="821102"/>
                    <a:pt x="2147383" y="1004313"/>
                    <a:pt x="2170243" y="1086228"/>
                  </a:cubicBezTo>
                  <a:cubicBezTo>
                    <a:pt x="2193103" y="1168143"/>
                    <a:pt x="2196913" y="1232913"/>
                    <a:pt x="2215963" y="1269108"/>
                  </a:cubicBezTo>
                  <a:cubicBezTo>
                    <a:pt x="2235013" y="1305303"/>
                    <a:pt x="2265493" y="1320543"/>
                    <a:pt x="2284543" y="1303398"/>
                  </a:cubicBezTo>
                  <a:cubicBezTo>
                    <a:pt x="2303593" y="1286253"/>
                    <a:pt x="2299783" y="1236723"/>
                    <a:pt x="2330263" y="1166238"/>
                  </a:cubicBezTo>
                  <a:cubicBezTo>
                    <a:pt x="2360743" y="1095753"/>
                    <a:pt x="2429323" y="968118"/>
                    <a:pt x="2467423" y="880488"/>
                  </a:cubicBezTo>
                  <a:cubicBezTo>
                    <a:pt x="2505523" y="792858"/>
                    <a:pt x="2534098" y="697608"/>
                    <a:pt x="2558863" y="640458"/>
                  </a:cubicBezTo>
                  <a:cubicBezTo>
                    <a:pt x="2583628" y="583308"/>
                    <a:pt x="2616013" y="512823"/>
                    <a:pt x="2616013" y="537588"/>
                  </a:cubicBezTo>
                  <a:cubicBezTo>
                    <a:pt x="2616013" y="562353"/>
                    <a:pt x="2587438" y="695703"/>
                    <a:pt x="2558863" y="789048"/>
                  </a:cubicBezTo>
                  <a:cubicBezTo>
                    <a:pt x="2530288" y="882393"/>
                    <a:pt x="2475043" y="994788"/>
                    <a:pt x="2444563" y="1097658"/>
                  </a:cubicBezTo>
                  <a:cubicBezTo>
                    <a:pt x="2414083" y="1200528"/>
                    <a:pt x="2356933" y="1326258"/>
                    <a:pt x="2375983" y="1406268"/>
                  </a:cubicBezTo>
                  <a:cubicBezTo>
                    <a:pt x="2395033" y="1486278"/>
                    <a:pt x="2475043" y="1535808"/>
                    <a:pt x="2558863" y="1577718"/>
                  </a:cubicBezTo>
                  <a:cubicBezTo>
                    <a:pt x="2642683" y="1619628"/>
                    <a:pt x="2774128" y="1644393"/>
                    <a:pt x="2878903" y="1657728"/>
                  </a:cubicBezTo>
                  <a:cubicBezTo>
                    <a:pt x="2983678" y="1671063"/>
                    <a:pt x="3105598" y="1672968"/>
                    <a:pt x="3187513" y="1657728"/>
                  </a:cubicBezTo>
                  <a:cubicBezTo>
                    <a:pt x="3269428" y="1642488"/>
                    <a:pt x="3320301" y="1634784"/>
                    <a:pt x="3370393" y="1566288"/>
                  </a:cubicBezTo>
                  <a:cubicBezTo>
                    <a:pt x="3420485" y="1497792"/>
                    <a:pt x="3467275" y="1321876"/>
                    <a:pt x="3488066" y="1246753"/>
                  </a:cubicBezTo>
                  <a:cubicBezTo>
                    <a:pt x="3508857" y="1171630"/>
                    <a:pt x="3494207" y="1146011"/>
                    <a:pt x="3495138" y="1115548"/>
                  </a:cubicBezTo>
                  <a:cubicBezTo>
                    <a:pt x="3496069" y="1085085"/>
                    <a:pt x="3495555" y="1117316"/>
                    <a:pt x="3493650" y="1063976"/>
                  </a:cubicBezTo>
                  <a:cubicBezTo>
                    <a:pt x="3491745" y="1010636"/>
                    <a:pt x="3512696" y="901352"/>
                    <a:pt x="3450403" y="777618"/>
                  </a:cubicBezTo>
                  <a:cubicBezTo>
                    <a:pt x="3388110" y="653884"/>
                    <a:pt x="3101583" y="362546"/>
                    <a:pt x="3119893" y="321571"/>
                  </a:cubicBezTo>
                  <a:cubicBezTo>
                    <a:pt x="3138203" y="280596"/>
                    <a:pt x="3390831" y="633165"/>
                    <a:pt x="3497351" y="674883"/>
                  </a:cubicBezTo>
                  <a:cubicBezTo>
                    <a:pt x="3529859" y="730018"/>
                    <a:pt x="3675398" y="669055"/>
                    <a:pt x="3759013" y="571878"/>
                  </a:cubicBezTo>
                  <a:cubicBezTo>
                    <a:pt x="3842628" y="474701"/>
                    <a:pt x="3953323" y="185163"/>
                    <a:pt x="3999043" y="91818"/>
                  </a:cubicBezTo>
                  <a:cubicBezTo>
                    <a:pt x="4044763" y="-1527"/>
                    <a:pt x="4035745" y="-14117"/>
                    <a:pt x="4033333" y="11808"/>
                  </a:cubicBezTo>
                  <a:cubicBezTo>
                    <a:pt x="4030921" y="37733"/>
                    <a:pt x="4021326" y="141431"/>
                    <a:pt x="3984569" y="247366"/>
                  </a:cubicBezTo>
                  <a:cubicBezTo>
                    <a:pt x="3947812" y="353301"/>
                    <a:pt x="3878068" y="553410"/>
                    <a:pt x="3812791" y="647417"/>
                  </a:cubicBezTo>
                  <a:cubicBezTo>
                    <a:pt x="3747514" y="741424"/>
                    <a:pt x="3627634" y="752769"/>
                    <a:pt x="3592906" y="811408"/>
                  </a:cubicBezTo>
                  <a:cubicBezTo>
                    <a:pt x="3558178" y="870047"/>
                    <a:pt x="3557745" y="987492"/>
                    <a:pt x="3604425" y="999253"/>
                  </a:cubicBezTo>
                  <a:cubicBezTo>
                    <a:pt x="3651105" y="1011014"/>
                    <a:pt x="3773597" y="919495"/>
                    <a:pt x="3872985" y="881976"/>
                  </a:cubicBezTo>
                  <a:cubicBezTo>
                    <a:pt x="3972373" y="844457"/>
                    <a:pt x="4168876" y="779933"/>
                    <a:pt x="4200754" y="774136"/>
                  </a:cubicBezTo>
                  <a:cubicBezTo>
                    <a:pt x="4232632" y="768339"/>
                    <a:pt x="4127897" y="811000"/>
                    <a:pt x="4064251" y="847195"/>
                  </a:cubicBezTo>
                  <a:cubicBezTo>
                    <a:pt x="4000605" y="883390"/>
                    <a:pt x="3886500" y="950308"/>
                    <a:pt x="3818880" y="991305"/>
                  </a:cubicBezTo>
                  <a:cubicBezTo>
                    <a:pt x="3751260" y="1032302"/>
                    <a:pt x="3691205" y="1054829"/>
                    <a:pt x="3658531" y="1093178"/>
                  </a:cubicBezTo>
                  <a:cubicBezTo>
                    <a:pt x="3625857" y="1131527"/>
                    <a:pt x="3636352" y="1153482"/>
                    <a:pt x="3622838" y="1221401"/>
                  </a:cubicBezTo>
                  <a:cubicBezTo>
                    <a:pt x="3609324" y="1289320"/>
                    <a:pt x="3604280" y="1416540"/>
                    <a:pt x="3577446" y="1500691"/>
                  </a:cubicBezTo>
                  <a:cubicBezTo>
                    <a:pt x="3550612" y="1584842"/>
                    <a:pt x="3511582" y="1637270"/>
                    <a:pt x="3461833" y="1726308"/>
                  </a:cubicBezTo>
                  <a:cubicBezTo>
                    <a:pt x="3412084" y="1815346"/>
                    <a:pt x="3307802" y="1943726"/>
                    <a:pt x="3278953" y="2034918"/>
                  </a:cubicBezTo>
                  <a:cubicBezTo>
                    <a:pt x="3250105" y="2126110"/>
                    <a:pt x="3262853" y="2209684"/>
                    <a:pt x="3288742" y="2273460"/>
                  </a:cubicBezTo>
                  <a:cubicBezTo>
                    <a:pt x="3314631" y="2337237"/>
                    <a:pt x="3375491" y="2376289"/>
                    <a:pt x="3434288" y="2417577"/>
                  </a:cubicBezTo>
                  <a:cubicBezTo>
                    <a:pt x="3493085" y="2458865"/>
                    <a:pt x="3560925" y="2473348"/>
                    <a:pt x="3641522" y="2521189"/>
                  </a:cubicBezTo>
                  <a:cubicBezTo>
                    <a:pt x="3722119" y="2569030"/>
                    <a:pt x="3705511" y="2611089"/>
                    <a:pt x="4079053" y="2777868"/>
                  </a:cubicBezTo>
                  <a:cubicBezTo>
                    <a:pt x="4452595" y="2944647"/>
                    <a:pt x="5458334" y="3354631"/>
                    <a:pt x="5882777" y="3521863"/>
                  </a:cubicBezTo>
                  <a:cubicBezTo>
                    <a:pt x="6307220" y="3689095"/>
                    <a:pt x="6378068" y="3694795"/>
                    <a:pt x="6625713" y="3781261"/>
                  </a:cubicBezTo>
                  <a:cubicBezTo>
                    <a:pt x="6737155" y="3800509"/>
                    <a:pt x="7224724" y="3993897"/>
                    <a:pt x="7270085" y="4011311"/>
                  </a:cubicBezTo>
                  <a:cubicBezTo>
                    <a:pt x="7308554" y="4021563"/>
                    <a:pt x="8237142" y="4328411"/>
                    <a:pt x="8699860" y="4528731"/>
                  </a:cubicBezTo>
                  <a:cubicBezTo>
                    <a:pt x="9166982" y="4689585"/>
                    <a:pt x="9854757" y="4929725"/>
                    <a:pt x="10079179" y="5034181"/>
                  </a:cubicBezTo>
                  <a:cubicBezTo>
                    <a:pt x="10163763" y="5044769"/>
                    <a:pt x="10084629" y="5197925"/>
                    <a:pt x="10008256" y="5249334"/>
                  </a:cubicBezTo>
                  <a:cubicBezTo>
                    <a:pt x="9899076" y="5272149"/>
                    <a:pt x="8331915" y="4623109"/>
                    <a:pt x="8279756" y="4635004"/>
                  </a:cubicBezTo>
                  <a:cubicBezTo>
                    <a:pt x="8223064" y="4624928"/>
                    <a:pt x="6636267" y="4039453"/>
                    <a:pt x="6586898" y="4018307"/>
                  </a:cubicBezTo>
                  <a:cubicBezTo>
                    <a:pt x="6524141" y="3993588"/>
                    <a:pt x="6444405" y="3958703"/>
                    <a:pt x="6110863" y="3840155"/>
                  </a:cubicBezTo>
                  <a:cubicBezTo>
                    <a:pt x="5356781" y="3538946"/>
                    <a:pt x="5708350" y="3675939"/>
                    <a:pt x="4940575" y="3376168"/>
                  </a:cubicBezTo>
                  <a:cubicBezTo>
                    <a:pt x="4909493" y="3379480"/>
                    <a:pt x="4191101" y="3063854"/>
                    <a:pt x="3944371" y="2976643"/>
                  </a:cubicBezTo>
                  <a:cubicBezTo>
                    <a:pt x="3697641" y="2889432"/>
                    <a:pt x="3581277" y="2877501"/>
                    <a:pt x="3460193" y="2852901"/>
                  </a:cubicBezTo>
                  <a:cubicBezTo>
                    <a:pt x="3339109" y="2828301"/>
                    <a:pt x="3290310" y="2828052"/>
                    <a:pt x="3217865" y="2829045"/>
                  </a:cubicBezTo>
                  <a:cubicBezTo>
                    <a:pt x="3145420" y="2830038"/>
                    <a:pt x="3089692" y="2841881"/>
                    <a:pt x="3025524" y="2858861"/>
                  </a:cubicBezTo>
                  <a:cubicBezTo>
                    <a:pt x="2961356" y="2875841"/>
                    <a:pt x="2867091" y="2903010"/>
                    <a:pt x="2832855" y="2930924"/>
                  </a:cubicBezTo>
                  <a:cubicBezTo>
                    <a:pt x="2798620" y="2958838"/>
                    <a:pt x="2799047" y="2986835"/>
                    <a:pt x="2820111" y="3026344"/>
                  </a:cubicBezTo>
                  <a:cubicBezTo>
                    <a:pt x="2841175" y="3065853"/>
                    <a:pt x="2899912" y="3127474"/>
                    <a:pt x="2959241" y="3167976"/>
                  </a:cubicBezTo>
                  <a:cubicBezTo>
                    <a:pt x="3018570" y="3208478"/>
                    <a:pt x="3104583" y="3223639"/>
                    <a:pt x="3176083" y="3269358"/>
                  </a:cubicBezTo>
                  <a:cubicBezTo>
                    <a:pt x="3247583" y="3315077"/>
                    <a:pt x="3382251" y="3431025"/>
                    <a:pt x="3388239" y="3442290"/>
                  </a:cubicBezTo>
                  <a:cubicBezTo>
                    <a:pt x="3394228" y="3453555"/>
                    <a:pt x="3275948" y="3364527"/>
                    <a:pt x="3212014" y="3336948"/>
                  </a:cubicBezTo>
                  <a:cubicBezTo>
                    <a:pt x="3148080" y="3309369"/>
                    <a:pt x="3078023" y="3305141"/>
                    <a:pt x="3004633" y="3276814"/>
                  </a:cubicBezTo>
                  <a:cubicBezTo>
                    <a:pt x="2931243" y="3248487"/>
                    <a:pt x="2832636" y="3196805"/>
                    <a:pt x="2771676" y="3166987"/>
                  </a:cubicBezTo>
                  <a:cubicBezTo>
                    <a:pt x="2710716" y="3137169"/>
                    <a:pt x="2672437" y="3107516"/>
                    <a:pt x="2638873" y="3097908"/>
                  </a:cubicBezTo>
                  <a:cubicBezTo>
                    <a:pt x="2605309" y="3088300"/>
                    <a:pt x="2589179" y="3071238"/>
                    <a:pt x="2570293" y="3109338"/>
                  </a:cubicBezTo>
                  <a:cubicBezTo>
                    <a:pt x="2551407" y="3147438"/>
                    <a:pt x="2523214" y="3248486"/>
                    <a:pt x="2525557" y="3326508"/>
                  </a:cubicBezTo>
                  <a:cubicBezTo>
                    <a:pt x="2527900" y="3404530"/>
                    <a:pt x="2561325" y="3465737"/>
                    <a:pt x="2584349" y="3577470"/>
                  </a:cubicBezTo>
                  <a:cubicBezTo>
                    <a:pt x="2607373" y="3689203"/>
                    <a:pt x="2655576" y="3894365"/>
                    <a:pt x="2663703" y="3996904"/>
                  </a:cubicBezTo>
                  <a:cubicBezTo>
                    <a:pt x="2671830" y="4099443"/>
                    <a:pt x="2653780" y="4116258"/>
                    <a:pt x="2633113" y="4192703"/>
                  </a:cubicBezTo>
                  <a:cubicBezTo>
                    <a:pt x="2612446" y="4269148"/>
                    <a:pt x="2546020" y="4496822"/>
                    <a:pt x="2539703" y="4455574"/>
                  </a:cubicBezTo>
                  <a:cubicBezTo>
                    <a:pt x="2533386" y="4414326"/>
                    <a:pt x="2604956" y="4093390"/>
                    <a:pt x="2595212" y="3945217"/>
                  </a:cubicBezTo>
                  <a:cubicBezTo>
                    <a:pt x="2585468" y="3797044"/>
                    <a:pt x="2529208" y="3696326"/>
                    <a:pt x="2481240" y="3566538"/>
                  </a:cubicBezTo>
                  <a:cubicBezTo>
                    <a:pt x="2433272" y="3436750"/>
                    <a:pt x="2343996" y="3250308"/>
                    <a:pt x="2307403" y="3166488"/>
                  </a:cubicBezTo>
                  <a:cubicBezTo>
                    <a:pt x="2270810" y="3082668"/>
                    <a:pt x="2299783" y="3099813"/>
                    <a:pt x="2261683" y="3063618"/>
                  </a:cubicBezTo>
                  <a:cubicBezTo>
                    <a:pt x="2223583" y="3027423"/>
                    <a:pt x="2151700" y="2959505"/>
                    <a:pt x="2078803" y="2949318"/>
                  </a:cubicBezTo>
                  <a:cubicBezTo>
                    <a:pt x="2005906" y="2939131"/>
                    <a:pt x="1935406" y="2954785"/>
                    <a:pt x="1824299" y="3002494"/>
                  </a:cubicBezTo>
                  <a:cubicBezTo>
                    <a:pt x="1713192" y="3050203"/>
                    <a:pt x="1485950" y="3122516"/>
                    <a:pt x="1412162" y="3235573"/>
                  </a:cubicBezTo>
                  <a:cubicBezTo>
                    <a:pt x="1338374" y="3348630"/>
                    <a:pt x="1393455" y="3556683"/>
                    <a:pt x="1381573" y="3680838"/>
                  </a:cubicBezTo>
                  <a:cubicBezTo>
                    <a:pt x="1369691" y="3804993"/>
                    <a:pt x="1371526" y="3804172"/>
                    <a:pt x="1340867" y="3980504"/>
                  </a:cubicBezTo>
                  <a:cubicBezTo>
                    <a:pt x="1310208" y="4156836"/>
                    <a:pt x="1217614" y="4679197"/>
                    <a:pt x="1197619" y="4738831"/>
                  </a:cubicBezTo>
                  <a:cubicBezTo>
                    <a:pt x="1177624" y="4798465"/>
                    <a:pt x="1213371" y="4447966"/>
                    <a:pt x="1220896" y="4338309"/>
                  </a:cubicBezTo>
                  <a:cubicBezTo>
                    <a:pt x="1228421" y="4228652"/>
                    <a:pt x="1246473" y="4152367"/>
                    <a:pt x="1242772" y="4080888"/>
                  </a:cubicBezTo>
                  <a:cubicBezTo>
                    <a:pt x="1239072" y="4009410"/>
                    <a:pt x="1244139" y="3924678"/>
                    <a:pt x="1198693" y="3909438"/>
                  </a:cubicBezTo>
                  <a:cubicBezTo>
                    <a:pt x="1153247" y="3894198"/>
                    <a:pt x="1042154" y="3952356"/>
                    <a:pt x="970093" y="3989448"/>
                  </a:cubicBezTo>
                  <a:cubicBezTo>
                    <a:pt x="898032" y="4026540"/>
                    <a:pt x="835376" y="4070950"/>
                    <a:pt x="766328" y="4131990"/>
                  </a:cubicBezTo>
                  <a:cubicBezTo>
                    <a:pt x="697281" y="4193030"/>
                    <a:pt x="552546" y="4374724"/>
                    <a:pt x="555808" y="4355688"/>
                  </a:cubicBezTo>
                  <a:cubicBezTo>
                    <a:pt x="559070" y="4336652"/>
                    <a:pt x="690183" y="4107469"/>
                    <a:pt x="785900" y="4017771"/>
                  </a:cubicBezTo>
                  <a:cubicBezTo>
                    <a:pt x="881618" y="3928073"/>
                    <a:pt x="1047979" y="3866035"/>
                    <a:pt x="1130113" y="3817500"/>
                  </a:cubicBezTo>
                  <a:cubicBezTo>
                    <a:pt x="1212247" y="3768965"/>
                    <a:pt x="1255445" y="3797788"/>
                    <a:pt x="1278703" y="3726558"/>
                  </a:cubicBezTo>
                  <a:cubicBezTo>
                    <a:pt x="1301961" y="3655328"/>
                    <a:pt x="1264508" y="3482883"/>
                    <a:pt x="1269661" y="3390117"/>
                  </a:cubicBezTo>
                  <a:cubicBezTo>
                    <a:pt x="1274814" y="3297351"/>
                    <a:pt x="1289063" y="3226285"/>
                    <a:pt x="1309620" y="3169963"/>
                  </a:cubicBezTo>
                  <a:cubicBezTo>
                    <a:pt x="1330177" y="3113642"/>
                    <a:pt x="1431158" y="3083081"/>
                    <a:pt x="1393003" y="3052188"/>
                  </a:cubicBezTo>
                  <a:cubicBezTo>
                    <a:pt x="1354849" y="3021295"/>
                    <a:pt x="1202285" y="2989409"/>
                    <a:pt x="1080693" y="2984604"/>
                  </a:cubicBezTo>
                  <a:cubicBezTo>
                    <a:pt x="959101" y="2979799"/>
                    <a:pt x="804383" y="2984599"/>
                    <a:pt x="663453" y="3023360"/>
                  </a:cubicBezTo>
                  <a:cubicBezTo>
                    <a:pt x="522523" y="3062121"/>
                    <a:pt x="275444" y="3216177"/>
                    <a:pt x="235111" y="3217172"/>
                  </a:cubicBezTo>
                  <a:cubicBezTo>
                    <a:pt x="194778" y="3218167"/>
                    <a:pt x="356106" y="3077780"/>
                    <a:pt x="421453" y="3029328"/>
                  </a:cubicBezTo>
                  <a:cubicBezTo>
                    <a:pt x="486800" y="2980876"/>
                    <a:pt x="555022" y="2949816"/>
                    <a:pt x="627193" y="2926458"/>
                  </a:cubicBezTo>
                  <a:cubicBezTo>
                    <a:pt x="699364" y="2903100"/>
                    <a:pt x="767467" y="2895308"/>
                    <a:pt x="854480" y="2889178"/>
                  </a:cubicBezTo>
                  <a:cubicBezTo>
                    <a:pt x="941493" y="2883048"/>
                    <a:pt x="1036370" y="2884954"/>
                    <a:pt x="1149272" y="2889676"/>
                  </a:cubicBezTo>
                  <a:cubicBezTo>
                    <a:pt x="1262174" y="2894398"/>
                    <a:pt x="1413346" y="2938048"/>
                    <a:pt x="1531894" y="2917507"/>
                  </a:cubicBezTo>
                  <a:cubicBezTo>
                    <a:pt x="1650442" y="2896966"/>
                    <a:pt x="1832273" y="2875429"/>
                    <a:pt x="1860559" y="2766431"/>
                  </a:cubicBezTo>
                  <a:cubicBezTo>
                    <a:pt x="1888846" y="2657433"/>
                    <a:pt x="1730009" y="2396867"/>
                    <a:pt x="1701613" y="2263518"/>
                  </a:cubicBezTo>
                  <a:cubicBezTo>
                    <a:pt x="1673217" y="2130169"/>
                    <a:pt x="1743453" y="2036657"/>
                    <a:pt x="1690183" y="1966338"/>
                  </a:cubicBezTo>
                  <a:cubicBezTo>
                    <a:pt x="1636913" y="1896019"/>
                    <a:pt x="1481051" y="1883514"/>
                    <a:pt x="1381991" y="1841604"/>
                  </a:cubicBezTo>
                  <a:cubicBezTo>
                    <a:pt x="1282931" y="1799694"/>
                    <a:pt x="1201737" y="1750743"/>
                    <a:pt x="1095823" y="1714878"/>
                  </a:cubicBezTo>
                  <a:cubicBezTo>
                    <a:pt x="989909" y="1679013"/>
                    <a:pt x="870332" y="1624510"/>
                    <a:pt x="746507" y="1626415"/>
                  </a:cubicBezTo>
                  <a:cubicBezTo>
                    <a:pt x="622682" y="1628320"/>
                    <a:pt x="458429" y="1703447"/>
                    <a:pt x="352873" y="1726308"/>
                  </a:cubicBezTo>
                  <a:cubicBezTo>
                    <a:pt x="247317" y="1749169"/>
                    <a:pt x="170321" y="1761677"/>
                    <a:pt x="113171" y="1763582"/>
                  </a:cubicBezTo>
                  <a:cubicBezTo>
                    <a:pt x="56021" y="1765487"/>
                    <a:pt x="-29251" y="1757700"/>
                    <a:pt x="9973" y="1737738"/>
                  </a:cubicBezTo>
                  <a:cubicBezTo>
                    <a:pt x="49197" y="1717776"/>
                    <a:pt x="241329" y="1676115"/>
                    <a:pt x="348516" y="1643812"/>
                  </a:cubicBezTo>
                  <a:cubicBezTo>
                    <a:pt x="455703" y="1611509"/>
                    <a:pt x="532356" y="1549221"/>
                    <a:pt x="653097" y="1543920"/>
                  </a:cubicBezTo>
                  <a:cubicBezTo>
                    <a:pt x="773838" y="1538619"/>
                    <a:pt x="974410" y="1593040"/>
                    <a:pt x="1072963" y="1612008"/>
                  </a:cubicBezTo>
                  <a:cubicBezTo>
                    <a:pt x="1171516" y="1630976"/>
                    <a:pt x="1222279" y="1684398"/>
                    <a:pt x="1244413" y="1657728"/>
                  </a:cubicBezTo>
                  <a:cubicBezTo>
                    <a:pt x="1266547" y="1631058"/>
                    <a:pt x="1217196" y="1531998"/>
                    <a:pt x="1205766" y="1451988"/>
                  </a:cubicBezTo>
                  <a:cubicBezTo>
                    <a:pt x="1194336" y="1371978"/>
                    <a:pt x="1043682" y="855414"/>
                    <a:pt x="1046313" y="815409"/>
                  </a:cubicBezTo>
                  <a:cubicBezTo>
                    <a:pt x="1048944" y="775404"/>
                    <a:pt x="1171953" y="1087888"/>
                    <a:pt x="1221553" y="121195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8" name="Volný tvar 2">
              <a:extLst>
                <a:ext uri="{FF2B5EF4-FFF2-40B4-BE49-F238E27FC236}">
                  <a16:creationId xmlns:a16="http://schemas.microsoft.com/office/drawing/2014/main" id="{57E18B74-7624-F12D-EAF7-252820BB3E49}"/>
                </a:ext>
              </a:extLst>
            </p:cNvPr>
            <p:cNvSpPr/>
            <p:nvPr/>
          </p:nvSpPr>
          <p:spPr>
            <a:xfrm>
              <a:off x="1437410" y="4044343"/>
              <a:ext cx="607197" cy="632982"/>
            </a:xfrm>
            <a:custGeom>
              <a:avLst/>
              <a:gdLst>
                <a:gd name="connsiteX0" fmla="*/ 36656 w 151592"/>
                <a:gd name="connsiteY0" fmla="*/ 4692 h 633054"/>
                <a:gd name="connsiteX1" fmla="*/ 80 w 151592"/>
                <a:gd name="connsiteY1" fmla="*/ 198545 h 633054"/>
                <a:gd name="connsiteX2" fmla="*/ 29341 w 151592"/>
                <a:gd name="connsiteY2" fmla="*/ 352164 h 633054"/>
                <a:gd name="connsiteX3" fmla="*/ 106151 w 151592"/>
                <a:gd name="connsiteY3" fmla="*/ 450919 h 633054"/>
                <a:gd name="connsiteX4" fmla="*/ 150042 w 151592"/>
                <a:gd name="connsiteY4" fmla="*/ 630142 h 633054"/>
                <a:gd name="connsiteX5" fmla="*/ 139069 w 151592"/>
                <a:gd name="connsiteY5" fmla="*/ 553332 h 633054"/>
                <a:gd name="connsiteX6" fmla="*/ 113466 w 151592"/>
                <a:gd name="connsiteY6" fmla="*/ 439947 h 633054"/>
                <a:gd name="connsiteX7" fmla="*/ 51287 w 151592"/>
                <a:gd name="connsiteY7" fmla="*/ 333876 h 633054"/>
                <a:gd name="connsiteX8" fmla="*/ 18368 w 151592"/>
                <a:gd name="connsiteY8" fmla="*/ 209518 h 633054"/>
                <a:gd name="connsiteX9" fmla="*/ 32999 w 151592"/>
                <a:gd name="connsiteY9" fmla="*/ 74187 h 633054"/>
                <a:gd name="connsiteX10" fmla="*/ 36656 w 151592"/>
                <a:gd name="connsiteY10" fmla="*/ 4692 h 633054"/>
                <a:gd name="connsiteX0" fmla="*/ 36656 w 151592"/>
                <a:gd name="connsiteY0" fmla="*/ 5662 h 634024"/>
                <a:gd name="connsiteX1" fmla="*/ 80 w 151592"/>
                <a:gd name="connsiteY1" fmla="*/ 199515 h 634024"/>
                <a:gd name="connsiteX2" fmla="*/ 29341 w 151592"/>
                <a:gd name="connsiteY2" fmla="*/ 353134 h 634024"/>
                <a:gd name="connsiteX3" fmla="*/ 106151 w 151592"/>
                <a:gd name="connsiteY3" fmla="*/ 451889 h 634024"/>
                <a:gd name="connsiteX4" fmla="*/ 150042 w 151592"/>
                <a:gd name="connsiteY4" fmla="*/ 631112 h 634024"/>
                <a:gd name="connsiteX5" fmla="*/ 139069 w 151592"/>
                <a:gd name="connsiteY5" fmla="*/ 554302 h 634024"/>
                <a:gd name="connsiteX6" fmla="*/ 113466 w 151592"/>
                <a:gd name="connsiteY6" fmla="*/ 440917 h 634024"/>
                <a:gd name="connsiteX7" fmla="*/ 51287 w 151592"/>
                <a:gd name="connsiteY7" fmla="*/ 334846 h 634024"/>
                <a:gd name="connsiteX8" fmla="*/ 18368 w 151592"/>
                <a:gd name="connsiteY8" fmla="*/ 210488 h 634024"/>
                <a:gd name="connsiteX9" fmla="*/ 47629 w 151592"/>
                <a:gd name="connsiteY9" fmla="*/ 67842 h 634024"/>
                <a:gd name="connsiteX10" fmla="*/ 36656 w 151592"/>
                <a:gd name="connsiteY10" fmla="*/ 5662 h 634024"/>
                <a:gd name="connsiteX0" fmla="*/ 36576 w 151512"/>
                <a:gd name="connsiteY0" fmla="*/ 5662 h 634024"/>
                <a:gd name="connsiteX1" fmla="*/ 0 w 151512"/>
                <a:gd name="connsiteY1" fmla="*/ 199515 h 634024"/>
                <a:gd name="connsiteX2" fmla="*/ 36576 w 151512"/>
                <a:gd name="connsiteY2" fmla="*/ 342161 h 634024"/>
                <a:gd name="connsiteX3" fmla="*/ 106071 w 151512"/>
                <a:gd name="connsiteY3" fmla="*/ 451889 h 634024"/>
                <a:gd name="connsiteX4" fmla="*/ 149962 w 151512"/>
                <a:gd name="connsiteY4" fmla="*/ 631112 h 634024"/>
                <a:gd name="connsiteX5" fmla="*/ 138989 w 151512"/>
                <a:gd name="connsiteY5" fmla="*/ 554302 h 634024"/>
                <a:gd name="connsiteX6" fmla="*/ 113386 w 151512"/>
                <a:gd name="connsiteY6" fmla="*/ 440917 h 634024"/>
                <a:gd name="connsiteX7" fmla="*/ 51207 w 151512"/>
                <a:gd name="connsiteY7" fmla="*/ 334846 h 634024"/>
                <a:gd name="connsiteX8" fmla="*/ 18288 w 151512"/>
                <a:gd name="connsiteY8" fmla="*/ 210488 h 634024"/>
                <a:gd name="connsiteX9" fmla="*/ 47549 w 151512"/>
                <a:gd name="connsiteY9" fmla="*/ 67842 h 634024"/>
                <a:gd name="connsiteX10" fmla="*/ 36576 w 151512"/>
                <a:gd name="connsiteY10" fmla="*/ 5662 h 634024"/>
                <a:gd name="connsiteX0" fmla="*/ 187092 w 302028"/>
                <a:gd name="connsiteY0" fmla="*/ 5662 h 634024"/>
                <a:gd name="connsiteX1" fmla="*/ 150516 w 302028"/>
                <a:gd name="connsiteY1" fmla="*/ 199515 h 634024"/>
                <a:gd name="connsiteX2" fmla="*/ 187092 w 302028"/>
                <a:gd name="connsiteY2" fmla="*/ 342161 h 634024"/>
                <a:gd name="connsiteX3" fmla="*/ 555 w 302028"/>
                <a:gd name="connsiteY3" fmla="*/ 561617 h 634024"/>
                <a:gd name="connsiteX4" fmla="*/ 256587 w 302028"/>
                <a:gd name="connsiteY4" fmla="*/ 451889 h 634024"/>
                <a:gd name="connsiteX5" fmla="*/ 300478 w 302028"/>
                <a:gd name="connsiteY5" fmla="*/ 631112 h 634024"/>
                <a:gd name="connsiteX6" fmla="*/ 289505 w 302028"/>
                <a:gd name="connsiteY6" fmla="*/ 554302 h 634024"/>
                <a:gd name="connsiteX7" fmla="*/ 263902 w 302028"/>
                <a:gd name="connsiteY7" fmla="*/ 440917 h 634024"/>
                <a:gd name="connsiteX8" fmla="*/ 201723 w 302028"/>
                <a:gd name="connsiteY8" fmla="*/ 334846 h 634024"/>
                <a:gd name="connsiteX9" fmla="*/ 168804 w 302028"/>
                <a:gd name="connsiteY9" fmla="*/ 210488 h 634024"/>
                <a:gd name="connsiteX10" fmla="*/ 198065 w 302028"/>
                <a:gd name="connsiteY10" fmla="*/ 67842 h 634024"/>
                <a:gd name="connsiteX11" fmla="*/ 187092 w 302028"/>
                <a:gd name="connsiteY11" fmla="*/ 5662 h 634024"/>
                <a:gd name="connsiteX0" fmla="*/ 186564 w 301500"/>
                <a:gd name="connsiteY0" fmla="*/ 5662 h 634024"/>
                <a:gd name="connsiteX1" fmla="*/ 149988 w 301500"/>
                <a:gd name="connsiteY1" fmla="*/ 199515 h 634024"/>
                <a:gd name="connsiteX2" fmla="*/ 186564 w 301500"/>
                <a:gd name="connsiteY2" fmla="*/ 342161 h 634024"/>
                <a:gd name="connsiteX3" fmla="*/ 27 w 301500"/>
                <a:gd name="connsiteY3" fmla="*/ 561617 h 634024"/>
                <a:gd name="connsiteX4" fmla="*/ 186564 w 301500"/>
                <a:gd name="connsiteY4" fmla="*/ 371422 h 634024"/>
                <a:gd name="connsiteX5" fmla="*/ 256059 w 301500"/>
                <a:gd name="connsiteY5" fmla="*/ 451889 h 634024"/>
                <a:gd name="connsiteX6" fmla="*/ 299950 w 301500"/>
                <a:gd name="connsiteY6" fmla="*/ 631112 h 634024"/>
                <a:gd name="connsiteX7" fmla="*/ 288977 w 301500"/>
                <a:gd name="connsiteY7" fmla="*/ 554302 h 634024"/>
                <a:gd name="connsiteX8" fmla="*/ 263374 w 301500"/>
                <a:gd name="connsiteY8" fmla="*/ 440917 h 634024"/>
                <a:gd name="connsiteX9" fmla="*/ 201195 w 301500"/>
                <a:gd name="connsiteY9" fmla="*/ 334846 h 634024"/>
                <a:gd name="connsiteX10" fmla="*/ 168276 w 301500"/>
                <a:gd name="connsiteY10" fmla="*/ 210488 h 634024"/>
                <a:gd name="connsiteX11" fmla="*/ 197537 w 301500"/>
                <a:gd name="connsiteY11" fmla="*/ 67842 h 634024"/>
                <a:gd name="connsiteX12" fmla="*/ 186564 w 301500"/>
                <a:gd name="connsiteY12" fmla="*/ 5662 h 634024"/>
                <a:gd name="connsiteX0" fmla="*/ 186564 w 577983"/>
                <a:gd name="connsiteY0" fmla="*/ 5710 h 634072"/>
                <a:gd name="connsiteX1" fmla="*/ 149988 w 577983"/>
                <a:gd name="connsiteY1" fmla="*/ 199563 h 634072"/>
                <a:gd name="connsiteX2" fmla="*/ 186564 w 577983"/>
                <a:gd name="connsiteY2" fmla="*/ 342209 h 634072"/>
                <a:gd name="connsiteX3" fmla="*/ 27 w 577983"/>
                <a:gd name="connsiteY3" fmla="*/ 561665 h 634072"/>
                <a:gd name="connsiteX4" fmla="*/ 186564 w 577983"/>
                <a:gd name="connsiteY4" fmla="*/ 371470 h 634072"/>
                <a:gd name="connsiteX5" fmla="*/ 256059 w 577983"/>
                <a:gd name="connsiteY5" fmla="*/ 451937 h 634072"/>
                <a:gd name="connsiteX6" fmla="*/ 299950 w 577983"/>
                <a:gd name="connsiteY6" fmla="*/ 631160 h 634072"/>
                <a:gd name="connsiteX7" fmla="*/ 288977 w 577983"/>
                <a:gd name="connsiteY7" fmla="*/ 554350 h 634072"/>
                <a:gd name="connsiteX8" fmla="*/ 263374 w 577983"/>
                <a:gd name="connsiteY8" fmla="*/ 440965 h 634072"/>
                <a:gd name="connsiteX9" fmla="*/ 201195 w 577983"/>
                <a:gd name="connsiteY9" fmla="*/ 334894 h 634072"/>
                <a:gd name="connsiteX10" fmla="*/ 168276 w 577983"/>
                <a:gd name="connsiteY10" fmla="*/ 210536 h 634072"/>
                <a:gd name="connsiteX11" fmla="*/ 577928 w 577983"/>
                <a:gd name="connsiteY11" fmla="*/ 236139 h 634072"/>
                <a:gd name="connsiteX12" fmla="*/ 197537 w 577983"/>
                <a:gd name="connsiteY12" fmla="*/ 67890 h 634072"/>
                <a:gd name="connsiteX13" fmla="*/ 186564 w 577983"/>
                <a:gd name="connsiteY13" fmla="*/ 5710 h 634072"/>
                <a:gd name="connsiteX0" fmla="*/ 186564 w 577928"/>
                <a:gd name="connsiteY0" fmla="*/ 5710 h 634072"/>
                <a:gd name="connsiteX1" fmla="*/ 149988 w 577928"/>
                <a:gd name="connsiteY1" fmla="*/ 199563 h 634072"/>
                <a:gd name="connsiteX2" fmla="*/ 186564 w 577928"/>
                <a:gd name="connsiteY2" fmla="*/ 342209 h 634072"/>
                <a:gd name="connsiteX3" fmla="*/ 27 w 577928"/>
                <a:gd name="connsiteY3" fmla="*/ 561665 h 634072"/>
                <a:gd name="connsiteX4" fmla="*/ 186564 w 577928"/>
                <a:gd name="connsiteY4" fmla="*/ 371470 h 634072"/>
                <a:gd name="connsiteX5" fmla="*/ 256059 w 577928"/>
                <a:gd name="connsiteY5" fmla="*/ 451937 h 634072"/>
                <a:gd name="connsiteX6" fmla="*/ 299950 w 577928"/>
                <a:gd name="connsiteY6" fmla="*/ 631160 h 634072"/>
                <a:gd name="connsiteX7" fmla="*/ 288977 w 577928"/>
                <a:gd name="connsiteY7" fmla="*/ 554350 h 634072"/>
                <a:gd name="connsiteX8" fmla="*/ 263374 w 577928"/>
                <a:gd name="connsiteY8" fmla="*/ 440965 h 634072"/>
                <a:gd name="connsiteX9" fmla="*/ 201195 w 577928"/>
                <a:gd name="connsiteY9" fmla="*/ 334894 h 634072"/>
                <a:gd name="connsiteX10" fmla="*/ 168276 w 577928"/>
                <a:gd name="connsiteY10" fmla="*/ 210536 h 634072"/>
                <a:gd name="connsiteX11" fmla="*/ 193880 w 577928"/>
                <a:gd name="connsiteY11" fmla="*/ 93493 h 634072"/>
                <a:gd name="connsiteX12" fmla="*/ 577928 w 577928"/>
                <a:gd name="connsiteY12" fmla="*/ 236139 h 634072"/>
                <a:gd name="connsiteX13" fmla="*/ 197537 w 577928"/>
                <a:gd name="connsiteY13" fmla="*/ 67890 h 634072"/>
                <a:gd name="connsiteX14" fmla="*/ 186564 w 577928"/>
                <a:gd name="connsiteY14" fmla="*/ 5710 h 634072"/>
                <a:gd name="connsiteX0" fmla="*/ 186564 w 607189"/>
                <a:gd name="connsiteY0" fmla="*/ 6910 h 635272"/>
                <a:gd name="connsiteX1" fmla="*/ 149988 w 607189"/>
                <a:gd name="connsiteY1" fmla="*/ 200763 h 635272"/>
                <a:gd name="connsiteX2" fmla="*/ 186564 w 607189"/>
                <a:gd name="connsiteY2" fmla="*/ 343409 h 635272"/>
                <a:gd name="connsiteX3" fmla="*/ 27 w 607189"/>
                <a:gd name="connsiteY3" fmla="*/ 562865 h 635272"/>
                <a:gd name="connsiteX4" fmla="*/ 186564 w 607189"/>
                <a:gd name="connsiteY4" fmla="*/ 372670 h 635272"/>
                <a:gd name="connsiteX5" fmla="*/ 256059 w 607189"/>
                <a:gd name="connsiteY5" fmla="*/ 453137 h 635272"/>
                <a:gd name="connsiteX6" fmla="*/ 299950 w 607189"/>
                <a:gd name="connsiteY6" fmla="*/ 632360 h 635272"/>
                <a:gd name="connsiteX7" fmla="*/ 288977 w 607189"/>
                <a:gd name="connsiteY7" fmla="*/ 555550 h 635272"/>
                <a:gd name="connsiteX8" fmla="*/ 263374 w 607189"/>
                <a:gd name="connsiteY8" fmla="*/ 442165 h 635272"/>
                <a:gd name="connsiteX9" fmla="*/ 201195 w 607189"/>
                <a:gd name="connsiteY9" fmla="*/ 336094 h 635272"/>
                <a:gd name="connsiteX10" fmla="*/ 168276 w 607189"/>
                <a:gd name="connsiteY10" fmla="*/ 211736 h 635272"/>
                <a:gd name="connsiteX11" fmla="*/ 193880 w 607189"/>
                <a:gd name="connsiteY11" fmla="*/ 94693 h 635272"/>
                <a:gd name="connsiteX12" fmla="*/ 607189 w 607189"/>
                <a:gd name="connsiteY12" fmla="*/ 314149 h 635272"/>
                <a:gd name="connsiteX13" fmla="*/ 197537 w 607189"/>
                <a:gd name="connsiteY13" fmla="*/ 69090 h 635272"/>
                <a:gd name="connsiteX14" fmla="*/ 186564 w 607189"/>
                <a:gd name="connsiteY14" fmla="*/ 6910 h 635272"/>
                <a:gd name="connsiteX0" fmla="*/ 186564 w 611330"/>
                <a:gd name="connsiteY0" fmla="*/ 4620 h 632982"/>
                <a:gd name="connsiteX1" fmla="*/ 149988 w 611330"/>
                <a:gd name="connsiteY1" fmla="*/ 198473 h 632982"/>
                <a:gd name="connsiteX2" fmla="*/ 186564 w 611330"/>
                <a:gd name="connsiteY2" fmla="*/ 341119 h 632982"/>
                <a:gd name="connsiteX3" fmla="*/ 27 w 611330"/>
                <a:gd name="connsiteY3" fmla="*/ 560575 h 632982"/>
                <a:gd name="connsiteX4" fmla="*/ 186564 w 611330"/>
                <a:gd name="connsiteY4" fmla="*/ 370380 h 632982"/>
                <a:gd name="connsiteX5" fmla="*/ 256059 w 611330"/>
                <a:gd name="connsiteY5" fmla="*/ 450847 h 632982"/>
                <a:gd name="connsiteX6" fmla="*/ 299950 w 611330"/>
                <a:gd name="connsiteY6" fmla="*/ 630070 h 632982"/>
                <a:gd name="connsiteX7" fmla="*/ 288977 w 611330"/>
                <a:gd name="connsiteY7" fmla="*/ 553260 h 632982"/>
                <a:gd name="connsiteX8" fmla="*/ 263374 w 611330"/>
                <a:gd name="connsiteY8" fmla="*/ 439875 h 632982"/>
                <a:gd name="connsiteX9" fmla="*/ 201195 w 611330"/>
                <a:gd name="connsiteY9" fmla="*/ 333804 h 632982"/>
                <a:gd name="connsiteX10" fmla="*/ 168276 w 611330"/>
                <a:gd name="connsiteY10" fmla="*/ 209446 h 632982"/>
                <a:gd name="connsiteX11" fmla="*/ 193880 w 611330"/>
                <a:gd name="connsiteY11" fmla="*/ 92403 h 632982"/>
                <a:gd name="connsiteX12" fmla="*/ 607189 w 611330"/>
                <a:gd name="connsiteY12" fmla="*/ 311859 h 632982"/>
                <a:gd name="connsiteX13" fmla="*/ 406020 w 611330"/>
                <a:gd name="connsiteY13" fmla="*/ 136294 h 632982"/>
                <a:gd name="connsiteX14" fmla="*/ 197537 w 611330"/>
                <a:gd name="connsiteY14" fmla="*/ 66800 h 632982"/>
                <a:gd name="connsiteX15" fmla="*/ 186564 w 611330"/>
                <a:gd name="connsiteY15" fmla="*/ 4620 h 632982"/>
                <a:gd name="connsiteX0" fmla="*/ 186564 w 607197"/>
                <a:gd name="connsiteY0" fmla="*/ 4620 h 632982"/>
                <a:gd name="connsiteX1" fmla="*/ 149988 w 607197"/>
                <a:gd name="connsiteY1" fmla="*/ 198473 h 632982"/>
                <a:gd name="connsiteX2" fmla="*/ 186564 w 607197"/>
                <a:gd name="connsiteY2" fmla="*/ 341119 h 632982"/>
                <a:gd name="connsiteX3" fmla="*/ 27 w 607197"/>
                <a:gd name="connsiteY3" fmla="*/ 560575 h 632982"/>
                <a:gd name="connsiteX4" fmla="*/ 186564 w 607197"/>
                <a:gd name="connsiteY4" fmla="*/ 370380 h 632982"/>
                <a:gd name="connsiteX5" fmla="*/ 256059 w 607197"/>
                <a:gd name="connsiteY5" fmla="*/ 450847 h 632982"/>
                <a:gd name="connsiteX6" fmla="*/ 299950 w 607197"/>
                <a:gd name="connsiteY6" fmla="*/ 630070 h 632982"/>
                <a:gd name="connsiteX7" fmla="*/ 288977 w 607197"/>
                <a:gd name="connsiteY7" fmla="*/ 553260 h 632982"/>
                <a:gd name="connsiteX8" fmla="*/ 263374 w 607197"/>
                <a:gd name="connsiteY8" fmla="*/ 439875 h 632982"/>
                <a:gd name="connsiteX9" fmla="*/ 201195 w 607197"/>
                <a:gd name="connsiteY9" fmla="*/ 333804 h 632982"/>
                <a:gd name="connsiteX10" fmla="*/ 168276 w 607197"/>
                <a:gd name="connsiteY10" fmla="*/ 209446 h 632982"/>
                <a:gd name="connsiteX11" fmla="*/ 193880 w 607197"/>
                <a:gd name="connsiteY11" fmla="*/ 92403 h 632982"/>
                <a:gd name="connsiteX12" fmla="*/ 409677 w 607197"/>
                <a:gd name="connsiteY12" fmla="*/ 154582 h 632982"/>
                <a:gd name="connsiteX13" fmla="*/ 607189 w 607197"/>
                <a:gd name="connsiteY13" fmla="*/ 311859 h 632982"/>
                <a:gd name="connsiteX14" fmla="*/ 406020 w 607197"/>
                <a:gd name="connsiteY14" fmla="*/ 136294 h 632982"/>
                <a:gd name="connsiteX15" fmla="*/ 197537 w 607197"/>
                <a:gd name="connsiteY15" fmla="*/ 66800 h 632982"/>
                <a:gd name="connsiteX16" fmla="*/ 186564 w 607197"/>
                <a:gd name="connsiteY16" fmla="*/ 4620 h 63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7197" h="632982">
                  <a:moveTo>
                    <a:pt x="186564" y="4620"/>
                  </a:moveTo>
                  <a:cubicBezTo>
                    <a:pt x="178639" y="26566"/>
                    <a:pt x="149988" y="142390"/>
                    <a:pt x="149988" y="198473"/>
                  </a:cubicBezTo>
                  <a:cubicBezTo>
                    <a:pt x="149988" y="254556"/>
                    <a:pt x="211558" y="280769"/>
                    <a:pt x="186564" y="341119"/>
                  </a:cubicBezTo>
                  <a:cubicBezTo>
                    <a:pt x="161570" y="401469"/>
                    <a:pt x="-2411" y="539239"/>
                    <a:pt x="27" y="560575"/>
                  </a:cubicBezTo>
                  <a:cubicBezTo>
                    <a:pt x="2465" y="581911"/>
                    <a:pt x="143892" y="388668"/>
                    <a:pt x="186564" y="370380"/>
                  </a:cubicBezTo>
                  <a:cubicBezTo>
                    <a:pt x="229236" y="352092"/>
                    <a:pt x="237161" y="407565"/>
                    <a:pt x="256059" y="450847"/>
                  </a:cubicBezTo>
                  <a:cubicBezTo>
                    <a:pt x="274957" y="494129"/>
                    <a:pt x="294464" y="613001"/>
                    <a:pt x="299950" y="630070"/>
                  </a:cubicBezTo>
                  <a:cubicBezTo>
                    <a:pt x="305436" y="647139"/>
                    <a:pt x="295073" y="584959"/>
                    <a:pt x="288977" y="553260"/>
                  </a:cubicBezTo>
                  <a:cubicBezTo>
                    <a:pt x="282881" y="521561"/>
                    <a:pt x="278004" y="476451"/>
                    <a:pt x="263374" y="439875"/>
                  </a:cubicBezTo>
                  <a:cubicBezTo>
                    <a:pt x="248744" y="403299"/>
                    <a:pt x="217045" y="372209"/>
                    <a:pt x="201195" y="333804"/>
                  </a:cubicBezTo>
                  <a:cubicBezTo>
                    <a:pt x="185345" y="295399"/>
                    <a:pt x="169495" y="231391"/>
                    <a:pt x="168276" y="209446"/>
                  </a:cubicBezTo>
                  <a:cubicBezTo>
                    <a:pt x="167057" y="187501"/>
                    <a:pt x="155475" y="96061"/>
                    <a:pt x="193880" y="92403"/>
                  </a:cubicBezTo>
                  <a:cubicBezTo>
                    <a:pt x="232285" y="88745"/>
                    <a:pt x="340792" y="118006"/>
                    <a:pt x="409677" y="154582"/>
                  </a:cubicBezTo>
                  <a:cubicBezTo>
                    <a:pt x="478562" y="191158"/>
                    <a:pt x="605970" y="320393"/>
                    <a:pt x="607189" y="311859"/>
                  </a:cubicBezTo>
                  <a:cubicBezTo>
                    <a:pt x="608408" y="303325"/>
                    <a:pt x="474295" y="177137"/>
                    <a:pt x="406020" y="136294"/>
                  </a:cubicBezTo>
                  <a:cubicBezTo>
                    <a:pt x="337745" y="95451"/>
                    <a:pt x="234113" y="88746"/>
                    <a:pt x="197537" y="66800"/>
                  </a:cubicBezTo>
                  <a:cubicBezTo>
                    <a:pt x="160961" y="44854"/>
                    <a:pt x="194489" y="-17326"/>
                    <a:pt x="186564" y="462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9" name="Volný tvar 3">
              <a:extLst>
                <a:ext uri="{FF2B5EF4-FFF2-40B4-BE49-F238E27FC236}">
                  <a16:creationId xmlns:a16="http://schemas.microsoft.com/office/drawing/2014/main" id="{AAB4EF4D-7E8F-6506-AF26-A98420B5FB82}"/>
                </a:ext>
              </a:extLst>
            </p:cNvPr>
            <p:cNvSpPr/>
            <p:nvPr/>
          </p:nvSpPr>
          <p:spPr>
            <a:xfrm>
              <a:off x="328256" y="3664913"/>
              <a:ext cx="814942" cy="690610"/>
            </a:xfrm>
            <a:custGeom>
              <a:avLst/>
              <a:gdLst>
                <a:gd name="connsiteX0" fmla="*/ 812913 w 823432"/>
                <a:gd name="connsiteY0" fmla="*/ 69 h 584609"/>
                <a:gd name="connsiteX1" fmla="*/ 736104 w 823432"/>
                <a:gd name="connsiteY1" fmla="*/ 95167 h 584609"/>
                <a:gd name="connsiteX2" fmla="*/ 593457 w 823432"/>
                <a:gd name="connsiteY2" fmla="*/ 47618 h 584609"/>
                <a:gd name="connsiteX3" fmla="*/ 392289 w 823432"/>
                <a:gd name="connsiteY3" fmla="*/ 73221 h 584609"/>
                <a:gd name="connsiteX4" fmla="*/ 194779 w 823432"/>
                <a:gd name="connsiteY4" fmla="*/ 128085 h 584609"/>
                <a:gd name="connsiteX5" fmla="*/ 132600 w 823432"/>
                <a:gd name="connsiteY5" fmla="*/ 373144 h 584609"/>
                <a:gd name="connsiteX6" fmla="*/ 926 w 823432"/>
                <a:gd name="connsiteY6" fmla="*/ 581627 h 584609"/>
                <a:gd name="connsiteX7" fmla="*/ 77736 w 823432"/>
                <a:gd name="connsiteY7" fmla="*/ 486530 h 584609"/>
                <a:gd name="connsiteX8" fmla="*/ 150888 w 823432"/>
                <a:gd name="connsiteY8" fmla="*/ 351199 h 584609"/>
                <a:gd name="connsiteX9" fmla="*/ 191121 w 823432"/>
                <a:gd name="connsiteY9" fmla="*/ 182949 h 584609"/>
                <a:gd name="connsiteX10" fmla="*/ 256958 w 823432"/>
                <a:gd name="connsiteY10" fmla="*/ 109797 h 584609"/>
                <a:gd name="connsiteX11" fmla="*/ 344741 w 823432"/>
                <a:gd name="connsiteY11" fmla="*/ 98824 h 584609"/>
                <a:gd name="connsiteX12" fmla="*/ 469099 w 823432"/>
                <a:gd name="connsiteY12" fmla="*/ 84194 h 584609"/>
                <a:gd name="connsiteX13" fmla="*/ 597115 w 823432"/>
                <a:gd name="connsiteY13" fmla="*/ 65906 h 584609"/>
                <a:gd name="connsiteX14" fmla="*/ 699528 w 823432"/>
                <a:gd name="connsiteY14" fmla="*/ 106139 h 584609"/>
                <a:gd name="connsiteX15" fmla="*/ 809256 w 823432"/>
                <a:gd name="connsiteY15" fmla="*/ 80536 h 584609"/>
                <a:gd name="connsiteX16" fmla="*/ 812913 w 823432"/>
                <a:gd name="connsiteY16" fmla="*/ 69 h 5846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194779 w 814941"/>
                <a:gd name="connsiteY4" fmla="*/ 128185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1121 w 814941"/>
                <a:gd name="connsiteY9" fmla="*/ 183049 h 584709"/>
                <a:gd name="connsiteX10" fmla="*/ 256958 w 814941"/>
                <a:gd name="connsiteY10" fmla="*/ 109897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194779 w 814941"/>
                <a:gd name="connsiteY4" fmla="*/ 128185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1121 w 814941"/>
                <a:gd name="connsiteY9" fmla="*/ 183049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194779 w 814941"/>
                <a:gd name="connsiteY4" fmla="*/ 128185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86144 w 814941"/>
                <a:gd name="connsiteY13" fmla="*/ 296435 h 584709"/>
                <a:gd name="connsiteX14" fmla="*/ 597115 w 814941"/>
                <a:gd name="connsiteY14" fmla="*/ 66006 h 584709"/>
                <a:gd name="connsiteX15" fmla="*/ 699528 w 814941"/>
                <a:gd name="connsiteY15" fmla="*/ 106239 h 584709"/>
                <a:gd name="connsiteX16" fmla="*/ 783653 w 814941"/>
                <a:gd name="connsiteY16" fmla="*/ 73321 h 584709"/>
                <a:gd name="connsiteX17" fmla="*/ 812913 w 814941"/>
                <a:gd name="connsiteY17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604432 w 814941"/>
                <a:gd name="connsiteY13" fmla="*/ 556125 h 584709"/>
                <a:gd name="connsiteX14" fmla="*/ 597115 w 814941"/>
                <a:gd name="connsiteY14" fmla="*/ 66006 h 584709"/>
                <a:gd name="connsiteX15" fmla="*/ 699528 w 814941"/>
                <a:gd name="connsiteY15" fmla="*/ 106239 h 584709"/>
                <a:gd name="connsiteX16" fmla="*/ 783653 w 814941"/>
                <a:gd name="connsiteY16" fmla="*/ 73321 h 584709"/>
                <a:gd name="connsiteX17" fmla="*/ 812913 w 814941"/>
                <a:gd name="connsiteY17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78828 w 814941"/>
                <a:gd name="connsiteY13" fmla="*/ 285462 h 584709"/>
                <a:gd name="connsiteX14" fmla="*/ 604432 w 814941"/>
                <a:gd name="connsiteY14" fmla="*/ 556125 h 584709"/>
                <a:gd name="connsiteX15" fmla="*/ 597115 w 814941"/>
                <a:gd name="connsiteY15" fmla="*/ 66006 h 584709"/>
                <a:gd name="connsiteX16" fmla="*/ 699528 w 814941"/>
                <a:gd name="connsiteY16" fmla="*/ 106239 h 584709"/>
                <a:gd name="connsiteX17" fmla="*/ 783653 w 814941"/>
                <a:gd name="connsiteY17" fmla="*/ 73321 h 584709"/>
                <a:gd name="connsiteX18" fmla="*/ 812913 w 814941"/>
                <a:gd name="connsiteY18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75171 w 814941"/>
                <a:gd name="connsiteY13" fmla="*/ 84294 h 584709"/>
                <a:gd name="connsiteX14" fmla="*/ 578828 w 814941"/>
                <a:gd name="connsiteY14" fmla="*/ 285462 h 584709"/>
                <a:gd name="connsiteX15" fmla="*/ 604432 w 814941"/>
                <a:gd name="connsiteY15" fmla="*/ 556125 h 584709"/>
                <a:gd name="connsiteX16" fmla="*/ 597115 w 814941"/>
                <a:gd name="connsiteY16" fmla="*/ 66006 h 584709"/>
                <a:gd name="connsiteX17" fmla="*/ 699528 w 814941"/>
                <a:gd name="connsiteY17" fmla="*/ 106239 h 584709"/>
                <a:gd name="connsiteX18" fmla="*/ 783653 w 814941"/>
                <a:gd name="connsiteY18" fmla="*/ 73321 h 584709"/>
                <a:gd name="connsiteX19" fmla="*/ 812913 w 814941"/>
                <a:gd name="connsiteY19" fmla="*/ 169 h 584709"/>
                <a:gd name="connsiteX0" fmla="*/ 840412 w 842440"/>
                <a:gd name="connsiteY0" fmla="*/ 59677 h 644217"/>
                <a:gd name="connsiteX1" fmla="*/ 763603 w 842440"/>
                <a:gd name="connsiteY1" fmla="*/ 154775 h 644217"/>
                <a:gd name="connsiteX2" fmla="*/ 620956 w 842440"/>
                <a:gd name="connsiteY2" fmla="*/ 107226 h 644217"/>
                <a:gd name="connsiteX3" fmla="*/ 419788 w 842440"/>
                <a:gd name="connsiteY3" fmla="*/ 132829 h 644217"/>
                <a:gd name="connsiteX4" fmla="*/ 2823 w 842440"/>
                <a:gd name="connsiteY4" fmla="*/ 1156 h 644217"/>
                <a:gd name="connsiteX5" fmla="*/ 233251 w 842440"/>
                <a:gd name="connsiteY5" fmla="*/ 220611 h 644217"/>
                <a:gd name="connsiteX6" fmla="*/ 160099 w 842440"/>
                <a:gd name="connsiteY6" fmla="*/ 432752 h 644217"/>
                <a:gd name="connsiteX7" fmla="*/ 28425 w 842440"/>
                <a:gd name="connsiteY7" fmla="*/ 641235 h 644217"/>
                <a:gd name="connsiteX8" fmla="*/ 105235 w 842440"/>
                <a:gd name="connsiteY8" fmla="*/ 546138 h 644217"/>
                <a:gd name="connsiteX9" fmla="*/ 178387 w 842440"/>
                <a:gd name="connsiteY9" fmla="*/ 410807 h 644217"/>
                <a:gd name="connsiteX10" fmla="*/ 225936 w 842440"/>
                <a:gd name="connsiteY10" fmla="*/ 279133 h 644217"/>
                <a:gd name="connsiteX11" fmla="*/ 280800 w 842440"/>
                <a:gd name="connsiteY11" fmla="*/ 205981 h 644217"/>
                <a:gd name="connsiteX12" fmla="*/ 372240 w 842440"/>
                <a:gd name="connsiteY12" fmla="*/ 158432 h 644217"/>
                <a:gd name="connsiteX13" fmla="*/ 489283 w 842440"/>
                <a:gd name="connsiteY13" fmla="*/ 132829 h 644217"/>
                <a:gd name="connsiteX14" fmla="*/ 602670 w 842440"/>
                <a:gd name="connsiteY14" fmla="*/ 143802 h 644217"/>
                <a:gd name="connsiteX15" fmla="*/ 606327 w 842440"/>
                <a:gd name="connsiteY15" fmla="*/ 344970 h 644217"/>
                <a:gd name="connsiteX16" fmla="*/ 631931 w 842440"/>
                <a:gd name="connsiteY16" fmla="*/ 615633 h 644217"/>
                <a:gd name="connsiteX17" fmla="*/ 624614 w 842440"/>
                <a:gd name="connsiteY17" fmla="*/ 125514 h 644217"/>
                <a:gd name="connsiteX18" fmla="*/ 727027 w 842440"/>
                <a:gd name="connsiteY18" fmla="*/ 165747 h 644217"/>
                <a:gd name="connsiteX19" fmla="*/ 811152 w 842440"/>
                <a:gd name="connsiteY19" fmla="*/ 132829 h 644217"/>
                <a:gd name="connsiteX20" fmla="*/ 840412 w 842440"/>
                <a:gd name="connsiteY20" fmla="*/ 59677 h 644217"/>
                <a:gd name="connsiteX0" fmla="*/ 837592 w 839620"/>
                <a:gd name="connsiteY0" fmla="*/ 61402 h 645942"/>
                <a:gd name="connsiteX1" fmla="*/ 760783 w 839620"/>
                <a:gd name="connsiteY1" fmla="*/ 156500 h 645942"/>
                <a:gd name="connsiteX2" fmla="*/ 618136 w 839620"/>
                <a:gd name="connsiteY2" fmla="*/ 108951 h 645942"/>
                <a:gd name="connsiteX3" fmla="*/ 416968 w 839620"/>
                <a:gd name="connsiteY3" fmla="*/ 134554 h 645942"/>
                <a:gd name="connsiteX4" fmla="*/ 190199 w 839620"/>
                <a:gd name="connsiteY4" fmla="*/ 138212 h 645942"/>
                <a:gd name="connsiteX5" fmla="*/ 3 w 839620"/>
                <a:gd name="connsiteY5" fmla="*/ 2881 h 645942"/>
                <a:gd name="connsiteX6" fmla="*/ 230431 w 839620"/>
                <a:gd name="connsiteY6" fmla="*/ 222336 h 645942"/>
                <a:gd name="connsiteX7" fmla="*/ 157279 w 839620"/>
                <a:gd name="connsiteY7" fmla="*/ 434477 h 645942"/>
                <a:gd name="connsiteX8" fmla="*/ 25605 w 839620"/>
                <a:gd name="connsiteY8" fmla="*/ 642960 h 645942"/>
                <a:gd name="connsiteX9" fmla="*/ 102415 w 839620"/>
                <a:gd name="connsiteY9" fmla="*/ 547863 h 645942"/>
                <a:gd name="connsiteX10" fmla="*/ 175567 w 839620"/>
                <a:gd name="connsiteY10" fmla="*/ 412532 h 645942"/>
                <a:gd name="connsiteX11" fmla="*/ 223116 w 839620"/>
                <a:gd name="connsiteY11" fmla="*/ 280858 h 645942"/>
                <a:gd name="connsiteX12" fmla="*/ 277980 w 839620"/>
                <a:gd name="connsiteY12" fmla="*/ 207706 h 645942"/>
                <a:gd name="connsiteX13" fmla="*/ 369420 w 839620"/>
                <a:gd name="connsiteY13" fmla="*/ 160157 h 645942"/>
                <a:gd name="connsiteX14" fmla="*/ 486463 w 839620"/>
                <a:gd name="connsiteY14" fmla="*/ 134554 h 645942"/>
                <a:gd name="connsiteX15" fmla="*/ 599850 w 839620"/>
                <a:gd name="connsiteY15" fmla="*/ 145527 h 645942"/>
                <a:gd name="connsiteX16" fmla="*/ 603507 w 839620"/>
                <a:gd name="connsiteY16" fmla="*/ 346695 h 645942"/>
                <a:gd name="connsiteX17" fmla="*/ 629111 w 839620"/>
                <a:gd name="connsiteY17" fmla="*/ 617358 h 645942"/>
                <a:gd name="connsiteX18" fmla="*/ 621794 w 839620"/>
                <a:gd name="connsiteY18" fmla="*/ 127239 h 645942"/>
                <a:gd name="connsiteX19" fmla="*/ 724207 w 839620"/>
                <a:gd name="connsiteY19" fmla="*/ 167472 h 645942"/>
                <a:gd name="connsiteX20" fmla="*/ 808332 w 839620"/>
                <a:gd name="connsiteY20" fmla="*/ 134554 h 645942"/>
                <a:gd name="connsiteX21" fmla="*/ 837592 w 839620"/>
                <a:gd name="connsiteY21" fmla="*/ 61402 h 645942"/>
                <a:gd name="connsiteX0" fmla="*/ 837591 w 839619"/>
                <a:gd name="connsiteY0" fmla="*/ 61413 h 645953"/>
                <a:gd name="connsiteX1" fmla="*/ 760782 w 839619"/>
                <a:gd name="connsiteY1" fmla="*/ 156511 h 645953"/>
                <a:gd name="connsiteX2" fmla="*/ 618135 w 839619"/>
                <a:gd name="connsiteY2" fmla="*/ 108962 h 645953"/>
                <a:gd name="connsiteX3" fmla="*/ 416967 w 839619"/>
                <a:gd name="connsiteY3" fmla="*/ 134565 h 645953"/>
                <a:gd name="connsiteX4" fmla="*/ 248719 w 839619"/>
                <a:gd name="connsiteY4" fmla="*/ 196745 h 645953"/>
                <a:gd name="connsiteX5" fmla="*/ 190198 w 839619"/>
                <a:gd name="connsiteY5" fmla="*/ 138223 h 645953"/>
                <a:gd name="connsiteX6" fmla="*/ 2 w 839619"/>
                <a:gd name="connsiteY6" fmla="*/ 2892 h 645953"/>
                <a:gd name="connsiteX7" fmla="*/ 230430 w 839619"/>
                <a:gd name="connsiteY7" fmla="*/ 222347 h 645953"/>
                <a:gd name="connsiteX8" fmla="*/ 157278 w 839619"/>
                <a:gd name="connsiteY8" fmla="*/ 434488 h 645953"/>
                <a:gd name="connsiteX9" fmla="*/ 25604 w 839619"/>
                <a:gd name="connsiteY9" fmla="*/ 642971 h 645953"/>
                <a:gd name="connsiteX10" fmla="*/ 102414 w 839619"/>
                <a:gd name="connsiteY10" fmla="*/ 547874 h 645953"/>
                <a:gd name="connsiteX11" fmla="*/ 175566 w 839619"/>
                <a:gd name="connsiteY11" fmla="*/ 412543 h 645953"/>
                <a:gd name="connsiteX12" fmla="*/ 223115 w 839619"/>
                <a:gd name="connsiteY12" fmla="*/ 280869 h 645953"/>
                <a:gd name="connsiteX13" fmla="*/ 277979 w 839619"/>
                <a:gd name="connsiteY13" fmla="*/ 207717 h 645953"/>
                <a:gd name="connsiteX14" fmla="*/ 369419 w 839619"/>
                <a:gd name="connsiteY14" fmla="*/ 160168 h 645953"/>
                <a:gd name="connsiteX15" fmla="*/ 486462 w 839619"/>
                <a:gd name="connsiteY15" fmla="*/ 134565 h 645953"/>
                <a:gd name="connsiteX16" fmla="*/ 599849 w 839619"/>
                <a:gd name="connsiteY16" fmla="*/ 145538 h 645953"/>
                <a:gd name="connsiteX17" fmla="*/ 603506 w 839619"/>
                <a:gd name="connsiteY17" fmla="*/ 346706 h 645953"/>
                <a:gd name="connsiteX18" fmla="*/ 629110 w 839619"/>
                <a:gd name="connsiteY18" fmla="*/ 617369 h 645953"/>
                <a:gd name="connsiteX19" fmla="*/ 621793 w 839619"/>
                <a:gd name="connsiteY19" fmla="*/ 127250 h 645953"/>
                <a:gd name="connsiteX20" fmla="*/ 724206 w 839619"/>
                <a:gd name="connsiteY20" fmla="*/ 167483 h 645953"/>
                <a:gd name="connsiteX21" fmla="*/ 808331 w 839619"/>
                <a:gd name="connsiteY21" fmla="*/ 134565 h 645953"/>
                <a:gd name="connsiteX22" fmla="*/ 837591 w 839619"/>
                <a:gd name="connsiteY22" fmla="*/ 61413 h 645953"/>
                <a:gd name="connsiteX0" fmla="*/ 812914 w 814942"/>
                <a:gd name="connsiteY0" fmla="*/ 108282 h 692822"/>
                <a:gd name="connsiteX1" fmla="*/ 736105 w 814942"/>
                <a:gd name="connsiteY1" fmla="*/ 203380 h 692822"/>
                <a:gd name="connsiteX2" fmla="*/ 593458 w 814942"/>
                <a:gd name="connsiteY2" fmla="*/ 155831 h 692822"/>
                <a:gd name="connsiteX3" fmla="*/ 392290 w 814942"/>
                <a:gd name="connsiteY3" fmla="*/ 181434 h 692822"/>
                <a:gd name="connsiteX4" fmla="*/ 224042 w 814942"/>
                <a:gd name="connsiteY4" fmla="*/ 243614 h 692822"/>
                <a:gd name="connsiteX5" fmla="*/ 165521 w 814942"/>
                <a:gd name="connsiteY5" fmla="*/ 185092 h 692822"/>
                <a:gd name="connsiteX6" fmla="*/ 41161 w 814942"/>
                <a:gd name="connsiteY6" fmla="*/ 2212 h 692822"/>
                <a:gd name="connsiteX7" fmla="*/ 205753 w 814942"/>
                <a:gd name="connsiteY7" fmla="*/ 269216 h 692822"/>
                <a:gd name="connsiteX8" fmla="*/ 132601 w 814942"/>
                <a:gd name="connsiteY8" fmla="*/ 481357 h 692822"/>
                <a:gd name="connsiteX9" fmla="*/ 927 w 814942"/>
                <a:gd name="connsiteY9" fmla="*/ 689840 h 692822"/>
                <a:gd name="connsiteX10" fmla="*/ 77737 w 814942"/>
                <a:gd name="connsiteY10" fmla="*/ 594743 h 692822"/>
                <a:gd name="connsiteX11" fmla="*/ 150889 w 814942"/>
                <a:gd name="connsiteY11" fmla="*/ 459412 h 692822"/>
                <a:gd name="connsiteX12" fmla="*/ 198438 w 814942"/>
                <a:gd name="connsiteY12" fmla="*/ 327738 h 692822"/>
                <a:gd name="connsiteX13" fmla="*/ 253302 w 814942"/>
                <a:gd name="connsiteY13" fmla="*/ 254586 h 692822"/>
                <a:gd name="connsiteX14" fmla="*/ 344742 w 814942"/>
                <a:gd name="connsiteY14" fmla="*/ 207037 h 692822"/>
                <a:gd name="connsiteX15" fmla="*/ 461785 w 814942"/>
                <a:gd name="connsiteY15" fmla="*/ 181434 h 692822"/>
                <a:gd name="connsiteX16" fmla="*/ 575172 w 814942"/>
                <a:gd name="connsiteY16" fmla="*/ 192407 h 692822"/>
                <a:gd name="connsiteX17" fmla="*/ 578829 w 814942"/>
                <a:gd name="connsiteY17" fmla="*/ 393575 h 692822"/>
                <a:gd name="connsiteX18" fmla="*/ 604433 w 814942"/>
                <a:gd name="connsiteY18" fmla="*/ 664238 h 692822"/>
                <a:gd name="connsiteX19" fmla="*/ 597116 w 814942"/>
                <a:gd name="connsiteY19" fmla="*/ 174119 h 692822"/>
                <a:gd name="connsiteX20" fmla="*/ 699529 w 814942"/>
                <a:gd name="connsiteY20" fmla="*/ 214352 h 692822"/>
                <a:gd name="connsiteX21" fmla="*/ 783654 w 814942"/>
                <a:gd name="connsiteY21" fmla="*/ 181434 h 692822"/>
                <a:gd name="connsiteX22" fmla="*/ 812914 w 814942"/>
                <a:gd name="connsiteY22" fmla="*/ 108282 h 692822"/>
                <a:gd name="connsiteX0" fmla="*/ 812914 w 814942"/>
                <a:gd name="connsiteY0" fmla="*/ 106950 h 691490"/>
                <a:gd name="connsiteX1" fmla="*/ 736105 w 814942"/>
                <a:gd name="connsiteY1" fmla="*/ 202048 h 691490"/>
                <a:gd name="connsiteX2" fmla="*/ 593458 w 814942"/>
                <a:gd name="connsiteY2" fmla="*/ 154499 h 691490"/>
                <a:gd name="connsiteX3" fmla="*/ 392290 w 814942"/>
                <a:gd name="connsiteY3" fmla="*/ 180102 h 691490"/>
                <a:gd name="connsiteX4" fmla="*/ 224042 w 814942"/>
                <a:gd name="connsiteY4" fmla="*/ 242282 h 691490"/>
                <a:gd name="connsiteX5" fmla="*/ 165521 w 814942"/>
                <a:gd name="connsiteY5" fmla="*/ 183760 h 691490"/>
                <a:gd name="connsiteX6" fmla="*/ 41161 w 814942"/>
                <a:gd name="connsiteY6" fmla="*/ 880 h 691490"/>
                <a:gd name="connsiteX7" fmla="*/ 74080 w 814942"/>
                <a:gd name="connsiteY7" fmla="*/ 128897 h 691490"/>
                <a:gd name="connsiteX8" fmla="*/ 205753 w 814942"/>
                <a:gd name="connsiteY8" fmla="*/ 267884 h 691490"/>
                <a:gd name="connsiteX9" fmla="*/ 132601 w 814942"/>
                <a:gd name="connsiteY9" fmla="*/ 480025 h 691490"/>
                <a:gd name="connsiteX10" fmla="*/ 927 w 814942"/>
                <a:gd name="connsiteY10" fmla="*/ 688508 h 691490"/>
                <a:gd name="connsiteX11" fmla="*/ 77737 w 814942"/>
                <a:gd name="connsiteY11" fmla="*/ 593411 h 691490"/>
                <a:gd name="connsiteX12" fmla="*/ 150889 w 814942"/>
                <a:gd name="connsiteY12" fmla="*/ 458080 h 691490"/>
                <a:gd name="connsiteX13" fmla="*/ 198438 w 814942"/>
                <a:gd name="connsiteY13" fmla="*/ 326406 h 691490"/>
                <a:gd name="connsiteX14" fmla="*/ 253302 w 814942"/>
                <a:gd name="connsiteY14" fmla="*/ 253254 h 691490"/>
                <a:gd name="connsiteX15" fmla="*/ 344742 w 814942"/>
                <a:gd name="connsiteY15" fmla="*/ 205705 h 691490"/>
                <a:gd name="connsiteX16" fmla="*/ 461785 w 814942"/>
                <a:gd name="connsiteY16" fmla="*/ 180102 h 691490"/>
                <a:gd name="connsiteX17" fmla="*/ 575172 w 814942"/>
                <a:gd name="connsiteY17" fmla="*/ 191075 h 691490"/>
                <a:gd name="connsiteX18" fmla="*/ 578829 w 814942"/>
                <a:gd name="connsiteY18" fmla="*/ 392243 h 691490"/>
                <a:gd name="connsiteX19" fmla="*/ 604433 w 814942"/>
                <a:gd name="connsiteY19" fmla="*/ 662906 h 691490"/>
                <a:gd name="connsiteX20" fmla="*/ 597116 w 814942"/>
                <a:gd name="connsiteY20" fmla="*/ 172787 h 691490"/>
                <a:gd name="connsiteX21" fmla="*/ 699529 w 814942"/>
                <a:gd name="connsiteY21" fmla="*/ 213020 h 691490"/>
                <a:gd name="connsiteX22" fmla="*/ 783654 w 814942"/>
                <a:gd name="connsiteY22" fmla="*/ 180102 h 691490"/>
                <a:gd name="connsiteX23" fmla="*/ 812914 w 814942"/>
                <a:gd name="connsiteY23" fmla="*/ 106950 h 691490"/>
                <a:gd name="connsiteX0" fmla="*/ 812914 w 814942"/>
                <a:gd name="connsiteY0" fmla="*/ 106070 h 690610"/>
                <a:gd name="connsiteX1" fmla="*/ 736105 w 814942"/>
                <a:gd name="connsiteY1" fmla="*/ 201168 h 690610"/>
                <a:gd name="connsiteX2" fmla="*/ 593458 w 814942"/>
                <a:gd name="connsiteY2" fmla="*/ 153619 h 690610"/>
                <a:gd name="connsiteX3" fmla="*/ 392290 w 814942"/>
                <a:gd name="connsiteY3" fmla="*/ 179222 h 690610"/>
                <a:gd name="connsiteX4" fmla="*/ 224042 w 814942"/>
                <a:gd name="connsiteY4" fmla="*/ 241402 h 690610"/>
                <a:gd name="connsiteX5" fmla="*/ 165521 w 814942"/>
                <a:gd name="connsiteY5" fmla="*/ 182880 h 690610"/>
                <a:gd name="connsiteX6" fmla="*/ 88710 w 814942"/>
                <a:gd name="connsiteY6" fmla="*/ 135332 h 690610"/>
                <a:gd name="connsiteX7" fmla="*/ 41161 w 814942"/>
                <a:gd name="connsiteY7" fmla="*/ 0 h 690610"/>
                <a:gd name="connsiteX8" fmla="*/ 74080 w 814942"/>
                <a:gd name="connsiteY8" fmla="*/ 128017 h 690610"/>
                <a:gd name="connsiteX9" fmla="*/ 205753 w 814942"/>
                <a:gd name="connsiteY9" fmla="*/ 267004 h 690610"/>
                <a:gd name="connsiteX10" fmla="*/ 132601 w 814942"/>
                <a:gd name="connsiteY10" fmla="*/ 479145 h 690610"/>
                <a:gd name="connsiteX11" fmla="*/ 927 w 814942"/>
                <a:gd name="connsiteY11" fmla="*/ 687628 h 690610"/>
                <a:gd name="connsiteX12" fmla="*/ 77737 w 814942"/>
                <a:gd name="connsiteY12" fmla="*/ 592531 h 690610"/>
                <a:gd name="connsiteX13" fmla="*/ 150889 w 814942"/>
                <a:gd name="connsiteY13" fmla="*/ 457200 h 690610"/>
                <a:gd name="connsiteX14" fmla="*/ 198438 w 814942"/>
                <a:gd name="connsiteY14" fmla="*/ 325526 h 690610"/>
                <a:gd name="connsiteX15" fmla="*/ 253302 w 814942"/>
                <a:gd name="connsiteY15" fmla="*/ 252374 h 690610"/>
                <a:gd name="connsiteX16" fmla="*/ 344742 w 814942"/>
                <a:gd name="connsiteY16" fmla="*/ 204825 h 690610"/>
                <a:gd name="connsiteX17" fmla="*/ 461785 w 814942"/>
                <a:gd name="connsiteY17" fmla="*/ 179222 h 690610"/>
                <a:gd name="connsiteX18" fmla="*/ 575172 w 814942"/>
                <a:gd name="connsiteY18" fmla="*/ 190195 h 690610"/>
                <a:gd name="connsiteX19" fmla="*/ 578829 w 814942"/>
                <a:gd name="connsiteY19" fmla="*/ 391363 h 690610"/>
                <a:gd name="connsiteX20" fmla="*/ 604433 w 814942"/>
                <a:gd name="connsiteY20" fmla="*/ 662026 h 690610"/>
                <a:gd name="connsiteX21" fmla="*/ 597116 w 814942"/>
                <a:gd name="connsiteY21" fmla="*/ 171907 h 690610"/>
                <a:gd name="connsiteX22" fmla="*/ 699529 w 814942"/>
                <a:gd name="connsiteY22" fmla="*/ 212140 h 690610"/>
                <a:gd name="connsiteX23" fmla="*/ 783654 w 814942"/>
                <a:gd name="connsiteY23" fmla="*/ 179222 h 690610"/>
                <a:gd name="connsiteX24" fmla="*/ 812914 w 814942"/>
                <a:gd name="connsiteY24" fmla="*/ 106070 h 690610"/>
                <a:gd name="connsiteX0" fmla="*/ 812914 w 814942"/>
                <a:gd name="connsiteY0" fmla="*/ 106070 h 690610"/>
                <a:gd name="connsiteX1" fmla="*/ 736105 w 814942"/>
                <a:gd name="connsiteY1" fmla="*/ 201168 h 690610"/>
                <a:gd name="connsiteX2" fmla="*/ 593458 w 814942"/>
                <a:gd name="connsiteY2" fmla="*/ 153619 h 690610"/>
                <a:gd name="connsiteX3" fmla="*/ 392290 w 814942"/>
                <a:gd name="connsiteY3" fmla="*/ 179222 h 690610"/>
                <a:gd name="connsiteX4" fmla="*/ 224042 w 814942"/>
                <a:gd name="connsiteY4" fmla="*/ 241402 h 690610"/>
                <a:gd name="connsiteX5" fmla="*/ 165521 w 814942"/>
                <a:gd name="connsiteY5" fmla="*/ 182880 h 690610"/>
                <a:gd name="connsiteX6" fmla="*/ 88710 w 814942"/>
                <a:gd name="connsiteY6" fmla="*/ 135332 h 690610"/>
                <a:gd name="connsiteX7" fmla="*/ 41161 w 814942"/>
                <a:gd name="connsiteY7" fmla="*/ 0 h 690610"/>
                <a:gd name="connsiteX8" fmla="*/ 74080 w 814942"/>
                <a:gd name="connsiteY8" fmla="*/ 128017 h 690610"/>
                <a:gd name="connsiteX9" fmla="*/ 205753 w 814942"/>
                <a:gd name="connsiteY9" fmla="*/ 267004 h 690610"/>
                <a:gd name="connsiteX10" fmla="*/ 132601 w 814942"/>
                <a:gd name="connsiteY10" fmla="*/ 479145 h 690610"/>
                <a:gd name="connsiteX11" fmla="*/ 927 w 814942"/>
                <a:gd name="connsiteY11" fmla="*/ 687628 h 690610"/>
                <a:gd name="connsiteX12" fmla="*/ 77737 w 814942"/>
                <a:gd name="connsiteY12" fmla="*/ 592531 h 690610"/>
                <a:gd name="connsiteX13" fmla="*/ 150889 w 814942"/>
                <a:gd name="connsiteY13" fmla="*/ 457200 h 690610"/>
                <a:gd name="connsiteX14" fmla="*/ 198438 w 814942"/>
                <a:gd name="connsiteY14" fmla="*/ 325526 h 690610"/>
                <a:gd name="connsiteX15" fmla="*/ 253302 w 814942"/>
                <a:gd name="connsiteY15" fmla="*/ 252374 h 690610"/>
                <a:gd name="connsiteX16" fmla="*/ 344742 w 814942"/>
                <a:gd name="connsiteY16" fmla="*/ 204825 h 690610"/>
                <a:gd name="connsiteX17" fmla="*/ 461785 w 814942"/>
                <a:gd name="connsiteY17" fmla="*/ 179222 h 690610"/>
                <a:gd name="connsiteX18" fmla="*/ 575172 w 814942"/>
                <a:gd name="connsiteY18" fmla="*/ 190195 h 690610"/>
                <a:gd name="connsiteX19" fmla="*/ 578829 w 814942"/>
                <a:gd name="connsiteY19" fmla="*/ 391363 h 690610"/>
                <a:gd name="connsiteX20" fmla="*/ 604433 w 814942"/>
                <a:gd name="connsiteY20" fmla="*/ 662026 h 690610"/>
                <a:gd name="connsiteX21" fmla="*/ 593458 w 814942"/>
                <a:gd name="connsiteY21" fmla="*/ 212140 h 690610"/>
                <a:gd name="connsiteX22" fmla="*/ 699529 w 814942"/>
                <a:gd name="connsiteY22" fmla="*/ 212140 h 690610"/>
                <a:gd name="connsiteX23" fmla="*/ 783654 w 814942"/>
                <a:gd name="connsiteY23" fmla="*/ 179222 h 690610"/>
                <a:gd name="connsiteX24" fmla="*/ 812914 w 814942"/>
                <a:gd name="connsiteY24" fmla="*/ 106070 h 69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4942" h="690610">
                  <a:moveTo>
                    <a:pt x="812914" y="106070"/>
                  </a:moveTo>
                  <a:cubicBezTo>
                    <a:pt x="804989" y="109728"/>
                    <a:pt x="772681" y="193243"/>
                    <a:pt x="736105" y="201168"/>
                  </a:cubicBezTo>
                  <a:cubicBezTo>
                    <a:pt x="699529" y="209093"/>
                    <a:pt x="650760" y="157277"/>
                    <a:pt x="593458" y="153619"/>
                  </a:cubicBezTo>
                  <a:cubicBezTo>
                    <a:pt x="536156" y="149961"/>
                    <a:pt x="453859" y="164592"/>
                    <a:pt x="392290" y="179222"/>
                  </a:cubicBezTo>
                  <a:cubicBezTo>
                    <a:pt x="330721" y="193852"/>
                    <a:pt x="261837" y="240792"/>
                    <a:pt x="224042" y="241402"/>
                  </a:cubicBezTo>
                  <a:cubicBezTo>
                    <a:pt x="186247" y="242012"/>
                    <a:pt x="183200" y="201778"/>
                    <a:pt x="165521" y="182880"/>
                  </a:cubicBezTo>
                  <a:cubicBezTo>
                    <a:pt x="147843" y="163983"/>
                    <a:pt x="109437" y="165812"/>
                    <a:pt x="88710" y="135332"/>
                  </a:cubicBezTo>
                  <a:cubicBezTo>
                    <a:pt x="67983" y="104852"/>
                    <a:pt x="48476" y="0"/>
                    <a:pt x="41161" y="0"/>
                  </a:cubicBezTo>
                  <a:cubicBezTo>
                    <a:pt x="33846" y="0"/>
                    <a:pt x="46648" y="83516"/>
                    <a:pt x="74080" y="128017"/>
                  </a:cubicBezTo>
                  <a:cubicBezTo>
                    <a:pt x="101512" y="172518"/>
                    <a:pt x="196000" y="208483"/>
                    <a:pt x="205753" y="267004"/>
                  </a:cubicBezTo>
                  <a:cubicBezTo>
                    <a:pt x="215507" y="325525"/>
                    <a:pt x="166739" y="409041"/>
                    <a:pt x="132601" y="479145"/>
                  </a:cubicBezTo>
                  <a:cubicBezTo>
                    <a:pt x="98463" y="549249"/>
                    <a:pt x="10071" y="668730"/>
                    <a:pt x="927" y="687628"/>
                  </a:cubicBezTo>
                  <a:cubicBezTo>
                    <a:pt x="-8217" y="706526"/>
                    <a:pt x="52743" y="630936"/>
                    <a:pt x="77737" y="592531"/>
                  </a:cubicBezTo>
                  <a:cubicBezTo>
                    <a:pt x="102731" y="554126"/>
                    <a:pt x="130772" y="501701"/>
                    <a:pt x="150889" y="457200"/>
                  </a:cubicBezTo>
                  <a:cubicBezTo>
                    <a:pt x="171006" y="412699"/>
                    <a:pt x="181369" y="359664"/>
                    <a:pt x="198438" y="325526"/>
                  </a:cubicBezTo>
                  <a:cubicBezTo>
                    <a:pt x="215507" y="291388"/>
                    <a:pt x="228918" y="272491"/>
                    <a:pt x="253302" y="252374"/>
                  </a:cubicBezTo>
                  <a:cubicBezTo>
                    <a:pt x="277686" y="232257"/>
                    <a:pt x="309995" y="217017"/>
                    <a:pt x="344742" y="204825"/>
                  </a:cubicBezTo>
                  <a:cubicBezTo>
                    <a:pt x="379489" y="192633"/>
                    <a:pt x="423380" y="181660"/>
                    <a:pt x="461785" y="179222"/>
                  </a:cubicBezTo>
                  <a:cubicBezTo>
                    <a:pt x="500190" y="176784"/>
                    <a:pt x="555665" y="154838"/>
                    <a:pt x="575172" y="190195"/>
                  </a:cubicBezTo>
                  <a:cubicBezTo>
                    <a:pt x="594679" y="225552"/>
                    <a:pt x="564808" y="324307"/>
                    <a:pt x="578829" y="391363"/>
                  </a:cubicBezTo>
                  <a:cubicBezTo>
                    <a:pt x="592850" y="458419"/>
                    <a:pt x="592851" y="699212"/>
                    <a:pt x="604433" y="662026"/>
                  </a:cubicBezTo>
                  <a:cubicBezTo>
                    <a:pt x="616015" y="624840"/>
                    <a:pt x="577609" y="287121"/>
                    <a:pt x="593458" y="212140"/>
                  </a:cubicBezTo>
                  <a:cubicBezTo>
                    <a:pt x="609307" y="137159"/>
                    <a:pt x="664172" y="209702"/>
                    <a:pt x="699529" y="212140"/>
                  </a:cubicBezTo>
                  <a:cubicBezTo>
                    <a:pt x="734886" y="214578"/>
                    <a:pt x="762928" y="199339"/>
                    <a:pt x="783654" y="179222"/>
                  </a:cubicBezTo>
                  <a:cubicBezTo>
                    <a:pt x="804380" y="159105"/>
                    <a:pt x="820839" y="102412"/>
                    <a:pt x="812914" y="10607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0BF965F2-3B16-0BA4-C4C3-5DCF5D0577FC}"/>
                </a:ext>
              </a:extLst>
            </p:cNvPr>
            <p:cNvSpPr/>
            <p:nvPr/>
          </p:nvSpPr>
          <p:spPr>
            <a:xfrm>
              <a:off x="127978" y="2991383"/>
              <a:ext cx="798924" cy="421791"/>
            </a:xfrm>
            <a:custGeom>
              <a:avLst/>
              <a:gdLst>
                <a:gd name="connsiteX0" fmla="*/ 790081 w 790527"/>
                <a:gd name="connsiteY0" fmla="*/ 2973 h 376741"/>
                <a:gd name="connsiteX1" fmla="*/ 676695 w 790527"/>
                <a:gd name="connsiteY1" fmla="*/ 68810 h 376741"/>
                <a:gd name="connsiteX2" fmla="*/ 621831 w 790527"/>
                <a:gd name="connsiteY2" fmla="*/ 167565 h 376741"/>
                <a:gd name="connsiteX3" fmla="*/ 395060 w 790527"/>
                <a:gd name="connsiteY3" fmla="*/ 354103 h 376741"/>
                <a:gd name="connsiteX4" fmla="*/ 208522 w 790527"/>
                <a:gd name="connsiteY4" fmla="*/ 365076 h 376741"/>
                <a:gd name="connsiteX5" fmla="*/ 40273 w 790527"/>
                <a:gd name="connsiteY5" fmla="*/ 277293 h 376741"/>
                <a:gd name="connsiteX6" fmla="*/ 39 w 790527"/>
                <a:gd name="connsiteY6" fmla="*/ 120017 h 376741"/>
                <a:gd name="connsiteX7" fmla="*/ 43930 w 790527"/>
                <a:gd name="connsiteY7" fmla="*/ 273636 h 376741"/>
                <a:gd name="connsiteX8" fmla="*/ 201207 w 790527"/>
                <a:gd name="connsiteY8" fmla="*/ 343130 h 376741"/>
                <a:gd name="connsiteX9" fmla="*/ 358484 w 790527"/>
                <a:gd name="connsiteY9" fmla="*/ 350445 h 376741"/>
                <a:gd name="connsiteX10" fmla="*/ 523076 w 790527"/>
                <a:gd name="connsiteY10" fmla="*/ 251690 h 376741"/>
                <a:gd name="connsiteX11" fmla="*/ 636461 w 790527"/>
                <a:gd name="connsiteY11" fmla="*/ 109044 h 376741"/>
                <a:gd name="connsiteX12" fmla="*/ 713271 w 790527"/>
                <a:gd name="connsiteY12" fmla="*/ 21261 h 376741"/>
                <a:gd name="connsiteX13" fmla="*/ 790081 w 790527"/>
                <a:gd name="connsiteY13" fmla="*/ 2973 h 376741"/>
                <a:gd name="connsiteX0" fmla="*/ 790081 w 790527"/>
                <a:gd name="connsiteY0" fmla="*/ 2973 h 377192"/>
                <a:gd name="connsiteX1" fmla="*/ 676695 w 790527"/>
                <a:gd name="connsiteY1" fmla="*/ 68810 h 377192"/>
                <a:gd name="connsiteX2" fmla="*/ 621831 w 790527"/>
                <a:gd name="connsiteY2" fmla="*/ 160250 h 377192"/>
                <a:gd name="connsiteX3" fmla="*/ 395060 w 790527"/>
                <a:gd name="connsiteY3" fmla="*/ 354103 h 377192"/>
                <a:gd name="connsiteX4" fmla="*/ 208522 w 790527"/>
                <a:gd name="connsiteY4" fmla="*/ 365076 h 377192"/>
                <a:gd name="connsiteX5" fmla="*/ 40273 w 790527"/>
                <a:gd name="connsiteY5" fmla="*/ 277293 h 377192"/>
                <a:gd name="connsiteX6" fmla="*/ 39 w 790527"/>
                <a:gd name="connsiteY6" fmla="*/ 120017 h 377192"/>
                <a:gd name="connsiteX7" fmla="*/ 43930 w 790527"/>
                <a:gd name="connsiteY7" fmla="*/ 273636 h 377192"/>
                <a:gd name="connsiteX8" fmla="*/ 201207 w 790527"/>
                <a:gd name="connsiteY8" fmla="*/ 343130 h 377192"/>
                <a:gd name="connsiteX9" fmla="*/ 358484 w 790527"/>
                <a:gd name="connsiteY9" fmla="*/ 350445 h 377192"/>
                <a:gd name="connsiteX10" fmla="*/ 523076 w 790527"/>
                <a:gd name="connsiteY10" fmla="*/ 251690 h 377192"/>
                <a:gd name="connsiteX11" fmla="*/ 636461 w 790527"/>
                <a:gd name="connsiteY11" fmla="*/ 109044 h 377192"/>
                <a:gd name="connsiteX12" fmla="*/ 713271 w 790527"/>
                <a:gd name="connsiteY12" fmla="*/ 21261 h 377192"/>
                <a:gd name="connsiteX13" fmla="*/ 790081 w 790527"/>
                <a:gd name="connsiteY13" fmla="*/ 2973 h 377192"/>
                <a:gd name="connsiteX0" fmla="*/ 790081 w 798924"/>
                <a:gd name="connsiteY0" fmla="*/ 22479 h 396698"/>
                <a:gd name="connsiteX1" fmla="*/ 676695 w 798924"/>
                <a:gd name="connsiteY1" fmla="*/ 88316 h 396698"/>
                <a:gd name="connsiteX2" fmla="*/ 621831 w 798924"/>
                <a:gd name="connsiteY2" fmla="*/ 179756 h 396698"/>
                <a:gd name="connsiteX3" fmla="*/ 395060 w 798924"/>
                <a:gd name="connsiteY3" fmla="*/ 373609 h 396698"/>
                <a:gd name="connsiteX4" fmla="*/ 208522 w 798924"/>
                <a:gd name="connsiteY4" fmla="*/ 384582 h 396698"/>
                <a:gd name="connsiteX5" fmla="*/ 40273 w 798924"/>
                <a:gd name="connsiteY5" fmla="*/ 296799 h 396698"/>
                <a:gd name="connsiteX6" fmla="*/ 39 w 798924"/>
                <a:gd name="connsiteY6" fmla="*/ 139523 h 396698"/>
                <a:gd name="connsiteX7" fmla="*/ 43930 w 798924"/>
                <a:gd name="connsiteY7" fmla="*/ 293142 h 396698"/>
                <a:gd name="connsiteX8" fmla="*/ 201207 w 798924"/>
                <a:gd name="connsiteY8" fmla="*/ 362636 h 396698"/>
                <a:gd name="connsiteX9" fmla="*/ 358484 w 798924"/>
                <a:gd name="connsiteY9" fmla="*/ 369951 h 396698"/>
                <a:gd name="connsiteX10" fmla="*/ 523076 w 798924"/>
                <a:gd name="connsiteY10" fmla="*/ 271196 h 396698"/>
                <a:gd name="connsiteX11" fmla="*/ 636461 w 798924"/>
                <a:gd name="connsiteY11" fmla="*/ 128550 h 396698"/>
                <a:gd name="connsiteX12" fmla="*/ 713271 w 798924"/>
                <a:gd name="connsiteY12" fmla="*/ 40767 h 396698"/>
                <a:gd name="connsiteX13" fmla="*/ 782765 w 798924"/>
                <a:gd name="connsiteY13" fmla="*/ 533 h 396698"/>
                <a:gd name="connsiteX14" fmla="*/ 790081 w 798924"/>
                <a:gd name="connsiteY14" fmla="*/ 22479 h 396698"/>
                <a:gd name="connsiteX0" fmla="*/ 790081 w 798924"/>
                <a:gd name="connsiteY0" fmla="*/ 22479 h 425918"/>
                <a:gd name="connsiteX1" fmla="*/ 676695 w 798924"/>
                <a:gd name="connsiteY1" fmla="*/ 88316 h 425918"/>
                <a:gd name="connsiteX2" fmla="*/ 621831 w 798924"/>
                <a:gd name="connsiteY2" fmla="*/ 179756 h 425918"/>
                <a:gd name="connsiteX3" fmla="*/ 614515 w 798924"/>
                <a:gd name="connsiteY3" fmla="*/ 417499 h 425918"/>
                <a:gd name="connsiteX4" fmla="*/ 395060 w 798924"/>
                <a:gd name="connsiteY4" fmla="*/ 373609 h 425918"/>
                <a:gd name="connsiteX5" fmla="*/ 208522 w 798924"/>
                <a:gd name="connsiteY5" fmla="*/ 384582 h 425918"/>
                <a:gd name="connsiteX6" fmla="*/ 40273 w 798924"/>
                <a:gd name="connsiteY6" fmla="*/ 296799 h 425918"/>
                <a:gd name="connsiteX7" fmla="*/ 39 w 798924"/>
                <a:gd name="connsiteY7" fmla="*/ 139523 h 425918"/>
                <a:gd name="connsiteX8" fmla="*/ 43930 w 798924"/>
                <a:gd name="connsiteY8" fmla="*/ 293142 h 425918"/>
                <a:gd name="connsiteX9" fmla="*/ 201207 w 798924"/>
                <a:gd name="connsiteY9" fmla="*/ 362636 h 425918"/>
                <a:gd name="connsiteX10" fmla="*/ 358484 w 798924"/>
                <a:gd name="connsiteY10" fmla="*/ 369951 h 425918"/>
                <a:gd name="connsiteX11" fmla="*/ 523076 w 798924"/>
                <a:gd name="connsiteY11" fmla="*/ 271196 h 425918"/>
                <a:gd name="connsiteX12" fmla="*/ 636461 w 798924"/>
                <a:gd name="connsiteY12" fmla="*/ 128550 h 425918"/>
                <a:gd name="connsiteX13" fmla="*/ 713271 w 798924"/>
                <a:gd name="connsiteY13" fmla="*/ 40767 h 425918"/>
                <a:gd name="connsiteX14" fmla="*/ 782765 w 798924"/>
                <a:gd name="connsiteY14" fmla="*/ 533 h 425918"/>
                <a:gd name="connsiteX15" fmla="*/ 790081 w 798924"/>
                <a:gd name="connsiteY15" fmla="*/ 22479 h 425918"/>
                <a:gd name="connsiteX0" fmla="*/ 790081 w 798924"/>
                <a:gd name="connsiteY0" fmla="*/ 22479 h 421547"/>
                <a:gd name="connsiteX1" fmla="*/ 676695 w 798924"/>
                <a:gd name="connsiteY1" fmla="*/ 88316 h 421547"/>
                <a:gd name="connsiteX2" fmla="*/ 621831 w 798924"/>
                <a:gd name="connsiteY2" fmla="*/ 179756 h 421547"/>
                <a:gd name="connsiteX3" fmla="*/ 614515 w 798924"/>
                <a:gd name="connsiteY3" fmla="*/ 417499 h 421547"/>
                <a:gd name="connsiteX4" fmla="*/ 596227 w 798924"/>
                <a:gd name="connsiteY4" fmla="*/ 216331 h 421547"/>
                <a:gd name="connsiteX5" fmla="*/ 395060 w 798924"/>
                <a:gd name="connsiteY5" fmla="*/ 373609 h 421547"/>
                <a:gd name="connsiteX6" fmla="*/ 208522 w 798924"/>
                <a:gd name="connsiteY6" fmla="*/ 384582 h 421547"/>
                <a:gd name="connsiteX7" fmla="*/ 40273 w 798924"/>
                <a:gd name="connsiteY7" fmla="*/ 296799 h 421547"/>
                <a:gd name="connsiteX8" fmla="*/ 39 w 798924"/>
                <a:gd name="connsiteY8" fmla="*/ 139523 h 421547"/>
                <a:gd name="connsiteX9" fmla="*/ 43930 w 798924"/>
                <a:gd name="connsiteY9" fmla="*/ 293142 h 421547"/>
                <a:gd name="connsiteX10" fmla="*/ 201207 w 798924"/>
                <a:gd name="connsiteY10" fmla="*/ 362636 h 421547"/>
                <a:gd name="connsiteX11" fmla="*/ 358484 w 798924"/>
                <a:gd name="connsiteY11" fmla="*/ 369951 h 421547"/>
                <a:gd name="connsiteX12" fmla="*/ 523076 w 798924"/>
                <a:gd name="connsiteY12" fmla="*/ 271196 h 421547"/>
                <a:gd name="connsiteX13" fmla="*/ 636461 w 798924"/>
                <a:gd name="connsiteY13" fmla="*/ 128550 h 421547"/>
                <a:gd name="connsiteX14" fmla="*/ 713271 w 798924"/>
                <a:gd name="connsiteY14" fmla="*/ 40767 h 421547"/>
                <a:gd name="connsiteX15" fmla="*/ 782765 w 798924"/>
                <a:gd name="connsiteY15" fmla="*/ 533 h 421547"/>
                <a:gd name="connsiteX16" fmla="*/ 790081 w 798924"/>
                <a:gd name="connsiteY16" fmla="*/ 22479 h 421547"/>
                <a:gd name="connsiteX0" fmla="*/ 790081 w 798924"/>
                <a:gd name="connsiteY0" fmla="*/ 22479 h 421791"/>
                <a:gd name="connsiteX1" fmla="*/ 676695 w 798924"/>
                <a:gd name="connsiteY1" fmla="*/ 88316 h 421791"/>
                <a:gd name="connsiteX2" fmla="*/ 621831 w 798924"/>
                <a:gd name="connsiteY2" fmla="*/ 179756 h 421791"/>
                <a:gd name="connsiteX3" fmla="*/ 614515 w 798924"/>
                <a:gd name="connsiteY3" fmla="*/ 417499 h 421791"/>
                <a:gd name="connsiteX4" fmla="*/ 599885 w 798924"/>
                <a:gd name="connsiteY4" fmla="*/ 230962 h 421791"/>
                <a:gd name="connsiteX5" fmla="*/ 395060 w 798924"/>
                <a:gd name="connsiteY5" fmla="*/ 373609 h 421791"/>
                <a:gd name="connsiteX6" fmla="*/ 208522 w 798924"/>
                <a:gd name="connsiteY6" fmla="*/ 384582 h 421791"/>
                <a:gd name="connsiteX7" fmla="*/ 40273 w 798924"/>
                <a:gd name="connsiteY7" fmla="*/ 296799 h 421791"/>
                <a:gd name="connsiteX8" fmla="*/ 39 w 798924"/>
                <a:gd name="connsiteY8" fmla="*/ 139523 h 421791"/>
                <a:gd name="connsiteX9" fmla="*/ 43930 w 798924"/>
                <a:gd name="connsiteY9" fmla="*/ 293142 h 421791"/>
                <a:gd name="connsiteX10" fmla="*/ 201207 w 798924"/>
                <a:gd name="connsiteY10" fmla="*/ 362636 h 421791"/>
                <a:gd name="connsiteX11" fmla="*/ 358484 w 798924"/>
                <a:gd name="connsiteY11" fmla="*/ 369951 h 421791"/>
                <a:gd name="connsiteX12" fmla="*/ 523076 w 798924"/>
                <a:gd name="connsiteY12" fmla="*/ 271196 h 421791"/>
                <a:gd name="connsiteX13" fmla="*/ 636461 w 798924"/>
                <a:gd name="connsiteY13" fmla="*/ 128550 h 421791"/>
                <a:gd name="connsiteX14" fmla="*/ 713271 w 798924"/>
                <a:gd name="connsiteY14" fmla="*/ 40767 h 421791"/>
                <a:gd name="connsiteX15" fmla="*/ 782765 w 798924"/>
                <a:gd name="connsiteY15" fmla="*/ 533 h 421791"/>
                <a:gd name="connsiteX16" fmla="*/ 790081 w 798924"/>
                <a:gd name="connsiteY16" fmla="*/ 22479 h 4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8924" h="421791">
                  <a:moveTo>
                    <a:pt x="790081" y="22479"/>
                  </a:moveTo>
                  <a:cubicBezTo>
                    <a:pt x="772403" y="37110"/>
                    <a:pt x="704737" y="62103"/>
                    <a:pt x="676695" y="88316"/>
                  </a:cubicBezTo>
                  <a:cubicBezTo>
                    <a:pt x="648653" y="114529"/>
                    <a:pt x="632194" y="124892"/>
                    <a:pt x="621831" y="179756"/>
                  </a:cubicBezTo>
                  <a:cubicBezTo>
                    <a:pt x="611468" y="234620"/>
                    <a:pt x="634022" y="380314"/>
                    <a:pt x="614515" y="417499"/>
                  </a:cubicBezTo>
                  <a:cubicBezTo>
                    <a:pt x="595008" y="454684"/>
                    <a:pt x="636461" y="238277"/>
                    <a:pt x="599885" y="230962"/>
                  </a:cubicBezTo>
                  <a:cubicBezTo>
                    <a:pt x="563309" y="223647"/>
                    <a:pt x="460287" y="348006"/>
                    <a:pt x="395060" y="373609"/>
                  </a:cubicBezTo>
                  <a:cubicBezTo>
                    <a:pt x="329833" y="399212"/>
                    <a:pt x="267653" y="397384"/>
                    <a:pt x="208522" y="384582"/>
                  </a:cubicBezTo>
                  <a:cubicBezTo>
                    <a:pt x="149391" y="371780"/>
                    <a:pt x="75020" y="337642"/>
                    <a:pt x="40273" y="296799"/>
                  </a:cubicBezTo>
                  <a:cubicBezTo>
                    <a:pt x="5526" y="255956"/>
                    <a:pt x="-570" y="140132"/>
                    <a:pt x="39" y="139523"/>
                  </a:cubicBezTo>
                  <a:cubicBezTo>
                    <a:pt x="648" y="138914"/>
                    <a:pt x="10402" y="255957"/>
                    <a:pt x="43930" y="293142"/>
                  </a:cubicBezTo>
                  <a:cubicBezTo>
                    <a:pt x="77458" y="330328"/>
                    <a:pt x="148781" y="349835"/>
                    <a:pt x="201207" y="362636"/>
                  </a:cubicBezTo>
                  <a:cubicBezTo>
                    <a:pt x="253633" y="375437"/>
                    <a:pt x="304839" y="385191"/>
                    <a:pt x="358484" y="369951"/>
                  </a:cubicBezTo>
                  <a:cubicBezTo>
                    <a:pt x="412129" y="354711"/>
                    <a:pt x="476747" y="311429"/>
                    <a:pt x="523076" y="271196"/>
                  </a:cubicBezTo>
                  <a:cubicBezTo>
                    <a:pt x="569405" y="230963"/>
                    <a:pt x="604762" y="166955"/>
                    <a:pt x="636461" y="128550"/>
                  </a:cubicBezTo>
                  <a:cubicBezTo>
                    <a:pt x="668160" y="90145"/>
                    <a:pt x="688887" y="62103"/>
                    <a:pt x="713271" y="40767"/>
                  </a:cubicBezTo>
                  <a:cubicBezTo>
                    <a:pt x="737655" y="19431"/>
                    <a:pt x="769963" y="3581"/>
                    <a:pt x="782765" y="533"/>
                  </a:cubicBezTo>
                  <a:cubicBezTo>
                    <a:pt x="795567" y="-2515"/>
                    <a:pt x="807759" y="7848"/>
                    <a:pt x="790081" y="224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1" name="Volný tvar 6">
              <a:extLst>
                <a:ext uri="{FF2B5EF4-FFF2-40B4-BE49-F238E27FC236}">
                  <a16:creationId xmlns:a16="http://schemas.microsoft.com/office/drawing/2014/main" id="{D7D7A1D4-DC72-D8EF-C612-4B77526E8A05}"/>
                </a:ext>
              </a:extLst>
            </p:cNvPr>
            <p:cNvSpPr/>
            <p:nvPr/>
          </p:nvSpPr>
          <p:spPr>
            <a:xfrm>
              <a:off x="76791" y="1630112"/>
              <a:ext cx="653154" cy="982886"/>
            </a:xfrm>
            <a:custGeom>
              <a:avLst/>
              <a:gdLst>
                <a:gd name="connsiteX0" fmla="*/ 640099 w 640198"/>
                <a:gd name="connsiteY0" fmla="*/ 374253 h 982886"/>
                <a:gd name="connsiteX1" fmla="*/ 526713 w 640198"/>
                <a:gd name="connsiteY1" fmla="*/ 366938 h 982886"/>
                <a:gd name="connsiteX2" fmla="*/ 347491 w 640198"/>
                <a:gd name="connsiteY2" fmla="*/ 312074 h 982886"/>
                <a:gd name="connsiteX3" fmla="*/ 285311 w 640198"/>
                <a:gd name="connsiteY3" fmla="*/ 136509 h 982886"/>
                <a:gd name="connsiteX4" fmla="*/ 182899 w 640198"/>
                <a:gd name="connsiteY4" fmla="*/ 1178 h 982886"/>
                <a:gd name="connsiteX5" fmla="*/ 234105 w 640198"/>
                <a:gd name="connsiteY5" fmla="*/ 77987 h 982886"/>
                <a:gd name="connsiteX6" fmla="*/ 299942 w 640198"/>
                <a:gd name="connsiteY6" fmla="*/ 202346 h 982886"/>
                <a:gd name="connsiteX7" fmla="*/ 303599 w 640198"/>
                <a:gd name="connsiteY7" fmla="*/ 286470 h 982886"/>
                <a:gd name="connsiteX8" fmla="*/ 256051 w 640198"/>
                <a:gd name="connsiteY8" fmla="*/ 341334 h 982886"/>
                <a:gd name="connsiteX9" fmla="*/ 106089 w 640198"/>
                <a:gd name="connsiteY9" fmla="*/ 341334 h 982886"/>
                <a:gd name="connsiteX10" fmla="*/ 19 w 640198"/>
                <a:gd name="connsiteY10" fmla="*/ 388883 h 982886"/>
                <a:gd name="connsiteX11" fmla="*/ 98774 w 640198"/>
                <a:gd name="connsiteY11" fmla="*/ 348650 h 982886"/>
                <a:gd name="connsiteX12" fmla="*/ 259708 w 640198"/>
                <a:gd name="connsiteY12" fmla="*/ 348650 h 982886"/>
                <a:gd name="connsiteX13" fmla="*/ 321887 w 640198"/>
                <a:gd name="connsiteY13" fmla="*/ 330362 h 982886"/>
                <a:gd name="connsiteX14" fmla="*/ 395039 w 640198"/>
                <a:gd name="connsiteY14" fmla="*/ 370595 h 982886"/>
                <a:gd name="connsiteX15" fmla="*/ 519398 w 640198"/>
                <a:gd name="connsiteY15" fmla="*/ 388883 h 982886"/>
                <a:gd name="connsiteX16" fmla="*/ 398697 w 640198"/>
                <a:gd name="connsiteY16" fmla="*/ 465693 h 982886"/>
                <a:gd name="connsiteX17" fmla="*/ 314572 w 640198"/>
                <a:gd name="connsiteY17" fmla="*/ 626627 h 982886"/>
                <a:gd name="connsiteX18" fmla="*/ 215817 w 640198"/>
                <a:gd name="connsiteY18" fmla="*/ 897290 h 982886"/>
                <a:gd name="connsiteX19" fmla="*/ 109747 w 640198"/>
                <a:gd name="connsiteY19" fmla="*/ 981414 h 982886"/>
                <a:gd name="connsiteX20" fmla="*/ 212159 w 640198"/>
                <a:gd name="connsiteY20" fmla="*/ 937523 h 982886"/>
                <a:gd name="connsiteX21" fmla="*/ 288969 w 640198"/>
                <a:gd name="connsiteY21" fmla="*/ 776589 h 982886"/>
                <a:gd name="connsiteX22" fmla="*/ 362121 w 640198"/>
                <a:gd name="connsiteY22" fmla="*/ 568106 h 982886"/>
                <a:gd name="connsiteX23" fmla="*/ 449903 w 640198"/>
                <a:gd name="connsiteY23" fmla="*/ 443747 h 982886"/>
                <a:gd name="connsiteX24" fmla="*/ 545001 w 640198"/>
                <a:gd name="connsiteY24" fmla="*/ 410829 h 982886"/>
                <a:gd name="connsiteX25" fmla="*/ 640099 w 640198"/>
                <a:gd name="connsiteY25" fmla="*/ 374253 h 982886"/>
                <a:gd name="connsiteX0" fmla="*/ 640099 w 653154"/>
                <a:gd name="connsiteY0" fmla="*/ 374253 h 982886"/>
                <a:gd name="connsiteX1" fmla="*/ 526713 w 653154"/>
                <a:gd name="connsiteY1" fmla="*/ 366938 h 982886"/>
                <a:gd name="connsiteX2" fmla="*/ 347491 w 653154"/>
                <a:gd name="connsiteY2" fmla="*/ 312074 h 982886"/>
                <a:gd name="connsiteX3" fmla="*/ 285311 w 653154"/>
                <a:gd name="connsiteY3" fmla="*/ 136509 h 982886"/>
                <a:gd name="connsiteX4" fmla="*/ 182899 w 653154"/>
                <a:gd name="connsiteY4" fmla="*/ 1178 h 982886"/>
                <a:gd name="connsiteX5" fmla="*/ 234105 w 653154"/>
                <a:gd name="connsiteY5" fmla="*/ 77987 h 982886"/>
                <a:gd name="connsiteX6" fmla="*/ 299942 w 653154"/>
                <a:gd name="connsiteY6" fmla="*/ 202346 h 982886"/>
                <a:gd name="connsiteX7" fmla="*/ 303599 w 653154"/>
                <a:gd name="connsiteY7" fmla="*/ 286470 h 982886"/>
                <a:gd name="connsiteX8" fmla="*/ 256051 w 653154"/>
                <a:gd name="connsiteY8" fmla="*/ 341334 h 982886"/>
                <a:gd name="connsiteX9" fmla="*/ 106089 w 653154"/>
                <a:gd name="connsiteY9" fmla="*/ 341334 h 982886"/>
                <a:gd name="connsiteX10" fmla="*/ 19 w 653154"/>
                <a:gd name="connsiteY10" fmla="*/ 388883 h 982886"/>
                <a:gd name="connsiteX11" fmla="*/ 98774 w 653154"/>
                <a:gd name="connsiteY11" fmla="*/ 348650 h 982886"/>
                <a:gd name="connsiteX12" fmla="*/ 259708 w 653154"/>
                <a:gd name="connsiteY12" fmla="*/ 348650 h 982886"/>
                <a:gd name="connsiteX13" fmla="*/ 321887 w 653154"/>
                <a:gd name="connsiteY13" fmla="*/ 330362 h 982886"/>
                <a:gd name="connsiteX14" fmla="*/ 395039 w 653154"/>
                <a:gd name="connsiteY14" fmla="*/ 370595 h 982886"/>
                <a:gd name="connsiteX15" fmla="*/ 519398 w 653154"/>
                <a:gd name="connsiteY15" fmla="*/ 388883 h 982886"/>
                <a:gd name="connsiteX16" fmla="*/ 398697 w 653154"/>
                <a:gd name="connsiteY16" fmla="*/ 465693 h 982886"/>
                <a:gd name="connsiteX17" fmla="*/ 314572 w 653154"/>
                <a:gd name="connsiteY17" fmla="*/ 626627 h 982886"/>
                <a:gd name="connsiteX18" fmla="*/ 215817 w 653154"/>
                <a:gd name="connsiteY18" fmla="*/ 897290 h 982886"/>
                <a:gd name="connsiteX19" fmla="*/ 109747 w 653154"/>
                <a:gd name="connsiteY19" fmla="*/ 981414 h 982886"/>
                <a:gd name="connsiteX20" fmla="*/ 212159 w 653154"/>
                <a:gd name="connsiteY20" fmla="*/ 937523 h 982886"/>
                <a:gd name="connsiteX21" fmla="*/ 288969 w 653154"/>
                <a:gd name="connsiteY21" fmla="*/ 776589 h 982886"/>
                <a:gd name="connsiteX22" fmla="*/ 362121 w 653154"/>
                <a:gd name="connsiteY22" fmla="*/ 568106 h 982886"/>
                <a:gd name="connsiteX23" fmla="*/ 449903 w 653154"/>
                <a:gd name="connsiteY23" fmla="*/ 443747 h 982886"/>
                <a:gd name="connsiteX24" fmla="*/ 545001 w 653154"/>
                <a:gd name="connsiteY24" fmla="*/ 410829 h 982886"/>
                <a:gd name="connsiteX25" fmla="*/ 640099 w 653154"/>
                <a:gd name="connsiteY25" fmla="*/ 403514 h 982886"/>
                <a:gd name="connsiteX26" fmla="*/ 640099 w 653154"/>
                <a:gd name="connsiteY26" fmla="*/ 374253 h 982886"/>
                <a:gd name="connsiteX0" fmla="*/ 640099 w 653154"/>
                <a:gd name="connsiteY0" fmla="*/ 374253 h 982886"/>
                <a:gd name="connsiteX1" fmla="*/ 526713 w 653154"/>
                <a:gd name="connsiteY1" fmla="*/ 366938 h 982886"/>
                <a:gd name="connsiteX2" fmla="*/ 347491 w 653154"/>
                <a:gd name="connsiteY2" fmla="*/ 312074 h 982886"/>
                <a:gd name="connsiteX3" fmla="*/ 285311 w 653154"/>
                <a:gd name="connsiteY3" fmla="*/ 136509 h 982886"/>
                <a:gd name="connsiteX4" fmla="*/ 182899 w 653154"/>
                <a:gd name="connsiteY4" fmla="*/ 1178 h 982886"/>
                <a:gd name="connsiteX5" fmla="*/ 234105 w 653154"/>
                <a:gd name="connsiteY5" fmla="*/ 77987 h 982886"/>
                <a:gd name="connsiteX6" fmla="*/ 299942 w 653154"/>
                <a:gd name="connsiteY6" fmla="*/ 202346 h 982886"/>
                <a:gd name="connsiteX7" fmla="*/ 303599 w 653154"/>
                <a:gd name="connsiteY7" fmla="*/ 286470 h 982886"/>
                <a:gd name="connsiteX8" fmla="*/ 256051 w 653154"/>
                <a:gd name="connsiteY8" fmla="*/ 341334 h 982886"/>
                <a:gd name="connsiteX9" fmla="*/ 106089 w 653154"/>
                <a:gd name="connsiteY9" fmla="*/ 341334 h 982886"/>
                <a:gd name="connsiteX10" fmla="*/ 19 w 653154"/>
                <a:gd name="connsiteY10" fmla="*/ 388883 h 982886"/>
                <a:gd name="connsiteX11" fmla="*/ 98774 w 653154"/>
                <a:gd name="connsiteY11" fmla="*/ 348650 h 982886"/>
                <a:gd name="connsiteX12" fmla="*/ 259708 w 653154"/>
                <a:gd name="connsiteY12" fmla="*/ 348650 h 982886"/>
                <a:gd name="connsiteX13" fmla="*/ 321887 w 653154"/>
                <a:gd name="connsiteY13" fmla="*/ 330362 h 982886"/>
                <a:gd name="connsiteX14" fmla="*/ 395039 w 653154"/>
                <a:gd name="connsiteY14" fmla="*/ 348649 h 982886"/>
                <a:gd name="connsiteX15" fmla="*/ 519398 w 653154"/>
                <a:gd name="connsiteY15" fmla="*/ 388883 h 982886"/>
                <a:gd name="connsiteX16" fmla="*/ 398697 w 653154"/>
                <a:gd name="connsiteY16" fmla="*/ 465693 h 982886"/>
                <a:gd name="connsiteX17" fmla="*/ 314572 w 653154"/>
                <a:gd name="connsiteY17" fmla="*/ 626627 h 982886"/>
                <a:gd name="connsiteX18" fmla="*/ 215817 w 653154"/>
                <a:gd name="connsiteY18" fmla="*/ 897290 h 982886"/>
                <a:gd name="connsiteX19" fmla="*/ 109747 w 653154"/>
                <a:gd name="connsiteY19" fmla="*/ 981414 h 982886"/>
                <a:gd name="connsiteX20" fmla="*/ 212159 w 653154"/>
                <a:gd name="connsiteY20" fmla="*/ 937523 h 982886"/>
                <a:gd name="connsiteX21" fmla="*/ 288969 w 653154"/>
                <a:gd name="connsiteY21" fmla="*/ 776589 h 982886"/>
                <a:gd name="connsiteX22" fmla="*/ 362121 w 653154"/>
                <a:gd name="connsiteY22" fmla="*/ 568106 h 982886"/>
                <a:gd name="connsiteX23" fmla="*/ 449903 w 653154"/>
                <a:gd name="connsiteY23" fmla="*/ 443747 h 982886"/>
                <a:gd name="connsiteX24" fmla="*/ 545001 w 653154"/>
                <a:gd name="connsiteY24" fmla="*/ 410829 h 982886"/>
                <a:gd name="connsiteX25" fmla="*/ 640099 w 653154"/>
                <a:gd name="connsiteY25" fmla="*/ 403514 h 982886"/>
                <a:gd name="connsiteX26" fmla="*/ 640099 w 653154"/>
                <a:gd name="connsiteY26" fmla="*/ 374253 h 982886"/>
                <a:gd name="connsiteX0" fmla="*/ 640099 w 653154"/>
                <a:gd name="connsiteY0" fmla="*/ 374253 h 982886"/>
                <a:gd name="connsiteX1" fmla="*/ 526713 w 653154"/>
                <a:gd name="connsiteY1" fmla="*/ 366938 h 982886"/>
                <a:gd name="connsiteX2" fmla="*/ 347491 w 653154"/>
                <a:gd name="connsiteY2" fmla="*/ 312074 h 982886"/>
                <a:gd name="connsiteX3" fmla="*/ 285311 w 653154"/>
                <a:gd name="connsiteY3" fmla="*/ 136509 h 982886"/>
                <a:gd name="connsiteX4" fmla="*/ 182899 w 653154"/>
                <a:gd name="connsiteY4" fmla="*/ 1178 h 982886"/>
                <a:gd name="connsiteX5" fmla="*/ 234105 w 653154"/>
                <a:gd name="connsiteY5" fmla="*/ 77987 h 982886"/>
                <a:gd name="connsiteX6" fmla="*/ 299942 w 653154"/>
                <a:gd name="connsiteY6" fmla="*/ 202346 h 982886"/>
                <a:gd name="connsiteX7" fmla="*/ 303599 w 653154"/>
                <a:gd name="connsiteY7" fmla="*/ 286470 h 982886"/>
                <a:gd name="connsiteX8" fmla="*/ 256051 w 653154"/>
                <a:gd name="connsiteY8" fmla="*/ 341334 h 982886"/>
                <a:gd name="connsiteX9" fmla="*/ 106089 w 653154"/>
                <a:gd name="connsiteY9" fmla="*/ 341334 h 982886"/>
                <a:gd name="connsiteX10" fmla="*/ 19 w 653154"/>
                <a:gd name="connsiteY10" fmla="*/ 388883 h 982886"/>
                <a:gd name="connsiteX11" fmla="*/ 98774 w 653154"/>
                <a:gd name="connsiteY11" fmla="*/ 348650 h 982886"/>
                <a:gd name="connsiteX12" fmla="*/ 259708 w 653154"/>
                <a:gd name="connsiteY12" fmla="*/ 348650 h 982886"/>
                <a:gd name="connsiteX13" fmla="*/ 321887 w 653154"/>
                <a:gd name="connsiteY13" fmla="*/ 330362 h 982886"/>
                <a:gd name="connsiteX14" fmla="*/ 395039 w 653154"/>
                <a:gd name="connsiteY14" fmla="*/ 348649 h 982886"/>
                <a:gd name="connsiteX15" fmla="*/ 519398 w 653154"/>
                <a:gd name="connsiteY15" fmla="*/ 388883 h 982886"/>
                <a:gd name="connsiteX16" fmla="*/ 398697 w 653154"/>
                <a:gd name="connsiteY16" fmla="*/ 465693 h 982886"/>
                <a:gd name="connsiteX17" fmla="*/ 314572 w 653154"/>
                <a:gd name="connsiteY17" fmla="*/ 626627 h 982886"/>
                <a:gd name="connsiteX18" fmla="*/ 215817 w 653154"/>
                <a:gd name="connsiteY18" fmla="*/ 897290 h 982886"/>
                <a:gd name="connsiteX19" fmla="*/ 109747 w 653154"/>
                <a:gd name="connsiteY19" fmla="*/ 981414 h 982886"/>
                <a:gd name="connsiteX20" fmla="*/ 212159 w 653154"/>
                <a:gd name="connsiteY20" fmla="*/ 937523 h 982886"/>
                <a:gd name="connsiteX21" fmla="*/ 288969 w 653154"/>
                <a:gd name="connsiteY21" fmla="*/ 776589 h 982886"/>
                <a:gd name="connsiteX22" fmla="*/ 362121 w 653154"/>
                <a:gd name="connsiteY22" fmla="*/ 568106 h 982886"/>
                <a:gd name="connsiteX23" fmla="*/ 449903 w 653154"/>
                <a:gd name="connsiteY23" fmla="*/ 443747 h 982886"/>
                <a:gd name="connsiteX24" fmla="*/ 570605 w 653154"/>
                <a:gd name="connsiteY24" fmla="*/ 396199 h 982886"/>
                <a:gd name="connsiteX25" fmla="*/ 640099 w 653154"/>
                <a:gd name="connsiteY25" fmla="*/ 403514 h 982886"/>
                <a:gd name="connsiteX26" fmla="*/ 640099 w 653154"/>
                <a:gd name="connsiteY26" fmla="*/ 374253 h 9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154" h="982886">
                  <a:moveTo>
                    <a:pt x="640099" y="374253"/>
                  </a:moveTo>
                  <a:cubicBezTo>
                    <a:pt x="621201" y="368157"/>
                    <a:pt x="575481" y="377301"/>
                    <a:pt x="526713" y="366938"/>
                  </a:cubicBezTo>
                  <a:cubicBezTo>
                    <a:pt x="477945" y="356575"/>
                    <a:pt x="387725" y="350479"/>
                    <a:pt x="347491" y="312074"/>
                  </a:cubicBezTo>
                  <a:cubicBezTo>
                    <a:pt x="307257" y="273669"/>
                    <a:pt x="312743" y="188325"/>
                    <a:pt x="285311" y="136509"/>
                  </a:cubicBezTo>
                  <a:cubicBezTo>
                    <a:pt x="257879" y="84693"/>
                    <a:pt x="191433" y="10932"/>
                    <a:pt x="182899" y="1178"/>
                  </a:cubicBezTo>
                  <a:cubicBezTo>
                    <a:pt x="174365" y="-8576"/>
                    <a:pt x="214598" y="44459"/>
                    <a:pt x="234105" y="77987"/>
                  </a:cubicBezTo>
                  <a:cubicBezTo>
                    <a:pt x="253612" y="111515"/>
                    <a:pt x="288360" y="167599"/>
                    <a:pt x="299942" y="202346"/>
                  </a:cubicBezTo>
                  <a:cubicBezTo>
                    <a:pt x="311524" y="237093"/>
                    <a:pt x="310914" y="263305"/>
                    <a:pt x="303599" y="286470"/>
                  </a:cubicBezTo>
                  <a:cubicBezTo>
                    <a:pt x="296284" y="309635"/>
                    <a:pt x="288969" y="332190"/>
                    <a:pt x="256051" y="341334"/>
                  </a:cubicBezTo>
                  <a:cubicBezTo>
                    <a:pt x="223133" y="350478"/>
                    <a:pt x="148761" y="333409"/>
                    <a:pt x="106089" y="341334"/>
                  </a:cubicBezTo>
                  <a:cubicBezTo>
                    <a:pt x="63417" y="349259"/>
                    <a:pt x="1238" y="387664"/>
                    <a:pt x="19" y="388883"/>
                  </a:cubicBezTo>
                  <a:cubicBezTo>
                    <a:pt x="-1200" y="390102"/>
                    <a:pt x="55493" y="355355"/>
                    <a:pt x="98774" y="348650"/>
                  </a:cubicBezTo>
                  <a:cubicBezTo>
                    <a:pt x="142055" y="341945"/>
                    <a:pt x="222523" y="351698"/>
                    <a:pt x="259708" y="348650"/>
                  </a:cubicBezTo>
                  <a:cubicBezTo>
                    <a:pt x="296893" y="345602"/>
                    <a:pt x="299332" y="330362"/>
                    <a:pt x="321887" y="330362"/>
                  </a:cubicBezTo>
                  <a:cubicBezTo>
                    <a:pt x="344442" y="330362"/>
                    <a:pt x="362121" y="338896"/>
                    <a:pt x="395039" y="348649"/>
                  </a:cubicBezTo>
                  <a:cubicBezTo>
                    <a:pt x="427957" y="358402"/>
                    <a:pt x="518788" y="369376"/>
                    <a:pt x="519398" y="388883"/>
                  </a:cubicBezTo>
                  <a:cubicBezTo>
                    <a:pt x="520008" y="408390"/>
                    <a:pt x="432835" y="426069"/>
                    <a:pt x="398697" y="465693"/>
                  </a:cubicBezTo>
                  <a:cubicBezTo>
                    <a:pt x="364559" y="505317"/>
                    <a:pt x="345052" y="554694"/>
                    <a:pt x="314572" y="626627"/>
                  </a:cubicBezTo>
                  <a:cubicBezTo>
                    <a:pt x="284092" y="698560"/>
                    <a:pt x="249954" y="838159"/>
                    <a:pt x="215817" y="897290"/>
                  </a:cubicBezTo>
                  <a:cubicBezTo>
                    <a:pt x="181680" y="956421"/>
                    <a:pt x="110357" y="974709"/>
                    <a:pt x="109747" y="981414"/>
                  </a:cubicBezTo>
                  <a:cubicBezTo>
                    <a:pt x="109137" y="988119"/>
                    <a:pt x="182289" y="971660"/>
                    <a:pt x="212159" y="937523"/>
                  </a:cubicBezTo>
                  <a:cubicBezTo>
                    <a:pt x="242029" y="903386"/>
                    <a:pt x="263975" y="838158"/>
                    <a:pt x="288969" y="776589"/>
                  </a:cubicBezTo>
                  <a:cubicBezTo>
                    <a:pt x="313963" y="715020"/>
                    <a:pt x="335299" y="623580"/>
                    <a:pt x="362121" y="568106"/>
                  </a:cubicBezTo>
                  <a:cubicBezTo>
                    <a:pt x="388943" y="512632"/>
                    <a:pt x="419423" y="469960"/>
                    <a:pt x="449903" y="443747"/>
                  </a:cubicBezTo>
                  <a:cubicBezTo>
                    <a:pt x="480383" y="417534"/>
                    <a:pt x="538906" y="402904"/>
                    <a:pt x="570605" y="396199"/>
                  </a:cubicBezTo>
                  <a:cubicBezTo>
                    <a:pt x="602304" y="389494"/>
                    <a:pt x="624249" y="409610"/>
                    <a:pt x="640099" y="403514"/>
                  </a:cubicBezTo>
                  <a:cubicBezTo>
                    <a:pt x="655949" y="397418"/>
                    <a:pt x="658997" y="380349"/>
                    <a:pt x="640099" y="374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2" name="Volný tvar 7">
              <a:extLst>
                <a:ext uri="{FF2B5EF4-FFF2-40B4-BE49-F238E27FC236}">
                  <a16:creationId xmlns:a16="http://schemas.microsoft.com/office/drawing/2014/main" id="{C5BD39D5-9992-CE6A-7FB5-F3CACFDB4C22}"/>
                </a:ext>
              </a:extLst>
            </p:cNvPr>
            <p:cNvSpPr/>
            <p:nvPr/>
          </p:nvSpPr>
          <p:spPr>
            <a:xfrm>
              <a:off x="882081" y="318111"/>
              <a:ext cx="638830" cy="1106906"/>
            </a:xfrm>
            <a:custGeom>
              <a:avLst/>
              <a:gdLst>
                <a:gd name="connsiteX0" fmla="*/ 362105 w 365869"/>
                <a:gd name="connsiteY0" fmla="*/ 1104694 h 1111950"/>
                <a:gd name="connsiteX1" fmla="*/ 241404 w 365869"/>
                <a:gd name="connsiteY1" fmla="*/ 738934 h 1111950"/>
                <a:gd name="connsiteX2" fmla="*/ 223116 w 365869"/>
                <a:gd name="connsiteY2" fmla="*/ 409750 h 1111950"/>
                <a:gd name="connsiteX3" fmla="*/ 215801 w 365869"/>
                <a:gd name="connsiteY3" fmla="*/ 226870 h 1111950"/>
                <a:gd name="connsiteX4" fmla="*/ 109731 w 365869"/>
                <a:gd name="connsiteY4" fmla="*/ 51306 h 1111950"/>
                <a:gd name="connsiteX5" fmla="*/ 3 w 365869"/>
                <a:gd name="connsiteY5" fmla="*/ 99 h 1111950"/>
                <a:gd name="connsiteX6" fmla="*/ 113388 w 365869"/>
                <a:gd name="connsiteY6" fmla="*/ 43990 h 1111950"/>
                <a:gd name="connsiteX7" fmla="*/ 230431 w 365869"/>
                <a:gd name="connsiteY7" fmla="*/ 212240 h 1111950"/>
                <a:gd name="connsiteX8" fmla="*/ 237747 w 365869"/>
                <a:gd name="connsiteY8" fmla="*/ 395120 h 1111950"/>
                <a:gd name="connsiteX9" fmla="*/ 248719 w 365869"/>
                <a:gd name="connsiteY9" fmla="*/ 716989 h 1111950"/>
                <a:gd name="connsiteX10" fmla="*/ 325529 w 365869"/>
                <a:gd name="connsiteY10" fmla="*/ 962048 h 1111950"/>
                <a:gd name="connsiteX11" fmla="*/ 362105 w 365869"/>
                <a:gd name="connsiteY11" fmla="*/ 1104694 h 1111950"/>
                <a:gd name="connsiteX0" fmla="*/ 362105 w 366786"/>
                <a:gd name="connsiteY0" fmla="*/ 1104694 h 1106975"/>
                <a:gd name="connsiteX1" fmla="*/ 226774 w 366786"/>
                <a:gd name="connsiteY1" fmla="*/ 852320 h 1106975"/>
                <a:gd name="connsiteX2" fmla="*/ 241404 w 366786"/>
                <a:gd name="connsiteY2" fmla="*/ 738934 h 1106975"/>
                <a:gd name="connsiteX3" fmla="*/ 223116 w 366786"/>
                <a:gd name="connsiteY3" fmla="*/ 409750 h 1106975"/>
                <a:gd name="connsiteX4" fmla="*/ 215801 w 366786"/>
                <a:gd name="connsiteY4" fmla="*/ 226870 h 1106975"/>
                <a:gd name="connsiteX5" fmla="*/ 109731 w 366786"/>
                <a:gd name="connsiteY5" fmla="*/ 51306 h 1106975"/>
                <a:gd name="connsiteX6" fmla="*/ 3 w 366786"/>
                <a:gd name="connsiteY6" fmla="*/ 99 h 1106975"/>
                <a:gd name="connsiteX7" fmla="*/ 113388 w 366786"/>
                <a:gd name="connsiteY7" fmla="*/ 43990 h 1106975"/>
                <a:gd name="connsiteX8" fmla="*/ 230431 w 366786"/>
                <a:gd name="connsiteY8" fmla="*/ 212240 h 1106975"/>
                <a:gd name="connsiteX9" fmla="*/ 237747 w 366786"/>
                <a:gd name="connsiteY9" fmla="*/ 395120 h 1106975"/>
                <a:gd name="connsiteX10" fmla="*/ 248719 w 366786"/>
                <a:gd name="connsiteY10" fmla="*/ 716989 h 1106975"/>
                <a:gd name="connsiteX11" fmla="*/ 325529 w 366786"/>
                <a:gd name="connsiteY11" fmla="*/ 962048 h 1106975"/>
                <a:gd name="connsiteX12" fmla="*/ 362105 w 366786"/>
                <a:gd name="connsiteY12" fmla="*/ 1104694 h 1106975"/>
                <a:gd name="connsiteX0" fmla="*/ 629765 w 669684"/>
                <a:gd name="connsiteY0" fmla="*/ 1104694 h 1123831"/>
                <a:gd name="connsiteX1" fmla="*/ 658 w 669684"/>
                <a:gd name="connsiteY1" fmla="*/ 530451 h 1123831"/>
                <a:gd name="connsiteX2" fmla="*/ 509064 w 669684"/>
                <a:gd name="connsiteY2" fmla="*/ 738934 h 1123831"/>
                <a:gd name="connsiteX3" fmla="*/ 490776 w 669684"/>
                <a:gd name="connsiteY3" fmla="*/ 409750 h 1123831"/>
                <a:gd name="connsiteX4" fmla="*/ 483461 w 669684"/>
                <a:gd name="connsiteY4" fmla="*/ 226870 h 1123831"/>
                <a:gd name="connsiteX5" fmla="*/ 377391 w 669684"/>
                <a:gd name="connsiteY5" fmla="*/ 51306 h 1123831"/>
                <a:gd name="connsiteX6" fmla="*/ 267663 w 669684"/>
                <a:gd name="connsiteY6" fmla="*/ 99 h 1123831"/>
                <a:gd name="connsiteX7" fmla="*/ 381048 w 669684"/>
                <a:gd name="connsiteY7" fmla="*/ 43990 h 1123831"/>
                <a:gd name="connsiteX8" fmla="*/ 498091 w 669684"/>
                <a:gd name="connsiteY8" fmla="*/ 212240 h 1123831"/>
                <a:gd name="connsiteX9" fmla="*/ 505407 w 669684"/>
                <a:gd name="connsiteY9" fmla="*/ 395120 h 1123831"/>
                <a:gd name="connsiteX10" fmla="*/ 516379 w 669684"/>
                <a:gd name="connsiteY10" fmla="*/ 716989 h 1123831"/>
                <a:gd name="connsiteX11" fmla="*/ 593189 w 669684"/>
                <a:gd name="connsiteY11" fmla="*/ 962048 h 1123831"/>
                <a:gd name="connsiteX12" fmla="*/ 629765 w 669684"/>
                <a:gd name="connsiteY12" fmla="*/ 1104694 h 1123831"/>
                <a:gd name="connsiteX0" fmla="*/ 630688 w 637522"/>
                <a:gd name="connsiteY0" fmla="*/ 1104694 h 1109174"/>
                <a:gd name="connsiteX1" fmla="*/ 462437 w 637522"/>
                <a:gd name="connsiteY1" fmla="*/ 797457 h 1109174"/>
                <a:gd name="connsiteX2" fmla="*/ 1581 w 637522"/>
                <a:gd name="connsiteY2" fmla="*/ 530451 h 1109174"/>
                <a:gd name="connsiteX3" fmla="*/ 509987 w 637522"/>
                <a:gd name="connsiteY3" fmla="*/ 738934 h 1109174"/>
                <a:gd name="connsiteX4" fmla="*/ 491699 w 637522"/>
                <a:gd name="connsiteY4" fmla="*/ 409750 h 1109174"/>
                <a:gd name="connsiteX5" fmla="*/ 484384 w 637522"/>
                <a:gd name="connsiteY5" fmla="*/ 226870 h 1109174"/>
                <a:gd name="connsiteX6" fmla="*/ 378314 w 637522"/>
                <a:gd name="connsiteY6" fmla="*/ 51306 h 1109174"/>
                <a:gd name="connsiteX7" fmla="*/ 268586 w 637522"/>
                <a:gd name="connsiteY7" fmla="*/ 99 h 1109174"/>
                <a:gd name="connsiteX8" fmla="*/ 381971 w 637522"/>
                <a:gd name="connsiteY8" fmla="*/ 43990 h 1109174"/>
                <a:gd name="connsiteX9" fmla="*/ 499014 w 637522"/>
                <a:gd name="connsiteY9" fmla="*/ 212240 h 1109174"/>
                <a:gd name="connsiteX10" fmla="*/ 506330 w 637522"/>
                <a:gd name="connsiteY10" fmla="*/ 395120 h 1109174"/>
                <a:gd name="connsiteX11" fmla="*/ 517302 w 637522"/>
                <a:gd name="connsiteY11" fmla="*/ 716989 h 1109174"/>
                <a:gd name="connsiteX12" fmla="*/ 594112 w 637522"/>
                <a:gd name="connsiteY12" fmla="*/ 962048 h 1109174"/>
                <a:gd name="connsiteX13" fmla="*/ 630688 w 637522"/>
                <a:gd name="connsiteY13" fmla="*/ 1104694 h 1109174"/>
                <a:gd name="connsiteX0" fmla="*/ 630688 w 637522"/>
                <a:gd name="connsiteY0" fmla="*/ 1104694 h 1109174"/>
                <a:gd name="connsiteX1" fmla="*/ 462437 w 637522"/>
                <a:gd name="connsiteY1" fmla="*/ 797457 h 1109174"/>
                <a:gd name="connsiteX2" fmla="*/ 1581 w 637522"/>
                <a:gd name="connsiteY2" fmla="*/ 530451 h 1109174"/>
                <a:gd name="connsiteX3" fmla="*/ 509987 w 637522"/>
                <a:gd name="connsiteY3" fmla="*/ 738934 h 1109174"/>
                <a:gd name="connsiteX4" fmla="*/ 491699 w 637522"/>
                <a:gd name="connsiteY4" fmla="*/ 409750 h 1109174"/>
                <a:gd name="connsiteX5" fmla="*/ 484384 w 637522"/>
                <a:gd name="connsiteY5" fmla="*/ 226870 h 1109174"/>
                <a:gd name="connsiteX6" fmla="*/ 378314 w 637522"/>
                <a:gd name="connsiteY6" fmla="*/ 51306 h 1109174"/>
                <a:gd name="connsiteX7" fmla="*/ 268586 w 637522"/>
                <a:gd name="connsiteY7" fmla="*/ 99 h 1109174"/>
                <a:gd name="connsiteX8" fmla="*/ 381971 w 637522"/>
                <a:gd name="connsiteY8" fmla="*/ 43990 h 1109174"/>
                <a:gd name="connsiteX9" fmla="*/ 499014 w 637522"/>
                <a:gd name="connsiteY9" fmla="*/ 212240 h 1109174"/>
                <a:gd name="connsiteX10" fmla="*/ 506330 w 637522"/>
                <a:gd name="connsiteY10" fmla="*/ 395120 h 1109174"/>
                <a:gd name="connsiteX11" fmla="*/ 517302 w 637522"/>
                <a:gd name="connsiteY11" fmla="*/ 716989 h 1109174"/>
                <a:gd name="connsiteX12" fmla="*/ 594112 w 637522"/>
                <a:gd name="connsiteY12" fmla="*/ 962048 h 1109174"/>
                <a:gd name="connsiteX13" fmla="*/ 630688 w 637522"/>
                <a:gd name="connsiteY13" fmla="*/ 1104694 h 1109174"/>
                <a:gd name="connsiteX0" fmla="*/ 630688 w 637522"/>
                <a:gd name="connsiteY0" fmla="*/ 1104694 h 1109174"/>
                <a:gd name="connsiteX1" fmla="*/ 462437 w 637522"/>
                <a:gd name="connsiteY1" fmla="*/ 797457 h 1109174"/>
                <a:gd name="connsiteX2" fmla="*/ 1581 w 637522"/>
                <a:gd name="connsiteY2" fmla="*/ 530451 h 1109174"/>
                <a:gd name="connsiteX3" fmla="*/ 425862 w 637522"/>
                <a:gd name="connsiteY3" fmla="*/ 768196 h 1109174"/>
                <a:gd name="connsiteX4" fmla="*/ 509987 w 637522"/>
                <a:gd name="connsiteY4" fmla="*/ 738934 h 1109174"/>
                <a:gd name="connsiteX5" fmla="*/ 491699 w 637522"/>
                <a:gd name="connsiteY5" fmla="*/ 409750 h 1109174"/>
                <a:gd name="connsiteX6" fmla="*/ 484384 w 637522"/>
                <a:gd name="connsiteY6" fmla="*/ 226870 h 1109174"/>
                <a:gd name="connsiteX7" fmla="*/ 378314 w 637522"/>
                <a:gd name="connsiteY7" fmla="*/ 51306 h 1109174"/>
                <a:gd name="connsiteX8" fmla="*/ 268586 w 637522"/>
                <a:gd name="connsiteY8" fmla="*/ 99 h 1109174"/>
                <a:gd name="connsiteX9" fmla="*/ 381971 w 637522"/>
                <a:gd name="connsiteY9" fmla="*/ 43990 h 1109174"/>
                <a:gd name="connsiteX10" fmla="*/ 499014 w 637522"/>
                <a:gd name="connsiteY10" fmla="*/ 212240 h 1109174"/>
                <a:gd name="connsiteX11" fmla="*/ 506330 w 637522"/>
                <a:gd name="connsiteY11" fmla="*/ 395120 h 1109174"/>
                <a:gd name="connsiteX12" fmla="*/ 517302 w 637522"/>
                <a:gd name="connsiteY12" fmla="*/ 716989 h 1109174"/>
                <a:gd name="connsiteX13" fmla="*/ 594112 w 637522"/>
                <a:gd name="connsiteY13" fmla="*/ 962048 h 1109174"/>
                <a:gd name="connsiteX14" fmla="*/ 630688 w 637522"/>
                <a:gd name="connsiteY14" fmla="*/ 1104694 h 1109174"/>
                <a:gd name="connsiteX0" fmla="*/ 630501 w 633818"/>
                <a:gd name="connsiteY0" fmla="*/ 1104694 h 1107240"/>
                <a:gd name="connsiteX1" fmla="*/ 517114 w 633818"/>
                <a:gd name="connsiteY1" fmla="*/ 845006 h 1107240"/>
                <a:gd name="connsiteX2" fmla="*/ 1394 w 633818"/>
                <a:gd name="connsiteY2" fmla="*/ 530451 h 1107240"/>
                <a:gd name="connsiteX3" fmla="*/ 425675 w 633818"/>
                <a:gd name="connsiteY3" fmla="*/ 768196 h 1107240"/>
                <a:gd name="connsiteX4" fmla="*/ 509800 w 633818"/>
                <a:gd name="connsiteY4" fmla="*/ 738934 h 1107240"/>
                <a:gd name="connsiteX5" fmla="*/ 491512 w 633818"/>
                <a:gd name="connsiteY5" fmla="*/ 409750 h 1107240"/>
                <a:gd name="connsiteX6" fmla="*/ 484197 w 633818"/>
                <a:gd name="connsiteY6" fmla="*/ 226870 h 1107240"/>
                <a:gd name="connsiteX7" fmla="*/ 378127 w 633818"/>
                <a:gd name="connsiteY7" fmla="*/ 51306 h 1107240"/>
                <a:gd name="connsiteX8" fmla="*/ 268399 w 633818"/>
                <a:gd name="connsiteY8" fmla="*/ 99 h 1107240"/>
                <a:gd name="connsiteX9" fmla="*/ 381784 w 633818"/>
                <a:gd name="connsiteY9" fmla="*/ 43990 h 1107240"/>
                <a:gd name="connsiteX10" fmla="*/ 498827 w 633818"/>
                <a:gd name="connsiteY10" fmla="*/ 212240 h 1107240"/>
                <a:gd name="connsiteX11" fmla="*/ 506143 w 633818"/>
                <a:gd name="connsiteY11" fmla="*/ 395120 h 1107240"/>
                <a:gd name="connsiteX12" fmla="*/ 517115 w 633818"/>
                <a:gd name="connsiteY12" fmla="*/ 716989 h 1107240"/>
                <a:gd name="connsiteX13" fmla="*/ 593925 w 633818"/>
                <a:gd name="connsiteY13" fmla="*/ 962048 h 1107240"/>
                <a:gd name="connsiteX14" fmla="*/ 630501 w 633818"/>
                <a:gd name="connsiteY14" fmla="*/ 1104694 h 1107240"/>
                <a:gd name="connsiteX0" fmla="*/ 630501 w 633508"/>
                <a:gd name="connsiteY0" fmla="*/ 1104694 h 1106906"/>
                <a:gd name="connsiteX1" fmla="*/ 517114 w 633508"/>
                <a:gd name="connsiteY1" fmla="*/ 845006 h 1106906"/>
                <a:gd name="connsiteX2" fmla="*/ 1394 w 633508"/>
                <a:gd name="connsiteY2" fmla="*/ 530451 h 1106906"/>
                <a:gd name="connsiteX3" fmla="*/ 425675 w 633508"/>
                <a:gd name="connsiteY3" fmla="*/ 768196 h 1106906"/>
                <a:gd name="connsiteX4" fmla="*/ 509800 w 633508"/>
                <a:gd name="connsiteY4" fmla="*/ 738934 h 1106906"/>
                <a:gd name="connsiteX5" fmla="*/ 491512 w 633508"/>
                <a:gd name="connsiteY5" fmla="*/ 409750 h 1106906"/>
                <a:gd name="connsiteX6" fmla="*/ 484197 w 633508"/>
                <a:gd name="connsiteY6" fmla="*/ 226870 h 1106906"/>
                <a:gd name="connsiteX7" fmla="*/ 378127 w 633508"/>
                <a:gd name="connsiteY7" fmla="*/ 51306 h 1106906"/>
                <a:gd name="connsiteX8" fmla="*/ 268399 w 633508"/>
                <a:gd name="connsiteY8" fmla="*/ 99 h 1106906"/>
                <a:gd name="connsiteX9" fmla="*/ 381784 w 633508"/>
                <a:gd name="connsiteY9" fmla="*/ 43990 h 1106906"/>
                <a:gd name="connsiteX10" fmla="*/ 498827 w 633508"/>
                <a:gd name="connsiteY10" fmla="*/ 212240 h 1106906"/>
                <a:gd name="connsiteX11" fmla="*/ 506143 w 633508"/>
                <a:gd name="connsiteY11" fmla="*/ 395120 h 1106906"/>
                <a:gd name="connsiteX12" fmla="*/ 517115 w 633508"/>
                <a:gd name="connsiteY12" fmla="*/ 716989 h 1106906"/>
                <a:gd name="connsiteX13" fmla="*/ 520773 w 633508"/>
                <a:gd name="connsiteY13" fmla="*/ 819403 h 1106906"/>
                <a:gd name="connsiteX14" fmla="*/ 593925 w 633508"/>
                <a:gd name="connsiteY14" fmla="*/ 962048 h 1106906"/>
                <a:gd name="connsiteX15" fmla="*/ 630501 w 633508"/>
                <a:gd name="connsiteY15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6716 w 638830"/>
                <a:gd name="connsiteY2" fmla="*/ 530451 h 1106906"/>
                <a:gd name="connsiteX3" fmla="*/ 259090 w 638830"/>
                <a:gd name="connsiteY3" fmla="*/ 599947 h 1106906"/>
                <a:gd name="connsiteX4" fmla="*/ 430997 w 638830"/>
                <a:gd name="connsiteY4" fmla="*/ 768196 h 1106906"/>
                <a:gd name="connsiteX5" fmla="*/ 515122 w 638830"/>
                <a:gd name="connsiteY5" fmla="*/ 738934 h 1106906"/>
                <a:gd name="connsiteX6" fmla="*/ 496834 w 638830"/>
                <a:gd name="connsiteY6" fmla="*/ 409750 h 1106906"/>
                <a:gd name="connsiteX7" fmla="*/ 489519 w 638830"/>
                <a:gd name="connsiteY7" fmla="*/ 226870 h 1106906"/>
                <a:gd name="connsiteX8" fmla="*/ 383449 w 638830"/>
                <a:gd name="connsiteY8" fmla="*/ 51306 h 1106906"/>
                <a:gd name="connsiteX9" fmla="*/ 273721 w 638830"/>
                <a:gd name="connsiteY9" fmla="*/ 99 h 1106906"/>
                <a:gd name="connsiteX10" fmla="*/ 387106 w 638830"/>
                <a:gd name="connsiteY10" fmla="*/ 43990 h 1106906"/>
                <a:gd name="connsiteX11" fmla="*/ 504149 w 638830"/>
                <a:gd name="connsiteY11" fmla="*/ 212240 h 1106906"/>
                <a:gd name="connsiteX12" fmla="*/ 511465 w 638830"/>
                <a:gd name="connsiteY12" fmla="*/ 395120 h 1106906"/>
                <a:gd name="connsiteX13" fmla="*/ 522437 w 638830"/>
                <a:gd name="connsiteY13" fmla="*/ 716989 h 1106906"/>
                <a:gd name="connsiteX14" fmla="*/ 526095 w 638830"/>
                <a:gd name="connsiteY14" fmla="*/ 819403 h 1106906"/>
                <a:gd name="connsiteX15" fmla="*/ 599247 w 638830"/>
                <a:gd name="connsiteY15" fmla="*/ 962048 h 1106906"/>
                <a:gd name="connsiteX16" fmla="*/ 635823 w 638830"/>
                <a:gd name="connsiteY16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251775 w 638830"/>
                <a:gd name="connsiteY2" fmla="*/ 629207 h 1106906"/>
                <a:gd name="connsiteX3" fmla="*/ 6716 w 638830"/>
                <a:gd name="connsiteY3" fmla="*/ 530451 h 1106906"/>
                <a:gd name="connsiteX4" fmla="*/ 259090 w 638830"/>
                <a:gd name="connsiteY4" fmla="*/ 599947 h 1106906"/>
                <a:gd name="connsiteX5" fmla="*/ 430997 w 638830"/>
                <a:gd name="connsiteY5" fmla="*/ 768196 h 1106906"/>
                <a:gd name="connsiteX6" fmla="*/ 515122 w 638830"/>
                <a:gd name="connsiteY6" fmla="*/ 738934 h 1106906"/>
                <a:gd name="connsiteX7" fmla="*/ 496834 w 638830"/>
                <a:gd name="connsiteY7" fmla="*/ 409750 h 1106906"/>
                <a:gd name="connsiteX8" fmla="*/ 489519 w 638830"/>
                <a:gd name="connsiteY8" fmla="*/ 226870 h 1106906"/>
                <a:gd name="connsiteX9" fmla="*/ 383449 w 638830"/>
                <a:gd name="connsiteY9" fmla="*/ 51306 h 1106906"/>
                <a:gd name="connsiteX10" fmla="*/ 273721 w 638830"/>
                <a:gd name="connsiteY10" fmla="*/ 99 h 1106906"/>
                <a:gd name="connsiteX11" fmla="*/ 387106 w 638830"/>
                <a:gd name="connsiteY11" fmla="*/ 43990 h 1106906"/>
                <a:gd name="connsiteX12" fmla="*/ 504149 w 638830"/>
                <a:gd name="connsiteY12" fmla="*/ 212240 h 1106906"/>
                <a:gd name="connsiteX13" fmla="*/ 511465 w 638830"/>
                <a:gd name="connsiteY13" fmla="*/ 395120 h 1106906"/>
                <a:gd name="connsiteX14" fmla="*/ 522437 w 638830"/>
                <a:gd name="connsiteY14" fmla="*/ 716989 h 1106906"/>
                <a:gd name="connsiteX15" fmla="*/ 526095 w 638830"/>
                <a:gd name="connsiteY15" fmla="*/ 819403 h 1106906"/>
                <a:gd name="connsiteX16" fmla="*/ 599247 w 638830"/>
                <a:gd name="connsiteY16" fmla="*/ 962048 h 1106906"/>
                <a:gd name="connsiteX17" fmla="*/ 635823 w 638830"/>
                <a:gd name="connsiteY17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251775 w 638830"/>
                <a:gd name="connsiteY2" fmla="*/ 629207 h 1106906"/>
                <a:gd name="connsiteX3" fmla="*/ 6716 w 638830"/>
                <a:gd name="connsiteY3" fmla="*/ 530451 h 1106906"/>
                <a:gd name="connsiteX4" fmla="*/ 259090 w 638830"/>
                <a:gd name="connsiteY4" fmla="*/ 599947 h 1106906"/>
                <a:gd name="connsiteX5" fmla="*/ 412709 w 638830"/>
                <a:gd name="connsiteY5" fmla="*/ 764538 h 1106906"/>
                <a:gd name="connsiteX6" fmla="*/ 515122 w 638830"/>
                <a:gd name="connsiteY6" fmla="*/ 738934 h 1106906"/>
                <a:gd name="connsiteX7" fmla="*/ 496834 w 638830"/>
                <a:gd name="connsiteY7" fmla="*/ 409750 h 1106906"/>
                <a:gd name="connsiteX8" fmla="*/ 489519 w 638830"/>
                <a:gd name="connsiteY8" fmla="*/ 226870 h 1106906"/>
                <a:gd name="connsiteX9" fmla="*/ 383449 w 638830"/>
                <a:gd name="connsiteY9" fmla="*/ 51306 h 1106906"/>
                <a:gd name="connsiteX10" fmla="*/ 273721 w 638830"/>
                <a:gd name="connsiteY10" fmla="*/ 99 h 1106906"/>
                <a:gd name="connsiteX11" fmla="*/ 387106 w 638830"/>
                <a:gd name="connsiteY11" fmla="*/ 43990 h 1106906"/>
                <a:gd name="connsiteX12" fmla="*/ 504149 w 638830"/>
                <a:gd name="connsiteY12" fmla="*/ 212240 h 1106906"/>
                <a:gd name="connsiteX13" fmla="*/ 511465 w 638830"/>
                <a:gd name="connsiteY13" fmla="*/ 395120 h 1106906"/>
                <a:gd name="connsiteX14" fmla="*/ 522437 w 638830"/>
                <a:gd name="connsiteY14" fmla="*/ 716989 h 1106906"/>
                <a:gd name="connsiteX15" fmla="*/ 526095 w 638830"/>
                <a:gd name="connsiteY15" fmla="*/ 819403 h 1106906"/>
                <a:gd name="connsiteX16" fmla="*/ 599247 w 638830"/>
                <a:gd name="connsiteY16" fmla="*/ 962048 h 1106906"/>
                <a:gd name="connsiteX17" fmla="*/ 635823 w 638830"/>
                <a:gd name="connsiteY17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251775 w 638830"/>
                <a:gd name="connsiteY2" fmla="*/ 629207 h 1106906"/>
                <a:gd name="connsiteX3" fmla="*/ 6716 w 638830"/>
                <a:gd name="connsiteY3" fmla="*/ 530451 h 1106906"/>
                <a:gd name="connsiteX4" fmla="*/ 259090 w 638830"/>
                <a:gd name="connsiteY4" fmla="*/ 599947 h 1106906"/>
                <a:gd name="connsiteX5" fmla="*/ 445628 w 638830"/>
                <a:gd name="connsiteY5" fmla="*/ 738935 h 1106906"/>
                <a:gd name="connsiteX6" fmla="*/ 515122 w 638830"/>
                <a:gd name="connsiteY6" fmla="*/ 738934 h 1106906"/>
                <a:gd name="connsiteX7" fmla="*/ 496834 w 638830"/>
                <a:gd name="connsiteY7" fmla="*/ 409750 h 1106906"/>
                <a:gd name="connsiteX8" fmla="*/ 489519 w 638830"/>
                <a:gd name="connsiteY8" fmla="*/ 226870 h 1106906"/>
                <a:gd name="connsiteX9" fmla="*/ 383449 w 638830"/>
                <a:gd name="connsiteY9" fmla="*/ 51306 h 1106906"/>
                <a:gd name="connsiteX10" fmla="*/ 273721 w 638830"/>
                <a:gd name="connsiteY10" fmla="*/ 99 h 1106906"/>
                <a:gd name="connsiteX11" fmla="*/ 387106 w 638830"/>
                <a:gd name="connsiteY11" fmla="*/ 43990 h 1106906"/>
                <a:gd name="connsiteX12" fmla="*/ 504149 w 638830"/>
                <a:gd name="connsiteY12" fmla="*/ 212240 h 1106906"/>
                <a:gd name="connsiteX13" fmla="*/ 511465 w 638830"/>
                <a:gd name="connsiteY13" fmla="*/ 395120 h 1106906"/>
                <a:gd name="connsiteX14" fmla="*/ 522437 w 638830"/>
                <a:gd name="connsiteY14" fmla="*/ 716989 h 1106906"/>
                <a:gd name="connsiteX15" fmla="*/ 526095 w 638830"/>
                <a:gd name="connsiteY15" fmla="*/ 819403 h 1106906"/>
                <a:gd name="connsiteX16" fmla="*/ 599247 w 638830"/>
                <a:gd name="connsiteY16" fmla="*/ 962048 h 1106906"/>
                <a:gd name="connsiteX17" fmla="*/ 635823 w 638830"/>
                <a:gd name="connsiteY17" fmla="*/ 1104694 h 1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8830" h="1106906">
                  <a:moveTo>
                    <a:pt x="635823" y="1104694"/>
                  </a:moveTo>
                  <a:cubicBezTo>
                    <a:pt x="623021" y="1085187"/>
                    <a:pt x="572423" y="893164"/>
                    <a:pt x="522436" y="845006"/>
                  </a:cubicBezTo>
                  <a:cubicBezTo>
                    <a:pt x="457209" y="771854"/>
                    <a:pt x="337728" y="681633"/>
                    <a:pt x="251775" y="629207"/>
                  </a:cubicBezTo>
                  <a:cubicBezTo>
                    <a:pt x="165822" y="576781"/>
                    <a:pt x="4278" y="541424"/>
                    <a:pt x="6716" y="530451"/>
                  </a:cubicBezTo>
                  <a:cubicBezTo>
                    <a:pt x="-42052" y="497532"/>
                    <a:pt x="188377" y="560323"/>
                    <a:pt x="259090" y="599947"/>
                  </a:cubicBezTo>
                  <a:cubicBezTo>
                    <a:pt x="329803" y="639571"/>
                    <a:pt x="398079" y="723695"/>
                    <a:pt x="445628" y="738935"/>
                  </a:cubicBezTo>
                  <a:cubicBezTo>
                    <a:pt x="493177" y="754175"/>
                    <a:pt x="506588" y="793798"/>
                    <a:pt x="515122" y="738934"/>
                  </a:cubicBezTo>
                  <a:cubicBezTo>
                    <a:pt x="523656" y="684070"/>
                    <a:pt x="501101" y="495094"/>
                    <a:pt x="496834" y="409750"/>
                  </a:cubicBezTo>
                  <a:cubicBezTo>
                    <a:pt x="492567" y="324406"/>
                    <a:pt x="508416" y="286611"/>
                    <a:pt x="489519" y="226870"/>
                  </a:cubicBezTo>
                  <a:cubicBezTo>
                    <a:pt x="470622" y="167129"/>
                    <a:pt x="419415" y="89101"/>
                    <a:pt x="383449" y="51306"/>
                  </a:cubicBezTo>
                  <a:cubicBezTo>
                    <a:pt x="347483" y="13511"/>
                    <a:pt x="273111" y="1318"/>
                    <a:pt x="273721" y="99"/>
                  </a:cubicBezTo>
                  <a:cubicBezTo>
                    <a:pt x="274330" y="-1120"/>
                    <a:pt x="348701" y="8633"/>
                    <a:pt x="387106" y="43990"/>
                  </a:cubicBezTo>
                  <a:cubicBezTo>
                    <a:pt x="425511" y="79347"/>
                    <a:pt x="483422" y="153718"/>
                    <a:pt x="504149" y="212240"/>
                  </a:cubicBezTo>
                  <a:cubicBezTo>
                    <a:pt x="524876" y="270762"/>
                    <a:pt x="508417" y="310995"/>
                    <a:pt x="511465" y="395120"/>
                  </a:cubicBezTo>
                  <a:cubicBezTo>
                    <a:pt x="514513" y="479245"/>
                    <a:pt x="518170" y="647495"/>
                    <a:pt x="522437" y="716989"/>
                  </a:cubicBezTo>
                  <a:cubicBezTo>
                    <a:pt x="526704" y="786483"/>
                    <a:pt x="513293" y="778560"/>
                    <a:pt x="526095" y="819403"/>
                  </a:cubicBezTo>
                  <a:cubicBezTo>
                    <a:pt x="538897" y="860246"/>
                    <a:pt x="580959" y="914500"/>
                    <a:pt x="599247" y="962048"/>
                  </a:cubicBezTo>
                  <a:cubicBezTo>
                    <a:pt x="617535" y="1009596"/>
                    <a:pt x="648625" y="1124201"/>
                    <a:pt x="635823" y="110469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Volný tvar 9">
              <a:extLst>
                <a:ext uri="{FF2B5EF4-FFF2-40B4-BE49-F238E27FC236}">
                  <a16:creationId xmlns:a16="http://schemas.microsoft.com/office/drawing/2014/main" id="{BFE2DAB2-FB51-4EA9-B790-E2F9035161D7}"/>
                </a:ext>
              </a:extLst>
            </p:cNvPr>
            <p:cNvSpPr/>
            <p:nvPr/>
          </p:nvSpPr>
          <p:spPr>
            <a:xfrm>
              <a:off x="2013865" y="734192"/>
              <a:ext cx="286822" cy="633771"/>
            </a:xfrm>
            <a:custGeom>
              <a:avLst/>
              <a:gdLst>
                <a:gd name="connsiteX0" fmla="*/ 286765 w 286822"/>
                <a:gd name="connsiteY0" fmla="*/ 633750 h 633771"/>
                <a:gd name="connsiteX1" fmla="*/ 231901 w 286822"/>
                <a:gd name="connsiteY1" fmla="*/ 461843 h 633771"/>
                <a:gd name="connsiteX2" fmla="*/ 78282 w 286822"/>
                <a:gd name="connsiteY2" fmla="*/ 282621 h 633771"/>
                <a:gd name="connsiteX3" fmla="*/ 1473 w 286822"/>
                <a:gd name="connsiteY3" fmla="*/ 4643 h 633771"/>
                <a:gd name="connsiteX4" fmla="*/ 34391 w 286822"/>
                <a:gd name="connsiteY4" fmla="*/ 125344 h 633771"/>
                <a:gd name="connsiteX5" fmla="*/ 114858 w 286822"/>
                <a:gd name="connsiteY5" fmla="*/ 341142 h 633771"/>
                <a:gd name="connsiteX6" fmla="*/ 239217 w 286822"/>
                <a:gd name="connsiteY6" fmla="*/ 450870 h 633771"/>
                <a:gd name="connsiteX7" fmla="*/ 286765 w 286822"/>
                <a:gd name="connsiteY7" fmla="*/ 633750 h 63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22" h="633771">
                  <a:moveTo>
                    <a:pt x="286765" y="633750"/>
                  </a:moveTo>
                  <a:cubicBezTo>
                    <a:pt x="285546" y="635579"/>
                    <a:pt x="266648" y="520364"/>
                    <a:pt x="231901" y="461843"/>
                  </a:cubicBezTo>
                  <a:cubicBezTo>
                    <a:pt x="197154" y="403322"/>
                    <a:pt x="116687" y="358821"/>
                    <a:pt x="78282" y="282621"/>
                  </a:cubicBezTo>
                  <a:cubicBezTo>
                    <a:pt x="39877" y="206421"/>
                    <a:pt x="8788" y="30856"/>
                    <a:pt x="1473" y="4643"/>
                  </a:cubicBezTo>
                  <a:cubicBezTo>
                    <a:pt x="-5842" y="-21570"/>
                    <a:pt x="15494" y="69261"/>
                    <a:pt x="34391" y="125344"/>
                  </a:cubicBezTo>
                  <a:cubicBezTo>
                    <a:pt x="53288" y="181427"/>
                    <a:pt x="80720" y="286888"/>
                    <a:pt x="114858" y="341142"/>
                  </a:cubicBezTo>
                  <a:cubicBezTo>
                    <a:pt x="148996" y="395396"/>
                    <a:pt x="208737" y="400883"/>
                    <a:pt x="239217" y="450870"/>
                  </a:cubicBezTo>
                  <a:cubicBezTo>
                    <a:pt x="269697" y="500857"/>
                    <a:pt x="287984" y="631921"/>
                    <a:pt x="286765" y="63375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4" name="Volný tvar 11">
              <a:extLst>
                <a:ext uri="{FF2B5EF4-FFF2-40B4-BE49-F238E27FC236}">
                  <a16:creationId xmlns:a16="http://schemas.microsoft.com/office/drawing/2014/main" id="{AFFF1E01-240B-A853-0C49-31D0844F70DF}"/>
                </a:ext>
              </a:extLst>
            </p:cNvPr>
            <p:cNvSpPr/>
            <p:nvPr/>
          </p:nvSpPr>
          <p:spPr>
            <a:xfrm>
              <a:off x="2523743" y="186538"/>
              <a:ext cx="282620" cy="1054455"/>
            </a:xfrm>
            <a:custGeom>
              <a:avLst/>
              <a:gdLst>
                <a:gd name="connsiteX0" fmla="*/ 107789 w 189239"/>
                <a:gd name="connsiteY0" fmla="*/ 1035100 h 1036161"/>
                <a:gd name="connsiteX1" fmla="*/ 188256 w 189239"/>
                <a:gd name="connsiteY1" fmla="*/ 804672 h 1036161"/>
                <a:gd name="connsiteX2" fmla="*/ 144365 w 189239"/>
                <a:gd name="connsiteY2" fmla="*/ 526694 h 1036161"/>
                <a:gd name="connsiteX3" fmla="*/ 27322 w 189239"/>
                <a:gd name="connsiteY3" fmla="*/ 212140 h 1036161"/>
                <a:gd name="connsiteX4" fmla="*/ 30979 w 189239"/>
                <a:gd name="connsiteY4" fmla="*/ 0 h 1036161"/>
                <a:gd name="connsiteX5" fmla="*/ 1719 w 189239"/>
                <a:gd name="connsiteY5" fmla="*/ 212140 h 1036161"/>
                <a:gd name="connsiteX6" fmla="*/ 89501 w 189239"/>
                <a:gd name="connsiteY6" fmla="*/ 442569 h 1036161"/>
                <a:gd name="connsiteX7" fmla="*/ 155338 w 189239"/>
                <a:gd name="connsiteY7" fmla="*/ 691286 h 1036161"/>
                <a:gd name="connsiteX8" fmla="*/ 158995 w 189239"/>
                <a:gd name="connsiteY8" fmla="*/ 881481 h 1036161"/>
                <a:gd name="connsiteX9" fmla="*/ 107789 w 189239"/>
                <a:gd name="connsiteY9" fmla="*/ 1035100 h 1036161"/>
                <a:gd name="connsiteX0" fmla="*/ 205332 w 286782"/>
                <a:gd name="connsiteY0" fmla="*/ 1035100 h 1036161"/>
                <a:gd name="connsiteX1" fmla="*/ 285799 w 286782"/>
                <a:gd name="connsiteY1" fmla="*/ 804672 h 1036161"/>
                <a:gd name="connsiteX2" fmla="*/ 241908 w 286782"/>
                <a:gd name="connsiteY2" fmla="*/ 526694 h 1036161"/>
                <a:gd name="connsiteX3" fmla="*/ 124865 w 286782"/>
                <a:gd name="connsiteY3" fmla="*/ 212140 h 1036161"/>
                <a:gd name="connsiteX4" fmla="*/ 128522 w 286782"/>
                <a:gd name="connsiteY4" fmla="*/ 0 h 1036161"/>
                <a:gd name="connsiteX5" fmla="*/ 99262 w 286782"/>
                <a:gd name="connsiteY5" fmla="*/ 212140 h 1036161"/>
                <a:gd name="connsiteX6" fmla="*/ 4164 w 286782"/>
                <a:gd name="connsiteY6" fmla="*/ 376732 h 1036161"/>
                <a:gd name="connsiteX7" fmla="*/ 252881 w 286782"/>
                <a:gd name="connsiteY7" fmla="*/ 691286 h 1036161"/>
                <a:gd name="connsiteX8" fmla="*/ 256538 w 286782"/>
                <a:gd name="connsiteY8" fmla="*/ 881481 h 1036161"/>
                <a:gd name="connsiteX9" fmla="*/ 205332 w 286782"/>
                <a:gd name="connsiteY9" fmla="*/ 1035100 h 1036161"/>
                <a:gd name="connsiteX0" fmla="*/ 201655 w 283105"/>
                <a:gd name="connsiteY0" fmla="*/ 1035100 h 1036161"/>
                <a:gd name="connsiteX1" fmla="*/ 282122 w 283105"/>
                <a:gd name="connsiteY1" fmla="*/ 804672 h 1036161"/>
                <a:gd name="connsiteX2" fmla="*/ 238231 w 283105"/>
                <a:gd name="connsiteY2" fmla="*/ 526694 h 1036161"/>
                <a:gd name="connsiteX3" fmla="*/ 121188 w 283105"/>
                <a:gd name="connsiteY3" fmla="*/ 212140 h 1036161"/>
                <a:gd name="connsiteX4" fmla="*/ 124845 w 283105"/>
                <a:gd name="connsiteY4" fmla="*/ 0 h 1036161"/>
                <a:gd name="connsiteX5" fmla="*/ 95585 w 283105"/>
                <a:gd name="connsiteY5" fmla="*/ 212140 h 1036161"/>
                <a:gd name="connsiteX6" fmla="*/ 183367 w 283105"/>
                <a:gd name="connsiteY6" fmla="*/ 438912 h 1036161"/>
                <a:gd name="connsiteX7" fmla="*/ 487 w 283105"/>
                <a:gd name="connsiteY7" fmla="*/ 376732 h 1036161"/>
                <a:gd name="connsiteX8" fmla="*/ 249204 w 283105"/>
                <a:gd name="connsiteY8" fmla="*/ 691286 h 1036161"/>
                <a:gd name="connsiteX9" fmla="*/ 252861 w 283105"/>
                <a:gd name="connsiteY9" fmla="*/ 881481 h 1036161"/>
                <a:gd name="connsiteX10" fmla="*/ 201655 w 283105"/>
                <a:gd name="connsiteY10" fmla="*/ 1035100 h 1036161"/>
                <a:gd name="connsiteX0" fmla="*/ 201170 w 282620"/>
                <a:gd name="connsiteY0" fmla="*/ 1035100 h 1036161"/>
                <a:gd name="connsiteX1" fmla="*/ 281637 w 282620"/>
                <a:gd name="connsiteY1" fmla="*/ 804672 h 1036161"/>
                <a:gd name="connsiteX2" fmla="*/ 237746 w 282620"/>
                <a:gd name="connsiteY2" fmla="*/ 526694 h 1036161"/>
                <a:gd name="connsiteX3" fmla="*/ 120703 w 282620"/>
                <a:gd name="connsiteY3" fmla="*/ 212140 h 1036161"/>
                <a:gd name="connsiteX4" fmla="*/ 124360 w 282620"/>
                <a:gd name="connsiteY4" fmla="*/ 0 h 1036161"/>
                <a:gd name="connsiteX5" fmla="*/ 95100 w 282620"/>
                <a:gd name="connsiteY5" fmla="*/ 212140 h 1036161"/>
                <a:gd name="connsiteX6" fmla="*/ 182882 w 282620"/>
                <a:gd name="connsiteY6" fmla="*/ 438912 h 1036161"/>
                <a:gd name="connsiteX7" fmla="*/ 2 w 282620"/>
                <a:gd name="connsiteY7" fmla="*/ 376732 h 1036161"/>
                <a:gd name="connsiteX8" fmla="*/ 186540 w 282620"/>
                <a:gd name="connsiteY8" fmla="*/ 460857 h 1036161"/>
                <a:gd name="connsiteX9" fmla="*/ 248719 w 282620"/>
                <a:gd name="connsiteY9" fmla="*/ 691286 h 1036161"/>
                <a:gd name="connsiteX10" fmla="*/ 252376 w 282620"/>
                <a:gd name="connsiteY10" fmla="*/ 881481 h 1036161"/>
                <a:gd name="connsiteX11" fmla="*/ 201170 w 282620"/>
                <a:gd name="connsiteY11" fmla="*/ 1035100 h 1036161"/>
                <a:gd name="connsiteX0" fmla="*/ 201170 w 282620"/>
                <a:gd name="connsiteY0" fmla="*/ 1035100 h 1036129"/>
                <a:gd name="connsiteX1" fmla="*/ 281637 w 282620"/>
                <a:gd name="connsiteY1" fmla="*/ 804672 h 1036129"/>
                <a:gd name="connsiteX2" fmla="*/ 237746 w 282620"/>
                <a:gd name="connsiteY2" fmla="*/ 526694 h 1036129"/>
                <a:gd name="connsiteX3" fmla="*/ 120703 w 282620"/>
                <a:gd name="connsiteY3" fmla="*/ 212140 h 1036129"/>
                <a:gd name="connsiteX4" fmla="*/ 124360 w 282620"/>
                <a:gd name="connsiteY4" fmla="*/ 0 h 1036129"/>
                <a:gd name="connsiteX5" fmla="*/ 95100 w 282620"/>
                <a:gd name="connsiteY5" fmla="*/ 212140 h 1036129"/>
                <a:gd name="connsiteX6" fmla="*/ 182882 w 282620"/>
                <a:gd name="connsiteY6" fmla="*/ 438912 h 1036129"/>
                <a:gd name="connsiteX7" fmla="*/ 2 w 282620"/>
                <a:gd name="connsiteY7" fmla="*/ 376732 h 1036129"/>
                <a:gd name="connsiteX8" fmla="*/ 186540 w 282620"/>
                <a:gd name="connsiteY8" fmla="*/ 460857 h 1036129"/>
                <a:gd name="connsiteX9" fmla="*/ 267007 w 282620"/>
                <a:gd name="connsiteY9" fmla="*/ 694943 h 1036129"/>
                <a:gd name="connsiteX10" fmla="*/ 252376 w 282620"/>
                <a:gd name="connsiteY10" fmla="*/ 881481 h 1036129"/>
                <a:gd name="connsiteX11" fmla="*/ 201170 w 282620"/>
                <a:gd name="connsiteY11" fmla="*/ 1035100 h 1036129"/>
                <a:gd name="connsiteX0" fmla="*/ 201170 w 282620"/>
                <a:gd name="connsiteY0" fmla="*/ 1035100 h 1054455"/>
                <a:gd name="connsiteX1" fmla="*/ 281637 w 282620"/>
                <a:gd name="connsiteY1" fmla="*/ 804672 h 1054455"/>
                <a:gd name="connsiteX2" fmla="*/ 237746 w 282620"/>
                <a:gd name="connsiteY2" fmla="*/ 526694 h 1054455"/>
                <a:gd name="connsiteX3" fmla="*/ 120703 w 282620"/>
                <a:gd name="connsiteY3" fmla="*/ 212140 h 1054455"/>
                <a:gd name="connsiteX4" fmla="*/ 124360 w 282620"/>
                <a:gd name="connsiteY4" fmla="*/ 0 h 1054455"/>
                <a:gd name="connsiteX5" fmla="*/ 95100 w 282620"/>
                <a:gd name="connsiteY5" fmla="*/ 212140 h 1054455"/>
                <a:gd name="connsiteX6" fmla="*/ 182882 w 282620"/>
                <a:gd name="connsiteY6" fmla="*/ 438912 h 1054455"/>
                <a:gd name="connsiteX7" fmla="*/ 2 w 282620"/>
                <a:gd name="connsiteY7" fmla="*/ 376732 h 1054455"/>
                <a:gd name="connsiteX8" fmla="*/ 186540 w 282620"/>
                <a:gd name="connsiteY8" fmla="*/ 460857 h 1054455"/>
                <a:gd name="connsiteX9" fmla="*/ 267007 w 282620"/>
                <a:gd name="connsiteY9" fmla="*/ 694943 h 1054455"/>
                <a:gd name="connsiteX10" fmla="*/ 252376 w 282620"/>
                <a:gd name="connsiteY10" fmla="*/ 881481 h 1054455"/>
                <a:gd name="connsiteX11" fmla="*/ 186539 w 282620"/>
                <a:gd name="connsiteY11" fmla="*/ 1024128 h 1054455"/>
                <a:gd name="connsiteX12" fmla="*/ 201170 w 282620"/>
                <a:gd name="connsiteY12" fmla="*/ 1035100 h 10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620" h="1054455">
                  <a:moveTo>
                    <a:pt x="201170" y="1035100"/>
                  </a:moveTo>
                  <a:cubicBezTo>
                    <a:pt x="217020" y="998524"/>
                    <a:pt x="275541" y="889406"/>
                    <a:pt x="281637" y="804672"/>
                  </a:cubicBezTo>
                  <a:cubicBezTo>
                    <a:pt x="287733" y="719938"/>
                    <a:pt x="264568" y="625449"/>
                    <a:pt x="237746" y="526694"/>
                  </a:cubicBezTo>
                  <a:cubicBezTo>
                    <a:pt x="210924" y="427939"/>
                    <a:pt x="139601" y="299922"/>
                    <a:pt x="120703" y="212140"/>
                  </a:cubicBezTo>
                  <a:cubicBezTo>
                    <a:pt x="101805" y="124358"/>
                    <a:pt x="128627" y="0"/>
                    <a:pt x="124360" y="0"/>
                  </a:cubicBezTo>
                  <a:cubicBezTo>
                    <a:pt x="120093" y="0"/>
                    <a:pt x="85346" y="138988"/>
                    <a:pt x="95100" y="212140"/>
                  </a:cubicBezTo>
                  <a:cubicBezTo>
                    <a:pt x="104854" y="285292"/>
                    <a:pt x="198732" y="411480"/>
                    <a:pt x="182882" y="438912"/>
                  </a:cubicBezTo>
                  <a:cubicBezTo>
                    <a:pt x="167032" y="466344"/>
                    <a:pt x="-608" y="373075"/>
                    <a:pt x="2" y="376732"/>
                  </a:cubicBezTo>
                  <a:cubicBezTo>
                    <a:pt x="612" y="380389"/>
                    <a:pt x="145087" y="408431"/>
                    <a:pt x="186540" y="460857"/>
                  </a:cubicBezTo>
                  <a:cubicBezTo>
                    <a:pt x="227993" y="513283"/>
                    <a:pt x="250548" y="641908"/>
                    <a:pt x="267007" y="694943"/>
                  </a:cubicBezTo>
                  <a:cubicBezTo>
                    <a:pt x="283466" y="747978"/>
                    <a:pt x="265787" y="826617"/>
                    <a:pt x="252376" y="881481"/>
                  </a:cubicBezTo>
                  <a:cubicBezTo>
                    <a:pt x="238965" y="936345"/>
                    <a:pt x="195073" y="998525"/>
                    <a:pt x="186539" y="1024128"/>
                  </a:cubicBezTo>
                  <a:cubicBezTo>
                    <a:pt x="178005" y="1049731"/>
                    <a:pt x="185320" y="1071676"/>
                    <a:pt x="201170" y="103510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5" name="Volný tvar 12">
              <a:extLst>
                <a:ext uri="{FF2B5EF4-FFF2-40B4-BE49-F238E27FC236}">
                  <a16:creationId xmlns:a16="http://schemas.microsoft.com/office/drawing/2014/main" id="{2C1B7BD5-E0AA-83CF-869A-AFA125A122CF}"/>
                </a:ext>
              </a:extLst>
            </p:cNvPr>
            <p:cNvSpPr/>
            <p:nvPr/>
          </p:nvSpPr>
          <p:spPr>
            <a:xfrm>
              <a:off x="3039421" y="697829"/>
              <a:ext cx="91492" cy="371194"/>
            </a:xfrm>
            <a:custGeom>
              <a:avLst/>
              <a:gdLst>
                <a:gd name="connsiteX0" fmla="*/ 91487 w 91492"/>
                <a:gd name="connsiteY0" fmla="*/ 370191 h 371194"/>
                <a:gd name="connsiteX1" fmla="*/ 25650 w 91492"/>
                <a:gd name="connsiteY1" fmla="*/ 297039 h 371194"/>
                <a:gd name="connsiteX2" fmla="*/ 25650 w 91492"/>
                <a:gd name="connsiteY2" fmla="*/ 88556 h 371194"/>
                <a:gd name="connsiteX3" fmla="*/ 47 w 91492"/>
                <a:gd name="connsiteY3" fmla="*/ 773 h 371194"/>
                <a:gd name="connsiteX4" fmla="*/ 32965 w 91492"/>
                <a:gd name="connsiteY4" fmla="*/ 132447 h 371194"/>
                <a:gd name="connsiteX5" fmla="*/ 29307 w 91492"/>
                <a:gd name="connsiteY5" fmla="*/ 253148 h 371194"/>
                <a:gd name="connsiteX6" fmla="*/ 91487 w 91492"/>
                <a:gd name="connsiteY6" fmla="*/ 370191 h 37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92" h="371194">
                  <a:moveTo>
                    <a:pt x="91487" y="370191"/>
                  </a:moveTo>
                  <a:cubicBezTo>
                    <a:pt x="90877" y="377506"/>
                    <a:pt x="36623" y="343978"/>
                    <a:pt x="25650" y="297039"/>
                  </a:cubicBezTo>
                  <a:cubicBezTo>
                    <a:pt x="14677" y="250100"/>
                    <a:pt x="29917" y="137934"/>
                    <a:pt x="25650" y="88556"/>
                  </a:cubicBezTo>
                  <a:cubicBezTo>
                    <a:pt x="21383" y="39178"/>
                    <a:pt x="-1172" y="-6542"/>
                    <a:pt x="47" y="773"/>
                  </a:cubicBezTo>
                  <a:cubicBezTo>
                    <a:pt x="1266" y="8088"/>
                    <a:pt x="28088" y="90384"/>
                    <a:pt x="32965" y="132447"/>
                  </a:cubicBezTo>
                  <a:cubicBezTo>
                    <a:pt x="37842" y="174509"/>
                    <a:pt x="14677" y="210476"/>
                    <a:pt x="29307" y="253148"/>
                  </a:cubicBezTo>
                  <a:cubicBezTo>
                    <a:pt x="43937" y="295820"/>
                    <a:pt x="92097" y="362876"/>
                    <a:pt x="91487" y="37019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6" name="Volný tvar 13">
              <a:extLst>
                <a:ext uri="{FF2B5EF4-FFF2-40B4-BE49-F238E27FC236}">
                  <a16:creationId xmlns:a16="http://schemas.microsoft.com/office/drawing/2014/main" id="{5ECB2381-3DCC-C9F6-1F96-4EF6C688F1D8}"/>
                </a:ext>
              </a:extLst>
            </p:cNvPr>
            <p:cNvSpPr/>
            <p:nvPr/>
          </p:nvSpPr>
          <p:spPr>
            <a:xfrm>
              <a:off x="3741534" y="234071"/>
              <a:ext cx="256258" cy="712032"/>
            </a:xfrm>
            <a:custGeom>
              <a:avLst/>
              <a:gdLst>
                <a:gd name="connsiteX0" fmla="*/ 51395 w 132209"/>
                <a:gd name="connsiteY0" fmla="*/ 647412 h 651993"/>
                <a:gd name="connsiteX1" fmla="*/ 117232 w 132209"/>
                <a:gd name="connsiteY1" fmla="*/ 453559 h 651993"/>
                <a:gd name="connsiteX2" fmla="*/ 69683 w 132209"/>
                <a:gd name="connsiteY2" fmla="*/ 299940 h 651993"/>
                <a:gd name="connsiteX3" fmla="*/ 189 w 132209"/>
                <a:gd name="connsiteY3" fmla="*/ 208500 h 651993"/>
                <a:gd name="connsiteX4" fmla="*/ 47738 w 132209"/>
                <a:gd name="connsiteY4" fmla="*/ 16 h 651993"/>
                <a:gd name="connsiteX5" fmla="*/ 3846 w 132209"/>
                <a:gd name="connsiteY5" fmla="*/ 197527 h 651993"/>
                <a:gd name="connsiteX6" fmla="*/ 87971 w 132209"/>
                <a:gd name="connsiteY6" fmla="*/ 303597 h 651993"/>
                <a:gd name="connsiteX7" fmla="*/ 131862 w 132209"/>
                <a:gd name="connsiteY7" fmla="*/ 427956 h 651993"/>
                <a:gd name="connsiteX8" fmla="*/ 106259 w 132209"/>
                <a:gd name="connsiteY8" fmla="*/ 577917 h 651993"/>
                <a:gd name="connsiteX9" fmla="*/ 51395 w 132209"/>
                <a:gd name="connsiteY9" fmla="*/ 647412 h 651993"/>
                <a:gd name="connsiteX0" fmla="*/ 56362 w 263282"/>
                <a:gd name="connsiteY0" fmla="*/ 647411 h 651992"/>
                <a:gd name="connsiteX1" fmla="*/ 122199 w 263282"/>
                <a:gd name="connsiteY1" fmla="*/ 453558 h 651992"/>
                <a:gd name="connsiteX2" fmla="*/ 74650 w 263282"/>
                <a:gd name="connsiteY2" fmla="*/ 299939 h 651992"/>
                <a:gd name="connsiteX3" fmla="*/ 5156 w 263282"/>
                <a:gd name="connsiteY3" fmla="*/ 208499 h 651992"/>
                <a:gd name="connsiteX4" fmla="*/ 52705 w 263282"/>
                <a:gd name="connsiteY4" fmla="*/ 15 h 651992"/>
                <a:gd name="connsiteX5" fmla="*/ 8813 w 263282"/>
                <a:gd name="connsiteY5" fmla="*/ 197526 h 651992"/>
                <a:gd name="connsiteX6" fmla="*/ 261188 w 263282"/>
                <a:gd name="connsiteY6" fmla="*/ 190210 h 651992"/>
                <a:gd name="connsiteX7" fmla="*/ 136829 w 263282"/>
                <a:gd name="connsiteY7" fmla="*/ 427955 h 651992"/>
                <a:gd name="connsiteX8" fmla="*/ 111226 w 263282"/>
                <a:gd name="connsiteY8" fmla="*/ 577916 h 651992"/>
                <a:gd name="connsiteX9" fmla="*/ 56362 w 263282"/>
                <a:gd name="connsiteY9" fmla="*/ 647411 h 651992"/>
                <a:gd name="connsiteX0" fmla="*/ 51396 w 256353"/>
                <a:gd name="connsiteY0" fmla="*/ 647412 h 651993"/>
                <a:gd name="connsiteX1" fmla="*/ 117233 w 256353"/>
                <a:gd name="connsiteY1" fmla="*/ 453559 h 651993"/>
                <a:gd name="connsiteX2" fmla="*/ 69684 w 256353"/>
                <a:gd name="connsiteY2" fmla="*/ 299940 h 651993"/>
                <a:gd name="connsiteX3" fmla="*/ 190 w 256353"/>
                <a:gd name="connsiteY3" fmla="*/ 208500 h 651993"/>
                <a:gd name="connsiteX4" fmla="*/ 47739 w 256353"/>
                <a:gd name="connsiteY4" fmla="*/ 16 h 651993"/>
                <a:gd name="connsiteX5" fmla="*/ 3847 w 256353"/>
                <a:gd name="connsiteY5" fmla="*/ 197527 h 651993"/>
                <a:gd name="connsiteX6" fmla="*/ 102603 w 256353"/>
                <a:gd name="connsiteY6" fmla="*/ 307254 h 651993"/>
                <a:gd name="connsiteX7" fmla="*/ 256222 w 256353"/>
                <a:gd name="connsiteY7" fmla="*/ 190211 h 651993"/>
                <a:gd name="connsiteX8" fmla="*/ 131863 w 256353"/>
                <a:gd name="connsiteY8" fmla="*/ 427956 h 651993"/>
                <a:gd name="connsiteX9" fmla="*/ 106260 w 256353"/>
                <a:gd name="connsiteY9" fmla="*/ 577917 h 651993"/>
                <a:gd name="connsiteX10" fmla="*/ 51396 w 256353"/>
                <a:gd name="connsiteY10" fmla="*/ 647412 h 651993"/>
                <a:gd name="connsiteX0" fmla="*/ 51396 w 256258"/>
                <a:gd name="connsiteY0" fmla="*/ 647412 h 651993"/>
                <a:gd name="connsiteX1" fmla="*/ 117233 w 256258"/>
                <a:gd name="connsiteY1" fmla="*/ 453559 h 651993"/>
                <a:gd name="connsiteX2" fmla="*/ 69684 w 256258"/>
                <a:gd name="connsiteY2" fmla="*/ 299940 h 651993"/>
                <a:gd name="connsiteX3" fmla="*/ 190 w 256258"/>
                <a:gd name="connsiteY3" fmla="*/ 208500 h 651993"/>
                <a:gd name="connsiteX4" fmla="*/ 47739 w 256258"/>
                <a:gd name="connsiteY4" fmla="*/ 16 h 651993"/>
                <a:gd name="connsiteX5" fmla="*/ 3847 w 256258"/>
                <a:gd name="connsiteY5" fmla="*/ 197527 h 651993"/>
                <a:gd name="connsiteX6" fmla="*/ 102603 w 256258"/>
                <a:gd name="connsiteY6" fmla="*/ 307254 h 651993"/>
                <a:gd name="connsiteX7" fmla="*/ 256222 w 256258"/>
                <a:gd name="connsiteY7" fmla="*/ 190211 h 651993"/>
                <a:gd name="connsiteX8" fmla="*/ 117234 w 256258"/>
                <a:gd name="connsiteY8" fmla="*/ 343831 h 651993"/>
                <a:gd name="connsiteX9" fmla="*/ 131863 w 256258"/>
                <a:gd name="connsiteY9" fmla="*/ 427956 h 651993"/>
                <a:gd name="connsiteX10" fmla="*/ 106260 w 256258"/>
                <a:gd name="connsiteY10" fmla="*/ 577917 h 651993"/>
                <a:gd name="connsiteX11" fmla="*/ 51396 w 256258"/>
                <a:gd name="connsiteY11" fmla="*/ 647412 h 651993"/>
                <a:gd name="connsiteX0" fmla="*/ 51396 w 256258"/>
                <a:gd name="connsiteY0" fmla="*/ 647412 h 712032"/>
                <a:gd name="connsiteX1" fmla="*/ 117233 w 256258"/>
                <a:gd name="connsiteY1" fmla="*/ 453559 h 712032"/>
                <a:gd name="connsiteX2" fmla="*/ 69684 w 256258"/>
                <a:gd name="connsiteY2" fmla="*/ 299940 h 712032"/>
                <a:gd name="connsiteX3" fmla="*/ 190 w 256258"/>
                <a:gd name="connsiteY3" fmla="*/ 208500 h 712032"/>
                <a:gd name="connsiteX4" fmla="*/ 47739 w 256258"/>
                <a:gd name="connsiteY4" fmla="*/ 16 h 712032"/>
                <a:gd name="connsiteX5" fmla="*/ 3847 w 256258"/>
                <a:gd name="connsiteY5" fmla="*/ 197527 h 712032"/>
                <a:gd name="connsiteX6" fmla="*/ 102603 w 256258"/>
                <a:gd name="connsiteY6" fmla="*/ 307254 h 712032"/>
                <a:gd name="connsiteX7" fmla="*/ 256222 w 256258"/>
                <a:gd name="connsiteY7" fmla="*/ 190211 h 712032"/>
                <a:gd name="connsiteX8" fmla="*/ 117234 w 256258"/>
                <a:gd name="connsiteY8" fmla="*/ 343831 h 712032"/>
                <a:gd name="connsiteX9" fmla="*/ 131863 w 256258"/>
                <a:gd name="connsiteY9" fmla="*/ 427956 h 712032"/>
                <a:gd name="connsiteX10" fmla="*/ 106260 w 256258"/>
                <a:gd name="connsiteY10" fmla="*/ 577917 h 712032"/>
                <a:gd name="connsiteX11" fmla="*/ 55055 w 256258"/>
                <a:gd name="connsiteY11" fmla="*/ 709591 h 712032"/>
                <a:gd name="connsiteX12" fmla="*/ 51396 w 256258"/>
                <a:gd name="connsiteY12" fmla="*/ 647412 h 7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258" h="712032">
                  <a:moveTo>
                    <a:pt x="51396" y="647412"/>
                  </a:moveTo>
                  <a:cubicBezTo>
                    <a:pt x="61759" y="604740"/>
                    <a:pt x="114185" y="511471"/>
                    <a:pt x="117233" y="453559"/>
                  </a:cubicBezTo>
                  <a:cubicBezTo>
                    <a:pt x="120281" y="395647"/>
                    <a:pt x="89191" y="340783"/>
                    <a:pt x="69684" y="299940"/>
                  </a:cubicBezTo>
                  <a:cubicBezTo>
                    <a:pt x="50177" y="259097"/>
                    <a:pt x="3847" y="258487"/>
                    <a:pt x="190" y="208500"/>
                  </a:cubicBezTo>
                  <a:cubicBezTo>
                    <a:pt x="-3467" y="158513"/>
                    <a:pt x="47130" y="1845"/>
                    <a:pt x="47739" y="16"/>
                  </a:cubicBezTo>
                  <a:cubicBezTo>
                    <a:pt x="48348" y="-1813"/>
                    <a:pt x="-5297" y="146321"/>
                    <a:pt x="3847" y="197527"/>
                  </a:cubicBezTo>
                  <a:cubicBezTo>
                    <a:pt x="12991" y="248733"/>
                    <a:pt x="60541" y="308473"/>
                    <a:pt x="102603" y="307254"/>
                  </a:cubicBezTo>
                  <a:cubicBezTo>
                    <a:pt x="144665" y="306035"/>
                    <a:pt x="253784" y="184115"/>
                    <a:pt x="256222" y="190211"/>
                  </a:cubicBezTo>
                  <a:cubicBezTo>
                    <a:pt x="258660" y="196307"/>
                    <a:pt x="137961" y="304207"/>
                    <a:pt x="117234" y="343831"/>
                  </a:cubicBezTo>
                  <a:cubicBezTo>
                    <a:pt x="96507" y="383455"/>
                    <a:pt x="137350" y="395038"/>
                    <a:pt x="131863" y="427956"/>
                  </a:cubicBezTo>
                  <a:cubicBezTo>
                    <a:pt x="126376" y="460874"/>
                    <a:pt x="119061" y="530978"/>
                    <a:pt x="106260" y="577917"/>
                  </a:cubicBezTo>
                  <a:cubicBezTo>
                    <a:pt x="93459" y="624856"/>
                    <a:pt x="64199" y="698009"/>
                    <a:pt x="55055" y="709591"/>
                  </a:cubicBezTo>
                  <a:cubicBezTo>
                    <a:pt x="45911" y="721173"/>
                    <a:pt x="41033" y="690084"/>
                    <a:pt x="51396" y="64741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7" name="Volný tvar 14">
              <a:extLst>
                <a:ext uri="{FF2B5EF4-FFF2-40B4-BE49-F238E27FC236}">
                  <a16:creationId xmlns:a16="http://schemas.microsoft.com/office/drawing/2014/main" id="{8981BA30-FA01-FE0F-C2EA-3EE2D7B5E2B1}"/>
                </a:ext>
              </a:extLst>
            </p:cNvPr>
            <p:cNvSpPr/>
            <p:nvPr/>
          </p:nvSpPr>
          <p:spPr>
            <a:xfrm>
              <a:off x="3935435" y="1338644"/>
              <a:ext cx="494143" cy="228833"/>
            </a:xfrm>
            <a:custGeom>
              <a:avLst/>
              <a:gdLst>
                <a:gd name="connsiteX0" fmla="*/ 140 w 494143"/>
                <a:gd name="connsiteY0" fmla="*/ 29300 h 228833"/>
                <a:gd name="connsiteX1" fmla="*/ 146444 w 494143"/>
                <a:gd name="connsiteY1" fmla="*/ 39 h 228833"/>
                <a:gd name="connsiteX2" fmla="*/ 296405 w 494143"/>
                <a:gd name="connsiteY2" fmla="*/ 36615 h 228833"/>
                <a:gd name="connsiteX3" fmla="*/ 373215 w 494143"/>
                <a:gd name="connsiteY3" fmla="*/ 98794 h 228833"/>
                <a:gd name="connsiteX4" fmla="*/ 493916 w 494143"/>
                <a:gd name="connsiteY4" fmla="*/ 11012 h 228833"/>
                <a:gd name="connsiteX5" fmla="*/ 402476 w 494143"/>
                <a:gd name="connsiteY5" fmla="*/ 95137 h 228833"/>
                <a:gd name="connsiteX6" fmla="*/ 365900 w 494143"/>
                <a:gd name="connsiteY6" fmla="*/ 120740 h 228833"/>
                <a:gd name="connsiteX7" fmla="*/ 457340 w 494143"/>
                <a:gd name="connsiteY7" fmla="*/ 226810 h 228833"/>
                <a:gd name="connsiteX8" fmla="*/ 391503 w 494143"/>
                <a:gd name="connsiteY8" fmla="*/ 182919 h 228833"/>
                <a:gd name="connsiteX9" fmla="*/ 314693 w 494143"/>
                <a:gd name="connsiteY9" fmla="*/ 91479 h 228833"/>
                <a:gd name="connsiteX10" fmla="*/ 267145 w 494143"/>
                <a:gd name="connsiteY10" fmla="*/ 40273 h 228833"/>
                <a:gd name="connsiteX11" fmla="*/ 193993 w 494143"/>
                <a:gd name="connsiteY11" fmla="*/ 18327 h 228833"/>
                <a:gd name="connsiteX12" fmla="*/ 120841 w 494143"/>
                <a:gd name="connsiteY12" fmla="*/ 18327 h 228833"/>
                <a:gd name="connsiteX13" fmla="*/ 140 w 494143"/>
                <a:gd name="connsiteY13" fmla="*/ 29300 h 22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143" h="228833">
                  <a:moveTo>
                    <a:pt x="140" y="29300"/>
                  </a:moveTo>
                  <a:cubicBezTo>
                    <a:pt x="4407" y="26252"/>
                    <a:pt x="97067" y="-1180"/>
                    <a:pt x="146444" y="39"/>
                  </a:cubicBezTo>
                  <a:cubicBezTo>
                    <a:pt x="195821" y="1258"/>
                    <a:pt x="258610" y="20156"/>
                    <a:pt x="296405" y="36615"/>
                  </a:cubicBezTo>
                  <a:cubicBezTo>
                    <a:pt x="334200" y="53074"/>
                    <a:pt x="340297" y="103061"/>
                    <a:pt x="373215" y="98794"/>
                  </a:cubicBezTo>
                  <a:cubicBezTo>
                    <a:pt x="406133" y="94527"/>
                    <a:pt x="489039" y="11621"/>
                    <a:pt x="493916" y="11012"/>
                  </a:cubicBezTo>
                  <a:cubicBezTo>
                    <a:pt x="498793" y="10402"/>
                    <a:pt x="423812" y="76849"/>
                    <a:pt x="402476" y="95137"/>
                  </a:cubicBezTo>
                  <a:cubicBezTo>
                    <a:pt x="381140" y="113425"/>
                    <a:pt x="356756" y="98795"/>
                    <a:pt x="365900" y="120740"/>
                  </a:cubicBezTo>
                  <a:cubicBezTo>
                    <a:pt x="375044" y="142685"/>
                    <a:pt x="453073" y="216447"/>
                    <a:pt x="457340" y="226810"/>
                  </a:cubicBezTo>
                  <a:cubicBezTo>
                    <a:pt x="461607" y="237173"/>
                    <a:pt x="415278" y="205474"/>
                    <a:pt x="391503" y="182919"/>
                  </a:cubicBezTo>
                  <a:cubicBezTo>
                    <a:pt x="367729" y="160364"/>
                    <a:pt x="335419" y="115253"/>
                    <a:pt x="314693" y="91479"/>
                  </a:cubicBezTo>
                  <a:cubicBezTo>
                    <a:pt x="293967" y="67705"/>
                    <a:pt x="287262" y="52465"/>
                    <a:pt x="267145" y="40273"/>
                  </a:cubicBezTo>
                  <a:cubicBezTo>
                    <a:pt x="247028" y="28081"/>
                    <a:pt x="218377" y="21985"/>
                    <a:pt x="193993" y="18327"/>
                  </a:cubicBezTo>
                  <a:cubicBezTo>
                    <a:pt x="169609" y="14669"/>
                    <a:pt x="151931" y="14669"/>
                    <a:pt x="120841" y="18327"/>
                  </a:cubicBezTo>
                  <a:cubicBezTo>
                    <a:pt x="89751" y="21985"/>
                    <a:pt x="-4127" y="32348"/>
                    <a:pt x="140" y="2930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8" name="Volný tvar 15">
              <a:extLst>
                <a:ext uri="{FF2B5EF4-FFF2-40B4-BE49-F238E27FC236}">
                  <a16:creationId xmlns:a16="http://schemas.microsoft.com/office/drawing/2014/main" id="{1DABA873-E5A8-4809-F8EF-7A7711DCB27C}"/>
                </a:ext>
              </a:extLst>
            </p:cNvPr>
            <p:cNvSpPr/>
            <p:nvPr/>
          </p:nvSpPr>
          <p:spPr>
            <a:xfrm>
              <a:off x="3273535" y="3141794"/>
              <a:ext cx="204298" cy="180969"/>
            </a:xfrm>
            <a:custGeom>
              <a:avLst/>
              <a:gdLst>
                <a:gd name="connsiteX0" fmla="*/ 15 w 204298"/>
                <a:gd name="connsiteY0" fmla="*/ 84 h 180969"/>
                <a:gd name="connsiteX1" fmla="*/ 102428 w 204298"/>
                <a:gd name="connsiteY1" fmla="*/ 54948 h 180969"/>
                <a:gd name="connsiteX2" fmla="*/ 201183 w 204298"/>
                <a:gd name="connsiteY2" fmla="*/ 171992 h 180969"/>
                <a:gd name="connsiteX3" fmla="*/ 171923 w 204298"/>
                <a:gd name="connsiteY3" fmla="*/ 161019 h 180969"/>
                <a:gd name="connsiteX4" fmla="*/ 95113 w 204298"/>
                <a:gd name="connsiteY4" fmla="*/ 65921 h 180969"/>
                <a:gd name="connsiteX5" fmla="*/ 15 w 204298"/>
                <a:gd name="connsiteY5" fmla="*/ 84 h 18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98" h="180969">
                  <a:moveTo>
                    <a:pt x="15" y="84"/>
                  </a:moveTo>
                  <a:cubicBezTo>
                    <a:pt x="1234" y="-1745"/>
                    <a:pt x="68900" y="26297"/>
                    <a:pt x="102428" y="54948"/>
                  </a:cubicBezTo>
                  <a:cubicBezTo>
                    <a:pt x="135956" y="83599"/>
                    <a:pt x="189601" y="154314"/>
                    <a:pt x="201183" y="171992"/>
                  </a:cubicBezTo>
                  <a:cubicBezTo>
                    <a:pt x="212765" y="189670"/>
                    <a:pt x="189601" y="178698"/>
                    <a:pt x="171923" y="161019"/>
                  </a:cubicBezTo>
                  <a:cubicBezTo>
                    <a:pt x="154245" y="143341"/>
                    <a:pt x="122545" y="88476"/>
                    <a:pt x="95113" y="65921"/>
                  </a:cubicBezTo>
                  <a:cubicBezTo>
                    <a:pt x="67681" y="43366"/>
                    <a:pt x="-1204" y="1913"/>
                    <a:pt x="15" y="8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9" name="Volný tvar 16">
              <a:extLst>
                <a:ext uri="{FF2B5EF4-FFF2-40B4-BE49-F238E27FC236}">
                  <a16:creationId xmlns:a16="http://schemas.microsoft.com/office/drawing/2014/main" id="{100DBA4C-7565-F14B-234F-32058477360C}"/>
                </a:ext>
              </a:extLst>
            </p:cNvPr>
            <p:cNvSpPr/>
            <p:nvPr/>
          </p:nvSpPr>
          <p:spPr>
            <a:xfrm>
              <a:off x="2621677" y="3814821"/>
              <a:ext cx="494657" cy="557286"/>
            </a:xfrm>
            <a:custGeom>
              <a:avLst/>
              <a:gdLst>
                <a:gd name="connsiteX0" fmla="*/ 59345 w 494657"/>
                <a:gd name="connsiteY0" fmla="*/ 54 h 557286"/>
                <a:gd name="connsiteX1" fmla="*/ 823 w 494657"/>
                <a:gd name="connsiteY1" fmla="*/ 171961 h 557286"/>
                <a:gd name="connsiteX2" fmla="*/ 30084 w 494657"/>
                <a:gd name="connsiteY2" fmla="*/ 267059 h 557286"/>
                <a:gd name="connsiteX3" fmla="*/ 99579 w 494657"/>
                <a:gd name="connsiteY3" fmla="*/ 340211 h 557286"/>
                <a:gd name="connsiteX4" fmla="*/ 158100 w 494657"/>
                <a:gd name="connsiteY4" fmla="*/ 508461 h 557286"/>
                <a:gd name="connsiteX5" fmla="*/ 172731 w 494657"/>
                <a:gd name="connsiteY5" fmla="*/ 552352 h 557286"/>
                <a:gd name="connsiteX6" fmla="*/ 139812 w 494657"/>
                <a:gd name="connsiteY6" fmla="*/ 413363 h 557286"/>
                <a:gd name="connsiteX7" fmla="*/ 223937 w 494657"/>
                <a:gd name="connsiteY7" fmla="*/ 427993 h 557286"/>
                <a:gd name="connsiteX8" fmla="*/ 293431 w 494657"/>
                <a:gd name="connsiteY8" fmla="*/ 431651 h 557286"/>
                <a:gd name="connsiteX9" fmla="*/ 458023 w 494657"/>
                <a:gd name="connsiteY9" fmla="*/ 398733 h 557286"/>
                <a:gd name="connsiteX10" fmla="*/ 494599 w 494657"/>
                <a:gd name="connsiteY10" fmla="*/ 406048 h 557286"/>
                <a:gd name="connsiteX11" fmla="*/ 454366 w 494657"/>
                <a:gd name="connsiteY11" fmla="*/ 402390 h 557286"/>
                <a:gd name="connsiteX12" fmla="*/ 344638 w 494657"/>
                <a:gd name="connsiteY12" fmla="*/ 409705 h 557286"/>
                <a:gd name="connsiteX13" fmla="*/ 286116 w 494657"/>
                <a:gd name="connsiteY13" fmla="*/ 420678 h 557286"/>
                <a:gd name="connsiteX14" fmla="*/ 191019 w 494657"/>
                <a:gd name="connsiteY14" fmla="*/ 406048 h 557286"/>
                <a:gd name="connsiteX15" fmla="*/ 136155 w 494657"/>
                <a:gd name="connsiteY15" fmla="*/ 365814 h 557286"/>
                <a:gd name="connsiteX16" fmla="*/ 95921 w 494657"/>
                <a:gd name="connsiteY16" fmla="*/ 292662 h 557286"/>
                <a:gd name="connsiteX17" fmla="*/ 26427 w 494657"/>
                <a:gd name="connsiteY17" fmla="*/ 230483 h 557286"/>
                <a:gd name="connsiteX18" fmla="*/ 26427 w 494657"/>
                <a:gd name="connsiteY18" fmla="*/ 153673 h 557286"/>
                <a:gd name="connsiteX19" fmla="*/ 59345 w 494657"/>
                <a:gd name="connsiteY19" fmla="*/ 54 h 55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4657" h="557286">
                  <a:moveTo>
                    <a:pt x="59345" y="54"/>
                  </a:moveTo>
                  <a:cubicBezTo>
                    <a:pt x="55078" y="3102"/>
                    <a:pt x="5700" y="127460"/>
                    <a:pt x="823" y="171961"/>
                  </a:cubicBezTo>
                  <a:cubicBezTo>
                    <a:pt x="-4054" y="216462"/>
                    <a:pt x="13625" y="239017"/>
                    <a:pt x="30084" y="267059"/>
                  </a:cubicBezTo>
                  <a:cubicBezTo>
                    <a:pt x="46543" y="295101"/>
                    <a:pt x="78243" y="299977"/>
                    <a:pt x="99579" y="340211"/>
                  </a:cubicBezTo>
                  <a:cubicBezTo>
                    <a:pt x="120915" y="380445"/>
                    <a:pt x="145908" y="473104"/>
                    <a:pt x="158100" y="508461"/>
                  </a:cubicBezTo>
                  <a:cubicBezTo>
                    <a:pt x="170292" y="543818"/>
                    <a:pt x="175779" y="568202"/>
                    <a:pt x="172731" y="552352"/>
                  </a:cubicBezTo>
                  <a:cubicBezTo>
                    <a:pt x="169683" y="536502"/>
                    <a:pt x="131278" y="434089"/>
                    <a:pt x="139812" y="413363"/>
                  </a:cubicBezTo>
                  <a:cubicBezTo>
                    <a:pt x="148346" y="392637"/>
                    <a:pt x="198334" y="424945"/>
                    <a:pt x="223937" y="427993"/>
                  </a:cubicBezTo>
                  <a:cubicBezTo>
                    <a:pt x="249540" y="431041"/>
                    <a:pt x="254417" y="436528"/>
                    <a:pt x="293431" y="431651"/>
                  </a:cubicBezTo>
                  <a:cubicBezTo>
                    <a:pt x="332445" y="426774"/>
                    <a:pt x="424495" y="403000"/>
                    <a:pt x="458023" y="398733"/>
                  </a:cubicBezTo>
                  <a:cubicBezTo>
                    <a:pt x="491551" y="394466"/>
                    <a:pt x="495208" y="405439"/>
                    <a:pt x="494599" y="406048"/>
                  </a:cubicBezTo>
                  <a:cubicBezTo>
                    <a:pt x="493990" y="406657"/>
                    <a:pt x="479359" y="401781"/>
                    <a:pt x="454366" y="402390"/>
                  </a:cubicBezTo>
                  <a:cubicBezTo>
                    <a:pt x="429373" y="402999"/>
                    <a:pt x="372680" y="406657"/>
                    <a:pt x="344638" y="409705"/>
                  </a:cubicBezTo>
                  <a:cubicBezTo>
                    <a:pt x="316596" y="412753"/>
                    <a:pt x="311719" y="421287"/>
                    <a:pt x="286116" y="420678"/>
                  </a:cubicBezTo>
                  <a:cubicBezTo>
                    <a:pt x="260513" y="420069"/>
                    <a:pt x="216012" y="415192"/>
                    <a:pt x="191019" y="406048"/>
                  </a:cubicBezTo>
                  <a:cubicBezTo>
                    <a:pt x="166026" y="396904"/>
                    <a:pt x="152005" y="384712"/>
                    <a:pt x="136155" y="365814"/>
                  </a:cubicBezTo>
                  <a:cubicBezTo>
                    <a:pt x="120305" y="346916"/>
                    <a:pt x="114209" y="315217"/>
                    <a:pt x="95921" y="292662"/>
                  </a:cubicBezTo>
                  <a:cubicBezTo>
                    <a:pt x="77633" y="270107"/>
                    <a:pt x="38009" y="253648"/>
                    <a:pt x="26427" y="230483"/>
                  </a:cubicBezTo>
                  <a:cubicBezTo>
                    <a:pt x="14845" y="207318"/>
                    <a:pt x="22160" y="184153"/>
                    <a:pt x="26427" y="153673"/>
                  </a:cubicBezTo>
                  <a:cubicBezTo>
                    <a:pt x="30694" y="123193"/>
                    <a:pt x="63612" y="-2994"/>
                    <a:pt x="59345" y="5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20" name="Volný tvar 18">
            <a:extLst>
              <a:ext uri="{FF2B5EF4-FFF2-40B4-BE49-F238E27FC236}">
                <a16:creationId xmlns:a16="http://schemas.microsoft.com/office/drawing/2014/main" id="{3D513F35-C6B1-EF11-624F-4EA570298536}"/>
              </a:ext>
            </a:extLst>
          </p:cNvPr>
          <p:cNvSpPr/>
          <p:nvPr/>
        </p:nvSpPr>
        <p:spPr>
          <a:xfrm>
            <a:off x="7606087" y="3828095"/>
            <a:ext cx="2447786" cy="1821857"/>
          </a:xfrm>
          <a:custGeom>
            <a:avLst/>
            <a:gdLst>
              <a:gd name="connsiteX0" fmla="*/ 64811 w 2602339"/>
              <a:gd name="connsiteY0" fmla="*/ 11823 h 1384619"/>
              <a:gd name="connsiteX1" fmla="*/ 1016 w 2602339"/>
              <a:gd name="connsiteY1" fmla="*/ 171312 h 1384619"/>
              <a:gd name="connsiteX2" fmla="*/ 117974 w 2602339"/>
              <a:gd name="connsiteY2" fmla="*/ 224475 h 1384619"/>
              <a:gd name="connsiteX3" fmla="*/ 702764 w 2602339"/>
              <a:gd name="connsiteY3" fmla="*/ 437126 h 1384619"/>
              <a:gd name="connsiteX4" fmla="*/ 1829816 w 2602339"/>
              <a:gd name="connsiteY4" fmla="*/ 904958 h 1384619"/>
              <a:gd name="connsiteX5" fmla="*/ 2021202 w 2602339"/>
              <a:gd name="connsiteY5" fmla="*/ 1234568 h 1384619"/>
              <a:gd name="connsiteX6" fmla="*/ 2063732 w 2602339"/>
              <a:gd name="connsiteY6" fmla="*/ 1383423 h 1384619"/>
              <a:gd name="connsiteX7" fmla="*/ 2201955 w 2602339"/>
              <a:gd name="connsiteY7" fmla="*/ 1277098 h 1384619"/>
              <a:gd name="connsiteX8" fmla="*/ 2382709 w 2602339"/>
              <a:gd name="connsiteY8" fmla="*/ 841163 h 1384619"/>
              <a:gd name="connsiteX9" fmla="*/ 2595360 w 2602339"/>
              <a:gd name="connsiteY9" fmla="*/ 437126 h 1384619"/>
              <a:gd name="connsiteX10" fmla="*/ 2531564 w 2602339"/>
              <a:gd name="connsiteY10" fmla="*/ 352065 h 1384619"/>
              <a:gd name="connsiteX11" fmla="*/ 2340178 w 2602339"/>
              <a:gd name="connsiteY11" fmla="*/ 617879 h 1384619"/>
              <a:gd name="connsiteX12" fmla="*/ 2191323 w 2602339"/>
              <a:gd name="connsiteY12" fmla="*/ 724205 h 1384619"/>
              <a:gd name="connsiteX13" fmla="*/ 1680960 w 2602339"/>
              <a:gd name="connsiteY13" fmla="*/ 575349 h 1384619"/>
              <a:gd name="connsiteX14" fmla="*/ 1074904 w 2602339"/>
              <a:gd name="connsiteY14" fmla="*/ 330800 h 1384619"/>
              <a:gd name="connsiteX15" fmla="*/ 383788 w 2602339"/>
              <a:gd name="connsiteY15" fmla="*/ 107516 h 1384619"/>
              <a:gd name="connsiteX16" fmla="*/ 128606 w 2602339"/>
              <a:gd name="connsiteY16" fmla="*/ 22456 h 1384619"/>
              <a:gd name="connsiteX17" fmla="*/ 64811 w 2602339"/>
              <a:gd name="connsiteY17" fmla="*/ 11823 h 1384619"/>
              <a:gd name="connsiteX0" fmla="*/ 64811 w 2602545"/>
              <a:gd name="connsiteY0" fmla="*/ 11823 h 1384619"/>
              <a:gd name="connsiteX1" fmla="*/ 1016 w 2602545"/>
              <a:gd name="connsiteY1" fmla="*/ 171312 h 1384619"/>
              <a:gd name="connsiteX2" fmla="*/ 117974 w 2602545"/>
              <a:gd name="connsiteY2" fmla="*/ 224475 h 1384619"/>
              <a:gd name="connsiteX3" fmla="*/ 702764 w 2602545"/>
              <a:gd name="connsiteY3" fmla="*/ 437126 h 1384619"/>
              <a:gd name="connsiteX4" fmla="*/ 1829816 w 2602545"/>
              <a:gd name="connsiteY4" fmla="*/ 904958 h 1384619"/>
              <a:gd name="connsiteX5" fmla="*/ 2021202 w 2602545"/>
              <a:gd name="connsiteY5" fmla="*/ 1234568 h 1384619"/>
              <a:gd name="connsiteX6" fmla="*/ 2063732 w 2602545"/>
              <a:gd name="connsiteY6" fmla="*/ 1383423 h 1384619"/>
              <a:gd name="connsiteX7" fmla="*/ 2201955 w 2602545"/>
              <a:gd name="connsiteY7" fmla="*/ 1277098 h 1384619"/>
              <a:gd name="connsiteX8" fmla="*/ 2382709 w 2602545"/>
              <a:gd name="connsiteY8" fmla="*/ 841163 h 1384619"/>
              <a:gd name="connsiteX9" fmla="*/ 2595360 w 2602545"/>
              <a:gd name="connsiteY9" fmla="*/ 437126 h 1384619"/>
              <a:gd name="connsiteX10" fmla="*/ 2531564 w 2602545"/>
              <a:gd name="connsiteY10" fmla="*/ 352065 h 1384619"/>
              <a:gd name="connsiteX11" fmla="*/ 2327021 w 2602545"/>
              <a:gd name="connsiteY11" fmla="*/ 588276 h 1384619"/>
              <a:gd name="connsiteX12" fmla="*/ 2191323 w 2602545"/>
              <a:gd name="connsiteY12" fmla="*/ 724205 h 1384619"/>
              <a:gd name="connsiteX13" fmla="*/ 1680960 w 2602545"/>
              <a:gd name="connsiteY13" fmla="*/ 575349 h 1384619"/>
              <a:gd name="connsiteX14" fmla="*/ 1074904 w 2602545"/>
              <a:gd name="connsiteY14" fmla="*/ 330800 h 1384619"/>
              <a:gd name="connsiteX15" fmla="*/ 383788 w 2602545"/>
              <a:gd name="connsiteY15" fmla="*/ 107516 h 1384619"/>
              <a:gd name="connsiteX16" fmla="*/ 128606 w 2602545"/>
              <a:gd name="connsiteY16" fmla="*/ 22456 h 1384619"/>
              <a:gd name="connsiteX17" fmla="*/ 64811 w 2602545"/>
              <a:gd name="connsiteY17" fmla="*/ 11823 h 1384619"/>
              <a:gd name="connsiteX0" fmla="*/ 64811 w 2602545"/>
              <a:gd name="connsiteY0" fmla="*/ 11823 h 1384619"/>
              <a:gd name="connsiteX1" fmla="*/ 1016 w 2602545"/>
              <a:gd name="connsiteY1" fmla="*/ 171312 h 1384619"/>
              <a:gd name="connsiteX2" fmla="*/ 117974 w 2602545"/>
              <a:gd name="connsiteY2" fmla="*/ 224475 h 1384619"/>
              <a:gd name="connsiteX3" fmla="*/ 702764 w 2602545"/>
              <a:gd name="connsiteY3" fmla="*/ 437126 h 1384619"/>
              <a:gd name="connsiteX4" fmla="*/ 1829816 w 2602545"/>
              <a:gd name="connsiteY4" fmla="*/ 904958 h 1384619"/>
              <a:gd name="connsiteX5" fmla="*/ 2021202 w 2602545"/>
              <a:gd name="connsiteY5" fmla="*/ 1234568 h 1384619"/>
              <a:gd name="connsiteX6" fmla="*/ 2063732 w 2602545"/>
              <a:gd name="connsiteY6" fmla="*/ 1383423 h 1384619"/>
              <a:gd name="connsiteX7" fmla="*/ 2201955 w 2602545"/>
              <a:gd name="connsiteY7" fmla="*/ 1277098 h 1384619"/>
              <a:gd name="connsiteX8" fmla="*/ 2382709 w 2602545"/>
              <a:gd name="connsiteY8" fmla="*/ 841163 h 1384619"/>
              <a:gd name="connsiteX9" fmla="*/ 2595360 w 2602545"/>
              <a:gd name="connsiteY9" fmla="*/ 437126 h 1384619"/>
              <a:gd name="connsiteX10" fmla="*/ 2531564 w 2602545"/>
              <a:gd name="connsiteY10" fmla="*/ 352065 h 1384619"/>
              <a:gd name="connsiteX11" fmla="*/ 2327021 w 2602545"/>
              <a:gd name="connsiteY11" fmla="*/ 588276 h 1384619"/>
              <a:gd name="connsiteX12" fmla="*/ 2141985 w 2602545"/>
              <a:gd name="connsiteY12" fmla="*/ 655131 h 1384619"/>
              <a:gd name="connsiteX13" fmla="*/ 1680960 w 2602545"/>
              <a:gd name="connsiteY13" fmla="*/ 575349 h 1384619"/>
              <a:gd name="connsiteX14" fmla="*/ 1074904 w 2602545"/>
              <a:gd name="connsiteY14" fmla="*/ 330800 h 1384619"/>
              <a:gd name="connsiteX15" fmla="*/ 383788 w 2602545"/>
              <a:gd name="connsiteY15" fmla="*/ 107516 h 1384619"/>
              <a:gd name="connsiteX16" fmla="*/ 128606 w 2602545"/>
              <a:gd name="connsiteY16" fmla="*/ 22456 h 1384619"/>
              <a:gd name="connsiteX17" fmla="*/ 64811 w 2602545"/>
              <a:gd name="connsiteY17" fmla="*/ 11823 h 1384619"/>
              <a:gd name="connsiteX0" fmla="*/ 64811 w 2599309"/>
              <a:gd name="connsiteY0" fmla="*/ 11823 h 1384504"/>
              <a:gd name="connsiteX1" fmla="*/ 1016 w 2599309"/>
              <a:gd name="connsiteY1" fmla="*/ 171312 h 1384504"/>
              <a:gd name="connsiteX2" fmla="*/ 117974 w 2599309"/>
              <a:gd name="connsiteY2" fmla="*/ 224475 h 1384504"/>
              <a:gd name="connsiteX3" fmla="*/ 702764 w 2599309"/>
              <a:gd name="connsiteY3" fmla="*/ 437126 h 1384504"/>
              <a:gd name="connsiteX4" fmla="*/ 1829816 w 2599309"/>
              <a:gd name="connsiteY4" fmla="*/ 904958 h 1384504"/>
              <a:gd name="connsiteX5" fmla="*/ 2021202 w 2599309"/>
              <a:gd name="connsiteY5" fmla="*/ 1234568 h 1384504"/>
              <a:gd name="connsiteX6" fmla="*/ 2063732 w 2599309"/>
              <a:gd name="connsiteY6" fmla="*/ 1383423 h 1384504"/>
              <a:gd name="connsiteX7" fmla="*/ 2201955 w 2599309"/>
              <a:gd name="connsiteY7" fmla="*/ 1277098 h 1384504"/>
              <a:gd name="connsiteX8" fmla="*/ 2435337 w 2599309"/>
              <a:gd name="connsiteY8" fmla="*/ 864187 h 1384504"/>
              <a:gd name="connsiteX9" fmla="*/ 2595360 w 2599309"/>
              <a:gd name="connsiteY9" fmla="*/ 437126 h 1384504"/>
              <a:gd name="connsiteX10" fmla="*/ 2531564 w 2599309"/>
              <a:gd name="connsiteY10" fmla="*/ 352065 h 1384504"/>
              <a:gd name="connsiteX11" fmla="*/ 2327021 w 2599309"/>
              <a:gd name="connsiteY11" fmla="*/ 588276 h 1384504"/>
              <a:gd name="connsiteX12" fmla="*/ 2141985 w 2599309"/>
              <a:gd name="connsiteY12" fmla="*/ 655131 h 1384504"/>
              <a:gd name="connsiteX13" fmla="*/ 1680960 w 2599309"/>
              <a:gd name="connsiteY13" fmla="*/ 575349 h 1384504"/>
              <a:gd name="connsiteX14" fmla="*/ 1074904 w 2599309"/>
              <a:gd name="connsiteY14" fmla="*/ 330800 h 1384504"/>
              <a:gd name="connsiteX15" fmla="*/ 383788 w 2599309"/>
              <a:gd name="connsiteY15" fmla="*/ 107516 h 1384504"/>
              <a:gd name="connsiteX16" fmla="*/ 128606 w 2599309"/>
              <a:gd name="connsiteY16" fmla="*/ 22456 h 1384504"/>
              <a:gd name="connsiteX17" fmla="*/ 64811 w 2599309"/>
              <a:gd name="connsiteY17" fmla="*/ 11823 h 1384504"/>
              <a:gd name="connsiteX0" fmla="*/ 64811 w 2618080"/>
              <a:gd name="connsiteY0" fmla="*/ 11823 h 1384504"/>
              <a:gd name="connsiteX1" fmla="*/ 1016 w 2618080"/>
              <a:gd name="connsiteY1" fmla="*/ 171312 h 1384504"/>
              <a:gd name="connsiteX2" fmla="*/ 117974 w 2618080"/>
              <a:gd name="connsiteY2" fmla="*/ 224475 h 1384504"/>
              <a:gd name="connsiteX3" fmla="*/ 702764 w 2618080"/>
              <a:gd name="connsiteY3" fmla="*/ 437126 h 1384504"/>
              <a:gd name="connsiteX4" fmla="*/ 1829816 w 2618080"/>
              <a:gd name="connsiteY4" fmla="*/ 904958 h 1384504"/>
              <a:gd name="connsiteX5" fmla="*/ 2021202 w 2618080"/>
              <a:gd name="connsiteY5" fmla="*/ 1234568 h 1384504"/>
              <a:gd name="connsiteX6" fmla="*/ 2063732 w 2618080"/>
              <a:gd name="connsiteY6" fmla="*/ 1383423 h 1384504"/>
              <a:gd name="connsiteX7" fmla="*/ 2201955 w 2618080"/>
              <a:gd name="connsiteY7" fmla="*/ 1277098 h 1384504"/>
              <a:gd name="connsiteX8" fmla="*/ 2435337 w 2618080"/>
              <a:gd name="connsiteY8" fmla="*/ 864187 h 1384504"/>
              <a:gd name="connsiteX9" fmla="*/ 2615095 w 2618080"/>
              <a:gd name="connsiteY9" fmla="*/ 476597 h 1384504"/>
              <a:gd name="connsiteX10" fmla="*/ 2531564 w 2618080"/>
              <a:gd name="connsiteY10" fmla="*/ 352065 h 1384504"/>
              <a:gd name="connsiteX11" fmla="*/ 2327021 w 2618080"/>
              <a:gd name="connsiteY11" fmla="*/ 588276 h 1384504"/>
              <a:gd name="connsiteX12" fmla="*/ 2141985 w 2618080"/>
              <a:gd name="connsiteY12" fmla="*/ 655131 h 1384504"/>
              <a:gd name="connsiteX13" fmla="*/ 1680960 w 2618080"/>
              <a:gd name="connsiteY13" fmla="*/ 575349 h 1384504"/>
              <a:gd name="connsiteX14" fmla="*/ 1074904 w 2618080"/>
              <a:gd name="connsiteY14" fmla="*/ 330800 h 1384504"/>
              <a:gd name="connsiteX15" fmla="*/ 383788 w 2618080"/>
              <a:gd name="connsiteY15" fmla="*/ 107516 h 1384504"/>
              <a:gd name="connsiteX16" fmla="*/ 128606 w 2618080"/>
              <a:gd name="connsiteY16" fmla="*/ 22456 h 1384504"/>
              <a:gd name="connsiteX17" fmla="*/ 64811 w 2618080"/>
              <a:gd name="connsiteY17" fmla="*/ 11823 h 1384504"/>
              <a:gd name="connsiteX0" fmla="*/ 64811 w 2618080"/>
              <a:gd name="connsiteY0" fmla="*/ 11823 h 1386378"/>
              <a:gd name="connsiteX1" fmla="*/ 1016 w 2618080"/>
              <a:gd name="connsiteY1" fmla="*/ 171312 h 1386378"/>
              <a:gd name="connsiteX2" fmla="*/ 117974 w 2618080"/>
              <a:gd name="connsiteY2" fmla="*/ 224475 h 1386378"/>
              <a:gd name="connsiteX3" fmla="*/ 702764 w 2618080"/>
              <a:gd name="connsiteY3" fmla="*/ 437126 h 1386378"/>
              <a:gd name="connsiteX4" fmla="*/ 1829816 w 2618080"/>
              <a:gd name="connsiteY4" fmla="*/ 904958 h 1386378"/>
              <a:gd name="connsiteX5" fmla="*/ 2024491 w 2618080"/>
              <a:gd name="connsiteY5" fmla="*/ 1195097 h 1386378"/>
              <a:gd name="connsiteX6" fmla="*/ 2063732 w 2618080"/>
              <a:gd name="connsiteY6" fmla="*/ 1383423 h 1386378"/>
              <a:gd name="connsiteX7" fmla="*/ 2201955 w 2618080"/>
              <a:gd name="connsiteY7" fmla="*/ 1277098 h 1386378"/>
              <a:gd name="connsiteX8" fmla="*/ 2435337 w 2618080"/>
              <a:gd name="connsiteY8" fmla="*/ 864187 h 1386378"/>
              <a:gd name="connsiteX9" fmla="*/ 2615095 w 2618080"/>
              <a:gd name="connsiteY9" fmla="*/ 476597 h 1386378"/>
              <a:gd name="connsiteX10" fmla="*/ 2531564 w 2618080"/>
              <a:gd name="connsiteY10" fmla="*/ 352065 h 1386378"/>
              <a:gd name="connsiteX11" fmla="*/ 2327021 w 2618080"/>
              <a:gd name="connsiteY11" fmla="*/ 588276 h 1386378"/>
              <a:gd name="connsiteX12" fmla="*/ 2141985 w 2618080"/>
              <a:gd name="connsiteY12" fmla="*/ 655131 h 1386378"/>
              <a:gd name="connsiteX13" fmla="*/ 1680960 w 2618080"/>
              <a:gd name="connsiteY13" fmla="*/ 575349 h 1386378"/>
              <a:gd name="connsiteX14" fmla="*/ 1074904 w 2618080"/>
              <a:gd name="connsiteY14" fmla="*/ 330800 h 1386378"/>
              <a:gd name="connsiteX15" fmla="*/ 383788 w 2618080"/>
              <a:gd name="connsiteY15" fmla="*/ 107516 h 1386378"/>
              <a:gd name="connsiteX16" fmla="*/ 128606 w 2618080"/>
              <a:gd name="connsiteY16" fmla="*/ 22456 h 1386378"/>
              <a:gd name="connsiteX17" fmla="*/ 64811 w 2618080"/>
              <a:gd name="connsiteY17" fmla="*/ 11823 h 1386378"/>
              <a:gd name="connsiteX0" fmla="*/ 64811 w 2618080"/>
              <a:gd name="connsiteY0" fmla="*/ 11823 h 1386378"/>
              <a:gd name="connsiteX1" fmla="*/ 1016 w 2618080"/>
              <a:gd name="connsiteY1" fmla="*/ 171312 h 1386378"/>
              <a:gd name="connsiteX2" fmla="*/ 117974 w 2618080"/>
              <a:gd name="connsiteY2" fmla="*/ 224475 h 1386378"/>
              <a:gd name="connsiteX3" fmla="*/ 702764 w 2618080"/>
              <a:gd name="connsiteY3" fmla="*/ 437126 h 1386378"/>
              <a:gd name="connsiteX4" fmla="*/ 1829816 w 2618080"/>
              <a:gd name="connsiteY4" fmla="*/ 904958 h 1386378"/>
              <a:gd name="connsiteX5" fmla="*/ 2024491 w 2618080"/>
              <a:gd name="connsiteY5" fmla="*/ 1195097 h 1386378"/>
              <a:gd name="connsiteX6" fmla="*/ 2063732 w 2618080"/>
              <a:gd name="connsiteY6" fmla="*/ 1383423 h 1386378"/>
              <a:gd name="connsiteX7" fmla="*/ 2201955 w 2618080"/>
              <a:gd name="connsiteY7" fmla="*/ 1277098 h 1386378"/>
              <a:gd name="connsiteX8" fmla="*/ 2435337 w 2618080"/>
              <a:gd name="connsiteY8" fmla="*/ 864187 h 1386378"/>
              <a:gd name="connsiteX9" fmla="*/ 2615095 w 2618080"/>
              <a:gd name="connsiteY9" fmla="*/ 476597 h 1386378"/>
              <a:gd name="connsiteX10" fmla="*/ 2531564 w 2618080"/>
              <a:gd name="connsiteY10" fmla="*/ 352065 h 1386378"/>
              <a:gd name="connsiteX11" fmla="*/ 2327021 w 2618080"/>
              <a:gd name="connsiteY11" fmla="*/ 588276 h 1386378"/>
              <a:gd name="connsiteX12" fmla="*/ 2141985 w 2618080"/>
              <a:gd name="connsiteY12" fmla="*/ 655131 h 1386378"/>
              <a:gd name="connsiteX13" fmla="*/ 1680960 w 2618080"/>
              <a:gd name="connsiteY13" fmla="*/ 575349 h 1386378"/>
              <a:gd name="connsiteX14" fmla="*/ 1074904 w 2618080"/>
              <a:gd name="connsiteY14" fmla="*/ 330800 h 1386378"/>
              <a:gd name="connsiteX15" fmla="*/ 383788 w 2618080"/>
              <a:gd name="connsiteY15" fmla="*/ 107516 h 1386378"/>
              <a:gd name="connsiteX16" fmla="*/ 128606 w 2618080"/>
              <a:gd name="connsiteY16" fmla="*/ 22456 h 1386378"/>
              <a:gd name="connsiteX17" fmla="*/ 64811 w 2618080"/>
              <a:gd name="connsiteY17" fmla="*/ 11823 h 1386378"/>
              <a:gd name="connsiteX0" fmla="*/ 64811 w 2618080"/>
              <a:gd name="connsiteY0" fmla="*/ 11823 h 1486469"/>
              <a:gd name="connsiteX1" fmla="*/ 1016 w 2618080"/>
              <a:gd name="connsiteY1" fmla="*/ 171312 h 1486469"/>
              <a:gd name="connsiteX2" fmla="*/ 117974 w 2618080"/>
              <a:gd name="connsiteY2" fmla="*/ 224475 h 1486469"/>
              <a:gd name="connsiteX3" fmla="*/ 702764 w 2618080"/>
              <a:gd name="connsiteY3" fmla="*/ 437126 h 1486469"/>
              <a:gd name="connsiteX4" fmla="*/ 1829816 w 2618080"/>
              <a:gd name="connsiteY4" fmla="*/ 904958 h 1486469"/>
              <a:gd name="connsiteX5" fmla="*/ 2024491 w 2618080"/>
              <a:gd name="connsiteY5" fmla="*/ 1195097 h 1486469"/>
              <a:gd name="connsiteX6" fmla="*/ 2034129 w 2618080"/>
              <a:gd name="connsiteY6" fmla="*/ 1485388 h 1486469"/>
              <a:gd name="connsiteX7" fmla="*/ 2201955 w 2618080"/>
              <a:gd name="connsiteY7" fmla="*/ 1277098 h 1486469"/>
              <a:gd name="connsiteX8" fmla="*/ 2435337 w 2618080"/>
              <a:gd name="connsiteY8" fmla="*/ 864187 h 1486469"/>
              <a:gd name="connsiteX9" fmla="*/ 2615095 w 2618080"/>
              <a:gd name="connsiteY9" fmla="*/ 476597 h 1486469"/>
              <a:gd name="connsiteX10" fmla="*/ 2531564 w 2618080"/>
              <a:gd name="connsiteY10" fmla="*/ 352065 h 1486469"/>
              <a:gd name="connsiteX11" fmla="*/ 2327021 w 2618080"/>
              <a:gd name="connsiteY11" fmla="*/ 588276 h 1486469"/>
              <a:gd name="connsiteX12" fmla="*/ 2141985 w 2618080"/>
              <a:gd name="connsiteY12" fmla="*/ 655131 h 1486469"/>
              <a:gd name="connsiteX13" fmla="*/ 1680960 w 2618080"/>
              <a:gd name="connsiteY13" fmla="*/ 575349 h 1486469"/>
              <a:gd name="connsiteX14" fmla="*/ 1074904 w 2618080"/>
              <a:gd name="connsiteY14" fmla="*/ 330800 h 1486469"/>
              <a:gd name="connsiteX15" fmla="*/ 383788 w 2618080"/>
              <a:gd name="connsiteY15" fmla="*/ 107516 h 1486469"/>
              <a:gd name="connsiteX16" fmla="*/ 128606 w 2618080"/>
              <a:gd name="connsiteY16" fmla="*/ 22456 h 1486469"/>
              <a:gd name="connsiteX17" fmla="*/ 64811 w 2618080"/>
              <a:gd name="connsiteY17" fmla="*/ 11823 h 1486469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29816 w 2618080"/>
              <a:gd name="connsiteY4" fmla="*/ 904958 h 1485398"/>
              <a:gd name="connsiteX5" fmla="*/ 2024491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29816 w 2618080"/>
              <a:gd name="connsiteY4" fmla="*/ 904958 h 1485398"/>
              <a:gd name="connsiteX5" fmla="*/ 1991599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29816 w 2618080"/>
              <a:gd name="connsiteY4" fmla="*/ 904958 h 1485398"/>
              <a:gd name="connsiteX5" fmla="*/ 1991599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49552 w 2618080"/>
              <a:gd name="connsiteY4" fmla="*/ 891801 h 1485398"/>
              <a:gd name="connsiteX5" fmla="*/ 1991599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687"/>
              <a:gd name="connsiteX1" fmla="*/ 1016 w 2618080"/>
              <a:gd name="connsiteY1" fmla="*/ 171312 h 1485687"/>
              <a:gd name="connsiteX2" fmla="*/ 117974 w 2618080"/>
              <a:gd name="connsiteY2" fmla="*/ 224475 h 1485687"/>
              <a:gd name="connsiteX3" fmla="*/ 702764 w 2618080"/>
              <a:gd name="connsiteY3" fmla="*/ 437126 h 1485687"/>
              <a:gd name="connsiteX4" fmla="*/ 1849552 w 2618080"/>
              <a:gd name="connsiteY4" fmla="*/ 891801 h 1485687"/>
              <a:gd name="connsiteX5" fmla="*/ 1998178 w 2618080"/>
              <a:gd name="connsiteY5" fmla="*/ 1251013 h 1485687"/>
              <a:gd name="connsiteX6" fmla="*/ 2034129 w 2618080"/>
              <a:gd name="connsiteY6" fmla="*/ 1485388 h 1485687"/>
              <a:gd name="connsiteX7" fmla="*/ 2261161 w 2618080"/>
              <a:gd name="connsiteY7" fmla="*/ 1204735 h 1485687"/>
              <a:gd name="connsiteX8" fmla="*/ 2435337 w 2618080"/>
              <a:gd name="connsiteY8" fmla="*/ 864187 h 1485687"/>
              <a:gd name="connsiteX9" fmla="*/ 2615095 w 2618080"/>
              <a:gd name="connsiteY9" fmla="*/ 476597 h 1485687"/>
              <a:gd name="connsiteX10" fmla="*/ 2531564 w 2618080"/>
              <a:gd name="connsiteY10" fmla="*/ 352065 h 1485687"/>
              <a:gd name="connsiteX11" fmla="*/ 2327021 w 2618080"/>
              <a:gd name="connsiteY11" fmla="*/ 588276 h 1485687"/>
              <a:gd name="connsiteX12" fmla="*/ 2141985 w 2618080"/>
              <a:gd name="connsiteY12" fmla="*/ 655131 h 1485687"/>
              <a:gd name="connsiteX13" fmla="*/ 1680960 w 2618080"/>
              <a:gd name="connsiteY13" fmla="*/ 575349 h 1485687"/>
              <a:gd name="connsiteX14" fmla="*/ 1074904 w 2618080"/>
              <a:gd name="connsiteY14" fmla="*/ 330800 h 1485687"/>
              <a:gd name="connsiteX15" fmla="*/ 383788 w 2618080"/>
              <a:gd name="connsiteY15" fmla="*/ 107516 h 1485687"/>
              <a:gd name="connsiteX16" fmla="*/ 128606 w 2618080"/>
              <a:gd name="connsiteY16" fmla="*/ 22456 h 1485687"/>
              <a:gd name="connsiteX17" fmla="*/ 64811 w 2618080"/>
              <a:gd name="connsiteY17" fmla="*/ 11823 h 1485687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702764 w 2618080"/>
              <a:gd name="connsiteY3" fmla="*/ 437126 h 1485693"/>
              <a:gd name="connsiteX4" fmla="*/ 1849552 w 2618080"/>
              <a:gd name="connsiteY4" fmla="*/ 891801 h 1485693"/>
              <a:gd name="connsiteX5" fmla="*/ 1998178 w 2618080"/>
              <a:gd name="connsiteY5" fmla="*/ 1251013 h 1485693"/>
              <a:gd name="connsiteX6" fmla="*/ 2034129 w 2618080"/>
              <a:gd name="connsiteY6" fmla="*/ 1485388 h 1485693"/>
              <a:gd name="connsiteX7" fmla="*/ 2261161 w 2618080"/>
              <a:gd name="connsiteY7" fmla="*/ 1204735 h 1485693"/>
              <a:gd name="connsiteX8" fmla="*/ 2435337 w 2618080"/>
              <a:gd name="connsiteY8" fmla="*/ 864187 h 1485693"/>
              <a:gd name="connsiteX9" fmla="*/ 2615095 w 2618080"/>
              <a:gd name="connsiteY9" fmla="*/ 476597 h 1485693"/>
              <a:gd name="connsiteX10" fmla="*/ 2531564 w 2618080"/>
              <a:gd name="connsiteY10" fmla="*/ 352065 h 1485693"/>
              <a:gd name="connsiteX11" fmla="*/ 2327021 w 2618080"/>
              <a:gd name="connsiteY11" fmla="*/ 588276 h 1485693"/>
              <a:gd name="connsiteX12" fmla="*/ 2141985 w 2618080"/>
              <a:gd name="connsiteY12" fmla="*/ 655131 h 1485693"/>
              <a:gd name="connsiteX13" fmla="*/ 1680960 w 2618080"/>
              <a:gd name="connsiteY13" fmla="*/ 575349 h 1485693"/>
              <a:gd name="connsiteX14" fmla="*/ 1074904 w 2618080"/>
              <a:gd name="connsiteY14" fmla="*/ 330800 h 1485693"/>
              <a:gd name="connsiteX15" fmla="*/ 383788 w 2618080"/>
              <a:gd name="connsiteY15" fmla="*/ 107516 h 1485693"/>
              <a:gd name="connsiteX16" fmla="*/ 128606 w 2618080"/>
              <a:gd name="connsiteY16" fmla="*/ 22456 h 1485693"/>
              <a:gd name="connsiteX17" fmla="*/ 64811 w 2618080"/>
              <a:gd name="connsiteY17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702764 w 2618080"/>
              <a:gd name="connsiteY3" fmla="*/ 437126 h 1485693"/>
              <a:gd name="connsiteX4" fmla="*/ 1849552 w 2618080"/>
              <a:gd name="connsiteY4" fmla="*/ 891801 h 1485693"/>
              <a:gd name="connsiteX5" fmla="*/ 1998178 w 2618080"/>
              <a:gd name="connsiteY5" fmla="*/ 1251013 h 1485693"/>
              <a:gd name="connsiteX6" fmla="*/ 2034129 w 2618080"/>
              <a:gd name="connsiteY6" fmla="*/ 1485388 h 1485693"/>
              <a:gd name="connsiteX7" fmla="*/ 2261161 w 2618080"/>
              <a:gd name="connsiteY7" fmla="*/ 1204735 h 1485693"/>
              <a:gd name="connsiteX8" fmla="*/ 2435337 w 2618080"/>
              <a:gd name="connsiteY8" fmla="*/ 864187 h 1485693"/>
              <a:gd name="connsiteX9" fmla="*/ 2615095 w 2618080"/>
              <a:gd name="connsiteY9" fmla="*/ 476597 h 1485693"/>
              <a:gd name="connsiteX10" fmla="*/ 2531564 w 2618080"/>
              <a:gd name="connsiteY10" fmla="*/ 352065 h 1485693"/>
              <a:gd name="connsiteX11" fmla="*/ 2327021 w 2618080"/>
              <a:gd name="connsiteY11" fmla="*/ 588276 h 1485693"/>
              <a:gd name="connsiteX12" fmla="*/ 2141985 w 2618080"/>
              <a:gd name="connsiteY12" fmla="*/ 655131 h 1485693"/>
              <a:gd name="connsiteX13" fmla="*/ 1680960 w 2618080"/>
              <a:gd name="connsiteY13" fmla="*/ 575349 h 1485693"/>
              <a:gd name="connsiteX14" fmla="*/ 1074904 w 2618080"/>
              <a:gd name="connsiteY14" fmla="*/ 330800 h 1485693"/>
              <a:gd name="connsiteX15" fmla="*/ 383788 w 2618080"/>
              <a:gd name="connsiteY15" fmla="*/ 107516 h 1485693"/>
              <a:gd name="connsiteX16" fmla="*/ 128606 w 2618080"/>
              <a:gd name="connsiteY16" fmla="*/ 22456 h 1485693"/>
              <a:gd name="connsiteX17" fmla="*/ 64811 w 2618080"/>
              <a:gd name="connsiteY17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650136 w 2618080"/>
              <a:gd name="connsiteY3" fmla="*/ 706841 h 1485693"/>
              <a:gd name="connsiteX4" fmla="*/ 1849552 w 2618080"/>
              <a:gd name="connsiteY4" fmla="*/ 891801 h 1485693"/>
              <a:gd name="connsiteX5" fmla="*/ 1998178 w 2618080"/>
              <a:gd name="connsiteY5" fmla="*/ 1251013 h 1485693"/>
              <a:gd name="connsiteX6" fmla="*/ 2034129 w 2618080"/>
              <a:gd name="connsiteY6" fmla="*/ 1485388 h 1485693"/>
              <a:gd name="connsiteX7" fmla="*/ 2261161 w 2618080"/>
              <a:gd name="connsiteY7" fmla="*/ 1204735 h 1485693"/>
              <a:gd name="connsiteX8" fmla="*/ 2435337 w 2618080"/>
              <a:gd name="connsiteY8" fmla="*/ 864187 h 1485693"/>
              <a:gd name="connsiteX9" fmla="*/ 2615095 w 2618080"/>
              <a:gd name="connsiteY9" fmla="*/ 476597 h 1485693"/>
              <a:gd name="connsiteX10" fmla="*/ 2531564 w 2618080"/>
              <a:gd name="connsiteY10" fmla="*/ 352065 h 1485693"/>
              <a:gd name="connsiteX11" fmla="*/ 2327021 w 2618080"/>
              <a:gd name="connsiteY11" fmla="*/ 588276 h 1485693"/>
              <a:gd name="connsiteX12" fmla="*/ 2141985 w 2618080"/>
              <a:gd name="connsiteY12" fmla="*/ 655131 h 1485693"/>
              <a:gd name="connsiteX13" fmla="*/ 1680960 w 2618080"/>
              <a:gd name="connsiteY13" fmla="*/ 575349 h 1485693"/>
              <a:gd name="connsiteX14" fmla="*/ 1074904 w 2618080"/>
              <a:gd name="connsiteY14" fmla="*/ 330800 h 1485693"/>
              <a:gd name="connsiteX15" fmla="*/ 383788 w 2618080"/>
              <a:gd name="connsiteY15" fmla="*/ 107516 h 1485693"/>
              <a:gd name="connsiteX16" fmla="*/ 128606 w 2618080"/>
              <a:gd name="connsiteY16" fmla="*/ 22456 h 1485693"/>
              <a:gd name="connsiteX17" fmla="*/ 64811 w 2618080"/>
              <a:gd name="connsiteY17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650136 w 2618080"/>
              <a:gd name="connsiteY4" fmla="*/ 706841 h 1485693"/>
              <a:gd name="connsiteX5" fmla="*/ 1849552 w 2618080"/>
              <a:gd name="connsiteY5" fmla="*/ 891801 h 1485693"/>
              <a:gd name="connsiteX6" fmla="*/ 1998178 w 2618080"/>
              <a:gd name="connsiteY6" fmla="*/ 1251013 h 1485693"/>
              <a:gd name="connsiteX7" fmla="*/ 2034129 w 2618080"/>
              <a:gd name="connsiteY7" fmla="*/ 1485388 h 1485693"/>
              <a:gd name="connsiteX8" fmla="*/ 2261161 w 2618080"/>
              <a:gd name="connsiteY8" fmla="*/ 1204735 h 1485693"/>
              <a:gd name="connsiteX9" fmla="*/ 2435337 w 2618080"/>
              <a:gd name="connsiteY9" fmla="*/ 864187 h 1485693"/>
              <a:gd name="connsiteX10" fmla="*/ 2615095 w 2618080"/>
              <a:gd name="connsiteY10" fmla="*/ 476597 h 1485693"/>
              <a:gd name="connsiteX11" fmla="*/ 2531564 w 2618080"/>
              <a:gd name="connsiteY11" fmla="*/ 352065 h 1485693"/>
              <a:gd name="connsiteX12" fmla="*/ 2327021 w 2618080"/>
              <a:gd name="connsiteY12" fmla="*/ 588276 h 1485693"/>
              <a:gd name="connsiteX13" fmla="*/ 2141985 w 2618080"/>
              <a:gd name="connsiteY13" fmla="*/ 655131 h 1485693"/>
              <a:gd name="connsiteX14" fmla="*/ 1680960 w 2618080"/>
              <a:gd name="connsiteY14" fmla="*/ 575349 h 1485693"/>
              <a:gd name="connsiteX15" fmla="*/ 1074904 w 2618080"/>
              <a:gd name="connsiteY15" fmla="*/ 330800 h 1485693"/>
              <a:gd name="connsiteX16" fmla="*/ 383788 w 2618080"/>
              <a:gd name="connsiteY16" fmla="*/ 107516 h 1485693"/>
              <a:gd name="connsiteX17" fmla="*/ 128606 w 2618080"/>
              <a:gd name="connsiteY17" fmla="*/ 22456 h 1485693"/>
              <a:gd name="connsiteX18" fmla="*/ 64811 w 2618080"/>
              <a:gd name="connsiteY18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650136 w 2618080"/>
              <a:gd name="connsiteY4" fmla="*/ 706841 h 1485693"/>
              <a:gd name="connsiteX5" fmla="*/ 864700 w 2618080"/>
              <a:gd name="connsiteY5" fmla="*/ 496408 h 1485693"/>
              <a:gd name="connsiteX6" fmla="*/ 1849552 w 2618080"/>
              <a:gd name="connsiteY6" fmla="*/ 891801 h 1485693"/>
              <a:gd name="connsiteX7" fmla="*/ 1998178 w 2618080"/>
              <a:gd name="connsiteY7" fmla="*/ 1251013 h 1485693"/>
              <a:gd name="connsiteX8" fmla="*/ 2034129 w 2618080"/>
              <a:gd name="connsiteY8" fmla="*/ 1485388 h 1485693"/>
              <a:gd name="connsiteX9" fmla="*/ 2261161 w 2618080"/>
              <a:gd name="connsiteY9" fmla="*/ 1204735 h 1485693"/>
              <a:gd name="connsiteX10" fmla="*/ 2435337 w 2618080"/>
              <a:gd name="connsiteY10" fmla="*/ 864187 h 1485693"/>
              <a:gd name="connsiteX11" fmla="*/ 2615095 w 2618080"/>
              <a:gd name="connsiteY11" fmla="*/ 476597 h 1485693"/>
              <a:gd name="connsiteX12" fmla="*/ 2531564 w 2618080"/>
              <a:gd name="connsiteY12" fmla="*/ 352065 h 1485693"/>
              <a:gd name="connsiteX13" fmla="*/ 2327021 w 2618080"/>
              <a:gd name="connsiteY13" fmla="*/ 588276 h 1485693"/>
              <a:gd name="connsiteX14" fmla="*/ 2141985 w 2618080"/>
              <a:gd name="connsiteY14" fmla="*/ 655131 h 1485693"/>
              <a:gd name="connsiteX15" fmla="*/ 1680960 w 2618080"/>
              <a:gd name="connsiteY15" fmla="*/ 575349 h 1485693"/>
              <a:gd name="connsiteX16" fmla="*/ 1074904 w 2618080"/>
              <a:gd name="connsiteY16" fmla="*/ 330800 h 1485693"/>
              <a:gd name="connsiteX17" fmla="*/ 383788 w 2618080"/>
              <a:gd name="connsiteY17" fmla="*/ 107516 h 1485693"/>
              <a:gd name="connsiteX18" fmla="*/ 128606 w 2618080"/>
              <a:gd name="connsiteY18" fmla="*/ 22456 h 1485693"/>
              <a:gd name="connsiteX19" fmla="*/ 64811 w 2618080"/>
              <a:gd name="connsiteY19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650136 w 2618080"/>
              <a:gd name="connsiteY4" fmla="*/ 706841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923906 w 2618080"/>
              <a:gd name="connsiteY6" fmla="*/ 516143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341715 w 2618080"/>
              <a:gd name="connsiteY4" fmla="*/ 1009525 h 1485693"/>
              <a:gd name="connsiteX5" fmla="*/ 558038 w 2618080"/>
              <a:gd name="connsiteY5" fmla="*/ 858145 h 1485693"/>
              <a:gd name="connsiteX6" fmla="*/ 726553 w 2618080"/>
              <a:gd name="connsiteY6" fmla="*/ 552325 h 1485693"/>
              <a:gd name="connsiteX7" fmla="*/ 923906 w 2618080"/>
              <a:gd name="connsiteY7" fmla="*/ 516143 h 1485693"/>
              <a:gd name="connsiteX8" fmla="*/ 1849552 w 2618080"/>
              <a:gd name="connsiteY8" fmla="*/ 891801 h 1485693"/>
              <a:gd name="connsiteX9" fmla="*/ 1998178 w 2618080"/>
              <a:gd name="connsiteY9" fmla="*/ 1251013 h 1485693"/>
              <a:gd name="connsiteX10" fmla="*/ 2034129 w 2618080"/>
              <a:gd name="connsiteY10" fmla="*/ 1485388 h 1485693"/>
              <a:gd name="connsiteX11" fmla="*/ 2261161 w 2618080"/>
              <a:gd name="connsiteY11" fmla="*/ 1204735 h 1485693"/>
              <a:gd name="connsiteX12" fmla="*/ 2435337 w 2618080"/>
              <a:gd name="connsiteY12" fmla="*/ 864187 h 1485693"/>
              <a:gd name="connsiteX13" fmla="*/ 2615095 w 2618080"/>
              <a:gd name="connsiteY13" fmla="*/ 476597 h 1485693"/>
              <a:gd name="connsiteX14" fmla="*/ 2531564 w 2618080"/>
              <a:gd name="connsiteY14" fmla="*/ 352065 h 1485693"/>
              <a:gd name="connsiteX15" fmla="*/ 2327021 w 2618080"/>
              <a:gd name="connsiteY15" fmla="*/ 588276 h 1485693"/>
              <a:gd name="connsiteX16" fmla="*/ 2141985 w 2618080"/>
              <a:gd name="connsiteY16" fmla="*/ 655131 h 1485693"/>
              <a:gd name="connsiteX17" fmla="*/ 1680960 w 2618080"/>
              <a:gd name="connsiteY17" fmla="*/ 575349 h 1485693"/>
              <a:gd name="connsiteX18" fmla="*/ 1074904 w 2618080"/>
              <a:gd name="connsiteY18" fmla="*/ 330800 h 1485693"/>
              <a:gd name="connsiteX19" fmla="*/ 383788 w 2618080"/>
              <a:gd name="connsiteY19" fmla="*/ 107516 h 1485693"/>
              <a:gd name="connsiteX20" fmla="*/ 128606 w 2618080"/>
              <a:gd name="connsiteY20" fmla="*/ 22456 h 1485693"/>
              <a:gd name="connsiteX21" fmla="*/ 64811 w 2618080"/>
              <a:gd name="connsiteY21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341715 w 2618080"/>
              <a:gd name="connsiteY4" fmla="*/ 1009525 h 1485693"/>
              <a:gd name="connsiteX5" fmla="*/ 469230 w 2618080"/>
              <a:gd name="connsiteY5" fmla="*/ 1348237 h 1485693"/>
              <a:gd name="connsiteX6" fmla="*/ 726553 w 2618080"/>
              <a:gd name="connsiteY6" fmla="*/ 552325 h 1485693"/>
              <a:gd name="connsiteX7" fmla="*/ 923906 w 2618080"/>
              <a:gd name="connsiteY7" fmla="*/ 516143 h 1485693"/>
              <a:gd name="connsiteX8" fmla="*/ 1849552 w 2618080"/>
              <a:gd name="connsiteY8" fmla="*/ 891801 h 1485693"/>
              <a:gd name="connsiteX9" fmla="*/ 1998178 w 2618080"/>
              <a:gd name="connsiteY9" fmla="*/ 1251013 h 1485693"/>
              <a:gd name="connsiteX10" fmla="*/ 2034129 w 2618080"/>
              <a:gd name="connsiteY10" fmla="*/ 1485388 h 1485693"/>
              <a:gd name="connsiteX11" fmla="*/ 2261161 w 2618080"/>
              <a:gd name="connsiteY11" fmla="*/ 1204735 h 1485693"/>
              <a:gd name="connsiteX12" fmla="*/ 2435337 w 2618080"/>
              <a:gd name="connsiteY12" fmla="*/ 864187 h 1485693"/>
              <a:gd name="connsiteX13" fmla="*/ 2615095 w 2618080"/>
              <a:gd name="connsiteY13" fmla="*/ 476597 h 1485693"/>
              <a:gd name="connsiteX14" fmla="*/ 2531564 w 2618080"/>
              <a:gd name="connsiteY14" fmla="*/ 352065 h 1485693"/>
              <a:gd name="connsiteX15" fmla="*/ 2327021 w 2618080"/>
              <a:gd name="connsiteY15" fmla="*/ 588276 h 1485693"/>
              <a:gd name="connsiteX16" fmla="*/ 2141985 w 2618080"/>
              <a:gd name="connsiteY16" fmla="*/ 655131 h 1485693"/>
              <a:gd name="connsiteX17" fmla="*/ 1680960 w 2618080"/>
              <a:gd name="connsiteY17" fmla="*/ 575349 h 1485693"/>
              <a:gd name="connsiteX18" fmla="*/ 1074904 w 2618080"/>
              <a:gd name="connsiteY18" fmla="*/ 330800 h 1485693"/>
              <a:gd name="connsiteX19" fmla="*/ 383788 w 2618080"/>
              <a:gd name="connsiteY19" fmla="*/ 107516 h 1485693"/>
              <a:gd name="connsiteX20" fmla="*/ 128606 w 2618080"/>
              <a:gd name="connsiteY20" fmla="*/ 22456 h 1485693"/>
              <a:gd name="connsiteX21" fmla="*/ 64811 w 2618080"/>
              <a:gd name="connsiteY21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285798 w 2618080"/>
              <a:gd name="connsiteY4" fmla="*/ 1433833 h 1485693"/>
              <a:gd name="connsiteX5" fmla="*/ 469230 w 2618080"/>
              <a:gd name="connsiteY5" fmla="*/ 1348237 h 1485693"/>
              <a:gd name="connsiteX6" fmla="*/ 726553 w 2618080"/>
              <a:gd name="connsiteY6" fmla="*/ 552325 h 1485693"/>
              <a:gd name="connsiteX7" fmla="*/ 923906 w 2618080"/>
              <a:gd name="connsiteY7" fmla="*/ 516143 h 1485693"/>
              <a:gd name="connsiteX8" fmla="*/ 1849552 w 2618080"/>
              <a:gd name="connsiteY8" fmla="*/ 891801 h 1485693"/>
              <a:gd name="connsiteX9" fmla="*/ 1998178 w 2618080"/>
              <a:gd name="connsiteY9" fmla="*/ 1251013 h 1485693"/>
              <a:gd name="connsiteX10" fmla="*/ 2034129 w 2618080"/>
              <a:gd name="connsiteY10" fmla="*/ 1485388 h 1485693"/>
              <a:gd name="connsiteX11" fmla="*/ 2261161 w 2618080"/>
              <a:gd name="connsiteY11" fmla="*/ 1204735 h 1485693"/>
              <a:gd name="connsiteX12" fmla="*/ 2435337 w 2618080"/>
              <a:gd name="connsiteY12" fmla="*/ 864187 h 1485693"/>
              <a:gd name="connsiteX13" fmla="*/ 2615095 w 2618080"/>
              <a:gd name="connsiteY13" fmla="*/ 476597 h 1485693"/>
              <a:gd name="connsiteX14" fmla="*/ 2531564 w 2618080"/>
              <a:gd name="connsiteY14" fmla="*/ 352065 h 1485693"/>
              <a:gd name="connsiteX15" fmla="*/ 2327021 w 2618080"/>
              <a:gd name="connsiteY15" fmla="*/ 588276 h 1485693"/>
              <a:gd name="connsiteX16" fmla="*/ 2141985 w 2618080"/>
              <a:gd name="connsiteY16" fmla="*/ 655131 h 1485693"/>
              <a:gd name="connsiteX17" fmla="*/ 1680960 w 2618080"/>
              <a:gd name="connsiteY17" fmla="*/ 575349 h 1485693"/>
              <a:gd name="connsiteX18" fmla="*/ 1074904 w 2618080"/>
              <a:gd name="connsiteY18" fmla="*/ 330800 h 1485693"/>
              <a:gd name="connsiteX19" fmla="*/ 383788 w 2618080"/>
              <a:gd name="connsiteY19" fmla="*/ 107516 h 1485693"/>
              <a:gd name="connsiteX20" fmla="*/ 128606 w 2618080"/>
              <a:gd name="connsiteY20" fmla="*/ 22456 h 1485693"/>
              <a:gd name="connsiteX21" fmla="*/ 64811 w 2618080"/>
              <a:gd name="connsiteY21" fmla="*/ 11823 h 1485693"/>
              <a:gd name="connsiteX0" fmla="*/ 64811 w 2618080"/>
              <a:gd name="connsiteY0" fmla="*/ 11823 h 1528776"/>
              <a:gd name="connsiteX1" fmla="*/ 1016 w 2618080"/>
              <a:gd name="connsiteY1" fmla="*/ 171312 h 1528776"/>
              <a:gd name="connsiteX2" fmla="*/ 117974 w 2618080"/>
              <a:gd name="connsiteY2" fmla="*/ 224475 h 1528776"/>
              <a:gd name="connsiteX3" fmla="*/ 555514 w 2618080"/>
              <a:gd name="connsiteY3" fmla="*/ 424045 h 1528776"/>
              <a:gd name="connsiteX4" fmla="*/ 285798 w 2618080"/>
              <a:gd name="connsiteY4" fmla="*/ 1433833 h 1528776"/>
              <a:gd name="connsiteX5" fmla="*/ 755391 w 2618080"/>
              <a:gd name="connsiteY5" fmla="*/ 1450203 h 1528776"/>
              <a:gd name="connsiteX6" fmla="*/ 726553 w 2618080"/>
              <a:gd name="connsiteY6" fmla="*/ 552325 h 1528776"/>
              <a:gd name="connsiteX7" fmla="*/ 923906 w 2618080"/>
              <a:gd name="connsiteY7" fmla="*/ 516143 h 1528776"/>
              <a:gd name="connsiteX8" fmla="*/ 1849552 w 2618080"/>
              <a:gd name="connsiteY8" fmla="*/ 891801 h 1528776"/>
              <a:gd name="connsiteX9" fmla="*/ 1998178 w 2618080"/>
              <a:gd name="connsiteY9" fmla="*/ 1251013 h 1528776"/>
              <a:gd name="connsiteX10" fmla="*/ 2034129 w 2618080"/>
              <a:gd name="connsiteY10" fmla="*/ 1485388 h 1528776"/>
              <a:gd name="connsiteX11" fmla="*/ 2261161 w 2618080"/>
              <a:gd name="connsiteY11" fmla="*/ 1204735 h 1528776"/>
              <a:gd name="connsiteX12" fmla="*/ 2435337 w 2618080"/>
              <a:gd name="connsiteY12" fmla="*/ 864187 h 1528776"/>
              <a:gd name="connsiteX13" fmla="*/ 2615095 w 2618080"/>
              <a:gd name="connsiteY13" fmla="*/ 476597 h 1528776"/>
              <a:gd name="connsiteX14" fmla="*/ 2531564 w 2618080"/>
              <a:gd name="connsiteY14" fmla="*/ 352065 h 1528776"/>
              <a:gd name="connsiteX15" fmla="*/ 2327021 w 2618080"/>
              <a:gd name="connsiteY15" fmla="*/ 588276 h 1528776"/>
              <a:gd name="connsiteX16" fmla="*/ 2141985 w 2618080"/>
              <a:gd name="connsiteY16" fmla="*/ 655131 h 1528776"/>
              <a:gd name="connsiteX17" fmla="*/ 1680960 w 2618080"/>
              <a:gd name="connsiteY17" fmla="*/ 575349 h 1528776"/>
              <a:gd name="connsiteX18" fmla="*/ 1074904 w 2618080"/>
              <a:gd name="connsiteY18" fmla="*/ 330800 h 1528776"/>
              <a:gd name="connsiteX19" fmla="*/ 383788 w 2618080"/>
              <a:gd name="connsiteY19" fmla="*/ 107516 h 1528776"/>
              <a:gd name="connsiteX20" fmla="*/ 128606 w 2618080"/>
              <a:gd name="connsiteY20" fmla="*/ 22456 h 1528776"/>
              <a:gd name="connsiteX21" fmla="*/ 64811 w 2618080"/>
              <a:gd name="connsiteY21" fmla="*/ 11823 h 1528776"/>
              <a:gd name="connsiteX0" fmla="*/ 64811 w 2618080"/>
              <a:gd name="connsiteY0" fmla="*/ 11823 h 1561319"/>
              <a:gd name="connsiteX1" fmla="*/ 1016 w 2618080"/>
              <a:gd name="connsiteY1" fmla="*/ 171312 h 1561319"/>
              <a:gd name="connsiteX2" fmla="*/ 117974 w 2618080"/>
              <a:gd name="connsiteY2" fmla="*/ 224475 h 1561319"/>
              <a:gd name="connsiteX3" fmla="*/ 555514 w 2618080"/>
              <a:gd name="connsiteY3" fmla="*/ 424045 h 1561319"/>
              <a:gd name="connsiteX4" fmla="*/ 512754 w 2618080"/>
              <a:gd name="connsiteY4" fmla="*/ 1499618 h 1561319"/>
              <a:gd name="connsiteX5" fmla="*/ 755391 w 2618080"/>
              <a:gd name="connsiteY5" fmla="*/ 1450203 h 1561319"/>
              <a:gd name="connsiteX6" fmla="*/ 726553 w 2618080"/>
              <a:gd name="connsiteY6" fmla="*/ 552325 h 1561319"/>
              <a:gd name="connsiteX7" fmla="*/ 923906 w 2618080"/>
              <a:gd name="connsiteY7" fmla="*/ 516143 h 1561319"/>
              <a:gd name="connsiteX8" fmla="*/ 1849552 w 2618080"/>
              <a:gd name="connsiteY8" fmla="*/ 891801 h 1561319"/>
              <a:gd name="connsiteX9" fmla="*/ 1998178 w 2618080"/>
              <a:gd name="connsiteY9" fmla="*/ 1251013 h 1561319"/>
              <a:gd name="connsiteX10" fmla="*/ 2034129 w 2618080"/>
              <a:gd name="connsiteY10" fmla="*/ 1485388 h 1561319"/>
              <a:gd name="connsiteX11" fmla="*/ 2261161 w 2618080"/>
              <a:gd name="connsiteY11" fmla="*/ 1204735 h 1561319"/>
              <a:gd name="connsiteX12" fmla="*/ 2435337 w 2618080"/>
              <a:gd name="connsiteY12" fmla="*/ 864187 h 1561319"/>
              <a:gd name="connsiteX13" fmla="*/ 2615095 w 2618080"/>
              <a:gd name="connsiteY13" fmla="*/ 476597 h 1561319"/>
              <a:gd name="connsiteX14" fmla="*/ 2531564 w 2618080"/>
              <a:gd name="connsiteY14" fmla="*/ 352065 h 1561319"/>
              <a:gd name="connsiteX15" fmla="*/ 2327021 w 2618080"/>
              <a:gd name="connsiteY15" fmla="*/ 588276 h 1561319"/>
              <a:gd name="connsiteX16" fmla="*/ 2141985 w 2618080"/>
              <a:gd name="connsiteY16" fmla="*/ 655131 h 1561319"/>
              <a:gd name="connsiteX17" fmla="*/ 1680960 w 2618080"/>
              <a:gd name="connsiteY17" fmla="*/ 575349 h 1561319"/>
              <a:gd name="connsiteX18" fmla="*/ 1074904 w 2618080"/>
              <a:gd name="connsiteY18" fmla="*/ 330800 h 1561319"/>
              <a:gd name="connsiteX19" fmla="*/ 383788 w 2618080"/>
              <a:gd name="connsiteY19" fmla="*/ 107516 h 1561319"/>
              <a:gd name="connsiteX20" fmla="*/ 128606 w 2618080"/>
              <a:gd name="connsiteY20" fmla="*/ 22456 h 1561319"/>
              <a:gd name="connsiteX21" fmla="*/ 64811 w 2618080"/>
              <a:gd name="connsiteY21" fmla="*/ 11823 h 1561319"/>
              <a:gd name="connsiteX0" fmla="*/ 64811 w 2618080"/>
              <a:gd name="connsiteY0" fmla="*/ 11823 h 1567418"/>
              <a:gd name="connsiteX1" fmla="*/ 1016 w 2618080"/>
              <a:gd name="connsiteY1" fmla="*/ 171312 h 1567418"/>
              <a:gd name="connsiteX2" fmla="*/ 117974 w 2618080"/>
              <a:gd name="connsiteY2" fmla="*/ 224475 h 1567418"/>
              <a:gd name="connsiteX3" fmla="*/ 555514 w 2618080"/>
              <a:gd name="connsiteY3" fmla="*/ 424045 h 1567418"/>
              <a:gd name="connsiteX4" fmla="*/ 512754 w 2618080"/>
              <a:gd name="connsiteY4" fmla="*/ 1499618 h 1567418"/>
              <a:gd name="connsiteX5" fmla="*/ 755391 w 2618080"/>
              <a:gd name="connsiteY5" fmla="*/ 1450203 h 1567418"/>
              <a:gd name="connsiteX6" fmla="*/ 726553 w 2618080"/>
              <a:gd name="connsiteY6" fmla="*/ 552325 h 1567418"/>
              <a:gd name="connsiteX7" fmla="*/ 923906 w 2618080"/>
              <a:gd name="connsiteY7" fmla="*/ 516143 h 1567418"/>
              <a:gd name="connsiteX8" fmla="*/ 1849552 w 2618080"/>
              <a:gd name="connsiteY8" fmla="*/ 891801 h 1567418"/>
              <a:gd name="connsiteX9" fmla="*/ 1998178 w 2618080"/>
              <a:gd name="connsiteY9" fmla="*/ 1251013 h 1567418"/>
              <a:gd name="connsiteX10" fmla="*/ 2034129 w 2618080"/>
              <a:gd name="connsiteY10" fmla="*/ 1485388 h 1567418"/>
              <a:gd name="connsiteX11" fmla="*/ 2261161 w 2618080"/>
              <a:gd name="connsiteY11" fmla="*/ 1204735 h 1567418"/>
              <a:gd name="connsiteX12" fmla="*/ 2435337 w 2618080"/>
              <a:gd name="connsiteY12" fmla="*/ 864187 h 1567418"/>
              <a:gd name="connsiteX13" fmla="*/ 2615095 w 2618080"/>
              <a:gd name="connsiteY13" fmla="*/ 476597 h 1567418"/>
              <a:gd name="connsiteX14" fmla="*/ 2531564 w 2618080"/>
              <a:gd name="connsiteY14" fmla="*/ 352065 h 1567418"/>
              <a:gd name="connsiteX15" fmla="*/ 2327021 w 2618080"/>
              <a:gd name="connsiteY15" fmla="*/ 588276 h 1567418"/>
              <a:gd name="connsiteX16" fmla="*/ 2141985 w 2618080"/>
              <a:gd name="connsiteY16" fmla="*/ 655131 h 1567418"/>
              <a:gd name="connsiteX17" fmla="*/ 1680960 w 2618080"/>
              <a:gd name="connsiteY17" fmla="*/ 575349 h 1567418"/>
              <a:gd name="connsiteX18" fmla="*/ 1074904 w 2618080"/>
              <a:gd name="connsiteY18" fmla="*/ 330800 h 1567418"/>
              <a:gd name="connsiteX19" fmla="*/ 383788 w 2618080"/>
              <a:gd name="connsiteY19" fmla="*/ 107516 h 1567418"/>
              <a:gd name="connsiteX20" fmla="*/ 128606 w 2618080"/>
              <a:gd name="connsiteY20" fmla="*/ 22456 h 1567418"/>
              <a:gd name="connsiteX21" fmla="*/ 64811 w 2618080"/>
              <a:gd name="connsiteY21" fmla="*/ 11823 h 1567418"/>
              <a:gd name="connsiteX0" fmla="*/ 64811 w 2618080"/>
              <a:gd name="connsiteY0" fmla="*/ 11823 h 1869658"/>
              <a:gd name="connsiteX1" fmla="*/ 1016 w 2618080"/>
              <a:gd name="connsiteY1" fmla="*/ 171312 h 1869658"/>
              <a:gd name="connsiteX2" fmla="*/ 117974 w 2618080"/>
              <a:gd name="connsiteY2" fmla="*/ 224475 h 1869658"/>
              <a:gd name="connsiteX3" fmla="*/ 555514 w 2618080"/>
              <a:gd name="connsiteY3" fmla="*/ 424045 h 1869658"/>
              <a:gd name="connsiteX4" fmla="*/ 512754 w 2618080"/>
              <a:gd name="connsiteY4" fmla="*/ 1499618 h 1869658"/>
              <a:gd name="connsiteX5" fmla="*/ 755391 w 2618080"/>
              <a:gd name="connsiteY5" fmla="*/ 1828462 h 1869658"/>
              <a:gd name="connsiteX6" fmla="*/ 726553 w 2618080"/>
              <a:gd name="connsiteY6" fmla="*/ 552325 h 1869658"/>
              <a:gd name="connsiteX7" fmla="*/ 923906 w 2618080"/>
              <a:gd name="connsiteY7" fmla="*/ 516143 h 1869658"/>
              <a:gd name="connsiteX8" fmla="*/ 1849552 w 2618080"/>
              <a:gd name="connsiteY8" fmla="*/ 891801 h 1869658"/>
              <a:gd name="connsiteX9" fmla="*/ 1998178 w 2618080"/>
              <a:gd name="connsiteY9" fmla="*/ 1251013 h 1869658"/>
              <a:gd name="connsiteX10" fmla="*/ 2034129 w 2618080"/>
              <a:gd name="connsiteY10" fmla="*/ 1485388 h 1869658"/>
              <a:gd name="connsiteX11" fmla="*/ 2261161 w 2618080"/>
              <a:gd name="connsiteY11" fmla="*/ 1204735 h 1869658"/>
              <a:gd name="connsiteX12" fmla="*/ 2435337 w 2618080"/>
              <a:gd name="connsiteY12" fmla="*/ 864187 h 1869658"/>
              <a:gd name="connsiteX13" fmla="*/ 2615095 w 2618080"/>
              <a:gd name="connsiteY13" fmla="*/ 476597 h 1869658"/>
              <a:gd name="connsiteX14" fmla="*/ 2531564 w 2618080"/>
              <a:gd name="connsiteY14" fmla="*/ 352065 h 1869658"/>
              <a:gd name="connsiteX15" fmla="*/ 2327021 w 2618080"/>
              <a:gd name="connsiteY15" fmla="*/ 588276 h 1869658"/>
              <a:gd name="connsiteX16" fmla="*/ 2141985 w 2618080"/>
              <a:gd name="connsiteY16" fmla="*/ 655131 h 1869658"/>
              <a:gd name="connsiteX17" fmla="*/ 1680960 w 2618080"/>
              <a:gd name="connsiteY17" fmla="*/ 575349 h 1869658"/>
              <a:gd name="connsiteX18" fmla="*/ 1074904 w 2618080"/>
              <a:gd name="connsiteY18" fmla="*/ 330800 h 1869658"/>
              <a:gd name="connsiteX19" fmla="*/ 383788 w 2618080"/>
              <a:gd name="connsiteY19" fmla="*/ 107516 h 1869658"/>
              <a:gd name="connsiteX20" fmla="*/ 128606 w 2618080"/>
              <a:gd name="connsiteY20" fmla="*/ 22456 h 1869658"/>
              <a:gd name="connsiteX21" fmla="*/ 64811 w 2618080"/>
              <a:gd name="connsiteY21" fmla="*/ 11823 h 1869658"/>
              <a:gd name="connsiteX0" fmla="*/ 64811 w 2618080"/>
              <a:gd name="connsiteY0" fmla="*/ 11823 h 1949769"/>
              <a:gd name="connsiteX1" fmla="*/ 1016 w 2618080"/>
              <a:gd name="connsiteY1" fmla="*/ 171312 h 1949769"/>
              <a:gd name="connsiteX2" fmla="*/ 117974 w 2618080"/>
              <a:gd name="connsiteY2" fmla="*/ 224475 h 1949769"/>
              <a:gd name="connsiteX3" fmla="*/ 555514 w 2618080"/>
              <a:gd name="connsiteY3" fmla="*/ 424045 h 1949769"/>
              <a:gd name="connsiteX4" fmla="*/ 588405 w 2618080"/>
              <a:gd name="connsiteY4" fmla="*/ 1848274 h 1949769"/>
              <a:gd name="connsiteX5" fmla="*/ 755391 w 2618080"/>
              <a:gd name="connsiteY5" fmla="*/ 1828462 h 1949769"/>
              <a:gd name="connsiteX6" fmla="*/ 726553 w 2618080"/>
              <a:gd name="connsiteY6" fmla="*/ 552325 h 1949769"/>
              <a:gd name="connsiteX7" fmla="*/ 923906 w 2618080"/>
              <a:gd name="connsiteY7" fmla="*/ 516143 h 1949769"/>
              <a:gd name="connsiteX8" fmla="*/ 1849552 w 2618080"/>
              <a:gd name="connsiteY8" fmla="*/ 891801 h 1949769"/>
              <a:gd name="connsiteX9" fmla="*/ 1998178 w 2618080"/>
              <a:gd name="connsiteY9" fmla="*/ 1251013 h 1949769"/>
              <a:gd name="connsiteX10" fmla="*/ 2034129 w 2618080"/>
              <a:gd name="connsiteY10" fmla="*/ 1485388 h 1949769"/>
              <a:gd name="connsiteX11" fmla="*/ 2261161 w 2618080"/>
              <a:gd name="connsiteY11" fmla="*/ 1204735 h 1949769"/>
              <a:gd name="connsiteX12" fmla="*/ 2435337 w 2618080"/>
              <a:gd name="connsiteY12" fmla="*/ 864187 h 1949769"/>
              <a:gd name="connsiteX13" fmla="*/ 2615095 w 2618080"/>
              <a:gd name="connsiteY13" fmla="*/ 476597 h 1949769"/>
              <a:gd name="connsiteX14" fmla="*/ 2531564 w 2618080"/>
              <a:gd name="connsiteY14" fmla="*/ 352065 h 1949769"/>
              <a:gd name="connsiteX15" fmla="*/ 2327021 w 2618080"/>
              <a:gd name="connsiteY15" fmla="*/ 588276 h 1949769"/>
              <a:gd name="connsiteX16" fmla="*/ 2141985 w 2618080"/>
              <a:gd name="connsiteY16" fmla="*/ 655131 h 1949769"/>
              <a:gd name="connsiteX17" fmla="*/ 1680960 w 2618080"/>
              <a:gd name="connsiteY17" fmla="*/ 575349 h 1949769"/>
              <a:gd name="connsiteX18" fmla="*/ 1074904 w 2618080"/>
              <a:gd name="connsiteY18" fmla="*/ 330800 h 1949769"/>
              <a:gd name="connsiteX19" fmla="*/ 383788 w 2618080"/>
              <a:gd name="connsiteY19" fmla="*/ 107516 h 1949769"/>
              <a:gd name="connsiteX20" fmla="*/ 128606 w 2618080"/>
              <a:gd name="connsiteY20" fmla="*/ 22456 h 1949769"/>
              <a:gd name="connsiteX21" fmla="*/ 64811 w 2618080"/>
              <a:gd name="connsiteY21" fmla="*/ 11823 h 1949769"/>
              <a:gd name="connsiteX0" fmla="*/ 64811 w 2618080"/>
              <a:gd name="connsiteY0" fmla="*/ 11823 h 2193714"/>
              <a:gd name="connsiteX1" fmla="*/ 1016 w 2618080"/>
              <a:gd name="connsiteY1" fmla="*/ 171312 h 2193714"/>
              <a:gd name="connsiteX2" fmla="*/ 117974 w 2618080"/>
              <a:gd name="connsiteY2" fmla="*/ 224475 h 2193714"/>
              <a:gd name="connsiteX3" fmla="*/ 555514 w 2618080"/>
              <a:gd name="connsiteY3" fmla="*/ 424045 h 2193714"/>
              <a:gd name="connsiteX4" fmla="*/ 588405 w 2618080"/>
              <a:gd name="connsiteY4" fmla="*/ 1848274 h 2193714"/>
              <a:gd name="connsiteX5" fmla="*/ 897592 w 2618080"/>
              <a:gd name="connsiteY5" fmla="*/ 2193638 h 2193714"/>
              <a:gd name="connsiteX6" fmla="*/ 755391 w 2618080"/>
              <a:gd name="connsiteY6" fmla="*/ 1828462 h 2193714"/>
              <a:gd name="connsiteX7" fmla="*/ 726553 w 2618080"/>
              <a:gd name="connsiteY7" fmla="*/ 552325 h 2193714"/>
              <a:gd name="connsiteX8" fmla="*/ 923906 w 2618080"/>
              <a:gd name="connsiteY8" fmla="*/ 516143 h 2193714"/>
              <a:gd name="connsiteX9" fmla="*/ 1849552 w 2618080"/>
              <a:gd name="connsiteY9" fmla="*/ 891801 h 2193714"/>
              <a:gd name="connsiteX10" fmla="*/ 1998178 w 2618080"/>
              <a:gd name="connsiteY10" fmla="*/ 1251013 h 2193714"/>
              <a:gd name="connsiteX11" fmla="*/ 2034129 w 2618080"/>
              <a:gd name="connsiteY11" fmla="*/ 1485388 h 2193714"/>
              <a:gd name="connsiteX12" fmla="*/ 2261161 w 2618080"/>
              <a:gd name="connsiteY12" fmla="*/ 1204735 h 2193714"/>
              <a:gd name="connsiteX13" fmla="*/ 2435337 w 2618080"/>
              <a:gd name="connsiteY13" fmla="*/ 864187 h 2193714"/>
              <a:gd name="connsiteX14" fmla="*/ 2615095 w 2618080"/>
              <a:gd name="connsiteY14" fmla="*/ 476597 h 2193714"/>
              <a:gd name="connsiteX15" fmla="*/ 2531564 w 2618080"/>
              <a:gd name="connsiteY15" fmla="*/ 352065 h 2193714"/>
              <a:gd name="connsiteX16" fmla="*/ 2327021 w 2618080"/>
              <a:gd name="connsiteY16" fmla="*/ 588276 h 2193714"/>
              <a:gd name="connsiteX17" fmla="*/ 2141985 w 2618080"/>
              <a:gd name="connsiteY17" fmla="*/ 655131 h 2193714"/>
              <a:gd name="connsiteX18" fmla="*/ 1680960 w 2618080"/>
              <a:gd name="connsiteY18" fmla="*/ 575349 h 2193714"/>
              <a:gd name="connsiteX19" fmla="*/ 1074904 w 2618080"/>
              <a:gd name="connsiteY19" fmla="*/ 330800 h 2193714"/>
              <a:gd name="connsiteX20" fmla="*/ 383788 w 2618080"/>
              <a:gd name="connsiteY20" fmla="*/ 107516 h 2193714"/>
              <a:gd name="connsiteX21" fmla="*/ 128606 w 2618080"/>
              <a:gd name="connsiteY21" fmla="*/ 22456 h 2193714"/>
              <a:gd name="connsiteX22" fmla="*/ 64811 w 2618080"/>
              <a:gd name="connsiteY22" fmla="*/ 11823 h 2193714"/>
              <a:gd name="connsiteX0" fmla="*/ 64811 w 2618080"/>
              <a:gd name="connsiteY0" fmla="*/ 11823 h 2197961"/>
              <a:gd name="connsiteX1" fmla="*/ 1016 w 2618080"/>
              <a:gd name="connsiteY1" fmla="*/ 171312 h 2197961"/>
              <a:gd name="connsiteX2" fmla="*/ 117974 w 2618080"/>
              <a:gd name="connsiteY2" fmla="*/ 224475 h 2197961"/>
              <a:gd name="connsiteX3" fmla="*/ 555514 w 2618080"/>
              <a:gd name="connsiteY3" fmla="*/ 424045 h 2197961"/>
              <a:gd name="connsiteX4" fmla="*/ 588405 w 2618080"/>
              <a:gd name="connsiteY4" fmla="*/ 1848274 h 2197961"/>
              <a:gd name="connsiteX5" fmla="*/ 897592 w 2618080"/>
              <a:gd name="connsiteY5" fmla="*/ 2193638 h 2197961"/>
              <a:gd name="connsiteX6" fmla="*/ 914038 w 2618080"/>
              <a:gd name="connsiteY6" fmla="*/ 2032465 h 2197961"/>
              <a:gd name="connsiteX7" fmla="*/ 755391 w 2618080"/>
              <a:gd name="connsiteY7" fmla="*/ 1828462 h 2197961"/>
              <a:gd name="connsiteX8" fmla="*/ 726553 w 2618080"/>
              <a:gd name="connsiteY8" fmla="*/ 552325 h 2197961"/>
              <a:gd name="connsiteX9" fmla="*/ 923906 w 2618080"/>
              <a:gd name="connsiteY9" fmla="*/ 516143 h 2197961"/>
              <a:gd name="connsiteX10" fmla="*/ 1849552 w 2618080"/>
              <a:gd name="connsiteY10" fmla="*/ 891801 h 2197961"/>
              <a:gd name="connsiteX11" fmla="*/ 1998178 w 2618080"/>
              <a:gd name="connsiteY11" fmla="*/ 1251013 h 2197961"/>
              <a:gd name="connsiteX12" fmla="*/ 2034129 w 2618080"/>
              <a:gd name="connsiteY12" fmla="*/ 1485388 h 2197961"/>
              <a:gd name="connsiteX13" fmla="*/ 2261161 w 2618080"/>
              <a:gd name="connsiteY13" fmla="*/ 1204735 h 2197961"/>
              <a:gd name="connsiteX14" fmla="*/ 2435337 w 2618080"/>
              <a:gd name="connsiteY14" fmla="*/ 864187 h 2197961"/>
              <a:gd name="connsiteX15" fmla="*/ 2615095 w 2618080"/>
              <a:gd name="connsiteY15" fmla="*/ 476597 h 2197961"/>
              <a:gd name="connsiteX16" fmla="*/ 2531564 w 2618080"/>
              <a:gd name="connsiteY16" fmla="*/ 352065 h 2197961"/>
              <a:gd name="connsiteX17" fmla="*/ 2327021 w 2618080"/>
              <a:gd name="connsiteY17" fmla="*/ 588276 h 2197961"/>
              <a:gd name="connsiteX18" fmla="*/ 2141985 w 2618080"/>
              <a:gd name="connsiteY18" fmla="*/ 655131 h 2197961"/>
              <a:gd name="connsiteX19" fmla="*/ 1680960 w 2618080"/>
              <a:gd name="connsiteY19" fmla="*/ 575349 h 2197961"/>
              <a:gd name="connsiteX20" fmla="*/ 1074904 w 2618080"/>
              <a:gd name="connsiteY20" fmla="*/ 330800 h 2197961"/>
              <a:gd name="connsiteX21" fmla="*/ 383788 w 2618080"/>
              <a:gd name="connsiteY21" fmla="*/ 107516 h 2197961"/>
              <a:gd name="connsiteX22" fmla="*/ 128606 w 2618080"/>
              <a:gd name="connsiteY22" fmla="*/ 22456 h 2197961"/>
              <a:gd name="connsiteX23" fmla="*/ 64811 w 2618080"/>
              <a:gd name="connsiteY23" fmla="*/ 11823 h 2197961"/>
              <a:gd name="connsiteX0" fmla="*/ 64811 w 2618080"/>
              <a:gd name="connsiteY0" fmla="*/ 11823 h 2197961"/>
              <a:gd name="connsiteX1" fmla="*/ 1016 w 2618080"/>
              <a:gd name="connsiteY1" fmla="*/ 171312 h 2197961"/>
              <a:gd name="connsiteX2" fmla="*/ 117974 w 2618080"/>
              <a:gd name="connsiteY2" fmla="*/ 224475 h 2197961"/>
              <a:gd name="connsiteX3" fmla="*/ 555514 w 2618080"/>
              <a:gd name="connsiteY3" fmla="*/ 424045 h 2197961"/>
              <a:gd name="connsiteX4" fmla="*/ 588405 w 2618080"/>
              <a:gd name="connsiteY4" fmla="*/ 1848274 h 2197961"/>
              <a:gd name="connsiteX5" fmla="*/ 897592 w 2618080"/>
              <a:gd name="connsiteY5" fmla="*/ 2193638 h 2197961"/>
              <a:gd name="connsiteX6" fmla="*/ 914038 w 2618080"/>
              <a:gd name="connsiteY6" fmla="*/ 2032465 h 2197961"/>
              <a:gd name="connsiteX7" fmla="*/ 755391 w 2618080"/>
              <a:gd name="connsiteY7" fmla="*/ 1828462 h 2197961"/>
              <a:gd name="connsiteX8" fmla="*/ 726553 w 2618080"/>
              <a:gd name="connsiteY8" fmla="*/ 552325 h 2197961"/>
              <a:gd name="connsiteX9" fmla="*/ 923906 w 2618080"/>
              <a:gd name="connsiteY9" fmla="*/ 516143 h 2197961"/>
              <a:gd name="connsiteX10" fmla="*/ 1849552 w 2618080"/>
              <a:gd name="connsiteY10" fmla="*/ 891801 h 2197961"/>
              <a:gd name="connsiteX11" fmla="*/ 1998178 w 2618080"/>
              <a:gd name="connsiteY11" fmla="*/ 1251013 h 2197961"/>
              <a:gd name="connsiteX12" fmla="*/ 2034129 w 2618080"/>
              <a:gd name="connsiteY12" fmla="*/ 1485388 h 2197961"/>
              <a:gd name="connsiteX13" fmla="*/ 2261161 w 2618080"/>
              <a:gd name="connsiteY13" fmla="*/ 1204735 h 2197961"/>
              <a:gd name="connsiteX14" fmla="*/ 2435337 w 2618080"/>
              <a:gd name="connsiteY14" fmla="*/ 864187 h 2197961"/>
              <a:gd name="connsiteX15" fmla="*/ 2615095 w 2618080"/>
              <a:gd name="connsiteY15" fmla="*/ 476597 h 2197961"/>
              <a:gd name="connsiteX16" fmla="*/ 2531564 w 2618080"/>
              <a:gd name="connsiteY16" fmla="*/ 352065 h 2197961"/>
              <a:gd name="connsiteX17" fmla="*/ 2327021 w 2618080"/>
              <a:gd name="connsiteY17" fmla="*/ 588276 h 2197961"/>
              <a:gd name="connsiteX18" fmla="*/ 2141985 w 2618080"/>
              <a:gd name="connsiteY18" fmla="*/ 655131 h 2197961"/>
              <a:gd name="connsiteX19" fmla="*/ 1680960 w 2618080"/>
              <a:gd name="connsiteY19" fmla="*/ 575349 h 2197961"/>
              <a:gd name="connsiteX20" fmla="*/ 1074904 w 2618080"/>
              <a:gd name="connsiteY20" fmla="*/ 330800 h 2197961"/>
              <a:gd name="connsiteX21" fmla="*/ 383788 w 2618080"/>
              <a:gd name="connsiteY21" fmla="*/ 107516 h 2197961"/>
              <a:gd name="connsiteX22" fmla="*/ 128606 w 2618080"/>
              <a:gd name="connsiteY22" fmla="*/ 22456 h 2197961"/>
              <a:gd name="connsiteX23" fmla="*/ 64811 w 2618080"/>
              <a:gd name="connsiteY23" fmla="*/ 11823 h 2197961"/>
              <a:gd name="connsiteX0" fmla="*/ 64811 w 2618080"/>
              <a:gd name="connsiteY0" fmla="*/ 11823 h 2197961"/>
              <a:gd name="connsiteX1" fmla="*/ 1016 w 2618080"/>
              <a:gd name="connsiteY1" fmla="*/ 171312 h 2197961"/>
              <a:gd name="connsiteX2" fmla="*/ 117974 w 2618080"/>
              <a:gd name="connsiteY2" fmla="*/ 224475 h 2197961"/>
              <a:gd name="connsiteX3" fmla="*/ 555514 w 2618080"/>
              <a:gd name="connsiteY3" fmla="*/ 424045 h 2197961"/>
              <a:gd name="connsiteX4" fmla="*/ 588405 w 2618080"/>
              <a:gd name="connsiteY4" fmla="*/ 1848274 h 2197961"/>
              <a:gd name="connsiteX5" fmla="*/ 897592 w 2618080"/>
              <a:gd name="connsiteY5" fmla="*/ 2193638 h 2197961"/>
              <a:gd name="connsiteX6" fmla="*/ 914038 w 2618080"/>
              <a:gd name="connsiteY6" fmla="*/ 2032465 h 2197961"/>
              <a:gd name="connsiteX7" fmla="*/ 755391 w 2618080"/>
              <a:gd name="connsiteY7" fmla="*/ 1828462 h 2197961"/>
              <a:gd name="connsiteX8" fmla="*/ 726553 w 2618080"/>
              <a:gd name="connsiteY8" fmla="*/ 552325 h 2197961"/>
              <a:gd name="connsiteX9" fmla="*/ 923906 w 2618080"/>
              <a:gd name="connsiteY9" fmla="*/ 516143 h 2197961"/>
              <a:gd name="connsiteX10" fmla="*/ 1849552 w 2618080"/>
              <a:gd name="connsiteY10" fmla="*/ 891801 h 2197961"/>
              <a:gd name="connsiteX11" fmla="*/ 1998178 w 2618080"/>
              <a:gd name="connsiteY11" fmla="*/ 1251013 h 2197961"/>
              <a:gd name="connsiteX12" fmla="*/ 2034129 w 2618080"/>
              <a:gd name="connsiteY12" fmla="*/ 1485388 h 2197961"/>
              <a:gd name="connsiteX13" fmla="*/ 2261161 w 2618080"/>
              <a:gd name="connsiteY13" fmla="*/ 1204735 h 2197961"/>
              <a:gd name="connsiteX14" fmla="*/ 2435337 w 2618080"/>
              <a:gd name="connsiteY14" fmla="*/ 864187 h 2197961"/>
              <a:gd name="connsiteX15" fmla="*/ 2615095 w 2618080"/>
              <a:gd name="connsiteY15" fmla="*/ 476597 h 2197961"/>
              <a:gd name="connsiteX16" fmla="*/ 2531564 w 2618080"/>
              <a:gd name="connsiteY16" fmla="*/ 352065 h 2197961"/>
              <a:gd name="connsiteX17" fmla="*/ 2327021 w 2618080"/>
              <a:gd name="connsiteY17" fmla="*/ 588276 h 2197961"/>
              <a:gd name="connsiteX18" fmla="*/ 2141985 w 2618080"/>
              <a:gd name="connsiteY18" fmla="*/ 655131 h 2197961"/>
              <a:gd name="connsiteX19" fmla="*/ 1680960 w 2618080"/>
              <a:gd name="connsiteY19" fmla="*/ 575349 h 2197961"/>
              <a:gd name="connsiteX20" fmla="*/ 1074904 w 2618080"/>
              <a:gd name="connsiteY20" fmla="*/ 330800 h 2197961"/>
              <a:gd name="connsiteX21" fmla="*/ 383788 w 2618080"/>
              <a:gd name="connsiteY21" fmla="*/ 107516 h 2197961"/>
              <a:gd name="connsiteX22" fmla="*/ 128606 w 2618080"/>
              <a:gd name="connsiteY22" fmla="*/ 22456 h 2197961"/>
              <a:gd name="connsiteX23" fmla="*/ 64811 w 2618080"/>
              <a:gd name="connsiteY23" fmla="*/ 11823 h 2197961"/>
              <a:gd name="connsiteX0" fmla="*/ 64811 w 2618080"/>
              <a:gd name="connsiteY0" fmla="*/ 11823 h 2196524"/>
              <a:gd name="connsiteX1" fmla="*/ 1016 w 2618080"/>
              <a:gd name="connsiteY1" fmla="*/ 171312 h 2196524"/>
              <a:gd name="connsiteX2" fmla="*/ 117974 w 2618080"/>
              <a:gd name="connsiteY2" fmla="*/ 224475 h 2196524"/>
              <a:gd name="connsiteX3" fmla="*/ 555514 w 2618080"/>
              <a:gd name="connsiteY3" fmla="*/ 424045 h 2196524"/>
              <a:gd name="connsiteX4" fmla="*/ 588405 w 2618080"/>
              <a:gd name="connsiteY4" fmla="*/ 1848274 h 2196524"/>
              <a:gd name="connsiteX5" fmla="*/ 552225 w 2618080"/>
              <a:gd name="connsiteY5" fmla="*/ 2160745 h 2196524"/>
              <a:gd name="connsiteX6" fmla="*/ 897592 w 2618080"/>
              <a:gd name="connsiteY6" fmla="*/ 2193638 h 2196524"/>
              <a:gd name="connsiteX7" fmla="*/ 914038 w 2618080"/>
              <a:gd name="connsiteY7" fmla="*/ 2032465 h 2196524"/>
              <a:gd name="connsiteX8" fmla="*/ 755391 w 2618080"/>
              <a:gd name="connsiteY8" fmla="*/ 1828462 h 2196524"/>
              <a:gd name="connsiteX9" fmla="*/ 726553 w 2618080"/>
              <a:gd name="connsiteY9" fmla="*/ 552325 h 2196524"/>
              <a:gd name="connsiteX10" fmla="*/ 923906 w 2618080"/>
              <a:gd name="connsiteY10" fmla="*/ 516143 h 2196524"/>
              <a:gd name="connsiteX11" fmla="*/ 1849552 w 2618080"/>
              <a:gd name="connsiteY11" fmla="*/ 891801 h 2196524"/>
              <a:gd name="connsiteX12" fmla="*/ 1998178 w 2618080"/>
              <a:gd name="connsiteY12" fmla="*/ 1251013 h 2196524"/>
              <a:gd name="connsiteX13" fmla="*/ 2034129 w 2618080"/>
              <a:gd name="connsiteY13" fmla="*/ 1485388 h 2196524"/>
              <a:gd name="connsiteX14" fmla="*/ 2261161 w 2618080"/>
              <a:gd name="connsiteY14" fmla="*/ 1204735 h 2196524"/>
              <a:gd name="connsiteX15" fmla="*/ 2435337 w 2618080"/>
              <a:gd name="connsiteY15" fmla="*/ 864187 h 2196524"/>
              <a:gd name="connsiteX16" fmla="*/ 2615095 w 2618080"/>
              <a:gd name="connsiteY16" fmla="*/ 476597 h 2196524"/>
              <a:gd name="connsiteX17" fmla="*/ 2531564 w 2618080"/>
              <a:gd name="connsiteY17" fmla="*/ 352065 h 2196524"/>
              <a:gd name="connsiteX18" fmla="*/ 2327021 w 2618080"/>
              <a:gd name="connsiteY18" fmla="*/ 588276 h 2196524"/>
              <a:gd name="connsiteX19" fmla="*/ 2141985 w 2618080"/>
              <a:gd name="connsiteY19" fmla="*/ 655131 h 2196524"/>
              <a:gd name="connsiteX20" fmla="*/ 1680960 w 2618080"/>
              <a:gd name="connsiteY20" fmla="*/ 575349 h 2196524"/>
              <a:gd name="connsiteX21" fmla="*/ 1074904 w 2618080"/>
              <a:gd name="connsiteY21" fmla="*/ 330800 h 2196524"/>
              <a:gd name="connsiteX22" fmla="*/ 383788 w 2618080"/>
              <a:gd name="connsiteY22" fmla="*/ 107516 h 2196524"/>
              <a:gd name="connsiteX23" fmla="*/ 128606 w 2618080"/>
              <a:gd name="connsiteY23" fmla="*/ 22456 h 2196524"/>
              <a:gd name="connsiteX24" fmla="*/ 64811 w 2618080"/>
              <a:gd name="connsiteY24" fmla="*/ 11823 h 2196524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456838 w 2618080"/>
              <a:gd name="connsiteY5" fmla="*/ 2025887 h 2193883"/>
              <a:gd name="connsiteX6" fmla="*/ 552225 w 2618080"/>
              <a:gd name="connsiteY6" fmla="*/ 216074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456838 w 2618080"/>
              <a:gd name="connsiteY5" fmla="*/ 2025887 h 2193883"/>
              <a:gd name="connsiteX6" fmla="*/ 552225 w 2618080"/>
              <a:gd name="connsiteY6" fmla="*/ 216074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456838 w 2618080"/>
              <a:gd name="connsiteY5" fmla="*/ 2025887 h 2193883"/>
              <a:gd name="connsiteX6" fmla="*/ 525912 w 2618080"/>
              <a:gd name="connsiteY6" fmla="*/ 216403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246328 w 2618080"/>
              <a:gd name="connsiteY5" fmla="*/ 2088382 h 2193883"/>
              <a:gd name="connsiteX6" fmla="*/ 525912 w 2618080"/>
              <a:gd name="connsiteY6" fmla="*/ 216403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5912 w 2618080"/>
              <a:gd name="connsiteY6" fmla="*/ 2164035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55391 w 2618080"/>
              <a:gd name="connsiteY9" fmla="*/ 1828462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8660"/>
              <a:gd name="connsiteX1" fmla="*/ 1016 w 2618080"/>
              <a:gd name="connsiteY1" fmla="*/ 171312 h 2198660"/>
              <a:gd name="connsiteX2" fmla="*/ 117974 w 2618080"/>
              <a:gd name="connsiteY2" fmla="*/ 224475 h 2198660"/>
              <a:gd name="connsiteX3" fmla="*/ 555514 w 2618080"/>
              <a:gd name="connsiteY3" fmla="*/ 424045 h 2198660"/>
              <a:gd name="connsiteX4" fmla="*/ 588405 w 2618080"/>
              <a:gd name="connsiteY4" fmla="*/ 1848274 h 2198660"/>
              <a:gd name="connsiteX5" fmla="*/ 246328 w 2618080"/>
              <a:gd name="connsiteY5" fmla="*/ 2088382 h 2198660"/>
              <a:gd name="connsiteX6" fmla="*/ 522623 w 2618080"/>
              <a:gd name="connsiteY6" fmla="*/ 2187059 h 2198660"/>
              <a:gd name="connsiteX7" fmla="*/ 897592 w 2618080"/>
              <a:gd name="connsiteY7" fmla="*/ 2193638 h 2198660"/>
              <a:gd name="connsiteX8" fmla="*/ 1242958 w 2618080"/>
              <a:gd name="connsiteY8" fmla="*/ 2131141 h 2198660"/>
              <a:gd name="connsiteX9" fmla="*/ 755391 w 2618080"/>
              <a:gd name="connsiteY9" fmla="*/ 1828462 h 2198660"/>
              <a:gd name="connsiteX10" fmla="*/ 726553 w 2618080"/>
              <a:gd name="connsiteY10" fmla="*/ 552325 h 2198660"/>
              <a:gd name="connsiteX11" fmla="*/ 923906 w 2618080"/>
              <a:gd name="connsiteY11" fmla="*/ 516143 h 2198660"/>
              <a:gd name="connsiteX12" fmla="*/ 1849552 w 2618080"/>
              <a:gd name="connsiteY12" fmla="*/ 891801 h 2198660"/>
              <a:gd name="connsiteX13" fmla="*/ 1998178 w 2618080"/>
              <a:gd name="connsiteY13" fmla="*/ 1251013 h 2198660"/>
              <a:gd name="connsiteX14" fmla="*/ 2034129 w 2618080"/>
              <a:gd name="connsiteY14" fmla="*/ 1485388 h 2198660"/>
              <a:gd name="connsiteX15" fmla="*/ 2261161 w 2618080"/>
              <a:gd name="connsiteY15" fmla="*/ 1204735 h 2198660"/>
              <a:gd name="connsiteX16" fmla="*/ 2435337 w 2618080"/>
              <a:gd name="connsiteY16" fmla="*/ 864187 h 2198660"/>
              <a:gd name="connsiteX17" fmla="*/ 2615095 w 2618080"/>
              <a:gd name="connsiteY17" fmla="*/ 476597 h 2198660"/>
              <a:gd name="connsiteX18" fmla="*/ 2531564 w 2618080"/>
              <a:gd name="connsiteY18" fmla="*/ 352065 h 2198660"/>
              <a:gd name="connsiteX19" fmla="*/ 2327021 w 2618080"/>
              <a:gd name="connsiteY19" fmla="*/ 588276 h 2198660"/>
              <a:gd name="connsiteX20" fmla="*/ 2141985 w 2618080"/>
              <a:gd name="connsiteY20" fmla="*/ 655131 h 2198660"/>
              <a:gd name="connsiteX21" fmla="*/ 1680960 w 2618080"/>
              <a:gd name="connsiteY21" fmla="*/ 575349 h 2198660"/>
              <a:gd name="connsiteX22" fmla="*/ 1074904 w 2618080"/>
              <a:gd name="connsiteY22" fmla="*/ 330800 h 2198660"/>
              <a:gd name="connsiteX23" fmla="*/ 383788 w 2618080"/>
              <a:gd name="connsiteY23" fmla="*/ 107516 h 2198660"/>
              <a:gd name="connsiteX24" fmla="*/ 128606 w 2618080"/>
              <a:gd name="connsiteY24" fmla="*/ 22456 h 2198660"/>
              <a:gd name="connsiteX25" fmla="*/ 64811 w 2618080"/>
              <a:gd name="connsiteY25" fmla="*/ 11823 h 2198660"/>
              <a:gd name="connsiteX0" fmla="*/ 64811 w 2618080"/>
              <a:gd name="connsiteY0" fmla="*/ 11823 h 2198660"/>
              <a:gd name="connsiteX1" fmla="*/ 1016 w 2618080"/>
              <a:gd name="connsiteY1" fmla="*/ 171312 h 2198660"/>
              <a:gd name="connsiteX2" fmla="*/ 117974 w 2618080"/>
              <a:gd name="connsiteY2" fmla="*/ 224475 h 2198660"/>
              <a:gd name="connsiteX3" fmla="*/ 555514 w 2618080"/>
              <a:gd name="connsiteY3" fmla="*/ 424045 h 2198660"/>
              <a:gd name="connsiteX4" fmla="*/ 588405 w 2618080"/>
              <a:gd name="connsiteY4" fmla="*/ 1848274 h 2198660"/>
              <a:gd name="connsiteX5" fmla="*/ 246328 w 2618080"/>
              <a:gd name="connsiteY5" fmla="*/ 2088382 h 2198660"/>
              <a:gd name="connsiteX6" fmla="*/ 522623 w 2618080"/>
              <a:gd name="connsiteY6" fmla="*/ 2187059 h 2198660"/>
              <a:gd name="connsiteX7" fmla="*/ 897592 w 2618080"/>
              <a:gd name="connsiteY7" fmla="*/ 2193638 h 2198660"/>
              <a:gd name="connsiteX8" fmla="*/ 1242958 w 2618080"/>
              <a:gd name="connsiteY8" fmla="*/ 2131141 h 2198660"/>
              <a:gd name="connsiteX9" fmla="*/ 755391 w 2618080"/>
              <a:gd name="connsiteY9" fmla="*/ 1828462 h 2198660"/>
              <a:gd name="connsiteX10" fmla="*/ 726553 w 2618080"/>
              <a:gd name="connsiteY10" fmla="*/ 552325 h 2198660"/>
              <a:gd name="connsiteX11" fmla="*/ 923906 w 2618080"/>
              <a:gd name="connsiteY11" fmla="*/ 516143 h 2198660"/>
              <a:gd name="connsiteX12" fmla="*/ 1849552 w 2618080"/>
              <a:gd name="connsiteY12" fmla="*/ 891801 h 2198660"/>
              <a:gd name="connsiteX13" fmla="*/ 1998178 w 2618080"/>
              <a:gd name="connsiteY13" fmla="*/ 1251013 h 2198660"/>
              <a:gd name="connsiteX14" fmla="*/ 2034129 w 2618080"/>
              <a:gd name="connsiteY14" fmla="*/ 1485388 h 2198660"/>
              <a:gd name="connsiteX15" fmla="*/ 2261161 w 2618080"/>
              <a:gd name="connsiteY15" fmla="*/ 1204735 h 2198660"/>
              <a:gd name="connsiteX16" fmla="*/ 2435337 w 2618080"/>
              <a:gd name="connsiteY16" fmla="*/ 864187 h 2198660"/>
              <a:gd name="connsiteX17" fmla="*/ 2615095 w 2618080"/>
              <a:gd name="connsiteY17" fmla="*/ 476597 h 2198660"/>
              <a:gd name="connsiteX18" fmla="*/ 2531564 w 2618080"/>
              <a:gd name="connsiteY18" fmla="*/ 352065 h 2198660"/>
              <a:gd name="connsiteX19" fmla="*/ 2327021 w 2618080"/>
              <a:gd name="connsiteY19" fmla="*/ 588276 h 2198660"/>
              <a:gd name="connsiteX20" fmla="*/ 2141985 w 2618080"/>
              <a:gd name="connsiteY20" fmla="*/ 655131 h 2198660"/>
              <a:gd name="connsiteX21" fmla="*/ 1680960 w 2618080"/>
              <a:gd name="connsiteY21" fmla="*/ 575349 h 2198660"/>
              <a:gd name="connsiteX22" fmla="*/ 1074904 w 2618080"/>
              <a:gd name="connsiteY22" fmla="*/ 330800 h 2198660"/>
              <a:gd name="connsiteX23" fmla="*/ 383788 w 2618080"/>
              <a:gd name="connsiteY23" fmla="*/ 107516 h 2198660"/>
              <a:gd name="connsiteX24" fmla="*/ 128606 w 2618080"/>
              <a:gd name="connsiteY24" fmla="*/ 22456 h 2198660"/>
              <a:gd name="connsiteX25" fmla="*/ 64811 w 2618080"/>
              <a:gd name="connsiteY25" fmla="*/ 11823 h 2198660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55391 w 2618080"/>
              <a:gd name="connsiteY9" fmla="*/ 1828462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33340 w 2618080"/>
              <a:gd name="connsiteY22" fmla="*/ 396114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33340 w 2618080"/>
              <a:gd name="connsiteY22" fmla="*/ 360488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2791 h 2196301"/>
              <a:gd name="connsiteX1" fmla="*/ 1016 w 2618080"/>
              <a:gd name="connsiteY1" fmla="*/ 172280 h 2196301"/>
              <a:gd name="connsiteX2" fmla="*/ 117974 w 2618080"/>
              <a:gd name="connsiteY2" fmla="*/ 225443 h 2196301"/>
              <a:gd name="connsiteX3" fmla="*/ 555514 w 2618080"/>
              <a:gd name="connsiteY3" fmla="*/ 425013 h 2196301"/>
              <a:gd name="connsiteX4" fmla="*/ 588405 w 2618080"/>
              <a:gd name="connsiteY4" fmla="*/ 1849242 h 2196301"/>
              <a:gd name="connsiteX5" fmla="*/ 246328 w 2618080"/>
              <a:gd name="connsiteY5" fmla="*/ 2089350 h 2196301"/>
              <a:gd name="connsiteX6" fmla="*/ 522623 w 2618080"/>
              <a:gd name="connsiteY6" fmla="*/ 2188027 h 2196301"/>
              <a:gd name="connsiteX7" fmla="*/ 897592 w 2618080"/>
              <a:gd name="connsiteY7" fmla="*/ 2194606 h 2196301"/>
              <a:gd name="connsiteX8" fmla="*/ 1242958 w 2618080"/>
              <a:gd name="connsiteY8" fmla="*/ 2132109 h 2196301"/>
              <a:gd name="connsiteX9" fmla="*/ 765258 w 2618080"/>
              <a:gd name="connsiteY9" fmla="*/ 1852455 h 2196301"/>
              <a:gd name="connsiteX10" fmla="*/ 726553 w 2618080"/>
              <a:gd name="connsiteY10" fmla="*/ 553293 h 2196301"/>
              <a:gd name="connsiteX11" fmla="*/ 923906 w 2618080"/>
              <a:gd name="connsiteY11" fmla="*/ 517111 h 2196301"/>
              <a:gd name="connsiteX12" fmla="*/ 1849552 w 2618080"/>
              <a:gd name="connsiteY12" fmla="*/ 892769 h 2196301"/>
              <a:gd name="connsiteX13" fmla="*/ 1998178 w 2618080"/>
              <a:gd name="connsiteY13" fmla="*/ 1251981 h 2196301"/>
              <a:gd name="connsiteX14" fmla="*/ 2034129 w 2618080"/>
              <a:gd name="connsiteY14" fmla="*/ 1486356 h 2196301"/>
              <a:gd name="connsiteX15" fmla="*/ 2261161 w 2618080"/>
              <a:gd name="connsiteY15" fmla="*/ 1205703 h 2196301"/>
              <a:gd name="connsiteX16" fmla="*/ 2435337 w 2618080"/>
              <a:gd name="connsiteY16" fmla="*/ 865155 h 2196301"/>
              <a:gd name="connsiteX17" fmla="*/ 2615095 w 2618080"/>
              <a:gd name="connsiteY17" fmla="*/ 477565 h 2196301"/>
              <a:gd name="connsiteX18" fmla="*/ 2531564 w 2618080"/>
              <a:gd name="connsiteY18" fmla="*/ 353033 h 2196301"/>
              <a:gd name="connsiteX19" fmla="*/ 2327021 w 2618080"/>
              <a:gd name="connsiteY19" fmla="*/ 589244 h 2196301"/>
              <a:gd name="connsiteX20" fmla="*/ 2141985 w 2618080"/>
              <a:gd name="connsiteY20" fmla="*/ 656099 h 2196301"/>
              <a:gd name="connsiteX21" fmla="*/ 1680960 w 2618080"/>
              <a:gd name="connsiteY21" fmla="*/ 576317 h 2196301"/>
              <a:gd name="connsiteX22" fmla="*/ 1033340 w 2618080"/>
              <a:gd name="connsiteY22" fmla="*/ 361456 h 2196301"/>
              <a:gd name="connsiteX23" fmla="*/ 383788 w 2618080"/>
              <a:gd name="connsiteY23" fmla="*/ 132234 h 2196301"/>
              <a:gd name="connsiteX24" fmla="*/ 128606 w 2618080"/>
              <a:gd name="connsiteY24" fmla="*/ 23424 h 2196301"/>
              <a:gd name="connsiteX25" fmla="*/ 64811 w 2618080"/>
              <a:gd name="connsiteY25" fmla="*/ 12791 h 2196301"/>
              <a:gd name="connsiteX0" fmla="*/ 64811 w 2618080"/>
              <a:gd name="connsiteY0" fmla="*/ 12791 h 2196301"/>
              <a:gd name="connsiteX1" fmla="*/ 1016 w 2618080"/>
              <a:gd name="connsiteY1" fmla="*/ 172280 h 2196301"/>
              <a:gd name="connsiteX2" fmla="*/ 117974 w 2618080"/>
              <a:gd name="connsiteY2" fmla="*/ 225443 h 2196301"/>
              <a:gd name="connsiteX3" fmla="*/ 555514 w 2618080"/>
              <a:gd name="connsiteY3" fmla="*/ 425013 h 2196301"/>
              <a:gd name="connsiteX4" fmla="*/ 588405 w 2618080"/>
              <a:gd name="connsiteY4" fmla="*/ 1849242 h 2196301"/>
              <a:gd name="connsiteX5" fmla="*/ 246328 w 2618080"/>
              <a:gd name="connsiteY5" fmla="*/ 2089350 h 2196301"/>
              <a:gd name="connsiteX6" fmla="*/ 522623 w 2618080"/>
              <a:gd name="connsiteY6" fmla="*/ 2188027 h 2196301"/>
              <a:gd name="connsiteX7" fmla="*/ 897592 w 2618080"/>
              <a:gd name="connsiteY7" fmla="*/ 2194606 h 2196301"/>
              <a:gd name="connsiteX8" fmla="*/ 1242958 w 2618080"/>
              <a:gd name="connsiteY8" fmla="*/ 2132109 h 2196301"/>
              <a:gd name="connsiteX9" fmla="*/ 765258 w 2618080"/>
              <a:gd name="connsiteY9" fmla="*/ 1852455 h 2196301"/>
              <a:gd name="connsiteX10" fmla="*/ 726553 w 2618080"/>
              <a:gd name="connsiteY10" fmla="*/ 553293 h 2196301"/>
              <a:gd name="connsiteX11" fmla="*/ 923906 w 2618080"/>
              <a:gd name="connsiteY11" fmla="*/ 517111 h 2196301"/>
              <a:gd name="connsiteX12" fmla="*/ 1849552 w 2618080"/>
              <a:gd name="connsiteY12" fmla="*/ 892769 h 2196301"/>
              <a:gd name="connsiteX13" fmla="*/ 1998178 w 2618080"/>
              <a:gd name="connsiteY13" fmla="*/ 1251981 h 2196301"/>
              <a:gd name="connsiteX14" fmla="*/ 2034129 w 2618080"/>
              <a:gd name="connsiteY14" fmla="*/ 1486356 h 2196301"/>
              <a:gd name="connsiteX15" fmla="*/ 2261161 w 2618080"/>
              <a:gd name="connsiteY15" fmla="*/ 1205703 h 2196301"/>
              <a:gd name="connsiteX16" fmla="*/ 2435337 w 2618080"/>
              <a:gd name="connsiteY16" fmla="*/ 865155 h 2196301"/>
              <a:gd name="connsiteX17" fmla="*/ 2615095 w 2618080"/>
              <a:gd name="connsiteY17" fmla="*/ 477565 h 2196301"/>
              <a:gd name="connsiteX18" fmla="*/ 2531564 w 2618080"/>
              <a:gd name="connsiteY18" fmla="*/ 353033 h 2196301"/>
              <a:gd name="connsiteX19" fmla="*/ 2327021 w 2618080"/>
              <a:gd name="connsiteY19" fmla="*/ 589244 h 2196301"/>
              <a:gd name="connsiteX20" fmla="*/ 2141985 w 2618080"/>
              <a:gd name="connsiteY20" fmla="*/ 656099 h 2196301"/>
              <a:gd name="connsiteX21" fmla="*/ 1680960 w 2618080"/>
              <a:gd name="connsiteY21" fmla="*/ 600068 h 2196301"/>
              <a:gd name="connsiteX22" fmla="*/ 1033340 w 2618080"/>
              <a:gd name="connsiteY22" fmla="*/ 361456 h 2196301"/>
              <a:gd name="connsiteX23" fmla="*/ 383788 w 2618080"/>
              <a:gd name="connsiteY23" fmla="*/ 132234 h 2196301"/>
              <a:gd name="connsiteX24" fmla="*/ 128606 w 2618080"/>
              <a:gd name="connsiteY24" fmla="*/ 23424 h 2196301"/>
              <a:gd name="connsiteX25" fmla="*/ 64811 w 2618080"/>
              <a:gd name="connsiteY25" fmla="*/ 12791 h 2196301"/>
              <a:gd name="connsiteX0" fmla="*/ 914334 w 3467603"/>
              <a:gd name="connsiteY0" fmla="*/ 157427 h 2340937"/>
              <a:gd name="connsiteX1" fmla="*/ 76 w 3467603"/>
              <a:gd name="connsiteY1" fmla="*/ 5081 h 2340937"/>
              <a:gd name="connsiteX2" fmla="*/ 967497 w 3467603"/>
              <a:gd name="connsiteY2" fmla="*/ 370079 h 2340937"/>
              <a:gd name="connsiteX3" fmla="*/ 1405037 w 3467603"/>
              <a:gd name="connsiteY3" fmla="*/ 569649 h 2340937"/>
              <a:gd name="connsiteX4" fmla="*/ 1437928 w 3467603"/>
              <a:gd name="connsiteY4" fmla="*/ 1993878 h 2340937"/>
              <a:gd name="connsiteX5" fmla="*/ 1095851 w 3467603"/>
              <a:gd name="connsiteY5" fmla="*/ 2233986 h 2340937"/>
              <a:gd name="connsiteX6" fmla="*/ 1372146 w 3467603"/>
              <a:gd name="connsiteY6" fmla="*/ 2332663 h 2340937"/>
              <a:gd name="connsiteX7" fmla="*/ 1747115 w 3467603"/>
              <a:gd name="connsiteY7" fmla="*/ 2339242 h 2340937"/>
              <a:gd name="connsiteX8" fmla="*/ 2092481 w 3467603"/>
              <a:gd name="connsiteY8" fmla="*/ 2276745 h 2340937"/>
              <a:gd name="connsiteX9" fmla="*/ 1614781 w 3467603"/>
              <a:gd name="connsiteY9" fmla="*/ 1997091 h 2340937"/>
              <a:gd name="connsiteX10" fmla="*/ 1576076 w 3467603"/>
              <a:gd name="connsiteY10" fmla="*/ 697929 h 2340937"/>
              <a:gd name="connsiteX11" fmla="*/ 1773429 w 3467603"/>
              <a:gd name="connsiteY11" fmla="*/ 661747 h 2340937"/>
              <a:gd name="connsiteX12" fmla="*/ 2699075 w 3467603"/>
              <a:gd name="connsiteY12" fmla="*/ 1037405 h 2340937"/>
              <a:gd name="connsiteX13" fmla="*/ 2847701 w 3467603"/>
              <a:gd name="connsiteY13" fmla="*/ 1396617 h 2340937"/>
              <a:gd name="connsiteX14" fmla="*/ 2883652 w 3467603"/>
              <a:gd name="connsiteY14" fmla="*/ 1630992 h 2340937"/>
              <a:gd name="connsiteX15" fmla="*/ 3110684 w 3467603"/>
              <a:gd name="connsiteY15" fmla="*/ 1350339 h 2340937"/>
              <a:gd name="connsiteX16" fmla="*/ 3284860 w 3467603"/>
              <a:gd name="connsiteY16" fmla="*/ 1009791 h 2340937"/>
              <a:gd name="connsiteX17" fmla="*/ 3464618 w 3467603"/>
              <a:gd name="connsiteY17" fmla="*/ 622201 h 2340937"/>
              <a:gd name="connsiteX18" fmla="*/ 3381087 w 3467603"/>
              <a:gd name="connsiteY18" fmla="*/ 497669 h 2340937"/>
              <a:gd name="connsiteX19" fmla="*/ 3176544 w 3467603"/>
              <a:gd name="connsiteY19" fmla="*/ 733880 h 2340937"/>
              <a:gd name="connsiteX20" fmla="*/ 2991508 w 3467603"/>
              <a:gd name="connsiteY20" fmla="*/ 800735 h 2340937"/>
              <a:gd name="connsiteX21" fmla="*/ 2530483 w 3467603"/>
              <a:gd name="connsiteY21" fmla="*/ 744704 h 2340937"/>
              <a:gd name="connsiteX22" fmla="*/ 1882863 w 3467603"/>
              <a:gd name="connsiteY22" fmla="*/ 506092 h 2340937"/>
              <a:gd name="connsiteX23" fmla="*/ 1233311 w 3467603"/>
              <a:gd name="connsiteY23" fmla="*/ 276870 h 2340937"/>
              <a:gd name="connsiteX24" fmla="*/ 978129 w 3467603"/>
              <a:gd name="connsiteY24" fmla="*/ 168060 h 2340937"/>
              <a:gd name="connsiteX25" fmla="*/ 914334 w 3467603"/>
              <a:gd name="connsiteY25" fmla="*/ 157427 h 2340937"/>
              <a:gd name="connsiteX0" fmla="*/ 153402 w 3557132"/>
              <a:gd name="connsiteY0" fmla="*/ 5852 h 2468124"/>
              <a:gd name="connsiteX1" fmla="*/ 89605 w 3557132"/>
              <a:gd name="connsiteY1" fmla="*/ 132268 h 2468124"/>
              <a:gd name="connsiteX2" fmla="*/ 1057026 w 3557132"/>
              <a:gd name="connsiteY2" fmla="*/ 497266 h 2468124"/>
              <a:gd name="connsiteX3" fmla="*/ 1494566 w 3557132"/>
              <a:gd name="connsiteY3" fmla="*/ 696836 h 2468124"/>
              <a:gd name="connsiteX4" fmla="*/ 1527457 w 3557132"/>
              <a:gd name="connsiteY4" fmla="*/ 2121065 h 2468124"/>
              <a:gd name="connsiteX5" fmla="*/ 1185380 w 3557132"/>
              <a:gd name="connsiteY5" fmla="*/ 2361173 h 2468124"/>
              <a:gd name="connsiteX6" fmla="*/ 1461675 w 3557132"/>
              <a:gd name="connsiteY6" fmla="*/ 2459850 h 2468124"/>
              <a:gd name="connsiteX7" fmla="*/ 1836644 w 3557132"/>
              <a:gd name="connsiteY7" fmla="*/ 2466429 h 2468124"/>
              <a:gd name="connsiteX8" fmla="*/ 2182010 w 3557132"/>
              <a:gd name="connsiteY8" fmla="*/ 2403932 h 2468124"/>
              <a:gd name="connsiteX9" fmla="*/ 1704310 w 3557132"/>
              <a:gd name="connsiteY9" fmla="*/ 2124278 h 2468124"/>
              <a:gd name="connsiteX10" fmla="*/ 1665605 w 3557132"/>
              <a:gd name="connsiteY10" fmla="*/ 825116 h 2468124"/>
              <a:gd name="connsiteX11" fmla="*/ 1862958 w 3557132"/>
              <a:gd name="connsiteY11" fmla="*/ 788934 h 2468124"/>
              <a:gd name="connsiteX12" fmla="*/ 2788604 w 3557132"/>
              <a:gd name="connsiteY12" fmla="*/ 1164592 h 2468124"/>
              <a:gd name="connsiteX13" fmla="*/ 2937230 w 3557132"/>
              <a:gd name="connsiteY13" fmla="*/ 1523804 h 2468124"/>
              <a:gd name="connsiteX14" fmla="*/ 2973181 w 3557132"/>
              <a:gd name="connsiteY14" fmla="*/ 1758179 h 2468124"/>
              <a:gd name="connsiteX15" fmla="*/ 3200213 w 3557132"/>
              <a:gd name="connsiteY15" fmla="*/ 1477526 h 2468124"/>
              <a:gd name="connsiteX16" fmla="*/ 3374389 w 3557132"/>
              <a:gd name="connsiteY16" fmla="*/ 1136978 h 2468124"/>
              <a:gd name="connsiteX17" fmla="*/ 3554147 w 3557132"/>
              <a:gd name="connsiteY17" fmla="*/ 749388 h 2468124"/>
              <a:gd name="connsiteX18" fmla="*/ 3470616 w 3557132"/>
              <a:gd name="connsiteY18" fmla="*/ 624856 h 2468124"/>
              <a:gd name="connsiteX19" fmla="*/ 3266073 w 3557132"/>
              <a:gd name="connsiteY19" fmla="*/ 861067 h 2468124"/>
              <a:gd name="connsiteX20" fmla="*/ 3081037 w 3557132"/>
              <a:gd name="connsiteY20" fmla="*/ 927922 h 2468124"/>
              <a:gd name="connsiteX21" fmla="*/ 2620012 w 3557132"/>
              <a:gd name="connsiteY21" fmla="*/ 871891 h 2468124"/>
              <a:gd name="connsiteX22" fmla="*/ 1972392 w 3557132"/>
              <a:gd name="connsiteY22" fmla="*/ 633279 h 2468124"/>
              <a:gd name="connsiteX23" fmla="*/ 1322840 w 3557132"/>
              <a:gd name="connsiteY23" fmla="*/ 404057 h 2468124"/>
              <a:gd name="connsiteX24" fmla="*/ 1067658 w 3557132"/>
              <a:gd name="connsiteY24" fmla="*/ 295247 h 2468124"/>
              <a:gd name="connsiteX25" fmla="*/ 153402 w 3557132"/>
              <a:gd name="connsiteY25" fmla="*/ 5852 h 2468124"/>
              <a:gd name="connsiteX0" fmla="*/ 121576 w 3525306"/>
              <a:gd name="connsiteY0" fmla="*/ 8907 h 2471179"/>
              <a:gd name="connsiteX1" fmla="*/ 57779 w 3525306"/>
              <a:gd name="connsiteY1" fmla="*/ 135323 h 2471179"/>
              <a:gd name="connsiteX2" fmla="*/ 1025200 w 3525306"/>
              <a:gd name="connsiteY2" fmla="*/ 500321 h 2471179"/>
              <a:gd name="connsiteX3" fmla="*/ 1462740 w 3525306"/>
              <a:gd name="connsiteY3" fmla="*/ 699891 h 2471179"/>
              <a:gd name="connsiteX4" fmla="*/ 1495631 w 3525306"/>
              <a:gd name="connsiteY4" fmla="*/ 2124120 h 2471179"/>
              <a:gd name="connsiteX5" fmla="*/ 1153554 w 3525306"/>
              <a:gd name="connsiteY5" fmla="*/ 2364228 h 2471179"/>
              <a:gd name="connsiteX6" fmla="*/ 1429849 w 3525306"/>
              <a:gd name="connsiteY6" fmla="*/ 2462905 h 2471179"/>
              <a:gd name="connsiteX7" fmla="*/ 1804818 w 3525306"/>
              <a:gd name="connsiteY7" fmla="*/ 2469484 h 2471179"/>
              <a:gd name="connsiteX8" fmla="*/ 2150184 w 3525306"/>
              <a:gd name="connsiteY8" fmla="*/ 2406987 h 2471179"/>
              <a:gd name="connsiteX9" fmla="*/ 1672484 w 3525306"/>
              <a:gd name="connsiteY9" fmla="*/ 2127333 h 2471179"/>
              <a:gd name="connsiteX10" fmla="*/ 1633779 w 3525306"/>
              <a:gd name="connsiteY10" fmla="*/ 828171 h 2471179"/>
              <a:gd name="connsiteX11" fmla="*/ 1831132 w 3525306"/>
              <a:gd name="connsiteY11" fmla="*/ 791989 h 2471179"/>
              <a:gd name="connsiteX12" fmla="*/ 2756778 w 3525306"/>
              <a:gd name="connsiteY12" fmla="*/ 1167647 h 2471179"/>
              <a:gd name="connsiteX13" fmla="*/ 2905404 w 3525306"/>
              <a:gd name="connsiteY13" fmla="*/ 1526859 h 2471179"/>
              <a:gd name="connsiteX14" fmla="*/ 2941355 w 3525306"/>
              <a:gd name="connsiteY14" fmla="*/ 1761234 h 2471179"/>
              <a:gd name="connsiteX15" fmla="*/ 3168387 w 3525306"/>
              <a:gd name="connsiteY15" fmla="*/ 1480581 h 2471179"/>
              <a:gd name="connsiteX16" fmla="*/ 3342563 w 3525306"/>
              <a:gd name="connsiteY16" fmla="*/ 1140033 h 2471179"/>
              <a:gd name="connsiteX17" fmla="*/ 3522321 w 3525306"/>
              <a:gd name="connsiteY17" fmla="*/ 752443 h 2471179"/>
              <a:gd name="connsiteX18" fmla="*/ 3438790 w 3525306"/>
              <a:gd name="connsiteY18" fmla="*/ 627911 h 2471179"/>
              <a:gd name="connsiteX19" fmla="*/ 3234247 w 3525306"/>
              <a:gd name="connsiteY19" fmla="*/ 864122 h 2471179"/>
              <a:gd name="connsiteX20" fmla="*/ 3049211 w 3525306"/>
              <a:gd name="connsiteY20" fmla="*/ 930977 h 2471179"/>
              <a:gd name="connsiteX21" fmla="*/ 2588186 w 3525306"/>
              <a:gd name="connsiteY21" fmla="*/ 874946 h 2471179"/>
              <a:gd name="connsiteX22" fmla="*/ 1940566 w 3525306"/>
              <a:gd name="connsiteY22" fmla="*/ 636334 h 2471179"/>
              <a:gd name="connsiteX23" fmla="*/ 1291014 w 3525306"/>
              <a:gd name="connsiteY23" fmla="*/ 407112 h 2471179"/>
              <a:gd name="connsiteX24" fmla="*/ 1035832 w 3525306"/>
              <a:gd name="connsiteY24" fmla="*/ 298302 h 2471179"/>
              <a:gd name="connsiteX25" fmla="*/ 121576 w 3525306"/>
              <a:gd name="connsiteY25" fmla="*/ 8907 h 2471179"/>
              <a:gd name="connsiteX0" fmla="*/ 64013 w 3467743"/>
              <a:gd name="connsiteY0" fmla="*/ 8907 h 2471179"/>
              <a:gd name="connsiteX1" fmla="*/ 216 w 3467743"/>
              <a:gd name="connsiteY1" fmla="*/ 135323 h 2471179"/>
              <a:gd name="connsiteX2" fmla="*/ 967637 w 3467743"/>
              <a:gd name="connsiteY2" fmla="*/ 500321 h 2471179"/>
              <a:gd name="connsiteX3" fmla="*/ 1405177 w 3467743"/>
              <a:gd name="connsiteY3" fmla="*/ 699891 h 2471179"/>
              <a:gd name="connsiteX4" fmla="*/ 1438068 w 3467743"/>
              <a:gd name="connsiteY4" fmla="*/ 2124120 h 2471179"/>
              <a:gd name="connsiteX5" fmla="*/ 1095991 w 3467743"/>
              <a:gd name="connsiteY5" fmla="*/ 2364228 h 2471179"/>
              <a:gd name="connsiteX6" fmla="*/ 1372286 w 3467743"/>
              <a:gd name="connsiteY6" fmla="*/ 2462905 h 2471179"/>
              <a:gd name="connsiteX7" fmla="*/ 1747255 w 3467743"/>
              <a:gd name="connsiteY7" fmla="*/ 2469484 h 2471179"/>
              <a:gd name="connsiteX8" fmla="*/ 2092621 w 3467743"/>
              <a:gd name="connsiteY8" fmla="*/ 2406987 h 2471179"/>
              <a:gd name="connsiteX9" fmla="*/ 1614921 w 3467743"/>
              <a:gd name="connsiteY9" fmla="*/ 2127333 h 2471179"/>
              <a:gd name="connsiteX10" fmla="*/ 1576216 w 3467743"/>
              <a:gd name="connsiteY10" fmla="*/ 828171 h 2471179"/>
              <a:gd name="connsiteX11" fmla="*/ 1773569 w 3467743"/>
              <a:gd name="connsiteY11" fmla="*/ 791989 h 2471179"/>
              <a:gd name="connsiteX12" fmla="*/ 2699215 w 3467743"/>
              <a:gd name="connsiteY12" fmla="*/ 1167647 h 2471179"/>
              <a:gd name="connsiteX13" fmla="*/ 2847841 w 3467743"/>
              <a:gd name="connsiteY13" fmla="*/ 1526859 h 2471179"/>
              <a:gd name="connsiteX14" fmla="*/ 2883792 w 3467743"/>
              <a:gd name="connsiteY14" fmla="*/ 1761234 h 2471179"/>
              <a:gd name="connsiteX15" fmla="*/ 3110824 w 3467743"/>
              <a:gd name="connsiteY15" fmla="*/ 1480581 h 2471179"/>
              <a:gd name="connsiteX16" fmla="*/ 3285000 w 3467743"/>
              <a:gd name="connsiteY16" fmla="*/ 1140033 h 2471179"/>
              <a:gd name="connsiteX17" fmla="*/ 3464758 w 3467743"/>
              <a:gd name="connsiteY17" fmla="*/ 752443 h 2471179"/>
              <a:gd name="connsiteX18" fmla="*/ 3381227 w 3467743"/>
              <a:gd name="connsiteY18" fmla="*/ 627911 h 2471179"/>
              <a:gd name="connsiteX19" fmla="*/ 3176684 w 3467743"/>
              <a:gd name="connsiteY19" fmla="*/ 864122 h 2471179"/>
              <a:gd name="connsiteX20" fmla="*/ 2991648 w 3467743"/>
              <a:gd name="connsiteY20" fmla="*/ 930977 h 2471179"/>
              <a:gd name="connsiteX21" fmla="*/ 2530623 w 3467743"/>
              <a:gd name="connsiteY21" fmla="*/ 874946 h 2471179"/>
              <a:gd name="connsiteX22" fmla="*/ 1883003 w 3467743"/>
              <a:gd name="connsiteY22" fmla="*/ 636334 h 2471179"/>
              <a:gd name="connsiteX23" fmla="*/ 1233451 w 3467743"/>
              <a:gd name="connsiteY23" fmla="*/ 407112 h 2471179"/>
              <a:gd name="connsiteX24" fmla="*/ 978269 w 3467743"/>
              <a:gd name="connsiteY24" fmla="*/ 298302 h 2471179"/>
              <a:gd name="connsiteX25" fmla="*/ 64013 w 3467743"/>
              <a:gd name="connsiteY25" fmla="*/ 8907 h 2471179"/>
              <a:gd name="connsiteX0" fmla="*/ 63826 w 3467556"/>
              <a:gd name="connsiteY0" fmla="*/ 8907 h 2471179"/>
              <a:gd name="connsiteX1" fmla="*/ 29 w 3467556"/>
              <a:gd name="connsiteY1" fmla="*/ 135323 h 2471179"/>
              <a:gd name="connsiteX2" fmla="*/ 967450 w 3467556"/>
              <a:gd name="connsiteY2" fmla="*/ 500321 h 2471179"/>
              <a:gd name="connsiteX3" fmla="*/ 1404990 w 3467556"/>
              <a:gd name="connsiteY3" fmla="*/ 699891 h 2471179"/>
              <a:gd name="connsiteX4" fmla="*/ 1437881 w 3467556"/>
              <a:gd name="connsiteY4" fmla="*/ 2124120 h 2471179"/>
              <a:gd name="connsiteX5" fmla="*/ 1095804 w 3467556"/>
              <a:gd name="connsiteY5" fmla="*/ 2364228 h 2471179"/>
              <a:gd name="connsiteX6" fmla="*/ 1372099 w 3467556"/>
              <a:gd name="connsiteY6" fmla="*/ 2462905 h 2471179"/>
              <a:gd name="connsiteX7" fmla="*/ 1747068 w 3467556"/>
              <a:gd name="connsiteY7" fmla="*/ 2469484 h 2471179"/>
              <a:gd name="connsiteX8" fmla="*/ 2092434 w 3467556"/>
              <a:gd name="connsiteY8" fmla="*/ 2406987 h 2471179"/>
              <a:gd name="connsiteX9" fmla="*/ 1614734 w 3467556"/>
              <a:gd name="connsiteY9" fmla="*/ 2127333 h 2471179"/>
              <a:gd name="connsiteX10" fmla="*/ 1576029 w 3467556"/>
              <a:gd name="connsiteY10" fmla="*/ 828171 h 2471179"/>
              <a:gd name="connsiteX11" fmla="*/ 1773382 w 3467556"/>
              <a:gd name="connsiteY11" fmla="*/ 791989 h 2471179"/>
              <a:gd name="connsiteX12" fmla="*/ 2699028 w 3467556"/>
              <a:gd name="connsiteY12" fmla="*/ 1167647 h 2471179"/>
              <a:gd name="connsiteX13" fmla="*/ 2847654 w 3467556"/>
              <a:gd name="connsiteY13" fmla="*/ 1526859 h 2471179"/>
              <a:gd name="connsiteX14" fmla="*/ 2883605 w 3467556"/>
              <a:gd name="connsiteY14" fmla="*/ 1761234 h 2471179"/>
              <a:gd name="connsiteX15" fmla="*/ 3110637 w 3467556"/>
              <a:gd name="connsiteY15" fmla="*/ 1480581 h 2471179"/>
              <a:gd name="connsiteX16" fmla="*/ 3284813 w 3467556"/>
              <a:gd name="connsiteY16" fmla="*/ 1140033 h 2471179"/>
              <a:gd name="connsiteX17" fmla="*/ 3464571 w 3467556"/>
              <a:gd name="connsiteY17" fmla="*/ 752443 h 2471179"/>
              <a:gd name="connsiteX18" fmla="*/ 3381040 w 3467556"/>
              <a:gd name="connsiteY18" fmla="*/ 627911 h 2471179"/>
              <a:gd name="connsiteX19" fmla="*/ 3176497 w 3467556"/>
              <a:gd name="connsiteY19" fmla="*/ 864122 h 2471179"/>
              <a:gd name="connsiteX20" fmla="*/ 2991461 w 3467556"/>
              <a:gd name="connsiteY20" fmla="*/ 930977 h 2471179"/>
              <a:gd name="connsiteX21" fmla="*/ 2530436 w 3467556"/>
              <a:gd name="connsiteY21" fmla="*/ 874946 h 2471179"/>
              <a:gd name="connsiteX22" fmla="*/ 1882816 w 3467556"/>
              <a:gd name="connsiteY22" fmla="*/ 636334 h 2471179"/>
              <a:gd name="connsiteX23" fmla="*/ 1233264 w 3467556"/>
              <a:gd name="connsiteY23" fmla="*/ 407112 h 2471179"/>
              <a:gd name="connsiteX24" fmla="*/ 978082 w 3467556"/>
              <a:gd name="connsiteY24" fmla="*/ 298302 h 2471179"/>
              <a:gd name="connsiteX25" fmla="*/ 63826 w 3467556"/>
              <a:gd name="connsiteY25" fmla="*/ 8907 h 2471179"/>
              <a:gd name="connsiteX0" fmla="*/ 72218 w 3475948"/>
              <a:gd name="connsiteY0" fmla="*/ 790 h 2463062"/>
              <a:gd name="connsiteX1" fmla="*/ 8421 w 3475948"/>
              <a:gd name="connsiteY1" fmla="*/ 127206 h 2463062"/>
              <a:gd name="connsiteX2" fmla="*/ 975842 w 3475948"/>
              <a:gd name="connsiteY2" fmla="*/ 492204 h 2463062"/>
              <a:gd name="connsiteX3" fmla="*/ 1413382 w 3475948"/>
              <a:gd name="connsiteY3" fmla="*/ 691774 h 2463062"/>
              <a:gd name="connsiteX4" fmla="*/ 1446273 w 3475948"/>
              <a:gd name="connsiteY4" fmla="*/ 2116003 h 2463062"/>
              <a:gd name="connsiteX5" fmla="*/ 1104196 w 3475948"/>
              <a:gd name="connsiteY5" fmla="*/ 2356111 h 2463062"/>
              <a:gd name="connsiteX6" fmla="*/ 1380491 w 3475948"/>
              <a:gd name="connsiteY6" fmla="*/ 2454788 h 2463062"/>
              <a:gd name="connsiteX7" fmla="*/ 1755460 w 3475948"/>
              <a:gd name="connsiteY7" fmla="*/ 2461367 h 2463062"/>
              <a:gd name="connsiteX8" fmla="*/ 2100826 w 3475948"/>
              <a:gd name="connsiteY8" fmla="*/ 2398870 h 2463062"/>
              <a:gd name="connsiteX9" fmla="*/ 1623126 w 3475948"/>
              <a:gd name="connsiteY9" fmla="*/ 2119216 h 2463062"/>
              <a:gd name="connsiteX10" fmla="*/ 1584421 w 3475948"/>
              <a:gd name="connsiteY10" fmla="*/ 820054 h 2463062"/>
              <a:gd name="connsiteX11" fmla="*/ 1781774 w 3475948"/>
              <a:gd name="connsiteY11" fmla="*/ 783872 h 2463062"/>
              <a:gd name="connsiteX12" fmla="*/ 2707420 w 3475948"/>
              <a:gd name="connsiteY12" fmla="*/ 1159530 h 2463062"/>
              <a:gd name="connsiteX13" fmla="*/ 2856046 w 3475948"/>
              <a:gd name="connsiteY13" fmla="*/ 1518742 h 2463062"/>
              <a:gd name="connsiteX14" fmla="*/ 2891997 w 3475948"/>
              <a:gd name="connsiteY14" fmla="*/ 1753117 h 2463062"/>
              <a:gd name="connsiteX15" fmla="*/ 3119029 w 3475948"/>
              <a:gd name="connsiteY15" fmla="*/ 1472464 h 2463062"/>
              <a:gd name="connsiteX16" fmla="*/ 3293205 w 3475948"/>
              <a:gd name="connsiteY16" fmla="*/ 1131916 h 2463062"/>
              <a:gd name="connsiteX17" fmla="*/ 3472963 w 3475948"/>
              <a:gd name="connsiteY17" fmla="*/ 744326 h 2463062"/>
              <a:gd name="connsiteX18" fmla="*/ 3389432 w 3475948"/>
              <a:gd name="connsiteY18" fmla="*/ 619794 h 2463062"/>
              <a:gd name="connsiteX19" fmla="*/ 3184889 w 3475948"/>
              <a:gd name="connsiteY19" fmla="*/ 856005 h 2463062"/>
              <a:gd name="connsiteX20" fmla="*/ 2999853 w 3475948"/>
              <a:gd name="connsiteY20" fmla="*/ 922860 h 2463062"/>
              <a:gd name="connsiteX21" fmla="*/ 2538828 w 3475948"/>
              <a:gd name="connsiteY21" fmla="*/ 866829 h 2463062"/>
              <a:gd name="connsiteX22" fmla="*/ 1891208 w 3475948"/>
              <a:gd name="connsiteY22" fmla="*/ 628217 h 2463062"/>
              <a:gd name="connsiteX23" fmla="*/ 1241656 w 3475948"/>
              <a:gd name="connsiteY23" fmla="*/ 398995 h 2463062"/>
              <a:gd name="connsiteX24" fmla="*/ 684088 w 3475948"/>
              <a:gd name="connsiteY24" fmla="*/ 176790 h 2463062"/>
              <a:gd name="connsiteX25" fmla="*/ 72218 w 3475948"/>
              <a:gd name="connsiteY25" fmla="*/ 790 h 2463062"/>
              <a:gd name="connsiteX0" fmla="*/ 154972 w 3535078"/>
              <a:gd name="connsiteY0" fmla="*/ 613 h 2491234"/>
              <a:gd name="connsiteX1" fmla="*/ 67551 w 3535078"/>
              <a:gd name="connsiteY1" fmla="*/ 155378 h 2491234"/>
              <a:gd name="connsiteX2" fmla="*/ 1034972 w 3535078"/>
              <a:gd name="connsiteY2" fmla="*/ 520376 h 2491234"/>
              <a:gd name="connsiteX3" fmla="*/ 1472512 w 3535078"/>
              <a:gd name="connsiteY3" fmla="*/ 719946 h 2491234"/>
              <a:gd name="connsiteX4" fmla="*/ 1505403 w 3535078"/>
              <a:gd name="connsiteY4" fmla="*/ 2144175 h 2491234"/>
              <a:gd name="connsiteX5" fmla="*/ 1163326 w 3535078"/>
              <a:gd name="connsiteY5" fmla="*/ 2384283 h 2491234"/>
              <a:gd name="connsiteX6" fmla="*/ 1439621 w 3535078"/>
              <a:gd name="connsiteY6" fmla="*/ 2482960 h 2491234"/>
              <a:gd name="connsiteX7" fmla="*/ 1814590 w 3535078"/>
              <a:gd name="connsiteY7" fmla="*/ 2489539 h 2491234"/>
              <a:gd name="connsiteX8" fmla="*/ 2159956 w 3535078"/>
              <a:gd name="connsiteY8" fmla="*/ 2427042 h 2491234"/>
              <a:gd name="connsiteX9" fmla="*/ 1682256 w 3535078"/>
              <a:gd name="connsiteY9" fmla="*/ 2147388 h 2491234"/>
              <a:gd name="connsiteX10" fmla="*/ 1643551 w 3535078"/>
              <a:gd name="connsiteY10" fmla="*/ 848226 h 2491234"/>
              <a:gd name="connsiteX11" fmla="*/ 1840904 w 3535078"/>
              <a:gd name="connsiteY11" fmla="*/ 812044 h 2491234"/>
              <a:gd name="connsiteX12" fmla="*/ 2766550 w 3535078"/>
              <a:gd name="connsiteY12" fmla="*/ 1187702 h 2491234"/>
              <a:gd name="connsiteX13" fmla="*/ 2915176 w 3535078"/>
              <a:gd name="connsiteY13" fmla="*/ 1546914 h 2491234"/>
              <a:gd name="connsiteX14" fmla="*/ 2951127 w 3535078"/>
              <a:gd name="connsiteY14" fmla="*/ 1781289 h 2491234"/>
              <a:gd name="connsiteX15" fmla="*/ 3178159 w 3535078"/>
              <a:gd name="connsiteY15" fmla="*/ 1500636 h 2491234"/>
              <a:gd name="connsiteX16" fmla="*/ 3352335 w 3535078"/>
              <a:gd name="connsiteY16" fmla="*/ 1160088 h 2491234"/>
              <a:gd name="connsiteX17" fmla="*/ 3532093 w 3535078"/>
              <a:gd name="connsiteY17" fmla="*/ 772498 h 2491234"/>
              <a:gd name="connsiteX18" fmla="*/ 3448562 w 3535078"/>
              <a:gd name="connsiteY18" fmla="*/ 647966 h 2491234"/>
              <a:gd name="connsiteX19" fmla="*/ 3244019 w 3535078"/>
              <a:gd name="connsiteY19" fmla="*/ 884177 h 2491234"/>
              <a:gd name="connsiteX20" fmla="*/ 3058983 w 3535078"/>
              <a:gd name="connsiteY20" fmla="*/ 951032 h 2491234"/>
              <a:gd name="connsiteX21" fmla="*/ 2597958 w 3535078"/>
              <a:gd name="connsiteY21" fmla="*/ 895001 h 2491234"/>
              <a:gd name="connsiteX22" fmla="*/ 1950338 w 3535078"/>
              <a:gd name="connsiteY22" fmla="*/ 656389 h 2491234"/>
              <a:gd name="connsiteX23" fmla="*/ 1300786 w 3535078"/>
              <a:gd name="connsiteY23" fmla="*/ 427167 h 2491234"/>
              <a:gd name="connsiteX24" fmla="*/ 743218 w 3535078"/>
              <a:gd name="connsiteY24" fmla="*/ 204962 h 2491234"/>
              <a:gd name="connsiteX25" fmla="*/ 154972 w 3535078"/>
              <a:gd name="connsiteY25" fmla="*/ 613 h 2491234"/>
              <a:gd name="connsiteX0" fmla="*/ 154414 w 3534520"/>
              <a:gd name="connsiteY0" fmla="*/ 5630 h 2496251"/>
              <a:gd name="connsiteX1" fmla="*/ 91177 w 3534520"/>
              <a:gd name="connsiteY1" fmla="*/ 66175 h 2496251"/>
              <a:gd name="connsiteX2" fmla="*/ 66993 w 3534520"/>
              <a:gd name="connsiteY2" fmla="*/ 160395 h 2496251"/>
              <a:gd name="connsiteX3" fmla="*/ 1034414 w 3534520"/>
              <a:gd name="connsiteY3" fmla="*/ 525393 h 2496251"/>
              <a:gd name="connsiteX4" fmla="*/ 1471954 w 3534520"/>
              <a:gd name="connsiteY4" fmla="*/ 724963 h 2496251"/>
              <a:gd name="connsiteX5" fmla="*/ 1504845 w 3534520"/>
              <a:gd name="connsiteY5" fmla="*/ 2149192 h 2496251"/>
              <a:gd name="connsiteX6" fmla="*/ 1162768 w 3534520"/>
              <a:gd name="connsiteY6" fmla="*/ 2389300 h 2496251"/>
              <a:gd name="connsiteX7" fmla="*/ 1439063 w 3534520"/>
              <a:gd name="connsiteY7" fmla="*/ 2487977 h 2496251"/>
              <a:gd name="connsiteX8" fmla="*/ 1814032 w 3534520"/>
              <a:gd name="connsiteY8" fmla="*/ 2494556 h 2496251"/>
              <a:gd name="connsiteX9" fmla="*/ 2159398 w 3534520"/>
              <a:gd name="connsiteY9" fmla="*/ 2432059 h 2496251"/>
              <a:gd name="connsiteX10" fmla="*/ 1681698 w 3534520"/>
              <a:gd name="connsiteY10" fmla="*/ 2152405 h 2496251"/>
              <a:gd name="connsiteX11" fmla="*/ 1642993 w 3534520"/>
              <a:gd name="connsiteY11" fmla="*/ 853243 h 2496251"/>
              <a:gd name="connsiteX12" fmla="*/ 1840346 w 3534520"/>
              <a:gd name="connsiteY12" fmla="*/ 817061 h 2496251"/>
              <a:gd name="connsiteX13" fmla="*/ 2765992 w 3534520"/>
              <a:gd name="connsiteY13" fmla="*/ 1192719 h 2496251"/>
              <a:gd name="connsiteX14" fmla="*/ 2914618 w 3534520"/>
              <a:gd name="connsiteY14" fmla="*/ 1551931 h 2496251"/>
              <a:gd name="connsiteX15" fmla="*/ 2950569 w 3534520"/>
              <a:gd name="connsiteY15" fmla="*/ 1786306 h 2496251"/>
              <a:gd name="connsiteX16" fmla="*/ 3177601 w 3534520"/>
              <a:gd name="connsiteY16" fmla="*/ 1505653 h 2496251"/>
              <a:gd name="connsiteX17" fmla="*/ 3351777 w 3534520"/>
              <a:gd name="connsiteY17" fmla="*/ 1165105 h 2496251"/>
              <a:gd name="connsiteX18" fmla="*/ 3531535 w 3534520"/>
              <a:gd name="connsiteY18" fmla="*/ 777515 h 2496251"/>
              <a:gd name="connsiteX19" fmla="*/ 3448004 w 3534520"/>
              <a:gd name="connsiteY19" fmla="*/ 652983 h 2496251"/>
              <a:gd name="connsiteX20" fmla="*/ 3243461 w 3534520"/>
              <a:gd name="connsiteY20" fmla="*/ 889194 h 2496251"/>
              <a:gd name="connsiteX21" fmla="*/ 3058425 w 3534520"/>
              <a:gd name="connsiteY21" fmla="*/ 956049 h 2496251"/>
              <a:gd name="connsiteX22" fmla="*/ 2597400 w 3534520"/>
              <a:gd name="connsiteY22" fmla="*/ 900018 h 2496251"/>
              <a:gd name="connsiteX23" fmla="*/ 1949780 w 3534520"/>
              <a:gd name="connsiteY23" fmla="*/ 661406 h 2496251"/>
              <a:gd name="connsiteX24" fmla="*/ 1300228 w 3534520"/>
              <a:gd name="connsiteY24" fmla="*/ 432184 h 2496251"/>
              <a:gd name="connsiteX25" fmla="*/ 742660 w 3534520"/>
              <a:gd name="connsiteY25" fmla="*/ 209979 h 2496251"/>
              <a:gd name="connsiteX26" fmla="*/ 154414 w 3534520"/>
              <a:gd name="connsiteY26" fmla="*/ 5630 h 2496251"/>
              <a:gd name="connsiteX0" fmla="*/ 112616 w 3492722"/>
              <a:gd name="connsiteY0" fmla="*/ 5630 h 2496251"/>
              <a:gd name="connsiteX1" fmla="*/ 49379 w 3492722"/>
              <a:gd name="connsiteY1" fmla="*/ 66175 h 2496251"/>
              <a:gd name="connsiteX2" fmla="*/ 25195 w 3492722"/>
              <a:gd name="connsiteY2" fmla="*/ 160395 h 2496251"/>
              <a:gd name="connsiteX3" fmla="*/ 992616 w 3492722"/>
              <a:gd name="connsiteY3" fmla="*/ 525393 h 2496251"/>
              <a:gd name="connsiteX4" fmla="*/ 1430156 w 3492722"/>
              <a:gd name="connsiteY4" fmla="*/ 724963 h 2496251"/>
              <a:gd name="connsiteX5" fmla="*/ 1463047 w 3492722"/>
              <a:gd name="connsiteY5" fmla="*/ 2149192 h 2496251"/>
              <a:gd name="connsiteX6" fmla="*/ 1120970 w 3492722"/>
              <a:gd name="connsiteY6" fmla="*/ 2389300 h 2496251"/>
              <a:gd name="connsiteX7" fmla="*/ 1397265 w 3492722"/>
              <a:gd name="connsiteY7" fmla="*/ 2487977 h 2496251"/>
              <a:gd name="connsiteX8" fmla="*/ 1772234 w 3492722"/>
              <a:gd name="connsiteY8" fmla="*/ 2494556 h 2496251"/>
              <a:gd name="connsiteX9" fmla="*/ 2117600 w 3492722"/>
              <a:gd name="connsiteY9" fmla="*/ 2432059 h 2496251"/>
              <a:gd name="connsiteX10" fmla="*/ 1639900 w 3492722"/>
              <a:gd name="connsiteY10" fmla="*/ 2152405 h 2496251"/>
              <a:gd name="connsiteX11" fmla="*/ 1601195 w 3492722"/>
              <a:gd name="connsiteY11" fmla="*/ 853243 h 2496251"/>
              <a:gd name="connsiteX12" fmla="*/ 1798548 w 3492722"/>
              <a:gd name="connsiteY12" fmla="*/ 817061 h 2496251"/>
              <a:gd name="connsiteX13" fmla="*/ 2724194 w 3492722"/>
              <a:gd name="connsiteY13" fmla="*/ 1192719 h 2496251"/>
              <a:gd name="connsiteX14" fmla="*/ 2872820 w 3492722"/>
              <a:gd name="connsiteY14" fmla="*/ 1551931 h 2496251"/>
              <a:gd name="connsiteX15" fmla="*/ 2908771 w 3492722"/>
              <a:gd name="connsiteY15" fmla="*/ 1786306 h 2496251"/>
              <a:gd name="connsiteX16" fmla="*/ 3135803 w 3492722"/>
              <a:gd name="connsiteY16" fmla="*/ 1505653 h 2496251"/>
              <a:gd name="connsiteX17" fmla="*/ 3309979 w 3492722"/>
              <a:gd name="connsiteY17" fmla="*/ 1165105 h 2496251"/>
              <a:gd name="connsiteX18" fmla="*/ 3489737 w 3492722"/>
              <a:gd name="connsiteY18" fmla="*/ 777515 h 2496251"/>
              <a:gd name="connsiteX19" fmla="*/ 3406206 w 3492722"/>
              <a:gd name="connsiteY19" fmla="*/ 652983 h 2496251"/>
              <a:gd name="connsiteX20" fmla="*/ 3201663 w 3492722"/>
              <a:gd name="connsiteY20" fmla="*/ 889194 h 2496251"/>
              <a:gd name="connsiteX21" fmla="*/ 3016627 w 3492722"/>
              <a:gd name="connsiteY21" fmla="*/ 956049 h 2496251"/>
              <a:gd name="connsiteX22" fmla="*/ 2555602 w 3492722"/>
              <a:gd name="connsiteY22" fmla="*/ 900018 h 2496251"/>
              <a:gd name="connsiteX23" fmla="*/ 1907982 w 3492722"/>
              <a:gd name="connsiteY23" fmla="*/ 661406 h 2496251"/>
              <a:gd name="connsiteX24" fmla="*/ 1258430 w 3492722"/>
              <a:gd name="connsiteY24" fmla="*/ 432184 h 2496251"/>
              <a:gd name="connsiteX25" fmla="*/ 700862 w 3492722"/>
              <a:gd name="connsiteY25" fmla="*/ 209979 h 2496251"/>
              <a:gd name="connsiteX26" fmla="*/ 112616 w 3492722"/>
              <a:gd name="connsiteY26" fmla="*/ 5630 h 2496251"/>
              <a:gd name="connsiteX0" fmla="*/ 112616 w 3492722"/>
              <a:gd name="connsiteY0" fmla="*/ 1384 h 2492005"/>
              <a:gd name="connsiteX1" fmla="*/ 49379 w 3492722"/>
              <a:gd name="connsiteY1" fmla="*/ 61929 h 2492005"/>
              <a:gd name="connsiteX2" fmla="*/ 25195 w 3492722"/>
              <a:gd name="connsiteY2" fmla="*/ 156149 h 2492005"/>
              <a:gd name="connsiteX3" fmla="*/ 992616 w 3492722"/>
              <a:gd name="connsiteY3" fmla="*/ 521147 h 2492005"/>
              <a:gd name="connsiteX4" fmla="*/ 1430156 w 3492722"/>
              <a:gd name="connsiteY4" fmla="*/ 720717 h 2492005"/>
              <a:gd name="connsiteX5" fmla="*/ 1463047 w 3492722"/>
              <a:gd name="connsiteY5" fmla="*/ 2144946 h 2492005"/>
              <a:gd name="connsiteX6" fmla="*/ 1120970 w 3492722"/>
              <a:gd name="connsiteY6" fmla="*/ 2385054 h 2492005"/>
              <a:gd name="connsiteX7" fmla="*/ 1397265 w 3492722"/>
              <a:gd name="connsiteY7" fmla="*/ 2483731 h 2492005"/>
              <a:gd name="connsiteX8" fmla="*/ 1772234 w 3492722"/>
              <a:gd name="connsiteY8" fmla="*/ 2490310 h 2492005"/>
              <a:gd name="connsiteX9" fmla="*/ 2117600 w 3492722"/>
              <a:gd name="connsiteY9" fmla="*/ 2427813 h 2492005"/>
              <a:gd name="connsiteX10" fmla="*/ 1639900 w 3492722"/>
              <a:gd name="connsiteY10" fmla="*/ 2148159 h 2492005"/>
              <a:gd name="connsiteX11" fmla="*/ 1601195 w 3492722"/>
              <a:gd name="connsiteY11" fmla="*/ 848997 h 2492005"/>
              <a:gd name="connsiteX12" fmla="*/ 1798548 w 3492722"/>
              <a:gd name="connsiteY12" fmla="*/ 812815 h 2492005"/>
              <a:gd name="connsiteX13" fmla="*/ 2724194 w 3492722"/>
              <a:gd name="connsiteY13" fmla="*/ 1188473 h 2492005"/>
              <a:gd name="connsiteX14" fmla="*/ 2872820 w 3492722"/>
              <a:gd name="connsiteY14" fmla="*/ 1547685 h 2492005"/>
              <a:gd name="connsiteX15" fmla="*/ 2908771 w 3492722"/>
              <a:gd name="connsiteY15" fmla="*/ 1782060 h 2492005"/>
              <a:gd name="connsiteX16" fmla="*/ 3135803 w 3492722"/>
              <a:gd name="connsiteY16" fmla="*/ 1501407 h 2492005"/>
              <a:gd name="connsiteX17" fmla="*/ 3309979 w 3492722"/>
              <a:gd name="connsiteY17" fmla="*/ 1160859 h 2492005"/>
              <a:gd name="connsiteX18" fmla="*/ 3489737 w 3492722"/>
              <a:gd name="connsiteY18" fmla="*/ 773269 h 2492005"/>
              <a:gd name="connsiteX19" fmla="*/ 3406206 w 3492722"/>
              <a:gd name="connsiteY19" fmla="*/ 648737 h 2492005"/>
              <a:gd name="connsiteX20" fmla="*/ 3201663 w 3492722"/>
              <a:gd name="connsiteY20" fmla="*/ 884948 h 2492005"/>
              <a:gd name="connsiteX21" fmla="*/ 3016627 w 3492722"/>
              <a:gd name="connsiteY21" fmla="*/ 951803 h 2492005"/>
              <a:gd name="connsiteX22" fmla="*/ 2555602 w 3492722"/>
              <a:gd name="connsiteY22" fmla="*/ 895772 h 2492005"/>
              <a:gd name="connsiteX23" fmla="*/ 1907982 w 3492722"/>
              <a:gd name="connsiteY23" fmla="*/ 657160 h 2492005"/>
              <a:gd name="connsiteX24" fmla="*/ 1258430 w 3492722"/>
              <a:gd name="connsiteY24" fmla="*/ 427938 h 2492005"/>
              <a:gd name="connsiteX25" fmla="*/ 700862 w 3492722"/>
              <a:gd name="connsiteY25" fmla="*/ 205733 h 2492005"/>
              <a:gd name="connsiteX26" fmla="*/ 112616 w 3492722"/>
              <a:gd name="connsiteY26" fmla="*/ 1384 h 2492005"/>
              <a:gd name="connsiteX0" fmla="*/ 98442 w 3492722"/>
              <a:gd name="connsiteY0" fmla="*/ 898 h 2519868"/>
              <a:gd name="connsiteX1" fmla="*/ 49379 w 3492722"/>
              <a:gd name="connsiteY1" fmla="*/ 89792 h 2519868"/>
              <a:gd name="connsiteX2" fmla="*/ 25195 w 3492722"/>
              <a:gd name="connsiteY2" fmla="*/ 184012 h 2519868"/>
              <a:gd name="connsiteX3" fmla="*/ 992616 w 3492722"/>
              <a:gd name="connsiteY3" fmla="*/ 549010 h 2519868"/>
              <a:gd name="connsiteX4" fmla="*/ 1430156 w 3492722"/>
              <a:gd name="connsiteY4" fmla="*/ 748580 h 2519868"/>
              <a:gd name="connsiteX5" fmla="*/ 1463047 w 3492722"/>
              <a:gd name="connsiteY5" fmla="*/ 2172809 h 2519868"/>
              <a:gd name="connsiteX6" fmla="*/ 1120970 w 3492722"/>
              <a:gd name="connsiteY6" fmla="*/ 2412917 h 2519868"/>
              <a:gd name="connsiteX7" fmla="*/ 1397265 w 3492722"/>
              <a:gd name="connsiteY7" fmla="*/ 2511594 h 2519868"/>
              <a:gd name="connsiteX8" fmla="*/ 1772234 w 3492722"/>
              <a:gd name="connsiteY8" fmla="*/ 2518173 h 2519868"/>
              <a:gd name="connsiteX9" fmla="*/ 2117600 w 3492722"/>
              <a:gd name="connsiteY9" fmla="*/ 2455676 h 2519868"/>
              <a:gd name="connsiteX10" fmla="*/ 1639900 w 3492722"/>
              <a:gd name="connsiteY10" fmla="*/ 2176022 h 2519868"/>
              <a:gd name="connsiteX11" fmla="*/ 1601195 w 3492722"/>
              <a:gd name="connsiteY11" fmla="*/ 876860 h 2519868"/>
              <a:gd name="connsiteX12" fmla="*/ 1798548 w 3492722"/>
              <a:gd name="connsiteY12" fmla="*/ 840678 h 2519868"/>
              <a:gd name="connsiteX13" fmla="*/ 2724194 w 3492722"/>
              <a:gd name="connsiteY13" fmla="*/ 1216336 h 2519868"/>
              <a:gd name="connsiteX14" fmla="*/ 2872820 w 3492722"/>
              <a:gd name="connsiteY14" fmla="*/ 1575548 h 2519868"/>
              <a:gd name="connsiteX15" fmla="*/ 2908771 w 3492722"/>
              <a:gd name="connsiteY15" fmla="*/ 1809923 h 2519868"/>
              <a:gd name="connsiteX16" fmla="*/ 3135803 w 3492722"/>
              <a:gd name="connsiteY16" fmla="*/ 1529270 h 2519868"/>
              <a:gd name="connsiteX17" fmla="*/ 3309979 w 3492722"/>
              <a:gd name="connsiteY17" fmla="*/ 1188722 h 2519868"/>
              <a:gd name="connsiteX18" fmla="*/ 3489737 w 3492722"/>
              <a:gd name="connsiteY18" fmla="*/ 801132 h 2519868"/>
              <a:gd name="connsiteX19" fmla="*/ 3406206 w 3492722"/>
              <a:gd name="connsiteY19" fmla="*/ 676600 h 2519868"/>
              <a:gd name="connsiteX20" fmla="*/ 3201663 w 3492722"/>
              <a:gd name="connsiteY20" fmla="*/ 912811 h 2519868"/>
              <a:gd name="connsiteX21" fmla="*/ 3016627 w 3492722"/>
              <a:gd name="connsiteY21" fmla="*/ 979666 h 2519868"/>
              <a:gd name="connsiteX22" fmla="*/ 2555602 w 3492722"/>
              <a:gd name="connsiteY22" fmla="*/ 923635 h 2519868"/>
              <a:gd name="connsiteX23" fmla="*/ 1907982 w 3492722"/>
              <a:gd name="connsiteY23" fmla="*/ 685023 h 2519868"/>
              <a:gd name="connsiteX24" fmla="*/ 1258430 w 3492722"/>
              <a:gd name="connsiteY24" fmla="*/ 455801 h 2519868"/>
              <a:gd name="connsiteX25" fmla="*/ 700862 w 3492722"/>
              <a:gd name="connsiteY25" fmla="*/ 233596 h 2519868"/>
              <a:gd name="connsiteX26" fmla="*/ 98442 w 3492722"/>
              <a:gd name="connsiteY26" fmla="*/ 898 h 2519868"/>
              <a:gd name="connsiteX0" fmla="*/ 93717 w 3492722"/>
              <a:gd name="connsiteY0" fmla="*/ 1091 h 2505886"/>
              <a:gd name="connsiteX1" fmla="*/ 49379 w 3492722"/>
              <a:gd name="connsiteY1" fmla="*/ 75810 h 2505886"/>
              <a:gd name="connsiteX2" fmla="*/ 25195 w 3492722"/>
              <a:gd name="connsiteY2" fmla="*/ 170030 h 2505886"/>
              <a:gd name="connsiteX3" fmla="*/ 992616 w 3492722"/>
              <a:gd name="connsiteY3" fmla="*/ 535028 h 2505886"/>
              <a:gd name="connsiteX4" fmla="*/ 1430156 w 3492722"/>
              <a:gd name="connsiteY4" fmla="*/ 734598 h 2505886"/>
              <a:gd name="connsiteX5" fmla="*/ 1463047 w 3492722"/>
              <a:gd name="connsiteY5" fmla="*/ 2158827 h 2505886"/>
              <a:gd name="connsiteX6" fmla="*/ 1120970 w 3492722"/>
              <a:gd name="connsiteY6" fmla="*/ 2398935 h 2505886"/>
              <a:gd name="connsiteX7" fmla="*/ 1397265 w 3492722"/>
              <a:gd name="connsiteY7" fmla="*/ 2497612 h 2505886"/>
              <a:gd name="connsiteX8" fmla="*/ 1772234 w 3492722"/>
              <a:gd name="connsiteY8" fmla="*/ 2504191 h 2505886"/>
              <a:gd name="connsiteX9" fmla="*/ 2117600 w 3492722"/>
              <a:gd name="connsiteY9" fmla="*/ 2441694 h 2505886"/>
              <a:gd name="connsiteX10" fmla="*/ 1639900 w 3492722"/>
              <a:gd name="connsiteY10" fmla="*/ 2162040 h 2505886"/>
              <a:gd name="connsiteX11" fmla="*/ 1601195 w 3492722"/>
              <a:gd name="connsiteY11" fmla="*/ 862878 h 2505886"/>
              <a:gd name="connsiteX12" fmla="*/ 1798548 w 3492722"/>
              <a:gd name="connsiteY12" fmla="*/ 826696 h 2505886"/>
              <a:gd name="connsiteX13" fmla="*/ 2724194 w 3492722"/>
              <a:gd name="connsiteY13" fmla="*/ 1202354 h 2505886"/>
              <a:gd name="connsiteX14" fmla="*/ 2872820 w 3492722"/>
              <a:gd name="connsiteY14" fmla="*/ 1561566 h 2505886"/>
              <a:gd name="connsiteX15" fmla="*/ 2908771 w 3492722"/>
              <a:gd name="connsiteY15" fmla="*/ 1795941 h 2505886"/>
              <a:gd name="connsiteX16" fmla="*/ 3135803 w 3492722"/>
              <a:gd name="connsiteY16" fmla="*/ 1515288 h 2505886"/>
              <a:gd name="connsiteX17" fmla="*/ 3309979 w 3492722"/>
              <a:gd name="connsiteY17" fmla="*/ 1174740 h 2505886"/>
              <a:gd name="connsiteX18" fmla="*/ 3489737 w 3492722"/>
              <a:gd name="connsiteY18" fmla="*/ 787150 h 2505886"/>
              <a:gd name="connsiteX19" fmla="*/ 3406206 w 3492722"/>
              <a:gd name="connsiteY19" fmla="*/ 662618 h 2505886"/>
              <a:gd name="connsiteX20" fmla="*/ 3201663 w 3492722"/>
              <a:gd name="connsiteY20" fmla="*/ 898829 h 2505886"/>
              <a:gd name="connsiteX21" fmla="*/ 3016627 w 3492722"/>
              <a:gd name="connsiteY21" fmla="*/ 965684 h 2505886"/>
              <a:gd name="connsiteX22" fmla="*/ 2555602 w 3492722"/>
              <a:gd name="connsiteY22" fmla="*/ 909653 h 2505886"/>
              <a:gd name="connsiteX23" fmla="*/ 1907982 w 3492722"/>
              <a:gd name="connsiteY23" fmla="*/ 671041 h 2505886"/>
              <a:gd name="connsiteX24" fmla="*/ 1258430 w 3492722"/>
              <a:gd name="connsiteY24" fmla="*/ 441819 h 2505886"/>
              <a:gd name="connsiteX25" fmla="*/ 700862 w 3492722"/>
              <a:gd name="connsiteY25" fmla="*/ 219614 h 2505886"/>
              <a:gd name="connsiteX26" fmla="*/ 93717 w 3492722"/>
              <a:gd name="connsiteY26" fmla="*/ 1091 h 2505886"/>
              <a:gd name="connsiteX0" fmla="*/ 306333 w 3492722"/>
              <a:gd name="connsiteY0" fmla="*/ 11597 h 2445520"/>
              <a:gd name="connsiteX1" fmla="*/ 49379 w 3492722"/>
              <a:gd name="connsiteY1" fmla="*/ 15444 h 2445520"/>
              <a:gd name="connsiteX2" fmla="*/ 25195 w 3492722"/>
              <a:gd name="connsiteY2" fmla="*/ 109664 h 2445520"/>
              <a:gd name="connsiteX3" fmla="*/ 992616 w 3492722"/>
              <a:gd name="connsiteY3" fmla="*/ 474662 h 2445520"/>
              <a:gd name="connsiteX4" fmla="*/ 1430156 w 3492722"/>
              <a:gd name="connsiteY4" fmla="*/ 674232 h 2445520"/>
              <a:gd name="connsiteX5" fmla="*/ 1463047 w 3492722"/>
              <a:gd name="connsiteY5" fmla="*/ 2098461 h 2445520"/>
              <a:gd name="connsiteX6" fmla="*/ 1120970 w 3492722"/>
              <a:gd name="connsiteY6" fmla="*/ 2338569 h 2445520"/>
              <a:gd name="connsiteX7" fmla="*/ 1397265 w 3492722"/>
              <a:gd name="connsiteY7" fmla="*/ 2437246 h 2445520"/>
              <a:gd name="connsiteX8" fmla="*/ 1772234 w 3492722"/>
              <a:gd name="connsiteY8" fmla="*/ 2443825 h 2445520"/>
              <a:gd name="connsiteX9" fmla="*/ 2117600 w 3492722"/>
              <a:gd name="connsiteY9" fmla="*/ 2381328 h 2445520"/>
              <a:gd name="connsiteX10" fmla="*/ 1639900 w 3492722"/>
              <a:gd name="connsiteY10" fmla="*/ 2101674 h 2445520"/>
              <a:gd name="connsiteX11" fmla="*/ 1601195 w 3492722"/>
              <a:gd name="connsiteY11" fmla="*/ 802512 h 2445520"/>
              <a:gd name="connsiteX12" fmla="*/ 1798548 w 3492722"/>
              <a:gd name="connsiteY12" fmla="*/ 766330 h 2445520"/>
              <a:gd name="connsiteX13" fmla="*/ 2724194 w 3492722"/>
              <a:gd name="connsiteY13" fmla="*/ 1141988 h 2445520"/>
              <a:gd name="connsiteX14" fmla="*/ 2872820 w 3492722"/>
              <a:gd name="connsiteY14" fmla="*/ 1501200 h 2445520"/>
              <a:gd name="connsiteX15" fmla="*/ 2908771 w 3492722"/>
              <a:gd name="connsiteY15" fmla="*/ 1735575 h 2445520"/>
              <a:gd name="connsiteX16" fmla="*/ 3135803 w 3492722"/>
              <a:gd name="connsiteY16" fmla="*/ 1454922 h 2445520"/>
              <a:gd name="connsiteX17" fmla="*/ 3309979 w 3492722"/>
              <a:gd name="connsiteY17" fmla="*/ 1114374 h 2445520"/>
              <a:gd name="connsiteX18" fmla="*/ 3489737 w 3492722"/>
              <a:gd name="connsiteY18" fmla="*/ 726784 h 2445520"/>
              <a:gd name="connsiteX19" fmla="*/ 3406206 w 3492722"/>
              <a:gd name="connsiteY19" fmla="*/ 602252 h 2445520"/>
              <a:gd name="connsiteX20" fmla="*/ 3201663 w 3492722"/>
              <a:gd name="connsiteY20" fmla="*/ 838463 h 2445520"/>
              <a:gd name="connsiteX21" fmla="*/ 3016627 w 3492722"/>
              <a:gd name="connsiteY21" fmla="*/ 905318 h 2445520"/>
              <a:gd name="connsiteX22" fmla="*/ 2555602 w 3492722"/>
              <a:gd name="connsiteY22" fmla="*/ 849287 h 2445520"/>
              <a:gd name="connsiteX23" fmla="*/ 1907982 w 3492722"/>
              <a:gd name="connsiteY23" fmla="*/ 610675 h 2445520"/>
              <a:gd name="connsiteX24" fmla="*/ 1258430 w 3492722"/>
              <a:gd name="connsiteY24" fmla="*/ 381453 h 2445520"/>
              <a:gd name="connsiteX25" fmla="*/ 700862 w 3492722"/>
              <a:gd name="connsiteY25" fmla="*/ 159248 h 2445520"/>
              <a:gd name="connsiteX26" fmla="*/ 306333 w 3492722"/>
              <a:gd name="connsiteY26" fmla="*/ 11597 h 2445520"/>
              <a:gd name="connsiteX0" fmla="*/ 308856 w 3495245"/>
              <a:gd name="connsiteY0" fmla="*/ 4224 h 2438147"/>
              <a:gd name="connsiteX1" fmla="*/ 250342 w 3495245"/>
              <a:gd name="connsiteY1" fmla="*/ 50593 h 2438147"/>
              <a:gd name="connsiteX2" fmla="*/ 27718 w 3495245"/>
              <a:gd name="connsiteY2" fmla="*/ 102291 h 2438147"/>
              <a:gd name="connsiteX3" fmla="*/ 995139 w 3495245"/>
              <a:gd name="connsiteY3" fmla="*/ 467289 h 2438147"/>
              <a:gd name="connsiteX4" fmla="*/ 1432679 w 3495245"/>
              <a:gd name="connsiteY4" fmla="*/ 666859 h 2438147"/>
              <a:gd name="connsiteX5" fmla="*/ 1465570 w 3495245"/>
              <a:gd name="connsiteY5" fmla="*/ 2091088 h 2438147"/>
              <a:gd name="connsiteX6" fmla="*/ 1123493 w 3495245"/>
              <a:gd name="connsiteY6" fmla="*/ 2331196 h 2438147"/>
              <a:gd name="connsiteX7" fmla="*/ 1399788 w 3495245"/>
              <a:gd name="connsiteY7" fmla="*/ 2429873 h 2438147"/>
              <a:gd name="connsiteX8" fmla="*/ 1774757 w 3495245"/>
              <a:gd name="connsiteY8" fmla="*/ 2436452 h 2438147"/>
              <a:gd name="connsiteX9" fmla="*/ 2120123 w 3495245"/>
              <a:gd name="connsiteY9" fmla="*/ 2373955 h 2438147"/>
              <a:gd name="connsiteX10" fmla="*/ 1642423 w 3495245"/>
              <a:gd name="connsiteY10" fmla="*/ 2094301 h 2438147"/>
              <a:gd name="connsiteX11" fmla="*/ 1603718 w 3495245"/>
              <a:gd name="connsiteY11" fmla="*/ 795139 h 2438147"/>
              <a:gd name="connsiteX12" fmla="*/ 1801071 w 3495245"/>
              <a:gd name="connsiteY12" fmla="*/ 758957 h 2438147"/>
              <a:gd name="connsiteX13" fmla="*/ 2726717 w 3495245"/>
              <a:gd name="connsiteY13" fmla="*/ 1134615 h 2438147"/>
              <a:gd name="connsiteX14" fmla="*/ 2875343 w 3495245"/>
              <a:gd name="connsiteY14" fmla="*/ 1493827 h 2438147"/>
              <a:gd name="connsiteX15" fmla="*/ 2911294 w 3495245"/>
              <a:gd name="connsiteY15" fmla="*/ 1728202 h 2438147"/>
              <a:gd name="connsiteX16" fmla="*/ 3138326 w 3495245"/>
              <a:gd name="connsiteY16" fmla="*/ 1447549 h 2438147"/>
              <a:gd name="connsiteX17" fmla="*/ 3312502 w 3495245"/>
              <a:gd name="connsiteY17" fmla="*/ 1107001 h 2438147"/>
              <a:gd name="connsiteX18" fmla="*/ 3492260 w 3495245"/>
              <a:gd name="connsiteY18" fmla="*/ 719411 h 2438147"/>
              <a:gd name="connsiteX19" fmla="*/ 3408729 w 3495245"/>
              <a:gd name="connsiteY19" fmla="*/ 594879 h 2438147"/>
              <a:gd name="connsiteX20" fmla="*/ 3204186 w 3495245"/>
              <a:gd name="connsiteY20" fmla="*/ 831090 h 2438147"/>
              <a:gd name="connsiteX21" fmla="*/ 3019150 w 3495245"/>
              <a:gd name="connsiteY21" fmla="*/ 897945 h 2438147"/>
              <a:gd name="connsiteX22" fmla="*/ 2558125 w 3495245"/>
              <a:gd name="connsiteY22" fmla="*/ 841914 h 2438147"/>
              <a:gd name="connsiteX23" fmla="*/ 1910505 w 3495245"/>
              <a:gd name="connsiteY23" fmla="*/ 603302 h 2438147"/>
              <a:gd name="connsiteX24" fmla="*/ 1260953 w 3495245"/>
              <a:gd name="connsiteY24" fmla="*/ 374080 h 2438147"/>
              <a:gd name="connsiteX25" fmla="*/ 703385 w 3495245"/>
              <a:gd name="connsiteY25" fmla="*/ 151875 h 2438147"/>
              <a:gd name="connsiteX26" fmla="*/ 308856 w 3495245"/>
              <a:gd name="connsiteY26" fmla="*/ 4224 h 2438147"/>
              <a:gd name="connsiteX0" fmla="*/ 120874 w 3307263"/>
              <a:gd name="connsiteY0" fmla="*/ 4224 h 2438147"/>
              <a:gd name="connsiteX1" fmla="*/ 62360 w 3307263"/>
              <a:gd name="connsiteY1" fmla="*/ 50593 h 2438147"/>
              <a:gd name="connsiteX2" fmla="*/ 57076 w 3307263"/>
              <a:gd name="connsiteY2" fmla="*/ 177888 h 2438147"/>
              <a:gd name="connsiteX3" fmla="*/ 807157 w 3307263"/>
              <a:gd name="connsiteY3" fmla="*/ 467289 h 2438147"/>
              <a:gd name="connsiteX4" fmla="*/ 1244697 w 3307263"/>
              <a:gd name="connsiteY4" fmla="*/ 666859 h 2438147"/>
              <a:gd name="connsiteX5" fmla="*/ 1277588 w 3307263"/>
              <a:gd name="connsiteY5" fmla="*/ 2091088 h 2438147"/>
              <a:gd name="connsiteX6" fmla="*/ 935511 w 3307263"/>
              <a:gd name="connsiteY6" fmla="*/ 2331196 h 2438147"/>
              <a:gd name="connsiteX7" fmla="*/ 1211806 w 3307263"/>
              <a:gd name="connsiteY7" fmla="*/ 2429873 h 2438147"/>
              <a:gd name="connsiteX8" fmla="*/ 1586775 w 3307263"/>
              <a:gd name="connsiteY8" fmla="*/ 2436452 h 2438147"/>
              <a:gd name="connsiteX9" fmla="*/ 1932141 w 3307263"/>
              <a:gd name="connsiteY9" fmla="*/ 2373955 h 2438147"/>
              <a:gd name="connsiteX10" fmla="*/ 1454441 w 3307263"/>
              <a:gd name="connsiteY10" fmla="*/ 2094301 h 2438147"/>
              <a:gd name="connsiteX11" fmla="*/ 1415736 w 3307263"/>
              <a:gd name="connsiteY11" fmla="*/ 795139 h 2438147"/>
              <a:gd name="connsiteX12" fmla="*/ 1613089 w 3307263"/>
              <a:gd name="connsiteY12" fmla="*/ 758957 h 2438147"/>
              <a:gd name="connsiteX13" fmla="*/ 2538735 w 3307263"/>
              <a:gd name="connsiteY13" fmla="*/ 1134615 h 2438147"/>
              <a:gd name="connsiteX14" fmla="*/ 2687361 w 3307263"/>
              <a:gd name="connsiteY14" fmla="*/ 1493827 h 2438147"/>
              <a:gd name="connsiteX15" fmla="*/ 2723312 w 3307263"/>
              <a:gd name="connsiteY15" fmla="*/ 1728202 h 2438147"/>
              <a:gd name="connsiteX16" fmla="*/ 2950344 w 3307263"/>
              <a:gd name="connsiteY16" fmla="*/ 1447549 h 2438147"/>
              <a:gd name="connsiteX17" fmla="*/ 3124520 w 3307263"/>
              <a:gd name="connsiteY17" fmla="*/ 1107001 h 2438147"/>
              <a:gd name="connsiteX18" fmla="*/ 3304278 w 3307263"/>
              <a:gd name="connsiteY18" fmla="*/ 719411 h 2438147"/>
              <a:gd name="connsiteX19" fmla="*/ 3220747 w 3307263"/>
              <a:gd name="connsiteY19" fmla="*/ 594879 h 2438147"/>
              <a:gd name="connsiteX20" fmla="*/ 3016204 w 3307263"/>
              <a:gd name="connsiteY20" fmla="*/ 831090 h 2438147"/>
              <a:gd name="connsiteX21" fmla="*/ 2831168 w 3307263"/>
              <a:gd name="connsiteY21" fmla="*/ 897945 h 2438147"/>
              <a:gd name="connsiteX22" fmla="*/ 2370143 w 3307263"/>
              <a:gd name="connsiteY22" fmla="*/ 841914 h 2438147"/>
              <a:gd name="connsiteX23" fmla="*/ 1722523 w 3307263"/>
              <a:gd name="connsiteY23" fmla="*/ 603302 h 2438147"/>
              <a:gd name="connsiteX24" fmla="*/ 1072971 w 3307263"/>
              <a:gd name="connsiteY24" fmla="*/ 374080 h 2438147"/>
              <a:gd name="connsiteX25" fmla="*/ 515403 w 3307263"/>
              <a:gd name="connsiteY25" fmla="*/ 151875 h 2438147"/>
              <a:gd name="connsiteX26" fmla="*/ 120874 w 3307263"/>
              <a:gd name="connsiteY26" fmla="*/ 4224 h 2438147"/>
              <a:gd name="connsiteX0" fmla="*/ 89425 w 3275814"/>
              <a:gd name="connsiteY0" fmla="*/ 4224 h 2438147"/>
              <a:gd name="connsiteX1" fmla="*/ 30911 w 3275814"/>
              <a:gd name="connsiteY1" fmla="*/ 50593 h 2438147"/>
              <a:gd name="connsiteX2" fmla="*/ 25627 w 3275814"/>
              <a:gd name="connsiteY2" fmla="*/ 177888 h 2438147"/>
              <a:gd name="connsiteX3" fmla="*/ 775708 w 3275814"/>
              <a:gd name="connsiteY3" fmla="*/ 467289 h 2438147"/>
              <a:gd name="connsiteX4" fmla="*/ 1213248 w 3275814"/>
              <a:gd name="connsiteY4" fmla="*/ 666859 h 2438147"/>
              <a:gd name="connsiteX5" fmla="*/ 1246139 w 3275814"/>
              <a:gd name="connsiteY5" fmla="*/ 2091088 h 2438147"/>
              <a:gd name="connsiteX6" fmla="*/ 904062 w 3275814"/>
              <a:gd name="connsiteY6" fmla="*/ 2331196 h 2438147"/>
              <a:gd name="connsiteX7" fmla="*/ 1180357 w 3275814"/>
              <a:gd name="connsiteY7" fmla="*/ 2429873 h 2438147"/>
              <a:gd name="connsiteX8" fmla="*/ 1555326 w 3275814"/>
              <a:gd name="connsiteY8" fmla="*/ 2436452 h 2438147"/>
              <a:gd name="connsiteX9" fmla="*/ 1900692 w 3275814"/>
              <a:gd name="connsiteY9" fmla="*/ 2373955 h 2438147"/>
              <a:gd name="connsiteX10" fmla="*/ 1422992 w 3275814"/>
              <a:gd name="connsiteY10" fmla="*/ 2094301 h 2438147"/>
              <a:gd name="connsiteX11" fmla="*/ 1384287 w 3275814"/>
              <a:gd name="connsiteY11" fmla="*/ 795139 h 2438147"/>
              <a:gd name="connsiteX12" fmla="*/ 1581640 w 3275814"/>
              <a:gd name="connsiteY12" fmla="*/ 758957 h 2438147"/>
              <a:gd name="connsiteX13" fmla="*/ 2507286 w 3275814"/>
              <a:gd name="connsiteY13" fmla="*/ 1134615 h 2438147"/>
              <a:gd name="connsiteX14" fmla="*/ 2655912 w 3275814"/>
              <a:gd name="connsiteY14" fmla="*/ 1493827 h 2438147"/>
              <a:gd name="connsiteX15" fmla="*/ 2691863 w 3275814"/>
              <a:gd name="connsiteY15" fmla="*/ 1728202 h 2438147"/>
              <a:gd name="connsiteX16" fmla="*/ 2918895 w 3275814"/>
              <a:gd name="connsiteY16" fmla="*/ 1447549 h 2438147"/>
              <a:gd name="connsiteX17" fmla="*/ 3093071 w 3275814"/>
              <a:gd name="connsiteY17" fmla="*/ 1107001 h 2438147"/>
              <a:gd name="connsiteX18" fmla="*/ 3272829 w 3275814"/>
              <a:gd name="connsiteY18" fmla="*/ 719411 h 2438147"/>
              <a:gd name="connsiteX19" fmla="*/ 3189298 w 3275814"/>
              <a:gd name="connsiteY19" fmla="*/ 594879 h 2438147"/>
              <a:gd name="connsiteX20" fmla="*/ 2984755 w 3275814"/>
              <a:gd name="connsiteY20" fmla="*/ 831090 h 2438147"/>
              <a:gd name="connsiteX21" fmla="*/ 2799719 w 3275814"/>
              <a:gd name="connsiteY21" fmla="*/ 897945 h 2438147"/>
              <a:gd name="connsiteX22" fmla="*/ 2338694 w 3275814"/>
              <a:gd name="connsiteY22" fmla="*/ 841914 h 2438147"/>
              <a:gd name="connsiteX23" fmla="*/ 1691074 w 3275814"/>
              <a:gd name="connsiteY23" fmla="*/ 603302 h 2438147"/>
              <a:gd name="connsiteX24" fmla="*/ 1041522 w 3275814"/>
              <a:gd name="connsiteY24" fmla="*/ 374080 h 2438147"/>
              <a:gd name="connsiteX25" fmla="*/ 483954 w 3275814"/>
              <a:gd name="connsiteY25" fmla="*/ 151875 h 2438147"/>
              <a:gd name="connsiteX26" fmla="*/ 89425 w 3275814"/>
              <a:gd name="connsiteY26" fmla="*/ 4224 h 2438147"/>
              <a:gd name="connsiteX0" fmla="*/ 89425 w 3275814"/>
              <a:gd name="connsiteY0" fmla="*/ 4224 h 2438147"/>
              <a:gd name="connsiteX1" fmla="*/ 30911 w 3275814"/>
              <a:gd name="connsiteY1" fmla="*/ 50593 h 2438147"/>
              <a:gd name="connsiteX2" fmla="*/ 25627 w 3275814"/>
              <a:gd name="connsiteY2" fmla="*/ 177888 h 2438147"/>
              <a:gd name="connsiteX3" fmla="*/ 775708 w 3275814"/>
              <a:gd name="connsiteY3" fmla="*/ 467289 h 2438147"/>
              <a:gd name="connsiteX4" fmla="*/ 1213248 w 3275814"/>
              <a:gd name="connsiteY4" fmla="*/ 666859 h 2438147"/>
              <a:gd name="connsiteX5" fmla="*/ 1246139 w 3275814"/>
              <a:gd name="connsiteY5" fmla="*/ 2091088 h 2438147"/>
              <a:gd name="connsiteX6" fmla="*/ 904062 w 3275814"/>
              <a:gd name="connsiteY6" fmla="*/ 2331196 h 2438147"/>
              <a:gd name="connsiteX7" fmla="*/ 1180357 w 3275814"/>
              <a:gd name="connsiteY7" fmla="*/ 2429873 h 2438147"/>
              <a:gd name="connsiteX8" fmla="*/ 1555326 w 3275814"/>
              <a:gd name="connsiteY8" fmla="*/ 2436452 h 2438147"/>
              <a:gd name="connsiteX9" fmla="*/ 1900692 w 3275814"/>
              <a:gd name="connsiteY9" fmla="*/ 2373955 h 2438147"/>
              <a:gd name="connsiteX10" fmla="*/ 1422992 w 3275814"/>
              <a:gd name="connsiteY10" fmla="*/ 2094301 h 2438147"/>
              <a:gd name="connsiteX11" fmla="*/ 1384287 w 3275814"/>
              <a:gd name="connsiteY11" fmla="*/ 795139 h 2438147"/>
              <a:gd name="connsiteX12" fmla="*/ 1819740 w 3275814"/>
              <a:gd name="connsiteY12" fmla="*/ 847553 h 2438147"/>
              <a:gd name="connsiteX13" fmla="*/ 2507286 w 3275814"/>
              <a:gd name="connsiteY13" fmla="*/ 1134615 h 2438147"/>
              <a:gd name="connsiteX14" fmla="*/ 2655912 w 3275814"/>
              <a:gd name="connsiteY14" fmla="*/ 1493827 h 2438147"/>
              <a:gd name="connsiteX15" fmla="*/ 2691863 w 3275814"/>
              <a:gd name="connsiteY15" fmla="*/ 1728202 h 2438147"/>
              <a:gd name="connsiteX16" fmla="*/ 2918895 w 3275814"/>
              <a:gd name="connsiteY16" fmla="*/ 1447549 h 2438147"/>
              <a:gd name="connsiteX17" fmla="*/ 3093071 w 3275814"/>
              <a:gd name="connsiteY17" fmla="*/ 1107001 h 2438147"/>
              <a:gd name="connsiteX18" fmla="*/ 3272829 w 3275814"/>
              <a:gd name="connsiteY18" fmla="*/ 719411 h 2438147"/>
              <a:gd name="connsiteX19" fmla="*/ 3189298 w 3275814"/>
              <a:gd name="connsiteY19" fmla="*/ 594879 h 2438147"/>
              <a:gd name="connsiteX20" fmla="*/ 2984755 w 3275814"/>
              <a:gd name="connsiteY20" fmla="*/ 831090 h 2438147"/>
              <a:gd name="connsiteX21" fmla="*/ 2799719 w 3275814"/>
              <a:gd name="connsiteY21" fmla="*/ 897945 h 2438147"/>
              <a:gd name="connsiteX22" fmla="*/ 2338694 w 3275814"/>
              <a:gd name="connsiteY22" fmla="*/ 841914 h 2438147"/>
              <a:gd name="connsiteX23" fmla="*/ 1691074 w 3275814"/>
              <a:gd name="connsiteY23" fmla="*/ 603302 h 2438147"/>
              <a:gd name="connsiteX24" fmla="*/ 1041522 w 3275814"/>
              <a:gd name="connsiteY24" fmla="*/ 374080 h 2438147"/>
              <a:gd name="connsiteX25" fmla="*/ 483954 w 3275814"/>
              <a:gd name="connsiteY25" fmla="*/ 151875 h 2438147"/>
              <a:gd name="connsiteX26" fmla="*/ 89425 w 3275814"/>
              <a:gd name="connsiteY26" fmla="*/ 4224 h 2438147"/>
              <a:gd name="connsiteX0" fmla="*/ 89425 w 3275814"/>
              <a:gd name="connsiteY0" fmla="*/ 4224 h 2438147"/>
              <a:gd name="connsiteX1" fmla="*/ 30911 w 3275814"/>
              <a:gd name="connsiteY1" fmla="*/ 50593 h 2438147"/>
              <a:gd name="connsiteX2" fmla="*/ 25627 w 3275814"/>
              <a:gd name="connsiteY2" fmla="*/ 177888 h 2438147"/>
              <a:gd name="connsiteX3" fmla="*/ 775708 w 3275814"/>
              <a:gd name="connsiteY3" fmla="*/ 467289 h 2438147"/>
              <a:gd name="connsiteX4" fmla="*/ 1213248 w 3275814"/>
              <a:gd name="connsiteY4" fmla="*/ 666859 h 2438147"/>
              <a:gd name="connsiteX5" fmla="*/ 1246139 w 3275814"/>
              <a:gd name="connsiteY5" fmla="*/ 2091088 h 2438147"/>
              <a:gd name="connsiteX6" fmla="*/ 904062 w 3275814"/>
              <a:gd name="connsiteY6" fmla="*/ 2331196 h 2438147"/>
              <a:gd name="connsiteX7" fmla="*/ 1180357 w 3275814"/>
              <a:gd name="connsiteY7" fmla="*/ 2429873 h 2438147"/>
              <a:gd name="connsiteX8" fmla="*/ 1555326 w 3275814"/>
              <a:gd name="connsiteY8" fmla="*/ 2436452 h 2438147"/>
              <a:gd name="connsiteX9" fmla="*/ 1900692 w 3275814"/>
              <a:gd name="connsiteY9" fmla="*/ 2373955 h 2438147"/>
              <a:gd name="connsiteX10" fmla="*/ 1422992 w 3275814"/>
              <a:gd name="connsiteY10" fmla="*/ 2094301 h 2438147"/>
              <a:gd name="connsiteX11" fmla="*/ 1517180 w 3275814"/>
              <a:gd name="connsiteY11" fmla="*/ 867124 h 2438147"/>
              <a:gd name="connsiteX12" fmla="*/ 1819740 w 3275814"/>
              <a:gd name="connsiteY12" fmla="*/ 847553 h 2438147"/>
              <a:gd name="connsiteX13" fmla="*/ 2507286 w 3275814"/>
              <a:gd name="connsiteY13" fmla="*/ 1134615 h 2438147"/>
              <a:gd name="connsiteX14" fmla="*/ 2655912 w 3275814"/>
              <a:gd name="connsiteY14" fmla="*/ 1493827 h 2438147"/>
              <a:gd name="connsiteX15" fmla="*/ 2691863 w 3275814"/>
              <a:gd name="connsiteY15" fmla="*/ 1728202 h 2438147"/>
              <a:gd name="connsiteX16" fmla="*/ 2918895 w 3275814"/>
              <a:gd name="connsiteY16" fmla="*/ 1447549 h 2438147"/>
              <a:gd name="connsiteX17" fmla="*/ 3093071 w 3275814"/>
              <a:gd name="connsiteY17" fmla="*/ 1107001 h 2438147"/>
              <a:gd name="connsiteX18" fmla="*/ 3272829 w 3275814"/>
              <a:gd name="connsiteY18" fmla="*/ 719411 h 2438147"/>
              <a:gd name="connsiteX19" fmla="*/ 3189298 w 3275814"/>
              <a:gd name="connsiteY19" fmla="*/ 594879 h 2438147"/>
              <a:gd name="connsiteX20" fmla="*/ 2984755 w 3275814"/>
              <a:gd name="connsiteY20" fmla="*/ 831090 h 2438147"/>
              <a:gd name="connsiteX21" fmla="*/ 2799719 w 3275814"/>
              <a:gd name="connsiteY21" fmla="*/ 897945 h 2438147"/>
              <a:gd name="connsiteX22" fmla="*/ 2338694 w 3275814"/>
              <a:gd name="connsiteY22" fmla="*/ 841914 h 2438147"/>
              <a:gd name="connsiteX23" fmla="*/ 1691074 w 3275814"/>
              <a:gd name="connsiteY23" fmla="*/ 603302 h 2438147"/>
              <a:gd name="connsiteX24" fmla="*/ 1041522 w 3275814"/>
              <a:gd name="connsiteY24" fmla="*/ 374080 h 2438147"/>
              <a:gd name="connsiteX25" fmla="*/ 483954 w 3275814"/>
              <a:gd name="connsiteY25" fmla="*/ 151875 h 2438147"/>
              <a:gd name="connsiteX26" fmla="*/ 89425 w 3275814"/>
              <a:gd name="connsiteY26" fmla="*/ 4224 h 2438147"/>
              <a:gd name="connsiteX0" fmla="*/ 89425 w 3275814"/>
              <a:gd name="connsiteY0" fmla="*/ 4224 h 2438147"/>
              <a:gd name="connsiteX1" fmla="*/ 30911 w 3275814"/>
              <a:gd name="connsiteY1" fmla="*/ 50593 h 2438147"/>
              <a:gd name="connsiteX2" fmla="*/ 25627 w 3275814"/>
              <a:gd name="connsiteY2" fmla="*/ 177888 h 2438147"/>
              <a:gd name="connsiteX3" fmla="*/ 775708 w 3275814"/>
              <a:gd name="connsiteY3" fmla="*/ 467289 h 2438147"/>
              <a:gd name="connsiteX4" fmla="*/ 1395975 w 3275814"/>
              <a:gd name="connsiteY4" fmla="*/ 711156 h 2438147"/>
              <a:gd name="connsiteX5" fmla="*/ 1246139 w 3275814"/>
              <a:gd name="connsiteY5" fmla="*/ 2091088 h 2438147"/>
              <a:gd name="connsiteX6" fmla="*/ 904062 w 3275814"/>
              <a:gd name="connsiteY6" fmla="*/ 2331196 h 2438147"/>
              <a:gd name="connsiteX7" fmla="*/ 1180357 w 3275814"/>
              <a:gd name="connsiteY7" fmla="*/ 2429873 h 2438147"/>
              <a:gd name="connsiteX8" fmla="*/ 1555326 w 3275814"/>
              <a:gd name="connsiteY8" fmla="*/ 2436452 h 2438147"/>
              <a:gd name="connsiteX9" fmla="*/ 1900692 w 3275814"/>
              <a:gd name="connsiteY9" fmla="*/ 2373955 h 2438147"/>
              <a:gd name="connsiteX10" fmla="*/ 1422992 w 3275814"/>
              <a:gd name="connsiteY10" fmla="*/ 2094301 h 2438147"/>
              <a:gd name="connsiteX11" fmla="*/ 1517180 w 3275814"/>
              <a:gd name="connsiteY11" fmla="*/ 867124 h 2438147"/>
              <a:gd name="connsiteX12" fmla="*/ 1819740 w 3275814"/>
              <a:gd name="connsiteY12" fmla="*/ 847553 h 2438147"/>
              <a:gd name="connsiteX13" fmla="*/ 2507286 w 3275814"/>
              <a:gd name="connsiteY13" fmla="*/ 1134615 h 2438147"/>
              <a:gd name="connsiteX14" fmla="*/ 2655912 w 3275814"/>
              <a:gd name="connsiteY14" fmla="*/ 1493827 h 2438147"/>
              <a:gd name="connsiteX15" fmla="*/ 2691863 w 3275814"/>
              <a:gd name="connsiteY15" fmla="*/ 1728202 h 2438147"/>
              <a:gd name="connsiteX16" fmla="*/ 2918895 w 3275814"/>
              <a:gd name="connsiteY16" fmla="*/ 1447549 h 2438147"/>
              <a:gd name="connsiteX17" fmla="*/ 3093071 w 3275814"/>
              <a:gd name="connsiteY17" fmla="*/ 1107001 h 2438147"/>
              <a:gd name="connsiteX18" fmla="*/ 3272829 w 3275814"/>
              <a:gd name="connsiteY18" fmla="*/ 719411 h 2438147"/>
              <a:gd name="connsiteX19" fmla="*/ 3189298 w 3275814"/>
              <a:gd name="connsiteY19" fmla="*/ 594879 h 2438147"/>
              <a:gd name="connsiteX20" fmla="*/ 2984755 w 3275814"/>
              <a:gd name="connsiteY20" fmla="*/ 831090 h 2438147"/>
              <a:gd name="connsiteX21" fmla="*/ 2799719 w 3275814"/>
              <a:gd name="connsiteY21" fmla="*/ 897945 h 2438147"/>
              <a:gd name="connsiteX22" fmla="*/ 2338694 w 3275814"/>
              <a:gd name="connsiteY22" fmla="*/ 841914 h 2438147"/>
              <a:gd name="connsiteX23" fmla="*/ 1691074 w 3275814"/>
              <a:gd name="connsiteY23" fmla="*/ 603302 h 2438147"/>
              <a:gd name="connsiteX24" fmla="*/ 1041522 w 3275814"/>
              <a:gd name="connsiteY24" fmla="*/ 374080 h 2438147"/>
              <a:gd name="connsiteX25" fmla="*/ 483954 w 3275814"/>
              <a:gd name="connsiteY25" fmla="*/ 151875 h 2438147"/>
              <a:gd name="connsiteX26" fmla="*/ 89425 w 3275814"/>
              <a:gd name="connsiteY26" fmla="*/ 4224 h 2438147"/>
              <a:gd name="connsiteX0" fmla="*/ 89425 w 3275814"/>
              <a:gd name="connsiteY0" fmla="*/ 4224 h 2438147"/>
              <a:gd name="connsiteX1" fmla="*/ 30911 w 3275814"/>
              <a:gd name="connsiteY1" fmla="*/ 50593 h 2438147"/>
              <a:gd name="connsiteX2" fmla="*/ 25627 w 3275814"/>
              <a:gd name="connsiteY2" fmla="*/ 177888 h 2438147"/>
              <a:gd name="connsiteX3" fmla="*/ 775708 w 3275814"/>
              <a:gd name="connsiteY3" fmla="*/ 467289 h 2438147"/>
              <a:gd name="connsiteX4" fmla="*/ 1395975 w 3275814"/>
              <a:gd name="connsiteY4" fmla="*/ 711156 h 2438147"/>
              <a:gd name="connsiteX5" fmla="*/ 1246139 w 3275814"/>
              <a:gd name="connsiteY5" fmla="*/ 2091088 h 2438147"/>
              <a:gd name="connsiteX6" fmla="*/ 904062 w 3275814"/>
              <a:gd name="connsiteY6" fmla="*/ 2331196 h 2438147"/>
              <a:gd name="connsiteX7" fmla="*/ 1180357 w 3275814"/>
              <a:gd name="connsiteY7" fmla="*/ 2429873 h 2438147"/>
              <a:gd name="connsiteX8" fmla="*/ 1555326 w 3275814"/>
              <a:gd name="connsiteY8" fmla="*/ 2436452 h 2438147"/>
              <a:gd name="connsiteX9" fmla="*/ 1900692 w 3275814"/>
              <a:gd name="connsiteY9" fmla="*/ 2373955 h 2438147"/>
              <a:gd name="connsiteX10" fmla="*/ 1422992 w 3275814"/>
              <a:gd name="connsiteY10" fmla="*/ 2094301 h 2438147"/>
              <a:gd name="connsiteX11" fmla="*/ 1583627 w 3275814"/>
              <a:gd name="connsiteY11" fmla="*/ 856049 h 2438147"/>
              <a:gd name="connsiteX12" fmla="*/ 1819740 w 3275814"/>
              <a:gd name="connsiteY12" fmla="*/ 847553 h 2438147"/>
              <a:gd name="connsiteX13" fmla="*/ 2507286 w 3275814"/>
              <a:gd name="connsiteY13" fmla="*/ 1134615 h 2438147"/>
              <a:gd name="connsiteX14" fmla="*/ 2655912 w 3275814"/>
              <a:gd name="connsiteY14" fmla="*/ 1493827 h 2438147"/>
              <a:gd name="connsiteX15" fmla="*/ 2691863 w 3275814"/>
              <a:gd name="connsiteY15" fmla="*/ 1728202 h 2438147"/>
              <a:gd name="connsiteX16" fmla="*/ 2918895 w 3275814"/>
              <a:gd name="connsiteY16" fmla="*/ 1447549 h 2438147"/>
              <a:gd name="connsiteX17" fmla="*/ 3093071 w 3275814"/>
              <a:gd name="connsiteY17" fmla="*/ 1107001 h 2438147"/>
              <a:gd name="connsiteX18" fmla="*/ 3272829 w 3275814"/>
              <a:gd name="connsiteY18" fmla="*/ 719411 h 2438147"/>
              <a:gd name="connsiteX19" fmla="*/ 3189298 w 3275814"/>
              <a:gd name="connsiteY19" fmla="*/ 594879 h 2438147"/>
              <a:gd name="connsiteX20" fmla="*/ 2984755 w 3275814"/>
              <a:gd name="connsiteY20" fmla="*/ 831090 h 2438147"/>
              <a:gd name="connsiteX21" fmla="*/ 2799719 w 3275814"/>
              <a:gd name="connsiteY21" fmla="*/ 897945 h 2438147"/>
              <a:gd name="connsiteX22" fmla="*/ 2338694 w 3275814"/>
              <a:gd name="connsiteY22" fmla="*/ 841914 h 2438147"/>
              <a:gd name="connsiteX23" fmla="*/ 1691074 w 3275814"/>
              <a:gd name="connsiteY23" fmla="*/ 603302 h 2438147"/>
              <a:gd name="connsiteX24" fmla="*/ 1041522 w 3275814"/>
              <a:gd name="connsiteY24" fmla="*/ 374080 h 2438147"/>
              <a:gd name="connsiteX25" fmla="*/ 483954 w 3275814"/>
              <a:gd name="connsiteY25" fmla="*/ 151875 h 2438147"/>
              <a:gd name="connsiteX26" fmla="*/ 89425 w 3275814"/>
              <a:gd name="connsiteY26" fmla="*/ 4224 h 243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75814" h="2438147">
                <a:moveTo>
                  <a:pt x="89425" y="4224"/>
                </a:moveTo>
                <a:cubicBezTo>
                  <a:pt x="13918" y="-12656"/>
                  <a:pt x="45481" y="24799"/>
                  <a:pt x="30911" y="50593"/>
                </a:cubicBezTo>
                <a:cubicBezTo>
                  <a:pt x="16341" y="76387"/>
                  <a:pt x="-27634" y="150962"/>
                  <a:pt x="25627" y="177888"/>
                </a:cubicBezTo>
                <a:cubicBezTo>
                  <a:pt x="78888" y="204814"/>
                  <a:pt x="547317" y="378411"/>
                  <a:pt x="775708" y="467289"/>
                </a:cubicBezTo>
                <a:cubicBezTo>
                  <a:pt x="1004099" y="556167"/>
                  <a:pt x="1320859" y="634038"/>
                  <a:pt x="1395975" y="711156"/>
                </a:cubicBezTo>
                <a:cubicBezTo>
                  <a:pt x="1471091" y="788274"/>
                  <a:pt x="1243398" y="1821373"/>
                  <a:pt x="1246139" y="2091088"/>
                </a:cubicBezTo>
                <a:cubicBezTo>
                  <a:pt x="1232434" y="2199632"/>
                  <a:pt x="910092" y="2279118"/>
                  <a:pt x="904062" y="2331196"/>
                </a:cubicBezTo>
                <a:cubicBezTo>
                  <a:pt x="898032" y="2383275"/>
                  <a:pt x="1116218" y="2424391"/>
                  <a:pt x="1180357" y="2429873"/>
                </a:cubicBezTo>
                <a:cubicBezTo>
                  <a:pt x="1260943" y="2441933"/>
                  <a:pt x="1515855" y="2430422"/>
                  <a:pt x="1555326" y="2436452"/>
                </a:cubicBezTo>
                <a:cubicBezTo>
                  <a:pt x="1594797" y="2442482"/>
                  <a:pt x="1924392" y="2434818"/>
                  <a:pt x="1900692" y="2373955"/>
                </a:cubicBezTo>
                <a:cubicBezTo>
                  <a:pt x="1876992" y="2313092"/>
                  <a:pt x="1475836" y="2347285"/>
                  <a:pt x="1422992" y="2094301"/>
                </a:cubicBezTo>
                <a:cubicBezTo>
                  <a:pt x="1370148" y="1841317"/>
                  <a:pt x="1557734" y="933881"/>
                  <a:pt x="1583627" y="856049"/>
                </a:cubicBezTo>
                <a:cubicBezTo>
                  <a:pt x="1609520" y="807821"/>
                  <a:pt x="1638056" y="784395"/>
                  <a:pt x="1819740" y="847553"/>
                </a:cubicBezTo>
                <a:cubicBezTo>
                  <a:pt x="2001424" y="910711"/>
                  <a:pt x="2367924" y="1026903"/>
                  <a:pt x="2507286" y="1134615"/>
                </a:cubicBezTo>
                <a:cubicBezTo>
                  <a:pt x="2646648" y="1242327"/>
                  <a:pt x="2654753" y="1391607"/>
                  <a:pt x="2655912" y="1493827"/>
                </a:cubicBezTo>
                <a:cubicBezTo>
                  <a:pt x="2657071" y="1596047"/>
                  <a:pt x="2648032" y="1735915"/>
                  <a:pt x="2691863" y="1728202"/>
                </a:cubicBezTo>
                <a:cubicBezTo>
                  <a:pt x="2735694" y="1720489"/>
                  <a:pt x="2852027" y="1551083"/>
                  <a:pt x="2918895" y="1447549"/>
                </a:cubicBezTo>
                <a:cubicBezTo>
                  <a:pt x="2985763" y="1344016"/>
                  <a:pt x="3034082" y="1228357"/>
                  <a:pt x="3093071" y="1107001"/>
                </a:cubicBezTo>
                <a:cubicBezTo>
                  <a:pt x="3152060" y="985645"/>
                  <a:pt x="3256791" y="804765"/>
                  <a:pt x="3272829" y="719411"/>
                </a:cubicBezTo>
                <a:cubicBezTo>
                  <a:pt x="3288867" y="634057"/>
                  <a:pt x="3237310" y="576266"/>
                  <a:pt x="3189298" y="594879"/>
                </a:cubicBezTo>
                <a:cubicBezTo>
                  <a:pt x="3141286" y="613492"/>
                  <a:pt x="3049685" y="780579"/>
                  <a:pt x="2984755" y="831090"/>
                </a:cubicBezTo>
                <a:cubicBezTo>
                  <a:pt x="2919825" y="881601"/>
                  <a:pt x="2907396" y="896141"/>
                  <a:pt x="2799719" y="897945"/>
                </a:cubicBezTo>
                <a:cubicBezTo>
                  <a:pt x="2692042" y="899749"/>
                  <a:pt x="2523468" y="891021"/>
                  <a:pt x="2338694" y="841914"/>
                </a:cubicBezTo>
                <a:cubicBezTo>
                  <a:pt x="2153920" y="792807"/>
                  <a:pt x="1907269" y="681274"/>
                  <a:pt x="1691074" y="603302"/>
                </a:cubicBezTo>
                <a:lnTo>
                  <a:pt x="1041522" y="374080"/>
                </a:lnTo>
                <a:cubicBezTo>
                  <a:pt x="956461" y="337810"/>
                  <a:pt x="642637" y="213518"/>
                  <a:pt x="483954" y="151875"/>
                </a:cubicBezTo>
                <a:cubicBezTo>
                  <a:pt x="325271" y="90232"/>
                  <a:pt x="164932" y="21104"/>
                  <a:pt x="89425" y="422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21" name="Volný tvar 4">
            <a:extLst>
              <a:ext uri="{FF2B5EF4-FFF2-40B4-BE49-F238E27FC236}">
                <a16:creationId xmlns:a16="http://schemas.microsoft.com/office/drawing/2014/main" id="{1862CE6F-ED4C-0332-DB74-3CFF0E209626}"/>
              </a:ext>
            </a:extLst>
          </p:cNvPr>
          <p:cNvSpPr/>
          <p:nvPr/>
        </p:nvSpPr>
        <p:spPr>
          <a:xfrm>
            <a:off x="2834267" y="2124875"/>
            <a:ext cx="383262" cy="404480"/>
          </a:xfrm>
          <a:custGeom>
            <a:avLst/>
            <a:gdLst>
              <a:gd name="connsiteX0" fmla="*/ 23920 w 513710"/>
              <a:gd name="connsiteY0" fmla="*/ 254240 h 543051"/>
              <a:gd name="connsiteX1" fmla="*/ 59546 w 513710"/>
              <a:gd name="connsiteY1" fmla="*/ 467996 h 543051"/>
              <a:gd name="connsiteX2" fmla="*/ 213925 w 513710"/>
              <a:gd name="connsiteY2" fmla="*/ 527372 h 543051"/>
              <a:gd name="connsiteX3" fmla="*/ 463307 w 513710"/>
              <a:gd name="connsiteY3" fmla="*/ 527372 h 543051"/>
              <a:gd name="connsiteX4" fmla="*/ 510808 w 513710"/>
              <a:gd name="connsiteY4" fmla="*/ 349243 h 543051"/>
              <a:gd name="connsiteX5" fmla="*/ 415806 w 513710"/>
              <a:gd name="connsiteY5" fmla="*/ 337367 h 543051"/>
              <a:gd name="connsiteX6" fmla="*/ 344554 w 513710"/>
              <a:gd name="connsiteY6" fmla="*/ 206739 h 543051"/>
              <a:gd name="connsiteX7" fmla="*/ 249551 w 513710"/>
              <a:gd name="connsiteY7" fmla="*/ 28609 h 543051"/>
              <a:gd name="connsiteX8" fmla="*/ 59546 w 513710"/>
              <a:gd name="connsiteY8" fmla="*/ 4858 h 543051"/>
              <a:gd name="connsiteX9" fmla="*/ 169 w 513710"/>
              <a:gd name="connsiteY9" fmla="*/ 76110 h 543051"/>
              <a:gd name="connsiteX10" fmla="*/ 23920 w 513710"/>
              <a:gd name="connsiteY10" fmla="*/ 254240 h 543051"/>
              <a:gd name="connsiteX0" fmla="*/ 23920 w 513710"/>
              <a:gd name="connsiteY0" fmla="*/ 252495 h 541306"/>
              <a:gd name="connsiteX1" fmla="*/ 59546 w 513710"/>
              <a:gd name="connsiteY1" fmla="*/ 466251 h 541306"/>
              <a:gd name="connsiteX2" fmla="*/ 213925 w 513710"/>
              <a:gd name="connsiteY2" fmla="*/ 525627 h 541306"/>
              <a:gd name="connsiteX3" fmla="*/ 463307 w 513710"/>
              <a:gd name="connsiteY3" fmla="*/ 525627 h 541306"/>
              <a:gd name="connsiteX4" fmla="*/ 510808 w 513710"/>
              <a:gd name="connsiteY4" fmla="*/ 347498 h 541306"/>
              <a:gd name="connsiteX5" fmla="*/ 415806 w 513710"/>
              <a:gd name="connsiteY5" fmla="*/ 335622 h 541306"/>
              <a:gd name="connsiteX6" fmla="*/ 362367 w 513710"/>
              <a:gd name="connsiteY6" fmla="*/ 151555 h 541306"/>
              <a:gd name="connsiteX7" fmla="*/ 249551 w 513710"/>
              <a:gd name="connsiteY7" fmla="*/ 26864 h 541306"/>
              <a:gd name="connsiteX8" fmla="*/ 59546 w 513710"/>
              <a:gd name="connsiteY8" fmla="*/ 3113 h 541306"/>
              <a:gd name="connsiteX9" fmla="*/ 169 w 513710"/>
              <a:gd name="connsiteY9" fmla="*/ 74365 h 541306"/>
              <a:gd name="connsiteX10" fmla="*/ 23920 w 513710"/>
              <a:gd name="connsiteY10" fmla="*/ 252495 h 541306"/>
              <a:gd name="connsiteX0" fmla="*/ 23920 w 512911"/>
              <a:gd name="connsiteY0" fmla="*/ 252495 h 541306"/>
              <a:gd name="connsiteX1" fmla="*/ 59546 w 512911"/>
              <a:gd name="connsiteY1" fmla="*/ 466251 h 541306"/>
              <a:gd name="connsiteX2" fmla="*/ 213925 w 512911"/>
              <a:gd name="connsiteY2" fmla="*/ 525627 h 541306"/>
              <a:gd name="connsiteX3" fmla="*/ 463307 w 512911"/>
              <a:gd name="connsiteY3" fmla="*/ 525627 h 541306"/>
              <a:gd name="connsiteX4" fmla="*/ 510808 w 512911"/>
              <a:gd name="connsiteY4" fmla="*/ 347498 h 541306"/>
              <a:gd name="connsiteX5" fmla="*/ 427681 w 512911"/>
              <a:gd name="connsiteY5" fmla="*/ 258432 h 541306"/>
              <a:gd name="connsiteX6" fmla="*/ 362367 w 512911"/>
              <a:gd name="connsiteY6" fmla="*/ 151555 h 541306"/>
              <a:gd name="connsiteX7" fmla="*/ 249551 w 512911"/>
              <a:gd name="connsiteY7" fmla="*/ 26864 h 541306"/>
              <a:gd name="connsiteX8" fmla="*/ 59546 w 512911"/>
              <a:gd name="connsiteY8" fmla="*/ 3113 h 541306"/>
              <a:gd name="connsiteX9" fmla="*/ 169 w 512911"/>
              <a:gd name="connsiteY9" fmla="*/ 74365 h 541306"/>
              <a:gd name="connsiteX10" fmla="*/ 23920 w 512911"/>
              <a:gd name="connsiteY10" fmla="*/ 252495 h 5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911" h="541306">
                <a:moveTo>
                  <a:pt x="23920" y="252495"/>
                </a:moveTo>
                <a:cubicBezTo>
                  <a:pt x="33816" y="317809"/>
                  <a:pt x="27879" y="420729"/>
                  <a:pt x="59546" y="466251"/>
                </a:cubicBezTo>
                <a:cubicBezTo>
                  <a:pt x="91213" y="511773"/>
                  <a:pt x="146632" y="515731"/>
                  <a:pt x="213925" y="525627"/>
                </a:cubicBezTo>
                <a:cubicBezTo>
                  <a:pt x="281219" y="535523"/>
                  <a:pt x="413827" y="555315"/>
                  <a:pt x="463307" y="525627"/>
                </a:cubicBezTo>
                <a:cubicBezTo>
                  <a:pt x="512787" y="495939"/>
                  <a:pt x="516746" y="392030"/>
                  <a:pt x="510808" y="347498"/>
                </a:cubicBezTo>
                <a:cubicBezTo>
                  <a:pt x="504870" y="302966"/>
                  <a:pt x="452421" y="291089"/>
                  <a:pt x="427681" y="258432"/>
                </a:cubicBezTo>
                <a:cubicBezTo>
                  <a:pt x="402941" y="225775"/>
                  <a:pt x="392055" y="190150"/>
                  <a:pt x="362367" y="151555"/>
                </a:cubicBezTo>
                <a:cubicBezTo>
                  <a:pt x="332679" y="112960"/>
                  <a:pt x="300021" y="51604"/>
                  <a:pt x="249551" y="26864"/>
                </a:cubicBezTo>
                <a:cubicBezTo>
                  <a:pt x="199081" y="2124"/>
                  <a:pt x="101110" y="-4804"/>
                  <a:pt x="59546" y="3113"/>
                </a:cubicBezTo>
                <a:cubicBezTo>
                  <a:pt x="17982" y="11030"/>
                  <a:pt x="2148" y="34781"/>
                  <a:pt x="169" y="74365"/>
                </a:cubicBezTo>
                <a:cubicBezTo>
                  <a:pt x="-1810" y="113949"/>
                  <a:pt x="14024" y="187181"/>
                  <a:pt x="23920" y="25249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ED962E9-70E3-BE10-F0A7-1F9E03A6D304}"/>
              </a:ext>
            </a:extLst>
          </p:cNvPr>
          <p:cNvSpPr txBox="1"/>
          <p:nvPr/>
        </p:nvSpPr>
        <p:spPr>
          <a:xfrm>
            <a:off x="6960997" y="4919582"/>
            <a:ext cx="1390707" cy="9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kolaterály</a:t>
            </a:r>
          </a:p>
          <a:p>
            <a:pPr>
              <a:lnSpc>
                <a:spcPts val="1800"/>
              </a:lnSpc>
            </a:pPr>
            <a:r>
              <a:rPr lang="cs-CZ" sz="1600" dirty="0"/>
              <a:t>(větvení)</a:t>
            </a:r>
          </a:p>
          <a:p>
            <a:pPr>
              <a:lnSpc>
                <a:spcPts val="1800"/>
              </a:lnSpc>
            </a:pPr>
            <a:r>
              <a:rPr lang="cs-CZ" sz="1100" dirty="0"/>
              <a:t>nebývají </a:t>
            </a:r>
            <a:r>
              <a:rPr lang="cs-CZ" sz="1100" dirty="0" err="1"/>
              <a:t>myelinizovaná</a:t>
            </a:r>
            <a:endParaRPr lang="cs-CZ" sz="11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B3EA1C6-2D93-25B6-7DBC-994CC48D9968}"/>
              </a:ext>
            </a:extLst>
          </p:cNvPr>
          <p:cNvSpPr txBox="1"/>
          <p:nvPr/>
        </p:nvSpPr>
        <p:spPr>
          <a:xfrm>
            <a:off x="5473084" y="1589360"/>
            <a:ext cx="1893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Ranvierovy zářezy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A0DE1E4-0E6B-B917-970E-52105AD1BC6A}"/>
              </a:ext>
            </a:extLst>
          </p:cNvPr>
          <p:cNvSpPr txBox="1"/>
          <p:nvPr/>
        </p:nvSpPr>
        <p:spPr>
          <a:xfrm>
            <a:off x="2251521" y="4092787"/>
            <a:ext cx="12008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tělo neuronu (</a:t>
            </a:r>
            <a:r>
              <a:rPr lang="cs-CZ" sz="1600" dirty="0" err="1"/>
              <a:t>soma</a:t>
            </a:r>
            <a:r>
              <a:rPr lang="cs-CZ" sz="1600" dirty="0"/>
              <a:t>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0D147FA-3617-5883-ECF1-7D308F181B5E}"/>
              </a:ext>
            </a:extLst>
          </p:cNvPr>
          <p:cNvSpPr txBox="1"/>
          <p:nvPr/>
        </p:nvSpPr>
        <p:spPr>
          <a:xfrm>
            <a:off x="8424684" y="5903822"/>
            <a:ext cx="16827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axonové (presynaptické) zakončení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284328D-B151-18E4-194F-924C5A29E3F5}"/>
              </a:ext>
            </a:extLst>
          </p:cNvPr>
          <p:cNvSpPr txBox="1"/>
          <p:nvPr/>
        </p:nvSpPr>
        <p:spPr>
          <a:xfrm>
            <a:off x="1241961" y="1404279"/>
            <a:ext cx="120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dendrity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CCD4B512-309F-1837-A063-F0371D709E62}"/>
              </a:ext>
            </a:extLst>
          </p:cNvPr>
          <p:cNvCxnSpPr/>
          <p:nvPr/>
        </p:nvCxnSpPr>
        <p:spPr>
          <a:xfrm flipH="1">
            <a:off x="7270743" y="3471210"/>
            <a:ext cx="282097" cy="6859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096E198-75AA-336B-0874-A0AAB4CACEA3}"/>
              </a:ext>
            </a:extLst>
          </p:cNvPr>
          <p:cNvCxnSpPr/>
          <p:nvPr/>
        </p:nvCxnSpPr>
        <p:spPr>
          <a:xfrm flipH="1">
            <a:off x="7444533" y="3529795"/>
            <a:ext cx="282097" cy="6859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66E4206-E346-D1C1-D13E-27565E1A6817}"/>
              </a:ext>
            </a:extLst>
          </p:cNvPr>
          <p:cNvSpPr txBox="1"/>
          <p:nvPr/>
        </p:nvSpPr>
        <p:spPr>
          <a:xfrm>
            <a:off x="3010356" y="1656884"/>
            <a:ext cx="977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jádro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6B8CB09-E8EF-628B-E967-42E9A3B7703A}"/>
              </a:ext>
            </a:extLst>
          </p:cNvPr>
          <p:cNvSpPr txBox="1"/>
          <p:nvPr/>
        </p:nvSpPr>
        <p:spPr>
          <a:xfrm>
            <a:off x="3506592" y="3167869"/>
            <a:ext cx="1419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axonový hrbolek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A6451A3-64FD-A384-94DE-12CF01F3DEB7}"/>
              </a:ext>
            </a:extLst>
          </p:cNvPr>
          <p:cNvSpPr txBox="1"/>
          <p:nvPr/>
        </p:nvSpPr>
        <p:spPr>
          <a:xfrm>
            <a:off x="3877646" y="1901380"/>
            <a:ext cx="1419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iniciální segment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02E86E21-07E3-9E6E-7C35-7FEE565B1552}"/>
              </a:ext>
            </a:extLst>
          </p:cNvPr>
          <p:cNvCxnSpPr/>
          <p:nvPr/>
        </p:nvCxnSpPr>
        <p:spPr>
          <a:xfrm flipV="1">
            <a:off x="3025898" y="1917219"/>
            <a:ext cx="272054" cy="4098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6907D4F0-3F12-73E1-D873-1CF6F33D53E8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2004086" y="1646817"/>
            <a:ext cx="311040" cy="184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52C6EE3-B099-1DD9-6696-591821BCCB11}"/>
              </a:ext>
            </a:extLst>
          </p:cNvPr>
          <p:cNvCxnSpPr/>
          <p:nvPr/>
        </p:nvCxnSpPr>
        <p:spPr>
          <a:xfrm flipV="1">
            <a:off x="8053490" y="4437325"/>
            <a:ext cx="1022229" cy="462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66C3695-99E3-B8C7-51A7-E0A1D0703F0D}"/>
              </a:ext>
            </a:extLst>
          </p:cNvPr>
          <p:cNvCxnSpPr/>
          <p:nvPr/>
        </p:nvCxnSpPr>
        <p:spPr>
          <a:xfrm flipV="1">
            <a:off x="9478279" y="4675984"/>
            <a:ext cx="242129" cy="1227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9DB305C4-60C8-826A-6FD1-A906C1299331}"/>
              </a:ext>
            </a:extLst>
          </p:cNvPr>
          <p:cNvCxnSpPr/>
          <p:nvPr/>
        </p:nvCxnSpPr>
        <p:spPr>
          <a:xfrm flipH="1" flipV="1">
            <a:off x="8067492" y="4940596"/>
            <a:ext cx="522979" cy="62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C10817E-3937-10DF-7F85-27D281EF619A}"/>
              </a:ext>
            </a:extLst>
          </p:cNvPr>
          <p:cNvCxnSpPr>
            <a:stCxn id="7" idx="113"/>
          </p:cNvCxnSpPr>
          <p:nvPr/>
        </p:nvCxnSpPr>
        <p:spPr>
          <a:xfrm flipH="1" flipV="1">
            <a:off x="1709276" y="1714447"/>
            <a:ext cx="332496" cy="326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D8F939CE-6F2C-B5B6-3E54-23E2DD60CAD2}"/>
              </a:ext>
            </a:extLst>
          </p:cNvPr>
          <p:cNvCxnSpPr/>
          <p:nvPr/>
        </p:nvCxnSpPr>
        <p:spPr>
          <a:xfrm flipH="1">
            <a:off x="2801002" y="2670544"/>
            <a:ext cx="272265" cy="1569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D52B0BB8-A4AA-81BD-99F9-FF195B20842C}"/>
              </a:ext>
            </a:extLst>
          </p:cNvPr>
          <p:cNvCxnSpPr>
            <a:stCxn id="7" idx="48"/>
          </p:cNvCxnSpPr>
          <p:nvPr/>
        </p:nvCxnSpPr>
        <p:spPr>
          <a:xfrm flipV="1">
            <a:off x="3959409" y="2489240"/>
            <a:ext cx="217840" cy="1351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5E7285D-81CD-1E49-2EAC-986650C7757B}"/>
              </a:ext>
            </a:extLst>
          </p:cNvPr>
          <p:cNvCxnSpPr/>
          <p:nvPr/>
        </p:nvCxnSpPr>
        <p:spPr>
          <a:xfrm flipH="1" flipV="1">
            <a:off x="3506592" y="2515158"/>
            <a:ext cx="330770" cy="697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B22A2222-B020-AFD4-F330-EF4A07FBA44E}"/>
              </a:ext>
            </a:extLst>
          </p:cNvPr>
          <p:cNvGrpSpPr/>
          <p:nvPr/>
        </p:nvGrpSpPr>
        <p:grpSpPr>
          <a:xfrm>
            <a:off x="5162209" y="2902305"/>
            <a:ext cx="1132442" cy="778235"/>
            <a:chOff x="4099760" y="2873345"/>
            <a:chExt cx="1132442" cy="835444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09CEE4C3-C4D8-17E9-DB85-A286C8865156}"/>
                </a:ext>
              </a:extLst>
            </p:cNvPr>
            <p:cNvGrpSpPr/>
            <p:nvPr/>
          </p:nvGrpSpPr>
          <p:grpSpPr>
            <a:xfrm>
              <a:off x="4099760" y="2873345"/>
              <a:ext cx="1132442" cy="835444"/>
              <a:chOff x="4099760" y="2873345"/>
              <a:chExt cx="1132442" cy="835444"/>
            </a:xfrm>
          </p:grpSpPr>
          <p:grpSp>
            <p:nvGrpSpPr>
              <p:cNvPr id="44" name="Skupina 43">
                <a:extLst>
                  <a:ext uri="{FF2B5EF4-FFF2-40B4-BE49-F238E27FC236}">
                    <a16:creationId xmlns:a16="http://schemas.microsoft.com/office/drawing/2014/main" id="{DB3AAD70-6EBC-15C0-C4B9-9A6A7C97B888}"/>
                  </a:ext>
                </a:extLst>
              </p:cNvPr>
              <p:cNvGrpSpPr/>
              <p:nvPr/>
            </p:nvGrpSpPr>
            <p:grpSpPr>
              <a:xfrm>
                <a:off x="4162612" y="2873345"/>
                <a:ext cx="1069590" cy="514728"/>
                <a:chOff x="3774287" y="2645640"/>
                <a:chExt cx="1858045" cy="861239"/>
              </a:xfrm>
            </p:grpSpPr>
            <p:sp>
              <p:nvSpPr>
                <p:cNvPr id="51" name="Volný tvar 24">
                  <a:extLst>
                    <a:ext uri="{FF2B5EF4-FFF2-40B4-BE49-F238E27FC236}">
                      <a16:creationId xmlns:a16="http://schemas.microsoft.com/office/drawing/2014/main" id="{7BC737D7-A0B9-2035-158D-7435DC884D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74287" y="2645640"/>
                  <a:ext cx="1858045" cy="861239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17 w 851018"/>
                    <a:gd name="connsiteY0" fmla="*/ 127226 h 404857"/>
                    <a:gd name="connsiteX1" fmla="*/ 122545 w 851018"/>
                    <a:gd name="connsiteY1" fmla="*/ 14161 h 404857"/>
                    <a:gd name="connsiteX2" fmla="*/ 414205 w 851018"/>
                    <a:gd name="connsiteY2" fmla="*/ 11241 h 404857"/>
                    <a:gd name="connsiteX3" fmla="*/ 512575 w 851018"/>
                    <a:gd name="connsiteY3" fmla="*/ 101346 h 404857"/>
                    <a:gd name="connsiteX4" fmla="*/ 814500 w 851018"/>
                    <a:gd name="connsiteY4" fmla="*/ 222116 h 404857"/>
                    <a:gd name="connsiteX5" fmla="*/ 846912 w 851018"/>
                    <a:gd name="connsiteY5" fmla="*/ 392550 h 404857"/>
                    <a:gd name="connsiteX6" fmla="*/ 825387 w 851018"/>
                    <a:gd name="connsiteY6" fmla="*/ 375802 h 404857"/>
                    <a:gd name="connsiteX7" fmla="*/ 794315 w 851018"/>
                    <a:gd name="connsiteY7" fmla="*/ 250508 h 404857"/>
                    <a:gd name="connsiteX8" fmla="*/ 572960 w 851018"/>
                    <a:gd name="connsiteY8" fmla="*/ 153105 h 404857"/>
                    <a:gd name="connsiteX9" fmla="*/ 262409 w 851018"/>
                    <a:gd name="connsiteY9" fmla="*/ 66841 h 404857"/>
                    <a:gd name="connsiteX10" fmla="*/ 146561 w 851018"/>
                    <a:gd name="connsiteY10" fmla="*/ 43060 h 404857"/>
                    <a:gd name="connsiteX11" fmla="*/ 76212 w 851018"/>
                    <a:gd name="connsiteY11" fmla="*/ 68749 h 404857"/>
                    <a:gd name="connsiteX12" fmla="*/ 34772 w 851018"/>
                    <a:gd name="connsiteY12" fmla="*/ 129738 h 404857"/>
                    <a:gd name="connsiteX13" fmla="*/ 3617 w 851018"/>
                    <a:gd name="connsiteY13" fmla="*/ 127226 h 404857"/>
                    <a:gd name="connsiteX0" fmla="*/ 3617 w 851018"/>
                    <a:gd name="connsiteY0" fmla="*/ 120431 h 398062"/>
                    <a:gd name="connsiteX1" fmla="*/ 122545 w 851018"/>
                    <a:gd name="connsiteY1" fmla="*/ 7366 h 398062"/>
                    <a:gd name="connsiteX2" fmla="*/ 289375 w 851018"/>
                    <a:gd name="connsiteY2" fmla="*/ 24485 h 398062"/>
                    <a:gd name="connsiteX3" fmla="*/ 414205 w 851018"/>
                    <a:gd name="connsiteY3" fmla="*/ 4446 h 398062"/>
                    <a:gd name="connsiteX4" fmla="*/ 512575 w 851018"/>
                    <a:gd name="connsiteY4" fmla="*/ 94551 h 398062"/>
                    <a:gd name="connsiteX5" fmla="*/ 814500 w 851018"/>
                    <a:gd name="connsiteY5" fmla="*/ 215321 h 398062"/>
                    <a:gd name="connsiteX6" fmla="*/ 846912 w 851018"/>
                    <a:gd name="connsiteY6" fmla="*/ 385755 h 398062"/>
                    <a:gd name="connsiteX7" fmla="*/ 825387 w 851018"/>
                    <a:gd name="connsiteY7" fmla="*/ 369007 h 398062"/>
                    <a:gd name="connsiteX8" fmla="*/ 794315 w 851018"/>
                    <a:gd name="connsiteY8" fmla="*/ 243713 h 398062"/>
                    <a:gd name="connsiteX9" fmla="*/ 572960 w 851018"/>
                    <a:gd name="connsiteY9" fmla="*/ 146310 h 398062"/>
                    <a:gd name="connsiteX10" fmla="*/ 262409 w 851018"/>
                    <a:gd name="connsiteY10" fmla="*/ 60046 h 398062"/>
                    <a:gd name="connsiteX11" fmla="*/ 146561 w 851018"/>
                    <a:gd name="connsiteY11" fmla="*/ 36265 h 398062"/>
                    <a:gd name="connsiteX12" fmla="*/ 76212 w 851018"/>
                    <a:gd name="connsiteY12" fmla="*/ 61954 h 398062"/>
                    <a:gd name="connsiteX13" fmla="*/ 34772 w 851018"/>
                    <a:gd name="connsiteY13" fmla="*/ 122943 h 398062"/>
                    <a:gd name="connsiteX14" fmla="*/ 3617 w 851018"/>
                    <a:gd name="connsiteY14" fmla="*/ 120431 h 398062"/>
                    <a:gd name="connsiteX0" fmla="*/ 3617 w 851018"/>
                    <a:gd name="connsiteY0" fmla="*/ 119723 h 397354"/>
                    <a:gd name="connsiteX1" fmla="*/ 122545 w 851018"/>
                    <a:gd name="connsiteY1" fmla="*/ 6658 h 397354"/>
                    <a:gd name="connsiteX2" fmla="*/ 285592 w 851018"/>
                    <a:gd name="connsiteY2" fmla="*/ 32885 h 397354"/>
                    <a:gd name="connsiteX3" fmla="*/ 414205 w 851018"/>
                    <a:gd name="connsiteY3" fmla="*/ 3738 h 397354"/>
                    <a:gd name="connsiteX4" fmla="*/ 512575 w 851018"/>
                    <a:gd name="connsiteY4" fmla="*/ 93843 h 397354"/>
                    <a:gd name="connsiteX5" fmla="*/ 814500 w 851018"/>
                    <a:gd name="connsiteY5" fmla="*/ 214613 h 397354"/>
                    <a:gd name="connsiteX6" fmla="*/ 846912 w 851018"/>
                    <a:gd name="connsiteY6" fmla="*/ 385047 h 397354"/>
                    <a:gd name="connsiteX7" fmla="*/ 825387 w 851018"/>
                    <a:gd name="connsiteY7" fmla="*/ 368299 h 397354"/>
                    <a:gd name="connsiteX8" fmla="*/ 794315 w 851018"/>
                    <a:gd name="connsiteY8" fmla="*/ 243005 h 397354"/>
                    <a:gd name="connsiteX9" fmla="*/ 572960 w 851018"/>
                    <a:gd name="connsiteY9" fmla="*/ 145602 h 397354"/>
                    <a:gd name="connsiteX10" fmla="*/ 262409 w 851018"/>
                    <a:gd name="connsiteY10" fmla="*/ 59338 h 397354"/>
                    <a:gd name="connsiteX11" fmla="*/ 146561 w 851018"/>
                    <a:gd name="connsiteY11" fmla="*/ 35557 h 397354"/>
                    <a:gd name="connsiteX12" fmla="*/ 76212 w 851018"/>
                    <a:gd name="connsiteY12" fmla="*/ 61246 h 397354"/>
                    <a:gd name="connsiteX13" fmla="*/ 34772 w 851018"/>
                    <a:gd name="connsiteY13" fmla="*/ 122235 h 397354"/>
                    <a:gd name="connsiteX14" fmla="*/ 3617 w 851018"/>
                    <a:gd name="connsiteY14" fmla="*/ 119723 h 397354"/>
                    <a:gd name="connsiteX0" fmla="*/ 3617 w 851018"/>
                    <a:gd name="connsiteY0" fmla="*/ 116150 h 393781"/>
                    <a:gd name="connsiteX1" fmla="*/ 122545 w 851018"/>
                    <a:gd name="connsiteY1" fmla="*/ 3085 h 393781"/>
                    <a:gd name="connsiteX2" fmla="*/ 285592 w 851018"/>
                    <a:gd name="connsiteY2" fmla="*/ 29312 h 393781"/>
                    <a:gd name="connsiteX3" fmla="*/ 414205 w 851018"/>
                    <a:gd name="connsiteY3" fmla="*/ 165 h 393781"/>
                    <a:gd name="connsiteX4" fmla="*/ 480403 w 851018"/>
                    <a:gd name="connsiteY4" fmla="*/ 40244 h 393781"/>
                    <a:gd name="connsiteX5" fmla="*/ 512575 w 851018"/>
                    <a:gd name="connsiteY5" fmla="*/ 90270 h 393781"/>
                    <a:gd name="connsiteX6" fmla="*/ 814500 w 851018"/>
                    <a:gd name="connsiteY6" fmla="*/ 211040 h 393781"/>
                    <a:gd name="connsiteX7" fmla="*/ 846912 w 851018"/>
                    <a:gd name="connsiteY7" fmla="*/ 381474 h 393781"/>
                    <a:gd name="connsiteX8" fmla="*/ 825387 w 851018"/>
                    <a:gd name="connsiteY8" fmla="*/ 364726 h 393781"/>
                    <a:gd name="connsiteX9" fmla="*/ 794315 w 851018"/>
                    <a:gd name="connsiteY9" fmla="*/ 239432 h 393781"/>
                    <a:gd name="connsiteX10" fmla="*/ 572960 w 851018"/>
                    <a:gd name="connsiteY10" fmla="*/ 142029 h 393781"/>
                    <a:gd name="connsiteX11" fmla="*/ 262409 w 851018"/>
                    <a:gd name="connsiteY11" fmla="*/ 55765 h 393781"/>
                    <a:gd name="connsiteX12" fmla="*/ 146561 w 851018"/>
                    <a:gd name="connsiteY12" fmla="*/ 31984 h 393781"/>
                    <a:gd name="connsiteX13" fmla="*/ 76212 w 851018"/>
                    <a:gd name="connsiteY13" fmla="*/ 57673 h 393781"/>
                    <a:gd name="connsiteX14" fmla="*/ 34772 w 851018"/>
                    <a:gd name="connsiteY14" fmla="*/ 118662 h 393781"/>
                    <a:gd name="connsiteX15" fmla="*/ 3617 w 851018"/>
                    <a:gd name="connsiteY15" fmla="*/ 116150 h 393781"/>
                    <a:gd name="connsiteX0" fmla="*/ 3617 w 851018"/>
                    <a:gd name="connsiteY0" fmla="*/ 116150 h 393781"/>
                    <a:gd name="connsiteX1" fmla="*/ 122545 w 851018"/>
                    <a:gd name="connsiteY1" fmla="*/ 3085 h 393781"/>
                    <a:gd name="connsiteX2" fmla="*/ 285592 w 851018"/>
                    <a:gd name="connsiteY2" fmla="*/ 29312 h 393781"/>
                    <a:gd name="connsiteX3" fmla="*/ 414205 w 851018"/>
                    <a:gd name="connsiteY3" fmla="*/ 165 h 393781"/>
                    <a:gd name="connsiteX4" fmla="*/ 478512 w 851018"/>
                    <a:gd name="connsiteY4" fmla="*/ 27492 h 393781"/>
                    <a:gd name="connsiteX5" fmla="*/ 512575 w 851018"/>
                    <a:gd name="connsiteY5" fmla="*/ 90270 h 393781"/>
                    <a:gd name="connsiteX6" fmla="*/ 814500 w 851018"/>
                    <a:gd name="connsiteY6" fmla="*/ 211040 h 393781"/>
                    <a:gd name="connsiteX7" fmla="*/ 846912 w 851018"/>
                    <a:gd name="connsiteY7" fmla="*/ 381474 h 393781"/>
                    <a:gd name="connsiteX8" fmla="*/ 825387 w 851018"/>
                    <a:gd name="connsiteY8" fmla="*/ 364726 h 393781"/>
                    <a:gd name="connsiteX9" fmla="*/ 794315 w 851018"/>
                    <a:gd name="connsiteY9" fmla="*/ 239432 h 393781"/>
                    <a:gd name="connsiteX10" fmla="*/ 572960 w 851018"/>
                    <a:gd name="connsiteY10" fmla="*/ 142029 h 393781"/>
                    <a:gd name="connsiteX11" fmla="*/ 262409 w 851018"/>
                    <a:gd name="connsiteY11" fmla="*/ 55765 h 393781"/>
                    <a:gd name="connsiteX12" fmla="*/ 146561 w 851018"/>
                    <a:gd name="connsiteY12" fmla="*/ 31984 h 393781"/>
                    <a:gd name="connsiteX13" fmla="*/ 76212 w 851018"/>
                    <a:gd name="connsiteY13" fmla="*/ 57673 h 393781"/>
                    <a:gd name="connsiteX14" fmla="*/ 34772 w 851018"/>
                    <a:gd name="connsiteY14" fmla="*/ 118662 h 393781"/>
                    <a:gd name="connsiteX15" fmla="*/ 3617 w 851018"/>
                    <a:gd name="connsiteY15" fmla="*/ 116150 h 393781"/>
                    <a:gd name="connsiteX0" fmla="*/ 3617 w 849549"/>
                    <a:gd name="connsiteY0" fmla="*/ 116150 h 393781"/>
                    <a:gd name="connsiteX1" fmla="*/ 122545 w 849549"/>
                    <a:gd name="connsiteY1" fmla="*/ 3085 h 393781"/>
                    <a:gd name="connsiteX2" fmla="*/ 285592 w 849549"/>
                    <a:gd name="connsiteY2" fmla="*/ 29312 h 393781"/>
                    <a:gd name="connsiteX3" fmla="*/ 414205 w 849549"/>
                    <a:gd name="connsiteY3" fmla="*/ 165 h 393781"/>
                    <a:gd name="connsiteX4" fmla="*/ 478512 w 849549"/>
                    <a:gd name="connsiteY4" fmla="*/ 27492 h 393781"/>
                    <a:gd name="connsiteX5" fmla="*/ 539054 w 849549"/>
                    <a:gd name="connsiteY5" fmla="*/ 93913 h 393781"/>
                    <a:gd name="connsiteX6" fmla="*/ 814500 w 849549"/>
                    <a:gd name="connsiteY6" fmla="*/ 211040 h 393781"/>
                    <a:gd name="connsiteX7" fmla="*/ 846912 w 849549"/>
                    <a:gd name="connsiteY7" fmla="*/ 381474 h 393781"/>
                    <a:gd name="connsiteX8" fmla="*/ 825387 w 849549"/>
                    <a:gd name="connsiteY8" fmla="*/ 364726 h 393781"/>
                    <a:gd name="connsiteX9" fmla="*/ 794315 w 849549"/>
                    <a:gd name="connsiteY9" fmla="*/ 239432 h 393781"/>
                    <a:gd name="connsiteX10" fmla="*/ 572960 w 849549"/>
                    <a:gd name="connsiteY10" fmla="*/ 142029 h 393781"/>
                    <a:gd name="connsiteX11" fmla="*/ 262409 w 849549"/>
                    <a:gd name="connsiteY11" fmla="*/ 55765 h 393781"/>
                    <a:gd name="connsiteX12" fmla="*/ 146561 w 849549"/>
                    <a:gd name="connsiteY12" fmla="*/ 31984 h 393781"/>
                    <a:gd name="connsiteX13" fmla="*/ 76212 w 849549"/>
                    <a:gd name="connsiteY13" fmla="*/ 57673 h 393781"/>
                    <a:gd name="connsiteX14" fmla="*/ 34772 w 849549"/>
                    <a:gd name="connsiteY14" fmla="*/ 118662 h 393781"/>
                    <a:gd name="connsiteX15" fmla="*/ 3617 w 849549"/>
                    <a:gd name="connsiteY15" fmla="*/ 116150 h 393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49549" h="393781">
                      <a:moveTo>
                        <a:pt x="3617" y="116150"/>
                      </a:moveTo>
                      <a:cubicBezTo>
                        <a:pt x="18246" y="96887"/>
                        <a:pt x="75549" y="17558"/>
                        <a:pt x="122545" y="3085"/>
                      </a:cubicBezTo>
                      <a:cubicBezTo>
                        <a:pt x="169541" y="-11388"/>
                        <a:pt x="236982" y="29799"/>
                        <a:pt x="285592" y="29312"/>
                      </a:cubicBezTo>
                      <a:cubicBezTo>
                        <a:pt x="334202" y="28825"/>
                        <a:pt x="385834" y="-1961"/>
                        <a:pt x="414205" y="165"/>
                      </a:cubicBezTo>
                      <a:cubicBezTo>
                        <a:pt x="442576" y="2291"/>
                        <a:pt x="462117" y="12475"/>
                        <a:pt x="478512" y="27492"/>
                      </a:cubicBezTo>
                      <a:cubicBezTo>
                        <a:pt x="494907" y="42509"/>
                        <a:pt x="483056" y="63322"/>
                        <a:pt x="539054" y="93913"/>
                      </a:cubicBezTo>
                      <a:cubicBezTo>
                        <a:pt x="595052" y="124504"/>
                        <a:pt x="763191" y="163113"/>
                        <a:pt x="814500" y="211040"/>
                      </a:cubicBezTo>
                      <a:cubicBezTo>
                        <a:pt x="865809" y="258967"/>
                        <a:pt x="845098" y="355860"/>
                        <a:pt x="846912" y="381474"/>
                      </a:cubicBezTo>
                      <a:cubicBezTo>
                        <a:pt x="848726" y="407088"/>
                        <a:pt x="834153" y="388400"/>
                        <a:pt x="825387" y="364726"/>
                      </a:cubicBezTo>
                      <a:cubicBezTo>
                        <a:pt x="816621" y="341052"/>
                        <a:pt x="836386" y="276548"/>
                        <a:pt x="794315" y="239432"/>
                      </a:cubicBezTo>
                      <a:cubicBezTo>
                        <a:pt x="752244" y="202316"/>
                        <a:pt x="661611" y="172640"/>
                        <a:pt x="572960" y="142029"/>
                      </a:cubicBezTo>
                      <a:cubicBezTo>
                        <a:pt x="484309" y="111418"/>
                        <a:pt x="333476" y="74106"/>
                        <a:pt x="262409" y="55765"/>
                      </a:cubicBezTo>
                      <a:cubicBezTo>
                        <a:pt x="191343" y="37424"/>
                        <a:pt x="178501" y="32392"/>
                        <a:pt x="146561" y="31984"/>
                      </a:cubicBezTo>
                      <a:cubicBezTo>
                        <a:pt x="114621" y="31576"/>
                        <a:pt x="89762" y="42682"/>
                        <a:pt x="76212" y="57673"/>
                      </a:cubicBezTo>
                      <a:cubicBezTo>
                        <a:pt x="62662" y="72664"/>
                        <a:pt x="46871" y="108916"/>
                        <a:pt x="34772" y="118662"/>
                      </a:cubicBezTo>
                      <a:cubicBezTo>
                        <a:pt x="22673" y="128408"/>
                        <a:pt x="-11012" y="135413"/>
                        <a:pt x="3617" y="11615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52" name="Volný tvar 43">
                  <a:extLst>
                    <a:ext uri="{FF2B5EF4-FFF2-40B4-BE49-F238E27FC236}">
                      <a16:creationId xmlns:a16="http://schemas.microsoft.com/office/drawing/2014/main" id="{23E33494-DDD0-5DA8-1BE3-6C2252001F7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50410">
                  <a:off x="3842255" y="2777197"/>
                  <a:ext cx="1716428" cy="670852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018" h="390928">
                      <a:moveTo>
                        <a:pt x="3617" y="113297"/>
                      </a:moveTo>
                      <a:cubicBezTo>
                        <a:pt x="18246" y="94034"/>
                        <a:pt x="37719" y="4545"/>
                        <a:pt x="122545" y="232"/>
                      </a:cubicBezTo>
                      <a:cubicBezTo>
                        <a:pt x="207371" y="-4081"/>
                        <a:pt x="397249" y="52758"/>
                        <a:pt x="512575" y="87417"/>
                      </a:cubicBezTo>
                      <a:cubicBezTo>
                        <a:pt x="627901" y="122076"/>
                        <a:pt x="758777" y="159653"/>
                        <a:pt x="814500" y="208187"/>
                      </a:cubicBezTo>
                      <a:cubicBezTo>
                        <a:pt x="870223" y="256721"/>
                        <a:pt x="845098" y="353007"/>
                        <a:pt x="846912" y="378621"/>
                      </a:cubicBezTo>
                      <a:cubicBezTo>
                        <a:pt x="848726" y="404235"/>
                        <a:pt x="834153" y="385547"/>
                        <a:pt x="825387" y="361873"/>
                      </a:cubicBezTo>
                      <a:cubicBezTo>
                        <a:pt x="816621" y="338199"/>
                        <a:pt x="836386" y="273695"/>
                        <a:pt x="794315" y="236579"/>
                      </a:cubicBezTo>
                      <a:cubicBezTo>
                        <a:pt x="752244" y="199463"/>
                        <a:pt x="661611" y="169787"/>
                        <a:pt x="572960" y="139176"/>
                      </a:cubicBezTo>
                      <a:cubicBezTo>
                        <a:pt x="484309" y="108565"/>
                        <a:pt x="333476" y="71253"/>
                        <a:pt x="262409" y="52912"/>
                      </a:cubicBezTo>
                      <a:cubicBezTo>
                        <a:pt x="191343" y="34571"/>
                        <a:pt x="178501" y="29539"/>
                        <a:pt x="146561" y="29131"/>
                      </a:cubicBezTo>
                      <a:cubicBezTo>
                        <a:pt x="114621" y="28723"/>
                        <a:pt x="89762" y="39829"/>
                        <a:pt x="76212" y="54820"/>
                      </a:cubicBezTo>
                      <a:cubicBezTo>
                        <a:pt x="62662" y="69811"/>
                        <a:pt x="46871" y="106063"/>
                        <a:pt x="34772" y="115809"/>
                      </a:cubicBezTo>
                      <a:cubicBezTo>
                        <a:pt x="22673" y="125555"/>
                        <a:pt x="-11012" y="132560"/>
                        <a:pt x="3617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53" name="Volný tvar 44">
                  <a:extLst>
                    <a:ext uri="{FF2B5EF4-FFF2-40B4-BE49-F238E27FC236}">
                      <a16:creationId xmlns:a16="http://schemas.microsoft.com/office/drawing/2014/main" id="{544E0073-8F97-25A8-D30C-DD5C2307694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65172">
                  <a:off x="3908824" y="2872405"/>
                  <a:ext cx="1575836" cy="533770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6612 w 851069"/>
                    <a:gd name="connsiteY9" fmla="*/ 29131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4443 w 851069"/>
                    <a:gd name="connsiteY9" fmla="*/ 36380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330 w 850731"/>
                    <a:gd name="connsiteY0" fmla="*/ 123197 h 400828"/>
                    <a:gd name="connsiteX1" fmla="*/ 116535 w 850731"/>
                    <a:gd name="connsiteY1" fmla="*/ 203 h 400828"/>
                    <a:gd name="connsiteX2" fmla="*/ 512288 w 850731"/>
                    <a:gd name="connsiteY2" fmla="*/ 97317 h 400828"/>
                    <a:gd name="connsiteX3" fmla="*/ 814213 w 850731"/>
                    <a:gd name="connsiteY3" fmla="*/ 218087 h 400828"/>
                    <a:gd name="connsiteX4" fmla="*/ 846625 w 850731"/>
                    <a:gd name="connsiteY4" fmla="*/ 388521 h 400828"/>
                    <a:gd name="connsiteX5" fmla="*/ 825100 w 850731"/>
                    <a:gd name="connsiteY5" fmla="*/ 371773 h 400828"/>
                    <a:gd name="connsiteX6" fmla="*/ 794028 w 850731"/>
                    <a:gd name="connsiteY6" fmla="*/ 246479 h 400828"/>
                    <a:gd name="connsiteX7" fmla="*/ 572673 w 850731"/>
                    <a:gd name="connsiteY7" fmla="*/ 149076 h 400828"/>
                    <a:gd name="connsiteX8" fmla="*/ 262122 w 850731"/>
                    <a:gd name="connsiteY8" fmla="*/ 62812 h 400828"/>
                    <a:gd name="connsiteX9" fmla="*/ 144105 w 850731"/>
                    <a:gd name="connsiteY9" fmla="*/ 46280 h 400828"/>
                    <a:gd name="connsiteX10" fmla="*/ 80068 w 850731"/>
                    <a:gd name="connsiteY10" fmla="*/ 69550 h 400828"/>
                    <a:gd name="connsiteX11" fmla="*/ 34485 w 850731"/>
                    <a:gd name="connsiteY11" fmla="*/ 125709 h 400828"/>
                    <a:gd name="connsiteX12" fmla="*/ 3330 w 850731"/>
                    <a:gd name="connsiteY12" fmla="*/ 123197 h 400828"/>
                    <a:gd name="connsiteX0" fmla="*/ 3586 w 850987"/>
                    <a:gd name="connsiteY0" fmla="*/ 114902 h 392533"/>
                    <a:gd name="connsiteX1" fmla="*/ 121133 w 850987"/>
                    <a:gd name="connsiteY1" fmla="*/ 227 h 392533"/>
                    <a:gd name="connsiteX2" fmla="*/ 512544 w 850987"/>
                    <a:gd name="connsiteY2" fmla="*/ 89022 h 392533"/>
                    <a:gd name="connsiteX3" fmla="*/ 814469 w 850987"/>
                    <a:gd name="connsiteY3" fmla="*/ 209792 h 392533"/>
                    <a:gd name="connsiteX4" fmla="*/ 846881 w 850987"/>
                    <a:gd name="connsiteY4" fmla="*/ 380226 h 392533"/>
                    <a:gd name="connsiteX5" fmla="*/ 825356 w 850987"/>
                    <a:gd name="connsiteY5" fmla="*/ 363478 h 392533"/>
                    <a:gd name="connsiteX6" fmla="*/ 794284 w 850987"/>
                    <a:gd name="connsiteY6" fmla="*/ 238184 h 392533"/>
                    <a:gd name="connsiteX7" fmla="*/ 572929 w 850987"/>
                    <a:gd name="connsiteY7" fmla="*/ 140781 h 392533"/>
                    <a:gd name="connsiteX8" fmla="*/ 262378 w 850987"/>
                    <a:gd name="connsiteY8" fmla="*/ 54517 h 392533"/>
                    <a:gd name="connsiteX9" fmla="*/ 144361 w 850987"/>
                    <a:gd name="connsiteY9" fmla="*/ 37985 h 392533"/>
                    <a:gd name="connsiteX10" fmla="*/ 80324 w 850987"/>
                    <a:gd name="connsiteY10" fmla="*/ 61255 h 392533"/>
                    <a:gd name="connsiteX11" fmla="*/ 34741 w 850987"/>
                    <a:gd name="connsiteY11" fmla="*/ 117414 h 392533"/>
                    <a:gd name="connsiteX12" fmla="*/ 3586 w 850987"/>
                    <a:gd name="connsiteY12" fmla="*/ 114902 h 392533"/>
                    <a:gd name="connsiteX0" fmla="*/ 3586 w 850987"/>
                    <a:gd name="connsiteY0" fmla="*/ 114902 h 392275"/>
                    <a:gd name="connsiteX1" fmla="*/ 121133 w 850987"/>
                    <a:gd name="connsiteY1" fmla="*/ 227 h 392275"/>
                    <a:gd name="connsiteX2" fmla="*/ 512544 w 850987"/>
                    <a:gd name="connsiteY2" fmla="*/ 89022 h 392275"/>
                    <a:gd name="connsiteX3" fmla="*/ 814469 w 850987"/>
                    <a:gd name="connsiteY3" fmla="*/ 209792 h 392275"/>
                    <a:gd name="connsiteX4" fmla="*/ 846881 w 850987"/>
                    <a:gd name="connsiteY4" fmla="*/ 380226 h 392275"/>
                    <a:gd name="connsiteX5" fmla="*/ 825356 w 850987"/>
                    <a:gd name="connsiteY5" fmla="*/ 363478 h 392275"/>
                    <a:gd name="connsiteX6" fmla="*/ 779196 w 850987"/>
                    <a:gd name="connsiteY6" fmla="*/ 245037 h 392275"/>
                    <a:gd name="connsiteX7" fmla="*/ 572929 w 850987"/>
                    <a:gd name="connsiteY7" fmla="*/ 140781 h 392275"/>
                    <a:gd name="connsiteX8" fmla="*/ 262378 w 850987"/>
                    <a:gd name="connsiteY8" fmla="*/ 54517 h 392275"/>
                    <a:gd name="connsiteX9" fmla="*/ 144361 w 850987"/>
                    <a:gd name="connsiteY9" fmla="*/ 37985 h 392275"/>
                    <a:gd name="connsiteX10" fmla="*/ 80324 w 850987"/>
                    <a:gd name="connsiteY10" fmla="*/ 61255 h 392275"/>
                    <a:gd name="connsiteX11" fmla="*/ 34741 w 850987"/>
                    <a:gd name="connsiteY11" fmla="*/ 117414 h 392275"/>
                    <a:gd name="connsiteX12" fmla="*/ 3586 w 850987"/>
                    <a:gd name="connsiteY12" fmla="*/ 114902 h 39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87" h="392275">
                      <a:moveTo>
                        <a:pt x="3586" y="114902"/>
                      </a:moveTo>
                      <a:cubicBezTo>
                        <a:pt x="17985" y="95371"/>
                        <a:pt x="36307" y="4540"/>
                        <a:pt x="121133" y="227"/>
                      </a:cubicBezTo>
                      <a:cubicBezTo>
                        <a:pt x="205959" y="-4086"/>
                        <a:pt x="396988" y="54095"/>
                        <a:pt x="512544" y="89022"/>
                      </a:cubicBezTo>
                      <a:cubicBezTo>
                        <a:pt x="628100" y="123949"/>
                        <a:pt x="758746" y="161258"/>
                        <a:pt x="814469" y="209792"/>
                      </a:cubicBezTo>
                      <a:cubicBezTo>
                        <a:pt x="870192" y="258326"/>
                        <a:pt x="845067" y="354612"/>
                        <a:pt x="846881" y="380226"/>
                      </a:cubicBezTo>
                      <a:cubicBezTo>
                        <a:pt x="848695" y="405840"/>
                        <a:pt x="836637" y="386010"/>
                        <a:pt x="825356" y="363478"/>
                      </a:cubicBezTo>
                      <a:cubicBezTo>
                        <a:pt x="814075" y="340947"/>
                        <a:pt x="821267" y="282153"/>
                        <a:pt x="779196" y="245037"/>
                      </a:cubicBezTo>
                      <a:cubicBezTo>
                        <a:pt x="737125" y="207921"/>
                        <a:pt x="659065" y="172534"/>
                        <a:pt x="572929" y="140781"/>
                      </a:cubicBezTo>
                      <a:cubicBezTo>
                        <a:pt x="486793" y="109028"/>
                        <a:pt x="333806" y="71650"/>
                        <a:pt x="262378" y="54517"/>
                      </a:cubicBezTo>
                      <a:cubicBezTo>
                        <a:pt x="190950" y="37384"/>
                        <a:pt x="176301" y="38393"/>
                        <a:pt x="144361" y="37985"/>
                      </a:cubicBezTo>
                      <a:cubicBezTo>
                        <a:pt x="112421" y="37577"/>
                        <a:pt x="93874" y="46264"/>
                        <a:pt x="80324" y="61255"/>
                      </a:cubicBezTo>
                      <a:cubicBezTo>
                        <a:pt x="66774" y="76246"/>
                        <a:pt x="47531" y="108473"/>
                        <a:pt x="34741" y="117414"/>
                      </a:cubicBezTo>
                      <a:cubicBezTo>
                        <a:pt x="21951" y="126355"/>
                        <a:pt x="-10813" y="134433"/>
                        <a:pt x="3586" y="1149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54" name="Volný tvar 45">
                  <a:extLst>
                    <a:ext uri="{FF2B5EF4-FFF2-40B4-BE49-F238E27FC236}">
                      <a16:creationId xmlns:a16="http://schemas.microsoft.com/office/drawing/2014/main" id="{6BB65BCC-159B-5D6C-8A8F-6B246639591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16670">
                  <a:off x="3978949" y="2960240"/>
                  <a:ext cx="1430717" cy="385555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17 w 866567"/>
                    <a:gd name="connsiteY0" fmla="*/ 113297 h 373000"/>
                    <a:gd name="connsiteX1" fmla="*/ 122545 w 866567"/>
                    <a:gd name="connsiteY1" fmla="*/ 232 h 373000"/>
                    <a:gd name="connsiteX2" fmla="*/ 512575 w 866567"/>
                    <a:gd name="connsiteY2" fmla="*/ 87417 h 373000"/>
                    <a:gd name="connsiteX3" fmla="*/ 814500 w 866567"/>
                    <a:gd name="connsiteY3" fmla="*/ 208187 h 373000"/>
                    <a:gd name="connsiteX4" fmla="*/ 866491 w 866567"/>
                    <a:gd name="connsiteY4" fmla="*/ 349443 h 373000"/>
                    <a:gd name="connsiteX5" fmla="*/ 825387 w 866567"/>
                    <a:gd name="connsiteY5" fmla="*/ 361873 h 373000"/>
                    <a:gd name="connsiteX6" fmla="*/ 794315 w 866567"/>
                    <a:gd name="connsiteY6" fmla="*/ 236579 h 373000"/>
                    <a:gd name="connsiteX7" fmla="*/ 572960 w 866567"/>
                    <a:gd name="connsiteY7" fmla="*/ 139176 h 373000"/>
                    <a:gd name="connsiteX8" fmla="*/ 262409 w 866567"/>
                    <a:gd name="connsiteY8" fmla="*/ 52912 h 373000"/>
                    <a:gd name="connsiteX9" fmla="*/ 146561 w 866567"/>
                    <a:gd name="connsiteY9" fmla="*/ 29131 h 373000"/>
                    <a:gd name="connsiteX10" fmla="*/ 76212 w 866567"/>
                    <a:gd name="connsiteY10" fmla="*/ 54820 h 373000"/>
                    <a:gd name="connsiteX11" fmla="*/ 34772 w 866567"/>
                    <a:gd name="connsiteY11" fmla="*/ 115809 h 373000"/>
                    <a:gd name="connsiteX12" fmla="*/ 3617 w 866567"/>
                    <a:gd name="connsiteY12" fmla="*/ 113297 h 373000"/>
                    <a:gd name="connsiteX0" fmla="*/ 3617 w 867450"/>
                    <a:gd name="connsiteY0" fmla="*/ 113297 h 372087"/>
                    <a:gd name="connsiteX1" fmla="*/ 122545 w 867450"/>
                    <a:gd name="connsiteY1" fmla="*/ 232 h 372087"/>
                    <a:gd name="connsiteX2" fmla="*/ 512575 w 867450"/>
                    <a:gd name="connsiteY2" fmla="*/ 87417 h 372087"/>
                    <a:gd name="connsiteX3" fmla="*/ 814500 w 867450"/>
                    <a:gd name="connsiteY3" fmla="*/ 208187 h 372087"/>
                    <a:gd name="connsiteX4" fmla="*/ 866491 w 867450"/>
                    <a:gd name="connsiteY4" fmla="*/ 349443 h 372087"/>
                    <a:gd name="connsiteX5" fmla="*/ 844196 w 867450"/>
                    <a:gd name="connsiteY5" fmla="*/ 360546 h 372087"/>
                    <a:gd name="connsiteX6" fmla="*/ 794315 w 867450"/>
                    <a:gd name="connsiteY6" fmla="*/ 236579 h 372087"/>
                    <a:gd name="connsiteX7" fmla="*/ 572960 w 867450"/>
                    <a:gd name="connsiteY7" fmla="*/ 139176 h 372087"/>
                    <a:gd name="connsiteX8" fmla="*/ 262409 w 867450"/>
                    <a:gd name="connsiteY8" fmla="*/ 52912 h 372087"/>
                    <a:gd name="connsiteX9" fmla="*/ 146561 w 867450"/>
                    <a:gd name="connsiteY9" fmla="*/ 29131 h 372087"/>
                    <a:gd name="connsiteX10" fmla="*/ 76212 w 867450"/>
                    <a:gd name="connsiteY10" fmla="*/ 54820 h 372087"/>
                    <a:gd name="connsiteX11" fmla="*/ 34772 w 867450"/>
                    <a:gd name="connsiteY11" fmla="*/ 115809 h 372087"/>
                    <a:gd name="connsiteX12" fmla="*/ 3617 w 867450"/>
                    <a:gd name="connsiteY12" fmla="*/ 113297 h 372087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2960 w 867487"/>
                    <a:gd name="connsiteY7" fmla="*/ 139176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58690 w 867487"/>
                    <a:gd name="connsiteY9" fmla="*/ 54489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90 w 867560"/>
                    <a:gd name="connsiteY0" fmla="*/ 113297 h 371040"/>
                    <a:gd name="connsiteX1" fmla="*/ 122618 w 867560"/>
                    <a:gd name="connsiteY1" fmla="*/ 232 h 371040"/>
                    <a:gd name="connsiteX2" fmla="*/ 512648 w 867560"/>
                    <a:gd name="connsiteY2" fmla="*/ 87417 h 371040"/>
                    <a:gd name="connsiteX3" fmla="*/ 814573 w 867560"/>
                    <a:gd name="connsiteY3" fmla="*/ 208187 h 371040"/>
                    <a:gd name="connsiteX4" fmla="*/ 866564 w 867560"/>
                    <a:gd name="connsiteY4" fmla="*/ 349443 h 371040"/>
                    <a:gd name="connsiteX5" fmla="*/ 844269 w 867560"/>
                    <a:gd name="connsiteY5" fmla="*/ 360546 h 371040"/>
                    <a:gd name="connsiteX6" fmla="*/ 789703 w 867560"/>
                    <a:gd name="connsiteY6" fmla="*/ 251336 h 371040"/>
                    <a:gd name="connsiteX7" fmla="*/ 575862 w 867560"/>
                    <a:gd name="connsiteY7" fmla="*/ 157100 h 371040"/>
                    <a:gd name="connsiteX8" fmla="*/ 272829 w 867560"/>
                    <a:gd name="connsiteY8" fmla="*/ 73998 h 371040"/>
                    <a:gd name="connsiteX9" fmla="*/ 158763 w 867560"/>
                    <a:gd name="connsiteY9" fmla="*/ 54489 h 371040"/>
                    <a:gd name="connsiteX10" fmla="*/ 82155 w 867560"/>
                    <a:gd name="connsiteY10" fmla="*/ 74463 h 371040"/>
                    <a:gd name="connsiteX11" fmla="*/ 34845 w 867560"/>
                    <a:gd name="connsiteY11" fmla="*/ 115809 h 371040"/>
                    <a:gd name="connsiteX12" fmla="*/ 3690 w 867560"/>
                    <a:gd name="connsiteY12" fmla="*/ 113297 h 37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7560" h="371040">
                      <a:moveTo>
                        <a:pt x="3690" y="113297"/>
                      </a:moveTo>
                      <a:cubicBezTo>
                        <a:pt x="18319" y="94034"/>
                        <a:pt x="37792" y="4545"/>
                        <a:pt x="122618" y="232"/>
                      </a:cubicBezTo>
                      <a:cubicBezTo>
                        <a:pt x="207444" y="-4081"/>
                        <a:pt x="397322" y="52758"/>
                        <a:pt x="512648" y="87417"/>
                      </a:cubicBezTo>
                      <a:cubicBezTo>
                        <a:pt x="627974" y="122076"/>
                        <a:pt x="755587" y="164516"/>
                        <a:pt x="814573" y="208187"/>
                      </a:cubicBezTo>
                      <a:cubicBezTo>
                        <a:pt x="873559" y="251858"/>
                        <a:pt x="861615" y="324050"/>
                        <a:pt x="866564" y="349443"/>
                      </a:cubicBezTo>
                      <a:cubicBezTo>
                        <a:pt x="871513" y="374836"/>
                        <a:pt x="857079" y="376897"/>
                        <a:pt x="844269" y="360546"/>
                      </a:cubicBezTo>
                      <a:cubicBezTo>
                        <a:pt x="831459" y="344195"/>
                        <a:pt x="834437" y="285244"/>
                        <a:pt x="789703" y="251336"/>
                      </a:cubicBezTo>
                      <a:cubicBezTo>
                        <a:pt x="744969" y="217428"/>
                        <a:pt x="662008" y="186656"/>
                        <a:pt x="575862" y="157100"/>
                      </a:cubicBezTo>
                      <a:cubicBezTo>
                        <a:pt x="489716" y="127544"/>
                        <a:pt x="342346" y="91100"/>
                        <a:pt x="272829" y="73998"/>
                      </a:cubicBezTo>
                      <a:cubicBezTo>
                        <a:pt x="203313" y="56896"/>
                        <a:pt x="190703" y="54897"/>
                        <a:pt x="158763" y="54489"/>
                      </a:cubicBezTo>
                      <a:cubicBezTo>
                        <a:pt x="126823" y="54081"/>
                        <a:pt x="95705" y="59472"/>
                        <a:pt x="82155" y="74463"/>
                      </a:cubicBezTo>
                      <a:cubicBezTo>
                        <a:pt x="68605" y="89454"/>
                        <a:pt x="47923" y="109337"/>
                        <a:pt x="34845" y="115809"/>
                      </a:cubicBezTo>
                      <a:cubicBezTo>
                        <a:pt x="21768" y="122281"/>
                        <a:pt x="-10939" y="132560"/>
                        <a:pt x="3690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55" name="Volný tvar 40">
                  <a:extLst>
                    <a:ext uri="{FF2B5EF4-FFF2-40B4-BE49-F238E27FC236}">
                      <a16:creationId xmlns:a16="http://schemas.microsoft.com/office/drawing/2014/main" id="{C06A61B2-7C9E-4536-F66D-5FE012539C62}"/>
                    </a:ext>
                  </a:extLst>
                </p:cNvPr>
                <p:cNvSpPr/>
                <p:nvPr/>
              </p:nvSpPr>
              <p:spPr>
                <a:xfrm>
                  <a:off x="4093369" y="2983739"/>
                  <a:ext cx="1212851" cy="397635"/>
                </a:xfrm>
                <a:custGeom>
                  <a:avLst/>
                  <a:gdLst>
                    <a:gd name="connsiteX0" fmla="*/ 0 w 1254347"/>
                    <a:gd name="connsiteY0" fmla="*/ 32437 h 414862"/>
                    <a:gd name="connsiteX1" fmla="*/ 250031 w 1254347"/>
                    <a:gd name="connsiteY1" fmla="*/ 108637 h 414862"/>
                    <a:gd name="connsiteX2" fmla="*/ 1188244 w 1254347"/>
                    <a:gd name="connsiteY2" fmla="*/ 401531 h 414862"/>
                    <a:gd name="connsiteX3" fmla="*/ 1152525 w 1254347"/>
                    <a:gd name="connsiteY3" fmla="*/ 353906 h 414862"/>
                    <a:gd name="connsiteX4" fmla="*/ 959644 w 1254347"/>
                    <a:gd name="connsiteY4" fmla="*/ 253893 h 414862"/>
                    <a:gd name="connsiteX5" fmla="*/ 640556 w 1254347"/>
                    <a:gd name="connsiteY5" fmla="*/ 151499 h 414862"/>
                    <a:gd name="connsiteX6" fmla="*/ 378619 w 1254347"/>
                    <a:gd name="connsiteY6" fmla="*/ 63393 h 414862"/>
                    <a:gd name="connsiteX7" fmla="*/ 169069 w 1254347"/>
                    <a:gd name="connsiteY7" fmla="*/ 11006 h 414862"/>
                    <a:gd name="connsiteX8" fmla="*/ 54769 w 1254347"/>
                    <a:gd name="connsiteY8" fmla="*/ 1481 h 414862"/>
                    <a:gd name="connsiteX9" fmla="*/ 0 w 1254347"/>
                    <a:gd name="connsiteY9" fmla="*/ 32437 h 414862"/>
                    <a:gd name="connsiteX0" fmla="*/ 0 w 1209971"/>
                    <a:gd name="connsiteY0" fmla="*/ 32437 h 406480"/>
                    <a:gd name="connsiteX1" fmla="*/ 250031 w 1209971"/>
                    <a:gd name="connsiteY1" fmla="*/ 108637 h 406480"/>
                    <a:gd name="connsiteX2" fmla="*/ 1188244 w 1209971"/>
                    <a:gd name="connsiteY2" fmla="*/ 401531 h 406480"/>
                    <a:gd name="connsiteX3" fmla="*/ 1152525 w 1209971"/>
                    <a:gd name="connsiteY3" fmla="*/ 353906 h 406480"/>
                    <a:gd name="connsiteX4" fmla="*/ 959644 w 1209971"/>
                    <a:gd name="connsiteY4" fmla="*/ 253893 h 406480"/>
                    <a:gd name="connsiteX5" fmla="*/ 640556 w 1209971"/>
                    <a:gd name="connsiteY5" fmla="*/ 151499 h 406480"/>
                    <a:gd name="connsiteX6" fmla="*/ 378619 w 1209971"/>
                    <a:gd name="connsiteY6" fmla="*/ 63393 h 406480"/>
                    <a:gd name="connsiteX7" fmla="*/ 169069 w 1209971"/>
                    <a:gd name="connsiteY7" fmla="*/ 11006 h 406480"/>
                    <a:gd name="connsiteX8" fmla="*/ 54769 w 1209971"/>
                    <a:gd name="connsiteY8" fmla="*/ 1481 h 406480"/>
                    <a:gd name="connsiteX9" fmla="*/ 0 w 1209971"/>
                    <a:gd name="connsiteY9" fmla="*/ 32437 h 406480"/>
                    <a:gd name="connsiteX0" fmla="*/ 0 w 1186948"/>
                    <a:gd name="connsiteY0" fmla="*/ 32437 h 399893"/>
                    <a:gd name="connsiteX1" fmla="*/ 250031 w 1186948"/>
                    <a:gd name="connsiteY1" fmla="*/ 108637 h 399893"/>
                    <a:gd name="connsiteX2" fmla="*/ 1157287 w 1186948"/>
                    <a:gd name="connsiteY2" fmla="*/ 394388 h 399893"/>
                    <a:gd name="connsiteX3" fmla="*/ 1152525 w 1186948"/>
                    <a:gd name="connsiteY3" fmla="*/ 353906 h 399893"/>
                    <a:gd name="connsiteX4" fmla="*/ 959644 w 1186948"/>
                    <a:gd name="connsiteY4" fmla="*/ 253893 h 399893"/>
                    <a:gd name="connsiteX5" fmla="*/ 640556 w 1186948"/>
                    <a:gd name="connsiteY5" fmla="*/ 151499 h 399893"/>
                    <a:gd name="connsiteX6" fmla="*/ 378619 w 1186948"/>
                    <a:gd name="connsiteY6" fmla="*/ 63393 h 399893"/>
                    <a:gd name="connsiteX7" fmla="*/ 169069 w 1186948"/>
                    <a:gd name="connsiteY7" fmla="*/ 11006 h 399893"/>
                    <a:gd name="connsiteX8" fmla="*/ 54769 w 1186948"/>
                    <a:gd name="connsiteY8" fmla="*/ 1481 h 399893"/>
                    <a:gd name="connsiteX9" fmla="*/ 0 w 1186948"/>
                    <a:gd name="connsiteY9" fmla="*/ 32437 h 399893"/>
                    <a:gd name="connsiteX0" fmla="*/ 0 w 1230621"/>
                    <a:gd name="connsiteY0" fmla="*/ 32437 h 404167"/>
                    <a:gd name="connsiteX1" fmla="*/ 250031 w 1230621"/>
                    <a:gd name="connsiteY1" fmla="*/ 108637 h 404167"/>
                    <a:gd name="connsiteX2" fmla="*/ 1157287 w 1230621"/>
                    <a:gd name="connsiteY2" fmla="*/ 394388 h 404167"/>
                    <a:gd name="connsiteX3" fmla="*/ 1152525 w 1230621"/>
                    <a:gd name="connsiteY3" fmla="*/ 330093 h 404167"/>
                    <a:gd name="connsiteX4" fmla="*/ 959644 w 1230621"/>
                    <a:gd name="connsiteY4" fmla="*/ 253893 h 404167"/>
                    <a:gd name="connsiteX5" fmla="*/ 640556 w 1230621"/>
                    <a:gd name="connsiteY5" fmla="*/ 151499 h 404167"/>
                    <a:gd name="connsiteX6" fmla="*/ 378619 w 1230621"/>
                    <a:gd name="connsiteY6" fmla="*/ 63393 h 404167"/>
                    <a:gd name="connsiteX7" fmla="*/ 169069 w 1230621"/>
                    <a:gd name="connsiteY7" fmla="*/ 11006 h 404167"/>
                    <a:gd name="connsiteX8" fmla="*/ 54769 w 1230621"/>
                    <a:gd name="connsiteY8" fmla="*/ 1481 h 404167"/>
                    <a:gd name="connsiteX9" fmla="*/ 0 w 1230621"/>
                    <a:gd name="connsiteY9" fmla="*/ 32437 h 404167"/>
                    <a:gd name="connsiteX0" fmla="*/ 0 w 1152536"/>
                    <a:gd name="connsiteY0" fmla="*/ 32437 h 349699"/>
                    <a:gd name="connsiteX1" fmla="*/ 250031 w 1152536"/>
                    <a:gd name="connsiteY1" fmla="*/ 108637 h 349699"/>
                    <a:gd name="connsiteX2" fmla="*/ 964406 w 1152536"/>
                    <a:gd name="connsiteY2" fmla="*/ 330094 h 349699"/>
                    <a:gd name="connsiteX3" fmla="*/ 1152525 w 1152536"/>
                    <a:gd name="connsiteY3" fmla="*/ 330093 h 349699"/>
                    <a:gd name="connsiteX4" fmla="*/ 959644 w 1152536"/>
                    <a:gd name="connsiteY4" fmla="*/ 253893 h 349699"/>
                    <a:gd name="connsiteX5" fmla="*/ 640556 w 1152536"/>
                    <a:gd name="connsiteY5" fmla="*/ 151499 h 349699"/>
                    <a:gd name="connsiteX6" fmla="*/ 378619 w 1152536"/>
                    <a:gd name="connsiteY6" fmla="*/ 63393 h 349699"/>
                    <a:gd name="connsiteX7" fmla="*/ 169069 w 1152536"/>
                    <a:gd name="connsiteY7" fmla="*/ 11006 h 349699"/>
                    <a:gd name="connsiteX8" fmla="*/ 54769 w 1152536"/>
                    <a:gd name="connsiteY8" fmla="*/ 1481 h 349699"/>
                    <a:gd name="connsiteX9" fmla="*/ 0 w 1152536"/>
                    <a:gd name="connsiteY9" fmla="*/ 32437 h 349699"/>
                    <a:gd name="connsiteX0" fmla="*/ 0 w 1193981"/>
                    <a:gd name="connsiteY0" fmla="*/ 32437 h 396769"/>
                    <a:gd name="connsiteX1" fmla="*/ 250031 w 1193981"/>
                    <a:gd name="connsiteY1" fmla="*/ 108637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193981"/>
                    <a:gd name="connsiteY0" fmla="*/ 32437 h 396769"/>
                    <a:gd name="connsiteX1" fmla="*/ 247650 w 1193981"/>
                    <a:gd name="connsiteY1" fmla="*/ 113399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59606 w 1213031"/>
                    <a:gd name="connsiteY6" fmla="*/ 152364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66750 w 1213031"/>
                    <a:gd name="connsiteY6" fmla="*/ 140458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7669 w 1212851"/>
                    <a:gd name="connsiteY7" fmla="*/ 64258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2906 w 1212851"/>
                    <a:gd name="connsiteY7" fmla="*/ 57114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9463 h 401889"/>
                    <a:gd name="connsiteX1" fmla="*/ 266700 w 1212851"/>
                    <a:gd name="connsiteY1" fmla="*/ 118519 h 401889"/>
                    <a:gd name="connsiteX2" fmla="*/ 983456 w 1212851"/>
                    <a:gd name="connsiteY2" fmla="*/ 335214 h 401889"/>
                    <a:gd name="connsiteX3" fmla="*/ 1197769 w 1212851"/>
                    <a:gd name="connsiteY3" fmla="*/ 401889 h 401889"/>
                    <a:gd name="connsiteX4" fmla="*/ 1171575 w 1212851"/>
                    <a:gd name="connsiteY4" fmla="*/ 335213 h 401889"/>
                    <a:gd name="connsiteX5" fmla="*/ 983456 w 1212851"/>
                    <a:gd name="connsiteY5" fmla="*/ 247107 h 401889"/>
                    <a:gd name="connsiteX6" fmla="*/ 666750 w 1212851"/>
                    <a:gd name="connsiteY6" fmla="*/ 144713 h 401889"/>
                    <a:gd name="connsiteX7" fmla="*/ 392906 w 1212851"/>
                    <a:gd name="connsiteY7" fmla="*/ 61369 h 401889"/>
                    <a:gd name="connsiteX8" fmla="*/ 216694 w 1212851"/>
                    <a:gd name="connsiteY8" fmla="*/ 6601 h 401889"/>
                    <a:gd name="connsiteX9" fmla="*/ 73819 w 1212851"/>
                    <a:gd name="connsiteY9" fmla="*/ 6601 h 401889"/>
                    <a:gd name="connsiteX10" fmla="*/ 0 w 1212851"/>
                    <a:gd name="connsiteY10" fmla="*/ 49463 h 401889"/>
                    <a:gd name="connsiteX0" fmla="*/ 0 w 1212851"/>
                    <a:gd name="connsiteY0" fmla="*/ 45209 h 397635"/>
                    <a:gd name="connsiteX1" fmla="*/ 266700 w 1212851"/>
                    <a:gd name="connsiteY1" fmla="*/ 114265 h 397635"/>
                    <a:gd name="connsiteX2" fmla="*/ 983456 w 1212851"/>
                    <a:gd name="connsiteY2" fmla="*/ 330960 h 397635"/>
                    <a:gd name="connsiteX3" fmla="*/ 1197769 w 1212851"/>
                    <a:gd name="connsiteY3" fmla="*/ 397635 h 397635"/>
                    <a:gd name="connsiteX4" fmla="*/ 1171575 w 1212851"/>
                    <a:gd name="connsiteY4" fmla="*/ 330959 h 397635"/>
                    <a:gd name="connsiteX5" fmla="*/ 983456 w 1212851"/>
                    <a:gd name="connsiteY5" fmla="*/ 242853 h 397635"/>
                    <a:gd name="connsiteX6" fmla="*/ 666750 w 1212851"/>
                    <a:gd name="connsiteY6" fmla="*/ 140459 h 397635"/>
                    <a:gd name="connsiteX7" fmla="*/ 392906 w 1212851"/>
                    <a:gd name="connsiteY7" fmla="*/ 57115 h 397635"/>
                    <a:gd name="connsiteX8" fmla="*/ 216694 w 1212851"/>
                    <a:gd name="connsiteY8" fmla="*/ 11872 h 397635"/>
                    <a:gd name="connsiteX9" fmla="*/ 73819 w 1212851"/>
                    <a:gd name="connsiteY9" fmla="*/ 2347 h 397635"/>
                    <a:gd name="connsiteX10" fmla="*/ 0 w 1212851"/>
                    <a:gd name="connsiteY10" fmla="*/ 45209 h 3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2851" h="397635">
                      <a:moveTo>
                        <a:pt x="0" y="45209"/>
                      </a:moveTo>
                      <a:cubicBezTo>
                        <a:pt x="88900" y="68228"/>
                        <a:pt x="102791" y="66640"/>
                        <a:pt x="266700" y="114265"/>
                      </a:cubicBezTo>
                      <a:cubicBezTo>
                        <a:pt x="430609" y="161890"/>
                        <a:pt x="744537" y="258728"/>
                        <a:pt x="983456" y="330960"/>
                      </a:cubicBezTo>
                      <a:cubicBezTo>
                        <a:pt x="1138634" y="378188"/>
                        <a:pt x="1166416" y="397635"/>
                        <a:pt x="1197769" y="397635"/>
                      </a:cubicBezTo>
                      <a:cubicBezTo>
                        <a:pt x="1229122" y="397635"/>
                        <a:pt x="1207294" y="356756"/>
                        <a:pt x="1171575" y="330959"/>
                      </a:cubicBezTo>
                      <a:cubicBezTo>
                        <a:pt x="1135856" y="305162"/>
                        <a:pt x="1067594" y="274603"/>
                        <a:pt x="983456" y="242853"/>
                      </a:cubicBezTo>
                      <a:cubicBezTo>
                        <a:pt x="899319" y="211103"/>
                        <a:pt x="765175" y="171415"/>
                        <a:pt x="666750" y="140459"/>
                      </a:cubicBezTo>
                      <a:cubicBezTo>
                        <a:pt x="568325" y="109503"/>
                        <a:pt x="467915" y="78546"/>
                        <a:pt x="392906" y="57115"/>
                      </a:cubicBezTo>
                      <a:cubicBezTo>
                        <a:pt x="317897" y="35684"/>
                        <a:pt x="270669" y="22191"/>
                        <a:pt x="216694" y="11872"/>
                      </a:cubicBezTo>
                      <a:cubicBezTo>
                        <a:pt x="162719" y="1553"/>
                        <a:pt x="109935" y="-3209"/>
                        <a:pt x="73819" y="2347"/>
                      </a:cubicBezTo>
                      <a:cubicBezTo>
                        <a:pt x="37703" y="7903"/>
                        <a:pt x="11906" y="31517"/>
                        <a:pt x="0" y="45209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</p:grpSp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D9549D1C-4511-9A56-2ADB-0C02CBEE47EF}"/>
                  </a:ext>
                </a:extLst>
              </p:cNvPr>
              <p:cNvGrpSpPr/>
              <p:nvPr/>
            </p:nvGrpSpPr>
            <p:grpSpPr>
              <a:xfrm flipH="1" flipV="1">
                <a:off x="4099760" y="3197791"/>
                <a:ext cx="1071439" cy="510998"/>
                <a:chOff x="3774287" y="2651881"/>
                <a:chExt cx="1861257" cy="854998"/>
              </a:xfrm>
            </p:grpSpPr>
            <p:sp>
              <p:nvSpPr>
                <p:cNvPr id="46" name="Volný tvar 51">
                  <a:extLst>
                    <a:ext uri="{FF2B5EF4-FFF2-40B4-BE49-F238E27FC236}">
                      <a16:creationId xmlns:a16="http://schemas.microsoft.com/office/drawing/2014/main" id="{BE33632C-4294-E68E-E750-38A93BA680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74287" y="2651881"/>
                  <a:ext cx="1861257" cy="854998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018" h="390928">
                      <a:moveTo>
                        <a:pt x="3617" y="113297"/>
                      </a:moveTo>
                      <a:cubicBezTo>
                        <a:pt x="18246" y="94034"/>
                        <a:pt x="37719" y="4545"/>
                        <a:pt x="122545" y="232"/>
                      </a:cubicBezTo>
                      <a:cubicBezTo>
                        <a:pt x="207371" y="-4081"/>
                        <a:pt x="397249" y="52758"/>
                        <a:pt x="512575" y="87417"/>
                      </a:cubicBezTo>
                      <a:cubicBezTo>
                        <a:pt x="627901" y="122076"/>
                        <a:pt x="758777" y="159653"/>
                        <a:pt x="814500" y="208187"/>
                      </a:cubicBezTo>
                      <a:cubicBezTo>
                        <a:pt x="870223" y="256721"/>
                        <a:pt x="845098" y="353007"/>
                        <a:pt x="846912" y="378621"/>
                      </a:cubicBezTo>
                      <a:cubicBezTo>
                        <a:pt x="848726" y="404235"/>
                        <a:pt x="834153" y="385547"/>
                        <a:pt x="825387" y="361873"/>
                      </a:cubicBezTo>
                      <a:cubicBezTo>
                        <a:pt x="816621" y="338199"/>
                        <a:pt x="836386" y="273695"/>
                        <a:pt x="794315" y="236579"/>
                      </a:cubicBezTo>
                      <a:cubicBezTo>
                        <a:pt x="752244" y="199463"/>
                        <a:pt x="661611" y="169787"/>
                        <a:pt x="572960" y="139176"/>
                      </a:cubicBezTo>
                      <a:cubicBezTo>
                        <a:pt x="484309" y="108565"/>
                        <a:pt x="333476" y="71253"/>
                        <a:pt x="262409" y="52912"/>
                      </a:cubicBezTo>
                      <a:cubicBezTo>
                        <a:pt x="191343" y="34571"/>
                        <a:pt x="178501" y="29539"/>
                        <a:pt x="146561" y="29131"/>
                      </a:cubicBezTo>
                      <a:cubicBezTo>
                        <a:pt x="114621" y="28723"/>
                        <a:pt x="89762" y="39829"/>
                        <a:pt x="76212" y="54820"/>
                      </a:cubicBezTo>
                      <a:cubicBezTo>
                        <a:pt x="62662" y="69811"/>
                        <a:pt x="46871" y="106063"/>
                        <a:pt x="34772" y="115809"/>
                      </a:cubicBezTo>
                      <a:cubicBezTo>
                        <a:pt x="22673" y="125555"/>
                        <a:pt x="-11012" y="132560"/>
                        <a:pt x="3617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47" name="Volný tvar 53">
                  <a:extLst>
                    <a:ext uri="{FF2B5EF4-FFF2-40B4-BE49-F238E27FC236}">
                      <a16:creationId xmlns:a16="http://schemas.microsoft.com/office/drawing/2014/main" id="{61499739-D7A6-067B-7B32-C98C571BD65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50410">
                  <a:off x="3842255" y="2777197"/>
                  <a:ext cx="1716428" cy="670852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018" h="390928">
                      <a:moveTo>
                        <a:pt x="3617" y="113297"/>
                      </a:moveTo>
                      <a:cubicBezTo>
                        <a:pt x="18246" y="94034"/>
                        <a:pt x="37719" y="4545"/>
                        <a:pt x="122545" y="232"/>
                      </a:cubicBezTo>
                      <a:cubicBezTo>
                        <a:pt x="207371" y="-4081"/>
                        <a:pt x="397249" y="52758"/>
                        <a:pt x="512575" y="87417"/>
                      </a:cubicBezTo>
                      <a:cubicBezTo>
                        <a:pt x="627901" y="122076"/>
                        <a:pt x="758777" y="159653"/>
                        <a:pt x="814500" y="208187"/>
                      </a:cubicBezTo>
                      <a:cubicBezTo>
                        <a:pt x="870223" y="256721"/>
                        <a:pt x="845098" y="353007"/>
                        <a:pt x="846912" y="378621"/>
                      </a:cubicBezTo>
                      <a:cubicBezTo>
                        <a:pt x="848726" y="404235"/>
                        <a:pt x="834153" y="385547"/>
                        <a:pt x="825387" y="361873"/>
                      </a:cubicBezTo>
                      <a:cubicBezTo>
                        <a:pt x="816621" y="338199"/>
                        <a:pt x="836386" y="273695"/>
                        <a:pt x="794315" y="236579"/>
                      </a:cubicBezTo>
                      <a:cubicBezTo>
                        <a:pt x="752244" y="199463"/>
                        <a:pt x="661611" y="169787"/>
                        <a:pt x="572960" y="139176"/>
                      </a:cubicBezTo>
                      <a:cubicBezTo>
                        <a:pt x="484309" y="108565"/>
                        <a:pt x="333476" y="71253"/>
                        <a:pt x="262409" y="52912"/>
                      </a:cubicBezTo>
                      <a:cubicBezTo>
                        <a:pt x="191343" y="34571"/>
                        <a:pt x="178501" y="29539"/>
                        <a:pt x="146561" y="29131"/>
                      </a:cubicBezTo>
                      <a:cubicBezTo>
                        <a:pt x="114621" y="28723"/>
                        <a:pt x="89762" y="39829"/>
                        <a:pt x="76212" y="54820"/>
                      </a:cubicBezTo>
                      <a:cubicBezTo>
                        <a:pt x="62662" y="69811"/>
                        <a:pt x="46871" y="106063"/>
                        <a:pt x="34772" y="115809"/>
                      </a:cubicBezTo>
                      <a:cubicBezTo>
                        <a:pt x="22673" y="125555"/>
                        <a:pt x="-11012" y="132560"/>
                        <a:pt x="3617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48" name="Volný tvar 54">
                  <a:extLst>
                    <a:ext uri="{FF2B5EF4-FFF2-40B4-BE49-F238E27FC236}">
                      <a16:creationId xmlns:a16="http://schemas.microsoft.com/office/drawing/2014/main" id="{F949F6BF-DB15-CDBE-1078-D301FE3A0B3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65172">
                  <a:off x="3908824" y="2872405"/>
                  <a:ext cx="1575836" cy="533770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6612 w 851069"/>
                    <a:gd name="connsiteY9" fmla="*/ 29131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4443 w 851069"/>
                    <a:gd name="connsiteY9" fmla="*/ 36380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330 w 850731"/>
                    <a:gd name="connsiteY0" fmla="*/ 123197 h 400828"/>
                    <a:gd name="connsiteX1" fmla="*/ 116535 w 850731"/>
                    <a:gd name="connsiteY1" fmla="*/ 203 h 400828"/>
                    <a:gd name="connsiteX2" fmla="*/ 512288 w 850731"/>
                    <a:gd name="connsiteY2" fmla="*/ 97317 h 400828"/>
                    <a:gd name="connsiteX3" fmla="*/ 814213 w 850731"/>
                    <a:gd name="connsiteY3" fmla="*/ 218087 h 400828"/>
                    <a:gd name="connsiteX4" fmla="*/ 846625 w 850731"/>
                    <a:gd name="connsiteY4" fmla="*/ 388521 h 400828"/>
                    <a:gd name="connsiteX5" fmla="*/ 825100 w 850731"/>
                    <a:gd name="connsiteY5" fmla="*/ 371773 h 400828"/>
                    <a:gd name="connsiteX6" fmla="*/ 794028 w 850731"/>
                    <a:gd name="connsiteY6" fmla="*/ 246479 h 400828"/>
                    <a:gd name="connsiteX7" fmla="*/ 572673 w 850731"/>
                    <a:gd name="connsiteY7" fmla="*/ 149076 h 400828"/>
                    <a:gd name="connsiteX8" fmla="*/ 262122 w 850731"/>
                    <a:gd name="connsiteY8" fmla="*/ 62812 h 400828"/>
                    <a:gd name="connsiteX9" fmla="*/ 144105 w 850731"/>
                    <a:gd name="connsiteY9" fmla="*/ 46280 h 400828"/>
                    <a:gd name="connsiteX10" fmla="*/ 80068 w 850731"/>
                    <a:gd name="connsiteY10" fmla="*/ 69550 h 400828"/>
                    <a:gd name="connsiteX11" fmla="*/ 34485 w 850731"/>
                    <a:gd name="connsiteY11" fmla="*/ 125709 h 400828"/>
                    <a:gd name="connsiteX12" fmla="*/ 3330 w 850731"/>
                    <a:gd name="connsiteY12" fmla="*/ 123197 h 400828"/>
                    <a:gd name="connsiteX0" fmla="*/ 3586 w 850987"/>
                    <a:gd name="connsiteY0" fmla="*/ 114902 h 392533"/>
                    <a:gd name="connsiteX1" fmla="*/ 121133 w 850987"/>
                    <a:gd name="connsiteY1" fmla="*/ 227 h 392533"/>
                    <a:gd name="connsiteX2" fmla="*/ 512544 w 850987"/>
                    <a:gd name="connsiteY2" fmla="*/ 89022 h 392533"/>
                    <a:gd name="connsiteX3" fmla="*/ 814469 w 850987"/>
                    <a:gd name="connsiteY3" fmla="*/ 209792 h 392533"/>
                    <a:gd name="connsiteX4" fmla="*/ 846881 w 850987"/>
                    <a:gd name="connsiteY4" fmla="*/ 380226 h 392533"/>
                    <a:gd name="connsiteX5" fmla="*/ 825356 w 850987"/>
                    <a:gd name="connsiteY5" fmla="*/ 363478 h 392533"/>
                    <a:gd name="connsiteX6" fmla="*/ 794284 w 850987"/>
                    <a:gd name="connsiteY6" fmla="*/ 238184 h 392533"/>
                    <a:gd name="connsiteX7" fmla="*/ 572929 w 850987"/>
                    <a:gd name="connsiteY7" fmla="*/ 140781 h 392533"/>
                    <a:gd name="connsiteX8" fmla="*/ 262378 w 850987"/>
                    <a:gd name="connsiteY8" fmla="*/ 54517 h 392533"/>
                    <a:gd name="connsiteX9" fmla="*/ 144361 w 850987"/>
                    <a:gd name="connsiteY9" fmla="*/ 37985 h 392533"/>
                    <a:gd name="connsiteX10" fmla="*/ 80324 w 850987"/>
                    <a:gd name="connsiteY10" fmla="*/ 61255 h 392533"/>
                    <a:gd name="connsiteX11" fmla="*/ 34741 w 850987"/>
                    <a:gd name="connsiteY11" fmla="*/ 117414 h 392533"/>
                    <a:gd name="connsiteX12" fmla="*/ 3586 w 850987"/>
                    <a:gd name="connsiteY12" fmla="*/ 114902 h 392533"/>
                    <a:gd name="connsiteX0" fmla="*/ 3586 w 850987"/>
                    <a:gd name="connsiteY0" fmla="*/ 114902 h 392275"/>
                    <a:gd name="connsiteX1" fmla="*/ 121133 w 850987"/>
                    <a:gd name="connsiteY1" fmla="*/ 227 h 392275"/>
                    <a:gd name="connsiteX2" fmla="*/ 512544 w 850987"/>
                    <a:gd name="connsiteY2" fmla="*/ 89022 h 392275"/>
                    <a:gd name="connsiteX3" fmla="*/ 814469 w 850987"/>
                    <a:gd name="connsiteY3" fmla="*/ 209792 h 392275"/>
                    <a:gd name="connsiteX4" fmla="*/ 846881 w 850987"/>
                    <a:gd name="connsiteY4" fmla="*/ 380226 h 392275"/>
                    <a:gd name="connsiteX5" fmla="*/ 825356 w 850987"/>
                    <a:gd name="connsiteY5" fmla="*/ 363478 h 392275"/>
                    <a:gd name="connsiteX6" fmla="*/ 779196 w 850987"/>
                    <a:gd name="connsiteY6" fmla="*/ 245037 h 392275"/>
                    <a:gd name="connsiteX7" fmla="*/ 572929 w 850987"/>
                    <a:gd name="connsiteY7" fmla="*/ 140781 h 392275"/>
                    <a:gd name="connsiteX8" fmla="*/ 262378 w 850987"/>
                    <a:gd name="connsiteY8" fmla="*/ 54517 h 392275"/>
                    <a:gd name="connsiteX9" fmla="*/ 144361 w 850987"/>
                    <a:gd name="connsiteY9" fmla="*/ 37985 h 392275"/>
                    <a:gd name="connsiteX10" fmla="*/ 80324 w 850987"/>
                    <a:gd name="connsiteY10" fmla="*/ 61255 h 392275"/>
                    <a:gd name="connsiteX11" fmla="*/ 34741 w 850987"/>
                    <a:gd name="connsiteY11" fmla="*/ 117414 h 392275"/>
                    <a:gd name="connsiteX12" fmla="*/ 3586 w 850987"/>
                    <a:gd name="connsiteY12" fmla="*/ 114902 h 39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87" h="392275">
                      <a:moveTo>
                        <a:pt x="3586" y="114902"/>
                      </a:moveTo>
                      <a:cubicBezTo>
                        <a:pt x="17985" y="95371"/>
                        <a:pt x="36307" y="4540"/>
                        <a:pt x="121133" y="227"/>
                      </a:cubicBezTo>
                      <a:cubicBezTo>
                        <a:pt x="205959" y="-4086"/>
                        <a:pt x="396988" y="54095"/>
                        <a:pt x="512544" y="89022"/>
                      </a:cubicBezTo>
                      <a:cubicBezTo>
                        <a:pt x="628100" y="123949"/>
                        <a:pt x="758746" y="161258"/>
                        <a:pt x="814469" y="209792"/>
                      </a:cubicBezTo>
                      <a:cubicBezTo>
                        <a:pt x="870192" y="258326"/>
                        <a:pt x="845067" y="354612"/>
                        <a:pt x="846881" y="380226"/>
                      </a:cubicBezTo>
                      <a:cubicBezTo>
                        <a:pt x="848695" y="405840"/>
                        <a:pt x="836637" y="386010"/>
                        <a:pt x="825356" y="363478"/>
                      </a:cubicBezTo>
                      <a:cubicBezTo>
                        <a:pt x="814075" y="340947"/>
                        <a:pt x="821267" y="282153"/>
                        <a:pt x="779196" y="245037"/>
                      </a:cubicBezTo>
                      <a:cubicBezTo>
                        <a:pt x="737125" y="207921"/>
                        <a:pt x="659065" y="172534"/>
                        <a:pt x="572929" y="140781"/>
                      </a:cubicBezTo>
                      <a:cubicBezTo>
                        <a:pt x="486793" y="109028"/>
                        <a:pt x="333806" y="71650"/>
                        <a:pt x="262378" y="54517"/>
                      </a:cubicBezTo>
                      <a:cubicBezTo>
                        <a:pt x="190950" y="37384"/>
                        <a:pt x="176301" y="38393"/>
                        <a:pt x="144361" y="37985"/>
                      </a:cubicBezTo>
                      <a:cubicBezTo>
                        <a:pt x="112421" y="37577"/>
                        <a:pt x="93874" y="46264"/>
                        <a:pt x="80324" y="61255"/>
                      </a:cubicBezTo>
                      <a:cubicBezTo>
                        <a:pt x="66774" y="76246"/>
                        <a:pt x="47531" y="108473"/>
                        <a:pt x="34741" y="117414"/>
                      </a:cubicBezTo>
                      <a:cubicBezTo>
                        <a:pt x="21951" y="126355"/>
                        <a:pt x="-10813" y="134433"/>
                        <a:pt x="3586" y="1149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49" name="Volný tvar 56">
                  <a:extLst>
                    <a:ext uri="{FF2B5EF4-FFF2-40B4-BE49-F238E27FC236}">
                      <a16:creationId xmlns:a16="http://schemas.microsoft.com/office/drawing/2014/main" id="{32F11A27-0D63-7082-A95F-6FB4EDDB6A7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16670">
                  <a:off x="3978949" y="2960240"/>
                  <a:ext cx="1430717" cy="385555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17 w 866567"/>
                    <a:gd name="connsiteY0" fmla="*/ 113297 h 373000"/>
                    <a:gd name="connsiteX1" fmla="*/ 122545 w 866567"/>
                    <a:gd name="connsiteY1" fmla="*/ 232 h 373000"/>
                    <a:gd name="connsiteX2" fmla="*/ 512575 w 866567"/>
                    <a:gd name="connsiteY2" fmla="*/ 87417 h 373000"/>
                    <a:gd name="connsiteX3" fmla="*/ 814500 w 866567"/>
                    <a:gd name="connsiteY3" fmla="*/ 208187 h 373000"/>
                    <a:gd name="connsiteX4" fmla="*/ 866491 w 866567"/>
                    <a:gd name="connsiteY4" fmla="*/ 349443 h 373000"/>
                    <a:gd name="connsiteX5" fmla="*/ 825387 w 866567"/>
                    <a:gd name="connsiteY5" fmla="*/ 361873 h 373000"/>
                    <a:gd name="connsiteX6" fmla="*/ 794315 w 866567"/>
                    <a:gd name="connsiteY6" fmla="*/ 236579 h 373000"/>
                    <a:gd name="connsiteX7" fmla="*/ 572960 w 866567"/>
                    <a:gd name="connsiteY7" fmla="*/ 139176 h 373000"/>
                    <a:gd name="connsiteX8" fmla="*/ 262409 w 866567"/>
                    <a:gd name="connsiteY8" fmla="*/ 52912 h 373000"/>
                    <a:gd name="connsiteX9" fmla="*/ 146561 w 866567"/>
                    <a:gd name="connsiteY9" fmla="*/ 29131 h 373000"/>
                    <a:gd name="connsiteX10" fmla="*/ 76212 w 866567"/>
                    <a:gd name="connsiteY10" fmla="*/ 54820 h 373000"/>
                    <a:gd name="connsiteX11" fmla="*/ 34772 w 866567"/>
                    <a:gd name="connsiteY11" fmla="*/ 115809 h 373000"/>
                    <a:gd name="connsiteX12" fmla="*/ 3617 w 866567"/>
                    <a:gd name="connsiteY12" fmla="*/ 113297 h 373000"/>
                    <a:gd name="connsiteX0" fmla="*/ 3617 w 867450"/>
                    <a:gd name="connsiteY0" fmla="*/ 113297 h 372087"/>
                    <a:gd name="connsiteX1" fmla="*/ 122545 w 867450"/>
                    <a:gd name="connsiteY1" fmla="*/ 232 h 372087"/>
                    <a:gd name="connsiteX2" fmla="*/ 512575 w 867450"/>
                    <a:gd name="connsiteY2" fmla="*/ 87417 h 372087"/>
                    <a:gd name="connsiteX3" fmla="*/ 814500 w 867450"/>
                    <a:gd name="connsiteY3" fmla="*/ 208187 h 372087"/>
                    <a:gd name="connsiteX4" fmla="*/ 866491 w 867450"/>
                    <a:gd name="connsiteY4" fmla="*/ 349443 h 372087"/>
                    <a:gd name="connsiteX5" fmla="*/ 844196 w 867450"/>
                    <a:gd name="connsiteY5" fmla="*/ 360546 h 372087"/>
                    <a:gd name="connsiteX6" fmla="*/ 794315 w 867450"/>
                    <a:gd name="connsiteY6" fmla="*/ 236579 h 372087"/>
                    <a:gd name="connsiteX7" fmla="*/ 572960 w 867450"/>
                    <a:gd name="connsiteY7" fmla="*/ 139176 h 372087"/>
                    <a:gd name="connsiteX8" fmla="*/ 262409 w 867450"/>
                    <a:gd name="connsiteY8" fmla="*/ 52912 h 372087"/>
                    <a:gd name="connsiteX9" fmla="*/ 146561 w 867450"/>
                    <a:gd name="connsiteY9" fmla="*/ 29131 h 372087"/>
                    <a:gd name="connsiteX10" fmla="*/ 76212 w 867450"/>
                    <a:gd name="connsiteY10" fmla="*/ 54820 h 372087"/>
                    <a:gd name="connsiteX11" fmla="*/ 34772 w 867450"/>
                    <a:gd name="connsiteY11" fmla="*/ 115809 h 372087"/>
                    <a:gd name="connsiteX12" fmla="*/ 3617 w 867450"/>
                    <a:gd name="connsiteY12" fmla="*/ 113297 h 372087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2960 w 867487"/>
                    <a:gd name="connsiteY7" fmla="*/ 139176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58690 w 867487"/>
                    <a:gd name="connsiteY9" fmla="*/ 54489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90 w 867560"/>
                    <a:gd name="connsiteY0" fmla="*/ 113297 h 371040"/>
                    <a:gd name="connsiteX1" fmla="*/ 122618 w 867560"/>
                    <a:gd name="connsiteY1" fmla="*/ 232 h 371040"/>
                    <a:gd name="connsiteX2" fmla="*/ 512648 w 867560"/>
                    <a:gd name="connsiteY2" fmla="*/ 87417 h 371040"/>
                    <a:gd name="connsiteX3" fmla="*/ 814573 w 867560"/>
                    <a:gd name="connsiteY3" fmla="*/ 208187 h 371040"/>
                    <a:gd name="connsiteX4" fmla="*/ 866564 w 867560"/>
                    <a:gd name="connsiteY4" fmla="*/ 349443 h 371040"/>
                    <a:gd name="connsiteX5" fmla="*/ 844269 w 867560"/>
                    <a:gd name="connsiteY5" fmla="*/ 360546 h 371040"/>
                    <a:gd name="connsiteX6" fmla="*/ 789703 w 867560"/>
                    <a:gd name="connsiteY6" fmla="*/ 251336 h 371040"/>
                    <a:gd name="connsiteX7" fmla="*/ 575862 w 867560"/>
                    <a:gd name="connsiteY7" fmla="*/ 157100 h 371040"/>
                    <a:gd name="connsiteX8" fmla="*/ 272829 w 867560"/>
                    <a:gd name="connsiteY8" fmla="*/ 73998 h 371040"/>
                    <a:gd name="connsiteX9" fmla="*/ 158763 w 867560"/>
                    <a:gd name="connsiteY9" fmla="*/ 54489 h 371040"/>
                    <a:gd name="connsiteX10" fmla="*/ 82155 w 867560"/>
                    <a:gd name="connsiteY10" fmla="*/ 74463 h 371040"/>
                    <a:gd name="connsiteX11" fmla="*/ 34845 w 867560"/>
                    <a:gd name="connsiteY11" fmla="*/ 115809 h 371040"/>
                    <a:gd name="connsiteX12" fmla="*/ 3690 w 867560"/>
                    <a:gd name="connsiteY12" fmla="*/ 113297 h 37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7560" h="371040">
                      <a:moveTo>
                        <a:pt x="3690" y="113297"/>
                      </a:moveTo>
                      <a:cubicBezTo>
                        <a:pt x="18319" y="94034"/>
                        <a:pt x="37792" y="4545"/>
                        <a:pt x="122618" y="232"/>
                      </a:cubicBezTo>
                      <a:cubicBezTo>
                        <a:pt x="207444" y="-4081"/>
                        <a:pt x="397322" y="52758"/>
                        <a:pt x="512648" y="87417"/>
                      </a:cubicBezTo>
                      <a:cubicBezTo>
                        <a:pt x="627974" y="122076"/>
                        <a:pt x="755587" y="164516"/>
                        <a:pt x="814573" y="208187"/>
                      </a:cubicBezTo>
                      <a:cubicBezTo>
                        <a:pt x="873559" y="251858"/>
                        <a:pt x="861615" y="324050"/>
                        <a:pt x="866564" y="349443"/>
                      </a:cubicBezTo>
                      <a:cubicBezTo>
                        <a:pt x="871513" y="374836"/>
                        <a:pt x="857079" y="376897"/>
                        <a:pt x="844269" y="360546"/>
                      </a:cubicBezTo>
                      <a:cubicBezTo>
                        <a:pt x="831459" y="344195"/>
                        <a:pt x="834437" y="285244"/>
                        <a:pt x="789703" y="251336"/>
                      </a:cubicBezTo>
                      <a:cubicBezTo>
                        <a:pt x="744969" y="217428"/>
                        <a:pt x="662008" y="186656"/>
                        <a:pt x="575862" y="157100"/>
                      </a:cubicBezTo>
                      <a:cubicBezTo>
                        <a:pt x="489716" y="127544"/>
                        <a:pt x="342346" y="91100"/>
                        <a:pt x="272829" y="73998"/>
                      </a:cubicBezTo>
                      <a:cubicBezTo>
                        <a:pt x="203313" y="56896"/>
                        <a:pt x="190703" y="54897"/>
                        <a:pt x="158763" y="54489"/>
                      </a:cubicBezTo>
                      <a:cubicBezTo>
                        <a:pt x="126823" y="54081"/>
                        <a:pt x="95705" y="59472"/>
                        <a:pt x="82155" y="74463"/>
                      </a:cubicBezTo>
                      <a:cubicBezTo>
                        <a:pt x="68605" y="89454"/>
                        <a:pt x="47923" y="109337"/>
                        <a:pt x="34845" y="115809"/>
                      </a:cubicBezTo>
                      <a:cubicBezTo>
                        <a:pt x="21768" y="122281"/>
                        <a:pt x="-10939" y="132560"/>
                        <a:pt x="3690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  <p:sp>
              <p:nvSpPr>
                <p:cNvPr id="50" name="Volný tvar 57">
                  <a:extLst>
                    <a:ext uri="{FF2B5EF4-FFF2-40B4-BE49-F238E27FC236}">
                      <a16:creationId xmlns:a16="http://schemas.microsoft.com/office/drawing/2014/main" id="{A75FAEF8-B247-8232-093F-A1CA88061F9D}"/>
                    </a:ext>
                  </a:extLst>
                </p:cNvPr>
                <p:cNvSpPr/>
                <p:nvPr/>
              </p:nvSpPr>
              <p:spPr>
                <a:xfrm>
                  <a:off x="4093369" y="2983739"/>
                  <a:ext cx="1212851" cy="397635"/>
                </a:xfrm>
                <a:custGeom>
                  <a:avLst/>
                  <a:gdLst>
                    <a:gd name="connsiteX0" fmla="*/ 0 w 1254347"/>
                    <a:gd name="connsiteY0" fmla="*/ 32437 h 414862"/>
                    <a:gd name="connsiteX1" fmla="*/ 250031 w 1254347"/>
                    <a:gd name="connsiteY1" fmla="*/ 108637 h 414862"/>
                    <a:gd name="connsiteX2" fmla="*/ 1188244 w 1254347"/>
                    <a:gd name="connsiteY2" fmla="*/ 401531 h 414862"/>
                    <a:gd name="connsiteX3" fmla="*/ 1152525 w 1254347"/>
                    <a:gd name="connsiteY3" fmla="*/ 353906 h 414862"/>
                    <a:gd name="connsiteX4" fmla="*/ 959644 w 1254347"/>
                    <a:gd name="connsiteY4" fmla="*/ 253893 h 414862"/>
                    <a:gd name="connsiteX5" fmla="*/ 640556 w 1254347"/>
                    <a:gd name="connsiteY5" fmla="*/ 151499 h 414862"/>
                    <a:gd name="connsiteX6" fmla="*/ 378619 w 1254347"/>
                    <a:gd name="connsiteY6" fmla="*/ 63393 h 414862"/>
                    <a:gd name="connsiteX7" fmla="*/ 169069 w 1254347"/>
                    <a:gd name="connsiteY7" fmla="*/ 11006 h 414862"/>
                    <a:gd name="connsiteX8" fmla="*/ 54769 w 1254347"/>
                    <a:gd name="connsiteY8" fmla="*/ 1481 h 414862"/>
                    <a:gd name="connsiteX9" fmla="*/ 0 w 1254347"/>
                    <a:gd name="connsiteY9" fmla="*/ 32437 h 414862"/>
                    <a:gd name="connsiteX0" fmla="*/ 0 w 1209971"/>
                    <a:gd name="connsiteY0" fmla="*/ 32437 h 406480"/>
                    <a:gd name="connsiteX1" fmla="*/ 250031 w 1209971"/>
                    <a:gd name="connsiteY1" fmla="*/ 108637 h 406480"/>
                    <a:gd name="connsiteX2" fmla="*/ 1188244 w 1209971"/>
                    <a:gd name="connsiteY2" fmla="*/ 401531 h 406480"/>
                    <a:gd name="connsiteX3" fmla="*/ 1152525 w 1209971"/>
                    <a:gd name="connsiteY3" fmla="*/ 353906 h 406480"/>
                    <a:gd name="connsiteX4" fmla="*/ 959644 w 1209971"/>
                    <a:gd name="connsiteY4" fmla="*/ 253893 h 406480"/>
                    <a:gd name="connsiteX5" fmla="*/ 640556 w 1209971"/>
                    <a:gd name="connsiteY5" fmla="*/ 151499 h 406480"/>
                    <a:gd name="connsiteX6" fmla="*/ 378619 w 1209971"/>
                    <a:gd name="connsiteY6" fmla="*/ 63393 h 406480"/>
                    <a:gd name="connsiteX7" fmla="*/ 169069 w 1209971"/>
                    <a:gd name="connsiteY7" fmla="*/ 11006 h 406480"/>
                    <a:gd name="connsiteX8" fmla="*/ 54769 w 1209971"/>
                    <a:gd name="connsiteY8" fmla="*/ 1481 h 406480"/>
                    <a:gd name="connsiteX9" fmla="*/ 0 w 1209971"/>
                    <a:gd name="connsiteY9" fmla="*/ 32437 h 406480"/>
                    <a:gd name="connsiteX0" fmla="*/ 0 w 1186948"/>
                    <a:gd name="connsiteY0" fmla="*/ 32437 h 399893"/>
                    <a:gd name="connsiteX1" fmla="*/ 250031 w 1186948"/>
                    <a:gd name="connsiteY1" fmla="*/ 108637 h 399893"/>
                    <a:gd name="connsiteX2" fmla="*/ 1157287 w 1186948"/>
                    <a:gd name="connsiteY2" fmla="*/ 394388 h 399893"/>
                    <a:gd name="connsiteX3" fmla="*/ 1152525 w 1186948"/>
                    <a:gd name="connsiteY3" fmla="*/ 353906 h 399893"/>
                    <a:gd name="connsiteX4" fmla="*/ 959644 w 1186948"/>
                    <a:gd name="connsiteY4" fmla="*/ 253893 h 399893"/>
                    <a:gd name="connsiteX5" fmla="*/ 640556 w 1186948"/>
                    <a:gd name="connsiteY5" fmla="*/ 151499 h 399893"/>
                    <a:gd name="connsiteX6" fmla="*/ 378619 w 1186948"/>
                    <a:gd name="connsiteY6" fmla="*/ 63393 h 399893"/>
                    <a:gd name="connsiteX7" fmla="*/ 169069 w 1186948"/>
                    <a:gd name="connsiteY7" fmla="*/ 11006 h 399893"/>
                    <a:gd name="connsiteX8" fmla="*/ 54769 w 1186948"/>
                    <a:gd name="connsiteY8" fmla="*/ 1481 h 399893"/>
                    <a:gd name="connsiteX9" fmla="*/ 0 w 1186948"/>
                    <a:gd name="connsiteY9" fmla="*/ 32437 h 399893"/>
                    <a:gd name="connsiteX0" fmla="*/ 0 w 1230621"/>
                    <a:gd name="connsiteY0" fmla="*/ 32437 h 404167"/>
                    <a:gd name="connsiteX1" fmla="*/ 250031 w 1230621"/>
                    <a:gd name="connsiteY1" fmla="*/ 108637 h 404167"/>
                    <a:gd name="connsiteX2" fmla="*/ 1157287 w 1230621"/>
                    <a:gd name="connsiteY2" fmla="*/ 394388 h 404167"/>
                    <a:gd name="connsiteX3" fmla="*/ 1152525 w 1230621"/>
                    <a:gd name="connsiteY3" fmla="*/ 330093 h 404167"/>
                    <a:gd name="connsiteX4" fmla="*/ 959644 w 1230621"/>
                    <a:gd name="connsiteY4" fmla="*/ 253893 h 404167"/>
                    <a:gd name="connsiteX5" fmla="*/ 640556 w 1230621"/>
                    <a:gd name="connsiteY5" fmla="*/ 151499 h 404167"/>
                    <a:gd name="connsiteX6" fmla="*/ 378619 w 1230621"/>
                    <a:gd name="connsiteY6" fmla="*/ 63393 h 404167"/>
                    <a:gd name="connsiteX7" fmla="*/ 169069 w 1230621"/>
                    <a:gd name="connsiteY7" fmla="*/ 11006 h 404167"/>
                    <a:gd name="connsiteX8" fmla="*/ 54769 w 1230621"/>
                    <a:gd name="connsiteY8" fmla="*/ 1481 h 404167"/>
                    <a:gd name="connsiteX9" fmla="*/ 0 w 1230621"/>
                    <a:gd name="connsiteY9" fmla="*/ 32437 h 404167"/>
                    <a:gd name="connsiteX0" fmla="*/ 0 w 1152536"/>
                    <a:gd name="connsiteY0" fmla="*/ 32437 h 349699"/>
                    <a:gd name="connsiteX1" fmla="*/ 250031 w 1152536"/>
                    <a:gd name="connsiteY1" fmla="*/ 108637 h 349699"/>
                    <a:gd name="connsiteX2" fmla="*/ 964406 w 1152536"/>
                    <a:gd name="connsiteY2" fmla="*/ 330094 h 349699"/>
                    <a:gd name="connsiteX3" fmla="*/ 1152525 w 1152536"/>
                    <a:gd name="connsiteY3" fmla="*/ 330093 h 349699"/>
                    <a:gd name="connsiteX4" fmla="*/ 959644 w 1152536"/>
                    <a:gd name="connsiteY4" fmla="*/ 253893 h 349699"/>
                    <a:gd name="connsiteX5" fmla="*/ 640556 w 1152536"/>
                    <a:gd name="connsiteY5" fmla="*/ 151499 h 349699"/>
                    <a:gd name="connsiteX6" fmla="*/ 378619 w 1152536"/>
                    <a:gd name="connsiteY6" fmla="*/ 63393 h 349699"/>
                    <a:gd name="connsiteX7" fmla="*/ 169069 w 1152536"/>
                    <a:gd name="connsiteY7" fmla="*/ 11006 h 349699"/>
                    <a:gd name="connsiteX8" fmla="*/ 54769 w 1152536"/>
                    <a:gd name="connsiteY8" fmla="*/ 1481 h 349699"/>
                    <a:gd name="connsiteX9" fmla="*/ 0 w 1152536"/>
                    <a:gd name="connsiteY9" fmla="*/ 32437 h 349699"/>
                    <a:gd name="connsiteX0" fmla="*/ 0 w 1193981"/>
                    <a:gd name="connsiteY0" fmla="*/ 32437 h 396769"/>
                    <a:gd name="connsiteX1" fmla="*/ 250031 w 1193981"/>
                    <a:gd name="connsiteY1" fmla="*/ 108637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193981"/>
                    <a:gd name="connsiteY0" fmla="*/ 32437 h 396769"/>
                    <a:gd name="connsiteX1" fmla="*/ 247650 w 1193981"/>
                    <a:gd name="connsiteY1" fmla="*/ 113399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59606 w 1213031"/>
                    <a:gd name="connsiteY6" fmla="*/ 152364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66750 w 1213031"/>
                    <a:gd name="connsiteY6" fmla="*/ 140458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7669 w 1212851"/>
                    <a:gd name="connsiteY7" fmla="*/ 64258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2906 w 1212851"/>
                    <a:gd name="connsiteY7" fmla="*/ 57114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9463 h 401889"/>
                    <a:gd name="connsiteX1" fmla="*/ 266700 w 1212851"/>
                    <a:gd name="connsiteY1" fmla="*/ 118519 h 401889"/>
                    <a:gd name="connsiteX2" fmla="*/ 983456 w 1212851"/>
                    <a:gd name="connsiteY2" fmla="*/ 335214 h 401889"/>
                    <a:gd name="connsiteX3" fmla="*/ 1197769 w 1212851"/>
                    <a:gd name="connsiteY3" fmla="*/ 401889 h 401889"/>
                    <a:gd name="connsiteX4" fmla="*/ 1171575 w 1212851"/>
                    <a:gd name="connsiteY4" fmla="*/ 335213 h 401889"/>
                    <a:gd name="connsiteX5" fmla="*/ 983456 w 1212851"/>
                    <a:gd name="connsiteY5" fmla="*/ 247107 h 401889"/>
                    <a:gd name="connsiteX6" fmla="*/ 666750 w 1212851"/>
                    <a:gd name="connsiteY6" fmla="*/ 144713 h 401889"/>
                    <a:gd name="connsiteX7" fmla="*/ 392906 w 1212851"/>
                    <a:gd name="connsiteY7" fmla="*/ 61369 h 401889"/>
                    <a:gd name="connsiteX8" fmla="*/ 216694 w 1212851"/>
                    <a:gd name="connsiteY8" fmla="*/ 6601 h 401889"/>
                    <a:gd name="connsiteX9" fmla="*/ 73819 w 1212851"/>
                    <a:gd name="connsiteY9" fmla="*/ 6601 h 401889"/>
                    <a:gd name="connsiteX10" fmla="*/ 0 w 1212851"/>
                    <a:gd name="connsiteY10" fmla="*/ 49463 h 401889"/>
                    <a:gd name="connsiteX0" fmla="*/ 0 w 1212851"/>
                    <a:gd name="connsiteY0" fmla="*/ 45209 h 397635"/>
                    <a:gd name="connsiteX1" fmla="*/ 266700 w 1212851"/>
                    <a:gd name="connsiteY1" fmla="*/ 114265 h 397635"/>
                    <a:gd name="connsiteX2" fmla="*/ 983456 w 1212851"/>
                    <a:gd name="connsiteY2" fmla="*/ 330960 h 397635"/>
                    <a:gd name="connsiteX3" fmla="*/ 1197769 w 1212851"/>
                    <a:gd name="connsiteY3" fmla="*/ 397635 h 397635"/>
                    <a:gd name="connsiteX4" fmla="*/ 1171575 w 1212851"/>
                    <a:gd name="connsiteY4" fmla="*/ 330959 h 397635"/>
                    <a:gd name="connsiteX5" fmla="*/ 983456 w 1212851"/>
                    <a:gd name="connsiteY5" fmla="*/ 242853 h 397635"/>
                    <a:gd name="connsiteX6" fmla="*/ 666750 w 1212851"/>
                    <a:gd name="connsiteY6" fmla="*/ 140459 h 397635"/>
                    <a:gd name="connsiteX7" fmla="*/ 392906 w 1212851"/>
                    <a:gd name="connsiteY7" fmla="*/ 57115 h 397635"/>
                    <a:gd name="connsiteX8" fmla="*/ 216694 w 1212851"/>
                    <a:gd name="connsiteY8" fmla="*/ 11872 h 397635"/>
                    <a:gd name="connsiteX9" fmla="*/ 73819 w 1212851"/>
                    <a:gd name="connsiteY9" fmla="*/ 2347 h 397635"/>
                    <a:gd name="connsiteX10" fmla="*/ 0 w 1212851"/>
                    <a:gd name="connsiteY10" fmla="*/ 45209 h 3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2851" h="397635">
                      <a:moveTo>
                        <a:pt x="0" y="45209"/>
                      </a:moveTo>
                      <a:cubicBezTo>
                        <a:pt x="88900" y="68228"/>
                        <a:pt x="102791" y="66640"/>
                        <a:pt x="266700" y="114265"/>
                      </a:cubicBezTo>
                      <a:cubicBezTo>
                        <a:pt x="430609" y="161890"/>
                        <a:pt x="744537" y="258728"/>
                        <a:pt x="983456" y="330960"/>
                      </a:cubicBezTo>
                      <a:cubicBezTo>
                        <a:pt x="1138634" y="378188"/>
                        <a:pt x="1166416" y="397635"/>
                        <a:pt x="1197769" y="397635"/>
                      </a:cubicBezTo>
                      <a:cubicBezTo>
                        <a:pt x="1229122" y="397635"/>
                        <a:pt x="1207294" y="356756"/>
                        <a:pt x="1171575" y="330959"/>
                      </a:cubicBezTo>
                      <a:cubicBezTo>
                        <a:pt x="1135856" y="305162"/>
                        <a:pt x="1067594" y="274603"/>
                        <a:pt x="983456" y="242853"/>
                      </a:cubicBezTo>
                      <a:cubicBezTo>
                        <a:pt x="899319" y="211103"/>
                        <a:pt x="765175" y="171415"/>
                        <a:pt x="666750" y="140459"/>
                      </a:cubicBezTo>
                      <a:cubicBezTo>
                        <a:pt x="568325" y="109503"/>
                        <a:pt x="467915" y="78546"/>
                        <a:pt x="392906" y="57115"/>
                      </a:cubicBezTo>
                      <a:cubicBezTo>
                        <a:pt x="317897" y="35684"/>
                        <a:pt x="270669" y="22191"/>
                        <a:pt x="216694" y="11872"/>
                      </a:cubicBezTo>
                      <a:cubicBezTo>
                        <a:pt x="162719" y="1553"/>
                        <a:pt x="109935" y="-3209"/>
                        <a:pt x="73819" y="2347"/>
                      </a:cubicBezTo>
                      <a:cubicBezTo>
                        <a:pt x="37703" y="7903"/>
                        <a:pt x="11906" y="31517"/>
                        <a:pt x="0" y="45209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b="1"/>
                </a:p>
              </p:txBody>
            </p:sp>
          </p:grpSp>
        </p:grp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C0AD0405-AAF5-64E1-3007-09B0A39B761D}"/>
                </a:ext>
              </a:extLst>
            </p:cNvPr>
            <p:cNvSpPr/>
            <p:nvPr/>
          </p:nvSpPr>
          <p:spPr>
            <a:xfrm>
              <a:off x="4639791" y="2906528"/>
              <a:ext cx="99748" cy="602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b="1"/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117185D8-0F7B-4594-441C-62E377D75EB8}"/>
              </a:ext>
            </a:extLst>
          </p:cNvPr>
          <p:cNvGrpSpPr/>
          <p:nvPr/>
        </p:nvGrpSpPr>
        <p:grpSpPr>
          <a:xfrm rot="60000">
            <a:off x="6243233" y="3251273"/>
            <a:ext cx="1132442" cy="767248"/>
            <a:chOff x="5187846" y="3226556"/>
            <a:chExt cx="1132442" cy="835444"/>
          </a:xfrm>
        </p:grpSpPr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E9FD7068-D236-3FFB-DDD0-3BDBDC4B2A96}"/>
                </a:ext>
              </a:extLst>
            </p:cNvPr>
            <p:cNvGrpSpPr/>
            <p:nvPr/>
          </p:nvGrpSpPr>
          <p:grpSpPr>
            <a:xfrm>
              <a:off x="5187846" y="3226556"/>
              <a:ext cx="1132442" cy="835444"/>
              <a:chOff x="5187846" y="3226556"/>
              <a:chExt cx="1132442" cy="835444"/>
            </a:xfrm>
          </p:grpSpPr>
          <p:grpSp>
            <p:nvGrpSpPr>
              <p:cNvPr id="59" name="Skupina 58">
                <a:extLst>
                  <a:ext uri="{FF2B5EF4-FFF2-40B4-BE49-F238E27FC236}">
                    <a16:creationId xmlns:a16="http://schemas.microsoft.com/office/drawing/2014/main" id="{8FA30933-46CD-1DBA-B36F-746369484076}"/>
                  </a:ext>
                </a:extLst>
              </p:cNvPr>
              <p:cNvGrpSpPr/>
              <p:nvPr/>
            </p:nvGrpSpPr>
            <p:grpSpPr>
              <a:xfrm>
                <a:off x="5250698" y="3226556"/>
                <a:ext cx="1069590" cy="514728"/>
                <a:chOff x="3774287" y="2645640"/>
                <a:chExt cx="1858045" cy="861239"/>
              </a:xfrm>
            </p:grpSpPr>
            <p:sp>
              <p:nvSpPr>
                <p:cNvPr id="66" name="Volný tvar 65">
                  <a:extLst>
                    <a:ext uri="{FF2B5EF4-FFF2-40B4-BE49-F238E27FC236}">
                      <a16:creationId xmlns:a16="http://schemas.microsoft.com/office/drawing/2014/main" id="{6DD82604-E60B-1E9B-1AB7-03A392A3BF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74287" y="2645640"/>
                  <a:ext cx="1858045" cy="861239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17 w 851018"/>
                    <a:gd name="connsiteY0" fmla="*/ 127226 h 404857"/>
                    <a:gd name="connsiteX1" fmla="*/ 122545 w 851018"/>
                    <a:gd name="connsiteY1" fmla="*/ 14161 h 404857"/>
                    <a:gd name="connsiteX2" fmla="*/ 414205 w 851018"/>
                    <a:gd name="connsiteY2" fmla="*/ 11241 h 404857"/>
                    <a:gd name="connsiteX3" fmla="*/ 512575 w 851018"/>
                    <a:gd name="connsiteY3" fmla="*/ 101346 h 404857"/>
                    <a:gd name="connsiteX4" fmla="*/ 814500 w 851018"/>
                    <a:gd name="connsiteY4" fmla="*/ 222116 h 404857"/>
                    <a:gd name="connsiteX5" fmla="*/ 846912 w 851018"/>
                    <a:gd name="connsiteY5" fmla="*/ 392550 h 404857"/>
                    <a:gd name="connsiteX6" fmla="*/ 825387 w 851018"/>
                    <a:gd name="connsiteY6" fmla="*/ 375802 h 404857"/>
                    <a:gd name="connsiteX7" fmla="*/ 794315 w 851018"/>
                    <a:gd name="connsiteY7" fmla="*/ 250508 h 404857"/>
                    <a:gd name="connsiteX8" fmla="*/ 572960 w 851018"/>
                    <a:gd name="connsiteY8" fmla="*/ 153105 h 404857"/>
                    <a:gd name="connsiteX9" fmla="*/ 262409 w 851018"/>
                    <a:gd name="connsiteY9" fmla="*/ 66841 h 404857"/>
                    <a:gd name="connsiteX10" fmla="*/ 146561 w 851018"/>
                    <a:gd name="connsiteY10" fmla="*/ 43060 h 404857"/>
                    <a:gd name="connsiteX11" fmla="*/ 76212 w 851018"/>
                    <a:gd name="connsiteY11" fmla="*/ 68749 h 404857"/>
                    <a:gd name="connsiteX12" fmla="*/ 34772 w 851018"/>
                    <a:gd name="connsiteY12" fmla="*/ 129738 h 404857"/>
                    <a:gd name="connsiteX13" fmla="*/ 3617 w 851018"/>
                    <a:gd name="connsiteY13" fmla="*/ 127226 h 404857"/>
                    <a:gd name="connsiteX0" fmla="*/ 3617 w 851018"/>
                    <a:gd name="connsiteY0" fmla="*/ 120431 h 398062"/>
                    <a:gd name="connsiteX1" fmla="*/ 122545 w 851018"/>
                    <a:gd name="connsiteY1" fmla="*/ 7366 h 398062"/>
                    <a:gd name="connsiteX2" fmla="*/ 289375 w 851018"/>
                    <a:gd name="connsiteY2" fmla="*/ 24485 h 398062"/>
                    <a:gd name="connsiteX3" fmla="*/ 414205 w 851018"/>
                    <a:gd name="connsiteY3" fmla="*/ 4446 h 398062"/>
                    <a:gd name="connsiteX4" fmla="*/ 512575 w 851018"/>
                    <a:gd name="connsiteY4" fmla="*/ 94551 h 398062"/>
                    <a:gd name="connsiteX5" fmla="*/ 814500 w 851018"/>
                    <a:gd name="connsiteY5" fmla="*/ 215321 h 398062"/>
                    <a:gd name="connsiteX6" fmla="*/ 846912 w 851018"/>
                    <a:gd name="connsiteY6" fmla="*/ 385755 h 398062"/>
                    <a:gd name="connsiteX7" fmla="*/ 825387 w 851018"/>
                    <a:gd name="connsiteY7" fmla="*/ 369007 h 398062"/>
                    <a:gd name="connsiteX8" fmla="*/ 794315 w 851018"/>
                    <a:gd name="connsiteY8" fmla="*/ 243713 h 398062"/>
                    <a:gd name="connsiteX9" fmla="*/ 572960 w 851018"/>
                    <a:gd name="connsiteY9" fmla="*/ 146310 h 398062"/>
                    <a:gd name="connsiteX10" fmla="*/ 262409 w 851018"/>
                    <a:gd name="connsiteY10" fmla="*/ 60046 h 398062"/>
                    <a:gd name="connsiteX11" fmla="*/ 146561 w 851018"/>
                    <a:gd name="connsiteY11" fmla="*/ 36265 h 398062"/>
                    <a:gd name="connsiteX12" fmla="*/ 76212 w 851018"/>
                    <a:gd name="connsiteY12" fmla="*/ 61954 h 398062"/>
                    <a:gd name="connsiteX13" fmla="*/ 34772 w 851018"/>
                    <a:gd name="connsiteY13" fmla="*/ 122943 h 398062"/>
                    <a:gd name="connsiteX14" fmla="*/ 3617 w 851018"/>
                    <a:gd name="connsiteY14" fmla="*/ 120431 h 398062"/>
                    <a:gd name="connsiteX0" fmla="*/ 3617 w 851018"/>
                    <a:gd name="connsiteY0" fmla="*/ 119723 h 397354"/>
                    <a:gd name="connsiteX1" fmla="*/ 122545 w 851018"/>
                    <a:gd name="connsiteY1" fmla="*/ 6658 h 397354"/>
                    <a:gd name="connsiteX2" fmla="*/ 285592 w 851018"/>
                    <a:gd name="connsiteY2" fmla="*/ 32885 h 397354"/>
                    <a:gd name="connsiteX3" fmla="*/ 414205 w 851018"/>
                    <a:gd name="connsiteY3" fmla="*/ 3738 h 397354"/>
                    <a:gd name="connsiteX4" fmla="*/ 512575 w 851018"/>
                    <a:gd name="connsiteY4" fmla="*/ 93843 h 397354"/>
                    <a:gd name="connsiteX5" fmla="*/ 814500 w 851018"/>
                    <a:gd name="connsiteY5" fmla="*/ 214613 h 397354"/>
                    <a:gd name="connsiteX6" fmla="*/ 846912 w 851018"/>
                    <a:gd name="connsiteY6" fmla="*/ 385047 h 397354"/>
                    <a:gd name="connsiteX7" fmla="*/ 825387 w 851018"/>
                    <a:gd name="connsiteY7" fmla="*/ 368299 h 397354"/>
                    <a:gd name="connsiteX8" fmla="*/ 794315 w 851018"/>
                    <a:gd name="connsiteY8" fmla="*/ 243005 h 397354"/>
                    <a:gd name="connsiteX9" fmla="*/ 572960 w 851018"/>
                    <a:gd name="connsiteY9" fmla="*/ 145602 h 397354"/>
                    <a:gd name="connsiteX10" fmla="*/ 262409 w 851018"/>
                    <a:gd name="connsiteY10" fmla="*/ 59338 h 397354"/>
                    <a:gd name="connsiteX11" fmla="*/ 146561 w 851018"/>
                    <a:gd name="connsiteY11" fmla="*/ 35557 h 397354"/>
                    <a:gd name="connsiteX12" fmla="*/ 76212 w 851018"/>
                    <a:gd name="connsiteY12" fmla="*/ 61246 h 397354"/>
                    <a:gd name="connsiteX13" fmla="*/ 34772 w 851018"/>
                    <a:gd name="connsiteY13" fmla="*/ 122235 h 397354"/>
                    <a:gd name="connsiteX14" fmla="*/ 3617 w 851018"/>
                    <a:gd name="connsiteY14" fmla="*/ 119723 h 397354"/>
                    <a:gd name="connsiteX0" fmla="*/ 3617 w 851018"/>
                    <a:gd name="connsiteY0" fmla="*/ 116150 h 393781"/>
                    <a:gd name="connsiteX1" fmla="*/ 122545 w 851018"/>
                    <a:gd name="connsiteY1" fmla="*/ 3085 h 393781"/>
                    <a:gd name="connsiteX2" fmla="*/ 285592 w 851018"/>
                    <a:gd name="connsiteY2" fmla="*/ 29312 h 393781"/>
                    <a:gd name="connsiteX3" fmla="*/ 414205 w 851018"/>
                    <a:gd name="connsiteY3" fmla="*/ 165 h 393781"/>
                    <a:gd name="connsiteX4" fmla="*/ 480403 w 851018"/>
                    <a:gd name="connsiteY4" fmla="*/ 40244 h 393781"/>
                    <a:gd name="connsiteX5" fmla="*/ 512575 w 851018"/>
                    <a:gd name="connsiteY5" fmla="*/ 90270 h 393781"/>
                    <a:gd name="connsiteX6" fmla="*/ 814500 w 851018"/>
                    <a:gd name="connsiteY6" fmla="*/ 211040 h 393781"/>
                    <a:gd name="connsiteX7" fmla="*/ 846912 w 851018"/>
                    <a:gd name="connsiteY7" fmla="*/ 381474 h 393781"/>
                    <a:gd name="connsiteX8" fmla="*/ 825387 w 851018"/>
                    <a:gd name="connsiteY8" fmla="*/ 364726 h 393781"/>
                    <a:gd name="connsiteX9" fmla="*/ 794315 w 851018"/>
                    <a:gd name="connsiteY9" fmla="*/ 239432 h 393781"/>
                    <a:gd name="connsiteX10" fmla="*/ 572960 w 851018"/>
                    <a:gd name="connsiteY10" fmla="*/ 142029 h 393781"/>
                    <a:gd name="connsiteX11" fmla="*/ 262409 w 851018"/>
                    <a:gd name="connsiteY11" fmla="*/ 55765 h 393781"/>
                    <a:gd name="connsiteX12" fmla="*/ 146561 w 851018"/>
                    <a:gd name="connsiteY12" fmla="*/ 31984 h 393781"/>
                    <a:gd name="connsiteX13" fmla="*/ 76212 w 851018"/>
                    <a:gd name="connsiteY13" fmla="*/ 57673 h 393781"/>
                    <a:gd name="connsiteX14" fmla="*/ 34772 w 851018"/>
                    <a:gd name="connsiteY14" fmla="*/ 118662 h 393781"/>
                    <a:gd name="connsiteX15" fmla="*/ 3617 w 851018"/>
                    <a:gd name="connsiteY15" fmla="*/ 116150 h 393781"/>
                    <a:gd name="connsiteX0" fmla="*/ 3617 w 851018"/>
                    <a:gd name="connsiteY0" fmla="*/ 116150 h 393781"/>
                    <a:gd name="connsiteX1" fmla="*/ 122545 w 851018"/>
                    <a:gd name="connsiteY1" fmla="*/ 3085 h 393781"/>
                    <a:gd name="connsiteX2" fmla="*/ 285592 w 851018"/>
                    <a:gd name="connsiteY2" fmla="*/ 29312 h 393781"/>
                    <a:gd name="connsiteX3" fmla="*/ 414205 w 851018"/>
                    <a:gd name="connsiteY3" fmla="*/ 165 h 393781"/>
                    <a:gd name="connsiteX4" fmla="*/ 478512 w 851018"/>
                    <a:gd name="connsiteY4" fmla="*/ 27492 h 393781"/>
                    <a:gd name="connsiteX5" fmla="*/ 512575 w 851018"/>
                    <a:gd name="connsiteY5" fmla="*/ 90270 h 393781"/>
                    <a:gd name="connsiteX6" fmla="*/ 814500 w 851018"/>
                    <a:gd name="connsiteY6" fmla="*/ 211040 h 393781"/>
                    <a:gd name="connsiteX7" fmla="*/ 846912 w 851018"/>
                    <a:gd name="connsiteY7" fmla="*/ 381474 h 393781"/>
                    <a:gd name="connsiteX8" fmla="*/ 825387 w 851018"/>
                    <a:gd name="connsiteY8" fmla="*/ 364726 h 393781"/>
                    <a:gd name="connsiteX9" fmla="*/ 794315 w 851018"/>
                    <a:gd name="connsiteY9" fmla="*/ 239432 h 393781"/>
                    <a:gd name="connsiteX10" fmla="*/ 572960 w 851018"/>
                    <a:gd name="connsiteY10" fmla="*/ 142029 h 393781"/>
                    <a:gd name="connsiteX11" fmla="*/ 262409 w 851018"/>
                    <a:gd name="connsiteY11" fmla="*/ 55765 h 393781"/>
                    <a:gd name="connsiteX12" fmla="*/ 146561 w 851018"/>
                    <a:gd name="connsiteY12" fmla="*/ 31984 h 393781"/>
                    <a:gd name="connsiteX13" fmla="*/ 76212 w 851018"/>
                    <a:gd name="connsiteY13" fmla="*/ 57673 h 393781"/>
                    <a:gd name="connsiteX14" fmla="*/ 34772 w 851018"/>
                    <a:gd name="connsiteY14" fmla="*/ 118662 h 393781"/>
                    <a:gd name="connsiteX15" fmla="*/ 3617 w 851018"/>
                    <a:gd name="connsiteY15" fmla="*/ 116150 h 393781"/>
                    <a:gd name="connsiteX0" fmla="*/ 3617 w 849549"/>
                    <a:gd name="connsiteY0" fmla="*/ 116150 h 393781"/>
                    <a:gd name="connsiteX1" fmla="*/ 122545 w 849549"/>
                    <a:gd name="connsiteY1" fmla="*/ 3085 h 393781"/>
                    <a:gd name="connsiteX2" fmla="*/ 285592 w 849549"/>
                    <a:gd name="connsiteY2" fmla="*/ 29312 h 393781"/>
                    <a:gd name="connsiteX3" fmla="*/ 414205 w 849549"/>
                    <a:gd name="connsiteY3" fmla="*/ 165 h 393781"/>
                    <a:gd name="connsiteX4" fmla="*/ 478512 w 849549"/>
                    <a:gd name="connsiteY4" fmla="*/ 27492 h 393781"/>
                    <a:gd name="connsiteX5" fmla="*/ 539054 w 849549"/>
                    <a:gd name="connsiteY5" fmla="*/ 93913 h 393781"/>
                    <a:gd name="connsiteX6" fmla="*/ 814500 w 849549"/>
                    <a:gd name="connsiteY6" fmla="*/ 211040 h 393781"/>
                    <a:gd name="connsiteX7" fmla="*/ 846912 w 849549"/>
                    <a:gd name="connsiteY7" fmla="*/ 381474 h 393781"/>
                    <a:gd name="connsiteX8" fmla="*/ 825387 w 849549"/>
                    <a:gd name="connsiteY8" fmla="*/ 364726 h 393781"/>
                    <a:gd name="connsiteX9" fmla="*/ 794315 w 849549"/>
                    <a:gd name="connsiteY9" fmla="*/ 239432 h 393781"/>
                    <a:gd name="connsiteX10" fmla="*/ 572960 w 849549"/>
                    <a:gd name="connsiteY10" fmla="*/ 142029 h 393781"/>
                    <a:gd name="connsiteX11" fmla="*/ 262409 w 849549"/>
                    <a:gd name="connsiteY11" fmla="*/ 55765 h 393781"/>
                    <a:gd name="connsiteX12" fmla="*/ 146561 w 849549"/>
                    <a:gd name="connsiteY12" fmla="*/ 31984 h 393781"/>
                    <a:gd name="connsiteX13" fmla="*/ 76212 w 849549"/>
                    <a:gd name="connsiteY13" fmla="*/ 57673 h 393781"/>
                    <a:gd name="connsiteX14" fmla="*/ 34772 w 849549"/>
                    <a:gd name="connsiteY14" fmla="*/ 118662 h 393781"/>
                    <a:gd name="connsiteX15" fmla="*/ 3617 w 849549"/>
                    <a:gd name="connsiteY15" fmla="*/ 116150 h 393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49549" h="393781">
                      <a:moveTo>
                        <a:pt x="3617" y="116150"/>
                      </a:moveTo>
                      <a:cubicBezTo>
                        <a:pt x="18246" y="96887"/>
                        <a:pt x="75549" y="17558"/>
                        <a:pt x="122545" y="3085"/>
                      </a:cubicBezTo>
                      <a:cubicBezTo>
                        <a:pt x="169541" y="-11388"/>
                        <a:pt x="236982" y="29799"/>
                        <a:pt x="285592" y="29312"/>
                      </a:cubicBezTo>
                      <a:cubicBezTo>
                        <a:pt x="334202" y="28825"/>
                        <a:pt x="385834" y="-1961"/>
                        <a:pt x="414205" y="165"/>
                      </a:cubicBezTo>
                      <a:cubicBezTo>
                        <a:pt x="442576" y="2291"/>
                        <a:pt x="462117" y="12475"/>
                        <a:pt x="478512" y="27492"/>
                      </a:cubicBezTo>
                      <a:cubicBezTo>
                        <a:pt x="494907" y="42509"/>
                        <a:pt x="483056" y="63322"/>
                        <a:pt x="539054" y="93913"/>
                      </a:cubicBezTo>
                      <a:cubicBezTo>
                        <a:pt x="595052" y="124504"/>
                        <a:pt x="763191" y="163113"/>
                        <a:pt x="814500" y="211040"/>
                      </a:cubicBezTo>
                      <a:cubicBezTo>
                        <a:pt x="865809" y="258967"/>
                        <a:pt x="845098" y="355860"/>
                        <a:pt x="846912" y="381474"/>
                      </a:cubicBezTo>
                      <a:cubicBezTo>
                        <a:pt x="848726" y="407088"/>
                        <a:pt x="834153" y="388400"/>
                        <a:pt x="825387" y="364726"/>
                      </a:cubicBezTo>
                      <a:cubicBezTo>
                        <a:pt x="816621" y="341052"/>
                        <a:pt x="836386" y="276548"/>
                        <a:pt x="794315" y="239432"/>
                      </a:cubicBezTo>
                      <a:cubicBezTo>
                        <a:pt x="752244" y="202316"/>
                        <a:pt x="661611" y="172640"/>
                        <a:pt x="572960" y="142029"/>
                      </a:cubicBezTo>
                      <a:cubicBezTo>
                        <a:pt x="484309" y="111418"/>
                        <a:pt x="333476" y="74106"/>
                        <a:pt x="262409" y="55765"/>
                      </a:cubicBezTo>
                      <a:cubicBezTo>
                        <a:pt x="191343" y="37424"/>
                        <a:pt x="178501" y="32392"/>
                        <a:pt x="146561" y="31984"/>
                      </a:cubicBezTo>
                      <a:cubicBezTo>
                        <a:pt x="114621" y="31576"/>
                        <a:pt x="89762" y="42682"/>
                        <a:pt x="76212" y="57673"/>
                      </a:cubicBezTo>
                      <a:cubicBezTo>
                        <a:pt x="62662" y="72664"/>
                        <a:pt x="46871" y="108916"/>
                        <a:pt x="34772" y="118662"/>
                      </a:cubicBezTo>
                      <a:cubicBezTo>
                        <a:pt x="22673" y="128408"/>
                        <a:pt x="-11012" y="135413"/>
                        <a:pt x="3617" y="11615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7" name="Volný tvar 67">
                  <a:extLst>
                    <a:ext uri="{FF2B5EF4-FFF2-40B4-BE49-F238E27FC236}">
                      <a16:creationId xmlns:a16="http://schemas.microsoft.com/office/drawing/2014/main" id="{9C4B2F8E-210B-6A8C-B9F6-3A43770BBCD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50410">
                  <a:off x="3842255" y="2777197"/>
                  <a:ext cx="1716428" cy="670852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018" h="390928">
                      <a:moveTo>
                        <a:pt x="3617" y="113297"/>
                      </a:moveTo>
                      <a:cubicBezTo>
                        <a:pt x="18246" y="94034"/>
                        <a:pt x="37719" y="4545"/>
                        <a:pt x="122545" y="232"/>
                      </a:cubicBezTo>
                      <a:cubicBezTo>
                        <a:pt x="207371" y="-4081"/>
                        <a:pt x="397249" y="52758"/>
                        <a:pt x="512575" y="87417"/>
                      </a:cubicBezTo>
                      <a:cubicBezTo>
                        <a:pt x="627901" y="122076"/>
                        <a:pt x="758777" y="159653"/>
                        <a:pt x="814500" y="208187"/>
                      </a:cubicBezTo>
                      <a:cubicBezTo>
                        <a:pt x="870223" y="256721"/>
                        <a:pt x="845098" y="353007"/>
                        <a:pt x="846912" y="378621"/>
                      </a:cubicBezTo>
                      <a:cubicBezTo>
                        <a:pt x="848726" y="404235"/>
                        <a:pt x="834153" y="385547"/>
                        <a:pt x="825387" y="361873"/>
                      </a:cubicBezTo>
                      <a:cubicBezTo>
                        <a:pt x="816621" y="338199"/>
                        <a:pt x="836386" y="273695"/>
                        <a:pt x="794315" y="236579"/>
                      </a:cubicBezTo>
                      <a:cubicBezTo>
                        <a:pt x="752244" y="199463"/>
                        <a:pt x="661611" y="169787"/>
                        <a:pt x="572960" y="139176"/>
                      </a:cubicBezTo>
                      <a:cubicBezTo>
                        <a:pt x="484309" y="108565"/>
                        <a:pt x="333476" y="71253"/>
                        <a:pt x="262409" y="52912"/>
                      </a:cubicBezTo>
                      <a:cubicBezTo>
                        <a:pt x="191343" y="34571"/>
                        <a:pt x="178501" y="29539"/>
                        <a:pt x="146561" y="29131"/>
                      </a:cubicBezTo>
                      <a:cubicBezTo>
                        <a:pt x="114621" y="28723"/>
                        <a:pt x="89762" y="39829"/>
                        <a:pt x="76212" y="54820"/>
                      </a:cubicBezTo>
                      <a:cubicBezTo>
                        <a:pt x="62662" y="69811"/>
                        <a:pt x="46871" y="106063"/>
                        <a:pt x="34772" y="115809"/>
                      </a:cubicBezTo>
                      <a:cubicBezTo>
                        <a:pt x="22673" y="125555"/>
                        <a:pt x="-11012" y="132560"/>
                        <a:pt x="3617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8" name="Volný tvar 68">
                  <a:extLst>
                    <a:ext uri="{FF2B5EF4-FFF2-40B4-BE49-F238E27FC236}">
                      <a16:creationId xmlns:a16="http://schemas.microsoft.com/office/drawing/2014/main" id="{9A604AC0-33E9-7C35-554A-3BD50C3882F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65172">
                  <a:off x="3908824" y="2872405"/>
                  <a:ext cx="1575836" cy="533770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6612 w 851069"/>
                    <a:gd name="connsiteY9" fmla="*/ 29131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4443 w 851069"/>
                    <a:gd name="connsiteY9" fmla="*/ 36380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330 w 850731"/>
                    <a:gd name="connsiteY0" fmla="*/ 123197 h 400828"/>
                    <a:gd name="connsiteX1" fmla="*/ 116535 w 850731"/>
                    <a:gd name="connsiteY1" fmla="*/ 203 h 400828"/>
                    <a:gd name="connsiteX2" fmla="*/ 512288 w 850731"/>
                    <a:gd name="connsiteY2" fmla="*/ 97317 h 400828"/>
                    <a:gd name="connsiteX3" fmla="*/ 814213 w 850731"/>
                    <a:gd name="connsiteY3" fmla="*/ 218087 h 400828"/>
                    <a:gd name="connsiteX4" fmla="*/ 846625 w 850731"/>
                    <a:gd name="connsiteY4" fmla="*/ 388521 h 400828"/>
                    <a:gd name="connsiteX5" fmla="*/ 825100 w 850731"/>
                    <a:gd name="connsiteY5" fmla="*/ 371773 h 400828"/>
                    <a:gd name="connsiteX6" fmla="*/ 794028 w 850731"/>
                    <a:gd name="connsiteY6" fmla="*/ 246479 h 400828"/>
                    <a:gd name="connsiteX7" fmla="*/ 572673 w 850731"/>
                    <a:gd name="connsiteY7" fmla="*/ 149076 h 400828"/>
                    <a:gd name="connsiteX8" fmla="*/ 262122 w 850731"/>
                    <a:gd name="connsiteY8" fmla="*/ 62812 h 400828"/>
                    <a:gd name="connsiteX9" fmla="*/ 144105 w 850731"/>
                    <a:gd name="connsiteY9" fmla="*/ 46280 h 400828"/>
                    <a:gd name="connsiteX10" fmla="*/ 80068 w 850731"/>
                    <a:gd name="connsiteY10" fmla="*/ 69550 h 400828"/>
                    <a:gd name="connsiteX11" fmla="*/ 34485 w 850731"/>
                    <a:gd name="connsiteY11" fmla="*/ 125709 h 400828"/>
                    <a:gd name="connsiteX12" fmla="*/ 3330 w 850731"/>
                    <a:gd name="connsiteY12" fmla="*/ 123197 h 400828"/>
                    <a:gd name="connsiteX0" fmla="*/ 3586 w 850987"/>
                    <a:gd name="connsiteY0" fmla="*/ 114902 h 392533"/>
                    <a:gd name="connsiteX1" fmla="*/ 121133 w 850987"/>
                    <a:gd name="connsiteY1" fmla="*/ 227 h 392533"/>
                    <a:gd name="connsiteX2" fmla="*/ 512544 w 850987"/>
                    <a:gd name="connsiteY2" fmla="*/ 89022 h 392533"/>
                    <a:gd name="connsiteX3" fmla="*/ 814469 w 850987"/>
                    <a:gd name="connsiteY3" fmla="*/ 209792 h 392533"/>
                    <a:gd name="connsiteX4" fmla="*/ 846881 w 850987"/>
                    <a:gd name="connsiteY4" fmla="*/ 380226 h 392533"/>
                    <a:gd name="connsiteX5" fmla="*/ 825356 w 850987"/>
                    <a:gd name="connsiteY5" fmla="*/ 363478 h 392533"/>
                    <a:gd name="connsiteX6" fmla="*/ 794284 w 850987"/>
                    <a:gd name="connsiteY6" fmla="*/ 238184 h 392533"/>
                    <a:gd name="connsiteX7" fmla="*/ 572929 w 850987"/>
                    <a:gd name="connsiteY7" fmla="*/ 140781 h 392533"/>
                    <a:gd name="connsiteX8" fmla="*/ 262378 w 850987"/>
                    <a:gd name="connsiteY8" fmla="*/ 54517 h 392533"/>
                    <a:gd name="connsiteX9" fmla="*/ 144361 w 850987"/>
                    <a:gd name="connsiteY9" fmla="*/ 37985 h 392533"/>
                    <a:gd name="connsiteX10" fmla="*/ 80324 w 850987"/>
                    <a:gd name="connsiteY10" fmla="*/ 61255 h 392533"/>
                    <a:gd name="connsiteX11" fmla="*/ 34741 w 850987"/>
                    <a:gd name="connsiteY11" fmla="*/ 117414 h 392533"/>
                    <a:gd name="connsiteX12" fmla="*/ 3586 w 850987"/>
                    <a:gd name="connsiteY12" fmla="*/ 114902 h 392533"/>
                    <a:gd name="connsiteX0" fmla="*/ 3586 w 850987"/>
                    <a:gd name="connsiteY0" fmla="*/ 114902 h 392275"/>
                    <a:gd name="connsiteX1" fmla="*/ 121133 w 850987"/>
                    <a:gd name="connsiteY1" fmla="*/ 227 h 392275"/>
                    <a:gd name="connsiteX2" fmla="*/ 512544 w 850987"/>
                    <a:gd name="connsiteY2" fmla="*/ 89022 h 392275"/>
                    <a:gd name="connsiteX3" fmla="*/ 814469 w 850987"/>
                    <a:gd name="connsiteY3" fmla="*/ 209792 h 392275"/>
                    <a:gd name="connsiteX4" fmla="*/ 846881 w 850987"/>
                    <a:gd name="connsiteY4" fmla="*/ 380226 h 392275"/>
                    <a:gd name="connsiteX5" fmla="*/ 825356 w 850987"/>
                    <a:gd name="connsiteY5" fmla="*/ 363478 h 392275"/>
                    <a:gd name="connsiteX6" fmla="*/ 779196 w 850987"/>
                    <a:gd name="connsiteY6" fmla="*/ 245037 h 392275"/>
                    <a:gd name="connsiteX7" fmla="*/ 572929 w 850987"/>
                    <a:gd name="connsiteY7" fmla="*/ 140781 h 392275"/>
                    <a:gd name="connsiteX8" fmla="*/ 262378 w 850987"/>
                    <a:gd name="connsiteY8" fmla="*/ 54517 h 392275"/>
                    <a:gd name="connsiteX9" fmla="*/ 144361 w 850987"/>
                    <a:gd name="connsiteY9" fmla="*/ 37985 h 392275"/>
                    <a:gd name="connsiteX10" fmla="*/ 80324 w 850987"/>
                    <a:gd name="connsiteY10" fmla="*/ 61255 h 392275"/>
                    <a:gd name="connsiteX11" fmla="*/ 34741 w 850987"/>
                    <a:gd name="connsiteY11" fmla="*/ 117414 h 392275"/>
                    <a:gd name="connsiteX12" fmla="*/ 3586 w 850987"/>
                    <a:gd name="connsiteY12" fmla="*/ 114902 h 39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87" h="392275">
                      <a:moveTo>
                        <a:pt x="3586" y="114902"/>
                      </a:moveTo>
                      <a:cubicBezTo>
                        <a:pt x="17985" y="95371"/>
                        <a:pt x="36307" y="4540"/>
                        <a:pt x="121133" y="227"/>
                      </a:cubicBezTo>
                      <a:cubicBezTo>
                        <a:pt x="205959" y="-4086"/>
                        <a:pt x="396988" y="54095"/>
                        <a:pt x="512544" y="89022"/>
                      </a:cubicBezTo>
                      <a:cubicBezTo>
                        <a:pt x="628100" y="123949"/>
                        <a:pt x="758746" y="161258"/>
                        <a:pt x="814469" y="209792"/>
                      </a:cubicBezTo>
                      <a:cubicBezTo>
                        <a:pt x="870192" y="258326"/>
                        <a:pt x="845067" y="354612"/>
                        <a:pt x="846881" y="380226"/>
                      </a:cubicBezTo>
                      <a:cubicBezTo>
                        <a:pt x="848695" y="405840"/>
                        <a:pt x="836637" y="386010"/>
                        <a:pt x="825356" y="363478"/>
                      </a:cubicBezTo>
                      <a:cubicBezTo>
                        <a:pt x="814075" y="340947"/>
                        <a:pt x="821267" y="282153"/>
                        <a:pt x="779196" y="245037"/>
                      </a:cubicBezTo>
                      <a:cubicBezTo>
                        <a:pt x="737125" y="207921"/>
                        <a:pt x="659065" y="172534"/>
                        <a:pt x="572929" y="140781"/>
                      </a:cubicBezTo>
                      <a:cubicBezTo>
                        <a:pt x="486793" y="109028"/>
                        <a:pt x="333806" y="71650"/>
                        <a:pt x="262378" y="54517"/>
                      </a:cubicBezTo>
                      <a:cubicBezTo>
                        <a:pt x="190950" y="37384"/>
                        <a:pt x="176301" y="38393"/>
                        <a:pt x="144361" y="37985"/>
                      </a:cubicBezTo>
                      <a:cubicBezTo>
                        <a:pt x="112421" y="37577"/>
                        <a:pt x="93874" y="46264"/>
                        <a:pt x="80324" y="61255"/>
                      </a:cubicBezTo>
                      <a:cubicBezTo>
                        <a:pt x="66774" y="76246"/>
                        <a:pt x="47531" y="108473"/>
                        <a:pt x="34741" y="117414"/>
                      </a:cubicBezTo>
                      <a:cubicBezTo>
                        <a:pt x="21951" y="126355"/>
                        <a:pt x="-10813" y="134433"/>
                        <a:pt x="3586" y="1149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9" name="Volný tvar 69">
                  <a:extLst>
                    <a:ext uri="{FF2B5EF4-FFF2-40B4-BE49-F238E27FC236}">
                      <a16:creationId xmlns:a16="http://schemas.microsoft.com/office/drawing/2014/main" id="{AD8696C7-7B35-A495-A4A1-0693435ACD8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16670">
                  <a:off x="3978949" y="2960240"/>
                  <a:ext cx="1430717" cy="385555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17 w 866567"/>
                    <a:gd name="connsiteY0" fmla="*/ 113297 h 373000"/>
                    <a:gd name="connsiteX1" fmla="*/ 122545 w 866567"/>
                    <a:gd name="connsiteY1" fmla="*/ 232 h 373000"/>
                    <a:gd name="connsiteX2" fmla="*/ 512575 w 866567"/>
                    <a:gd name="connsiteY2" fmla="*/ 87417 h 373000"/>
                    <a:gd name="connsiteX3" fmla="*/ 814500 w 866567"/>
                    <a:gd name="connsiteY3" fmla="*/ 208187 h 373000"/>
                    <a:gd name="connsiteX4" fmla="*/ 866491 w 866567"/>
                    <a:gd name="connsiteY4" fmla="*/ 349443 h 373000"/>
                    <a:gd name="connsiteX5" fmla="*/ 825387 w 866567"/>
                    <a:gd name="connsiteY5" fmla="*/ 361873 h 373000"/>
                    <a:gd name="connsiteX6" fmla="*/ 794315 w 866567"/>
                    <a:gd name="connsiteY6" fmla="*/ 236579 h 373000"/>
                    <a:gd name="connsiteX7" fmla="*/ 572960 w 866567"/>
                    <a:gd name="connsiteY7" fmla="*/ 139176 h 373000"/>
                    <a:gd name="connsiteX8" fmla="*/ 262409 w 866567"/>
                    <a:gd name="connsiteY8" fmla="*/ 52912 h 373000"/>
                    <a:gd name="connsiteX9" fmla="*/ 146561 w 866567"/>
                    <a:gd name="connsiteY9" fmla="*/ 29131 h 373000"/>
                    <a:gd name="connsiteX10" fmla="*/ 76212 w 866567"/>
                    <a:gd name="connsiteY10" fmla="*/ 54820 h 373000"/>
                    <a:gd name="connsiteX11" fmla="*/ 34772 w 866567"/>
                    <a:gd name="connsiteY11" fmla="*/ 115809 h 373000"/>
                    <a:gd name="connsiteX12" fmla="*/ 3617 w 866567"/>
                    <a:gd name="connsiteY12" fmla="*/ 113297 h 373000"/>
                    <a:gd name="connsiteX0" fmla="*/ 3617 w 867450"/>
                    <a:gd name="connsiteY0" fmla="*/ 113297 h 372087"/>
                    <a:gd name="connsiteX1" fmla="*/ 122545 w 867450"/>
                    <a:gd name="connsiteY1" fmla="*/ 232 h 372087"/>
                    <a:gd name="connsiteX2" fmla="*/ 512575 w 867450"/>
                    <a:gd name="connsiteY2" fmla="*/ 87417 h 372087"/>
                    <a:gd name="connsiteX3" fmla="*/ 814500 w 867450"/>
                    <a:gd name="connsiteY3" fmla="*/ 208187 h 372087"/>
                    <a:gd name="connsiteX4" fmla="*/ 866491 w 867450"/>
                    <a:gd name="connsiteY4" fmla="*/ 349443 h 372087"/>
                    <a:gd name="connsiteX5" fmla="*/ 844196 w 867450"/>
                    <a:gd name="connsiteY5" fmla="*/ 360546 h 372087"/>
                    <a:gd name="connsiteX6" fmla="*/ 794315 w 867450"/>
                    <a:gd name="connsiteY6" fmla="*/ 236579 h 372087"/>
                    <a:gd name="connsiteX7" fmla="*/ 572960 w 867450"/>
                    <a:gd name="connsiteY7" fmla="*/ 139176 h 372087"/>
                    <a:gd name="connsiteX8" fmla="*/ 262409 w 867450"/>
                    <a:gd name="connsiteY8" fmla="*/ 52912 h 372087"/>
                    <a:gd name="connsiteX9" fmla="*/ 146561 w 867450"/>
                    <a:gd name="connsiteY9" fmla="*/ 29131 h 372087"/>
                    <a:gd name="connsiteX10" fmla="*/ 76212 w 867450"/>
                    <a:gd name="connsiteY10" fmla="*/ 54820 h 372087"/>
                    <a:gd name="connsiteX11" fmla="*/ 34772 w 867450"/>
                    <a:gd name="connsiteY11" fmla="*/ 115809 h 372087"/>
                    <a:gd name="connsiteX12" fmla="*/ 3617 w 867450"/>
                    <a:gd name="connsiteY12" fmla="*/ 113297 h 372087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2960 w 867487"/>
                    <a:gd name="connsiteY7" fmla="*/ 139176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58690 w 867487"/>
                    <a:gd name="connsiteY9" fmla="*/ 54489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90 w 867560"/>
                    <a:gd name="connsiteY0" fmla="*/ 113297 h 371040"/>
                    <a:gd name="connsiteX1" fmla="*/ 122618 w 867560"/>
                    <a:gd name="connsiteY1" fmla="*/ 232 h 371040"/>
                    <a:gd name="connsiteX2" fmla="*/ 512648 w 867560"/>
                    <a:gd name="connsiteY2" fmla="*/ 87417 h 371040"/>
                    <a:gd name="connsiteX3" fmla="*/ 814573 w 867560"/>
                    <a:gd name="connsiteY3" fmla="*/ 208187 h 371040"/>
                    <a:gd name="connsiteX4" fmla="*/ 866564 w 867560"/>
                    <a:gd name="connsiteY4" fmla="*/ 349443 h 371040"/>
                    <a:gd name="connsiteX5" fmla="*/ 844269 w 867560"/>
                    <a:gd name="connsiteY5" fmla="*/ 360546 h 371040"/>
                    <a:gd name="connsiteX6" fmla="*/ 789703 w 867560"/>
                    <a:gd name="connsiteY6" fmla="*/ 251336 h 371040"/>
                    <a:gd name="connsiteX7" fmla="*/ 575862 w 867560"/>
                    <a:gd name="connsiteY7" fmla="*/ 157100 h 371040"/>
                    <a:gd name="connsiteX8" fmla="*/ 272829 w 867560"/>
                    <a:gd name="connsiteY8" fmla="*/ 73998 h 371040"/>
                    <a:gd name="connsiteX9" fmla="*/ 158763 w 867560"/>
                    <a:gd name="connsiteY9" fmla="*/ 54489 h 371040"/>
                    <a:gd name="connsiteX10" fmla="*/ 82155 w 867560"/>
                    <a:gd name="connsiteY10" fmla="*/ 74463 h 371040"/>
                    <a:gd name="connsiteX11" fmla="*/ 34845 w 867560"/>
                    <a:gd name="connsiteY11" fmla="*/ 115809 h 371040"/>
                    <a:gd name="connsiteX12" fmla="*/ 3690 w 867560"/>
                    <a:gd name="connsiteY12" fmla="*/ 113297 h 37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7560" h="371040">
                      <a:moveTo>
                        <a:pt x="3690" y="113297"/>
                      </a:moveTo>
                      <a:cubicBezTo>
                        <a:pt x="18319" y="94034"/>
                        <a:pt x="37792" y="4545"/>
                        <a:pt x="122618" y="232"/>
                      </a:cubicBezTo>
                      <a:cubicBezTo>
                        <a:pt x="207444" y="-4081"/>
                        <a:pt x="397322" y="52758"/>
                        <a:pt x="512648" y="87417"/>
                      </a:cubicBezTo>
                      <a:cubicBezTo>
                        <a:pt x="627974" y="122076"/>
                        <a:pt x="755587" y="164516"/>
                        <a:pt x="814573" y="208187"/>
                      </a:cubicBezTo>
                      <a:cubicBezTo>
                        <a:pt x="873559" y="251858"/>
                        <a:pt x="861615" y="324050"/>
                        <a:pt x="866564" y="349443"/>
                      </a:cubicBezTo>
                      <a:cubicBezTo>
                        <a:pt x="871513" y="374836"/>
                        <a:pt x="857079" y="376897"/>
                        <a:pt x="844269" y="360546"/>
                      </a:cubicBezTo>
                      <a:cubicBezTo>
                        <a:pt x="831459" y="344195"/>
                        <a:pt x="834437" y="285244"/>
                        <a:pt x="789703" y="251336"/>
                      </a:cubicBezTo>
                      <a:cubicBezTo>
                        <a:pt x="744969" y="217428"/>
                        <a:pt x="662008" y="186656"/>
                        <a:pt x="575862" y="157100"/>
                      </a:cubicBezTo>
                      <a:cubicBezTo>
                        <a:pt x="489716" y="127544"/>
                        <a:pt x="342346" y="91100"/>
                        <a:pt x="272829" y="73998"/>
                      </a:cubicBezTo>
                      <a:cubicBezTo>
                        <a:pt x="203313" y="56896"/>
                        <a:pt x="190703" y="54897"/>
                        <a:pt x="158763" y="54489"/>
                      </a:cubicBezTo>
                      <a:cubicBezTo>
                        <a:pt x="126823" y="54081"/>
                        <a:pt x="95705" y="59472"/>
                        <a:pt x="82155" y="74463"/>
                      </a:cubicBezTo>
                      <a:cubicBezTo>
                        <a:pt x="68605" y="89454"/>
                        <a:pt x="47923" y="109337"/>
                        <a:pt x="34845" y="115809"/>
                      </a:cubicBezTo>
                      <a:cubicBezTo>
                        <a:pt x="21768" y="122281"/>
                        <a:pt x="-10939" y="132560"/>
                        <a:pt x="3690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0" name="Volný tvar 70">
                  <a:extLst>
                    <a:ext uri="{FF2B5EF4-FFF2-40B4-BE49-F238E27FC236}">
                      <a16:creationId xmlns:a16="http://schemas.microsoft.com/office/drawing/2014/main" id="{76DAEEA5-48F8-4607-EA23-971ECBFEF0EE}"/>
                    </a:ext>
                  </a:extLst>
                </p:cNvPr>
                <p:cNvSpPr/>
                <p:nvPr/>
              </p:nvSpPr>
              <p:spPr>
                <a:xfrm>
                  <a:off x="4093369" y="2983739"/>
                  <a:ext cx="1212851" cy="397635"/>
                </a:xfrm>
                <a:custGeom>
                  <a:avLst/>
                  <a:gdLst>
                    <a:gd name="connsiteX0" fmla="*/ 0 w 1254347"/>
                    <a:gd name="connsiteY0" fmla="*/ 32437 h 414862"/>
                    <a:gd name="connsiteX1" fmla="*/ 250031 w 1254347"/>
                    <a:gd name="connsiteY1" fmla="*/ 108637 h 414862"/>
                    <a:gd name="connsiteX2" fmla="*/ 1188244 w 1254347"/>
                    <a:gd name="connsiteY2" fmla="*/ 401531 h 414862"/>
                    <a:gd name="connsiteX3" fmla="*/ 1152525 w 1254347"/>
                    <a:gd name="connsiteY3" fmla="*/ 353906 h 414862"/>
                    <a:gd name="connsiteX4" fmla="*/ 959644 w 1254347"/>
                    <a:gd name="connsiteY4" fmla="*/ 253893 h 414862"/>
                    <a:gd name="connsiteX5" fmla="*/ 640556 w 1254347"/>
                    <a:gd name="connsiteY5" fmla="*/ 151499 h 414862"/>
                    <a:gd name="connsiteX6" fmla="*/ 378619 w 1254347"/>
                    <a:gd name="connsiteY6" fmla="*/ 63393 h 414862"/>
                    <a:gd name="connsiteX7" fmla="*/ 169069 w 1254347"/>
                    <a:gd name="connsiteY7" fmla="*/ 11006 h 414862"/>
                    <a:gd name="connsiteX8" fmla="*/ 54769 w 1254347"/>
                    <a:gd name="connsiteY8" fmla="*/ 1481 h 414862"/>
                    <a:gd name="connsiteX9" fmla="*/ 0 w 1254347"/>
                    <a:gd name="connsiteY9" fmla="*/ 32437 h 414862"/>
                    <a:gd name="connsiteX0" fmla="*/ 0 w 1209971"/>
                    <a:gd name="connsiteY0" fmla="*/ 32437 h 406480"/>
                    <a:gd name="connsiteX1" fmla="*/ 250031 w 1209971"/>
                    <a:gd name="connsiteY1" fmla="*/ 108637 h 406480"/>
                    <a:gd name="connsiteX2" fmla="*/ 1188244 w 1209971"/>
                    <a:gd name="connsiteY2" fmla="*/ 401531 h 406480"/>
                    <a:gd name="connsiteX3" fmla="*/ 1152525 w 1209971"/>
                    <a:gd name="connsiteY3" fmla="*/ 353906 h 406480"/>
                    <a:gd name="connsiteX4" fmla="*/ 959644 w 1209971"/>
                    <a:gd name="connsiteY4" fmla="*/ 253893 h 406480"/>
                    <a:gd name="connsiteX5" fmla="*/ 640556 w 1209971"/>
                    <a:gd name="connsiteY5" fmla="*/ 151499 h 406480"/>
                    <a:gd name="connsiteX6" fmla="*/ 378619 w 1209971"/>
                    <a:gd name="connsiteY6" fmla="*/ 63393 h 406480"/>
                    <a:gd name="connsiteX7" fmla="*/ 169069 w 1209971"/>
                    <a:gd name="connsiteY7" fmla="*/ 11006 h 406480"/>
                    <a:gd name="connsiteX8" fmla="*/ 54769 w 1209971"/>
                    <a:gd name="connsiteY8" fmla="*/ 1481 h 406480"/>
                    <a:gd name="connsiteX9" fmla="*/ 0 w 1209971"/>
                    <a:gd name="connsiteY9" fmla="*/ 32437 h 406480"/>
                    <a:gd name="connsiteX0" fmla="*/ 0 w 1186948"/>
                    <a:gd name="connsiteY0" fmla="*/ 32437 h 399893"/>
                    <a:gd name="connsiteX1" fmla="*/ 250031 w 1186948"/>
                    <a:gd name="connsiteY1" fmla="*/ 108637 h 399893"/>
                    <a:gd name="connsiteX2" fmla="*/ 1157287 w 1186948"/>
                    <a:gd name="connsiteY2" fmla="*/ 394388 h 399893"/>
                    <a:gd name="connsiteX3" fmla="*/ 1152525 w 1186948"/>
                    <a:gd name="connsiteY3" fmla="*/ 353906 h 399893"/>
                    <a:gd name="connsiteX4" fmla="*/ 959644 w 1186948"/>
                    <a:gd name="connsiteY4" fmla="*/ 253893 h 399893"/>
                    <a:gd name="connsiteX5" fmla="*/ 640556 w 1186948"/>
                    <a:gd name="connsiteY5" fmla="*/ 151499 h 399893"/>
                    <a:gd name="connsiteX6" fmla="*/ 378619 w 1186948"/>
                    <a:gd name="connsiteY6" fmla="*/ 63393 h 399893"/>
                    <a:gd name="connsiteX7" fmla="*/ 169069 w 1186948"/>
                    <a:gd name="connsiteY7" fmla="*/ 11006 h 399893"/>
                    <a:gd name="connsiteX8" fmla="*/ 54769 w 1186948"/>
                    <a:gd name="connsiteY8" fmla="*/ 1481 h 399893"/>
                    <a:gd name="connsiteX9" fmla="*/ 0 w 1186948"/>
                    <a:gd name="connsiteY9" fmla="*/ 32437 h 399893"/>
                    <a:gd name="connsiteX0" fmla="*/ 0 w 1230621"/>
                    <a:gd name="connsiteY0" fmla="*/ 32437 h 404167"/>
                    <a:gd name="connsiteX1" fmla="*/ 250031 w 1230621"/>
                    <a:gd name="connsiteY1" fmla="*/ 108637 h 404167"/>
                    <a:gd name="connsiteX2" fmla="*/ 1157287 w 1230621"/>
                    <a:gd name="connsiteY2" fmla="*/ 394388 h 404167"/>
                    <a:gd name="connsiteX3" fmla="*/ 1152525 w 1230621"/>
                    <a:gd name="connsiteY3" fmla="*/ 330093 h 404167"/>
                    <a:gd name="connsiteX4" fmla="*/ 959644 w 1230621"/>
                    <a:gd name="connsiteY4" fmla="*/ 253893 h 404167"/>
                    <a:gd name="connsiteX5" fmla="*/ 640556 w 1230621"/>
                    <a:gd name="connsiteY5" fmla="*/ 151499 h 404167"/>
                    <a:gd name="connsiteX6" fmla="*/ 378619 w 1230621"/>
                    <a:gd name="connsiteY6" fmla="*/ 63393 h 404167"/>
                    <a:gd name="connsiteX7" fmla="*/ 169069 w 1230621"/>
                    <a:gd name="connsiteY7" fmla="*/ 11006 h 404167"/>
                    <a:gd name="connsiteX8" fmla="*/ 54769 w 1230621"/>
                    <a:gd name="connsiteY8" fmla="*/ 1481 h 404167"/>
                    <a:gd name="connsiteX9" fmla="*/ 0 w 1230621"/>
                    <a:gd name="connsiteY9" fmla="*/ 32437 h 404167"/>
                    <a:gd name="connsiteX0" fmla="*/ 0 w 1152536"/>
                    <a:gd name="connsiteY0" fmla="*/ 32437 h 349699"/>
                    <a:gd name="connsiteX1" fmla="*/ 250031 w 1152536"/>
                    <a:gd name="connsiteY1" fmla="*/ 108637 h 349699"/>
                    <a:gd name="connsiteX2" fmla="*/ 964406 w 1152536"/>
                    <a:gd name="connsiteY2" fmla="*/ 330094 h 349699"/>
                    <a:gd name="connsiteX3" fmla="*/ 1152525 w 1152536"/>
                    <a:gd name="connsiteY3" fmla="*/ 330093 h 349699"/>
                    <a:gd name="connsiteX4" fmla="*/ 959644 w 1152536"/>
                    <a:gd name="connsiteY4" fmla="*/ 253893 h 349699"/>
                    <a:gd name="connsiteX5" fmla="*/ 640556 w 1152536"/>
                    <a:gd name="connsiteY5" fmla="*/ 151499 h 349699"/>
                    <a:gd name="connsiteX6" fmla="*/ 378619 w 1152536"/>
                    <a:gd name="connsiteY6" fmla="*/ 63393 h 349699"/>
                    <a:gd name="connsiteX7" fmla="*/ 169069 w 1152536"/>
                    <a:gd name="connsiteY7" fmla="*/ 11006 h 349699"/>
                    <a:gd name="connsiteX8" fmla="*/ 54769 w 1152536"/>
                    <a:gd name="connsiteY8" fmla="*/ 1481 h 349699"/>
                    <a:gd name="connsiteX9" fmla="*/ 0 w 1152536"/>
                    <a:gd name="connsiteY9" fmla="*/ 32437 h 349699"/>
                    <a:gd name="connsiteX0" fmla="*/ 0 w 1193981"/>
                    <a:gd name="connsiteY0" fmla="*/ 32437 h 396769"/>
                    <a:gd name="connsiteX1" fmla="*/ 250031 w 1193981"/>
                    <a:gd name="connsiteY1" fmla="*/ 108637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193981"/>
                    <a:gd name="connsiteY0" fmla="*/ 32437 h 396769"/>
                    <a:gd name="connsiteX1" fmla="*/ 247650 w 1193981"/>
                    <a:gd name="connsiteY1" fmla="*/ 113399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59606 w 1213031"/>
                    <a:gd name="connsiteY6" fmla="*/ 152364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66750 w 1213031"/>
                    <a:gd name="connsiteY6" fmla="*/ 140458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7669 w 1212851"/>
                    <a:gd name="connsiteY7" fmla="*/ 64258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2906 w 1212851"/>
                    <a:gd name="connsiteY7" fmla="*/ 57114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9463 h 401889"/>
                    <a:gd name="connsiteX1" fmla="*/ 266700 w 1212851"/>
                    <a:gd name="connsiteY1" fmla="*/ 118519 h 401889"/>
                    <a:gd name="connsiteX2" fmla="*/ 983456 w 1212851"/>
                    <a:gd name="connsiteY2" fmla="*/ 335214 h 401889"/>
                    <a:gd name="connsiteX3" fmla="*/ 1197769 w 1212851"/>
                    <a:gd name="connsiteY3" fmla="*/ 401889 h 401889"/>
                    <a:gd name="connsiteX4" fmla="*/ 1171575 w 1212851"/>
                    <a:gd name="connsiteY4" fmla="*/ 335213 h 401889"/>
                    <a:gd name="connsiteX5" fmla="*/ 983456 w 1212851"/>
                    <a:gd name="connsiteY5" fmla="*/ 247107 h 401889"/>
                    <a:gd name="connsiteX6" fmla="*/ 666750 w 1212851"/>
                    <a:gd name="connsiteY6" fmla="*/ 144713 h 401889"/>
                    <a:gd name="connsiteX7" fmla="*/ 392906 w 1212851"/>
                    <a:gd name="connsiteY7" fmla="*/ 61369 h 401889"/>
                    <a:gd name="connsiteX8" fmla="*/ 216694 w 1212851"/>
                    <a:gd name="connsiteY8" fmla="*/ 6601 h 401889"/>
                    <a:gd name="connsiteX9" fmla="*/ 73819 w 1212851"/>
                    <a:gd name="connsiteY9" fmla="*/ 6601 h 401889"/>
                    <a:gd name="connsiteX10" fmla="*/ 0 w 1212851"/>
                    <a:gd name="connsiteY10" fmla="*/ 49463 h 401889"/>
                    <a:gd name="connsiteX0" fmla="*/ 0 w 1212851"/>
                    <a:gd name="connsiteY0" fmla="*/ 45209 h 397635"/>
                    <a:gd name="connsiteX1" fmla="*/ 266700 w 1212851"/>
                    <a:gd name="connsiteY1" fmla="*/ 114265 h 397635"/>
                    <a:gd name="connsiteX2" fmla="*/ 983456 w 1212851"/>
                    <a:gd name="connsiteY2" fmla="*/ 330960 h 397635"/>
                    <a:gd name="connsiteX3" fmla="*/ 1197769 w 1212851"/>
                    <a:gd name="connsiteY3" fmla="*/ 397635 h 397635"/>
                    <a:gd name="connsiteX4" fmla="*/ 1171575 w 1212851"/>
                    <a:gd name="connsiteY4" fmla="*/ 330959 h 397635"/>
                    <a:gd name="connsiteX5" fmla="*/ 983456 w 1212851"/>
                    <a:gd name="connsiteY5" fmla="*/ 242853 h 397635"/>
                    <a:gd name="connsiteX6" fmla="*/ 666750 w 1212851"/>
                    <a:gd name="connsiteY6" fmla="*/ 140459 h 397635"/>
                    <a:gd name="connsiteX7" fmla="*/ 392906 w 1212851"/>
                    <a:gd name="connsiteY7" fmla="*/ 57115 h 397635"/>
                    <a:gd name="connsiteX8" fmla="*/ 216694 w 1212851"/>
                    <a:gd name="connsiteY8" fmla="*/ 11872 h 397635"/>
                    <a:gd name="connsiteX9" fmla="*/ 73819 w 1212851"/>
                    <a:gd name="connsiteY9" fmla="*/ 2347 h 397635"/>
                    <a:gd name="connsiteX10" fmla="*/ 0 w 1212851"/>
                    <a:gd name="connsiteY10" fmla="*/ 45209 h 3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2851" h="397635">
                      <a:moveTo>
                        <a:pt x="0" y="45209"/>
                      </a:moveTo>
                      <a:cubicBezTo>
                        <a:pt x="88900" y="68228"/>
                        <a:pt x="102791" y="66640"/>
                        <a:pt x="266700" y="114265"/>
                      </a:cubicBezTo>
                      <a:cubicBezTo>
                        <a:pt x="430609" y="161890"/>
                        <a:pt x="744537" y="258728"/>
                        <a:pt x="983456" y="330960"/>
                      </a:cubicBezTo>
                      <a:cubicBezTo>
                        <a:pt x="1138634" y="378188"/>
                        <a:pt x="1166416" y="397635"/>
                        <a:pt x="1197769" y="397635"/>
                      </a:cubicBezTo>
                      <a:cubicBezTo>
                        <a:pt x="1229122" y="397635"/>
                        <a:pt x="1207294" y="356756"/>
                        <a:pt x="1171575" y="330959"/>
                      </a:cubicBezTo>
                      <a:cubicBezTo>
                        <a:pt x="1135856" y="305162"/>
                        <a:pt x="1067594" y="274603"/>
                        <a:pt x="983456" y="242853"/>
                      </a:cubicBezTo>
                      <a:cubicBezTo>
                        <a:pt x="899319" y="211103"/>
                        <a:pt x="765175" y="171415"/>
                        <a:pt x="666750" y="140459"/>
                      </a:cubicBezTo>
                      <a:cubicBezTo>
                        <a:pt x="568325" y="109503"/>
                        <a:pt x="467915" y="78546"/>
                        <a:pt x="392906" y="57115"/>
                      </a:cubicBezTo>
                      <a:cubicBezTo>
                        <a:pt x="317897" y="35684"/>
                        <a:pt x="270669" y="22191"/>
                        <a:pt x="216694" y="11872"/>
                      </a:cubicBezTo>
                      <a:cubicBezTo>
                        <a:pt x="162719" y="1553"/>
                        <a:pt x="109935" y="-3209"/>
                        <a:pt x="73819" y="2347"/>
                      </a:cubicBezTo>
                      <a:cubicBezTo>
                        <a:pt x="37703" y="7903"/>
                        <a:pt x="11906" y="31517"/>
                        <a:pt x="0" y="45209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60" name="Skupina 59">
                <a:extLst>
                  <a:ext uri="{FF2B5EF4-FFF2-40B4-BE49-F238E27FC236}">
                    <a16:creationId xmlns:a16="http://schemas.microsoft.com/office/drawing/2014/main" id="{015F50E3-EE34-CE6A-C700-D951448AD01C}"/>
                  </a:ext>
                </a:extLst>
              </p:cNvPr>
              <p:cNvGrpSpPr/>
              <p:nvPr/>
            </p:nvGrpSpPr>
            <p:grpSpPr>
              <a:xfrm flipH="1" flipV="1">
                <a:off x="5187846" y="3551002"/>
                <a:ext cx="1071439" cy="510998"/>
                <a:chOff x="3774287" y="2651881"/>
                <a:chExt cx="1861257" cy="854998"/>
              </a:xfrm>
            </p:grpSpPr>
            <p:sp>
              <p:nvSpPr>
                <p:cNvPr id="61" name="Volný tvar 72">
                  <a:extLst>
                    <a:ext uri="{FF2B5EF4-FFF2-40B4-BE49-F238E27FC236}">
                      <a16:creationId xmlns:a16="http://schemas.microsoft.com/office/drawing/2014/main" id="{69C0BC49-A572-49D5-A86B-2B027430E9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74287" y="2651881"/>
                  <a:ext cx="1861257" cy="854998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018" h="390928">
                      <a:moveTo>
                        <a:pt x="3617" y="113297"/>
                      </a:moveTo>
                      <a:cubicBezTo>
                        <a:pt x="18246" y="94034"/>
                        <a:pt x="37719" y="4545"/>
                        <a:pt x="122545" y="232"/>
                      </a:cubicBezTo>
                      <a:cubicBezTo>
                        <a:pt x="207371" y="-4081"/>
                        <a:pt x="397249" y="52758"/>
                        <a:pt x="512575" y="87417"/>
                      </a:cubicBezTo>
                      <a:cubicBezTo>
                        <a:pt x="627901" y="122076"/>
                        <a:pt x="758777" y="159653"/>
                        <a:pt x="814500" y="208187"/>
                      </a:cubicBezTo>
                      <a:cubicBezTo>
                        <a:pt x="870223" y="256721"/>
                        <a:pt x="845098" y="353007"/>
                        <a:pt x="846912" y="378621"/>
                      </a:cubicBezTo>
                      <a:cubicBezTo>
                        <a:pt x="848726" y="404235"/>
                        <a:pt x="834153" y="385547"/>
                        <a:pt x="825387" y="361873"/>
                      </a:cubicBezTo>
                      <a:cubicBezTo>
                        <a:pt x="816621" y="338199"/>
                        <a:pt x="836386" y="273695"/>
                        <a:pt x="794315" y="236579"/>
                      </a:cubicBezTo>
                      <a:cubicBezTo>
                        <a:pt x="752244" y="199463"/>
                        <a:pt x="661611" y="169787"/>
                        <a:pt x="572960" y="139176"/>
                      </a:cubicBezTo>
                      <a:cubicBezTo>
                        <a:pt x="484309" y="108565"/>
                        <a:pt x="333476" y="71253"/>
                        <a:pt x="262409" y="52912"/>
                      </a:cubicBezTo>
                      <a:cubicBezTo>
                        <a:pt x="191343" y="34571"/>
                        <a:pt x="178501" y="29539"/>
                        <a:pt x="146561" y="29131"/>
                      </a:cubicBezTo>
                      <a:cubicBezTo>
                        <a:pt x="114621" y="28723"/>
                        <a:pt x="89762" y="39829"/>
                        <a:pt x="76212" y="54820"/>
                      </a:cubicBezTo>
                      <a:cubicBezTo>
                        <a:pt x="62662" y="69811"/>
                        <a:pt x="46871" y="106063"/>
                        <a:pt x="34772" y="115809"/>
                      </a:cubicBezTo>
                      <a:cubicBezTo>
                        <a:pt x="22673" y="125555"/>
                        <a:pt x="-11012" y="132560"/>
                        <a:pt x="3617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2" name="Volný tvar 73">
                  <a:extLst>
                    <a:ext uri="{FF2B5EF4-FFF2-40B4-BE49-F238E27FC236}">
                      <a16:creationId xmlns:a16="http://schemas.microsoft.com/office/drawing/2014/main" id="{F036A272-C827-597D-21AF-F8C4C841AF1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50410">
                  <a:off x="3842255" y="2777197"/>
                  <a:ext cx="1716428" cy="670852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018" h="390928">
                      <a:moveTo>
                        <a:pt x="3617" y="113297"/>
                      </a:moveTo>
                      <a:cubicBezTo>
                        <a:pt x="18246" y="94034"/>
                        <a:pt x="37719" y="4545"/>
                        <a:pt x="122545" y="232"/>
                      </a:cubicBezTo>
                      <a:cubicBezTo>
                        <a:pt x="207371" y="-4081"/>
                        <a:pt x="397249" y="52758"/>
                        <a:pt x="512575" y="87417"/>
                      </a:cubicBezTo>
                      <a:cubicBezTo>
                        <a:pt x="627901" y="122076"/>
                        <a:pt x="758777" y="159653"/>
                        <a:pt x="814500" y="208187"/>
                      </a:cubicBezTo>
                      <a:cubicBezTo>
                        <a:pt x="870223" y="256721"/>
                        <a:pt x="845098" y="353007"/>
                        <a:pt x="846912" y="378621"/>
                      </a:cubicBezTo>
                      <a:cubicBezTo>
                        <a:pt x="848726" y="404235"/>
                        <a:pt x="834153" y="385547"/>
                        <a:pt x="825387" y="361873"/>
                      </a:cubicBezTo>
                      <a:cubicBezTo>
                        <a:pt x="816621" y="338199"/>
                        <a:pt x="836386" y="273695"/>
                        <a:pt x="794315" y="236579"/>
                      </a:cubicBezTo>
                      <a:cubicBezTo>
                        <a:pt x="752244" y="199463"/>
                        <a:pt x="661611" y="169787"/>
                        <a:pt x="572960" y="139176"/>
                      </a:cubicBezTo>
                      <a:cubicBezTo>
                        <a:pt x="484309" y="108565"/>
                        <a:pt x="333476" y="71253"/>
                        <a:pt x="262409" y="52912"/>
                      </a:cubicBezTo>
                      <a:cubicBezTo>
                        <a:pt x="191343" y="34571"/>
                        <a:pt x="178501" y="29539"/>
                        <a:pt x="146561" y="29131"/>
                      </a:cubicBezTo>
                      <a:cubicBezTo>
                        <a:pt x="114621" y="28723"/>
                        <a:pt x="89762" y="39829"/>
                        <a:pt x="76212" y="54820"/>
                      </a:cubicBezTo>
                      <a:cubicBezTo>
                        <a:pt x="62662" y="69811"/>
                        <a:pt x="46871" y="106063"/>
                        <a:pt x="34772" y="115809"/>
                      </a:cubicBezTo>
                      <a:cubicBezTo>
                        <a:pt x="22673" y="125555"/>
                        <a:pt x="-11012" y="132560"/>
                        <a:pt x="3617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3" name="Volný tvar 74">
                  <a:extLst>
                    <a:ext uri="{FF2B5EF4-FFF2-40B4-BE49-F238E27FC236}">
                      <a16:creationId xmlns:a16="http://schemas.microsoft.com/office/drawing/2014/main" id="{13844372-6ED9-0D10-9C8A-274024659C1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65172">
                  <a:off x="3908824" y="2872405"/>
                  <a:ext cx="1575836" cy="533770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6612 w 851069"/>
                    <a:gd name="connsiteY9" fmla="*/ 29131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668 w 851069"/>
                    <a:gd name="connsiteY0" fmla="*/ 113297 h 390928"/>
                    <a:gd name="connsiteX1" fmla="*/ 122596 w 851069"/>
                    <a:gd name="connsiteY1" fmla="*/ 232 h 390928"/>
                    <a:gd name="connsiteX2" fmla="*/ 512626 w 851069"/>
                    <a:gd name="connsiteY2" fmla="*/ 87417 h 390928"/>
                    <a:gd name="connsiteX3" fmla="*/ 814551 w 851069"/>
                    <a:gd name="connsiteY3" fmla="*/ 208187 h 390928"/>
                    <a:gd name="connsiteX4" fmla="*/ 846963 w 851069"/>
                    <a:gd name="connsiteY4" fmla="*/ 378621 h 390928"/>
                    <a:gd name="connsiteX5" fmla="*/ 825438 w 851069"/>
                    <a:gd name="connsiteY5" fmla="*/ 361873 h 390928"/>
                    <a:gd name="connsiteX6" fmla="*/ 794366 w 851069"/>
                    <a:gd name="connsiteY6" fmla="*/ 236579 h 390928"/>
                    <a:gd name="connsiteX7" fmla="*/ 573011 w 851069"/>
                    <a:gd name="connsiteY7" fmla="*/ 139176 h 390928"/>
                    <a:gd name="connsiteX8" fmla="*/ 262460 w 851069"/>
                    <a:gd name="connsiteY8" fmla="*/ 52912 h 390928"/>
                    <a:gd name="connsiteX9" fmla="*/ 144443 w 851069"/>
                    <a:gd name="connsiteY9" fmla="*/ 36380 h 390928"/>
                    <a:gd name="connsiteX10" fmla="*/ 80406 w 851069"/>
                    <a:gd name="connsiteY10" fmla="*/ 59650 h 390928"/>
                    <a:gd name="connsiteX11" fmla="*/ 34823 w 851069"/>
                    <a:gd name="connsiteY11" fmla="*/ 115809 h 390928"/>
                    <a:gd name="connsiteX12" fmla="*/ 3668 w 851069"/>
                    <a:gd name="connsiteY12" fmla="*/ 113297 h 390928"/>
                    <a:gd name="connsiteX0" fmla="*/ 3330 w 850731"/>
                    <a:gd name="connsiteY0" fmla="*/ 123197 h 400828"/>
                    <a:gd name="connsiteX1" fmla="*/ 116535 w 850731"/>
                    <a:gd name="connsiteY1" fmla="*/ 203 h 400828"/>
                    <a:gd name="connsiteX2" fmla="*/ 512288 w 850731"/>
                    <a:gd name="connsiteY2" fmla="*/ 97317 h 400828"/>
                    <a:gd name="connsiteX3" fmla="*/ 814213 w 850731"/>
                    <a:gd name="connsiteY3" fmla="*/ 218087 h 400828"/>
                    <a:gd name="connsiteX4" fmla="*/ 846625 w 850731"/>
                    <a:gd name="connsiteY4" fmla="*/ 388521 h 400828"/>
                    <a:gd name="connsiteX5" fmla="*/ 825100 w 850731"/>
                    <a:gd name="connsiteY5" fmla="*/ 371773 h 400828"/>
                    <a:gd name="connsiteX6" fmla="*/ 794028 w 850731"/>
                    <a:gd name="connsiteY6" fmla="*/ 246479 h 400828"/>
                    <a:gd name="connsiteX7" fmla="*/ 572673 w 850731"/>
                    <a:gd name="connsiteY7" fmla="*/ 149076 h 400828"/>
                    <a:gd name="connsiteX8" fmla="*/ 262122 w 850731"/>
                    <a:gd name="connsiteY8" fmla="*/ 62812 h 400828"/>
                    <a:gd name="connsiteX9" fmla="*/ 144105 w 850731"/>
                    <a:gd name="connsiteY9" fmla="*/ 46280 h 400828"/>
                    <a:gd name="connsiteX10" fmla="*/ 80068 w 850731"/>
                    <a:gd name="connsiteY10" fmla="*/ 69550 h 400828"/>
                    <a:gd name="connsiteX11" fmla="*/ 34485 w 850731"/>
                    <a:gd name="connsiteY11" fmla="*/ 125709 h 400828"/>
                    <a:gd name="connsiteX12" fmla="*/ 3330 w 850731"/>
                    <a:gd name="connsiteY12" fmla="*/ 123197 h 400828"/>
                    <a:gd name="connsiteX0" fmla="*/ 3586 w 850987"/>
                    <a:gd name="connsiteY0" fmla="*/ 114902 h 392533"/>
                    <a:gd name="connsiteX1" fmla="*/ 121133 w 850987"/>
                    <a:gd name="connsiteY1" fmla="*/ 227 h 392533"/>
                    <a:gd name="connsiteX2" fmla="*/ 512544 w 850987"/>
                    <a:gd name="connsiteY2" fmla="*/ 89022 h 392533"/>
                    <a:gd name="connsiteX3" fmla="*/ 814469 w 850987"/>
                    <a:gd name="connsiteY3" fmla="*/ 209792 h 392533"/>
                    <a:gd name="connsiteX4" fmla="*/ 846881 w 850987"/>
                    <a:gd name="connsiteY4" fmla="*/ 380226 h 392533"/>
                    <a:gd name="connsiteX5" fmla="*/ 825356 w 850987"/>
                    <a:gd name="connsiteY5" fmla="*/ 363478 h 392533"/>
                    <a:gd name="connsiteX6" fmla="*/ 794284 w 850987"/>
                    <a:gd name="connsiteY6" fmla="*/ 238184 h 392533"/>
                    <a:gd name="connsiteX7" fmla="*/ 572929 w 850987"/>
                    <a:gd name="connsiteY7" fmla="*/ 140781 h 392533"/>
                    <a:gd name="connsiteX8" fmla="*/ 262378 w 850987"/>
                    <a:gd name="connsiteY8" fmla="*/ 54517 h 392533"/>
                    <a:gd name="connsiteX9" fmla="*/ 144361 w 850987"/>
                    <a:gd name="connsiteY9" fmla="*/ 37985 h 392533"/>
                    <a:gd name="connsiteX10" fmla="*/ 80324 w 850987"/>
                    <a:gd name="connsiteY10" fmla="*/ 61255 h 392533"/>
                    <a:gd name="connsiteX11" fmla="*/ 34741 w 850987"/>
                    <a:gd name="connsiteY11" fmla="*/ 117414 h 392533"/>
                    <a:gd name="connsiteX12" fmla="*/ 3586 w 850987"/>
                    <a:gd name="connsiteY12" fmla="*/ 114902 h 392533"/>
                    <a:gd name="connsiteX0" fmla="*/ 3586 w 850987"/>
                    <a:gd name="connsiteY0" fmla="*/ 114902 h 392275"/>
                    <a:gd name="connsiteX1" fmla="*/ 121133 w 850987"/>
                    <a:gd name="connsiteY1" fmla="*/ 227 h 392275"/>
                    <a:gd name="connsiteX2" fmla="*/ 512544 w 850987"/>
                    <a:gd name="connsiteY2" fmla="*/ 89022 h 392275"/>
                    <a:gd name="connsiteX3" fmla="*/ 814469 w 850987"/>
                    <a:gd name="connsiteY3" fmla="*/ 209792 h 392275"/>
                    <a:gd name="connsiteX4" fmla="*/ 846881 w 850987"/>
                    <a:gd name="connsiteY4" fmla="*/ 380226 h 392275"/>
                    <a:gd name="connsiteX5" fmla="*/ 825356 w 850987"/>
                    <a:gd name="connsiteY5" fmla="*/ 363478 h 392275"/>
                    <a:gd name="connsiteX6" fmla="*/ 779196 w 850987"/>
                    <a:gd name="connsiteY6" fmla="*/ 245037 h 392275"/>
                    <a:gd name="connsiteX7" fmla="*/ 572929 w 850987"/>
                    <a:gd name="connsiteY7" fmla="*/ 140781 h 392275"/>
                    <a:gd name="connsiteX8" fmla="*/ 262378 w 850987"/>
                    <a:gd name="connsiteY8" fmla="*/ 54517 h 392275"/>
                    <a:gd name="connsiteX9" fmla="*/ 144361 w 850987"/>
                    <a:gd name="connsiteY9" fmla="*/ 37985 h 392275"/>
                    <a:gd name="connsiteX10" fmla="*/ 80324 w 850987"/>
                    <a:gd name="connsiteY10" fmla="*/ 61255 h 392275"/>
                    <a:gd name="connsiteX11" fmla="*/ 34741 w 850987"/>
                    <a:gd name="connsiteY11" fmla="*/ 117414 h 392275"/>
                    <a:gd name="connsiteX12" fmla="*/ 3586 w 850987"/>
                    <a:gd name="connsiteY12" fmla="*/ 114902 h 39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87" h="392275">
                      <a:moveTo>
                        <a:pt x="3586" y="114902"/>
                      </a:moveTo>
                      <a:cubicBezTo>
                        <a:pt x="17985" y="95371"/>
                        <a:pt x="36307" y="4540"/>
                        <a:pt x="121133" y="227"/>
                      </a:cubicBezTo>
                      <a:cubicBezTo>
                        <a:pt x="205959" y="-4086"/>
                        <a:pt x="396988" y="54095"/>
                        <a:pt x="512544" y="89022"/>
                      </a:cubicBezTo>
                      <a:cubicBezTo>
                        <a:pt x="628100" y="123949"/>
                        <a:pt x="758746" y="161258"/>
                        <a:pt x="814469" y="209792"/>
                      </a:cubicBezTo>
                      <a:cubicBezTo>
                        <a:pt x="870192" y="258326"/>
                        <a:pt x="845067" y="354612"/>
                        <a:pt x="846881" y="380226"/>
                      </a:cubicBezTo>
                      <a:cubicBezTo>
                        <a:pt x="848695" y="405840"/>
                        <a:pt x="836637" y="386010"/>
                        <a:pt x="825356" y="363478"/>
                      </a:cubicBezTo>
                      <a:cubicBezTo>
                        <a:pt x="814075" y="340947"/>
                        <a:pt x="821267" y="282153"/>
                        <a:pt x="779196" y="245037"/>
                      </a:cubicBezTo>
                      <a:cubicBezTo>
                        <a:pt x="737125" y="207921"/>
                        <a:pt x="659065" y="172534"/>
                        <a:pt x="572929" y="140781"/>
                      </a:cubicBezTo>
                      <a:cubicBezTo>
                        <a:pt x="486793" y="109028"/>
                        <a:pt x="333806" y="71650"/>
                        <a:pt x="262378" y="54517"/>
                      </a:cubicBezTo>
                      <a:cubicBezTo>
                        <a:pt x="190950" y="37384"/>
                        <a:pt x="176301" y="38393"/>
                        <a:pt x="144361" y="37985"/>
                      </a:cubicBezTo>
                      <a:cubicBezTo>
                        <a:pt x="112421" y="37577"/>
                        <a:pt x="93874" y="46264"/>
                        <a:pt x="80324" y="61255"/>
                      </a:cubicBezTo>
                      <a:cubicBezTo>
                        <a:pt x="66774" y="76246"/>
                        <a:pt x="47531" y="108473"/>
                        <a:pt x="34741" y="117414"/>
                      </a:cubicBezTo>
                      <a:cubicBezTo>
                        <a:pt x="21951" y="126355"/>
                        <a:pt x="-10813" y="134433"/>
                        <a:pt x="3586" y="1149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4" name="Volný tvar 75">
                  <a:extLst>
                    <a:ext uri="{FF2B5EF4-FFF2-40B4-BE49-F238E27FC236}">
                      <a16:creationId xmlns:a16="http://schemas.microsoft.com/office/drawing/2014/main" id="{C71B5E4A-DE2B-F49D-903A-40261ACBDCF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16670">
                  <a:off x="3978949" y="2960240"/>
                  <a:ext cx="1430717" cy="385555"/>
                </a:xfrm>
                <a:custGeom>
                  <a:avLst/>
                  <a:gdLst>
                    <a:gd name="connsiteX0" fmla="*/ 828 w 845152"/>
                    <a:gd name="connsiteY0" fmla="*/ 129586 h 391137"/>
                    <a:gd name="connsiteX1" fmla="*/ 87092 w 845152"/>
                    <a:gd name="connsiteY1" fmla="*/ 189 h 391137"/>
                    <a:gd name="connsiteX2" fmla="*/ 509786 w 845152"/>
                    <a:gd name="connsiteY2" fmla="*/ 103706 h 391137"/>
                    <a:gd name="connsiteX3" fmla="*/ 811711 w 845152"/>
                    <a:gd name="connsiteY3" fmla="*/ 224476 h 391137"/>
                    <a:gd name="connsiteX4" fmla="*/ 837590 w 845152"/>
                    <a:gd name="connsiteY4" fmla="*/ 388378 h 391137"/>
                    <a:gd name="connsiteX5" fmla="*/ 811711 w 845152"/>
                    <a:gd name="connsiteY5" fmla="*/ 319367 h 391137"/>
                    <a:gd name="connsiteX6" fmla="*/ 759952 w 845152"/>
                    <a:gd name="connsiteY6" fmla="*/ 215850 h 391137"/>
                    <a:gd name="connsiteX7" fmla="*/ 570171 w 845152"/>
                    <a:gd name="connsiteY7" fmla="*/ 155465 h 391137"/>
                    <a:gd name="connsiteX8" fmla="*/ 259620 w 845152"/>
                    <a:gd name="connsiteY8" fmla="*/ 69201 h 391137"/>
                    <a:gd name="connsiteX9" fmla="*/ 87092 w 845152"/>
                    <a:gd name="connsiteY9" fmla="*/ 8816 h 391137"/>
                    <a:gd name="connsiteX10" fmla="*/ 43960 w 845152"/>
                    <a:gd name="connsiteY10" fmla="*/ 95080 h 391137"/>
                    <a:gd name="connsiteX11" fmla="*/ 828 w 845152"/>
                    <a:gd name="connsiteY11" fmla="*/ 129586 h 391137"/>
                    <a:gd name="connsiteX0" fmla="*/ 1045 w 845369"/>
                    <a:gd name="connsiteY0" fmla="*/ 129586 h 391137"/>
                    <a:gd name="connsiteX1" fmla="*/ 87309 w 845369"/>
                    <a:gd name="connsiteY1" fmla="*/ 189 h 391137"/>
                    <a:gd name="connsiteX2" fmla="*/ 510003 w 845369"/>
                    <a:gd name="connsiteY2" fmla="*/ 103706 h 391137"/>
                    <a:gd name="connsiteX3" fmla="*/ 811928 w 845369"/>
                    <a:gd name="connsiteY3" fmla="*/ 224476 h 391137"/>
                    <a:gd name="connsiteX4" fmla="*/ 837807 w 845369"/>
                    <a:gd name="connsiteY4" fmla="*/ 388378 h 391137"/>
                    <a:gd name="connsiteX5" fmla="*/ 811928 w 845369"/>
                    <a:gd name="connsiteY5" fmla="*/ 319367 h 391137"/>
                    <a:gd name="connsiteX6" fmla="*/ 760169 w 845369"/>
                    <a:gd name="connsiteY6" fmla="*/ 215850 h 391137"/>
                    <a:gd name="connsiteX7" fmla="*/ 570388 w 845369"/>
                    <a:gd name="connsiteY7" fmla="*/ 155465 h 391137"/>
                    <a:gd name="connsiteX8" fmla="*/ 259837 w 845369"/>
                    <a:gd name="connsiteY8" fmla="*/ 69201 h 391137"/>
                    <a:gd name="connsiteX9" fmla="*/ 113503 w 845369"/>
                    <a:gd name="connsiteY9" fmla="*/ 42153 h 391137"/>
                    <a:gd name="connsiteX10" fmla="*/ 44177 w 845369"/>
                    <a:gd name="connsiteY10" fmla="*/ 95080 h 391137"/>
                    <a:gd name="connsiteX11" fmla="*/ 1045 w 845369"/>
                    <a:gd name="connsiteY11" fmla="*/ 129586 h 391137"/>
                    <a:gd name="connsiteX0" fmla="*/ 1045 w 843097"/>
                    <a:gd name="connsiteY0" fmla="*/ 129586 h 394298"/>
                    <a:gd name="connsiteX1" fmla="*/ 87309 w 843097"/>
                    <a:gd name="connsiteY1" fmla="*/ 189 h 394298"/>
                    <a:gd name="connsiteX2" fmla="*/ 510003 w 843097"/>
                    <a:gd name="connsiteY2" fmla="*/ 103706 h 394298"/>
                    <a:gd name="connsiteX3" fmla="*/ 811928 w 843097"/>
                    <a:gd name="connsiteY3" fmla="*/ 224476 h 394298"/>
                    <a:gd name="connsiteX4" fmla="*/ 833452 w 843097"/>
                    <a:gd name="connsiteY4" fmla="*/ 391644 h 394298"/>
                    <a:gd name="connsiteX5" fmla="*/ 811928 w 843097"/>
                    <a:gd name="connsiteY5" fmla="*/ 319367 h 394298"/>
                    <a:gd name="connsiteX6" fmla="*/ 760169 w 843097"/>
                    <a:gd name="connsiteY6" fmla="*/ 215850 h 394298"/>
                    <a:gd name="connsiteX7" fmla="*/ 570388 w 843097"/>
                    <a:gd name="connsiteY7" fmla="*/ 155465 h 394298"/>
                    <a:gd name="connsiteX8" fmla="*/ 259837 w 843097"/>
                    <a:gd name="connsiteY8" fmla="*/ 69201 h 394298"/>
                    <a:gd name="connsiteX9" fmla="*/ 113503 w 843097"/>
                    <a:gd name="connsiteY9" fmla="*/ 42153 h 394298"/>
                    <a:gd name="connsiteX10" fmla="*/ 44177 w 843097"/>
                    <a:gd name="connsiteY10" fmla="*/ 95080 h 394298"/>
                    <a:gd name="connsiteX11" fmla="*/ 1045 w 843097"/>
                    <a:gd name="connsiteY11" fmla="*/ 129586 h 394298"/>
                    <a:gd name="connsiteX0" fmla="*/ 1045 w 843036"/>
                    <a:gd name="connsiteY0" fmla="*/ 129586 h 403140"/>
                    <a:gd name="connsiteX1" fmla="*/ 87309 w 843036"/>
                    <a:gd name="connsiteY1" fmla="*/ 189 h 403140"/>
                    <a:gd name="connsiteX2" fmla="*/ 510003 w 843036"/>
                    <a:gd name="connsiteY2" fmla="*/ 103706 h 403140"/>
                    <a:gd name="connsiteX3" fmla="*/ 811928 w 843036"/>
                    <a:gd name="connsiteY3" fmla="*/ 224476 h 403140"/>
                    <a:gd name="connsiteX4" fmla="*/ 833452 w 843036"/>
                    <a:gd name="connsiteY4" fmla="*/ 391644 h 403140"/>
                    <a:gd name="connsiteX5" fmla="*/ 813016 w 843036"/>
                    <a:gd name="connsiteY5" fmla="*/ 369451 h 403140"/>
                    <a:gd name="connsiteX6" fmla="*/ 760169 w 843036"/>
                    <a:gd name="connsiteY6" fmla="*/ 215850 h 403140"/>
                    <a:gd name="connsiteX7" fmla="*/ 570388 w 843036"/>
                    <a:gd name="connsiteY7" fmla="*/ 155465 h 403140"/>
                    <a:gd name="connsiteX8" fmla="*/ 259837 w 843036"/>
                    <a:gd name="connsiteY8" fmla="*/ 69201 h 403140"/>
                    <a:gd name="connsiteX9" fmla="*/ 113503 w 843036"/>
                    <a:gd name="connsiteY9" fmla="*/ 42153 h 403140"/>
                    <a:gd name="connsiteX10" fmla="*/ 44177 w 843036"/>
                    <a:gd name="connsiteY10" fmla="*/ 95080 h 403140"/>
                    <a:gd name="connsiteX11" fmla="*/ 1045 w 843036"/>
                    <a:gd name="connsiteY11" fmla="*/ 129586 h 403140"/>
                    <a:gd name="connsiteX0" fmla="*/ 1045 w 849104"/>
                    <a:gd name="connsiteY0" fmla="*/ 129586 h 400633"/>
                    <a:gd name="connsiteX1" fmla="*/ 87309 w 849104"/>
                    <a:gd name="connsiteY1" fmla="*/ 189 h 400633"/>
                    <a:gd name="connsiteX2" fmla="*/ 510003 w 849104"/>
                    <a:gd name="connsiteY2" fmla="*/ 103706 h 400633"/>
                    <a:gd name="connsiteX3" fmla="*/ 811928 w 849104"/>
                    <a:gd name="connsiteY3" fmla="*/ 224476 h 400633"/>
                    <a:gd name="connsiteX4" fmla="*/ 844340 w 849104"/>
                    <a:gd name="connsiteY4" fmla="*/ 388378 h 400633"/>
                    <a:gd name="connsiteX5" fmla="*/ 813016 w 849104"/>
                    <a:gd name="connsiteY5" fmla="*/ 369451 h 400633"/>
                    <a:gd name="connsiteX6" fmla="*/ 760169 w 849104"/>
                    <a:gd name="connsiteY6" fmla="*/ 215850 h 400633"/>
                    <a:gd name="connsiteX7" fmla="*/ 570388 w 849104"/>
                    <a:gd name="connsiteY7" fmla="*/ 155465 h 400633"/>
                    <a:gd name="connsiteX8" fmla="*/ 259837 w 849104"/>
                    <a:gd name="connsiteY8" fmla="*/ 69201 h 400633"/>
                    <a:gd name="connsiteX9" fmla="*/ 113503 w 849104"/>
                    <a:gd name="connsiteY9" fmla="*/ 42153 h 400633"/>
                    <a:gd name="connsiteX10" fmla="*/ 44177 w 849104"/>
                    <a:gd name="connsiteY10" fmla="*/ 95080 h 400633"/>
                    <a:gd name="connsiteX11" fmla="*/ 1045 w 849104"/>
                    <a:gd name="connsiteY11" fmla="*/ 129586 h 400633"/>
                    <a:gd name="connsiteX0" fmla="*/ 1045 w 851795"/>
                    <a:gd name="connsiteY0" fmla="*/ 129586 h 396775"/>
                    <a:gd name="connsiteX1" fmla="*/ 87309 w 851795"/>
                    <a:gd name="connsiteY1" fmla="*/ 189 h 396775"/>
                    <a:gd name="connsiteX2" fmla="*/ 510003 w 851795"/>
                    <a:gd name="connsiteY2" fmla="*/ 103706 h 396775"/>
                    <a:gd name="connsiteX3" fmla="*/ 811928 w 851795"/>
                    <a:gd name="connsiteY3" fmla="*/ 224476 h 396775"/>
                    <a:gd name="connsiteX4" fmla="*/ 844340 w 851795"/>
                    <a:gd name="connsiteY4" fmla="*/ 388378 h 396775"/>
                    <a:gd name="connsiteX5" fmla="*/ 813016 w 851795"/>
                    <a:gd name="connsiteY5" fmla="*/ 369451 h 396775"/>
                    <a:gd name="connsiteX6" fmla="*/ 760169 w 851795"/>
                    <a:gd name="connsiteY6" fmla="*/ 215850 h 396775"/>
                    <a:gd name="connsiteX7" fmla="*/ 570388 w 851795"/>
                    <a:gd name="connsiteY7" fmla="*/ 155465 h 396775"/>
                    <a:gd name="connsiteX8" fmla="*/ 259837 w 851795"/>
                    <a:gd name="connsiteY8" fmla="*/ 69201 h 396775"/>
                    <a:gd name="connsiteX9" fmla="*/ 113503 w 851795"/>
                    <a:gd name="connsiteY9" fmla="*/ 42153 h 396775"/>
                    <a:gd name="connsiteX10" fmla="*/ 44177 w 851795"/>
                    <a:gd name="connsiteY10" fmla="*/ 95080 h 396775"/>
                    <a:gd name="connsiteX11" fmla="*/ 1045 w 851795"/>
                    <a:gd name="connsiteY11" fmla="*/ 129586 h 396775"/>
                    <a:gd name="connsiteX0" fmla="*/ 1045 w 851795"/>
                    <a:gd name="connsiteY0" fmla="*/ 129586 h 395384"/>
                    <a:gd name="connsiteX1" fmla="*/ 87309 w 851795"/>
                    <a:gd name="connsiteY1" fmla="*/ 189 h 395384"/>
                    <a:gd name="connsiteX2" fmla="*/ 510003 w 851795"/>
                    <a:gd name="connsiteY2" fmla="*/ 103706 h 395384"/>
                    <a:gd name="connsiteX3" fmla="*/ 811928 w 851795"/>
                    <a:gd name="connsiteY3" fmla="*/ 224476 h 395384"/>
                    <a:gd name="connsiteX4" fmla="*/ 844340 w 851795"/>
                    <a:gd name="connsiteY4" fmla="*/ 388378 h 395384"/>
                    <a:gd name="connsiteX5" fmla="*/ 813016 w 851795"/>
                    <a:gd name="connsiteY5" fmla="*/ 369451 h 395384"/>
                    <a:gd name="connsiteX6" fmla="*/ 791743 w 851795"/>
                    <a:gd name="connsiteY6" fmla="*/ 252868 h 395384"/>
                    <a:gd name="connsiteX7" fmla="*/ 570388 w 851795"/>
                    <a:gd name="connsiteY7" fmla="*/ 155465 h 395384"/>
                    <a:gd name="connsiteX8" fmla="*/ 259837 w 851795"/>
                    <a:gd name="connsiteY8" fmla="*/ 69201 h 395384"/>
                    <a:gd name="connsiteX9" fmla="*/ 113503 w 851795"/>
                    <a:gd name="connsiteY9" fmla="*/ 42153 h 395384"/>
                    <a:gd name="connsiteX10" fmla="*/ 44177 w 851795"/>
                    <a:gd name="connsiteY10" fmla="*/ 95080 h 395384"/>
                    <a:gd name="connsiteX11" fmla="*/ 1045 w 851795"/>
                    <a:gd name="connsiteY11" fmla="*/ 129586 h 395384"/>
                    <a:gd name="connsiteX0" fmla="*/ 1045 w 848519"/>
                    <a:gd name="connsiteY0" fmla="*/ 129586 h 398585"/>
                    <a:gd name="connsiteX1" fmla="*/ 87309 w 848519"/>
                    <a:gd name="connsiteY1" fmla="*/ 189 h 398585"/>
                    <a:gd name="connsiteX2" fmla="*/ 510003 w 848519"/>
                    <a:gd name="connsiteY2" fmla="*/ 103706 h 398585"/>
                    <a:gd name="connsiteX3" fmla="*/ 811928 w 848519"/>
                    <a:gd name="connsiteY3" fmla="*/ 224476 h 398585"/>
                    <a:gd name="connsiteX4" fmla="*/ 844340 w 848519"/>
                    <a:gd name="connsiteY4" fmla="*/ 388378 h 398585"/>
                    <a:gd name="connsiteX5" fmla="*/ 821726 w 848519"/>
                    <a:gd name="connsiteY5" fmla="*/ 367274 h 398585"/>
                    <a:gd name="connsiteX6" fmla="*/ 791743 w 848519"/>
                    <a:gd name="connsiteY6" fmla="*/ 252868 h 398585"/>
                    <a:gd name="connsiteX7" fmla="*/ 570388 w 848519"/>
                    <a:gd name="connsiteY7" fmla="*/ 155465 h 398585"/>
                    <a:gd name="connsiteX8" fmla="*/ 259837 w 848519"/>
                    <a:gd name="connsiteY8" fmla="*/ 69201 h 398585"/>
                    <a:gd name="connsiteX9" fmla="*/ 113503 w 848519"/>
                    <a:gd name="connsiteY9" fmla="*/ 42153 h 398585"/>
                    <a:gd name="connsiteX10" fmla="*/ 44177 w 848519"/>
                    <a:gd name="connsiteY10" fmla="*/ 95080 h 398585"/>
                    <a:gd name="connsiteX11" fmla="*/ 1045 w 848519"/>
                    <a:gd name="connsiteY11" fmla="*/ 129586 h 398585"/>
                    <a:gd name="connsiteX0" fmla="*/ 2183 w 849657"/>
                    <a:gd name="connsiteY0" fmla="*/ 129586 h 398585"/>
                    <a:gd name="connsiteX1" fmla="*/ 88447 w 849657"/>
                    <a:gd name="connsiteY1" fmla="*/ 189 h 398585"/>
                    <a:gd name="connsiteX2" fmla="*/ 511141 w 849657"/>
                    <a:gd name="connsiteY2" fmla="*/ 103706 h 398585"/>
                    <a:gd name="connsiteX3" fmla="*/ 813066 w 849657"/>
                    <a:gd name="connsiteY3" fmla="*/ 224476 h 398585"/>
                    <a:gd name="connsiteX4" fmla="*/ 845478 w 849657"/>
                    <a:gd name="connsiteY4" fmla="*/ 388378 h 398585"/>
                    <a:gd name="connsiteX5" fmla="*/ 822864 w 849657"/>
                    <a:gd name="connsiteY5" fmla="*/ 367274 h 398585"/>
                    <a:gd name="connsiteX6" fmla="*/ 792881 w 849657"/>
                    <a:gd name="connsiteY6" fmla="*/ 252868 h 398585"/>
                    <a:gd name="connsiteX7" fmla="*/ 571526 w 849657"/>
                    <a:gd name="connsiteY7" fmla="*/ 155465 h 398585"/>
                    <a:gd name="connsiteX8" fmla="*/ 260975 w 849657"/>
                    <a:gd name="connsiteY8" fmla="*/ 69201 h 398585"/>
                    <a:gd name="connsiteX9" fmla="*/ 114641 w 849657"/>
                    <a:gd name="connsiteY9" fmla="*/ 42153 h 398585"/>
                    <a:gd name="connsiteX10" fmla="*/ 33338 w 849657"/>
                    <a:gd name="connsiteY10" fmla="*/ 132098 h 398585"/>
                    <a:gd name="connsiteX11" fmla="*/ 2183 w 849657"/>
                    <a:gd name="connsiteY11" fmla="*/ 129586 h 398585"/>
                    <a:gd name="connsiteX0" fmla="*/ 1811 w 849285"/>
                    <a:gd name="connsiteY0" fmla="*/ 129586 h 398585"/>
                    <a:gd name="connsiteX1" fmla="*/ 88075 w 849285"/>
                    <a:gd name="connsiteY1" fmla="*/ 189 h 398585"/>
                    <a:gd name="connsiteX2" fmla="*/ 510769 w 849285"/>
                    <a:gd name="connsiteY2" fmla="*/ 103706 h 398585"/>
                    <a:gd name="connsiteX3" fmla="*/ 812694 w 849285"/>
                    <a:gd name="connsiteY3" fmla="*/ 224476 h 398585"/>
                    <a:gd name="connsiteX4" fmla="*/ 845106 w 849285"/>
                    <a:gd name="connsiteY4" fmla="*/ 388378 h 398585"/>
                    <a:gd name="connsiteX5" fmla="*/ 822492 w 849285"/>
                    <a:gd name="connsiteY5" fmla="*/ 367274 h 398585"/>
                    <a:gd name="connsiteX6" fmla="*/ 792509 w 849285"/>
                    <a:gd name="connsiteY6" fmla="*/ 252868 h 398585"/>
                    <a:gd name="connsiteX7" fmla="*/ 571154 w 849285"/>
                    <a:gd name="connsiteY7" fmla="*/ 155465 h 398585"/>
                    <a:gd name="connsiteX8" fmla="*/ 260603 w 849285"/>
                    <a:gd name="connsiteY8" fmla="*/ 69201 h 398585"/>
                    <a:gd name="connsiteX9" fmla="*/ 114269 w 849285"/>
                    <a:gd name="connsiteY9" fmla="*/ 42153 h 398585"/>
                    <a:gd name="connsiteX10" fmla="*/ 32966 w 849285"/>
                    <a:gd name="connsiteY10" fmla="*/ 132098 h 398585"/>
                    <a:gd name="connsiteX11" fmla="*/ 1811 w 849285"/>
                    <a:gd name="connsiteY11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14127 w 849143"/>
                    <a:gd name="connsiteY9" fmla="*/ 42153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669 w 849143"/>
                    <a:gd name="connsiteY0" fmla="*/ 129586 h 398585"/>
                    <a:gd name="connsiteX1" fmla="*/ 87933 w 849143"/>
                    <a:gd name="connsiteY1" fmla="*/ 189 h 398585"/>
                    <a:gd name="connsiteX2" fmla="*/ 510627 w 849143"/>
                    <a:gd name="connsiteY2" fmla="*/ 103706 h 398585"/>
                    <a:gd name="connsiteX3" fmla="*/ 812552 w 849143"/>
                    <a:gd name="connsiteY3" fmla="*/ 224476 h 398585"/>
                    <a:gd name="connsiteX4" fmla="*/ 844964 w 849143"/>
                    <a:gd name="connsiteY4" fmla="*/ 388378 h 398585"/>
                    <a:gd name="connsiteX5" fmla="*/ 822350 w 849143"/>
                    <a:gd name="connsiteY5" fmla="*/ 367274 h 398585"/>
                    <a:gd name="connsiteX6" fmla="*/ 792367 w 849143"/>
                    <a:gd name="connsiteY6" fmla="*/ 252868 h 398585"/>
                    <a:gd name="connsiteX7" fmla="*/ 571012 w 849143"/>
                    <a:gd name="connsiteY7" fmla="*/ 155465 h 398585"/>
                    <a:gd name="connsiteX8" fmla="*/ 260461 w 849143"/>
                    <a:gd name="connsiteY8" fmla="*/ 69201 h 398585"/>
                    <a:gd name="connsiteX9" fmla="*/ 123926 w 849143"/>
                    <a:gd name="connsiteY9" fmla="*/ 35621 h 398585"/>
                    <a:gd name="connsiteX10" fmla="*/ 55755 w 849143"/>
                    <a:gd name="connsiteY10" fmla="*/ 49333 h 398585"/>
                    <a:gd name="connsiteX11" fmla="*/ 32824 w 849143"/>
                    <a:gd name="connsiteY11" fmla="*/ 132098 h 398585"/>
                    <a:gd name="connsiteX12" fmla="*/ 1669 w 84914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24106 w 849323"/>
                    <a:gd name="connsiteY9" fmla="*/ 35621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1849 w 849323"/>
                    <a:gd name="connsiteY0" fmla="*/ 129586 h 398585"/>
                    <a:gd name="connsiteX1" fmla="*/ 88113 w 849323"/>
                    <a:gd name="connsiteY1" fmla="*/ 189 h 398585"/>
                    <a:gd name="connsiteX2" fmla="*/ 510807 w 849323"/>
                    <a:gd name="connsiteY2" fmla="*/ 103706 h 398585"/>
                    <a:gd name="connsiteX3" fmla="*/ 812732 w 849323"/>
                    <a:gd name="connsiteY3" fmla="*/ 224476 h 398585"/>
                    <a:gd name="connsiteX4" fmla="*/ 845144 w 849323"/>
                    <a:gd name="connsiteY4" fmla="*/ 388378 h 398585"/>
                    <a:gd name="connsiteX5" fmla="*/ 822530 w 849323"/>
                    <a:gd name="connsiteY5" fmla="*/ 367274 h 398585"/>
                    <a:gd name="connsiteX6" fmla="*/ 792547 w 849323"/>
                    <a:gd name="connsiteY6" fmla="*/ 252868 h 398585"/>
                    <a:gd name="connsiteX7" fmla="*/ 571192 w 849323"/>
                    <a:gd name="connsiteY7" fmla="*/ 155465 h 398585"/>
                    <a:gd name="connsiteX8" fmla="*/ 260641 w 849323"/>
                    <a:gd name="connsiteY8" fmla="*/ 69201 h 398585"/>
                    <a:gd name="connsiteX9" fmla="*/ 144793 w 849323"/>
                    <a:gd name="connsiteY9" fmla="*/ 45420 h 398585"/>
                    <a:gd name="connsiteX10" fmla="*/ 79888 w 849323"/>
                    <a:gd name="connsiteY10" fmla="*/ 65665 h 398585"/>
                    <a:gd name="connsiteX11" fmla="*/ 33004 w 849323"/>
                    <a:gd name="connsiteY11" fmla="*/ 132098 h 398585"/>
                    <a:gd name="connsiteX12" fmla="*/ 1849 w 849323"/>
                    <a:gd name="connsiteY12" fmla="*/ 129586 h 398585"/>
                    <a:gd name="connsiteX0" fmla="*/ 3298 w 850772"/>
                    <a:gd name="connsiteY0" fmla="*/ 115469 h 384468"/>
                    <a:gd name="connsiteX1" fmla="*/ 115693 w 850772"/>
                    <a:gd name="connsiteY1" fmla="*/ 226 h 384468"/>
                    <a:gd name="connsiteX2" fmla="*/ 512256 w 850772"/>
                    <a:gd name="connsiteY2" fmla="*/ 89589 h 384468"/>
                    <a:gd name="connsiteX3" fmla="*/ 814181 w 850772"/>
                    <a:gd name="connsiteY3" fmla="*/ 210359 h 384468"/>
                    <a:gd name="connsiteX4" fmla="*/ 846593 w 850772"/>
                    <a:gd name="connsiteY4" fmla="*/ 374261 h 384468"/>
                    <a:gd name="connsiteX5" fmla="*/ 823979 w 850772"/>
                    <a:gd name="connsiteY5" fmla="*/ 353157 h 384468"/>
                    <a:gd name="connsiteX6" fmla="*/ 793996 w 850772"/>
                    <a:gd name="connsiteY6" fmla="*/ 238751 h 384468"/>
                    <a:gd name="connsiteX7" fmla="*/ 572641 w 850772"/>
                    <a:gd name="connsiteY7" fmla="*/ 141348 h 384468"/>
                    <a:gd name="connsiteX8" fmla="*/ 262090 w 850772"/>
                    <a:gd name="connsiteY8" fmla="*/ 55084 h 384468"/>
                    <a:gd name="connsiteX9" fmla="*/ 146242 w 850772"/>
                    <a:gd name="connsiteY9" fmla="*/ 31303 h 384468"/>
                    <a:gd name="connsiteX10" fmla="*/ 81337 w 850772"/>
                    <a:gd name="connsiteY10" fmla="*/ 51548 h 384468"/>
                    <a:gd name="connsiteX11" fmla="*/ 34453 w 850772"/>
                    <a:gd name="connsiteY11" fmla="*/ 117981 h 384468"/>
                    <a:gd name="connsiteX12" fmla="*/ 3298 w 850772"/>
                    <a:gd name="connsiteY12" fmla="*/ 115469 h 384468"/>
                    <a:gd name="connsiteX0" fmla="*/ 3684 w 851158"/>
                    <a:gd name="connsiteY0" fmla="*/ 113297 h 382296"/>
                    <a:gd name="connsiteX1" fmla="*/ 122612 w 851158"/>
                    <a:gd name="connsiteY1" fmla="*/ 232 h 382296"/>
                    <a:gd name="connsiteX2" fmla="*/ 512642 w 851158"/>
                    <a:gd name="connsiteY2" fmla="*/ 87417 h 382296"/>
                    <a:gd name="connsiteX3" fmla="*/ 814567 w 851158"/>
                    <a:gd name="connsiteY3" fmla="*/ 208187 h 382296"/>
                    <a:gd name="connsiteX4" fmla="*/ 846979 w 851158"/>
                    <a:gd name="connsiteY4" fmla="*/ 372089 h 382296"/>
                    <a:gd name="connsiteX5" fmla="*/ 824365 w 851158"/>
                    <a:gd name="connsiteY5" fmla="*/ 350985 h 382296"/>
                    <a:gd name="connsiteX6" fmla="*/ 794382 w 851158"/>
                    <a:gd name="connsiteY6" fmla="*/ 236579 h 382296"/>
                    <a:gd name="connsiteX7" fmla="*/ 573027 w 851158"/>
                    <a:gd name="connsiteY7" fmla="*/ 139176 h 382296"/>
                    <a:gd name="connsiteX8" fmla="*/ 262476 w 851158"/>
                    <a:gd name="connsiteY8" fmla="*/ 52912 h 382296"/>
                    <a:gd name="connsiteX9" fmla="*/ 146628 w 851158"/>
                    <a:gd name="connsiteY9" fmla="*/ 29131 h 382296"/>
                    <a:gd name="connsiteX10" fmla="*/ 81723 w 851158"/>
                    <a:gd name="connsiteY10" fmla="*/ 49376 h 382296"/>
                    <a:gd name="connsiteX11" fmla="*/ 34839 w 851158"/>
                    <a:gd name="connsiteY11" fmla="*/ 115809 h 382296"/>
                    <a:gd name="connsiteX12" fmla="*/ 3684 w 851158"/>
                    <a:gd name="connsiteY12" fmla="*/ 113297 h 382296"/>
                    <a:gd name="connsiteX0" fmla="*/ 3617 w 851091"/>
                    <a:gd name="connsiteY0" fmla="*/ 113297 h 382296"/>
                    <a:gd name="connsiteX1" fmla="*/ 122545 w 851091"/>
                    <a:gd name="connsiteY1" fmla="*/ 232 h 382296"/>
                    <a:gd name="connsiteX2" fmla="*/ 512575 w 851091"/>
                    <a:gd name="connsiteY2" fmla="*/ 87417 h 382296"/>
                    <a:gd name="connsiteX3" fmla="*/ 814500 w 851091"/>
                    <a:gd name="connsiteY3" fmla="*/ 208187 h 382296"/>
                    <a:gd name="connsiteX4" fmla="*/ 846912 w 851091"/>
                    <a:gd name="connsiteY4" fmla="*/ 372089 h 382296"/>
                    <a:gd name="connsiteX5" fmla="*/ 824298 w 851091"/>
                    <a:gd name="connsiteY5" fmla="*/ 350985 h 382296"/>
                    <a:gd name="connsiteX6" fmla="*/ 794315 w 851091"/>
                    <a:gd name="connsiteY6" fmla="*/ 236579 h 382296"/>
                    <a:gd name="connsiteX7" fmla="*/ 572960 w 851091"/>
                    <a:gd name="connsiteY7" fmla="*/ 139176 h 382296"/>
                    <a:gd name="connsiteX8" fmla="*/ 262409 w 851091"/>
                    <a:gd name="connsiteY8" fmla="*/ 52912 h 382296"/>
                    <a:gd name="connsiteX9" fmla="*/ 146561 w 851091"/>
                    <a:gd name="connsiteY9" fmla="*/ 29131 h 382296"/>
                    <a:gd name="connsiteX10" fmla="*/ 76212 w 851091"/>
                    <a:gd name="connsiteY10" fmla="*/ 54820 h 382296"/>
                    <a:gd name="connsiteX11" fmla="*/ 34772 w 851091"/>
                    <a:gd name="connsiteY11" fmla="*/ 115809 h 382296"/>
                    <a:gd name="connsiteX12" fmla="*/ 3617 w 851091"/>
                    <a:gd name="connsiteY12" fmla="*/ 113297 h 382296"/>
                    <a:gd name="connsiteX0" fmla="*/ 3617 w 851091"/>
                    <a:gd name="connsiteY0" fmla="*/ 113297 h 387717"/>
                    <a:gd name="connsiteX1" fmla="*/ 122545 w 851091"/>
                    <a:gd name="connsiteY1" fmla="*/ 232 h 387717"/>
                    <a:gd name="connsiteX2" fmla="*/ 512575 w 851091"/>
                    <a:gd name="connsiteY2" fmla="*/ 87417 h 387717"/>
                    <a:gd name="connsiteX3" fmla="*/ 814500 w 851091"/>
                    <a:gd name="connsiteY3" fmla="*/ 208187 h 387717"/>
                    <a:gd name="connsiteX4" fmla="*/ 846912 w 851091"/>
                    <a:gd name="connsiteY4" fmla="*/ 378621 h 387717"/>
                    <a:gd name="connsiteX5" fmla="*/ 824298 w 851091"/>
                    <a:gd name="connsiteY5" fmla="*/ 350985 h 387717"/>
                    <a:gd name="connsiteX6" fmla="*/ 794315 w 851091"/>
                    <a:gd name="connsiteY6" fmla="*/ 236579 h 387717"/>
                    <a:gd name="connsiteX7" fmla="*/ 572960 w 851091"/>
                    <a:gd name="connsiteY7" fmla="*/ 139176 h 387717"/>
                    <a:gd name="connsiteX8" fmla="*/ 262409 w 851091"/>
                    <a:gd name="connsiteY8" fmla="*/ 52912 h 387717"/>
                    <a:gd name="connsiteX9" fmla="*/ 146561 w 851091"/>
                    <a:gd name="connsiteY9" fmla="*/ 29131 h 387717"/>
                    <a:gd name="connsiteX10" fmla="*/ 76212 w 851091"/>
                    <a:gd name="connsiteY10" fmla="*/ 54820 h 387717"/>
                    <a:gd name="connsiteX11" fmla="*/ 34772 w 851091"/>
                    <a:gd name="connsiteY11" fmla="*/ 115809 h 387717"/>
                    <a:gd name="connsiteX12" fmla="*/ 3617 w 851091"/>
                    <a:gd name="connsiteY12" fmla="*/ 113297 h 387717"/>
                    <a:gd name="connsiteX0" fmla="*/ 3617 w 851018"/>
                    <a:gd name="connsiteY0" fmla="*/ 113297 h 390928"/>
                    <a:gd name="connsiteX1" fmla="*/ 122545 w 851018"/>
                    <a:gd name="connsiteY1" fmla="*/ 232 h 390928"/>
                    <a:gd name="connsiteX2" fmla="*/ 512575 w 851018"/>
                    <a:gd name="connsiteY2" fmla="*/ 87417 h 390928"/>
                    <a:gd name="connsiteX3" fmla="*/ 814500 w 851018"/>
                    <a:gd name="connsiteY3" fmla="*/ 208187 h 390928"/>
                    <a:gd name="connsiteX4" fmla="*/ 846912 w 851018"/>
                    <a:gd name="connsiteY4" fmla="*/ 378621 h 390928"/>
                    <a:gd name="connsiteX5" fmla="*/ 825387 w 851018"/>
                    <a:gd name="connsiteY5" fmla="*/ 361873 h 390928"/>
                    <a:gd name="connsiteX6" fmla="*/ 794315 w 851018"/>
                    <a:gd name="connsiteY6" fmla="*/ 236579 h 390928"/>
                    <a:gd name="connsiteX7" fmla="*/ 572960 w 851018"/>
                    <a:gd name="connsiteY7" fmla="*/ 139176 h 390928"/>
                    <a:gd name="connsiteX8" fmla="*/ 262409 w 851018"/>
                    <a:gd name="connsiteY8" fmla="*/ 52912 h 390928"/>
                    <a:gd name="connsiteX9" fmla="*/ 146561 w 851018"/>
                    <a:gd name="connsiteY9" fmla="*/ 29131 h 390928"/>
                    <a:gd name="connsiteX10" fmla="*/ 76212 w 851018"/>
                    <a:gd name="connsiteY10" fmla="*/ 54820 h 390928"/>
                    <a:gd name="connsiteX11" fmla="*/ 34772 w 851018"/>
                    <a:gd name="connsiteY11" fmla="*/ 115809 h 390928"/>
                    <a:gd name="connsiteX12" fmla="*/ 3617 w 851018"/>
                    <a:gd name="connsiteY12" fmla="*/ 113297 h 390928"/>
                    <a:gd name="connsiteX0" fmla="*/ 3617 w 866567"/>
                    <a:gd name="connsiteY0" fmla="*/ 113297 h 373000"/>
                    <a:gd name="connsiteX1" fmla="*/ 122545 w 866567"/>
                    <a:gd name="connsiteY1" fmla="*/ 232 h 373000"/>
                    <a:gd name="connsiteX2" fmla="*/ 512575 w 866567"/>
                    <a:gd name="connsiteY2" fmla="*/ 87417 h 373000"/>
                    <a:gd name="connsiteX3" fmla="*/ 814500 w 866567"/>
                    <a:gd name="connsiteY3" fmla="*/ 208187 h 373000"/>
                    <a:gd name="connsiteX4" fmla="*/ 866491 w 866567"/>
                    <a:gd name="connsiteY4" fmla="*/ 349443 h 373000"/>
                    <a:gd name="connsiteX5" fmla="*/ 825387 w 866567"/>
                    <a:gd name="connsiteY5" fmla="*/ 361873 h 373000"/>
                    <a:gd name="connsiteX6" fmla="*/ 794315 w 866567"/>
                    <a:gd name="connsiteY6" fmla="*/ 236579 h 373000"/>
                    <a:gd name="connsiteX7" fmla="*/ 572960 w 866567"/>
                    <a:gd name="connsiteY7" fmla="*/ 139176 h 373000"/>
                    <a:gd name="connsiteX8" fmla="*/ 262409 w 866567"/>
                    <a:gd name="connsiteY8" fmla="*/ 52912 h 373000"/>
                    <a:gd name="connsiteX9" fmla="*/ 146561 w 866567"/>
                    <a:gd name="connsiteY9" fmla="*/ 29131 h 373000"/>
                    <a:gd name="connsiteX10" fmla="*/ 76212 w 866567"/>
                    <a:gd name="connsiteY10" fmla="*/ 54820 h 373000"/>
                    <a:gd name="connsiteX11" fmla="*/ 34772 w 866567"/>
                    <a:gd name="connsiteY11" fmla="*/ 115809 h 373000"/>
                    <a:gd name="connsiteX12" fmla="*/ 3617 w 866567"/>
                    <a:gd name="connsiteY12" fmla="*/ 113297 h 373000"/>
                    <a:gd name="connsiteX0" fmla="*/ 3617 w 867450"/>
                    <a:gd name="connsiteY0" fmla="*/ 113297 h 372087"/>
                    <a:gd name="connsiteX1" fmla="*/ 122545 w 867450"/>
                    <a:gd name="connsiteY1" fmla="*/ 232 h 372087"/>
                    <a:gd name="connsiteX2" fmla="*/ 512575 w 867450"/>
                    <a:gd name="connsiteY2" fmla="*/ 87417 h 372087"/>
                    <a:gd name="connsiteX3" fmla="*/ 814500 w 867450"/>
                    <a:gd name="connsiteY3" fmla="*/ 208187 h 372087"/>
                    <a:gd name="connsiteX4" fmla="*/ 866491 w 867450"/>
                    <a:gd name="connsiteY4" fmla="*/ 349443 h 372087"/>
                    <a:gd name="connsiteX5" fmla="*/ 844196 w 867450"/>
                    <a:gd name="connsiteY5" fmla="*/ 360546 h 372087"/>
                    <a:gd name="connsiteX6" fmla="*/ 794315 w 867450"/>
                    <a:gd name="connsiteY6" fmla="*/ 236579 h 372087"/>
                    <a:gd name="connsiteX7" fmla="*/ 572960 w 867450"/>
                    <a:gd name="connsiteY7" fmla="*/ 139176 h 372087"/>
                    <a:gd name="connsiteX8" fmla="*/ 262409 w 867450"/>
                    <a:gd name="connsiteY8" fmla="*/ 52912 h 372087"/>
                    <a:gd name="connsiteX9" fmla="*/ 146561 w 867450"/>
                    <a:gd name="connsiteY9" fmla="*/ 29131 h 372087"/>
                    <a:gd name="connsiteX10" fmla="*/ 76212 w 867450"/>
                    <a:gd name="connsiteY10" fmla="*/ 54820 h 372087"/>
                    <a:gd name="connsiteX11" fmla="*/ 34772 w 867450"/>
                    <a:gd name="connsiteY11" fmla="*/ 115809 h 372087"/>
                    <a:gd name="connsiteX12" fmla="*/ 3617 w 867450"/>
                    <a:gd name="connsiteY12" fmla="*/ 113297 h 372087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2960 w 867487"/>
                    <a:gd name="connsiteY7" fmla="*/ 139176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62409 w 867487"/>
                    <a:gd name="connsiteY8" fmla="*/ 52912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46561 w 867487"/>
                    <a:gd name="connsiteY9" fmla="*/ 29131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17 w 867487"/>
                    <a:gd name="connsiteY0" fmla="*/ 113297 h 371040"/>
                    <a:gd name="connsiteX1" fmla="*/ 122545 w 867487"/>
                    <a:gd name="connsiteY1" fmla="*/ 232 h 371040"/>
                    <a:gd name="connsiteX2" fmla="*/ 512575 w 867487"/>
                    <a:gd name="connsiteY2" fmla="*/ 87417 h 371040"/>
                    <a:gd name="connsiteX3" fmla="*/ 814500 w 867487"/>
                    <a:gd name="connsiteY3" fmla="*/ 208187 h 371040"/>
                    <a:gd name="connsiteX4" fmla="*/ 866491 w 867487"/>
                    <a:gd name="connsiteY4" fmla="*/ 349443 h 371040"/>
                    <a:gd name="connsiteX5" fmla="*/ 844196 w 867487"/>
                    <a:gd name="connsiteY5" fmla="*/ 360546 h 371040"/>
                    <a:gd name="connsiteX6" fmla="*/ 789630 w 867487"/>
                    <a:gd name="connsiteY6" fmla="*/ 251336 h 371040"/>
                    <a:gd name="connsiteX7" fmla="*/ 575789 w 867487"/>
                    <a:gd name="connsiteY7" fmla="*/ 157100 h 371040"/>
                    <a:gd name="connsiteX8" fmla="*/ 272756 w 867487"/>
                    <a:gd name="connsiteY8" fmla="*/ 73998 h 371040"/>
                    <a:gd name="connsiteX9" fmla="*/ 158690 w 867487"/>
                    <a:gd name="connsiteY9" fmla="*/ 54489 h 371040"/>
                    <a:gd name="connsiteX10" fmla="*/ 76212 w 867487"/>
                    <a:gd name="connsiteY10" fmla="*/ 54820 h 371040"/>
                    <a:gd name="connsiteX11" fmla="*/ 34772 w 867487"/>
                    <a:gd name="connsiteY11" fmla="*/ 115809 h 371040"/>
                    <a:gd name="connsiteX12" fmla="*/ 3617 w 867487"/>
                    <a:gd name="connsiteY12" fmla="*/ 113297 h 371040"/>
                    <a:gd name="connsiteX0" fmla="*/ 3690 w 867560"/>
                    <a:gd name="connsiteY0" fmla="*/ 113297 h 371040"/>
                    <a:gd name="connsiteX1" fmla="*/ 122618 w 867560"/>
                    <a:gd name="connsiteY1" fmla="*/ 232 h 371040"/>
                    <a:gd name="connsiteX2" fmla="*/ 512648 w 867560"/>
                    <a:gd name="connsiteY2" fmla="*/ 87417 h 371040"/>
                    <a:gd name="connsiteX3" fmla="*/ 814573 w 867560"/>
                    <a:gd name="connsiteY3" fmla="*/ 208187 h 371040"/>
                    <a:gd name="connsiteX4" fmla="*/ 866564 w 867560"/>
                    <a:gd name="connsiteY4" fmla="*/ 349443 h 371040"/>
                    <a:gd name="connsiteX5" fmla="*/ 844269 w 867560"/>
                    <a:gd name="connsiteY5" fmla="*/ 360546 h 371040"/>
                    <a:gd name="connsiteX6" fmla="*/ 789703 w 867560"/>
                    <a:gd name="connsiteY6" fmla="*/ 251336 h 371040"/>
                    <a:gd name="connsiteX7" fmla="*/ 575862 w 867560"/>
                    <a:gd name="connsiteY7" fmla="*/ 157100 h 371040"/>
                    <a:gd name="connsiteX8" fmla="*/ 272829 w 867560"/>
                    <a:gd name="connsiteY8" fmla="*/ 73998 h 371040"/>
                    <a:gd name="connsiteX9" fmla="*/ 158763 w 867560"/>
                    <a:gd name="connsiteY9" fmla="*/ 54489 h 371040"/>
                    <a:gd name="connsiteX10" fmla="*/ 82155 w 867560"/>
                    <a:gd name="connsiteY10" fmla="*/ 74463 h 371040"/>
                    <a:gd name="connsiteX11" fmla="*/ 34845 w 867560"/>
                    <a:gd name="connsiteY11" fmla="*/ 115809 h 371040"/>
                    <a:gd name="connsiteX12" fmla="*/ 3690 w 867560"/>
                    <a:gd name="connsiteY12" fmla="*/ 113297 h 37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67560" h="371040">
                      <a:moveTo>
                        <a:pt x="3690" y="113297"/>
                      </a:moveTo>
                      <a:cubicBezTo>
                        <a:pt x="18319" y="94034"/>
                        <a:pt x="37792" y="4545"/>
                        <a:pt x="122618" y="232"/>
                      </a:cubicBezTo>
                      <a:cubicBezTo>
                        <a:pt x="207444" y="-4081"/>
                        <a:pt x="397322" y="52758"/>
                        <a:pt x="512648" y="87417"/>
                      </a:cubicBezTo>
                      <a:cubicBezTo>
                        <a:pt x="627974" y="122076"/>
                        <a:pt x="755587" y="164516"/>
                        <a:pt x="814573" y="208187"/>
                      </a:cubicBezTo>
                      <a:cubicBezTo>
                        <a:pt x="873559" y="251858"/>
                        <a:pt x="861615" y="324050"/>
                        <a:pt x="866564" y="349443"/>
                      </a:cubicBezTo>
                      <a:cubicBezTo>
                        <a:pt x="871513" y="374836"/>
                        <a:pt x="857079" y="376897"/>
                        <a:pt x="844269" y="360546"/>
                      </a:cubicBezTo>
                      <a:cubicBezTo>
                        <a:pt x="831459" y="344195"/>
                        <a:pt x="834437" y="285244"/>
                        <a:pt x="789703" y="251336"/>
                      </a:cubicBezTo>
                      <a:cubicBezTo>
                        <a:pt x="744969" y="217428"/>
                        <a:pt x="662008" y="186656"/>
                        <a:pt x="575862" y="157100"/>
                      </a:cubicBezTo>
                      <a:cubicBezTo>
                        <a:pt x="489716" y="127544"/>
                        <a:pt x="342346" y="91100"/>
                        <a:pt x="272829" y="73998"/>
                      </a:cubicBezTo>
                      <a:cubicBezTo>
                        <a:pt x="203313" y="56896"/>
                        <a:pt x="190703" y="54897"/>
                        <a:pt x="158763" y="54489"/>
                      </a:cubicBezTo>
                      <a:cubicBezTo>
                        <a:pt x="126823" y="54081"/>
                        <a:pt x="95705" y="59472"/>
                        <a:pt x="82155" y="74463"/>
                      </a:cubicBezTo>
                      <a:cubicBezTo>
                        <a:pt x="68605" y="89454"/>
                        <a:pt x="47923" y="109337"/>
                        <a:pt x="34845" y="115809"/>
                      </a:cubicBezTo>
                      <a:cubicBezTo>
                        <a:pt x="21768" y="122281"/>
                        <a:pt x="-10939" y="132560"/>
                        <a:pt x="3690" y="113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5" name="Volný tvar 76">
                  <a:extLst>
                    <a:ext uri="{FF2B5EF4-FFF2-40B4-BE49-F238E27FC236}">
                      <a16:creationId xmlns:a16="http://schemas.microsoft.com/office/drawing/2014/main" id="{9F4DF292-EC01-17BB-D8DF-C8C47DBB70B3}"/>
                    </a:ext>
                  </a:extLst>
                </p:cNvPr>
                <p:cNvSpPr/>
                <p:nvPr/>
              </p:nvSpPr>
              <p:spPr>
                <a:xfrm>
                  <a:off x="4093369" y="2983739"/>
                  <a:ext cx="1212851" cy="397635"/>
                </a:xfrm>
                <a:custGeom>
                  <a:avLst/>
                  <a:gdLst>
                    <a:gd name="connsiteX0" fmla="*/ 0 w 1254347"/>
                    <a:gd name="connsiteY0" fmla="*/ 32437 h 414862"/>
                    <a:gd name="connsiteX1" fmla="*/ 250031 w 1254347"/>
                    <a:gd name="connsiteY1" fmla="*/ 108637 h 414862"/>
                    <a:gd name="connsiteX2" fmla="*/ 1188244 w 1254347"/>
                    <a:gd name="connsiteY2" fmla="*/ 401531 h 414862"/>
                    <a:gd name="connsiteX3" fmla="*/ 1152525 w 1254347"/>
                    <a:gd name="connsiteY3" fmla="*/ 353906 h 414862"/>
                    <a:gd name="connsiteX4" fmla="*/ 959644 w 1254347"/>
                    <a:gd name="connsiteY4" fmla="*/ 253893 h 414862"/>
                    <a:gd name="connsiteX5" fmla="*/ 640556 w 1254347"/>
                    <a:gd name="connsiteY5" fmla="*/ 151499 h 414862"/>
                    <a:gd name="connsiteX6" fmla="*/ 378619 w 1254347"/>
                    <a:gd name="connsiteY6" fmla="*/ 63393 h 414862"/>
                    <a:gd name="connsiteX7" fmla="*/ 169069 w 1254347"/>
                    <a:gd name="connsiteY7" fmla="*/ 11006 h 414862"/>
                    <a:gd name="connsiteX8" fmla="*/ 54769 w 1254347"/>
                    <a:gd name="connsiteY8" fmla="*/ 1481 h 414862"/>
                    <a:gd name="connsiteX9" fmla="*/ 0 w 1254347"/>
                    <a:gd name="connsiteY9" fmla="*/ 32437 h 414862"/>
                    <a:gd name="connsiteX0" fmla="*/ 0 w 1209971"/>
                    <a:gd name="connsiteY0" fmla="*/ 32437 h 406480"/>
                    <a:gd name="connsiteX1" fmla="*/ 250031 w 1209971"/>
                    <a:gd name="connsiteY1" fmla="*/ 108637 h 406480"/>
                    <a:gd name="connsiteX2" fmla="*/ 1188244 w 1209971"/>
                    <a:gd name="connsiteY2" fmla="*/ 401531 h 406480"/>
                    <a:gd name="connsiteX3" fmla="*/ 1152525 w 1209971"/>
                    <a:gd name="connsiteY3" fmla="*/ 353906 h 406480"/>
                    <a:gd name="connsiteX4" fmla="*/ 959644 w 1209971"/>
                    <a:gd name="connsiteY4" fmla="*/ 253893 h 406480"/>
                    <a:gd name="connsiteX5" fmla="*/ 640556 w 1209971"/>
                    <a:gd name="connsiteY5" fmla="*/ 151499 h 406480"/>
                    <a:gd name="connsiteX6" fmla="*/ 378619 w 1209971"/>
                    <a:gd name="connsiteY6" fmla="*/ 63393 h 406480"/>
                    <a:gd name="connsiteX7" fmla="*/ 169069 w 1209971"/>
                    <a:gd name="connsiteY7" fmla="*/ 11006 h 406480"/>
                    <a:gd name="connsiteX8" fmla="*/ 54769 w 1209971"/>
                    <a:gd name="connsiteY8" fmla="*/ 1481 h 406480"/>
                    <a:gd name="connsiteX9" fmla="*/ 0 w 1209971"/>
                    <a:gd name="connsiteY9" fmla="*/ 32437 h 406480"/>
                    <a:gd name="connsiteX0" fmla="*/ 0 w 1186948"/>
                    <a:gd name="connsiteY0" fmla="*/ 32437 h 399893"/>
                    <a:gd name="connsiteX1" fmla="*/ 250031 w 1186948"/>
                    <a:gd name="connsiteY1" fmla="*/ 108637 h 399893"/>
                    <a:gd name="connsiteX2" fmla="*/ 1157287 w 1186948"/>
                    <a:gd name="connsiteY2" fmla="*/ 394388 h 399893"/>
                    <a:gd name="connsiteX3" fmla="*/ 1152525 w 1186948"/>
                    <a:gd name="connsiteY3" fmla="*/ 353906 h 399893"/>
                    <a:gd name="connsiteX4" fmla="*/ 959644 w 1186948"/>
                    <a:gd name="connsiteY4" fmla="*/ 253893 h 399893"/>
                    <a:gd name="connsiteX5" fmla="*/ 640556 w 1186948"/>
                    <a:gd name="connsiteY5" fmla="*/ 151499 h 399893"/>
                    <a:gd name="connsiteX6" fmla="*/ 378619 w 1186948"/>
                    <a:gd name="connsiteY6" fmla="*/ 63393 h 399893"/>
                    <a:gd name="connsiteX7" fmla="*/ 169069 w 1186948"/>
                    <a:gd name="connsiteY7" fmla="*/ 11006 h 399893"/>
                    <a:gd name="connsiteX8" fmla="*/ 54769 w 1186948"/>
                    <a:gd name="connsiteY8" fmla="*/ 1481 h 399893"/>
                    <a:gd name="connsiteX9" fmla="*/ 0 w 1186948"/>
                    <a:gd name="connsiteY9" fmla="*/ 32437 h 399893"/>
                    <a:gd name="connsiteX0" fmla="*/ 0 w 1230621"/>
                    <a:gd name="connsiteY0" fmla="*/ 32437 h 404167"/>
                    <a:gd name="connsiteX1" fmla="*/ 250031 w 1230621"/>
                    <a:gd name="connsiteY1" fmla="*/ 108637 h 404167"/>
                    <a:gd name="connsiteX2" fmla="*/ 1157287 w 1230621"/>
                    <a:gd name="connsiteY2" fmla="*/ 394388 h 404167"/>
                    <a:gd name="connsiteX3" fmla="*/ 1152525 w 1230621"/>
                    <a:gd name="connsiteY3" fmla="*/ 330093 h 404167"/>
                    <a:gd name="connsiteX4" fmla="*/ 959644 w 1230621"/>
                    <a:gd name="connsiteY4" fmla="*/ 253893 h 404167"/>
                    <a:gd name="connsiteX5" fmla="*/ 640556 w 1230621"/>
                    <a:gd name="connsiteY5" fmla="*/ 151499 h 404167"/>
                    <a:gd name="connsiteX6" fmla="*/ 378619 w 1230621"/>
                    <a:gd name="connsiteY6" fmla="*/ 63393 h 404167"/>
                    <a:gd name="connsiteX7" fmla="*/ 169069 w 1230621"/>
                    <a:gd name="connsiteY7" fmla="*/ 11006 h 404167"/>
                    <a:gd name="connsiteX8" fmla="*/ 54769 w 1230621"/>
                    <a:gd name="connsiteY8" fmla="*/ 1481 h 404167"/>
                    <a:gd name="connsiteX9" fmla="*/ 0 w 1230621"/>
                    <a:gd name="connsiteY9" fmla="*/ 32437 h 404167"/>
                    <a:gd name="connsiteX0" fmla="*/ 0 w 1152536"/>
                    <a:gd name="connsiteY0" fmla="*/ 32437 h 349699"/>
                    <a:gd name="connsiteX1" fmla="*/ 250031 w 1152536"/>
                    <a:gd name="connsiteY1" fmla="*/ 108637 h 349699"/>
                    <a:gd name="connsiteX2" fmla="*/ 964406 w 1152536"/>
                    <a:gd name="connsiteY2" fmla="*/ 330094 h 349699"/>
                    <a:gd name="connsiteX3" fmla="*/ 1152525 w 1152536"/>
                    <a:gd name="connsiteY3" fmla="*/ 330093 h 349699"/>
                    <a:gd name="connsiteX4" fmla="*/ 959644 w 1152536"/>
                    <a:gd name="connsiteY4" fmla="*/ 253893 h 349699"/>
                    <a:gd name="connsiteX5" fmla="*/ 640556 w 1152536"/>
                    <a:gd name="connsiteY5" fmla="*/ 151499 h 349699"/>
                    <a:gd name="connsiteX6" fmla="*/ 378619 w 1152536"/>
                    <a:gd name="connsiteY6" fmla="*/ 63393 h 349699"/>
                    <a:gd name="connsiteX7" fmla="*/ 169069 w 1152536"/>
                    <a:gd name="connsiteY7" fmla="*/ 11006 h 349699"/>
                    <a:gd name="connsiteX8" fmla="*/ 54769 w 1152536"/>
                    <a:gd name="connsiteY8" fmla="*/ 1481 h 349699"/>
                    <a:gd name="connsiteX9" fmla="*/ 0 w 1152536"/>
                    <a:gd name="connsiteY9" fmla="*/ 32437 h 349699"/>
                    <a:gd name="connsiteX0" fmla="*/ 0 w 1193981"/>
                    <a:gd name="connsiteY0" fmla="*/ 32437 h 396769"/>
                    <a:gd name="connsiteX1" fmla="*/ 250031 w 1193981"/>
                    <a:gd name="connsiteY1" fmla="*/ 108637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193981"/>
                    <a:gd name="connsiteY0" fmla="*/ 32437 h 396769"/>
                    <a:gd name="connsiteX1" fmla="*/ 247650 w 1193981"/>
                    <a:gd name="connsiteY1" fmla="*/ 113399 h 396769"/>
                    <a:gd name="connsiteX2" fmla="*/ 964406 w 1193981"/>
                    <a:gd name="connsiteY2" fmla="*/ 330094 h 396769"/>
                    <a:gd name="connsiteX3" fmla="*/ 1178719 w 1193981"/>
                    <a:gd name="connsiteY3" fmla="*/ 396769 h 396769"/>
                    <a:gd name="connsiteX4" fmla="*/ 1152525 w 1193981"/>
                    <a:gd name="connsiteY4" fmla="*/ 330093 h 396769"/>
                    <a:gd name="connsiteX5" fmla="*/ 959644 w 1193981"/>
                    <a:gd name="connsiteY5" fmla="*/ 253893 h 396769"/>
                    <a:gd name="connsiteX6" fmla="*/ 640556 w 1193981"/>
                    <a:gd name="connsiteY6" fmla="*/ 151499 h 396769"/>
                    <a:gd name="connsiteX7" fmla="*/ 378619 w 1193981"/>
                    <a:gd name="connsiteY7" fmla="*/ 63393 h 396769"/>
                    <a:gd name="connsiteX8" fmla="*/ 169069 w 1193981"/>
                    <a:gd name="connsiteY8" fmla="*/ 11006 h 396769"/>
                    <a:gd name="connsiteX9" fmla="*/ 54769 w 1193981"/>
                    <a:gd name="connsiteY9" fmla="*/ 1481 h 396769"/>
                    <a:gd name="connsiteX10" fmla="*/ 0 w 1193981"/>
                    <a:gd name="connsiteY10" fmla="*/ 32437 h 396769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59606 w 1213031"/>
                    <a:gd name="connsiteY6" fmla="*/ 152364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3031"/>
                    <a:gd name="connsiteY0" fmla="*/ 45208 h 397634"/>
                    <a:gd name="connsiteX1" fmla="*/ 266700 w 1213031"/>
                    <a:gd name="connsiteY1" fmla="*/ 114264 h 397634"/>
                    <a:gd name="connsiteX2" fmla="*/ 983456 w 1213031"/>
                    <a:gd name="connsiteY2" fmla="*/ 330959 h 397634"/>
                    <a:gd name="connsiteX3" fmla="*/ 1197769 w 1213031"/>
                    <a:gd name="connsiteY3" fmla="*/ 397634 h 397634"/>
                    <a:gd name="connsiteX4" fmla="*/ 1171575 w 1213031"/>
                    <a:gd name="connsiteY4" fmla="*/ 330958 h 397634"/>
                    <a:gd name="connsiteX5" fmla="*/ 978694 w 1213031"/>
                    <a:gd name="connsiteY5" fmla="*/ 254758 h 397634"/>
                    <a:gd name="connsiteX6" fmla="*/ 666750 w 1213031"/>
                    <a:gd name="connsiteY6" fmla="*/ 140458 h 397634"/>
                    <a:gd name="connsiteX7" fmla="*/ 397669 w 1213031"/>
                    <a:gd name="connsiteY7" fmla="*/ 64258 h 397634"/>
                    <a:gd name="connsiteX8" fmla="*/ 188119 w 1213031"/>
                    <a:gd name="connsiteY8" fmla="*/ 11871 h 397634"/>
                    <a:gd name="connsiteX9" fmla="*/ 73819 w 1213031"/>
                    <a:gd name="connsiteY9" fmla="*/ 2346 h 397634"/>
                    <a:gd name="connsiteX10" fmla="*/ 0 w 121303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7669 w 1212851"/>
                    <a:gd name="connsiteY7" fmla="*/ 64258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5208 h 397634"/>
                    <a:gd name="connsiteX1" fmla="*/ 266700 w 1212851"/>
                    <a:gd name="connsiteY1" fmla="*/ 114264 h 397634"/>
                    <a:gd name="connsiteX2" fmla="*/ 983456 w 1212851"/>
                    <a:gd name="connsiteY2" fmla="*/ 330959 h 397634"/>
                    <a:gd name="connsiteX3" fmla="*/ 1197769 w 1212851"/>
                    <a:gd name="connsiteY3" fmla="*/ 397634 h 397634"/>
                    <a:gd name="connsiteX4" fmla="*/ 1171575 w 1212851"/>
                    <a:gd name="connsiteY4" fmla="*/ 330958 h 397634"/>
                    <a:gd name="connsiteX5" fmla="*/ 983456 w 1212851"/>
                    <a:gd name="connsiteY5" fmla="*/ 242852 h 397634"/>
                    <a:gd name="connsiteX6" fmla="*/ 666750 w 1212851"/>
                    <a:gd name="connsiteY6" fmla="*/ 140458 h 397634"/>
                    <a:gd name="connsiteX7" fmla="*/ 392906 w 1212851"/>
                    <a:gd name="connsiteY7" fmla="*/ 57114 h 397634"/>
                    <a:gd name="connsiteX8" fmla="*/ 188119 w 1212851"/>
                    <a:gd name="connsiteY8" fmla="*/ 11871 h 397634"/>
                    <a:gd name="connsiteX9" fmla="*/ 73819 w 1212851"/>
                    <a:gd name="connsiteY9" fmla="*/ 2346 h 397634"/>
                    <a:gd name="connsiteX10" fmla="*/ 0 w 1212851"/>
                    <a:gd name="connsiteY10" fmla="*/ 45208 h 397634"/>
                    <a:gd name="connsiteX0" fmla="*/ 0 w 1212851"/>
                    <a:gd name="connsiteY0" fmla="*/ 49463 h 401889"/>
                    <a:gd name="connsiteX1" fmla="*/ 266700 w 1212851"/>
                    <a:gd name="connsiteY1" fmla="*/ 118519 h 401889"/>
                    <a:gd name="connsiteX2" fmla="*/ 983456 w 1212851"/>
                    <a:gd name="connsiteY2" fmla="*/ 335214 h 401889"/>
                    <a:gd name="connsiteX3" fmla="*/ 1197769 w 1212851"/>
                    <a:gd name="connsiteY3" fmla="*/ 401889 h 401889"/>
                    <a:gd name="connsiteX4" fmla="*/ 1171575 w 1212851"/>
                    <a:gd name="connsiteY4" fmla="*/ 335213 h 401889"/>
                    <a:gd name="connsiteX5" fmla="*/ 983456 w 1212851"/>
                    <a:gd name="connsiteY5" fmla="*/ 247107 h 401889"/>
                    <a:gd name="connsiteX6" fmla="*/ 666750 w 1212851"/>
                    <a:gd name="connsiteY6" fmla="*/ 144713 h 401889"/>
                    <a:gd name="connsiteX7" fmla="*/ 392906 w 1212851"/>
                    <a:gd name="connsiteY7" fmla="*/ 61369 h 401889"/>
                    <a:gd name="connsiteX8" fmla="*/ 216694 w 1212851"/>
                    <a:gd name="connsiteY8" fmla="*/ 6601 h 401889"/>
                    <a:gd name="connsiteX9" fmla="*/ 73819 w 1212851"/>
                    <a:gd name="connsiteY9" fmla="*/ 6601 h 401889"/>
                    <a:gd name="connsiteX10" fmla="*/ 0 w 1212851"/>
                    <a:gd name="connsiteY10" fmla="*/ 49463 h 401889"/>
                    <a:gd name="connsiteX0" fmla="*/ 0 w 1212851"/>
                    <a:gd name="connsiteY0" fmla="*/ 45209 h 397635"/>
                    <a:gd name="connsiteX1" fmla="*/ 266700 w 1212851"/>
                    <a:gd name="connsiteY1" fmla="*/ 114265 h 397635"/>
                    <a:gd name="connsiteX2" fmla="*/ 983456 w 1212851"/>
                    <a:gd name="connsiteY2" fmla="*/ 330960 h 397635"/>
                    <a:gd name="connsiteX3" fmla="*/ 1197769 w 1212851"/>
                    <a:gd name="connsiteY3" fmla="*/ 397635 h 397635"/>
                    <a:gd name="connsiteX4" fmla="*/ 1171575 w 1212851"/>
                    <a:gd name="connsiteY4" fmla="*/ 330959 h 397635"/>
                    <a:gd name="connsiteX5" fmla="*/ 983456 w 1212851"/>
                    <a:gd name="connsiteY5" fmla="*/ 242853 h 397635"/>
                    <a:gd name="connsiteX6" fmla="*/ 666750 w 1212851"/>
                    <a:gd name="connsiteY6" fmla="*/ 140459 h 397635"/>
                    <a:gd name="connsiteX7" fmla="*/ 392906 w 1212851"/>
                    <a:gd name="connsiteY7" fmla="*/ 57115 h 397635"/>
                    <a:gd name="connsiteX8" fmla="*/ 216694 w 1212851"/>
                    <a:gd name="connsiteY8" fmla="*/ 11872 h 397635"/>
                    <a:gd name="connsiteX9" fmla="*/ 73819 w 1212851"/>
                    <a:gd name="connsiteY9" fmla="*/ 2347 h 397635"/>
                    <a:gd name="connsiteX10" fmla="*/ 0 w 1212851"/>
                    <a:gd name="connsiteY10" fmla="*/ 45209 h 3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2851" h="397635">
                      <a:moveTo>
                        <a:pt x="0" y="45209"/>
                      </a:moveTo>
                      <a:cubicBezTo>
                        <a:pt x="88900" y="68228"/>
                        <a:pt x="102791" y="66640"/>
                        <a:pt x="266700" y="114265"/>
                      </a:cubicBezTo>
                      <a:cubicBezTo>
                        <a:pt x="430609" y="161890"/>
                        <a:pt x="744537" y="258728"/>
                        <a:pt x="983456" y="330960"/>
                      </a:cubicBezTo>
                      <a:cubicBezTo>
                        <a:pt x="1138634" y="378188"/>
                        <a:pt x="1166416" y="397635"/>
                        <a:pt x="1197769" y="397635"/>
                      </a:cubicBezTo>
                      <a:cubicBezTo>
                        <a:pt x="1229122" y="397635"/>
                        <a:pt x="1207294" y="356756"/>
                        <a:pt x="1171575" y="330959"/>
                      </a:cubicBezTo>
                      <a:cubicBezTo>
                        <a:pt x="1135856" y="305162"/>
                        <a:pt x="1067594" y="274603"/>
                        <a:pt x="983456" y="242853"/>
                      </a:cubicBezTo>
                      <a:cubicBezTo>
                        <a:pt x="899319" y="211103"/>
                        <a:pt x="765175" y="171415"/>
                        <a:pt x="666750" y="140459"/>
                      </a:cubicBezTo>
                      <a:cubicBezTo>
                        <a:pt x="568325" y="109503"/>
                        <a:pt x="467915" y="78546"/>
                        <a:pt x="392906" y="57115"/>
                      </a:cubicBezTo>
                      <a:cubicBezTo>
                        <a:pt x="317897" y="35684"/>
                        <a:pt x="270669" y="22191"/>
                        <a:pt x="216694" y="11872"/>
                      </a:cubicBezTo>
                      <a:cubicBezTo>
                        <a:pt x="162719" y="1553"/>
                        <a:pt x="109935" y="-3209"/>
                        <a:pt x="73819" y="2347"/>
                      </a:cubicBezTo>
                      <a:cubicBezTo>
                        <a:pt x="37703" y="7903"/>
                        <a:pt x="11906" y="31517"/>
                        <a:pt x="0" y="45209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</p:grp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5851822F-0AEA-2987-7FA9-5B8E08C220ED}"/>
                </a:ext>
              </a:extLst>
            </p:cNvPr>
            <p:cNvSpPr/>
            <p:nvPr/>
          </p:nvSpPr>
          <p:spPr>
            <a:xfrm>
              <a:off x="5727877" y="3259739"/>
              <a:ext cx="99748" cy="602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6564604B-8AEB-FD79-DF8F-08BDAF7D13A6}"/>
              </a:ext>
            </a:extLst>
          </p:cNvPr>
          <p:cNvGrpSpPr/>
          <p:nvPr/>
        </p:nvGrpSpPr>
        <p:grpSpPr>
          <a:xfrm rot="164800" flipH="1" flipV="1">
            <a:off x="4086495" y="2561846"/>
            <a:ext cx="1132442" cy="750887"/>
            <a:chOff x="2915816" y="2564904"/>
            <a:chExt cx="1132442" cy="835444"/>
          </a:xfrm>
        </p:grpSpPr>
        <p:grpSp>
          <p:nvGrpSpPr>
            <p:cNvPr id="72" name="Skupina 71">
              <a:extLst>
                <a:ext uri="{FF2B5EF4-FFF2-40B4-BE49-F238E27FC236}">
                  <a16:creationId xmlns:a16="http://schemas.microsoft.com/office/drawing/2014/main" id="{0DA9D456-9280-C25E-811B-BEE981A06450}"/>
                </a:ext>
              </a:extLst>
            </p:cNvPr>
            <p:cNvGrpSpPr/>
            <p:nvPr/>
          </p:nvGrpSpPr>
          <p:grpSpPr>
            <a:xfrm>
              <a:off x="2978668" y="2564904"/>
              <a:ext cx="1069590" cy="514728"/>
              <a:chOff x="3774287" y="2645640"/>
              <a:chExt cx="1858045" cy="861239"/>
            </a:xfrm>
          </p:grpSpPr>
          <p:sp>
            <p:nvSpPr>
              <p:cNvPr id="80" name="Volný tvar 79">
                <a:extLst>
                  <a:ext uri="{FF2B5EF4-FFF2-40B4-BE49-F238E27FC236}">
                    <a16:creationId xmlns:a16="http://schemas.microsoft.com/office/drawing/2014/main" id="{EE6DFCA7-3F4B-44E0-CF6A-E079CA223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74287" y="2645640"/>
                <a:ext cx="1858045" cy="861239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17 w 851018"/>
                  <a:gd name="connsiteY0" fmla="*/ 127226 h 404857"/>
                  <a:gd name="connsiteX1" fmla="*/ 122545 w 851018"/>
                  <a:gd name="connsiteY1" fmla="*/ 14161 h 404857"/>
                  <a:gd name="connsiteX2" fmla="*/ 414205 w 851018"/>
                  <a:gd name="connsiteY2" fmla="*/ 11241 h 404857"/>
                  <a:gd name="connsiteX3" fmla="*/ 512575 w 851018"/>
                  <a:gd name="connsiteY3" fmla="*/ 101346 h 404857"/>
                  <a:gd name="connsiteX4" fmla="*/ 814500 w 851018"/>
                  <a:gd name="connsiteY4" fmla="*/ 222116 h 404857"/>
                  <a:gd name="connsiteX5" fmla="*/ 846912 w 851018"/>
                  <a:gd name="connsiteY5" fmla="*/ 392550 h 404857"/>
                  <a:gd name="connsiteX6" fmla="*/ 825387 w 851018"/>
                  <a:gd name="connsiteY6" fmla="*/ 375802 h 404857"/>
                  <a:gd name="connsiteX7" fmla="*/ 794315 w 851018"/>
                  <a:gd name="connsiteY7" fmla="*/ 250508 h 404857"/>
                  <a:gd name="connsiteX8" fmla="*/ 572960 w 851018"/>
                  <a:gd name="connsiteY8" fmla="*/ 153105 h 404857"/>
                  <a:gd name="connsiteX9" fmla="*/ 262409 w 851018"/>
                  <a:gd name="connsiteY9" fmla="*/ 66841 h 404857"/>
                  <a:gd name="connsiteX10" fmla="*/ 146561 w 851018"/>
                  <a:gd name="connsiteY10" fmla="*/ 43060 h 404857"/>
                  <a:gd name="connsiteX11" fmla="*/ 76212 w 851018"/>
                  <a:gd name="connsiteY11" fmla="*/ 68749 h 404857"/>
                  <a:gd name="connsiteX12" fmla="*/ 34772 w 851018"/>
                  <a:gd name="connsiteY12" fmla="*/ 129738 h 404857"/>
                  <a:gd name="connsiteX13" fmla="*/ 3617 w 851018"/>
                  <a:gd name="connsiteY13" fmla="*/ 127226 h 404857"/>
                  <a:gd name="connsiteX0" fmla="*/ 3617 w 851018"/>
                  <a:gd name="connsiteY0" fmla="*/ 120431 h 398062"/>
                  <a:gd name="connsiteX1" fmla="*/ 122545 w 851018"/>
                  <a:gd name="connsiteY1" fmla="*/ 7366 h 398062"/>
                  <a:gd name="connsiteX2" fmla="*/ 289375 w 851018"/>
                  <a:gd name="connsiteY2" fmla="*/ 24485 h 398062"/>
                  <a:gd name="connsiteX3" fmla="*/ 414205 w 851018"/>
                  <a:gd name="connsiteY3" fmla="*/ 4446 h 398062"/>
                  <a:gd name="connsiteX4" fmla="*/ 512575 w 851018"/>
                  <a:gd name="connsiteY4" fmla="*/ 94551 h 398062"/>
                  <a:gd name="connsiteX5" fmla="*/ 814500 w 851018"/>
                  <a:gd name="connsiteY5" fmla="*/ 215321 h 398062"/>
                  <a:gd name="connsiteX6" fmla="*/ 846912 w 851018"/>
                  <a:gd name="connsiteY6" fmla="*/ 385755 h 398062"/>
                  <a:gd name="connsiteX7" fmla="*/ 825387 w 851018"/>
                  <a:gd name="connsiteY7" fmla="*/ 369007 h 398062"/>
                  <a:gd name="connsiteX8" fmla="*/ 794315 w 851018"/>
                  <a:gd name="connsiteY8" fmla="*/ 243713 h 398062"/>
                  <a:gd name="connsiteX9" fmla="*/ 572960 w 851018"/>
                  <a:gd name="connsiteY9" fmla="*/ 146310 h 398062"/>
                  <a:gd name="connsiteX10" fmla="*/ 262409 w 851018"/>
                  <a:gd name="connsiteY10" fmla="*/ 60046 h 398062"/>
                  <a:gd name="connsiteX11" fmla="*/ 146561 w 851018"/>
                  <a:gd name="connsiteY11" fmla="*/ 36265 h 398062"/>
                  <a:gd name="connsiteX12" fmla="*/ 76212 w 851018"/>
                  <a:gd name="connsiteY12" fmla="*/ 61954 h 398062"/>
                  <a:gd name="connsiteX13" fmla="*/ 34772 w 851018"/>
                  <a:gd name="connsiteY13" fmla="*/ 122943 h 398062"/>
                  <a:gd name="connsiteX14" fmla="*/ 3617 w 851018"/>
                  <a:gd name="connsiteY14" fmla="*/ 120431 h 398062"/>
                  <a:gd name="connsiteX0" fmla="*/ 3617 w 851018"/>
                  <a:gd name="connsiteY0" fmla="*/ 119723 h 397354"/>
                  <a:gd name="connsiteX1" fmla="*/ 122545 w 851018"/>
                  <a:gd name="connsiteY1" fmla="*/ 6658 h 397354"/>
                  <a:gd name="connsiteX2" fmla="*/ 285592 w 851018"/>
                  <a:gd name="connsiteY2" fmla="*/ 32885 h 397354"/>
                  <a:gd name="connsiteX3" fmla="*/ 414205 w 851018"/>
                  <a:gd name="connsiteY3" fmla="*/ 3738 h 397354"/>
                  <a:gd name="connsiteX4" fmla="*/ 512575 w 851018"/>
                  <a:gd name="connsiteY4" fmla="*/ 93843 h 397354"/>
                  <a:gd name="connsiteX5" fmla="*/ 814500 w 851018"/>
                  <a:gd name="connsiteY5" fmla="*/ 214613 h 397354"/>
                  <a:gd name="connsiteX6" fmla="*/ 846912 w 851018"/>
                  <a:gd name="connsiteY6" fmla="*/ 385047 h 397354"/>
                  <a:gd name="connsiteX7" fmla="*/ 825387 w 851018"/>
                  <a:gd name="connsiteY7" fmla="*/ 368299 h 397354"/>
                  <a:gd name="connsiteX8" fmla="*/ 794315 w 851018"/>
                  <a:gd name="connsiteY8" fmla="*/ 243005 h 397354"/>
                  <a:gd name="connsiteX9" fmla="*/ 572960 w 851018"/>
                  <a:gd name="connsiteY9" fmla="*/ 145602 h 397354"/>
                  <a:gd name="connsiteX10" fmla="*/ 262409 w 851018"/>
                  <a:gd name="connsiteY10" fmla="*/ 59338 h 397354"/>
                  <a:gd name="connsiteX11" fmla="*/ 146561 w 851018"/>
                  <a:gd name="connsiteY11" fmla="*/ 35557 h 397354"/>
                  <a:gd name="connsiteX12" fmla="*/ 76212 w 851018"/>
                  <a:gd name="connsiteY12" fmla="*/ 61246 h 397354"/>
                  <a:gd name="connsiteX13" fmla="*/ 34772 w 851018"/>
                  <a:gd name="connsiteY13" fmla="*/ 122235 h 397354"/>
                  <a:gd name="connsiteX14" fmla="*/ 3617 w 851018"/>
                  <a:gd name="connsiteY14" fmla="*/ 119723 h 397354"/>
                  <a:gd name="connsiteX0" fmla="*/ 3617 w 851018"/>
                  <a:gd name="connsiteY0" fmla="*/ 116150 h 393781"/>
                  <a:gd name="connsiteX1" fmla="*/ 122545 w 851018"/>
                  <a:gd name="connsiteY1" fmla="*/ 3085 h 393781"/>
                  <a:gd name="connsiteX2" fmla="*/ 285592 w 851018"/>
                  <a:gd name="connsiteY2" fmla="*/ 29312 h 393781"/>
                  <a:gd name="connsiteX3" fmla="*/ 414205 w 851018"/>
                  <a:gd name="connsiteY3" fmla="*/ 165 h 393781"/>
                  <a:gd name="connsiteX4" fmla="*/ 480403 w 851018"/>
                  <a:gd name="connsiteY4" fmla="*/ 40244 h 393781"/>
                  <a:gd name="connsiteX5" fmla="*/ 512575 w 851018"/>
                  <a:gd name="connsiteY5" fmla="*/ 90270 h 393781"/>
                  <a:gd name="connsiteX6" fmla="*/ 814500 w 851018"/>
                  <a:gd name="connsiteY6" fmla="*/ 211040 h 393781"/>
                  <a:gd name="connsiteX7" fmla="*/ 846912 w 851018"/>
                  <a:gd name="connsiteY7" fmla="*/ 381474 h 393781"/>
                  <a:gd name="connsiteX8" fmla="*/ 825387 w 851018"/>
                  <a:gd name="connsiteY8" fmla="*/ 364726 h 393781"/>
                  <a:gd name="connsiteX9" fmla="*/ 794315 w 851018"/>
                  <a:gd name="connsiteY9" fmla="*/ 239432 h 393781"/>
                  <a:gd name="connsiteX10" fmla="*/ 572960 w 851018"/>
                  <a:gd name="connsiteY10" fmla="*/ 142029 h 393781"/>
                  <a:gd name="connsiteX11" fmla="*/ 262409 w 851018"/>
                  <a:gd name="connsiteY11" fmla="*/ 55765 h 393781"/>
                  <a:gd name="connsiteX12" fmla="*/ 146561 w 851018"/>
                  <a:gd name="connsiteY12" fmla="*/ 31984 h 393781"/>
                  <a:gd name="connsiteX13" fmla="*/ 76212 w 851018"/>
                  <a:gd name="connsiteY13" fmla="*/ 57673 h 393781"/>
                  <a:gd name="connsiteX14" fmla="*/ 34772 w 851018"/>
                  <a:gd name="connsiteY14" fmla="*/ 118662 h 393781"/>
                  <a:gd name="connsiteX15" fmla="*/ 3617 w 851018"/>
                  <a:gd name="connsiteY15" fmla="*/ 116150 h 393781"/>
                  <a:gd name="connsiteX0" fmla="*/ 3617 w 851018"/>
                  <a:gd name="connsiteY0" fmla="*/ 116150 h 393781"/>
                  <a:gd name="connsiteX1" fmla="*/ 122545 w 851018"/>
                  <a:gd name="connsiteY1" fmla="*/ 3085 h 393781"/>
                  <a:gd name="connsiteX2" fmla="*/ 285592 w 851018"/>
                  <a:gd name="connsiteY2" fmla="*/ 29312 h 393781"/>
                  <a:gd name="connsiteX3" fmla="*/ 414205 w 851018"/>
                  <a:gd name="connsiteY3" fmla="*/ 165 h 393781"/>
                  <a:gd name="connsiteX4" fmla="*/ 478512 w 851018"/>
                  <a:gd name="connsiteY4" fmla="*/ 27492 h 393781"/>
                  <a:gd name="connsiteX5" fmla="*/ 512575 w 851018"/>
                  <a:gd name="connsiteY5" fmla="*/ 90270 h 393781"/>
                  <a:gd name="connsiteX6" fmla="*/ 814500 w 851018"/>
                  <a:gd name="connsiteY6" fmla="*/ 211040 h 393781"/>
                  <a:gd name="connsiteX7" fmla="*/ 846912 w 851018"/>
                  <a:gd name="connsiteY7" fmla="*/ 381474 h 393781"/>
                  <a:gd name="connsiteX8" fmla="*/ 825387 w 851018"/>
                  <a:gd name="connsiteY8" fmla="*/ 364726 h 393781"/>
                  <a:gd name="connsiteX9" fmla="*/ 794315 w 851018"/>
                  <a:gd name="connsiteY9" fmla="*/ 239432 h 393781"/>
                  <a:gd name="connsiteX10" fmla="*/ 572960 w 851018"/>
                  <a:gd name="connsiteY10" fmla="*/ 142029 h 393781"/>
                  <a:gd name="connsiteX11" fmla="*/ 262409 w 851018"/>
                  <a:gd name="connsiteY11" fmla="*/ 55765 h 393781"/>
                  <a:gd name="connsiteX12" fmla="*/ 146561 w 851018"/>
                  <a:gd name="connsiteY12" fmla="*/ 31984 h 393781"/>
                  <a:gd name="connsiteX13" fmla="*/ 76212 w 851018"/>
                  <a:gd name="connsiteY13" fmla="*/ 57673 h 393781"/>
                  <a:gd name="connsiteX14" fmla="*/ 34772 w 851018"/>
                  <a:gd name="connsiteY14" fmla="*/ 118662 h 393781"/>
                  <a:gd name="connsiteX15" fmla="*/ 3617 w 851018"/>
                  <a:gd name="connsiteY15" fmla="*/ 116150 h 393781"/>
                  <a:gd name="connsiteX0" fmla="*/ 3617 w 849549"/>
                  <a:gd name="connsiteY0" fmla="*/ 116150 h 393781"/>
                  <a:gd name="connsiteX1" fmla="*/ 122545 w 849549"/>
                  <a:gd name="connsiteY1" fmla="*/ 3085 h 393781"/>
                  <a:gd name="connsiteX2" fmla="*/ 285592 w 849549"/>
                  <a:gd name="connsiteY2" fmla="*/ 29312 h 393781"/>
                  <a:gd name="connsiteX3" fmla="*/ 414205 w 849549"/>
                  <a:gd name="connsiteY3" fmla="*/ 165 h 393781"/>
                  <a:gd name="connsiteX4" fmla="*/ 478512 w 849549"/>
                  <a:gd name="connsiteY4" fmla="*/ 27492 h 393781"/>
                  <a:gd name="connsiteX5" fmla="*/ 539054 w 849549"/>
                  <a:gd name="connsiteY5" fmla="*/ 93913 h 393781"/>
                  <a:gd name="connsiteX6" fmla="*/ 814500 w 849549"/>
                  <a:gd name="connsiteY6" fmla="*/ 211040 h 393781"/>
                  <a:gd name="connsiteX7" fmla="*/ 846912 w 849549"/>
                  <a:gd name="connsiteY7" fmla="*/ 381474 h 393781"/>
                  <a:gd name="connsiteX8" fmla="*/ 825387 w 849549"/>
                  <a:gd name="connsiteY8" fmla="*/ 364726 h 393781"/>
                  <a:gd name="connsiteX9" fmla="*/ 794315 w 849549"/>
                  <a:gd name="connsiteY9" fmla="*/ 239432 h 393781"/>
                  <a:gd name="connsiteX10" fmla="*/ 572960 w 849549"/>
                  <a:gd name="connsiteY10" fmla="*/ 142029 h 393781"/>
                  <a:gd name="connsiteX11" fmla="*/ 262409 w 849549"/>
                  <a:gd name="connsiteY11" fmla="*/ 55765 h 393781"/>
                  <a:gd name="connsiteX12" fmla="*/ 146561 w 849549"/>
                  <a:gd name="connsiteY12" fmla="*/ 31984 h 393781"/>
                  <a:gd name="connsiteX13" fmla="*/ 76212 w 849549"/>
                  <a:gd name="connsiteY13" fmla="*/ 57673 h 393781"/>
                  <a:gd name="connsiteX14" fmla="*/ 34772 w 849549"/>
                  <a:gd name="connsiteY14" fmla="*/ 118662 h 393781"/>
                  <a:gd name="connsiteX15" fmla="*/ 3617 w 849549"/>
                  <a:gd name="connsiteY15" fmla="*/ 116150 h 3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9549" h="393781">
                    <a:moveTo>
                      <a:pt x="3617" y="116150"/>
                    </a:moveTo>
                    <a:cubicBezTo>
                      <a:pt x="18246" y="96887"/>
                      <a:pt x="75549" y="17558"/>
                      <a:pt x="122545" y="3085"/>
                    </a:cubicBezTo>
                    <a:cubicBezTo>
                      <a:pt x="169541" y="-11388"/>
                      <a:pt x="236982" y="29799"/>
                      <a:pt x="285592" y="29312"/>
                    </a:cubicBezTo>
                    <a:cubicBezTo>
                      <a:pt x="334202" y="28825"/>
                      <a:pt x="385834" y="-1961"/>
                      <a:pt x="414205" y="165"/>
                    </a:cubicBezTo>
                    <a:cubicBezTo>
                      <a:pt x="442576" y="2291"/>
                      <a:pt x="462117" y="12475"/>
                      <a:pt x="478512" y="27492"/>
                    </a:cubicBezTo>
                    <a:cubicBezTo>
                      <a:pt x="494907" y="42509"/>
                      <a:pt x="483056" y="63322"/>
                      <a:pt x="539054" y="93913"/>
                    </a:cubicBezTo>
                    <a:cubicBezTo>
                      <a:pt x="595052" y="124504"/>
                      <a:pt x="763191" y="163113"/>
                      <a:pt x="814500" y="211040"/>
                    </a:cubicBezTo>
                    <a:cubicBezTo>
                      <a:pt x="865809" y="258967"/>
                      <a:pt x="845098" y="355860"/>
                      <a:pt x="846912" y="381474"/>
                    </a:cubicBezTo>
                    <a:cubicBezTo>
                      <a:pt x="848726" y="407088"/>
                      <a:pt x="834153" y="388400"/>
                      <a:pt x="825387" y="364726"/>
                    </a:cubicBezTo>
                    <a:cubicBezTo>
                      <a:pt x="816621" y="341052"/>
                      <a:pt x="836386" y="276548"/>
                      <a:pt x="794315" y="239432"/>
                    </a:cubicBezTo>
                    <a:cubicBezTo>
                      <a:pt x="752244" y="202316"/>
                      <a:pt x="661611" y="172640"/>
                      <a:pt x="572960" y="142029"/>
                    </a:cubicBezTo>
                    <a:cubicBezTo>
                      <a:pt x="484309" y="111418"/>
                      <a:pt x="333476" y="74106"/>
                      <a:pt x="262409" y="55765"/>
                    </a:cubicBezTo>
                    <a:cubicBezTo>
                      <a:pt x="191343" y="37424"/>
                      <a:pt x="178501" y="32392"/>
                      <a:pt x="146561" y="31984"/>
                    </a:cubicBezTo>
                    <a:cubicBezTo>
                      <a:pt x="114621" y="31576"/>
                      <a:pt x="89762" y="42682"/>
                      <a:pt x="76212" y="57673"/>
                    </a:cubicBezTo>
                    <a:cubicBezTo>
                      <a:pt x="62662" y="72664"/>
                      <a:pt x="46871" y="108916"/>
                      <a:pt x="34772" y="118662"/>
                    </a:cubicBezTo>
                    <a:cubicBezTo>
                      <a:pt x="22673" y="128408"/>
                      <a:pt x="-11012" y="135413"/>
                      <a:pt x="3617" y="11615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81" name="Volný tvar 80">
                <a:extLst>
                  <a:ext uri="{FF2B5EF4-FFF2-40B4-BE49-F238E27FC236}">
                    <a16:creationId xmlns:a16="http://schemas.microsoft.com/office/drawing/2014/main" id="{5AF0D5CF-2B83-81A7-CB50-15D5AC7BB4B9}"/>
                  </a:ext>
                </a:extLst>
              </p:cNvPr>
              <p:cNvSpPr>
                <a:spLocks/>
              </p:cNvSpPr>
              <p:nvPr/>
            </p:nvSpPr>
            <p:spPr>
              <a:xfrm rot="150410">
                <a:off x="3842255" y="2777197"/>
                <a:ext cx="1716428" cy="670852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018" h="390928">
                    <a:moveTo>
                      <a:pt x="3617" y="113297"/>
                    </a:moveTo>
                    <a:cubicBezTo>
                      <a:pt x="18246" y="94034"/>
                      <a:pt x="37719" y="4545"/>
                      <a:pt x="122545" y="232"/>
                    </a:cubicBezTo>
                    <a:cubicBezTo>
                      <a:pt x="207371" y="-4081"/>
                      <a:pt x="397249" y="52758"/>
                      <a:pt x="512575" y="87417"/>
                    </a:cubicBezTo>
                    <a:cubicBezTo>
                      <a:pt x="627901" y="122076"/>
                      <a:pt x="758777" y="159653"/>
                      <a:pt x="814500" y="208187"/>
                    </a:cubicBezTo>
                    <a:cubicBezTo>
                      <a:pt x="870223" y="256721"/>
                      <a:pt x="845098" y="353007"/>
                      <a:pt x="846912" y="378621"/>
                    </a:cubicBezTo>
                    <a:cubicBezTo>
                      <a:pt x="848726" y="404235"/>
                      <a:pt x="834153" y="385547"/>
                      <a:pt x="825387" y="361873"/>
                    </a:cubicBezTo>
                    <a:cubicBezTo>
                      <a:pt x="816621" y="338199"/>
                      <a:pt x="836386" y="273695"/>
                      <a:pt x="794315" y="236579"/>
                    </a:cubicBezTo>
                    <a:cubicBezTo>
                      <a:pt x="752244" y="199463"/>
                      <a:pt x="661611" y="169787"/>
                      <a:pt x="572960" y="139176"/>
                    </a:cubicBezTo>
                    <a:cubicBezTo>
                      <a:pt x="484309" y="108565"/>
                      <a:pt x="333476" y="71253"/>
                      <a:pt x="262409" y="52912"/>
                    </a:cubicBezTo>
                    <a:cubicBezTo>
                      <a:pt x="191343" y="34571"/>
                      <a:pt x="178501" y="29539"/>
                      <a:pt x="146561" y="29131"/>
                    </a:cubicBezTo>
                    <a:cubicBezTo>
                      <a:pt x="114621" y="28723"/>
                      <a:pt x="89762" y="39829"/>
                      <a:pt x="76212" y="54820"/>
                    </a:cubicBezTo>
                    <a:cubicBezTo>
                      <a:pt x="62662" y="69811"/>
                      <a:pt x="46871" y="106063"/>
                      <a:pt x="34772" y="115809"/>
                    </a:cubicBezTo>
                    <a:cubicBezTo>
                      <a:pt x="22673" y="125555"/>
                      <a:pt x="-11012" y="132560"/>
                      <a:pt x="3617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82" name="Volný tvar 81">
                <a:extLst>
                  <a:ext uri="{FF2B5EF4-FFF2-40B4-BE49-F238E27FC236}">
                    <a16:creationId xmlns:a16="http://schemas.microsoft.com/office/drawing/2014/main" id="{0903C597-1DC8-5B2C-70A3-E284E61F6B47}"/>
                  </a:ext>
                </a:extLst>
              </p:cNvPr>
              <p:cNvSpPr>
                <a:spLocks/>
              </p:cNvSpPr>
              <p:nvPr/>
            </p:nvSpPr>
            <p:spPr>
              <a:xfrm rot="265172">
                <a:off x="3908824" y="2872405"/>
                <a:ext cx="1575836" cy="533770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6612 w 851069"/>
                  <a:gd name="connsiteY9" fmla="*/ 29131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4443 w 851069"/>
                  <a:gd name="connsiteY9" fmla="*/ 36380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330 w 850731"/>
                  <a:gd name="connsiteY0" fmla="*/ 123197 h 400828"/>
                  <a:gd name="connsiteX1" fmla="*/ 116535 w 850731"/>
                  <a:gd name="connsiteY1" fmla="*/ 203 h 400828"/>
                  <a:gd name="connsiteX2" fmla="*/ 512288 w 850731"/>
                  <a:gd name="connsiteY2" fmla="*/ 97317 h 400828"/>
                  <a:gd name="connsiteX3" fmla="*/ 814213 w 850731"/>
                  <a:gd name="connsiteY3" fmla="*/ 218087 h 400828"/>
                  <a:gd name="connsiteX4" fmla="*/ 846625 w 850731"/>
                  <a:gd name="connsiteY4" fmla="*/ 388521 h 400828"/>
                  <a:gd name="connsiteX5" fmla="*/ 825100 w 850731"/>
                  <a:gd name="connsiteY5" fmla="*/ 371773 h 400828"/>
                  <a:gd name="connsiteX6" fmla="*/ 794028 w 850731"/>
                  <a:gd name="connsiteY6" fmla="*/ 246479 h 400828"/>
                  <a:gd name="connsiteX7" fmla="*/ 572673 w 850731"/>
                  <a:gd name="connsiteY7" fmla="*/ 149076 h 400828"/>
                  <a:gd name="connsiteX8" fmla="*/ 262122 w 850731"/>
                  <a:gd name="connsiteY8" fmla="*/ 62812 h 400828"/>
                  <a:gd name="connsiteX9" fmla="*/ 144105 w 850731"/>
                  <a:gd name="connsiteY9" fmla="*/ 46280 h 400828"/>
                  <a:gd name="connsiteX10" fmla="*/ 80068 w 850731"/>
                  <a:gd name="connsiteY10" fmla="*/ 69550 h 400828"/>
                  <a:gd name="connsiteX11" fmla="*/ 34485 w 850731"/>
                  <a:gd name="connsiteY11" fmla="*/ 125709 h 400828"/>
                  <a:gd name="connsiteX12" fmla="*/ 3330 w 850731"/>
                  <a:gd name="connsiteY12" fmla="*/ 123197 h 400828"/>
                  <a:gd name="connsiteX0" fmla="*/ 3586 w 850987"/>
                  <a:gd name="connsiteY0" fmla="*/ 114902 h 392533"/>
                  <a:gd name="connsiteX1" fmla="*/ 121133 w 850987"/>
                  <a:gd name="connsiteY1" fmla="*/ 227 h 392533"/>
                  <a:gd name="connsiteX2" fmla="*/ 512544 w 850987"/>
                  <a:gd name="connsiteY2" fmla="*/ 89022 h 392533"/>
                  <a:gd name="connsiteX3" fmla="*/ 814469 w 850987"/>
                  <a:gd name="connsiteY3" fmla="*/ 209792 h 392533"/>
                  <a:gd name="connsiteX4" fmla="*/ 846881 w 850987"/>
                  <a:gd name="connsiteY4" fmla="*/ 380226 h 392533"/>
                  <a:gd name="connsiteX5" fmla="*/ 825356 w 850987"/>
                  <a:gd name="connsiteY5" fmla="*/ 363478 h 392533"/>
                  <a:gd name="connsiteX6" fmla="*/ 794284 w 850987"/>
                  <a:gd name="connsiteY6" fmla="*/ 238184 h 392533"/>
                  <a:gd name="connsiteX7" fmla="*/ 572929 w 850987"/>
                  <a:gd name="connsiteY7" fmla="*/ 140781 h 392533"/>
                  <a:gd name="connsiteX8" fmla="*/ 262378 w 850987"/>
                  <a:gd name="connsiteY8" fmla="*/ 54517 h 392533"/>
                  <a:gd name="connsiteX9" fmla="*/ 144361 w 850987"/>
                  <a:gd name="connsiteY9" fmla="*/ 37985 h 392533"/>
                  <a:gd name="connsiteX10" fmla="*/ 80324 w 850987"/>
                  <a:gd name="connsiteY10" fmla="*/ 61255 h 392533"/>
                  <a:gd name="connsiteX11" fmla="*/ 34741 w 850987"/>
                  <a:gd name="connsiteY11" fmla="*/ 117414 h 392533"/>
                  <a:gd name="connsiteX12" fmla="*/ 3586 w 850987"/>
                  <a:gd name="connsiteY12" fmla="*/ 114902 h 392533"/>
                  <a:gd name="connsiteX0" fmla="*/ 3586 w 850987"/>
                  <a:gd name="connsiteY0" fmla="*/ 114902 h 392275"/>
                  <a:gd name="connsiteX1" fmla="*/ 121133 w 850987"/>
                  <a:gd name="connsiteY1" fmla="*/ 227 h 392275"/>
                  <a:gd name="connsiteX2" fmla="*/ 512544 w 850987"/>
                  <a:gd name="connsiteY2" fmla="*/ 89022 h 392275"/>
                  <a:gd name="connsiteX3" fmla="*/ 814469 w 850987"/>
                  <a:gd name="connsiteY3" fmla="*/ 209792 h 392275"/>
                  <a:gd name="connsiteX4" fmla="*/ 846881 w 850987"/>
                  <a:gd name="connsiteY4" fmla="*/ 380226 h 392275"/>
                  <a:gd name="connsiteX5" fmla="*/ 825356 w 850987"/>
                  <a:gd name="connsiteY5" fmla="*/ 363478 h 392275"/>
                  <a:gd name="connsiteX6" fmla="*/ 779196 w 850987"/>
                  <a:gd name="connsiteY6" fmla="*/ 245037 h 392275"/>
                  <a:gd name="connsiteX7" fmla="*/ 572929 w 850987"/>
                  <a:gd name="connsiteY7" fmla="*/ 140781 h 392275"/>
                  <a:gd name="connsiteX8" fmla="*/ 262378 w 850987"/>
                  <a:gd name="connsiteY8" fmla="*/ 54517 h 392275"/>
                  <a:gd name="connsiteX9" fmla="*/ 144361 w 850987"/>
                  <a:gd name="connsiteY9" fmla="*/ 37985 h 392275"/>
                  <a:gd name="connsiteX10" fmla="*/ 80324 w 850987"/>
                  <a:gd name="connsiteY10" fmla="*/ 61255 h 392275"/>
                  <a:gd name="connsiteX11" fmla="*/ 34741 w 850987"/>
                  <a:gd name="connsiteY11" fmla="*/ 117414 h 392275"/>
                  <a:gd name="connsiteX12" fmla="*/ 3586 w 850987"/>
                  <a:gd name="connsiteY12" fmla="*/ 114902 h 3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87" h="392275">
                    <a:moveTo>
                      <a:pt x="3586" y="114902"/>
                    </a:moveTo>
                    <a:cubicBezTo>
                      <a:pt x="17985" y="95371"/>
                      <a:pt x="36307" y="4540"/>
                      <a:pt x="121133" y="227"/>
                    </a:cubicBezTo>
                    <a:cubicBezTo>
                      <a:pt x="205959" y="-4086"/>
                      <a:pt x="396988" y="54095"/>
                      <a:pt x="512544" y="89022"/>
                    </a:cubicBezTo>
                    <a:cubicBezTo>
                      <a:pt x="628100" y="123949"/>
                      <a:pt x="758746" y="161258"/>
                      <a:pt x="814469" y="209792"/>
                    </a:cubicBezTo>
                    <a:cubicBezTo>
                      <a:pt x="870192" y="258326"/>
                      <a:pt x="845067" y="354612"/>
                      <a:pt x="846881" y="380226"/>
                    </a:cubicBezTo>
                    <a:cubicBezTo>
                      <a:pt x="848695" y="405840"/>
                      <a:pt x="836637" y="386010"/>
                      <a:pt x="825356" y="363478"/>
                    </a:cubicBezTo>
                    <a:cubicBezTo>
                      <a:pt x="814075" y="340947"/>
                      <a:pt x="821267" y="282153"/>
                      <a:pt x="779196" y="245037"/>
                    </a:cubicBezTo>
                    <a:cubicBezTo>
                      <a:pt x="737125" y="207921"/>
                      <a:pt x="659065" y="172534"/>
                      <a:pt x="572929" y="140781"/>
                    </a:cubicBezTo>
                    <a:cubicBezTo>
                      <a:pt x="486793" y="109028"/>
                      <a:pt x="333806" y="71650"/>
                      <a:pt x="262378" y="54517"/>
                    </a:cubicBezTo>
                    <a:cubicBezTo>
                      <a:pt x="190950" y="37384"/>
                      <a:pt x="176301" y="38393"/>
                      <a:pt x="144361" y="37985"/>
                    </a:cubicBezTo>
                    <a:cubicBezTo>
                      <a:pt x="112421" y="37577"/>
                      <a:pt x="93874" y="46264"/>
                      <a:pt x="80324" y="61255"/>
                    </a:cubicBezTo>
                    <a:cubicBezTo>
                      <a:pt x="66774" y="76246"/>
                      <a:pt x="47531" y="108473"/>
                      <a:pt x="34741" y="117414"/>
                    </a:cubicBezTo>
                    <a:cubicBezTo>
                      <a:pt x="21951" y="126355"/>
                      <a:pt x="-10813" y="134433"/>
                      <a:pt x="3586" y="11490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83" name="Volný tvar 82">
                <a:extLst>
                  <a:ext uri="{FF2B5EF4-FFF2-40B4-BE49-F238E27FC236}">
                    <a16:creationId xmlns:a16="http://schemas.microsoft.com/office/drawing/2014/main" id="{C94E8BB6-3366-588E-58E3-3640A44A9F8E}"/>
                  </a:ext>
                </a:extLst>
              </p:cNvPr>
              <p:cNvSpPr>
                <a:spLocks/>
              </p:cNvSpPr>
              <p:nvPr/>
            </p:nvSpPr>
            <p:spPr>
              <a:xfrm rot="416670">
                <a:off x="3978949" y="2960240"/>
                <a:ext cx="1430717" cy="385555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17 w 866567"/>
                  <a:gd name="connsiteY0" fmla="*/ 113297 h 373000"/>
                  <a:gd name="connsiteX1" fmla="*/ 122545 w 866567"/>
                  <a:gd name="connsiteY1" fmla="*/ 232 h 373000"/>
                  <a:gd name="connsiteX2" fmla="*/ 512575 w 866567"/>
                  <a:gd name="connsiteY2" fmla="*/ 87417 h 373000"/>
                  <a:gd name="connsiteX3" fmla="*/ 814500 w 866567"/>
                  <a:gd name="connsiteY3" fmla="*/ 208187 h 373000"/>
                  <a:gd name="connsiteX4" fmla="*/ 866491 w 866567"/>
                  <a:gd name="connsiteY4" fmla="*/ 349443 h 373000"/>
                  <a:gd name="connsiteX5" fmla="*/ 825387 w 866567"/>
                  <a:gd name="connsiteY5" fmla="*/ 361873 h 373000"/>
                  <a:gd name="connsiteX6" fmla="*/ 794315 w 866567"/>
                  <a:gd name="connsiteY6" fmla="*/ 236579 h 373000"/>
                  <a:gd name="connsiteX7" fmla="*/ 572960 w 866567"/>
                  <a:gd name="connsiteY7" fmla="*/ 139176 h 373000"/>
                  <a:gd name="connsiteX8" fmla="*/ 262409 w 866567"/>
                  <a:gd name="connsiteY8" fmla="*/ 52912 h 373000"/>
                  <a:gd name="connsiteX9" fmla="*/ 146561 w 866567"/>
                  <a:gd name="connsiteY9" fmla="*/ 29131 h 373000"/>
                  <a:gd name="connsiteX10" fmla="*/ 76212 w 866567"/>
                  <a:gd name="connsiteY10" fmla="*/ 54820 h 373000"/>
                  <a:gd name="connsiteX11" fmla="*/ 34772 w 866567"/>
                  <a:gd name="connsiteY11" fmla="*/ 115809 h 373000"/>
                  <a:gd name="connsiteX12" fmla="*/ 3617 w 866567"/>
                  <a:gd name="connsiteY12" fmla="*/ 113297 h 373000"/>
                  <a:gd name="connsiteX0" fmla="*/ 3617 w 867450"/>
                  <a:gd name="connsiteY0" fmla="*/ 113297 h 372087"/>
                  <a:gd name="connsiteX1" fmla="*/ 122545 w 867450"/>
                  <a:gd name="connsiteY1" fmla="*/ 232 h 372087"/>
                  <a:gd name="connsiteX2" fmla="*/ 512575 w 867450"/>
                  <a:gd name="connsiteY2" fmla="*/ 87417 h 372087"/>
                  <a:gd name="connsiteX3" fmla="*/ 814500 w 867450"/>
                  <a:gd name="connsiteY3" fmla="*/ 208187 h 372087"/>
                  <a:gd name="connsiteX4" fmla="*/ 866491 w 867450"/>
                  <a:gd name="connsiteY4" fmla="*/ 349443 h 372087"/>
                  <a:gd name="connsiteX5" fmla="*/ 844196 w 867450"/>
                  <a:gd name="connsiteY5" fmla="*/ 360546 h 372087"/>
                  <a:gd name="connsiteX6" fmla="*/ 794315 w 867450"/>
                  <a:gd name="connsiteY6" fmla="*/ 236579 h 372087"/>
                  <a:gd name="connsiteX7" fmla="*/ 572960 w 867450"/>
                  <a:gd name="connsiteY7" fmla="*/ 139176 h 372087"/>
                  <a:gd name="connsiteX8" fmla="*/ 262409 w 867450"/>
                  <a:gd name="connsiteY8" fmla="*/ 52912 h 372087"/>
                  <a:gd name="connsiteX9" fmla="*/ 146561 w 867450"/>
                  <a:gd name="connsiteY9" fmla="*/ 29131 h 372087"/>
                  <a:gd name="connsiteX10" fmla="*/ 76212 w 867450"/>
                  <a:gd name="connsiteY10" fmla="*/ 54820 h 372087"/>
                  <a:gd name="connsiteX11" fmla="*/ 34772 w 867450"/>
                  <a:gd name="connsiteY11" fmla="*/ 115809 h 372087"/>
                  <a:gd name="connsiteX12" fmla="*/ 3617 w 867450"/>
                  <a:gd name="connsiteY12" fmla="*/ 113297 h 372087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2960 w 867487"/>
                  <a:gd name="connsiteY7" fmla="*/ 139176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58690 w 867487"/>
                  <a:gd name="connsiteY9" fmla="*/ 54489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90 w 867560"/>
                  <a:gd name="connsiteY0" fmla="*/ 113297 h 371040"/>
                  <a:gd name="connsiteX1" fmla="*/ 122618 w 867560"/>
                  <a:gd name="connsiteY1" fmla="*/ 232 h 371040"/>
                  <a:gd name="connsiteX2" fmla="*/ 512648 w 867560"/>
                  <a:gd name="connsiteY2" fmla="*/ 87417 h 371040"/>
                  <a:gd name="connsiteX3" fmla="*/ 814573 w 867560"/>
                  <a:gd name="connsiteY3" fmla="*/ 208187 h 371040"/>
                  <a:gd name="connsiteX4" fmla="*/ 866564 w 867560"/>
                  <a:gd name="connsiteY4" fmla="*/ 349443 h 371040"/>
                  <a:gd name="connsiteX5" fmla="*/ 844269 w 867560"/>
                  <a:gd name="connsiteY5" fmla="*/ 360546 h 371040"/>
                  <a:gd name="connsiteX6" fmla="*/ 789703 w 867560"/>
                  <a:gd name="connsiteY6" fmla="*/ 251336 h 371040"/>
                  <a:gd name="connsiteX7" fmla="*/ 575862 w 867560"/>
                  <a:gd name="connsiteY7" fmla="*/ 157100 h 371040"/>
                  <a:gd name="connsiteX8" fmla="*/ 272829 w 867560"/>
                  <a:gd name="connsiteY8" fmla="*/ 73998 h 371040"/>
                  <a:gd name="connsiteX9" fmla="*/ 158763 w 867560"/>
                  <a:gd name="connsiteY9" fmla="*/ 54489 h 371040"/>
                  <a:gd name="connsiteX10" fmla="*/ 82155 w 867560"/>
                  <a:gd name="connsiteY10" fmla="*/ 74463 h 371040"/>
                  <a:gd name="connsiteX11" fmla="*/ 34845 w 867560"/>
                  <a:gd name="connsiteY11" fmla="*/ 115809 h 371040"/>
                  <a:gd name="connsiteX12" fmla="*/ 3690 w 867560"/>
                  <a:gd name="connsiteY12" fmla="*/ 113297 h 37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7560" h="371040">
                    <a:moveTo>
                      <a:pt x="3690" y="113297"/>
                    </a:moveTo>
                    <a:cubicBezTo>
                      <a:pt x="18319" y="94034"/>
                      <a:pt x="37792" y="4545"/>
                      <a:pt x="122618" y="232"/>
                    </a:cubicBezTo>
                    <a:cubicBezTo>
                      <a:pt x="207444" y="-4081"/>
                      <a:pt x="397322" y="52758"/>
                      <a:pt x="512648" y="87417"/>
                    </a:cubicBezTo>
                    <a:cubicBezTo>
                      <a:pt x="627974" y="122076"/>
                      <a:pt x="755587" y="164516"/>
                      <a:pt x="814573" y="208187"/>
                    </a:cubicBezTo>
                    <a:cubicBezTo>
                      <a:pt x="873559" y="251858"/>
                      <a:pt x="861615" y="324050"/>
                      <a:pt x="866564" y="349443"/>
                    </a:cubicBezTo>
                    <a:cubicBezTo>
                      <a:pt x="871513" y="374836"/>
                      <a:pt x="857079" y="376897"/>
                      <a:pt x="844269" y="360546"/>
                    </a:cubicBezTo>
                    <a:cubicBezTo>
                      <a:pt x="831459" y="344195"/>
                      <a:pt x="834437" y="285244"/>
                      <a:pt x="789703" y="251336"/>
                    </a:cubicBezTo>
                    <a:cubicBezTo>
                      <a:pt x="744969" y="217428"/>
                      <a:pt x="662008" y="186656"/>
                      <a:pt x="575862" y="157100"/>
                    </a:cubicBezTo>
                    <a:cubicBezTo>
                      <a:pt x="489716" y="127544"/>
                      <a:pt x="342346" y="91100"/>
                      <a:pt x="272829" y="73998"/>
                    </a:cubicBezTo>
                    <a:cubicBezTo>
                      <a:pt x="203313" y="56896"/>
                      <a:pt x="190703" y="54897"/>
                      <a:pt x="158763" y="54489"/>
                    </a:cubicBezTo>
                    <a:cubicBezTo>
                      <a:pt x="126823" y="54081"/>
                      <a:pt x="95705" y="59472"/>
                      <a:pt x="82155" y="74463"/>
                    </a:cubicBezTo>
                    <a:cubicBezTo>
                      <a:pt x="68605" y="89454"/>
                      <a:pt x="47923" y="109337"/>
                      <a:pt x="34845" y="115809"/>
                    </a:cubicBezTo>
                    <a:cubicBezTo>
                      <a:pt x="21768" y="122281"/>
                      <a:pt x="-10939" y="132560"/>
                      <a:pt x="3690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84" name="Volný tvar 83">
                <a:extLst>
                  <a:ext uri="{FF2B5EF4-FFF2-40B4-BE49-F238E27FC236}">
                    <a16:creationId xmlns:a16="http://schemas.microsoft.com/office/drawing/2014/main" id="{9070359C-4905-2747-3877-53BA6BE77089}"/>
                  </a:ext>
                </a:extLst>
              </p:cNvPr>
              <p:cNvSpPr/>
              <p:nvPr/>
            </p:nvSpPr>
            <p:spPr>
              <a:xfrm>
                <a:off x="4093369" y="2983739"/>
                <a:ext cx="1212851" cy="397635"/>
              </a:xfrm>
              <a:custGeom>
                <a:avLst/>
                <a:gdLst>
                  <a:gd name="connsiteX0" fmla="*/ 0 w 1254347"/>
                  <a:gd name="connsiteY0" fmla="*/ 32437 h 414862"/>
                  <a:gd name="connsiteX1" fmla="*/ 250031 w 1254347"/>
                  <a:gd name="connsiteY1" fmla="*/ 108637 h 414862"/>
                  <a:gd name="connsiteX2" fmla="*/ 1188244 w 1254347"/>
                  <a:gd name="connsiteY2" fmla="*/ 401531 h 414862"/>
                  <a:gd name="connsiteX3" fmla="*/ 1152525 w 1254347"/>
                  <a:gd name="connsiteY3" fmla="*/ 353906 h 414862"/>
                  <a:gd name="connsiteX4" fmla="*/ 959644 w 1254347"/>
                  <a:gd name="connsiteY4" fmla="*/ 253893 h 414862"/>
                  <a:gd name="connsiteX5" fmla="*/ 640556 w 1254347"/>
                  <a:gd name="connsiteY5" fmla="*/ 151499 h 414862"/>
                  <a:gd name="connsiteX6" fmla="*/ 378619 w 1254347"/>
                  <a:gd name="connsiteY6" fmla="*/ 63393 h 414862"/>
                  <a:gd name="connsiteX7" fmla="*/ 169069 w 1254347"/>
                  <a:gd name="connsiteY7" fmla="*/ 11006 h 414862"/>
                  <a:gd name="connsiteX8" fmla="*/ 54769 w 1254347"/>
                  <a:gd name="connsiteY8" fmla="*/ 1481 h 414862"/>
                  <a:gd name="connsiteX9" fmla="*/ 0 w 1254347"/>
                  <a:gd name="connsiteY9" fmla="*/ 32437 h 414862"/>
                  <a:gd name="connsiteX0" fmla="*/ 0 w 1209971"/>
                  <a:gd name="connsiteY0" fmla="*/ 32437 h 406480"/>
                  <a:gd name="connsiteX1" fmla="*/ 250031 w 1209971"/>
                  <a:gd name="connsiteY1" fmla="*/ 108637 h 406480"/>
                  <a:gd name="connsiteX2" fmla="*/ 1188244 w 1209971"/>
                  <a:gd name="connsiteY2" fmla="*/ 401531 h 406480"/>
                  <a:gd name="connsiteX3" fmla="*/ 1152525 w 1209971"/>
                  <a:gd name="connsiteY3" fmla="*/ 353906 h 406480"/>
                  <a:gd name="connsiteX4" fmla="*/ 959644 w 1209971"/>
                  <a:gd name="connsiteY4" fmla="*/ 253893 h 406480"/>
                  <a:gd name="connsiteX5" fmla="*/ 640556 w 1209971"/>
                  <a:gd name="connsiteY5" fmla="*/ 151499 h 406480"/>
                  <a:gd name="connsiteX6" fmla="*/ 378619 w 1209971"/>
                  <a:gd name="connsiteY6" fmla="*/ 63393 h 406480"/>
                  <a:gd name="connsiteX7" fmla="*/ 169069 w 1209971"/>
                  <a:gd name="connsiteY7" fmla="*/ 11006 h 406480"/>
                  <a:gd name="connsiteX8" fmla="*/ 54769 w 1209971"/>
                  <a:gd name="connsiteY8" fmla="*/ 1481 h 406480"/>
                  <a:gd name="connsiteX9" fmla="*/ 0 w 1209971"/>
                  <a:gd name="connsiteY9" fmla="*/ 32437 h 406480"/>
                  <a:gd name="connsiteX0" fmla="*/ 0 w 1186948"/>
                  <a:gd name="connsiteY0" fmla="*/ 32437 h 399893"/>
                  <a:gd name="connsiteX1" fmla="*/ 250031 w 1186948"/>
                  <a:gd name="connsiteY1" fmla="*/ 108637 h 399893"/>
                  <a:gd name="connsiteX2" fmla="*/ 1157287 w 1186948"/>
                  <a:gd name="connsiteY2" fmla="*/ 394388 h 399893"/>
                  <a:gd name="connsiteX3" fmla="*/ 1152525 w 1186948"/>
                  <a:gd name="connsiteY3" fmla="*/ 353906 h 399893"/>
                  <a:gd name="connsiteX4" fmla="*/ 959644 w 1186948"/>
                  <a:gd name="connsiteY4" fmla="*/ 253893 h 399893"/>
                  <a:gd name="connsiteX5" fmla="*/ 640556 w 1186948"/>
                  <a:gd name="connsiteY5" fmla="*/ 151499 h 399893"/>
                  <a:gd name="connsiteX6" fmla="*/ 378619 w 1186948"/>
                  <a:gd name="connsiteY6" fmla="*/ 63393 h 399893"/>
                  <a:gd name="connsiteX7" fmla="*/ 169069 w 1186948"/>
                  <a:gd name="connsiteY7" fmla="*/ 11006 h 399893"/>
                  <a:gd name="connsiteX8" fmla="*/ 54769 w 1186948"/>
                  <a:gd name="connsiteY8" fmla="*/ 1481 h 399893"/>
                  <a:gd name="connsiteX9" fmla="*/ 0 w 1186948"/>
                  <a:gd name="connsiteY9" fmla="*/ 32437 h 399893"/>
                  <a:gd name="connsiteX0" fmla="*/ 0 w 1230621"/>
                  <a:gd name="connsiteY0" fmla="*/ 32437 h 404167"/>
                  <a:gd name="connsiteX1" fmla="*/ 250031 w 1230621"/>
                  <a:gd name="connsiteY1" fmla="*/ 108637 h 404167"/>
                  <a:gd name="connsiteX2" fmla="*/ 1157287 w 1230621"/>
                  <a:gd name="connsiteY2" fmla="*/ 394388 h 404167"/>
                  <a:gd name="connsiteX3" fmla="*/ 1152525 w 1230621"/>
                  <a:gd name="connsiteY3" fmla="*/ 330093 h 404167"/>
                  <a:gd name="connsiteX4" fmla="*/ 959644 w 1230621"/>
                  <a:gd name="connsiteY4" fmla="*/ 253893 h 404167"/>
                  <a:gd name="connsiteX5" fmla="*/ 640556 w 1230621"/>
                  <a:gd name="connsiteY5" fmla="*/ 151499 h 404167"/>
                  <a:gd name="connsiteX6" fmla="*/ 378619 w 1230621"/>
                  <a:gd name="connsiteY6" fmla="*/ 63393 h 404167"/>
                  <a:gd name="connsiteX7" fmla="*/ 169069 w 1230621"/>
                  <a:gd name="connsiteY7" fmla="*/ 11006 h 404167"/>
                  <a:gd name="connsiteX8" fmla="*/ 54769 w 1230621"/>
                  <a:gd name="connsiteY8" fmla="*/ 1481 h 404167"/>
                  <a:gd name="connsiteX9" fmla="*/ 0 w 1230621"/>
                  <a:gd name="connsiteY9" fmla="*/ 32437 h 404167"/>
                  <a:gd name="connsiteX0" fmla="*/ 0 w 1152536"/>
                  <a:gd name="connsiteY0" fmla="*/ 32437 h 349699"/>
                  <a:gd name="connsiteX1" fmla="*/ 250031 w 1152536"/>
                  <a:gd name="connsiteY1" fmla="*/ 108637 h 349699"/>
                  <a:gd name="connsiteX2" fmla="*/ 964406 w 1152536"/>
                  <a:gd name="connsiteY2" fmla="*/ 330094 h 349699"/>
                  <a:gd name="connsiteX3" fmla="*/ 1152525 w 1152536"/>
                  <a:gd name="connsiteY3" fmla="*/ 330093 h 349699"/>
                  <a:gd name="connsiteX4" fmla="*/ 959644 w 1152536"/>
                  <a:gd name="connsiteY4" fmla="*/ 253893 h 349699"/>
                  <a:gd name="connsiteX5" fmla="*/ 640556 w 1152536"/>
                  <a:gd name="connsiteY5" fmla="*/ 151499 h 349699"/>
                  <a:gd name="connsiteX6" fmla="*/ 378619 w 1152536"/>
                  <a:gd name="connsiteY6" fmla="*/ 63393 h 349699"/>
                  <a:gd name="connsiteX7" fmla="*/ 169069 w 1152536"/>
                  <a:gd name="connsiteY7" fmla="*/ 11006 h 349699"/>
                  <a:gd name="connsiteX8" fmla="*/ 54769 w 1152536"/>
                  <a:gd name="connsiteY8" fmla="*/ 1481 h 349699"/>
                  <a:gd name="connsiteX9" fmla="*/ 0 w 1152536"/>
                  <a:gd name="connsiteY9" fmla="*/ 32437 h 349699"/>
                  <a:gd name="connsiteX0" fmla="*/ 0 w 1193981"/>
                  <a:gd name="connsiteY0" fmla="*/ 32437 h 396769"/>
                  <a:gd name="connsiteX1" fmla="*/ 250031 w 1193981"/>
                  <a:gd name="connsiteY1" fmla="*/ 108637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193981"/>
                  <a:gd name="connsiteY0" fmla="*/ 32437 h 396769"/>
                  <a:gd name="connsiteX1" fmla="*/ 247650 w 1193981"/>
                  <a:gd name="connsiteY1" fmla="*/ 113399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59606 w 1213031"/>
                  <a:gd name="connsiteY6" fmla="*/ 152364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66750 w 1213031"/>
                  <a:gd name="connsiteY6" fmla="*/ 140458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7669 w 1212851"/>
                  <a:gd name="connsiteY7" fmla="*/ 64258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2906 w 1212851"/>
                  <a:gd name="connsiteY7" fmla="*/ 57114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9463 h 401889"/>
                  <a:gd name="connsiteX1" fmla="*/ 266700 w 1212851"/>
                  <a:gd name="connsiteY1" fmla="*/ 118519 h 401889"/>
                  <a:gd name="connsiteX2" fmla="*/ 983456 w 1212851"/>
                  <a:gd name="connsiteY2" fmla="*/ 335214 h 401889"/>
                  <a:gd name="connsiteX3" fmla="*/ 1197769 w 1212851"/>
                  <a:gd name="connsiteY3" fmla="*/ 401889 h 401889"/>
                  <a:gd name="connsiteX4" fmla="*/ 1171575 w 1212851"/>
                  <a:gd name="connsiteY4" fmla="*/ 335213 h 401889"/>
                  <a:gd name="connsiteX5" fmla="*/ 983456 w 1212851"/>
                  <a:gd name="connsiteY5" fmla="*/ 247107 h 401889"/>
                  <a:gd name="connsiteX6" fmla="*/ 666750 w 1212851"/>
                  <a:gd name="connsiteY6" fmla="*/ 144713 h 401889"/>
                  <a:gd name="connsiteX7" fmla="*/ 392906 w 1212851"/>
                  <a:gd name="connsiteY7" fmla="*/ 61369 h 401889"/>
                  <a:gd name="connsiteX8" fmla="*/ 216694 w 1212851"/>
                  <a:gd name="connsiteY8" fmla="*/ 6601 h 401889"/>
                  <a:gd name="connsiteX9" fmla="*/ 73819 w 1212851"/>
                  <a:gd name="connsiteY9" fmla="*/ 6601 h 401889"/>
                  <a:gd name="connsiteX10" fmla="*/ 0 w 1212851"/>
                  <a:gd name="connsiteY10" fmla="*/ 49463 h 401889"/>
                  <a:gd name="connsiteX0" fmla="*/ 0 w 1212851"/>
                  <a:gd name="connsiteY0" fmla="*/ 45209 h 397635"/>
                  <a:gd name="connsiteX1" fmla="*/ 266700 w 1212851"/>
                  <a:gd name="connsiteY1" fmla="*/ 114265 h 397635"/>
                  <a:gd name="connsiteX2" fmla="*/ 983456 w 1212851"/>
                  <a:gd name="connsiteY2" fmla="*/ 330960 h 397635"/>
                  <a:gd name="connsiteX3" fmla="*/ 1197769 w 1212851"/>
                  <a:gd name="connsiteY3" fmla="*/ 397635 h 397635"/>
                  <a:gd name="connsiteX4" fmla="*/ 1171575 w 1212851"/>
                  <a:gd name="connsiteY4" fmla="*/ 330959 h 397635"/>
                  <a:gd name="connsiteX5" fmla="*/ 983456 w 1212851"/>
                  <a:gd name="connsiteY5" fmla="*/ 242853 h 397635"/>
                  <a:gd name="connsiteX6" fmla="*/ 666750 w 1212851"/>
                  <a:gd name="connsiteY6" fmla="*/ 140459 h 397635"/>
                  <a:gd name="connsiteX7" fmla="*/ 392906 w 1212851"/>
                  <a:gd name="connsiteY7" fmla="*/ 57115 h 397635"/>
                  <a:gd name="connsiteX8" fmla="*/ 216694 w 1212851"/>
                  <a:gd name="connsiteY8" fmla="*/ 11872 h 397635"/>
                  <a:gd name="connsiteX9" fmla="*/ 73819 w 1212851"/>
                  <a:gd name="connsiteY9" fmla="*/ 2347 h 397635"/>
                  <a:gd name="connsiteX10" fmla="*/ 0 w 1212851"/>
                  <a:gd name="connsiteY10" fmla="*/ 45209 h 39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2851" h="397635">
                    <a:moveTo>
                      <a:pt x="0" y="45209"/>
                    </a:moveTo>
                    <a:cubicBezTo>
                      <a:pt x="88900" y="68228"/>
                      <a:pt x="102791" y="66640"/>
                      <a:pt x="266700" y="114265"/>
                    </a:cubicBezTo>
                    <a:cubicBezTo>
                      <a:pt x="430609" y="161890"/>
                      <a:pt x="744537" y="258728"/>
                      <a:pt x="983456" y="330960"/>
                    </a:cubicBezTo>
                    <a:cubicBezTo>
                      <a:pt x="1138634" y="378188"/>
                      <a:pt x="1166416" y="397635"/>
                      <a:pt x="1197769" y="397635"/>
                    </a:cubicBezTo>
                    <a:cubicBezTo>
                      <a:pt x="1229122" y="397635"/>
                      <a:pt x="1207294" y="356756"/>
                      <a:pt x="1171575" y="330959"/>
                    </a:cubicBezTo>
                    <a:cubicBezTo>
                      <a:pt x="1135856" y="305162"/>
                      <a:pt x="1067594" y="274603"/>
                      <a:pt x="983456" y="242853"/>
                    </a:cubicBezTo>
                    <a:cubicBezTo>
                      <a:pt x="899319" y="211103"/>
                      <a:pt x="765175" y="171415"/>
                      <a:pt x="666750" y="140459"/>
                    </a:cubicBezTo>
                    <a:cubicBezTo>
                      <a:pt x="568325" y="109503"/>
                      <a:pt x="467915" y="78546"/>
                      <a:pt x="392906" y="57115"/>
                    </a:cubicBezTo>
                    <a:cubicBezTo>
                      <a:pt x="317897" y="35684"/>
                      <a:pt x="270669" y="22191"/>
                      <a:pt x="216694" y="11872"/>
                    </a:cubicBezTo>
                    <a:cubicBezTo>
                      <a:pt x="162719" y="1553"/>
                      <a:pt x="109935" y="-3209"/>
                      <a:pt x="73819" y="2347"/>
                    </a:cubicBezTo>
                    <a:cubicBezTo>
                      <a:pt x="37703" y="7903"/>
                      <a:pt x="11906" y="31517"/>
                      <a:pt x="0" y="4520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</p:grpSp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AB226E8A-0693-E3C0-CF1B-1CD0AC94AD99}"/>
                </a:ext>
              </a:extLst>
            </p:cNvPr>
            <p:cNvGrpSpPr/>
            <p:nvPr/>
          </p:nvGrpSpPr>
          <p:grpSpPr>
            <a:xfrm flipH="1" flipV="1">
              <a:off x="2915816" y="2889350"/>
              <a:ext cx="1071439" cy="510998"/>
              <a:chOff x="3774287" y="2651881"/>
              <a:chExt cx="1861257" cy="854998"/>
            </a:xfrm>
          </p:grpSpPr>
          <p:sp>
            <p:nvSpPr>
              <p:cNvPr id="75" name="Volný tvar 85">
                <a:extLst>
                  <a:ext uri="{FF2B5EF4-FFF2-40B4-BE49-F238E27FC236}">
                    <a16:creationId xmlns:a16="http://schemas.microsoft.com/office/drawing/2014/main" id="{5F84AA0D-145B-E4F1-B40E-ED40D2A7D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74287" y="2651881"/>
                <a:ext cx="1861257" cy="854998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018" h="390928">
                    <a:moveTo>
                      <a:pt x="3617" y="113297"/>
                    </a:moveTo>
                    <a:cubicBezTo>
                      <a:pt x="18246" y="94034"/>
                      <a:pt x="37719" y="4545"/>
                      <a:pt x="122545" y="232"/>
                    </a:cubicBezTo>
                    <a:cubicBezTo>
                      <a:pt x="207371" y="-4081"/>
                      <a:pt x="397249" y="52758"/>
                      <a:pt x="512575" y="87417"/>
                    </a:cubicBezTo>
                    <a:cubicBezTo>
                      <a:pt x="627901" y="122076"/>
                      <a:pt x="758777" y="159653"/>
                      <a:pt x="814500" y="208187"/>
                    </a:cubicBezTo>
                    <a:cubicBezTo>
                      <a:pt x="870223" y="256721"/>
                      <a:pt x="845098" y="353007"/>
                      <a:pt x="846912" y="378621"/>
                    </a:cubicBezTo>
                    <a:cubicBezTo>
                      <a:pt x="848726" y="404235"/>
                      <a:pt x="834153" y="385547"/>
                      <a:pt x="825387" y="361873"/>
                    </a:cubicBezTo>
                    <a:cubicBezTo>
                      <a:pt x="816621" y="338199"/>
                      <a:pt x="836386" y="273695"/>
                      <a:pt x="794315" y="236579"/>
                    </a:cubicBezTo>
                    <a:cubicBezTo>
                      <a:pt x="752244" y="199463"/>
                      <a:pt x="661611" y="169787"/>
                      <a:pt x="572960" y="139176"/>
                    </a:cubicBezTo>
                    <a:cubicBezTo>
                      <a:pt x="484309" y="108565"/>
                      <a:pt x="333476" y="71253"/>
                      <a:pt x="262409" y="52912"/>
                    </a:cubicBezTo>
                    <a:cubicBezTo>
                      <a:pt x="191343" y="34571"/>
                      <a:pt x="178501" y="29539"/>
                      <a:pt x="146561" y="29131"/>
                    </a:cubicBezTo>
                    <a:cubicBezTo>
                      <a:pt x="114621" y="28723"/>
                      <a:pt x="89762" y="39829"/>
                      <a:pt x="76212" y="54820"/>
                    </a:cubicBezTo>
                    <a:cubicBezTo>
                      <a:pt x="62662" y="69811"/>
                      <a:pt x="46871" y="106063"/>
                      <a:pt x="34772" y="115809"/>
                    </a:cubicBezTo>
                    <a:cubicBezTo>
                      <a:pt x="22673" y="125555"/>
                      <a:pt x="-11012" y="132560"/>
                      <a:pt x="3617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76" name="Volný tvar 86">
                <a:extLst>
                  <a:ext uri="{FF2B5EF4-FFF2-40B4-BE49-F238E27FC236}">
                    <a16:creationId xmlns:a16="http://schemas.microsoft.com/office/drawing/2014/main" id="{C3262B81-287A-4271-DD21-931CB70FCE0A}"/>
                  </a:ext>
                </a:extLst>
              </p:cNvPr>
              <p:cNvSpPr>
                <a:spLocks/>
              </p:cNvSpPr>
              <p:nvPr/>
            </p:nvSpPr>
            <p:spPr>
              <a:xfrm rot="150410">
                <a:off x="3842255" y="2777197"/>
                <a:ext cx="1716428" cy="670852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018" h="390928">
                    <a:moveTo>
                      <a:pt x="3617" y="113297"/>
                    </a:moveTo>
                    <a:cubicBezTo>
                      <a:pt x="18246" y="94034"/>
                      <a:pt x="37719" y="4545"/>
                      <a:pt x="122545" y="232"/>
                    </a:cubicBezTo>
                    <a:cubicBezTo>
                      <a:pt x="207371" y="-4081"/>
                      <a:pt x="397249" y="52758"/>
                      <a:pt x="512575" y="87417"/>
                    </a:cubicBezTo>
                    <a:cubicBezTo>
                      <a:pt x="627901" y="122076"/>
                      <a:pt x="758777" y="159653"/>
                      <a:pt x="814500" y="208187"/>
                    </a:cubicBezTo>
                    <a:cubicBezTo>
                      <a:pt x="870223" y="256721"/>
                      <a:pt x="845098" y="353007"/>
                      <a:pt x="846912" y="378621"/>
                    </a:cubicBezTo>
                    <a:cubicBezTo>
                      <a:pt x="848726" y="404235"/>
                      <a:pt x="834153" y="385547"/>
                      <a:pt x="825387" y="361873"/>
                    </a:cubicBezTo>
                    <a:cubicBezTo>
                      <a:pt x="816621" y="338199"/>
                      <a:pt x="836386" y="273695"/>
                      <a:pt x="794315" y="236579"/>
                    </a:cubicBezTo>
                    <a:cubicBezTo>
                      <a:pt x="752244" y="199463"/>
                      <a:pt x="661611" y="169787"/>
                      <a:pt x="572960" y="139176"/>
                    </a:cubicBezTo>
                    <a:cubicBezTo>
                      <a:pt x="484309" y="108565"/>
                      <a:pt x="333476" y="71253"/>
                      <a:pt x="262409" y="52912"/>
                    </a:cubicBezTo>
                    <a:cubicBezTo>
                      <a:pt x="191343" y="34571"/>
                      <a:pt x="178501" y="29539"/>
                      <a:pt x="146561" y="29131"/>
                    </a:cubicBezTo>
                    <a:cubicBezTo>
                      <a:pt x="114621" y="28723"/>
                      <a:pt x="89762" y="39829"/>
                      <a:pt x="76212" y="54820"/>
                    </a:cubicBezTo>
                    <a:cubicBezTo>
                      <a:pt x="62662" y="69811"/>
                      <a:pt x="46871" y="106063"/>
                      <a:pt x="34772" y="115809"/>
                    </a:cubicBezTo>
                    <a:cubicBezTo>
                      <a:pt x="22673" y="125555"/>
                      <a:pt x="-11012" y="132560"/>
                      <a:pt x="3617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77" name="Volný tvar 87">
                <a:extLst>
                  <a:ext uri="{FF2B5EF4-FFF2-40B4-BE49-F238E27FC236}">
                    <a16:creationId xmlns:a16="http://schemas.microsoft.com/office/drawing/2014/main" id="{ED38A8E8-FA2C-4E6B-7824-F38999C7C10A}"/>
                  </a:ext>
                </a:extLst>
              </p:cNvPr>
              <p:cNvSpPr>
                <a:spLocks/>
              </p:cNvSpPr>
              <p:nvPr/>
            </p:nvSpPr>
            <p:spPr>
              <a:xfrm rot="265172">
                <a:off x="3908824" y="2872405"/>
                <a:ext cx="1575836" cy="533770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6612 w 851069"/>
                  <a:gd name="connsiteY9" fmla="*/ 29131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4443 w 851069"/>
                  <a:gd name="connsiteY9" fmla="*/ 36380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330 w 850731"/>
                  <a:gd name="connsiteY0" fmla="*/ 123197 h 400828"/>
                  <a:gd name="connsiteX1" fmla="*/ 116535 w 850731"/>
                  <a:gd name="connsiteY1" fmla="*/ 203 h 400828"/>
                  <a:gd name="connsiteX2" fmla="*/ 512288 w 850731"/>
                  <a:gd name="connsiteY2" fmla="*/ 97317 h 400828"/>
                  <a:gd name="connsiteX3" fmla="*/ 814213 w 850731"/>
                  <a:gd name="connsiteY3" fmla="*/ 218087 h 400828"/>
                  <a:gd name="connsiteX4" fmla="*/ 846625 w 850731"/>
                  <a:gd name="connsiteY4" fmla="*/ 388521 h 400828"/>
                  <a:gd name="connsiteX5" fmla="*/ 825100 w 850731"/>
                  <a:gd name="connsiteY5" fmla="*/ 371773 h 400828"/>
                  <a:gd name="connsiteX6" fmla="*/ 794028 w 850731"/>
                  <a:gd name="connsiteY6" fmla="*/ 246479 h 400828"/>
                  <a:gd name="connsiteX7" fmla="*/ 572673 w 850731"/>
                  <a:gd name="connsiteY7" fmla="*/ 149076 h 400828"/>
                  <a:gd name="connsiteX8" fmla="*/ 262122 w 850731"/>
                  <a:gd name="connsiteY8" fmla="*/ 62812 h 400828"/>
                  <a:gd name="connsiteX9" fmla="*/ 144105 w 850731"/>
                  <a:gd name="connsiteY9" fmla="*/ 46280 h 400828"/>
                  <a:gd name="connsiteX10" fmla="*/ 80068 w 850731"/>
                  <a:gd name="connsiteY10" fmla="*/ 69550 h 400828"/>
                  <a:gd name="connsiteX11" fmla="*/ 34485 w 850731"/>
                  <a:gd name="connsiteY11" fmla="*/ 125709 h 400828"/>
                  <a:gd name="connsiteX12" fmla="*/ 3330 w 850731"/>
                  <a:gd name="connsiteY12" fmla="*/ 123197 h 400828"/>
                  <a:gd name="connsiteX0" fmla="*/ 3586 w 850987"/>
                  <a:gd name="connsiteY0" fmla="*/ 114902 h 392533"/>
                  <a:gd name="connsiteX1" fmla="*/ 121133 w 850987"/>
                  <a:gd name="connsiteY1" fmla="*/ 227 h 392533"/>
                  <a:gd name="connsiteX2" fmla="*/ 512544 w 850987"/>
                  <a:gd name="connsiteY2" fmla="*/ 89022 h 392533"/>
                  <a:gd name="connsiteX3" fmla="*/ 814469 w 850987"/>
                  <a:gd name="connsiteY3" fmla="*/ 209792 h 392533"/>
                  <a:gd name="connsiteX4" fmla="*/ 846881 w 850987"/>
                  <a:gd name="connsiteY4" fmla="*/ 380226 h 392533"/>
                  <a:gd name="connsiteX5" fmla="*/ 825356 w 850987"/>
                  <a:gd name="connsiteY5" fmla="*/ 363478 h 392533"/>
                  <a:gd name="connsiteX6" fmla="*/ 794284 w 850987"/>
                  <a:gd name="connsiteY6" fmla="*/ 238184 h 392533"/>
                  <a:gd name="connsiteX7" fmla="*/ 572929 w 850987"/>
                  <a:gd name="connsiteY7" fmla="*/ 140781 h 392533"/>
                  <a:gd name="connsiteX8" fmla="*/ 262378 w 850987"/>
                  <a:gd name="connsiteY8" fmla="*/ 54517 h 392533"/>
                  <a:gd name="connsiteX9" fmla="*/ 144361 w 850987"/>
                  <a:gd name="connsiteY9" fmla="*/ 37985 h 392533"/>
                  <a:gd name="connsiteX10" fmla="*/ 80324 w 850987"/>
                  <a:gd name="connsiteY10" fmla="*/ 61255 h 392533"/>
                  <a:gd name="connsiteX11" fmla="*/ 34741 w 850987"/>
                  <a:gd name="connsiteY11" fmla="*/ 117414 h 392533"/>
                  <a:gd name="connsiteX12" fmla="*/ 3586 w 850987"/>
                  <a:gd name="connsiteY12" fmla="*/ 114902 h 392533"/>
                  <a:gd name="connsiteX0" fmla="*/ 3586 w 850987"/>
                  <a:gd name="connsiteY0" fmla="*/ 114902 h 392275"/>
                  <a:gd name="connsiteX1" fmla="*/ 121133 w 850987"/>
                  <a:gd name="connsiteY1" fmla="*/ 227 h 392275"/>
                  <a:gd name="connsiteX2" fmla="*/ 512544 w 850987"/>
                  <a:gd name="connsiteY2" fmla="*/ 89022 h 392275"/>
                  <a:gd name="connsiteX3" fmla="*/ 814469 w 850987"/>
                  <a:gd name="connsiteY3" fmla="*/ 209792 h 392275"/>
                  <a:gd name="connsiteX4" fmla="*/ 846881 w 850987"/>
                  <a:gd name="connsiteY4" fmla="*/ 380226 h 392275"/>
                  <a:gd name="connsiteX5" fmla="*/ 825356 w 850987"/>
                  <a:gd name="connsiteY5" fmla="*/ 363478 h 392275"/>
                  <a:gd name="connsiteX6" fmla="*/ 779196 w 850987"/>
                  <a:gd name="connsiteY6" fmla="*/ 245037 h 392275"/>
                  <a:gd name="connsiteX7" fmla="*/ 572929 w 850987"/>
                  <a:gd name="connsiteY7" fmla="*/ 140781 h 392275"/>
                  <a:gd name="connsiteX8" fmla="*/ 262378 w 850987"/>
                  <a:gd name="connsiteY8" fmla="*/ 54517 h 392275"/>
                  <a:gd name="connsiteX9" fmla="*/ 144361 w 850987"/>
                  <a:gd name="connsiteY9" fmla="*/ 37985 h 392275"/>
                  <a:gd name="connsiteX10" fmla="*/ 80324 w 850987"/>
                  <a:gd name="connsiteY10" fmla="*/ 61255 h 392275"/>
                  <a:gd name="connsiteX11" fmla="*/ 34741 w 850987"/>
                  <a:gd name="connsiteY11" fmla="*/ 117414 h 392275"/>
                  <a:gd name="connsiteX12" fmla="*/ 3586 w 850987"/>
                  <a:gd name="connsiteY12" fmla="*/ 114902 h 3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87" h="392275">
                    <a:moveTo>
                      <a:pt x="3586" y="114902"/>
                    </a:moveTo>
                    <a:cubicBezTo>
                      <a:pt x="17985" y="95371"/>
                      <a:pt x="36307" y="4540"/>
                      <a:pt x="121133" y="227"/>
                    </a:cubicBezTo>
                    <a:cubicBezTo>
                      <a:pt x="205959" y="-4086"/>
                      <a:pt x="396988" y="54095"/>
                      <a:pt x="512544" y="89022"/>
                    </a:cubicBezTo>
                    <a:cubicBezTo>
                      <a:pt x="628100" y="123949"/>
                      <a:pt x="758746" y="161258"/>
                      <a:pt x="814469" y="209792"/>
                    </a:cubicBezTo>
                    <a:cubicBezTo>
                      <a:pt x="870192" y="258326"/>
                      <a:pt x="845067" y="354612"/>
                      <a:pt x="846881" y="380226"/>
                    </a:cubicBezTo>
                    <a:cubicBezTo>
                      <a:pt x="848695" y="405840"/>
                      <a:pt x="836637" y="386010"/>
                      <a:pt x="825356" y="363478"/>
                    </a:cubicBezTo>
                    <a:cubicBezTo>
                      <a:pt x="814075" y="340947"/>
                      <a:pt x="821267" y="282153"/>
                      <a:pt x="779196" y="245037"/>
                    </a:cubicBezTo>
                    <a:cubicBezTo>
                      <a:pt x="737125" y="207921"/>
                      <a:pt x="659065" y="172534"/>
                      <a:pt x="572929" y="140781"/>
                    </a:cubicBezTo>
                    <a:cubicBezTo>
                      <a:pt x="486793" y="109028"/>
                      <a:pt x="333806" y="71650"/>
                      <a:pt x="262378" y="54517"/>
                    </a:cubicBezTo>
                    <a:cubicBezTo>
                      <a:pt x="190950" y="37384"/>
                      <a:pt x="176301" y="38393"/>
                      <a:pt x="144361" y="37985"/>
                    </a:cubicBezTo>
                    <a:cubicBezTo>
                      <a:pt x="112421" y="37577"/>
                      <a:pt x="93874" y="46264"/>
                      <a:pt x="80324" y="61255"/>
                    </a:cubicBezTo>
                    <a:cubicBezTo>
                      <a:pt x="66774" y="76246"/>
                      <a:pt x="47531" y="108473"/>
                      <a:pt x="34741" y="117414"/>
                    </a:cubicBezTo>
                    <a:cubicBezTo>
                      <a:pt x="21951" y="126355"/>
                      <a:pt x="-10813" y="134433"/>
                      <a:pt x="3586" y="11490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78" name="Volný tvar 88">
                <a:extLst>
                  <a:ext uri="{FF2B5EF4-FFF2-40B4-BE49-F238E27FC236}">
                    <a16:creationId xmlns:a16="http://schemas.microsoft.com/office/drawing/2014/main" id="{70BFC914-4ED4-888F-425E-2E05551125E1}"/>
                  </a:ext>
                </a:extLst>
              </p:cNvPr>
              <p:cNvSpPr>
                <a:spLocks/>
              </p:cNvSpPr>
              <p:nvPr/>
            </p:nvSpPr>
            <p:spPr>
              <a:xfrm rot="416670">
                <a:off x="3978949" y="2960240"/>
                <a:ext cx="1430717" cy="385555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17 w 866567"/>
                  <a:gd name="connsiteY0" fmla="*/ 113297 h 373000"/>
                  <a:gd name="connsiteX1" fmla="*/ 122545 w 866567"/>
                  <a:gd name="connsiteY1" fmla="*/ 232 h 373000"/>
                  <a:gd name="connsiteX2" fmla="*/ 512575 w 866567"/>
                  <a:gd name="connsiteY2" fmla="*/ 87417 h 373000"/>
                  <a:gd name="connsiteX3" fmla="*/ 814500 w 866567"/>
                  <a:gd name="connsiteY3" fmla="*/ 208187 h 373000"/>
                  <a:gd name="connsiteX4" fmla="*/ 866491 w 866567"/>
                  <a:gd name="connsiteY4" fmla="*/ 349443 h 373000"/>
                  <a:gd name="connsiteX5" fmla="*/ 825387 w 866567"/>
                  <a:gd name="connsiteY5" fmla="*/ 361873 h 373000"/>
                  <a:gd name="connsiteX6" fmla="*/ 794315 w 866567"/>
                  <a:gd name="connsiteY6" fmla="*/ 236579 h 373000"/>
                  <a:gd name="connsiteX7" fmla="*/ 572960 w 866567"/>
                  <a:gd name="connsiteY7" fmla="*/ 139176 h 373000"/>
                  <a:gd name="connsiteX8" fmla="*/ 262409 w 866567"/>
                  <a:gd name="connsiteY8" fmla="*/ 52912 h 373000"/>
                  <a:gd name="connsiteX9" fmla="*/ 146561 w 866567"/>
                  <a:gd name="connsiteY9" fmla="*/ 29131 h 373000"/>
                  <a:gd name="connsiteX10" fmla="*/ 76212 w 866567"/>
                  <a:gd name="connsiteY10" fmla="*/ 54820 h 373000"/>
                  <a:gd name="connsiteX11" fmla="*/ 34772 w 866567"/>
                  <a:gd name="connsiteY11" fmla="*/ 115809 h 373000"/>
                  <a:gd name="connsiteX12" fmla="*/ 3617 w 866567"/>
                  <a:gd name="connsiteY12" fmla="*/ 113297 h 373000"/>
                  <a:gd name="connsiteX0" fmla="*/ 3617 w 867450"/>
                  <a:gd name="connsiteY0" fmla="*/ 113297 h 372087"/>
                  <a:gd name="connsiteX1" fmla="*/ 122545 w 867450"/>
                  <a:gd name="connsiteY1" fmla="*/ 232 h 372087"/>
                  <a:gd name="connsiteX2" fmla="*/ 512575 w 867450"/>
                  <a:gd name="connsiteY2" fmla="*/ 87417 h 372087"/>
                  <a:gd name="connsiteX3" fmla="*/ 814500 w 867450"/>
                  <a:gd name="connsiteY3" fmla="*/ 208187 h 372087"/>
                  <a:gd name="connsiteX4" fmla="*/ 866491 w 867450"/>
                  <a:gd name="connsiteY4" fmla="*/ 349443 h 372087"/>
                  <a:gd name="connsiteX5" fmla="*/ 844196 w 867450"/>
                  <a:gd name="connsiteY5" fmla="*/ 360546 h 372087"/>
                  <a:gd name="connsiteX6" fmla="*/ 794315 w 867450"/>
                  <a:gd name="connsiteY6" fmla="*/ 236579 h 372087"/>
                  <a:gd name="connsiteX7" fmla="*/ 572960 w 867450"/>
                  <a:gd name="connsiteY7" fmla="*/ 139176 h 372087"/>
                  <a:gd name="connsiteX8" fmla="*/ 262409 w 867450"/>
                  <a:gd name="connsiteY8" fmla="*/ 52912 h 372087"/>
                  <a:gd name="connsiteX9" fmla="*/ 146561 w 867450"/>
                  <a:gd name="connsiteY9" fmla="*/ 29131 h 372087"/>
                  <a:gd name="connsiteX10" fmla="*/ 76212 w 867450"/>
                  <a:gd name="connsiteY10" fmla="*/ 54820 h 372087"/>
                  <a:gd name="connsiteX11" fmla="*/ 34772 w 867450"/>
                  <a:gd name="connsiteY11" fmla="*/ 115809 h 372087"/>
                  <a:gd name="connsiteX12" fmla="*/ 3617 w 867450"/>
                  <a:gd name="connsiteY12" fmla="*/ 113297 h 372087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2960 w 867487"/>
                  <a:gd name="connsiteY7" fmla="*/ 139176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58690 w 867487"/>
                  <a:gd name="connsiteY9" fmla="*/ 54489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90 w 867560"/>
                  <a:gd name="connsiteY0" fmla="*/ 113297 h 371040"/>
                  <a:gd name="connsiteX1" fmla="*/ 122618 w 867560"/>
                  <a:gd name="connsiteY1" fmla="*/ 232 h 371040"/>
                  <a:gd name="connsiteX2" fmla="*/ 512648 w 867560"/>
                  <a:gd name="connsiteY2" fmla="*/ 87417 h 371040"/>
                  <a:gd name="connsiteX3" fmla="*/ 814573 w 867560"/>
                  <a:gd name="connsiteY3" fmla="*/ 208187 h 371040"/>
                  <a:gd name="connsiteX4" fmla="*/ 866564 w 867560"/>
                  <a:gd name="connsiteY4" fmla="*/ 349443 h 371040"/>
                  <a:gd name="connsiteX5" fmla="*/ 844269 w 867560"/>
                  <a:gd name="connsiteY5" fmla="*/ 360546 h 371040"/>
                  <a:gd name="connsiteX6" fmla="*/ 789703 w 867560"/>
                  <a:gd name="connsiteY6" fmla="*/ 251336 h 371040"/>
                  <a:gd name="connsiteX7" fmla="*/ 575862 w 867560"/>
                  <a:gd name="connsiteY7" fmla="*/ 157100 h 371040"/>
                  <a:gd name="connsiteX8" fmla="*/ 272829 w 867560"/>
                  <a:gd name="connsiteY8" fmla="*/ 73998 h 371040"/>
                  <a:gd name="connsiteX9" fmla="*/ 158763 w 867560"/>
                  <a:gd name="connsiteY9" fmla="*/ 54489 h 371040"/>
                  <a:gd name="connsiteX10" fmla="*/ 82155 w 867560"/>
                  <a:gd name="connsiteY10" fmla="*/ 74463 h 371040"/>
                  <a:gd name="connsiteX11" fmla="*/ 34845 w 867560"/>
                  <a:gd name="connsiteY11" fmla="*/ 115809 h 371040"/>
                  <a:gd name="connsiteX12" fmla="*/ 3690 w 867560"/>
                  <a:gd name="connsiteY12" fmla="*/ 113297 h 37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7560" h="371040">
                    <a:moveTo>
                      <a:pt x="3690" y="113297"/>
                    </a:moveTo>
                    <a:cubicBezTo>
                      <a:pt x="18319" y="94034"/>
                      <a:pt x="37792" y="4545"/>
                      <a:pt x="122618" y="232"/>
                    </a:cubicBezTo>
                    <a:cubicBezTo>
                      <a:pt x="207444" y="-4081"/>
                      <a:pt x="397322" y="52758"/>
                      <a:pt x="512648" y="87417"/>
                    </a:cubicBezTo>
                    <a:cubicBezTo>
                      <a:pt x="627974" y="122076"/>
                      <a:pt x="755587" y="164516"/>
                      <a:pt x="814573" y="208187"/>
                    </a:cubicBezTo>
                    <a:cubicBezTo>
                      <a:pt x="873559" y="251858"/>
                      <a:pt x="861615" y="324050"/>
                      <a:pt x="866564" y="349443"/>
                    </a:cubicBezTo>
                    <a:cubicBezTo>
                      <a:pt x="871513" y="374836"/>
                      <a:pt x="857079" y="376897"/>
                      <a:pt x="844269" y="360546"/>
                    </a:cubicBezTo>
                    <a:cubicBezTo>
                      <a:pt x="831459" y="344195"/>
                      <a:pt x="834437" y="285244"/>
                      <a:pt x="789703" y="251336"/>
                    </a:cubicBezTo>
                    <a:cubicBezTo>
                      <a:pt x="744969" y="217428"/>
                      <a:pt x="662008" y="186656"/>
                      <a:pt x="575862" y="157100"/>
                    </a:cubicBezTo>
                    <a:cubicBezTo>
                      <a:pt x="489716" y="127544"/>
                      <a:pt x="342346" y="91100"/>
                      <a:pt x="272829" y="73998"/>
                    </a:cubicBezTo>
                    <a:cubicBezTo>
                      <a:pt x="203313" y="56896"/>
                      <a:pt x="190703" y="54897"/>
                      <a:pt x="158763" y="54489"/>
                    </a:cubicBezTo>
                    <a:cubicBezTo>
                      <a:pt x="126823" y="54081"/>
                      <a:pt x="95705" y="59472"/>
                      <a:pt x="82155" y="74463"/>
                    </a:cubicBezTo>
                    <a:cubicBezTo>
                      <a:pt x="68605" y="89454"/>
                      <a:pt x="47923" y="109337"/>
                      <a:pt x="34845" y="115809"/>
                    </a:cubicBezTo>
                    <a:cubicBezTo>
                      <a:pt x="21768" y="122281"/>
                      <a:pt x="-10939" y="132560"/>
                      <a:pt x="3690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79" name="Volný tvar 89">
                <a:extLst>
                  <a:ext uri="{FF2B5EF4-FFF2-40B4-BE49-F238E27FC236}">
                    <a16:creationId xmlns:a16="http://schemas.microsoft.com/office/drawing/2014/main" id="{64926497-6A42-83D6-937E-D61E9444AF91}"/>
                  </a:ext>
                </a:extLst>
              </p:cNvPr>
              <p:cNvSpPr/>
              <p:nvPr/>
            </p:nvSpPr>
            <p:spPr>
              <a:xfrm>
                <a:off x="4093369" y="2983739"/>
                <a:ext cx="1212851" cy="397635"/>
              </a:xfrm>
              <a:custGeom>
                <a:avLst/>
                <a:gdLst>
                  <a:gd name="connsiteX0" fmla="*/ 0 w 1254347"/>
                  <a:gd name="connsiteY0" fmla="*/ 32437 h 414862"/>
                  <a:gd name="connsiteX1" fmla="*/ 250031 w 1254347"/>
                  <a:gd name="connsiteY1" fmla="*/ 108637 h 414862"/>
                  <a:gd name="connsiteX2" fmla="*/ 1188244 w 1254347"/>
                  <a:gd name="connsiteY2" fmla="*/ 401531 h 414862"/>
                  <a:gd name="connsiteX3" fmla="*/ 1152525 w 1254347"/>
                  <a:gd name="connsiteY3" fmla="*/ 353906 h 414862"/>
                  <a:gd name="connsiteX4" fmla="*/ 959644 w 1254347"/>
                  <a:gd name="connsiteY4" fmla="*/ 253893 h 414862"/>
                  <a:gd name="connsiteX5" fmla="*/ 640556 w 1254347"/>
                  <a:gd name="connsiteY5" fmla="*/ 151499 h 414862"/>
                  <a:gd name="connsiteX6" fmla="*/ 378619 w 1254347"/>
                  <a:gd name="connsiteY6" fmla="*/ 63393 h 414862"/>
                  <a:gd name="connsiteX7" fmla="*/ 169069 w 1254347"/>
                  <a:gd name="connsiteY7" fmla="*/ 11006 h 414862"/>
                  <a:gd name="connsiteX8" fmla="*/ 54769 w 1254347"/>
                  <a:gd name="connsiteY8" fmla="*/ 1481 h 414862"/>
                  <a:gd name="connsiteX9" fmla="*/ 0 w 1254347"/>
                  <a:gd name="connsiteY9" fmla="*/ 32437 h 414862"/>
                  <a:gd name="connsiteX0" fmla="*/ 0 w 1209971"/>
                  <a:gd name="connsiteY0" fmla="*/ 32437 h 406480"/>
                  <a:gd name="connsiteX1" fmla="*/ 250031 w 1209971"/>
                  <a:gd name="connsiteY1" fmla="*/ 108637 h 406480"/>
                  <a:gd name="connsiteX2" fmla="*/ 1188244 w 1209971"/>
                  <a:gd name="connsiteY2" fmla="*/ 401531 h 406480"/>
                  <a:gd name="connsiteX3" fmla="*/ 1152525 w 1209971"/>
                  <a:gd name="connsiteY3" fmla="*/ 353906 h 406480"/>
                  <a:gd name="connsiteX4" fmla="*/ 959644 w 1209971"/>
                  <a:gd name="connsiteY4" fmla="*/ 253893 h 406480"/>
                  <a:gd name="connsiteX5" fmla="*/ 640556 w 1209971"/>
                  <a:gd name="connsiteY5" fmla="*/ 151499 h 406480"/>
                  <a:gd name="connsiteX6" fmla="*/ 378619 w 1209971"/>
                  <a:gd name="connsiteY6" fmla="*/ 63393 h 406480"/>
                  <a:gd name="connsiteX7" fmla="*/ 169069 w 1209971"/>
                  <a:gd name="connsiteY7" fmla="*/ 11006 h 406480"/>
                  <a:gd name="connsiteX8" fmla="*/ 54769 w 1209971"/>
                  <a:gd name="connsiteY8" fmla="*/ 1481 h 406480"/>
                  <a:gd name="connsiteX9" fmla="*/ 0 w 1209971"/>
                  <a:gd name="connsiteY9" fmla="*/ 32437 h 406480"/>
                  <a:gd name="connsiteX0" fmla="*/ 0 w 1186948"/>
                  <a:gd name="connsiteY0" fmla="*/ 32437 h 399893"/>
                  <a:gd name="connsiteX1" fmla="*/ 250031 w 1186948"/>
                  <a:gd name="connsiteY1" fmla="*/ 108637 h 399893"/>
                  <a:gd name="connsiteX2" fmla="*/ 1157287 w 1186948"/>
                  <a:gd name="connsiteY2" fmla="*/ 394388 h 399893"/>
                  <a:gd name="connsiteX3" fmla="*/ 1152525 w 1186948"/>
                  <a:gd name="connsiteY3" fmla="*/ 353906 h 399893"/>
                  <a:gd name="connsiteX4" fmla="*/ 959644 w 1186948"/>
                  <a:gd name="connsiteY4" fmla="*/ 253893 h 399893"/>
                  <a:gd name="connsiteX5" fmla="*/ 640556 w 1186948"/>
                  <a:gd name="connsiteY5" fmla="*/ 151499 h 399893"/>
                  <a:gd name="connsiteX6" fmla="*/ 378619 w 1186948"/>
                  <a:gd name="connsiteY6" fmla="*/ 63393 h 399893"/>
                  <a:gd name="connsiteX7" fmla="*/ 169069 w 1186948"/>
                  <a:gd name="connsiteY7" fmla="*/ 11006 h 399893"/>
                  <a:gd name="connsiteX8" fmla="*/ 54769 w 1186948"/>
                  <a:gd name="connsiteY8" fmla="*/ 1481 h 399893"/>
                  <a:gd name="connsiteX9" fmla="*/ 0 w 1186948"/>
                  <a:gd name="connsiteY9" fmla="*/ 32437 h 399893"/>
                  <a:gd name="connsiteX0" fmla="*/ 0 w 1230621"/>
                  <a:gd name="connsiteY0" fmla="*/ 32437 h 404167"/>
                  <a:gd name="connsiteX1" fmla="*/ 250031 w 1230621"/>
                  <a:gd name="connsiteY1" fmla="*/ 108637 h 404167"/>
                  <a:gd name="connsiteX2" fmla="*/ 1157287 w 1230621"/>
                  <a:gd name="connsiteY2" fmla="*/ 394388 h 404167"/>
                  <a:gd name="connsiteX3" fmla="*/ 1152525 w 1230621"/>
                  <a:gd name="connsiteY3" fmla="*/ 330093 h 404167"/>
                  <a:gd name="connsiteX4" fmla="*/ 959644 w 1230621"/>
                  <a:gd name="connsiteY4" fmla="*/ 253893 h 404167"/>
                  <a:gd name="connsiteX5" fmla="*/ 640556 w 1230621"/>
                  <a:gd name="connsiteY5" fmla="*/ 151499 h 404167"/>
                  <a:gd name="connsiteX6" fmla="*/ 378619 w 1230621"/>
                  <a:gd name="connsiteY6" fmla="*/ 63393 h 404167"/>
                  <a:gd name="connsiteX7" fmla="*/ 169069 w 1230621"/>
                  <a:gd name="connsiteY7" fmla="*/ 11006 h 404167"/>
                  <a:gd name="connsiteX8" fmla="*/ 54769 w 1230621"/>
                  <a:gd name="connsiteY8" fmla="*/ 1481 h 404167"/>
                  <a:gd name="connsiteX9" fmla="*/ 0 w 1230621"/>
                  <a:gd name="connsiteY9" fmla="*/ 32437 h 404167"/>
                  <a:gd name="connsiteX0" fmla="*/ 0 w 1152536"/>
                  <a:gd name="connsiteY0" fmla="*/ 32437 h 349699"/>
                  <a:gd name="connsiteX1" fmla="*/ 250031 w 1152536"/>
                  <a:gd name="connsiteY1" fmla="*/ 108637 h 349699"/>
                  <a:gd name="connsiteX2" fmla="*/ 964406 w 1152536"/>
                  <a:gd name="connsiteY2" fmla="*/ 330094 h 349699"/>
                  <a:gd name="connsiteX3" fmla="*/ 1152525 w 1152536"/>
                  <a:gd name="connsiteY3" fmla="*/ 330093 h 349699"/>
                  <a:gd name="connsiteX4" fmla="*/ 959644 w 1152536"/>
                  <a:gd name="connsiteY4" fmla="*/ 253893 h 349699"/>
                  <a:gd name="connsiteX5" fmla="*/ 640556 w 1152536"/>
                  <a:gd name="connsiteY5" fmla="*/ 151499 h 349699"/>
                  <a:gd name="connsiteX6" fmla="*/ 378619 w 1152536"/>
                  <a:gd name="connsiteY6" fmla="*/ 63393 h 349699"/>
                  <a:gd name="connsiteX7" fmla="*/ 169069 w 1152536"/>
                  <a:gd name="connsiteY7" fmla="*/ 11006 h 349699"/>
                  <a:gd name="connsiteX8" fmla="*/ 54769 w 1152536"/>
                  <a:gd name="connsiteY8" fmla="*/ 1481 h 349699"/>
                  <a:gd name="connsiteX9" fmla="*/ 0 w 1152536"/>
                  <a:gd name="connsiteY9" fmla="*/ 32437 h 349699"/>
                  <a:gd name="connsiteX0" fmla="*/ 0 w 1193981"/>
                  <a:gd name="connsiteY0" fmla="*/ 32437 h 396769"/>
                  <a:gd name="connsiteX1" fmla="*/ 250031 w 1193981"/>
                  <a:gd name="connsiteY1" fmla="*/ 108637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193981"/>
                  <a:gd name="connsiteY0" fmla="*/ 32437 h 396769"/>
                  <a:gd name="connsiteX1" fmla="*/ 247650 w 1193981"/>
                  <a:gd name="connsiteY1" fmla="*/ 113399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59606 w 1213031"/>
                  <a:gd name="connsiteY6" fmla="*/ 152364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66750 w 1213031"/>
                  <a:gd name="connsiteY6" fmla="*/ 140458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7669 w 1212851"/>
                  <a:gd name="connsiteY7" fmla="*/ 64258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2906 w 1212851"/>
                  <a:gd name="connsiteY7" fmla="*/ 57114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9463 h 401889"/>
                  <a:gd name="connsiteX1" fmla="*/ 266700 w 1212851"/>
                  <a:gd name="connsiteY1" fmla="*/ 118519 h 401889"/>
                  <a:gd name="connsiteX2" fmla="*/ 983456 w 1212851"/>
                  <a:gd name="connsiteY2" fmla="*/ 335214 h 401889"/>
                  <a:gd name="connsiteX3" fmla="*/ 1197769 w 1212851"/>
                  <a:gd name="connsiteY3" fmla="*/ 401889 h 401889"/>
                  <a:gd name="connsiteX4" fmla="*/ 1171575 w 1212851"/>
                  <a:gd name="connsiteY4" fmla="*/ 335213 h 401889"/>
                  <a:gd name="connsiteX5" fmla="*/ 983456 w 1212851"/>
                  <a:gd name="connsiteY5" fmla="*/ 247107 h 401889"/>
                  <a:gd name="connsiteX6" fmla="*/ 666750 w 1212851"/>
                  <a:gd name="connsiteY6" fmla="*/ 144713 h 401889"/>
                  <a:gd name="connsiteX7" fmla="*/ 392906 w 1212851"/>
                  <a:gd name="connsiteY7" fmla="*/ 61369 h 401889"/>
                  <a:gd name="connsiteX8" fmla="*/ 216694 w 1212851"/>
                  <a:gd name="connsiteY8" fmla="*/ 6601 h 401889"/>
                  <a:gd name="connsiteX9" fmla="*/ 73819 w 1212851"/>
                  <a:gd name="connsiteY9" fmla="*/ 6601 h 401889"/>
                  <a:gd name="connsiteX10" fmla="*/ 0 w 1212851"/>
                  <a:gd name="connsiteY10" fmla="*/ 49463 h 401889"/>
                  <a:gd name="connsiteX0" fmla="*/ 0 w 1212851"/>
                  <a:gd name="connsiteY0" fmla="*/ 45209 h 397635"/>
                  <a:gd name="connsiteX1" fmla="*/ 266700 w 1212851"/>
                  <a:gd name="connsiteY1" fmla="*/ 114265 h 397635"/>
                  <a:gd name="connsiteX2" fmla="*/ 983456 w 1212851"/>
                  <a:gd name="connsiteY2" fmla="*/ 330960 h 397635"/>
                  <a:gd name="connsiteX3" fmla="*/ 1197769 w 1212851"/>
                  <a:gd name="connsiteY3" fmla="*/ 397635 h 397635"/>
                  <a:gd name="connsiteX4" fmla="*/ 1171575 w 1212851"/>
                  <a:gd name="connsiteY4" fmla="*/ 330959 h 397635"/>
                  <a:gd name="connsiteX5" fmla="*/ 983456 w 1212851"/>
                  <a:gd name="connsiteY5" fmla="*/ 242853 h 397635"/>
                  <a:gd name="connsiteX6" fmla="*/ 666750 w 1212851"/>
                  <a:gd name="connsiteY6" fmla="*/ 140459 h 397635"/>
                  <a:gd name="connsiteX7" fmla="*/ 392906 w 1212851"/>
                  <a:gd name="connsiteY7" fmla="*/ 57115 h 397635"/>
                  <a:gd name="connsiteX8" fmla="*/ 216694 w 1212851"/>
                  <a:gd name="connsiteY8" fmla="*/ 11872 h 397635"/>
                  <a:gd name="connsiteX9" fmla="*/ 73819 w 1212851"/>
                  <a:gd name="connsiteY9" fmla="*/ 2347 h 397635"/>
                  <a:gd name="connsiteX10" fmla="*/ 0 w 1212851"/>
                  <a:gd name="connsiteY10" fmla="*/ 45209 h 39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2851" h="397635">
                    <a:moveTo>
                      <a:pt x="0" y="45209"/>
                    </a:moveTo>
                    <a:cubicBezTo>
                      <a:pt x="88900" y="68228"/>
                      <a:pt x="102791" y="66640"/>
                      <a:pt x="266700" y="114265"/>
                    </a:cubicBezTo>
                    <a:cubicBezTo>
                      <a:pt x="430609" y="161890"/>
                      <a:pt x="744537" y="258728"/>
                      <a:pt x="983456" y="330960"/>
                    </a:cubicBezTo>
                    <a:cubicBezTo>
                      <a:pt x="1138634" y="378188"/>
                      <a:pt x="1166416" y="397635"/>
                      <a:pt x="1197769" y="397635"/>
                    </a:cubicBezTo>
                    <a:cubicBezTo>
                      <a:pt x="1229122" y="397635"/>
                      <a:pt x="1207294" y="356756"/>
                      <a:pt x="1171575" y="330959"/>
                    </a:cubicBezTo>
                    <a:cubicBezTo>
                      <a:pt x="1135856" y="305162"/>
                      <a:pt x="1067594" y="274603"/>
                      <a:pt x="983456" y="242853"/>
                    </a:cubicBezTo>
                    <a:cubicBezTo>
                      <a:pt x="899319" y="211103"/>
                      <a:pt x="765175" y="171415"/>
                      <a:pt x="666750" y="140459"/>
                    </a:cubicBezTo>
                    <a:cubicBezTo>
                      <a:pt x="568325" y="109503"/>
                      <a:pt x="467915" y="78546"/>
                      <a:pt x="392906" y="57115"/>
                    </a:cubicBezTo>
                    <a:cubicBezTo>
                      <a:pt x="317897" y="35684"/>
                      <a:pt x="270669" y="22191"/>
                      <a:pt x="216694" y="11872"/>
                    </a:cubicBezTo>
                    <a:cubicBezTo>
                      <a:pt x="162719" y="1553"/>
                      <a:pt x="109935" y="-3209"/>
                      <a:pt x="73819" y="2347"/>
                    </a:cubicBezTo>
                    <a:cubicBezTo>
                      <a:pt x="37703" y="7903"/>
                      <a:pt x="11906" y="31517"/>
                      <a:pt x="0" y="4520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</p:grp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3218B8D2-AD9C-2976-F214-0B83662D7A55}"/>
                </a:ext>
              </a:extLst>
            </p:cNvPr>
            <p:cNvSpPr/>
            <p:nvPr/>
          </p:nvSpPr>
          <p:spPr>
            <a:xfrm>
              <a:off x="3455847" y="2598087"/>
              <a:ext cx="99748" cy="602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b="1"/>
            </a:p>
          </p:txBody>
        </p:sp>
      </p:grp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8CD00451-C5D4-041E-EFDF-BA7B19025124}"/>
              </a:ext>
            </a:extLst>
          </p:cNvPr>
          <p:cNvGrpSpPr/>
          <p:nvPr/>
        </p:nvGrpSpPr>
        <p:grpSpPr>
          <a:xfrm rot="300000" flipH="1" flipV="1">
            <a:off x="7588758" y="3720178"/>
            <a:ext cx="1132442" cy="738561"/>
            <a:chOff x="2915816" y="2564904"/>
            <a:chExt cx="1132442" cy="835444"/>
          </a:xfrm>
        </p:grpSpPr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515624AB-C35B-DD91-B41C-B947EA74289B}"/>
                </a:ext>
              </a:extLst>
            </p:cNvPr>
            <p:cNvGrpSpPr/>
            <p:nvPr/>
          </p:nvGrpSpPr>
          <p:grpSpPr>
            <a:xfrm>
              <a:off x="2978668" y="2564904"/>
              <a:ext cx="1069590" cy="514728"/>
              <a:chOff x="3774287" y="2645640"/>
              <a:chExt cx="1858045" cy="861239"/>
            </a:xfrm>
          </p:grpSpPr>
          <p:sp>
            <p:nvSpPr>
              <p:cNvPr id="94" name="Volný tvar 100">
                <a:extLst>
                  <a:ext uri="{FF2B5EF4-FFF2-40B4-BE49-F238E27FC236}">
                    <a16:creationId xmlns:a16="http://schemas.microsoft.com/office/drawing/2014/main" id="{DB754199-E833-2AEA-0ED2-8176FC4C5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74287" y="2645640"/>
                <a:ext cx="1858045" cy="861239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17 w 851018"/>
                  <a:gd name="connsiteY0" fmla="*/ 127226 h 404857"/>
                  <a:gd name="connsiteX1" fmla="*/ 122545 w 851018"/>
                  <a:gd name="connsiteY1" fmla="*/ 14161 h 404857"/>
                  <a:gd name="connsiteX2" fmla="*/ 414205 w 851018"/>
                  <a:gd name="connsiteY2" fmla="*/ 11241 h 404857"/>
                  <a:gd name="connsiteX3" fmla="*/ 512575 w 851018"/>
                  <a:gd name="connsiteY3" fmla="*/ 101346 h 404857"/>
                  <a:gd name="connsiteX4" fmla="*/ 814500 w 851018"/>
                  <a:gd name="connsiteY4" fmla="*/ 222116 h 404857"/>
                  <a:gd name="connsiteX5" fmla="*/ 846912 w 851018"/>
                  <a:gd name="connsiteY5" fmla="*/ 392550 h 404857"/>
                  <a:gd name="connsiteX6" fmla="*/ 825387 w 851018"/>
                  <a:gd name="connsiteY6" fmla="*/ 375802 h 404857"/>
                  <a:gd name="connsiteX7" fmla="*/ 794315 w 851018"/>
                  <a:gd name="connsiteY7" fmla="*/ 250508 h 404857"/>
                  <a:gd name="connsiteX8" fmla="*/ 572960 w 851018"/>
                  <a:gd name="connsiteY8" fmla="*/ 153105 h 404857"/>
                  <a:gd name="connsiteX9" fmla="*/ 262409 w 851018"/>
                  <a:gd name="connsiteY9" fmla="*/ 66841 h 404857"/>
                  <a:gd name="connsiteX10" fmla="*/ 146561 w 851018"/>
                  <a:gd name="connsiteY10" fmla="*/ 43060 h 404857"/>
                  <a:gd name="connsiteX11" fmla="*/ 76212 w 851018"/>
                  <a:gd name="connsiteY11" fmla="*/ 68749 h 404857"/>
                  <a:gd name="connsiteX12" fmla="*/ 34772 w 851018"/>
                  <a:gd name="connsiteY12" fmla="*/ 129738 h 404857"/>
                  <a:gd name="connsiteX13" fmla="*/ 3617 w 851018"/>
                  <a:gd name="connsiteY13" fmla="*/ 127226 h 404857"/>
                  <a:gd name="connsiteX0" fmla="*/ 3617 w 851018"/>
                  <a:gd name="connsiteY0" fmla="*/ 120431 h 398062"/>
                  <a:gd name="connsiteX1" fmla="*/ 122545 w 851018"/>
                  <a:gd name="connsiteY1" fmla="*/ 7366 h 398062"/>
                  <a:gd name="connsiteX2" fmla="*/ 289375 w 851018"/>
                  <a:gd name="connsiteY2" fmla="*/ 24485 h 398062"/>
                  <a:gd name="connsiteX3" fmla="*/ 414205 w 851018"/>
                  <a:gd name="connsiteY3" fmla="*/ 4446 h 398062"/>
                  <a:gd name="connsiteX4" fmla="*/ 512575 w 851018"/>
                  <a:gd name="connsiteY4" fmla="*/ 94551 h 398062"/>
                  <a:gd name="connsiteX5" fmla="*/ 814500 w 851018"/>
                  <a:gd name="connsiteY5" fmla="*/ 215321 h 398062"/>
                  <a:gd name="connsiteX6" fmla="*/ 846912 w 851018"/>
                  <a:gd name="connsiteY6" fmla="*/ 385755 h 398062"/>
                  <a:gd name="connsiteX7" fmla="*/ 825387 w 851018"/>
                  <a:gd name="connsiteY7" fmla="*/ 369007 h 398062"/>
                  <a:gd name="connsiteX8" fmla="*/ 794315 w 851018"/>
                  <a:gd name="connsiteY8" fmla="*/ 243713 h 398062"/>
                  <a:gd name="connsiteX9" fmla="*/ 572960 w 851018"/>
                  <a:gd name="connsiteY9" fmla="*/ 146310 h 398062"/>
                  <a:gd name="connsiteX10" fmla="*/ 262409 w 851018"/>
                  <a:gd name="connsiteY10" fmla="*/ 60046 h 398062"/>
                  <a:gd name="connsiteX11" fmla="*/ 146561 w 851018"/>
                  <a:gd name="connsiteY11" fmla="*/ 36265 h 398062"/>
                  <a:gd name="connsiteX12" fmla="*/ 76212 w 851018"/>
                  <a:gd name="connsiteY12" fmla="*/ 61954 h 398062"/>
                  <a:gd name="connsiteX13" fmla="*/ 34772 w 851018"/>
                  <a:gd name="connsiteY13" fmla="*/ 122943 h 398062"/>
                  <a:gd name="connsiteX14" fmla="*/ 3617 w 851018"/>
                  <a:gd name="connsiteY14" fmla="*/ 120431 h 398062"/>
                  <a:gd name="connsiteX0" fmla="*/ 3617 w 851018"/>
                  <a:gd name="connsiteY0" fmla="*/ 119723 h 397354"/>
                  <a:gd name="connsiteX1" fmla="*/ 122545 w 851018"/>
                  <a:gd name="connsiteY1" fmla="*/ 6658 h 397354"/>
                  <a:gd name="connsiteX2" fmla="*/ 285592 w 851018"/>
                  <a:gd name="connsiteY2" fmla="*/ 32885 h 397354"/>
                  <a:gd name="connsiteX3" fmla="*/ 414205 w 851018"/>
                  <a:gd name="connsiteY3" fmla="*/ 3738 h 397354"/>
                  <a:gd name="connsiteX4" fmla="*/ 512575 w 851018"/>
                  <a:gd name="connsiteY4" fmla="*/ 93843 h 397354"/>
                  <a:gd name="connsiteX5" fmla="*/ 814500 w 851018"/>
                  <a:gd name="connsiteY5" fmla="*/ 214613 h 397354"/>
                  <a:gd name="connsiteX6" fmla="*/ 846912 w 851018"/>
                  <a:gd name="connsiteY6" fmla="*/ 385047 h 397354"/>
                  <a:gd name="connsiteX7" fmla="*/ 825387 w 851018"/>
                  <a:gd name="connsiteY7" fmla="*/ 368299 h 397354"/>
                  <a:gd name="connsiteX8" fmla="*/ 794315 w 851018"/>
                  <a:gd name="connsiteY8" fmla="*/ 243005 h 397354"/>
                  <a:gd name="connsiteX9" fmla="*/ 572960 w 851018"/>
                  <a:gd name="connsiteY9" fmla="*/ 145602 h 397354"/>
                  <a:gd name="connsiteX10" fmla="*/ 262409 w 851018"/>
                  <a:gd name="connsiteY10" fmla="*/ 59338 h 397354"/>
                  <a:gd name="connsiteX11" fmla="*/ 146561 w 851018"/>
                  <a:gd name="connsiteY11" fmla="*/ 35557 h 397354"/>
                  <a:gd name="connsiteX12" fmla="*/ 76212 w 851018"/>
                  <a:gd name="connsiteY12" fmla="*/ 61246 h 397354"/>
                  <a:gd name="connsiteX13" fmla="*/ 34772 w 851018"/>
                  <a:gd name="connsiteY13" fmla="*/ 122235 h 397354"/>
                  <a:gd name="connsiteX14" fmla="*/ 3617 w 851018"/>
                  <a:gd name="connsiteY14" fmla="*/ 119723 h 397354"/>
                  <a:gd name="connsiteX0" fmla="*/ 3617 w 851018"/>
                  <a:gd name="connsiteY0" fmla="*/ 116150 h 393781"/>
                  <a:gd name="connsiteX1" fmla="*/ 122545 w 851018"/>
                  <a:gd name="connsiteY1" fmla="*/ 3085 h 393781"/>
                  <a:gd name="connsiteX2" fmla="*/ 285592 w 851018"/>
                  <a:gd name="connsiteY2" fmla="*/ 29312 h 393781"/>
                  <a:gd name="connsiteX3" fmla="*/ 414205 w 851018"/>
                  <a:gd name="connsiteY3" fmla="*/ 165 h 393781"/>
                  <a:gd name="connsiteX4" fmla="*/ 480403 w 851018"/>
                  <a:gd name="connsiteY4" fmla="*/ 40244 h 393781"/>
                  <a:gd name="connsiteX5" fmla="*/ 512575 w 851018"/>
                  <a:gd name="connsiteY5" fmla="*/ 90270 h 393781"/>
                  <a:gd name="connsiteX6" fmla="*/ 814500 w 851018"/>
                  <a:gd name="connsiteY6" fmla="*/ 211040 h 393781"/>
                  <a:gd name="connsiteX7" fmla="*/ 846912 w 851018"/>
                  <a:gd name="connsiteY7" fmla="*/ 381474 h 393781"/>
                  <a:gd name="connsiteX8" fmla="*/ 825387 w 851018"/>
                  <a:gd name="connsiteY8" fmla="*/ 364726 h 393781"/>
                  <a:gd name="connsiteX9" fmla="*/ 794315 w 851018"/>
                  <a:gd name="connsiteY9" fmla="*/ 239432 h 393781"/>
                  <a:gd name="connsiteX10" fmla="*/ 572960 w 851018"/>
                  <a:gd name="connsiteY10" fmla="*/ 142029 h 393781"/>
                  <a:gd name="connsiteX11" fmla="*/ 262409 w 851018"/>
                  <a:gd name="connsiteY11" fmla="*/ 55765 h 393781"/>
                  <a:gd name="connsiteX12" fmla="*/ 146561 w 851018"/>
                  <a:gd name="connsiteY12" fmla="*/ 31984 h 393781"/>
                  <a:gd name="connsiteX13" fmla="*/ 76212 w 851018"/>
                  <a:gd name="connsiteY13" fmla="*/ 57673 h 393781"/>
                  <a:gd name="connsiteX14" fmla="*/ 34772 w 851018"/>
                  <a:gd name="connsiteY14" fmla="*/ 118662 h 393781"/>
                  <a:gd name="connsiteX15" fmla="*/ 3617 w 851018"/>
                  <a:gd name="connsiteY15" fmla="*/ 116150 h 393781"/>
                  <a:gd name="connsiteX0" fmla="*/ 3617 w 851018"/>
                  <a:gd name="connsiteY0" fmla="*/ 116150 h 393781"/>
                  <a:gd name="connsiteX1" fmla="*/ 122545 w 851018"/>
                  <a:gd name="connsiteY1" fmla="*/ 3085 h 393781"/>
                  <a:gd name="connsiteX2" fmla="*/ 285592 w 851018"/>
                  <a:gd name="connsiteY2" fmla="*/ 29312 h 393781"/>
                  <a:gd name="connsiteX3" fmla="*/ 414205 w 851018"/>
                  <a:gd name="connsiteY3" fmla="*/ 165 h 393781"/>
                  <a:gd name="connsiteX4" fmla="*/ 478512 w 851018"/>
                  <a:gd name="connsiteY4" fmla="*/ 27492 h 393781"/>
                  <a:gd name="connsiteX5" fmla="*/ 512575 w 851018"/>
                  <a:gd name="connsiteY5" fmla="*/ 90270 h 393781"/>
                  <a:gd name="connsiteX6" fmla="*/ 814500 w 851018"/>
                  <a:gd name="connsiteY6" fmla="*/ 211040 h 393781"/>
                  <a:gd name="connsiteX7" fmla="*/ 846912 w 851018"/>
                  <a:gd name="connsiteY7" fmla="*/ 381474 h 393781"/>
                  <a:gd name="connsiteX8" fmla="*/ 825387 w 851018"/>
                  <a:gd name="connsiteY8" fmla="*/ 364726 h 393781"/>
                  <a:gd name="connsiteX9" fmla="*/ 794315 w 851018"/>
                  <a:gd name="connsiteY9" fmla="*/ 239432 h 393781"/>
                  <a:gd name="connsiteX10" fmla="*/ 572960 w 851018"/>
                  <a:gd name="connsiteY10" fmla="*/ 142029 h 393781"/>
                  <a:gd name="connsiteX11" fmla="*/ 262409 w 851018"/>
                  <a:gd name="connsiteY11" fmla="*/ 55765 h 393781"/>
                  <a:gd name="connsiteX12" fmla="*/ 146561 w 851018"/>
                  <a:gd name="connsiteY12" fmla="*/ 31984 h 393781"/>
                  <a:gd name="connsiteX13" fmla="*/ 76212 w 851018"/>
                  <a:gd name="connsiteY13" fmla="*/ 57673 h 393781"/>
                  <a:gd name="connsiteX14" fmla="*/ 34772 w 851018"/>
                  <a:gd name="connsiteY14" fmla="*/ 118662 h 393781"/>
                  <a:gd name="connsiteX15" fmla="*/ 3617 w 851018"/>
                  <a:gd name="connsiteY15" fmla="*/ 116150 h 393781"/>
                  <a:gd name="connsiteX0" fmla="*/ 3617 w 849549"/>
                  <a:gd name="connsiteY0" fmla="*/ 116150 h 393781"/>
                  <a:gd name="connsiteX1" fmla="*/ 122545 w 849549"/>
                  <a:gd name="connsiteY1" fmla="*/ 3085 h 393781"/>
                  <a:gd name="connsiteX2" fmla="*/ 285592 w 849549"/>
                  <a:gd name="connsiteY2" fmla="*/ 29312 h 393781"/>
                  <a:gd name="connsiteX3" fmla="*/ 414205 w 849549"/>
                  <a:gd name="connsiteY3" fmla="*/ 165 h 393781"/>
                  <a:gd name="connsiteX4" fmla="*/ 478512 w 849549"/>
                  <a:gd name="connsiteY4" fmla="*/ 27492 h 393781"/>
                  <a:gd name="connsiteX5" fmla="*/ 539054 w 849549"/>
                  <a:gd name="connsiteY5" fmla="*/ 93913 h 393781"/>
                  <a:gd name="connsiteX6" fmla="*/ 814500 w 849549"/>
                  <a:gd name="connsiteY6" fmla="*/ 211040 h 393781"/>
                  <a:gd name="connsiteX7" fmla="*/ 846912 w 849549"/>
                  <a:gd name="connsiteY7" fmla="*/ 381474 h 393781"/>
                  <a:gd name="connsiteX8" fmla="*/ 825387 w 849549"/>
                  <a:gd name="connsiteY8" fmla="*/ 364726 h 393781"/>
                  <a:gd name="connsiteX9" fmla="*/ 794315 w 849549"/>
                  <a:gd name="connsiteY9" fmla="*/ 239432 h 393781"/>
                  <a:gd name="connsiteX10" fmla="*/ 572960 w 849549"/>
                  <a:gd name="connsiteY10" fmla="*/ 142029 h 393781"/>
                  <a:gd name="connsiteX11" fmla="*/ 262409 w 849549"/>
                  <a:gd name="connsiteY11" fmla="*/ 55765 h 393781"/>
                  <a:gd name="connsiteX12" fmla="*/ 146561 w 849549"/>
                  <a:gd name="connsiteY12" fmla="*/ 31984 h 393781"/>
                  <a:gd name="connsiteX13" fmla="*/ 76212 w 849549"/>
                  <a:gd name="connsiteY13" fmla="*/ 57673 h 393781"/>
                  <a:gd name="connsiteX14" fmla="*/ 34772 w 849549"/>
                  <a:gd name="connsiteY14" fmla="*/ 118662 h 393781"/>
                  <a:gd name="connsiteX15" fmla="*/ 3617 w 849549"/>
                  <a:gd name="connsiteY15" fmla="*/ 116150 h 3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9549" h="393781">
                    <a:moveTo>
                      <a:pt x="3617" y="116150"/>
                    </a:moveTo>
                    <a:cubicBezTo>
                      <a:pt x="18246" y="96887"/>
                      <a:pt x="75549" y="17558"/>
                      <a:pt x="122545" y="3085"/>
                    </a:cubicBezTo>
                    <a:cubicBezTo>
                      <a:pt x="169541" y="-11388"/>
                      <a:pt x="236982" y="29799"/>
                      <a:pt x="285592" y="29312"/>
                    </a:cubicBezTo>
                    <a:cubicBezTo>
                      <a:pt x="334202" y="28825"/>
                      <a:pt x="385834" y="-1961"/>
                      <a:pt x="414205" y="165"/>
                    </a:cubicBezTo>
                    <a:cubicBezTo>
                      <a:pt x="442576" y="2291"/>
                      <a:pt x="462117" y="12475"/>
                      <a:pt x="478512" y="27492"/>
                    </a:cubicBezTo>
                    <a:cubicBezTo>
                      <a:pt x="494907" y="42509"/>
                      <a:pt x="483056" y="63322"/>
                      <a:pt x="539054" y="93913"/>
                    </a:cubicBezTo>
                    <a:cubicBezTo>
                      <a:pt x="595052" y="124504"/>
                      <a:pt x="763191" y="163113"/>
                      <a:pt x="814500" y="211040"/>
                    </a:cubicBezTo>
                    <a:cubicBezTo>
                      <a:pt x="865809" y="258967"/>
                      <a:pt x="845098" y="355860"/>
                      <a:pt x="846912" y="381474"/>
                    </a:cubicBezTo>
                    <a:cubicBezTo>
                      <a:pt x="848726" y="407088"/>
                      <a:pt x="834153" y="388400"/>
                      <a:pt x="825387" y="364726"/>
                    </a:cubicBezTo>
                    <a:cubicBezTo>
                      <a:pt x="816621" y="341052"/>
                      <a:pt x="836386" y="276548"/>
                      <a:pt x="794315" y="239432"/>
                    </a:cubicBezTo>
                    <a:cubicBezTo>
                      <a:pt x="752244" y="202316"/>
                      <a:pt x="661611" y="172640"/>
                      <a:pt x="572960" y="142029"/>
                    </a:cubicBezTo>
                    <a:cubicBezTo>
                      <a:pt x="484309" y="111418"/>
                      <a:pt x="333476" y="74106"/>
                      <a:pt x="262409" y="55765"/>
                    </a:cubicBezTo>
                    <a:cubicBezTo>
                      <a:pt x="191343" y="37424"/>
                      <a:pt x="178501" y="32392"/>
                      <a:pt x="146561" y="31984"/>
                    </a:cubicBezTo>
                    <a:cubicBezTo>
                      <a:pt x="114621" y="31576"/>
                      <a:pt x="89762" y="42682"/>
                      <a:pt x="76212" y="57673"/>
                    </a:cubicBezTo>
                    <a:cubicBezTo>
                      <a:pt x="62662" y="72664"/>
                      <a:pt x="46871" y="108916"/>
                      <a:pt x="34772" y="118662"/>
                    </a:cubicBezTo>
                    <a:cubicBezTo>
                      <a:pt x="22673" y="128408"/>
                      <a:pt x="-11012" y="135413"/>
                      <a:pt x="3617" y="11615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5" name="Volný tvar 101">
                <a:extLst>
                  <a:ext uri="{FF2B5EF4-FFF2-40B4-BE49-F238E27FC236}">
                    <a16:creationId xmlns:a16="http://schemas.microsoft.com/office/drawing/2014/main" id="{64926BA2-C30D-9A77-91E5-90F0F74BBCEB}"/>
                  </a:ext>
                </a:extLst>
              </p:cNvPr>
              <p:cNvSpPr>
                <a:spLocks/>
              </p:cNvSpPr>
              <p:nvPr/>
            </p:nvSpPr>
            <p:spPr>
              <a:xfrm rot="150410">
                <a:off x="3842255" y="2777197"/>
                <a:ext cx="1716428" cy="670852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018" h="390928">
                    <a:moveTo>
                      <a:pt x="3617" y="113297"/>
                    </a:moveTo>
                    <a:cubicBezTo>
                      <a:pt x="18246" y="94034"/>
                      <a:pt x="37719" y="4545"/>
                      <a:pt x="122545" y="232"/>
                    </a:cubicBezTo>
                    <a:cubicBezTo>
                      <a:pt x="207371" y="-4081"/>
                      <a:pt x="397249" y="52758"/>
                      <a:pt x="512575" y="87417"/>
                    </a:cubicBezTo>
                    <a:cubicBezTo>
                      <a:pt x="627901" y="122076"/>
                      <a:pt x="758777" y="159653"/>
                      <a:pt x="814500" y="208187"/>
                    </a:cubicBezTo>
                    <a:cubicBezTo>
                      <a:pt x="870223" y="256721"/>
                      <a:pt x="845098" y="353007"/>
                      <a:pt x="846912" y="378621"/>
                    </a:cubicBezTo>
                    <a:cubicBezTo>
                      <a:pt x="848726" y="404235"/>
                      <a:pt x="834153" y="385547"/>
                      <a:pt x="825387" y="361873"/>
                    </a:cubicBezTo>
                    <a:cubicBezTo>
                      <a:pt x="816621" y="338199"/>
                      <a:pt x="836386" y="273695"/>
                      <a:pt x="794315" y="236579"/>
                    </a:cubicBezTo>
                    <a:cubicBezTo>
                      <a:pt x="752244" y="199463"/>
                      <a:pt x="661611" y="169787"/>
                      <a:pt x="572960" y="139176"/>
                    </a:cubicBezTo>
                    <a:cubicBezTo>
                      <a:pt x="484309" y="108565"/>
                      <a:pt x="333476" y="71253"/>
                      <a:pt x="262409" y="52912"/>
                    </a:cubicBezTo>
                    <a:cubicBezTo>
                      <a:pt x="191343" y="34571"/>
                      <a:pt x="178501" y="29539"/>
                      <a:pt x="146561" y="29131"/>
                    </a:cubicBezTo>
                    <a:cubicBezTo>
                      <a:pt x="114621" y="28723"/>
                      <a:pt x="89762" y="39829"/>
                      <a:pt x="76212" y="54820"/>
                    </a:cubicBezTo>
                    <a:cubicBezTo>
                      <a:pt x="62662" y="69811"/>
                      <a:pt x="46871" y="106063"/>
                      <a:pt x="34772" y="115809"/>
                    </a:cubicBezTo>
                    <a:cubicBezTo>
                      <a:pt x="22673" y="125555"/>
                      <a:pt x="-11012" y="132560"/>
                      <a:pt x="3617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6" name="Volný tvar 102">
                <a:extLst>
                  <a:ext uri="{FF2B5EF4-FFF2-40B4-BE49-F238E27FC236}">
                    <a16:creationId xmlns:a16="http://schemas.microsoft.com/office/drawing/2014/main" id="{8C78B79B-154F-45D9-7639-8AC0960D301D}"/>
                  </a:ext>
                </a:extLst>
              </p:cNvPr>
              <p:cNvSpPr>
                <a:spLocks/>
              </p:cNvSpPr>
              <p:nvPr/>
            </p:nvSpPr>
            <p:spPr>
              <a:xfrm rot="265172">
                <a:off x="3908824" y="2872405"/>
                <a:ext cx="1575836" cy="533770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6612 w 851069"/>
                  <a:gd name="connsiteY9" fmla="*/ 29131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4443 w 851069"/>
                  <a:gd name="connsiteY9" fmla="*/ 36380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330 w 850731"/>
                  <a:gd name="connsiteY0" fmla="*/ 123197 h 400828"/>
                  <a:gd name="connsiteX1" fmla="*/ 116535 w 850731"/>
                  <a:gd name="connsiteY1" fmla="*/ 203 h 400828"/>
                  <a:gd name="connsiteX2" fmla="*/ 512288 w 850731"/>
                  <a:gd name="connsiteY2" fmla="*/ 97317 h 400828"/>
                  <a:gd name="connsiteX3" fmla="*/ 814213 w 850731"/>
                  <a:gd name="connsiteY3" fmla="*/ 218087 h 400828"/>
                  <a:gd name="connsiteX4" fmla="*/ 846625 w 850731"/>
                  <a:gd name="connsiteY4" fmla="*/ 388521 h 400828"/>
                  <a:gd name="connsiteX5" fmla="*/ 825100 w 850731"/>
                  <a:gd name="connsiteY5" fmla="*/ 371773 h 400828"/>
                  <a:gd name="connsiteX6" fmla="*/ 794028 w 850731"/>
                  <a:gd name="connsiteY6" fmla="*/ 246479 h 400828"/>
                  <a:gd name="connsiteX7" fmla="*/ 572673 w 850731"/>
                  <a:gd name="connsiteY7" fmla="*/ 149076 h 400828"/>
                  <a:gd name="connsiteX8" fmla="*/ 262122 w 850731"/>
                  <a:gd name="connsiteY8" fmla="*/ 62812 h 400828"/>
                  <a:gd name="connsiteX9" fmla="*/ 144105 w 850731"/>
                  <a:gd name="connsiteY9" fmla="*/ 46280 h 400828"/>
                  <a:gd name="connsiteX10" fmla="*/ 80068 w 850731"/>
                  <a:gd name="connsiteY10" fmla="*/ 69550 h 400828"/>
                  <a:gd name="connsiteX11" fmla="*/ 34485 w 850731"/>
                  <a:gd name="connsiteY11" fmla="*/ 125709 h 400828"/>
                  <a:gd name="connsiteX12" fmla="*/ 3330 w 850731"/>
                  <a:gd name="connsiteY12" fmla="*/ 123197 h 400828"/>
                  <a:gd name="connsiteX0" fmla="*/ 3586 w 850987"/>
                  <a:gd name="connsiteY0" fmla="*/ 114902 h 392533"/>
                  <a:gd name="connsiteX1" fmla="*/ 121133 w 850987"/>
                  <a:gd name="connsiteY1" fmla="*/ 227 h 392533"/>
                  <a:gd name="connsiteX2" fmla="*/ 512544 w 850987"/>
                  <a:gd name="connsiteY2" fmla="*/ 89022 h 392533"/>
                  <a:gd name="connsiteX3" fmla="*/ 814469 w 850987"/>
                  <a:gd name="connsiteY3" fmla="*/ 209792 h 392533"/>
                  <a:gd name="connsiteX4" fmla="*/ 846881 w 850987"/>
                  <a:gd name="connsiteY4" fmla="*/ 380226 h 392533"/>
                  <a:gd name="connsiteX5" fmla="*/ 825356 w 850987"/>
                  <a:gd name="connsiteY5" fmla="*/ 363478 h 392533"/>
                  <a:gd name="connsiteX6" fmla="*/ 794284 w 850987"/>
                  <a:gd name="connsiteY6" fmla="*/ 238184 h 392533"/>
                  <a:gd name="connsiteX7" fmla="*/ 572929 w 850987"/>
                  <a:gd name="connsiteY7" fmla="*/ 140781 h 392533"/>
                  <a:gd name="connsiteX8" fmla="*/ 262378 w 850987"/>
                  <a:gd name="connsiteY8" fmla="*/ 54517 h 392533"/>
                  <a:gd name="connsiteX9" fmla="*/ 144361 w 850987"/>
                  <a:gd name="connsiteY9" fmla="*/ 37985 h 392533"/>
                  <a:gd name="connsiteX10" fmla="*/ 80324 w 850987"/>
                  <a:gd name="connsiteY10" fmla="*/ 61255 h 392533"/>
                  <a:gd name="connsiteX11" fmla="*/ 34741 w 850987"/>
                  <a:gd name="connsiteY11" fmla="*/ 117414 h 392533"/>
                  <a:gd name="connsiteX12" fmla="*/ 3586 w 850987"/>
                  <a:gd name="connsiteY12" fmla="*/ 114902 h 392533"/>
                  <a:gd name="connsiteX0" fmla="*/ 3586 w 850987"/>
                  <a:gd name="connsiteY0" fmla="*/ 114902 h 392275"/>
                  <a:gd name="connsiteX1" fmla="*/ 121133 w 850987"/>
                  <a:gd name="connsiteY1" fmla="*/ 227 h 392275"/>
                  <a:gd name="connsiteX2" fmla="*/ 512544 w 850987"/>
                  <a:gd name="connsiteY2" fmla="*/ 89022 h 392275"/>
                  <a:gd name="connsiteX3" fmla="*/ 814469 w 850987"/>
                  <a:gd name="connsiteY3" fmla="*/ 209792 h 392275"/>
                  <a:gd name="connsiteX4" fmla="*/ 846881 w 850987"/>
                  <a:gd name="connsiteY4" fmla="*/ 380226 h 392275"/>
                  <a:gd name="connsiteX5" fmla="*/ 825356 w 850987"/>
                  <a:gd name="connsiteY5" fmla="*/ 363478 h 392275"/>
                  <a:gd name="connsiteX6" fmla="*/ 779196 w 850987"/>
                  <a:gd name="connsiteY6" fmla="*/ 245037 h 392275"/>
                  <a:gd name="connsiteX7" fmla="*/ 572929 w 850987"/>
                  <a:gd name="connsiteY7" fmla="*/ 140781 h 392275"/>
                  <a:gd name="connsiteX8" fmla="*/ 262378 w 850987"/>
                  <a:gd name="connsiteY8" fmla="*/ 54517 h 392275"/>
                  <a:gd name="connsiteX9" fmla="*/ 144361 w 850987"/>
                  <a:gd name="connsiteY9" fmla="*/ 37985 h 392275"/>
                  <a:gd name="connsiteX10" fmla="*/ 80324 w 850987"/>
                  <a:gd name="connsiteY10" fmla="*/ 61255 h 392275"/>
                  <a:gd name="connsiteX11" fmla="*/ 34741 w 850987"/>
                  <a:gd name="connsiteY11" fmla="*/ 117414 h 392275"/>
                  <a:gd name="connsiteX12" fmla="*/ 3586 w 850987"/>
                  <a:gd name="connsiteY12" fmla="*/ 114902 h 3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87" h="392275">
                    <a:moveTo>
                      <a:pt x="3586" y="114902"/>
                    </a:moveTo>
                    <a:cubicBezTo>
                      <a:pt x="17985" y="95371"/>
                      <a:pt x="36307" y="4540"/>
                      <a:pt x="121133" y="227"/>
                    </a:cubicBezTo>
                    <a:cubicBezTo>
                      <a:pt x="205959" y="-4086"/>
                      <a:pt x="396988" y="54095"/>
                      <a:pt x="512544" y="89022"/>
                    </a:cubicBezTo>
                    <a:cubicBezTo>
                      <a:pt x="628100" y="123949"/>
                      <a:pt x="758746" y="161258"/>
                      <a:pt x="814469" y="209792"/>
                    </a:cubicBezTo>
                    <a:cubicBezTo>
                      <a:pt x="870192" y="258326"/>
                      <a:pt x="845067" y="354612"/>
                      <a:pt x="846881" y="380226"/>
                    </a:cubicBezTo>
                    <a:cubicBezTo>
                      <a:pt x="848695" y="405840"/>
                      <a:pt x="836637" y="386010"/>
                      <a:pt x="825356" y="363478"/>
                    </a:cubicBezTo>
                    <a:cubicBezTo>
                      <a:pt x="814075" y="340947"/>
                      <a:pt x="821267" y="282153"/>
                      <a:pt x="779196" y="245037"/>
                    </a:cubicBezTo>
                    <a:cubicBezTo>
                      <a:pt x="737125" y="207921"/>
                      <a:pt x="659065" y="172534"/>
                      <a:pt x="572929" y="140781"/>
                    </a:cubicBezTo>
                    <a:cubicBezTo>
                      <a:pt x="486793" y="109028"/>
                      <a:pt x="333806" y="71650"/>
                      <a:pt x="262378" y="54517"/>
                    </a:cubicBezTo>
                    <a:cubicBezTo>
                      <a:pt x="190950" y="37384"/>
                      <a:pt x="176301" y="38393"/>
                      <a:pt x="144361" y="37985"/>
                    </a:cubicBezTo>
                    <a:cubicBezTo>
                      <a:pt x="112421" y="37577"/>
                      <a:pt x="93874" y="46264"/>
                      <a:pt x="80324" y="61255"/>
                    </a:cubicBezTo>
                    <a:cubicBezTo>
                      <a:pt x="66774" y="76246"/>
                      <a:pt x="47531" y="108473"/>
                      <a:pt x="34741" y="117414"/>
                    </a:cubicBezTo>
                    <a:cubicBezTo>
                      <a:pt x="21951" y="126355"/>
                      <a:pt x="-10813" y="134433"/>
                      <a:pt x="3586" y="11490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7" name="Volný tvar 103">
                <a:extLst>
                  <a:ext uri="{FF2B5EF4-FFF2-40B4-BE49-F238E27FC236}">
                    <a16:creationId xmlns:a16="http://schemas.microsoft.com/office/drawing/2014/main" id="{4976A20B-9C1D-E9DA-AC36-6E177409675F}"/>
                  </a:ext>
                </a:extLst>
              </p:cNvPr>
              <p:cNvSpPr>
                <a:spLocks/>
              </p:cNvSpPr>
              <p:nvPr/>
            </p:nvSpPr>
            <p:spPr>
              <a:xfrm rot="416670">
                <a:off x="3978949" y="2960240"/>
                <a:ext cx="1430717" cy="385555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17 w 866567"/>
                  <a:gd name="connsiteY0" fmla="*/ 113297 h 373000"/>
                  <a:gd name="connsiteX1" fmla="*/ 122545 w 866567"/>
                  <a:gd name="connsiteY1" fmla="*/ 232 h 373000"/>
                  <a:gd name="connsiteX2" fmla="*/ 512575 w 866567"/>
                  <a:gd name="connsiteY2" fmla="*/ 87417 h 373000"/>
                  <a:gd name="connsiteX3" fmla="*/ 814500 w 866567"/>
                  <a:gd name="connsiteY3" fmla="*/ 208187 h 373000"/>
                  <a:gd name="connsiteX4" fmla="*/ 866491 w 866567"/>
                  <a:gd name="connsiteY4" fmla="*/ 349443 h 373000"/>
                  <a:gd name="connsiteX5" fmla="*/ 825387 w 866567"/>
                  <a:gd name="connsiteY5" fmla="*/ 361873 h 373000"/>
                  <a:gd name="connsiteX6" fmla="*/ 794315 w 866567"/>
                  <a:gd name="connsiteY6" fmla="*/ 236579 h 373000"/>
                  <a:gd name="connsiteX7" fmla="*/ 572960 w 866567"/>
                  <a:gd name="connsiteY7" fmla="*/ 139176 h 373000"/>
                  <a:gd name="connsiteX8" fmla="*/ 262409 w 866567"/>
                  <a:gd name="connsiteY8" fmla="*/ 52912 h 373000"/>
                  <a:gd name="connsiteX9" fmla="*/ 146561 w 866567"/>
                  <a:gd name="connsiteY9" fmla="*/ 29131 h 373000"/>
                  <a:gd name="connsiteX10" fmla="*/ 76212 w 866567"/>
                  <a:gd name="connsiteY10" fmla="*/ 54820 h 373000"/>
                  <a:gd name="connsiteX11" fmla="*/ 34772 w 866567"/>
                  <a:gd name="connsiteY11" fmla="*/ 115809 h 373000"/>
                  <a:gd name="connsiteX12" fmla="*/ 3617 w 866567"/>
                  <a:gd name="connsiteY12" fmla="*/ 113297 h 373000"/>
                  <a:gd name="connsiteX0" fmla="*/ 3617 w 867450"/>
                  <a:gd name="connsiteY0" fmla="*/ 113297 h 372087"/>
                  <a:gd name="connsiteX1" fmla="*/ 122545 w 867450"/>
                  <a:gd name="connsiteY1" fmla="*/ 232 h 372087"/>
                  <a:gd name="connsiteX2" fmla="*/ 512575 w 867450"/>
                  <a:gd name="connsiteY2" fmla="*/ 87417 h 372087"/>
                  <a:gd name="connsiteX3" fmla="*/ 814500 w 867450"/>
                  <a:gd name="connsiteY3" fmla="*/ 208187 h 372087"/>
                  <a:gd name="connsiteX4" fmla="*/ 866491 w 867450"/>
                  <a:gd name="connsiteY4" fmla="*/ 349443 h 372087"/>
                  <a:gd name="connsiteX5" fmla="*/ 844196 w 867450"/>
                  <a:gd name="connsiteY5" fmla="*/ 360546 h 372087"/>
                  <a:gd name="connsiteX6" fmla="*/ 794315 w 867450"/>
                  <a:gd name="connsiteY6" fmla="*/ 236579 h 372087"/>
                  <a:gd name="connsiteX7" fmla="*/ 572960 w 867450"/>
                  <a:gd name="connsiteY7" fmla="*/ 139176 h 372087"/>
                  <a:gd name="connsiteX8" fmla="*/ 262409 w 867450"/>
                  <a:gd name="connsiteY8" fmla="*/ 52912 h 372087"/>
                  <a:gd name="connsiteX9" fmla="*/ 146561 w 867450"/>
                  <a:gd name="connsiteY9" fmla="*/ 29131 h 372087"/>
                  <a:gd name="connsiteX10" fmla="*/ 76212 w 867450"/>
                  <a:gd name="connsiteY10" fmla="*/ 54820 h 372087"/>
                  <a:gd name="connsiteX11" fmla="*/ 34772 w 867450"/>
                  <a:gd name="connsiteY11" fmla="*/ 115809 h 372087"/>
                  <a:gd name="connsiteX12" fmla="*/ 3617 w 867450"/>
                  <a:gd name="connsiteY12" fmla="*/ 113297 h 372087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2960 w 867487"/>
                  <a:gd name="connsiteY7" fmla="*/ 139176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58690 w 867487"/>
                  <a:gd name="connsiteY9" fmla="*/ 54489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90 w 867560"/>
                  <a:gd name="connsiteY0" fmla="*/ 113297 h 371040"/>
                  <a:gd name="connsiteX1" fmla="*/ 122618 w 867560"/>
                  <a:gd name="connsiteY1" fmla="*/ 232 h 371040"/>
                  <a:gd name="connsiteX2" fmla="*/ 512648 w 867560"/>
                  <a:gd name="connsiteY2" fmla="*/ 87417 h 371040"/>
                  <a:gd name="connsiteX3" fmla="*/ 814573 w 867560"/>
                  <a:gd name="connsiteY3" fmla="*/ 208187 h 371040"/>
                  <a:gd name="connsiteX4" fmla="*/ 866564 w 867560"/>
                  <a:gd name="connsiteY4" fmla="*/ 349443 h 371040"/>
                  <a:gd name="connsiteX5" fmla="*/ 844269 w 867560"/>
                  <a:gd name="connsiteY5" fmla="*/ 360546 h 371040"/>
                  <a:gd name="connsiteX6" fmla="*/ 789703 w 867560"/>
                  <a:gd name="connsiteY6" fmla="*/ 251336 h 371040"/>
                  <a:gd name="connsiteX7" fmla="*/ 575862 w 867560"/>
                  <a:gd name="connsiteY7" fmla="*/ 157100 h 371040"/>
                  <a:gd name="connsiteX8" fmla="*/ 272829 w 867560"/>
                  <a:gd name="connsiteY8" fmla="*/ 73998 h 371040"/>
                  <a:gd name="connsiteX9" fmla="*/ 158763 w 867560"/>
                  <a:gd name="connsiteY9" fmla="*/ 54489 h 371040"/>
                  <a:gd name="connsiteX10" fmla="*/ 82155 w 867560"/>
                  <a:gd name="connsiteY10" fmla="*/ 74463 h 371040"/>
                  <a:gd name="connsiteX11" fmla="*/ 34845 w 867560"/>
                  <a:gd name="connsiteY11" fmla="*/ 115809 h 371040"/>
                  <a:gd name="connsiteX12" fmla="*/ 3690 w 867560"/>
                  <a:gd name="connsiteY12" fmla="*/ 113297 h 37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7560" h="371040">
                    <a:moveTo>
                      <a:pt x="3690" y="113297"/>
                    </a:moveTo>
                    <a:cubicBezTo>
                      <a:pt x="18319" y="94034"/>
                      <a:pt x="37792" y="4545"/>
                      <a:pt x="122618" y="232"/>
                    </a:cubicBezTo>
                    <a:cubicBezTo>
                      <a:pt x="207444" y="-4081"/>
                      <a:pt x="397322" y="52758"/>
                      <a:pt x="512648" y="87417"/>
                    </a:cubicBezTo>
                    <a:cubicBezTo>
                      <a:pt x="627974" y="122076"/>
                      <a:pt x="755587" y="164516"/>
                      <a:pt x="814573" y="208187"/>
                    </a:cubicBezTo>
                    <a:cubicBezTo>
                      <a:pt x="873559" y="251858"/>
                      <a:pt x="861615" y="324050"/>
                      <a:pt x="866564" y="349443"/>
                    </a:cubicBezTo>
                    <a:cubicBezTo>
                      <a:pt x="871513" y="374836"/>
                      <a:pt x="857079" y="376897"/>
                      <a:pt x="844269" y="360546"/>
                    </a:cubicBezTo>
                    <a:cubicBezTo>
                      <a:pt x="831459" y="344195"/>
                      <a:pt x="834437" y="285244"/>
                      <a:pt x="789703" y="251336"/>
                    </a:cubicBezTo>
                    <a:cubicBezTo>
                      <a:pt x="744969" y="217428"/>
                      <a:pt x="662008" y="186656"/>
                      <a:pt x="575862" y="157100"/>
                    </a:cubicBezTo>
                    <a:cubicBezTo>
                      <a:pt x="489716" y="127544"/>
                      <a:pt x="342346" y="91100"/>
                      <a:pt x="272829" y="73998"/>
                    </a:cubicBezTo>
                    <a:cubicBezTo>
                      <a:pt x="203313" y="56896"/>
                      <a:pt x="190703" y="54897"/>
                      <a:pt x="158763" y="54489"/>
                    </a:cubicBezTo>
                    <a:cubicBezTo>
                      <a:pt x="126823" y="54081"/>
                      <a:pt x="95705" y="59472"/>
                      <a:pt x="82155" y="74463"/>
                    </a:cubicBezTo>
                    <a:cubicBezTo>
                      <a:pt x="68605" y="89454"/>
                      <a:pt x="47923" y="109337"/>
                      <a:pt x="34845" y="115809"/>
                    </a:cubicBezTo>
                    <a:cubicBezTo>
                      <a:pt x="21768" y="122281"/>
                      <a:pt x="-10939" y="132560"/>
                      <a:pt x="3690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8" name="Volný tvar 104">
                <a:extLst>
                  <a:ext uri="{FF2B5EF4-FFF2-40B4-BE49-F238E27FC236}">
                    <a16:creationId xmlns:a16="http://schemas.microsoft.com/office/drawing/2014/main" id="{CB520190-BA56-216C-7C70-09A4D6F75AB3}"/>
                  </a:ext>
                </a:extLst>
              </p:cNvPr>
              <p:cNvSpPr/>
              <p:nvPr/>
            </p:nvSpPr>
            <p:spPr>
              <a:xfrm>
                <a:off x="4093369" y="2983739"/>
                <a:ext cx="1212851" cy="397635"/>
              </a:xfrm>
              <a:custGeom>
                <a:avLst/>
                <a:gdLst>
                  <a:gd name="connsiteX0" fmla="*/ 0 w 1254347"/>
                  <a:gd name="connsiteY0" fmla="*/ 32437 h 414862"/>
                  <a:gd name="connsiteX1" fmla="*/ 250031 w 1254347"/>
                  <a:gd name="connsiteY1" fmla="*/ 108637 h 414862"/>
                  <a:gd name="connsiteX2" fmla="*/ 1188244 w 1254347"/>
                  <a:gd name="connsiteY2" fmla="*/ 401531 h 414862"/>
                  <a:gd name="connsiteX3" fmla="*/ 1152525 w 1254347"/>
                  <a:gd name="connsiteY3" fmla="*/ 353906 h 414862"/>
                  <a:gd name="connsiteX4" fmla="*/ 959644 w 1254347"/>
                  <a:gd name="connsiteY4" fmla="*/ 253893 h 414862"/>
                  <a:gd name="connsiteX5" fmla="*/ 640556 w 1254347"/>
                  <a:gd name="connsiteY5" fmla="*/ 151499 h 414862"/>
                  <a:gd name="connsiteX6" fmla="*/ 378619 w 1254347"/>
                  <a:gd name="connsiteY6" fmla="*/ 63393 h 414862"/>
                  <a:gd name="connsiteX7" fmla="*/ 169069 w 1254347"/>
                  <a:gd name="connsiteY7" fmla="*/ 11006 h 414862"/>
                  <a:gd name="connsiteX8" fmla="*/ 54769 w 1254347"/>
                  <a:gd name="connsiteY8" fmla="*/ 1481 h 414862"/>
                  <a:gd name="connsiteX9" fmla="*/ 0 w 1254347"/>
                  <a:gd name="connsiteY9" fmla="*/ 32437 h 414862"/>
                  <a:gd name="connsiteX0" fmla="*/ 0 w 1209971"/>
                  <a:gd name="connsiteY0" fmla="*/ 32437 h 406480"/>
                  <a:gd name="connsiteX1" fmla="*/ 250031 w 1209971"/>
                  <a:gd name="connsiteY1" fmla="*/ 108637 h 406480"/>
                  <a:gd name="connsiteX2" fmla="*/ 1188244 w 1209971"/>
                  <a:gd name="connsiteY2" fmla="*/ 401531 h 406480"/>
                  <a:gd name="connsiteX3" fmla="*/ 1152525 w 1209971"/>
                  <a:gd name="connsiteY3" fmla="*/ 353906 h 406480"/>
                  <a:gd name="connsiteX4" fmla="*/ 959644 w 1209971"/>
                  <a:gd name="connsiteY4" fmla="*/ 253893 h 406480"/>
                  <a:gd name="connsiteX5" fmla="*/ 640556 w 1209971"/>
                  <a:gd name="connsiteY5" fmla="*/ 151499 h 406480"/>
                  <a:gd name="connsiteX6" fmla="*/ 378619 w 1209971"/>
                  <a:gd name="connsiteY6" fmla="*/ 63393 h 406480"/>
                  <a:gd name="connsiteX7" fmla="*/ 169069 w 1209971"/>
                  <a:gd name="connsiteY7" fmla="*/ 11006 h 406480"/>
                  <a:gd name="connsiteX8" fmla="*/ 54769 w 1209971"/>
                  <a:gd name="connsiteY8" fmla="*/ 1481 h 406480"/>
                  <a:gd name="connsiteX9" fmla="*/ 0 w 1209971"/>
                  <a:gd name="connsiteY9" fmla="*/ 32437 h 406480"/>
                  <a:gd name="connsiteX0" fmla="*/ 0 w 1186948"/>
                  <a:gd name="connsiteY0" fmla="*/ 32437 h 399893"/>
                  <a:gd name="connsiteX1" fmla="*/ 250031 w 1186948"/>
                  <a:gd name="connsiteY1" fmla="*/ 108637 h 399893"/>
                  <a:gd name="connsiteX2" fmla="*/ 1157287 w 1186948"/>
                  <a:gd name="connsiteY2" fmla="*/ 394388 h 399893"/>
                  <a:gd name="connsiteX3" fmla="*/ 1152525 w 1186948"/>
                  <a:gd name="connsiteY3" fmla="*/ 353906 h 399893"/>
                  <a:gd name="connsiteX4" fmla="*/ 959644 w 1186948"/>
                  <a:gd name="connsiteY4" fmla="*/ 253893 h 399893"/>
                  <a:gd name="connsiteX5" fmla="*/ 640556 w 1186948"/>
                  <a:gd name="connsiteY5" fmla="*/ 151499 h 399893"/>
                  <a:gd name="connsiteX6" fmla="*/ 378619 w 1186948"/>
                  <a:gd name="connsiteY6" fmla="*/ 63393 h 399893"/>
                  <a:gd name="connsiteX7" fmla="*/ 169069 w 1186948"/>
                  <a:gd name="connsiteY7" fmla="*/ 11006 h 399893"/>
                  <a:gd name="connsiteX8" fmla="*/ 54769 w 1186948"/>
                  <a:gd name="connsiteY8" fmla="*/ 1481 h 399893"/>
                  <a:gd name="connsiteX9" fmla="*/ 0 w 1186948"/>
                  <a:gd name="connsiteY9" fmla="*/ 32437 h 399893"/>
                  <a:gd name="connsiteX0" fmla="*/ 0 w 1230621"/>
                  <a:gd name="connsiteY0" fmla="*/ 32437 h 404167"/>
                  <a:gd name="connsiteX1" fmla="*/ 250031 w 1230621"/>
                  <a:gd name="connsiteY1" fmla="*/ 108637 h 404167"/>
                  <a:gd name="connsiteX2" fmla="*/ 1157287 w 1230621"/>
                  <a:gd name="connsiteY2" fmla="*/ 394388 h 404167"/>
                  <a:gd name="connsiteX3" fmla="*/ 1152525 w 1230621"/>
                  <a:gd name="connsiteY3" fmla="*/ 330093 h 404167"/>
                  <a:gd name="connsiteX4" fmla="*/ 959644 w 1230621"/>
                  <a:gd name="connsiteY4" fmla="*/ 253893 h 404167"/>
                  <a:gd name="connsiteX5" fmla="*/ 640556 w 1230621"/>
                  <a:gd name="connsiteY5" fmla="*/ 151499 h 404167"/>
                  <a:gd name="connsiteX6" fmla="*/ 378619 w 1230621"/>
                  <a:gd name="connsiteY6" fmla="*/ 63393 h 404167"/>
                  <a:gd name="connsiteX7" fmla="*/ 169069 w 1230621"/>
                  <a:gd name="connsiteY7" fmla="*/ 11006 h 404167"/>
                  <a:gd name="connsiteX8" fmla="*/ 54769 w 1230621"/>
                  <a:gd name="connsiteY8" fmla="*/ 1481 h 404167"/>
                  <a:gd name="connsiteX9" fmla="*/ 0 w 1230621"/>
                  <a:gd name="connsiteY9" fmla="*/ 32437 h 404167"/>
                  <a:gd name="connsiteX0" fmla="*/ 0 w 1152536"/>
                  <a:gd name="connsiteY0" fmla="*/ 32437 h 349699"/>
                  <a:gd name="connsiteX1" fmla="*/ 250031 w 1152536"/>
                  <a:gd name="connsiteY1" fmla="*/ 108637 h 349699"/>
                  <a:gd name="connsiteX2" fmla="*/ 964406 w 1152536"/>
                  <a:gd name="connsiteY2" fmla="*/ 330094 h 349699"/>
                  <a:gd name="connsiteX3" fmla="*/ 1152525 w 1152536"/>
                  <a:gd name="connsiteY3" fmla="*/ 330093 h 349699"/>
                  <a:gd name="connsiteX4" fmla="*/ 959644 w 1152536"/>
                  <a:gd name="connsiteY4" fmla="*/ 253893 h 349699"/>
                  <a:gd name="connsiteX5" fmla="*/ 640556 w 1152536"/>
                  <a:gd name="connsiteY5" fmla="*/ 151499 h 349699"/>
                  <a:gd name="connsiteX6" fmla="*/ 378619 w 1152536"/>
                  <a:gd name="connsiteY6" fmla="*/ 63393 h 349699"/>
                  <a:gd name="connsiteX7" fmla="*/ 169069 w 1152536"/>
                  <a:gd name="connsiteY7" fmla="*/ 11006 h 349699"/>
                  <a:gd name="connsiteX8" fmla="*/ 54769 w 1152536"/>
                  <a:gd name="connsiteY8" fmla="*/ 1481 h 349699"/>
                  <a:gd name="connsiteX9" fmla="*/ 0 w 1152536"/>
                  <a:gd name="connsiteY9" fmla="*/ 32437 h 349699"/>
                  <a:gd name="connsiteX0" fmla="*/ 0 w 1193981"/>
                  <a:gd name="connsiteY0" fmla="*/ 32437 h 396769"/>
                  <a:gd name="connsiteX1" fmla="*/ 250031 w 1193981"/>
                  <a:gd name="connsiteY1" fmla="*/ 108637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193981"/>
                  <a:gd name="connsiteY0" fmla="*/ 32437 h 396769"/>
                  <a:gd name="connsiteX1" fmla="*/ 247650 w 1193981"/>
                  <a:gd name="connsiteY1" fmla="*/ 113399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59606 w 1213031"/>
                  <a:gd name="connsiteY6" fmla="*/ 152364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66750 w 1213031"/>
                  <a:gd name="connsiteY6" fmla="*/ 140458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7669 w 1212851"/>
                  <a:gd name="connsiteY7" fmla="*/ 64258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2906 w 1212851"/>
                  <a:gd name="connsiteY7" fmla="*/ 57114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9463 h 401889"/>
                  <a:gd name="connsiteX1" fmla="*/ 266700 w 1212851"/>
                  <a:gd name="connsiteY1" fmla="*/ 118519 h 401889"/>
                  <a:gd name="connsiteX2" fmla="*/ 983456 w 1212851"/>
                  <a:gd name="connsiteY2" fmla="*/ 335214 h 401889"/>
                  <a:gd name="connsiteX3" fmla="*/ 1197769 w 1212851"/>
                  <a:gd name="connsiteY3" fmla="*/ 401889 h 401889"/>
                  <a:gd name="connsiteX4" fmla="*/ 1171575 w 1212851"/>
                  <a:gd name="connsiteY4" fmla="*/ 335213 h 401889"/>
                  <a:gd name="connsiteX5" fmla="*/ 983456 w 1212851"/>
                  <a:gd name="connsiteY5" fmla="*/ 247107 h 401889"/>
                  <a:gd name="connsiteX6" fmla="*/ 666750 w 1212851"/>
                  <a:gd name="connsiteY6" fmla="*/ 144713 h 401889"/>
                  <a:gd name="connsiteX7" fmla="*/ 392906 w 1212851"/>
                  <a:gd name="connsiteY7" fmla="*/ 61369 h 401889"/>
                  <a:gd name="connsiteX8" fmla="*/ 216694 w 1212851"/>
                  <a:gd name="connsiteY8" fmla="*/ 6601 h 401889"/>
                  <a:gd name="connsiteX9" fmla="*/ 73819 w 1212851"/>
                  <a:gd name="connsiteY9" fmla="*/ 6601 h 401889"/>
                  <a:gd name="connsiteX10" fmla="*/ 0 w 1212851"/>
                  <a:gd name="connsiteY10" fmla="*/ 49463 h 401889"/>
                  <a:gd name="connsiteX0" fmla="*/ 0 w 1212851"/>
                  <a:gd name="connsiteY0" fmla="*/ 45209 h 397635"/>
                  <a:gd name="connsiteX1" fmla="*/ 266700 w 1212851"/>
                  <a:gd name="connsiteY1" fmla="*/ 114265 h 397635"/>
                  <a:gd name="connsiteX2" fmla="*/ 983456 w 1212851"/>
                  <a:gd name="connsiteY2" fmla="*/ 330960 h 397635"/>
                  <a:gd name="connsiteX3" fmla="*/ 1197769 w 1212851"/>
                  <a:gd name="connsiteY3" fmla="*/ 397635 h 397635"/>
                  <a:gd name="connsiteX4" fmla="*/ 1171575 w 1212851"/>
                  <a:gd name="connsiteY4" fmla="*/ 330959 h 397635"/>
                  <a:gd name="connsiteX5" fmla="*/ 983456 w 1212851"/>
                  <a:gd name="connsiteY5" fmla="*/ 242853 h 397635"/>
                  <a:gd name="connsiteX6" fmla="*/ 666750 w 1212851"/>
                  <a:gd name="connsiteY6" fmla="*/ 140459 h 397635"/>
                  <a:gd name="connsiteX7" fmla="*/ 392906 w 1212851"/>
                  <a:gd name="connsiteY7" fmla="*/ 57115 h 397635"/>
                  <a:gd name="connsiteX8" fmla="*/ 216694 w 1212851"/>
                  <a:gd name="connsiteY8" fmla="*/ 11872 h 397635"/>
                  <a:gd name="connsiteX9" fmla="*/ 73819 w 1212851"/>
                  <a:gd name="connsiteY9" fmla="*/ 2347 h 397635"/>
                  <a:gd name="connsiteX10" fmla="*/ 0 w 1212851"/>
                  <a:gd name="connsiteY10" fmla="*/ 45209 h 39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2851" h="397635">
                    <a:moveTo>
                      <a:pt x="0" y="45209"/>
                    </a:moveTo>
                    <a:cubicBezTo>
                      <a:pt x="88900" y="68228"/>
                      <a:pt x="102791" y="66640"/>
                      <a:pt x="266700" y="114265"/>
                    </a:cubicBezTo>
                    <a:cubicBezTo>
                      <a:pt x="430609" y="161890"/>
                      <a:pt x="744537" y="258728"/>
                      <a:pt x="983456" y="330960"/>
                    </a:cubicBezTo>
                    <a:cubicBezTo>
                      <a:pt x="1138634" y="378188"/>
                      <a:pt x="1166416" y="397635"/>
                      <a:pt x="1197769" y="397635"/>
                    </a:cubicBezTo>
                    <a:cubicBezTo>
                      <a:pt x="1229122" y="397635"/>
                      <a:pt x="1207294" y="356756"/>
                      <a:pt x="1171575" y="330959"/>
                    </a:cubicBezTo>
                    <a:cubicBezTo>
                      <a:pt x="1135856" y="305162"/>
                      <a:pt x="1067594" y="274603"/>
                      <a:pt x="983456" y="242853"/>
                    </a:cubicBezTo>
                    <a:cubicBezTo>
                      <a:pt x="899319" y="211103"/>
                      <a:pt x="765175" y="171415"/>
                      <a:pt x="666750" y="140459"/>
                    </a:cubicBezTo>
                    <a:cubicBezTo>
                      <a:pt x="568325" y="109503"/>
                      <a:pt x="467915" y="78546"/>
                      <a:pt x="392906" y="57115"/>
                    </a:cubicBezTo>
                    <a:cubicBezTo>
                      <a:pt x="317897" y="35684"/>
                      <a:pt x="270669" y="22191"/>
                      <a:pt x="216694" y="11872"/>
                    </a:cubicBezTo>
                    <a:cubicBezTo>
                      <a:pt x="162719" y="1553"/>
                      <a:pt x="109935" y="-3209"/>
                      <a:pt x="73819" y="2347"/>
                    </a:cubicBezTo>
                    <a:cubicBezTo>
                      <a:pt x="37703" y="7903"/>
                      <a:pt x="11906" y="31517"/>
                      <a:pt x="0" y="4520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</p:grpSp>
        <p:grpSp>
          <p:nvGrpSpPr>
            <p:cNvPr id="87" name="Skupina 86">
              <a:extLst>
                <a:ext uri="{FF2B5EF4-FFF2-40B4-BE49-F238E27FC236}">
                  <a16:creationId xmlns:a16="http://schemas.microsoft.com/office/drawing/2014/main" id="{F0FDAB69-CF8D-638E-CCF1-F7FFB511A485}"/>
                </a:ext>
              </a:extLst>
            </p:cNvPr>
            <p:cNvGrpSpPr/>
            <p:nvPr/>
          </p:nvGrpSpPr>
          <p:grpSpPr>
            <a:xfrm flipH="1" flipV="1">
              <a:off x="2915816" y="2889350"/>
              <a:ext cx="1071439" cy="510998"/>
              <a:chOff x="3774287" y="2651881"/>
              <a:chExt cx="1861257" cy="854998"/>
            </a:xfrm>
          </p:grpSpPr>
          <p:sp>
            <p:nvSpPr>
              <p:cNvPr id="89" name="Volný tvar 95">
                <a:extLst>
                  <a:ext uri="{FF2B5EF4-FFF2-40B4-BE49-F238E27FC236}">
                    <a16:creationId xmlns:a16="http://schemas.microsoft.com/office/drawing/2014/main" id="{A71B206C-C2C0-2444-60A5-BF1FF004A6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74287" y="2651881"/>
                <a:ext cx="1861257" cy="854998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018" h="390928">
                    <a:moveTo>
                      <a:pt x="3617" y="113297"/>
                    </a:moveTo>
                    <a:cubicBezTo>
                      <a:pt x="18246" y="94034"/>
                      <a:pt x="37719" y="4545"/>
                      <a:pt x="122545" y="232"/>
                    </a:cubicBezTo>
                    <a:cubicBezTo>
                      <a:pt x="207371" y="-4081"/>
                      <a:pt x="397249" y="52758"/>
                      <a:pt x="512575" y="87417"/>
                    </a:cubicBezTo>
                    <a:cubicBezTo>
                      <a:pt x="627901" y="122076"/>
                      <a:pt x="758777" y="159653"/>
                      <a:pt x="814500" y="208187"/>
                    </a:cubicBezTo>
                    <a:cubicBezTo>
                      <a:pt x="870223" y="256721"/>
                      <a:pt x="845098" y="353007"/>
                      <a:pt x="846912" y="378621"/>
                    </a:cubicBezTo>
                    <a:cubicBezTo>
                      <a:pt x="848726" y="404235"/>
                      <a:pt x="834153" y="385547"/>
                      <a:pt x="825387" y="361873"/>
                    </a:cubicBezTo>
                    <a:cubicBezTo>
                      <a:pt x="816621" y="338199"/>
                      <a:pt x="836386" y="273695"/>
                      <a:pt x="794315" y="236579"/>
                    </a:cubicBezTo>
                    <a:cubicBezTo>
                      <a:pt x="752244" y="199463"/>
                      <a:pt x="661611" y="169787"/>
                      <a:pt x="572960" y="139176"/>
                    </a:cubicBezTo>
                    <a:cubicBezTo>
                      <a:pt x="484309" y="108565"/>
                      <a:pt x="333476" y="71253"/>
                      <a:pt x="262409" y="52912"/>
                    </a:cubicBezTo>
                    <a:cubicBezTo>
                      <a:pt x="191343" y="34571"/>
                      <a:pt x="178501" y="29539"/>
                      <a:pt x="146561" y="29131"/>
                    </a:cubicBezTo>
                    <a:cubicBezTo>
                      <a:pt x="114621" y="28723"/>
                      <a:pt x="89762" y="39829"/>
                      <a:pt x="76212" y="54820"/>
                    </a:cubicBezTo>
                    <a:cubicBezTo>
                      <a:pt x="62662" y="69811"/>
                      <a:pt x="46871" y="106063"/>
                      <a:pt x="34772" y="115809"/>
                    </a:cubicBezTo>
                    <a:cubicBezTo>
                      <a:pt x="22673" y="125555"/>
                      <a:pt x="-11012" y="132560"/>
                      <a:pt x="3617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0" name="Volný tvar 96">
                <a:extLst>
                  <a:ext uri="{FF2B5EF4-FFF2-40B4-BE49-F238E27FC236}">
                    <a16:creationId xmlns:a16="http://schemas.microsoft.com/office/drawing/2014/main" id="{04D5D79A-ED4E-1C7A-9C66-1739801B0DB5}"/>
                  </a:ext>
                </a:extLst>
              </p:cNvPr>
              <p:cNvSpPr>
                <a:spLocks/>
              </p:cNvSpPr>
              <p:nvPr/>
            </p:nvSpPr>
            <p:spPr>
              <a:xfrm rot="150410">
                <a:off x="3842255" y="2777197"/>
                <a:ext cx="1716428" cy="670852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018" h="390928">
                    <a:moveTo>
                      <a:pt x="3617" y="113297"/>
                    </a:moveTo>
                    <a:cubicBezTo>
                      <a:pt x="18246" y="94034"/>
                      <a:pt x="37719" y="4545"/>
                      <a:pt x="122545" y="232"/>
                    </a:cubicBezTo>
                    <a:cubicBezTo>
                      <a:pt x="207371" y="-4081"/>
                      <a:pt x="397249" y="52758"/>
                      <a:pt x="512575" y="87417"/>
                    </a:cubicBezTo>
                    <a:cubicBezTo>
                      <a:pt x="627901" y="122076"/>
                      <a:pt x="758777" y="159653"/>
                      <a:pt x="814500" y="208187"/>
                    </a:cubicBezTo>
                    <a:cubicBezTo>
                      <a:pt x="870223" y="256721"/>
                      <a:pt x="845098" y="353007"/>
                      <a:pt x="846912" y="378621"/>
                    </a:cubicBezTo>
                    <a:cubicBezTo>
                      <a:pt x="848726" y="404235"/>
                      <a:pt x="834153" y="385547"/>
                      <a:pt x="825387" y="361873"/>
                    </a:cubicBezTo>
                    <a:cubicBezTo>
                      <a:pt x="816621" y="338199"/>
                      <a:pt x="836386" y="273695"/>
                      <a:pt x="794315" y="236579"/>
                    </a:cubicBezTo>
                    <a:cubicBezTo>
                      <a:pt x="752244" y="199463"/>
                      <a:pt x="661611" y="169787"/>
                      <a:pt x="572960" y="139176"/>
                    </a:cubicBezTo>
                    <a:cubicBezTo>
                      <a:pt x="484309" y="108565"/>
                      <a:pt x="333476" y="71253"/>
                      <a:pt x="262409" y="52912"/>
                    </a:cubicBezTo>
                    <a:cubicBezTo>
                      <a:pt x="191343" y="34571"/>
                      <a:pt x="178501" y="29539"/>
                      <a:pt x="146561" y="29131"/>
                    </a:cubicBezTo>
                    <a:cubicBezTo>
                      <a:pt x="114621" y="28723"/>
                      <a:pt x="89762" y="39829"/>
                      <a:pt x="76212" y="54820"/>
                    </a:cubicBezTo>
                    <a:cubicBezTo>
                      <a:pt x="62662" y="69811"/>
                      <a:pt x="46871" y="106063"/>
                      <a:pt x="34772" y="115809"/>
                    </a:cubicBezTo>
                    <a:cubicBezTo>
                      <a:pt x="22673" y="125555"/>
                      <a:pt x="-11012" y="132560"/>
                      <a:pt x="3617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1" name="Volný tvar 97">
                <a:extLst>
                  <a:ext uri="{FF2B5EF4-FFF2-40B4-BE49-F238E27FC236}">
                    <a16:creationId xmlns:a16="http://schemas.microsoft.com/office/drawing/2014/main" id="{B19E93CE-91F6-661F-6510-C2FB3AC182D9}"/>
                  </a:ext>
                </a:extLst>
              </p:cNvPr>
              <p:cNvSpPr>
                <a:spLocks/>
              </p:cNvSpPr>
              <p:nvPr/>
            </p:nvSpPr>
            <p:spPr>
              <a:xfrm rot="265172">
                <a:off x="3908824" y="2872405"/>
                <a:ext cx="1575836" cy="533770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6612 w 851069"/>
                  <a:gd name="connsiteY9" fmla="*/ 29131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668 w 851069"/>
                  <a:gd name="connsiteY0" fmla="*/ 113297 h 390928"/>
                  <a:gd name="connsiteX1" fmla="*/ 122596 w 851069"/>
                  <a:gd name="connsiteY1" fmla="*/ 232 h 390928"/>
                  <a:gd name="connsiteX2" fmla="*/ 512626 w 851069"/>
                  <a:gd name="connsiteY2" fmla="*/ 87417 h 390928"/>
                  <a:gd name="connsiteX3" fmla="*/ 814551 w 851069"/>
                  <a:gd name="connsiteY3" fmla="*/ 208187 h 390928"/>
                  <a:gd name="connsiteX4" fmla="*/ 846963 w 851069"/>
                  <a:gd name="connsiteY4" fmla="*/ 378621 h 390928"/>
                  <a:gd name="connsiteX5" fmla="*/ 825438 w 851069"/>
                  <a:gd name="connsiteY5" fmla="*/ 361873 h 390928"/>
                  <a:gd name="connsiteX6" fmla="*/ 794366 w 851069"/>
                  <a:gd name="connsiteY6" fmla="*/ 236579 h 390928"/>
                  <a:gd name="connsiteX7" fmla="*/ 573011 w 851069"/>
                  <a:gd name="connsiteY7" fmla="*/ 139176 h 390928"/>
                  <a:gd name="connsiteX8" fmla="*/ 262460 w 851069"/>
                  <a:gd name="connsiteY8" fmla="*/ 52912 h 390928"/>
                  <a:gd name="connsiteX9" fmla="*/ 144443 w 851069"/>
                  <a:gd name="connsiteY9" fmla="*/ 36380 h 390928"/>
                  <a:gd name="connsiteX10" fmla="*/ 80406 w 851069"/>
                  <a:gd name="connsiteY10" fmla="*/ 59650 h 390928"/>
                  <a:gd name="connsiteX11" fmla="*/ 34823 w 851069"/>
                  <a:gd name="connsiteY11" fmla="*/ 115809 h 390928"/>
                  <a:gd name="connsiteX12" fmla="*/ 3668 w 851069"/>
                  <a:gd name="connsiteY12" fmla="*/ 113297 h 390928"/>
                  <a:gd name="connsiteX0" fmla="*/ 3330 w 850731"/>
                  <a:gd name="connsiteY0" fmla="*/ 123197 h 400828"/>
                  <a:gd name="connsiteX1" fmla="*/ 116535 w 850731"/>
                  <a:gd name="connsiteY1" fmla="*/ 203 h 400828"/>
                  <a:gd name="connsiteX2" fmla="*/ 512288 w 850731"/>
                  <a:gd name="connsiteY2" fmla="*/ 97317 h 400828"/>
                  <a:gd name="connsiteX3" fmla="*/ 814213 w 850731"/>
                  <a:gd name="connsiteY3" fmla="*/ 218087 h 400828"/>
                  <a:gd name="connsiteX4" fmla="*/ 846625 w 850731"/>
                  <a:gd name="connsiteY4" fmla="*/ 388521 h 400828"/>
                  <a:gd name="connsiteX5" fmla="*/ 825100 w 850731"/>
                  <a:gd name="connsiteY5" fmla="*/ 371773 h 400828"/>
                  <a:gd name="connsiteX6" fmla="*/ 794028 w 850731"/>
                  <a:gd name="connsiteY6" fmla="*/ 246479 h 400828"/>
                  <a:gd name="connsiteX7" fmla="*/ 572673 w 850731"/>
                  <a:gd name="connsiteY7" fmla="*/ 149076 h 400828"/>
                  <a:gd name="connsiteX8" fmla="*/ 262122 w 850731"/>
                  <a:gd name="connsiteY8" fmla="*/ 62812 h 400828"/>
                  <a:gd name="connsiteX9" fmla="*/ 144105 w 850731"/>
                  <a:gd name="connsiteY9" fmla="*/ 46280 h 400828"/>
                  <a:gd name="connsiteX10" fmla="*/ 80068 w 850731"/>
                  <a:gd name="connsiteY10" fmla="*/ 69550 h 400828"/>
                  <a:gd name="connsiteX11" fmla="*/ 34485 w 850731"/>
                  <a:gd name="connsiteY11" fmla="*/ 125709 h 400828"/>
                  <a:gd name="connsiteX12" fmla="*/ 3330 w 850731"/>
                  <a:gd name="connsiteY12" fmla="*/ 123197 h 400828"/>
                  <a:gd name="connsiteX0" fmla="*/ 3586 w 850987"/>
                  <a:gd name="connsiteY0" fmla="*/ 114902 h 392533"/>
                  <a:gd name="connsiteX1" fmla="*/ 121133 w 850987"/>
                  <a:gd name="connsiteY1" fmla="*/ 227 h 392533"/>
                  <a:gd name="connsiteX2" fmla="*/ 512544 w 850987"/>
                  <a:gd name="connsiteY2" fmla="*/ 89022 h 392533"/>
                  <a:gd name="connsiteX3" fmla="*/ 814469 w 850987"/>
                  <a:gd name="connsiteY3" fmla="*/ 209792 h 392533"/>
                  <a:gd name="connsiteX4" fmla="*/ 846881 w 850987"/>
                  <a:gd name="connsiteY4" fmla="*/ 380226 h 392533"/>
                  <a:gd name="connsiteX5" fmla="*/ 825356 w 850987"/>
                  <a:gd name="connsiteY5" fmla="*/ 363478 h 392533"/>
                  <a:gd name="connsiteX6" fmla="*/ 794284 w 850987"/>
                  <a:gd name="connsiteY6" fmla="*/ 238184 h 392533"/>
                  <a:gd name="connsiteX7" fmla="*/ 572929 w 850987"/>
                  <a:gd name="connsiteY7" fmla="*/ 140781 h 392533"/>
                  <a:gd name="connsiteX8" fmla="*/ 262378 w 850987"/>
                  <a:gd name="connsiteY8" fmla="*/ 54517 h 392533"/>
                  <a:gd name="connsiteX9" fmla="*/ 144361 w 850987"/>
                  <a:gd name="connsiteY9" fmla="*/ 37985 h 392533"/>
                  <a:gd name="connsiteX10" fmla="*/ 80324 w 850987"/>
                  <a:gd name="connsiteY10" fmla="*/ 61255 h 392533"/>
                  <a:gd name="connsiteX11" fmla="*/ 34741 w 850987"/>
                  <a:gd name="connsiteY11" fmla="*/ 117414 h 392533"/>
                  <a:gd name="connsiteX12" fmla="*/ 3586 w 850987"/>
                  <a:gd name="connsiteY12" fmla="*/ 114902 h 392533"/>
                  <a:gd name="connsiteX0" fmla="*/ 3586 w 850987"/>
                  <a:gd name="connsiteY0" fmla="*/ 114902 h 392275"/>
                  <a:gd name="connsiteX1" fmla="*/ 121133 w 850987"/>
                  <a:gd name="connsiteY1" fmla="*/ 227 h 392275"/>
                  <a:gd name="connsiteX2" fmla="*/ 512544 w 850987"/>
                  <a:gd name="connsiteY2" fmla="*/ 89022 h 392275"/>
                  <a:gd name="connsiteX3" fmla="*/ 814469 w 850987"/>
                  <a:gd name="connsiteY3" fmla="*/ 209792 h 392275"/>
                  <a:gd name="connsiteX4" fmla="*/ 846881 w 850987"/>
                  <a:gd name="connsiteY4" fmla="*/ 380226 h 392275"/>
                  <a:gd name="connsiteX5" fmla="*/ 825356 w 850987"/>
                  <a:gd name="connsiteY5" fmla="*/ 363478 h 392275"/>
                  <a:gd name="connsiteX6" fmla="*/ 779196 w 850987"/>
                  <a:gd name="connsiteY6" fmla="*/ 245037 h 392275"/>
                  <a:gd name="connsiteX7" fmla="*/ 572929 w 850987"/>
                  <a:gd name="connsiteY7" fmla="*/ 140781 h 392275"/>
                  <a:gd name="connsiteX8" fmla="*/ 262378 w 850987"/>
                  <a:gd name="connsiteY8" fmla="*/ 54517 h 392275"/>
                  <a:gd name="connsiteX9" fmla="*/ 144361 w 850987"/>
                  <a:gd name="connsiteY9" fmla="*/ 37985 h 392275"/>
                  <a:gd name="connsiteX10" fmla="*/ 80324 w 850987"/>
                  <a:gd name="connsiteY10" fmla="*/ 61255 h 392275"/>
                  <a:gd name="connsiteX11" fmla="*/ 34741 w 850987"/>
                  <a:gd name="connsiteY11" fmla="*/ 117414 h 392275"/>
                  <a:gd name="connsiteX12" fmla="*/ 3586 w 850987"/>
                  <a:gd name="connsiteY12" fmla="*/ 114902 h 3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87" h="392275">
                    <a:moveTo>
                      <a:pt x="3586" y="114902"/>
                    </a:moveTo>
                    <a:cubicBezTo>
                      <a:pt x="17985" y="95371"/>
                      <a:pt x="36307" y="4540"/>
                      <a:pt x="121133" y="227"/>
                    </a:cubicBezTo>
                    <a:cubicBezTo>
                      <a:pt x="205959" y="-4086"/>
                      <a:pt x="396988" y="54095"/>
                      <a:pt x="512544" y="89022"/>
                    </a:cubicBezTo>
                    <a:cubicBezTo>
                      <a:pt x="628100" y="123949"/>
                      <a:pt x="758746" y="161258"/>
                      <a:pt x="814469" y="209792"/>
                    </a:cubicBezTo>
                    <a:cubicBezTo>
                      <a:pt x="870192" y="258326"/>
                      <a:pt x="845067" y="354612"/>
                      <a:pt x="846881" y="380226"/>
                    </a:cubicBezTo>
                    <a:cubicBezTo>
                      <a:pt x="848695" y="405840"/>
                      <a:pt x="836637" y="386010"/>
                      <a:pt x="825356" y="363478"/>
                    </a:cubicBezTo>
                    <a:cubicBezTo>
                      <a:pt x="814075" y="340947"/>
                      <a:pt x="821267" y="282153"/>
                      <a:pt x="779196" y="245037"/>
                    </a:cubicBezTo>
                    <a:cubicBezTo>
                      <a:pt x="737125" y="207921"/>
                      <a:pt x="659065" y="172534"/>
                      <a:pt x="572929" y="140781"/>
                    </a:cubicBezTo>
                    <a:cubicBezTo>
                      <a:pt x="486793" y="109028"/>
                      <a:pt x="333806" y="71650"/>
                      <a:pt x="262378" y="54517"/>
                    </a:cubicBezTo>
                    <a:cubicBezTo>
                      <a:pt x="190950" y="37384"/>
                      <a:pt x="176301" y="38393"/>
                      <a:pt x="144361" y="37985"/>
                    </a:cubicBezTo>
                    <a:cubicBezTo>
                      <a:pt x="112421" y="37577"/>
                      <a:pt x="93874" y="46264"/>
                      <a:pt x="80324" y="61255"/>
                    </a:cubicBezTo>
                    <a:cubicBezTo>
                      <a:pt x="66774" y="76246"/>
                      <a:pt x="47531" y="108473"/>
                      <a:pt x="34741" y="117414"/>
                    </a:cubicBezTo>
                    <a:cubicBezTo>
                      <a:pt x="21951" y="126355"/>
                      <a:pt x="-10813" y="134433"/>
                      <a:pt x="3586" y="11490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2" name="Volný tvar 98">
                <a:extLst>
                  <a:ext uri="{FF2B5EF4-FFF2-40B4-BE49-F238E27FC236}">
                    <a16:creationId xmlns:a16="http://schemas.microsoft.com/office/drawing/2014/main" id="{25F45911-87CB-26FF-ECAE-FF03ED1A0CB1}"/>
                  </a:ext>
                </a:extLst>
              </p:cNvPr>
              <p:cNvSpPr>
                <a:spLocks/>
              </p:cNvSpPr>
              <p:nvPr/>
            </p:nvSpPr>
            <p:spPr>
              <a:xfrm rot="416670">
                <a:off x="3978949" y="2960240"/>
                <a:ext cx="1430717" cy="385555"/>
              </a:xfrm>
              <a:custGeom>
                <a:avLst/>
                <a:gdLst>
                  <a:gd name="connsiteX0" fmla="*/ 828 w 845152"/>
                  <a:gd name="connsiteY0" fmla="*/ 129586 h 391137"/>
                  <a:gd name="connsiteX1" fmla="*/ 87092 w 845152"/>
                  <a:gd name="connsiteY1" fmla="*/ 189 h 391137"/>
                  <a:gd name="connsiteX2" fmla="*/ 509786 w 845152"/>
                  <a:gd name="connsiteY2" fmla="*/ 103706 h 391137"/>
                  <a:gd name="connsiteX3" fmla="*/ 811711 w 845152"/>
                  <a:gd name="connsiteY3" fmla="*/ 224476 h 391137"/>
                  <a:gd name="connsiteX4" fmla="*/ 837590 w 845152"/>
                  <a:gd name="connsiteY4" fmla="*/ 388378 h 391137"/>
                  <a:gd name="connsiteX5" fmla="*/ 811711 w 845152"/>
                  <a:gd name="connsiteY5" fmla="*/ 319367 h 391137"/>
                  <a:gd name="connsiteX6" fmla="*/ 759952 w 845152"/>
                  <a:gd name="connsiteY6" fmla="*/ 215850 h 391137"/>
                  <a:gd name="connsiteX7" fmla="*/ 570171 w 845152"/>
                  <a:gd name="connsiteY7" fmla="*/ 155465 h 391137"/>
                  <a:gd name="connsiteX8" fmla="*/ 259620 w 845152"/>
                  <a:gd name="connsiteY8" fmla="*/ 69201 h 391137"/>
                  <a:gd name="connsiteX9" fmla="*/ 87092 w 845152"/>
                  <a:gd name="connsiteY9" fmla="*/ 8816 h 391137"/>
                  <a:gd name="connsiteX10" fmla="*/ 43960 w 845152"/>
                  <a:gd name="connsiteY10" fmla="*/ 95080 h 391137"/>
                  <a:gd name="connsiteX11" fmla="*/ 828 w 845152"/>
                  <a:gd name="connsiteY11" fmla="*/ 129586 h 391137"/>
                  <a:gd name="connsiteX0" fmla="*/ 1045 w 845369"/>
                  <a:gd name="connsiteY0" fmla="*/ 129586 h 391137"/>
                  <a:gd name="connsiteX1" fmla="*/ 87309 w 845369"/>
                  <a:gd name="connsiteY1" fmla="*/ 189 h 391137"/>
                  <a:gd name="connsiteX2" fmla="*/ 510003 w 845369"/>
                  <a:gd name="connsiteY2" fmla="*/ 103706 h 391137"/>
                  <a:gd name="connsiteX3" fmla="*/ 811928 w 845369"/>
                  <a:gd name="connsiteY3" fmla="*/ 224476 h 391137"/>
                  <a:gd name="connsiteX4" fmla="*/ 837807 w 845369"/>
                  <a:gd name="connsiteY4" fmla="*/ 388378 h 391137"/>
                  <a:gd name="connsiteX5" fmla="*/ 811928 w 845369"/>
                  <a:gd name="connsiteY5" fmla="*/ 319367 h 391137"/>
                  <a:gd name="connsiteX6" fmla="*/ 760169 w 845369"/>
                  <a:gd name="connsiteY6" fmla="*/ 215850 h 391137"/>
                  <a:gd name="connsiteX7" fmla="*/ 570388 w 845369"/>
                  <a:gd name="connsiteY7" fmla="*/ 155465 h 391137"/>
                  <a:gd name="connsiteX8" fmla="*/ 259837 w 845369"/>
                  <a:gd name="connsiteY8" fmla="*/ 69201 h 391137"/>
                  <a:gd name="connsiteX9" fmla="*/ 113503 w 845369"/>
                  <a:gd name="connsiteY9" fmla="*/ 42153 h 391137"/>
                  <a:gd name="connsiteX10" fmla="*/ 44177 w 845369"/>
                  <a:gd name="connsiteY10" fmla="*/ 95080 h 391137"/>
                  <a:gd name="connsiteX11" fmla="*/ 1045 w 845369"/>
                  <a:gd name="connsiteY11" fmla="*/ 129586 h 391137"/>
                  <a:gd name="connsiteX0" fmla="*/ 1045 w 843097"/>
                  <a:gd name="connsiteY0" fmla="*/ 129586 h 394298"/>
                  <a:gd name="connsiteX1" fmla="*/ 87309 w 843097"/>
                  <a:gd name="connsiteY1" fmla="*/ 189 h 394298"/>
                  <a:gd name="connsiteX2" fmla="*/ 510003 w 843097"/>
                  <a:gd name="connsiteY2" fmla="*/ 103706 h 394298"/>
                  <a:gd name="connsiteX3" fmla="*/ 811928 w 843097"/>
                  <a:gd name="connsiteY3" fmla="*/ 224476 h 394298"/>
                  <a:gd name="connsiteX4" fmla="*/ 833452 w 843097"/>
                  <a:gd name="connsiteY4" fmla="*/ 391644 h 394298"/>
                  <a:gd name="connsiteX5" fmla="*/ 811928 w 843097"/>
                  <a:gd name="connsiteY5" fmla="*/ 319367 h 394298"/>
                  <a:gd name="connsiteX6" fmla="*/ 760169 w 843097"/>
                  <a:gd name="connsiteY6" fmla="*/ 215850 h 394298"/>
                  <a:gd name="connsiteX7" fmla="*/ 570388 w 843097"/>
                  <a:gd name="connsiteY7" fmla="*/ 155465 h 394298"/>
                  <a:gd name="connsiteX8" fmla="*/ 259837 w 843097"/>
                  <a:gd name="connsiteY8" fmla="*/ 69201 h 394298"/>
                  <a:gd name="connsiteX9" fmla="*/ 113503 w 843097"/>
                  <a:gd name="connsiteY9" fmla="*/ 42153 h 394298"/>
                  <a:gd name="connsiteX10" fmla="*/ 44177 w 843097"/>
                  <a:gd name="connsiteY10" fmla="*/ 95080 h 394298"/>
                  <a:gd name="connsiteX11" fmla="*/ 1045 w 843097"/>
                  <a:gd name="connsiteY11" fmla="*/ 129586 h 394298"/>
                  <a:gd name="connsiteX0" fmla="*/ 1045 w 843036"/>
                  <a:gd name="connsiteY0" fmla="*/ 129586 h 403140"/>
                  <a:gd name="connsiteX1" fmla="*/ 87309 w 843036"/>
                  <a:gd name="connsiteY1" fmla="*/ 189 h 403140"/>
                  <a:gd name="connsiteX2" fmla="*/ 510003 w 843036"/>
                  <a:gd name="connsiteY2" fmla="*/ 103706 h 403140"/>
                  <a:gd name="connsiteX3" fmla="*/ 811928 w 843036"/>
                  <a:gd name="connsiteY3" fmla="*/ 224476 h 403140"/>
                  <a:gd name="connsiteX4" fmla="*/ 833452 w 843036"/>
                  <a:gd name="connsiteY4" fmla="*/ 391644 h 403140"/>
                  <a:gd name="connsiteX5" fmla="*/ 813016 w 843036"/>
                  <a:gd name="connsiteY5" fmla="*/ 369451 h 403140"/>
                  <a:gd name="connsiteX6" fmla="*/ 760169 w 843036"/>
                  <a:gd name="connsiteY6" fmla="*/ 215850 h 403140"/>
                  <a:gd name="connsiteX7" fmla="*/ 570388 w 843036"/>
                  <a:gd name="connsiteY7" fmla="*/ 155465 h 403140"/>
                  <a:gd name="connsiteX8" fmla="*/ 259837 w 843036"/>
                  <a:gd name="connsiteY8" fmla="*/ 69201 h 403140"/>
                  <a:gd name="connsiteX9" fmla="*/ 113503 w 843036"/>
                  <a:gd name="connsiteY9" fmla="*/ 42153 h 403140"/>
                  <a:gd name="connsiteX10" fmla="*/ 44177 w 843036"/>
                  <a:gd name="connsiteY10" fmla="*/ 95080 h 403140"/>
                  <a:gd name="connsiteX11" fmla="*/ 1045 w 843036"/>
                  <a:gd name="connsiteY11" fmla="*/ 129586 h 403140"/>
                  <a:gd name="connsiteX0" fmla="*/ 1045 w 849104"/>
                  <a:gd name="connsiteY0" fmla="*/ 129586 h 400633"/>
                  <a:gd name="connsiteX1" fmla="*/ 87309 w 849104"/>
                  <a:gd name="connsiteY1" fmla="*/ 189 h 400633"/>
                  <a:gd name="connsiteX2" fmla="*/ 510003 w 849104"/>
                  <a:gd name="connsiteY2" fmla="*/ 103706 h 400633"/>
                  <a:gd name="connsiteX3" fmla="*/ 811928 w 849104"/>
                  <a:gd name="connsiteY3" fmla="*/ 224476 h 400633"/>
                  <a:gd name="connsiteX4" fmla="*/ 844340 w 849104"/>
                  <a:gd name="connsiteY4" fmla="*/ 388378 h 400633"/>
                  <a:gd name="connsiteX5" fmla="*/ 813016 w 849104"/>
                  <a:gd name="connsiteY5" fmla="*/ 369451 h 400633"/>
                  <a:gd name="connsiteX6" fmla="*/ 760169 w 849104"/>
                  <a:gd name="connsiteY6" fmla="*/ 215850 h 400633"/>
                  <a:gd name="connsiteX7" fmla="*/ 570388 w 849104"/>
                  <a:gd name="connsiteY7" fmla="*/ 155465 h 400633"/>
                  <a:gd name="connsiteX8" fmla="*/ 259837 w 849104"/>
                  <a:gd name="connsiteY8" fmla="*/ 69201 h 400633"/>
                  <a:gd name="connsiteX9" fmla="*/ 113503 w 849104"/>
                  <a:gd name="connsiteY9" fmla="*/ 42153 h 400633"/>
                  <a:gd name="connsiteX10" fmla="*/ 44177 w 849104"/>
                  <a:gd name="connsiteY10" fmla="*/ 95080 h 400633"/>
                  <a:gd name="connsiteX11" fmla="*/ 1045 w 849104"/>
                  <a:gd name="connsiteY11" fmla="*/ 129586 h 400633"/>
                  <a:gd name="connsiteX0" fmla="*/ 1045 w 851795"/>
                  <a:gd name="connsiteY0" fmla="*/ 129586 h 396775"/>
                  <a:gd name="connsiteX1" fmla="*/ 87309 w 851795"/>
                  <a:gd name="connsiteY1" fmla="*/ 189 h 396775"/>
                  <a:gd name="connsiteX2" fmla="*/ 510003 w 851795"/>
                  <a:gd name="connsiteY2" fmla="*/ 103706 h 396775"/>
                  <a:gd name="connsiteX3" fmla="*/ 811928 w 851795"/>
                  <a:gd name="connsiteY3" fmla="*/ 224476 h 396775"/>
                  <a:gd name="connsiteX4" fmla="*/ 844340 w 851795"/>
                  <a:gd name="connsiteY4" fmla="*/ 388378 h 396775"/>
                  <a:gd name="connsiteX5" fmla="*/ 813016 w 851795"/>
                  <a:gd name="connsiteY5" fmla="*/ 369451 h 396775"/>
                  <a:gd name="connsiteX6" fmla="*/ 760169 w 851795"/>
                  <a:gd name="connsiteY6" fmla="*/ 215850 h 396775"/>
                  <a:gd name="connsiteX7" fmla="*/ 570388 w 851795"/>
                  <a:gd name="connsiteY7" fmla="*/ 155465 h 396775"/>
                  <a:gd name="connsiteX8" fmla="*/ 259837 w 851795"/>
                  <a:gd name="connsiteY8" fmla="*/ 69201 h 396775"/>
                  <a:gd name="connsiteX9" fmla="*/ 113503 w 851795"/>
                  <a:gd name="connsiteY9" fmla="*/ 42153 h 396775"/>
                  <a:gd name="connsiteX10" fmla="*/ 44177 w 851795"/>
                  <a:gd name="connsiteY10" fmla="*/ 95080 h 396775"/>
                  <a:gd name="connsiteX11" fmla="*/ 1045 w 851795"/>
                  <a:gd name="connsiteY11" fmla="*/ 129586 h 396775"/>
                  <a:gd name="connsiteX0" fmla="*/ 1045 w 851795"/>
                  <a:gd name="connsiteY0" fmla="*/ 129586 h 395384"/>
                  <a:gd name="connsiteX1" fmla="*/ 87309 w 851795"/>
                  <a:gd name="connsiteY1" fmla="*/ 189 h 395384"/>
                  <a:gd name="connsiteX2" fmla="*/ 510003 w 851795"/>
                  <a:gd name="connsiteY2" fmla="*/ 103706 h 395384"/>
                  <a:gd name="connsiteX3" fmla="*/ 811928 w 851795"/>
                  <a:gd name="connsiteY3" fmla="*/ 224476 h 395384"/>
                  <a:gd name="connsiteX4" fmla="*/ 844340 w 851795"/>
                  <a:gd name="connsiteY4" fmla="*/ 388378 h 395384"/>
                  <a:gd name="connsiteX5" fmla="*/ 813016 w 851795"/>
                  <a:gd name="connsiteY5" fmla="*/ 369451 h 395384"/>
                  <a:gd name="connsiteX6" fmla="*/ 791743 w 851795"/>
                  <a:gd name="connsiteY6" fmla="*/ 252868 h 395384"/>
                  <a:gd name="connsiteX7" fmla="*/ 570388 w 851795"/>
                  <a:gd name="connsiteY7" fmla="*/ 155465 h 395384"/>
                  <a:gd name="connsiteX8" fmla="*/ 259837 w 851795"/>
                  <a:gd name="connsiteY8" fmla="*/ 69201 h 395384"/>
                  <a:gd name="connsiteX9" fmla="*/ 113503 w 851795"/>
                  <a:gd name="connsiteY9" fmla="*/ 42153 h 395384"/>
                  <a:gd name="connsiteX10" fmla="*/ 44177 w 851795"/>
                  <a:gd name="connsiteY10" fmla="*/ 95080 h 395384"/>
                  <a:gd name="connsiteX11" fmla="*/ 1045 w 851795"/>
                  <a:gd name="connsiteY11" fmla="*/ 129586 h 395384"/>
                  <a:gd name="connsiteX0" fmla="*/ 1045 w 848519"/>
                  <a:gd name="connsiteY0" fmla="*/ 129586 h 398585"/>
                  <a:gd name="connsiteX1" fmla="*/ 87309 w 848519"/>
                  <a:gd name="connsiteY1" fmla="*/ 189 h 398585"/>
                  <a:gd name="connsiteX2" fmla="*/ 510003 w 848519"/>
                  <a:gd name="connsiteY2" fmla="*/ 103706 h 398585"/>
                  <a:gd name="connsiteX3" fmla="*/ 811928 w 848519"/>
                  <a:gd name="connsiteY3" fmla="*/ 224476 h 398585"/>
                  <a:gd name="connsiteX4" fmla="*/ 844340 w 848519"/>
                  <a:gd name="connsiteY4" fmla="*/ 388378 h 398585"/>
                  <a:gd name="connsiteX5" fmla="*/ 821726 w 848519"/>
                  <a:gd name="connsiteY5" fmla="*/ 367274 h 398585"/>
                  <a:gd name="connsiteX6" fmla="*/ 791743 w 848519"/>
                  <a:gd name="connsiteY6" fmla="*/ 252868 h 398585"/>
                  <a:gd name="connsiteX7" fmla="*/ 570388 w 848519"/>
                  <a:gd name="connsiteY7" fmla="*/ 155465 h 398585"/>
                  <a:gd name="connsiteX8" fmla="*/ 259837 w 848519"/>
                  <a:gd name="connsiteY8" fmla="*/ 69201 h 398585"/>
                  <a:gd name="connsiteX9" fmla="*/ 113503 w 848519"/>
                  <a:gd name="connsiteY9" fmla="*/ 42153 h 398585"/>
                  <a:gd name="connsiteX10" fmla="*/ 44177 w 848519"/>
                  <a:gd name="connsiteY10" fmla="*/ 95080 h 398585"/>
                  <a:gd name="connsiteX11" fmla="*/ 1045 w 848519"/>
                  <a:gd name="connsiteY11" fmla="*/ 129586 h 398585"/>
                  <a:gd name="connsiteX0" fmla="*/ 2183 w 849657"/>
                  <a:gd name="connsiteY0" fmla="*/ 129586 h 398585"/>
                  <a:gd name="connsiteX1" fmla="*/ 88447 w 849657"/>
                  <a:gd name="connsiteY1" fmla="*/ 189 h 398585"/>
                  <a:gd name="connsiteX2" fmla="*/ 511141 w 849657"/>
                  <a:gd name="connsiteY2" fmla="*/ 103706 h 398585"/>
                  <a:gd name="connsiteX3" fmla="*/ 813066 w 849657"/>
                  <a:gd name="connsiteY3" fmla="*/ 224476 h 398585"/>
                  <a:gd name="connsiteX4" fmla="*/ 845478 w 849657"/>
                  <a:gd name="connsiteY4" fmla="*/ 388378 h 398585"/>
                  <a:gd name="connsiteX5" fmla="*/ 822864 w 849657"/>
                  <a:gd name="connsiteY5" fmla="*/ 367274 h 398585"/>
                  <a:gd name="connsiteX6" fmla="*/ 792881 w 849657"/>
                  <a:gd name="connsiteY6" fmla="*/ 252868 h 398585"/>
                  <a:gd name="connsiteX7" fmla="*/ 571526 w 849657"/>
                  <a:gd name="connsiteY7" fmla="*/ 155465 h 398585"/>
                  <a:gd name="connsiteX8" fmla="*/ 260975 w 849657"/>
                  <a:gd name="connsiteY8" fmla="*/ 69201 h 398585"/>
                  <a:gd name="connsiteX9" fmla="*/ 114641 w 849657"/>
                  <a:gd name="connsiteY9" fmla="*/ 42153 h 398585"/>
                  <a:gd name="connsiteX10" fmla="*/ 33338 w 849657"/>
                  <a:gd name="connsiteY10" fmla="*/ 132098 h 398585"/>
                  <a:gd name="connsiteX11" fmla="*/ 2183 w 849657"/>
                  <a:gd name="connsiteY11" fmla="*/ 129586 h 398585"/>
                  <a:gd name="connsiteX0" fmla="*/ 1811 w 849285"/>
                  <a:gd name="connsiteY0" fmla="*/ 129586 h 398585"/>
                  <a:gd name="connsiteX1" fmla="*/ 88075 w 849285"/>
                  <a:gd name="connsiteY1" fmla="*/ 189 h 398585"/>
                  <a:gd name="connsiteX2" fmla="*/ 510769 w 849285"/>
                  <a:gd name="connsiteY2" fmla="*/ 103706 h 398585"/>
                  <a:gd name="connsiteX3" fmla="*/ 812694 w 849285"/>
                  <a:gd name="connsiteY3" fmla="*/ 224476 h 398585"/>
                  <a:gd name="connsiteX4" fmla="*/ 845106 w 849285"/>
                  <a:gd name="connsiteY4" fmla="*/ 388378 h 398585"/>
                  <a:gd name="connsiteX5" fmla="*/ 822492 w 849285"/>
                  <a:gd name="connsiteY5" fmla="*/ 367274 h 398585"/>
                  <a:gd name="connsiteX6" fmla="*/ 792509 w 849285"/>
                  <a:gd name="connsiteY6" fmla="*/ 252868 h 398585"/>
                  <a:gd name="connsiteX7" fmla="*/ 571154 w 849285"/>
                  <a:gd name="connsiteY7" fmla="*/ 155465 h 398585"/>
                  <a:gd name="connsiteX8" fmla="*/ 260603 w 849285"/>
                  <a:gd name="connsiteY8" fmla="*/ 69201 h 398585"/>
                  <a:gd name="connsiteX9" fmla="*/ 114269 w 849285"/>
                  <a:gd name="connsiteY9" fmla="*/ 42153 h 398585"/>
                  <a:gd name="connsiteX10" fmla="*/ 32966 w 849285"/>
                  <a:gd name="connsiteY10" fmla="*/ 132098 h 398585"/>
                  <a:gd name="connsiteX11" fmla="*/ 1811 w 849285"/>
                  <a:gd name="connsiteY11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14127 w 849143"/>
                  <a:gd name="connsiteY9" fmla="*/ 42153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669 w 849143"/>
                  <a:gd name="connsiteY0" fmla="*/ 129586 h 398585"/>
                  <a:gd name="connsiteX1" fmla="*/ 87933 w 849143"/>
                  <a:gd name="connsiteY1" fmla="*/ 189 h 398585"/>
                  <a:gd name="connsiteX2" fmla="*/ 510627 w 849143"/>
                  <a:gd name="connsiteY2" fmla="*/ 103706 h 398585"/>
                  <a:gd name="connsiteX3" fmla="*/ 812552 w 849143"/>
                  <a:gd name="connsiteY3" fmla="*/ 224476 h 398585"/>
                  <a:gd name="connsiteX4" fmla="*/ 844964 w 849143"/>
                  <a:gd name="connsiteY4" fmla="*/ 388378 h 398585"/>
                  <a:gd name="connsiteX5" fmla="*/ 822350 w 849143"/>
                  <a:gd name="connsiteY5" fmla="*/ 367274 h 398585"/>
                  <a:gd name="connsiteX6" fmla="*/ 792367 w 849143"/>
                  <a:gd name="connsiteY6" fmla="*/ 252868 h 398585"/>
                  <a:gd name="connsiteX7" fmla="*/ 571012 w 849143"/>
                  <a:gd name="connsiteY7" fmla="*/ 155465 h 398585"/>
                  <a:gd name="connsiteX8" fmla="*/ 260461 w 849143"/>
                  <a:gd name="connsiteY8" fmla="*/ 69201 h 398585"/>
                  <a:gd name="connsiteX9" fmla="*/ 123926 w 849143"/>
                  <a:gd name="connsiteY9" fmla="*/ 35621 h 398585"/>
                  <a:gd name="connsiteX10" fmla="*/ 55755 w 849143"/>
                  <a:gd name="connsiteY10" fmla="*/ 49333 h 398585"/>
                  <a:gd name="connsiteX11" fmla="*/ 32824 w 849143"/>
                  <a:gd name="connsiteY11" fmla="*/ 132098 h 398585"/>
                  <a:gd name="connsiteX12" fmla="*/ 1669 w 84914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24106 w 849323"/>
                  <a:gd name="connsiteY9" fmla="*/ 35621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1849 w 849323"/>
                  <a:gd name="connsiteY0" fmla="*/ 129586 h 398585"/>
                  <a:gd name="connsiteX1" fmla="*/ 88113 w 849323"/>
                  <a:gd name="connsiteY1" fmla="*/ 189 h 398585"/>
                  <a:gd name="connsiteX2" fmla="*/ 510807 w 849323"/>
                  <a:gd name="connsiteY2" fmla="*/ 103706 h 398585"/>
                  <a:gd name="connsiteX3" fmla="*/ 812732 w 849323"/>
                  <a:gd name="connsiteY3" fmla="*/ 224476 h 398585"/>
                  <a:gd name="connsiteX4" fmla="*/ 845144 w 849323"/>
                  <a:gd name="connsiteY4" fmla="*/ 388378 h 398585"/>
                  <a:gd name="connsiteX5" fmla="*/ 822530 w 849323"/>
                  <a:gd name="connsiteY5" fmla="*/ 367274 h 398585"/>
                  <a:gd name="connsiteX6" fmla="*/ 792547 w 849323"/>
                  <a:gd name="connsiteY6" fmla="*/ 252868 h 398585"/>
                  <a:gd name="connsiteX7" fmla="*/ 571192 w 849323"/>
                  <a:gd name="connsiteY7" fmla="*/ 155465 h 398585"/>
                  <a:gd name="connsiteX8" fmla="*/ 260641 w 849323"/>
                  <a:gd name="connsiteY8" fmla="*/ 69201 h 398585"/>
                  <a:gd name="connsiteX9" fmla="*/ 144793 w 849323"/>
                  <a:gd name="connsiteY9" fmla="*/ 45420 h 398585"/>
                  <a:gd name="connsiteX10" fmla="*/ 79888 w 849323"/>
                  <a:gd name="connsiteY10" fmla="*/ 65665 h 398585"/>
                  <a:gd name="connsiteX11" fmla="*/ 33004 w 849323"/>
                  <a:gd name="connsiteY11" fmla="*/ 132098 h 398585"/>
                  <a:gd name="connsiteX12" fmla="*/ 1849 w 849323"/>
                  <a:gd name="connsiteY12" fmla="*/ 129586 h 398585"/>
                  <a:gd name="connsiteX0" fmla="*/ 3298 w 850772"/>
                  <a:gd name="connsiteY0" fmla="*/ 115469 h 384468"/>
                  <a:gd name="connsiteX1" fmla="*/ 115693 w 850772"/>
                  <a:gd name="connsiteY1" fmla="*/ 226 h 384468"/>
                  <a:gd name="connsiteX2" fmla="*/ 512256 w 850772"/>
                  <a:gd name="connsiteY2" fmla="*/ 89589 h 384468"/>
                  <a:gd name="connsiteX3" fmla="*/ 814181 w 850772"/>
                  <a:gd name="connsiteY3" fmla="*/ 210359 h 384468"/>
                  <a:gd name="connsiteX4" fmla="*/ 846593 w 850772"/>
                  <a:gd name="connsiteY4" fmla="*/ 374261 h 384468"/>
                  <a:gd name="connsiteX5" fmla="*/ 823979 w 850772"/>
                  <a:gd name="connsiteY5" fmla="*/ 353157 h 384468"/>
                  <a:gd name="connsiteX6" fmla="*/ 793996 w 850772"/>
                  <a:gd name="connsiteY6" fmla="*/ 238751 h 384468"/>
                  <a:gd name="connsiteX7" fmla="*/ 572641 w 850772"/>
                  <a:gd name="connsiteY7" fmla="*/ 141348 h 384468"/>
                  <a:gd name="connsiteX8" fmla="*/ 262090 w 850772"/>
                  <a:gd name="connsiteY8" fmla="*/ 55084 h 384468"/>
                  <a:gd name="connsiteX9" fmla="*/ 146242 w 850772"/>
                  <a:gd name="connsiteY9" fmla="*/ 31303 h 384468"/>
                  <a:gd name="connsiteX10" fmla="*/ 81337 w 850772"/>
                  <a:gd name="connsiteY10" fmla="*/ 51548 h 384468"/>
                  <a:gd name="connsiteX11" fmla="*/ 34453 w 850772"/>
                  <a:gd name="connsiteY11" fmla="*/ 117981 h 384468"/>
                  <a:gd name="connsiteX12" fmla="*/ 3298 w 850772"/>
                  <a:gd name="connsiteY12" fmla="*/ 115469 h 384468"/>
                  <a:gd name="connsiteX0" fmla="*/ 3684 w 851158"/>
                  <a:gd name="connsiteY0" fmla="*/ 113297 h 382296"/>
                  <a:gd name="connsiteX1" fmla="*/ 122612 w 851158"/>
                  <a:gd name="connsiteY1" fmla="*/ 232 h 382296"/>
                  <a:gd name="connsiteX2" fmla="*/ 512642 w 851158"/>
                  <a:gd name="connsiteY2" fmla="*/ 87417 h 382296"/>
                  <a:gd name="connsiteX3" fmla="*/ 814567 w 851158"/>
                  <a:gd name="connsiteY3" fmla="*/ 208187 h 382296"/>
                  <a:gd name="connsiteX4" fmla="*/ 846979 w 851158"/>
                  <a:gd name="connsiteY4" fmla="*/ 372089 h 382296"/>
                  <a:gd name="connsiteX5" fmla="*/ 824365 w 851158"/>
                  <a:gd name="connsiteY5" fmla="*/ 350985 h 382296"/>
                  <a:gd name="connsiteX6" fmla="*/ 794382 w 851158"/>
                  <a:gd name="connsiteY6" fmla="*/ 236579 h 382296"/>
                  <a:gd name="connsiteX7" fmla="*/ 573027 w 851158"/>
                  <a:gd name="connsiteY7" fmla="*/ 139176 h 382296"/>
                  <a:gd name="connsiteX8" fmla="*/ 262476 w 851158"/>
                  <a:gd name="connsiteY8" fmla="*/ 52912 h 382296"/>
                  <a:gd name="connsiteX9" fmla="*/ 146628 w 851158"/>
                  <a:gd name="connsiteY9" fmla="*/ 29131 h 382296"/>
                  <a:gd name="connsiteX10" fmla="*/ 81723 w 851158"/>
                  <a:gd name="connsiteY10" fmla="*/ 49376 h 382296"/>
                  <a:gd name="connsiteX11" fmla="*/ 34839 w 851158"/>
                  <a:gd name="connsiteY11" fmla="*/ 115809 h 382296"/>
                  <a:gd name="connsiteX12" fmla="*/ 3684 w 851158"/>
                  <a:gd name="connsiteY12" fmla="*/ 113297 h 382296"/>
                  <a:gd name="connsiteX0" fmla="*/ 3617 w 851091"/>
                  <a:gd name="connsiteY0" fmla="*/ 113297 h 382296"/>
                  <a:gd name="connsiteX1" fmla="*/ 122545 w 851091"/>
                  <a:gd name="connsiteY1" fmla="*/ 232 h 382296"/>
                  <a:gd name="connsiteX2" fmla="*/ 512575 w 851091"/>
                  <a:gd name="connsiteY2" fmla="*/ 87417 h 382296"/>
                  <a:gd name="connsiteX3" fmla="*/ 814500 w 851091"/>
                  <a:gd name="connsiteY3" fmla="*/ 208187 h 382296"/>
                  <a:gd name="connsiteX4" fmla="*/ 846912 w 851091"/>
                  <a:gd name="connsiteY4" fmla="*/ 372089 h 382296"/>
                  <a:gd name="connsiteX5" fmla="*/ 824298 w 851091"/>
                  <a:gd name="connsiteY5" fmla="*/ 350985 h 382296"/>
                  <a:gd name="connsiteX6" fmla="*/ 794315 w 851091"/>
                  <a:gd name="connsiteY6" fmla="*/ 236579 h 382296"/>
                  <a:gd name="connsiteX7" fmla="*/ 572960 w 851091"/>
                  <a:gd name="connsiteY7" fmla="*/ 139176 h 382296"/>
                  <a:gd name="connsiteX8" fmla="*/ 262409 w 851091"/>
                  <a:gd name="connsiteY8" fmla="*/ 52912 h 382296"/>
                  <a:gd name="connsiteX9" fmla="*/ 146561 w 851091"/>
                  <a:gd name="connsiteY9" fmla="*/ 29131 h 382296"/>
                  <a:gd name="connsiteX10" fmla="*/ 76212 w 851091"/>
                  <a:gd name="connsiteY10" fmla="*/ 54820 h 382296"/>
                  <a:gd name="connsiteX11" fmla="*/ 34772 w 851091"/>
                  <a:gd name="connsiteY11" fmla="*/ 115809 h 382296"/>
                  <a:gd name="connsiteX12" fmla="*/ 3617 w 851091"/>
                  <a:gd name="connsiteY12" fmla="*/ 113297 h 382296"/>
                  <a:gd name="connsiteX0" fmla="*/ 3617 w 851091"/>
                  <a:gd name="connsiteY0" fmla="*/ 113297 h 387717"/>
                  <a:gd name="connsiteX1" fmla="*/ 122545 w 851091"/>
                  <a:gd name="connsiteY1" fmla="*/ 232 h 387717"/>
                  <a:gd name="connsiteX2" fmla="*/ 512575 w 851091"/>
                  <a:gd name="connsiteY2" fmla="*/ 87417 h 387717"/>
                  <a:gd name="connsiteX3" fmla="*/ 814500 w 851091"/>
                  <a:gd name="connsiteY3" fmla="*/ 208187 h 387717"/>
                  <a:gd name="connsiteX4" fmla="*/ 846912 w 851091"/>
                  <a:gd name="connsiteY4" fmla="*/ 378621 h 387717"/>
                  <a:gd name="connsiteX5" fmla="*/ 824298 w 851091"/>
                  <a:gd name="connsiteY5" fmla="*/ 350985 h 387717"/>
                  <a:gd name="connsiteX6" fmla="*/ 794315 w 851091"/>
                  <a:gd name="connsiteY6" fmla="*/ 236579 h 387717"/>
                  <a:gd name="connsiteX7" fmla="*/ 572960 w 851091"/>
                  <a:gd name="connsiteY7" fmla="*/ 139176 h 387717"/>
                  <a:gd name="connsiteX8" fmla="*/ 262409 w 851091"/>
                  <a:gd name="connsiteY8" fmla="*/ 52912 h 387717"/>
                  <a:gd name="connsiteX9" fmla="*/ 146561 w 851091"/>
                  <a:gd name="connsiteY9" fmla="*/ 29131 h 387717"/>
                  <a:gd name="connsiteX10" fmla="*/ 76212 w 851091"/>
                  <a:gd name="connsiteY10" fmla="*/ 54820 h 387717"/>
                  <a:gd name="connsiteX11" fmla="*/ 34772 w 851091"/>
                  <a:gd name="connsiteY11" fmla="*/ 115809 h 387717"/>
                  <a:gd name="connsiteX12" fmla="*/ 3617 w 851091"/>
                  <a:gd name="connsiteY12" fmla="*/ 113297 h 387717"/>
                  <a:gd name="connsiteX0" fmla="*/ 3617 w 851018"/>
                  <a:gd name="connsiteY0" fmla="*/ 113297 h 390928"/>
                  <a:gd name="connsiteX1" fmla="*/ 122545 w 851018"/>
                  <a:gd name="connsiteY1" fmla="*/ 232 h 390928"/>
                  <a:gd name="connsiteX2" fmla="*/ 512575 w 851018"/>
                  <a:gd name="connsiteY2" fmla="*/ 87417 h 390928"/>
                  <a:gd name="connsiteX3" fmla="*/ 814500 w 851018"/>
                  <a:gd name="connsiteY3" fmla="*/ 208187 h 390928"/>
                  <a:gd name="connsiteX4" fmla="*/ 846912 w 851018"/>
                  <a:gd name="connsiteY4" fmla="*/ 378621 h 390928"/>
                  <a:gd name="connsiteX5" fmla="*/ 825387 w 851018"/>
                  <a:gd name="connsiteY5" fmla="*/ 361873 h 390928"/>
                  <a:gd name="connsiteX6" fmla="*/ 794315 w 851018"/>
                  <a:gd name="connsiteY6" fmla="*/ 236579 h 390928"/>
                  <a:gd name="connsiteX7" fmla="*/ 572960 w 851018"/>
                  <a:gd name="connsiteY7" fmla="*/ 139176 h 390928"/>
                  <a:gd name="connsiteX8" fmla="*/ 262409 w 851018"/>
                  <a:gd name="connsiteY8" fmla="*/ 52912 h 390928"/>
                  <a:gd name="connsiteX9" fmla="*/ 146561 w 851018"/>
                  <a:gd name="connsiteY9" fmla="*/ 29131 h 390928"/>
                  <a:gd name="connsiteX10" fmla="*/ 76212 w 851018"/>
                  <a:gd name="connsiteY10" fmla="*/ 54820 h 390928"/>
                  <a:gd name="connsiteX11" fmla="*/ 34772 w 851018"/>
                  <a:gd name="connsiteY11" fmla="*/ 115809 h 390928"/>
                  <a:gd name="connsiteX12" fmla="*/ 3617 w 851018"/>
                  <a:gd name="connsiteY12" fmla="*/ 113297 h 390928"/>
                  <a:gd name="connsiteX0" fmla="*/ 3617 w 866567"/>
                  <a:gd name="connsiteY0" fmla="*/ 113297 h 373000"/>
                  <a:gd name="connsiteX1" fmla="*/ 122545 w 866567"/>
                  <a:gd name="connsiteY1" fmla="*/ 232 h 373000"/>
                  <a:gd name="connsiteX2" fmla="*/ 512575 w 866567"/>
                  <a:gd name="connsiteY2" fmla="*/ 87417 h 373000"/>
                  <a:gd name="connsiteX3" fmla="*/ 814500 w 866567"/>
                  <a:gd name="connsiteY3" fmla="*/ 208187 h 373000"/>
                  <a:gd name="connsiteX4" fmla="*/ 866491 w 866567"/>
                  <a:gd name="connsiteY4" fmla="*/ 349443 h 373000"/>
                  <a:gd name="connsiteX5" fmla="*/ 825387 w 866567"/>
                  <a:gd name="connsiteY5" fmla="*/ 361873 h 373000"/>
                  <a:gd name="connsiteX6" fmla="*/ 794315 w 866567"/>
                  <a:gd name="connsiteY6" fmla="*/ 236579 h 373000"/>
                  <a:gd name="connsiteX7" fmla="*/ 572960 w 866567"/>
                  <a:gd name="connsiteY7" fmla="*/ 139176 h 373000"/>
                  <a:gd name="connsiteX8" fmla="*/ 262409 w 866567"/>
                  <a:gd name="connsiteY8" fmla="*/ 52912 h 373000"/>
                  <a:gd name="connsiteX9" fmla="*/ 146561 w 866567"/>
                  <a:gd name="connsiteY9" fmla="*/ 29131 h 373000"/>
                  <a:gd name="connsiteX10" fmla="*/ 76212 w 866567"/>
                  <a:gd name="connsiteY10" fmla="*/ 54820 h 373000"/>
                  <a:gd name="connsiteX11" fmla="*/ 34772 w 866567"/>
                  <a:gd name="connsiteY11" fmla="*/ 115809 h 373000"/>
                  <a:gd name="connsiteX12" fmla="*/ 3617 w 866567"/>
                  <a:gd name="connsiteY12" fmla="*/ 113297 h 373000"/>
                  <a:gd name="connsiteX0" fmla="*/ 3617 w 867450"/>
                  <a:gd name="connsiteY0" fmla="*/ 113297 h 372087"/>
                  <a:gd name="connsiteX1" fmla="*/ 122545 w 867450"/>
                  <a:gd name="connsiteY1" fmla="*/ 232 h 372087"/>
                  <a:gd name="connsiteX2" fmla="*/ 512575 w 867450"/>
                  <a:gd name="connsiteY2" fmla="*/ 87417 h 372087"/>
                  <a:gd name="connsiteX3" fmla="*/ 814500 w 867450"/>
                  <a:gd name="connsiteY3" fmla="*/ 208187 h 372087"/>
                  <a:gd name="connsiteX4" fmla="*/ 866491 w 867450"/>
                  <a:gd name="connsiteY4" fmla="*/ 349443 h 372087"/>
                  <a:gd name="connsiteX5" fmla="*/ 844196 w 867450"/>
                  <a:gd name="connsiteY5" fmla="*/ 360546 h 372087"/>
                  <a:gd name="connsiteX6" fmla="*/ 794315 w 867450"/>
                  <a:gd name="connsiteY6" fmla="*/ 236579 h 372087"/>
                  <a:gd name="connsiteX7" fmla="*/ 572960 w 867450"/>
                  <a:gd name="connsiteY7" fmla="*/ 139176 h 372087"/>
                  <a:gd name="connsiteX8" fmla="*/ 262409 w 867450"/>
                  <a:gd name="connsiteY8" fmla="*/ 52912 h 372087"/>
                  <a:gd name="connsiteX9" fmla="*/ 146561 w 867450"/>
                  <a:gd name="connsiteY9" fmla="*/ 29131 h 372087"/>
                  <a:gd name="connsiteX10" fmla="*/ 76212 w 867450"/>
                  <a:gd name="connsiteY10" fmla="*/ 54820 h 372087"/>
                  <a:gd name="connsiteX11" fmla="*/ 34772 w 867450"/>
                  <a:gd name="connsiteY11" fmla="*/ 115809 h 372087"/>
                  <a:gd name="connsiteX12" fmla="*/ 3617 w 867450"/>
                  <a:gd name="connsiteY12" fmla="*/ 113297 h 372087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2960 w 867487"/>
                  <a:gd name="connsiteY7" fmla="*/ 139176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62409 w 867487"/>
                  <a:gd name="connsiteY8" fmla="*/ 52912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46561 w 867487"/>
                  <a:gd name="connsiteY9" fmla="*/ 29131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17 w 867487"/>
                  <a:gd name="connsiteY0" fmla="*/ 113297 h 371040"/>
                  <a:gd name="connsiteX1" fmla="*/ 122545 w 867487"/>
                  <a:gd name="connsiteY1" fmla="*/ 232 h 371040"/>
                  <a:gd name="connsiteX2" fmla="*/ 512575 w 867487"/>
                  <a:gd name="connsiteY2" fmla="*/ 87417 h 371040"/>
                  <a:gd name="connsiteX3" fmla="*/ 814500 w 867487"/>
                  <a:gd name="connsiteY3" fmla="*/ 208187 h 371040"/>
                  <a:gd name="connsiteX4" fmla="*/ 866491 w 867487"/>
                  <a:gd name="connsiteY4" fmla="*/ 349443 h 371040"/>
                  <a:gd name="connsiteX5" fmla="*/ 844196 w 867487"/>
                  <a:gd name="connsiteY5" fmla="*/ 360546 h 371040"/>
                  <a:gd name="connsiteX6" fmla="*/ 789630 w 867487"/>
                  <a:gd name="connsiteY6" fmla="*/ 251336 h 371040"/>
                  <a:gd name="connsiteX7" fmla="*/ 575789 w 867487"/>
                  <a:gd name="connsiteY7" fmla="*/ 157100 h 371040"/>
                  <a:gd name="connsiteX8" fmla="*/ 272756 w 867487"/>
                  <a:gd name="connsiteY8" fmla="*/ 73998 h 371040"/>
                  <a:gd name="connsiteX9" fmla="*/ 158690 w 867487"/>
                  <a:gd name="connsiteY9" fmla="*/ 54489 h 371040"/>
                  <a:gd name="connsiteX10" fmla="*/ 76212 w 867487"/>
                  <a:gd name="connsiteY10" fmla="*/ 54820 h 371040"/>
                  <a:gd name="connsiteX11" fmla="*/ 34772 w 867487"/>
                  <a:gd name="connsiteY11" fmla="*/ 115809 h 371040"/>
                  <a:gd name="connsiteX12" fmla="*/ 3617 w 867487"/>
                  <a:gd name="connsiteY12" fmla="*/ 113297 h 371040"/>
                  <a:gd name="connsiteX0" fmla="*/ 3690 w 867560"/>
                  <a:gd name="connsiteY0" fmla="*/ 113297 h 371040"/>
                  <a:gd name="connsiteX1" fmla="*/ 122618 w 867560"/>
                  <a:gd name="connsiteY1" fmla="*/ 232 h 371040"/>
                  <a:gd name="connsiteX2" fmla="*/ 512648 w 867560"/>
                  <a:gd name="connsiteY2" fmla="*/ 87417 h 371040"/>
                  <a:gd name="connsiteX3" fmla="*/ 814573 w 867560"/>
                  <a:gd name="connsiteY3" fmla="*/ 208187 h 371040"/>
                  <a:gd name="connsiteX4" fmla="*/ 866564 w 867560"/>
                  <a:gd name="connsiteY4" fmla="*/ 349443 h 371040"/>
                  <a:gd name="connsiteX5" fmla="*/ 844269 w 867560"/>
                  <a:gd name="connsiteY5" fmla="*/ 360546 h 371040"/>
                  <a:gd name="connsiteX6" fmla="*/ 789703 w 867560"/>
                  <a:gd name="connsiteY6" fmla="*/ 251336 h 371040"/>
                  <a:gd name="connsiteX7" fmla="*/ 575862 w 867560"/>
                  <a:gd name="connsiteY7" fmla="*/ 157100 h 371040"/>
                  <a:gd name="connsiteX8" fmla="*/ 272829 w 867560"/>
                  <a:gd name="connsiteY8" fmla="*/ 73998 h 371040"/>
                  <a:gd name="connsiteX9" fmla="*/ 158763 w 867560"/>
                  <a:gd name="connsiteY9" fmla="*/ 54489 h 371040"/>
                  <a:gd name="connsiteX10" fmla="*/ 82155 w 867560"/>
                  <a:gd name="connsiteY10" fmla="*/ 74463 h 371040"/>
                  <a:gd name="connsiteX11" fmla="*/ 34845 w 867560"/>
                  <a:gd name="connsiteY11" fmla="*/ 115809 h 371040"/>
                  <a:gd name="connsiteX12" fmla="*/ 3690 w 867560"/>
                  <a:gd name="connsiteY12" fmla="*/ 113297 h 37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7560" h="371040">
                    <a:moveTo>
                      <a:pt x="3690" y="113297"/>
                    </a:moveTo>
                    <a:cubicBezTo>
                      <a:pt x="18319" y="94034"/>
                      <a:pt x="37792" y="4545"/>
                      <a:pt x="122618" y="232"/>
                    </a:cubicBezTo>
                    <a:cubicBezTo>
                      <a:pt x="207444" y="-4081"/>
                      <a:pt x="397322" y="52758"/>
                      <a:pt x="512648" y="87417"/>
                    </a:cubicBezTo>
                    <a:cubicBezTo>
                      <a:pt x="627974" y="122076"/>
                      <a:pt x="755587" y="164516"/>
                      <a:pt x="814573" y="208187"/>
                    </a:cubicBezTo>
                    <a:cubicBezTo>
                      <a:pt x="873559" y="251858"/>
                      <a:pt x="861615" y="324050"/>
                      <a:pt x="866564" y="349443"/>
                    </a:cubicBezTo>
                    <a:cubicBezTo>
                      <a:pt x="871513" y="374836"/>
                      <a:pt x="857079" y="376897"/>
                      <a:pt x="844269" y="360546"/>
                    </a:cubicBezTo>
                    <a:cubicBezTo>
                      <a:pt x="831459" y="344195"/>
                      <a:pt x="834437" y="285244"/>
                      <a:pt x="789703" y="251336"/>
                    </a:cubicBezTo>
                    <a:cubicBezTo>
                      <a:pt x="744969" y="217428"/>
                      <a:pt x="662008" y="186656"/>
                      <a:pt x="575862" y="157100"/>
                    </a:cubicBezTo>
                    <a:cubicBezTo>
                      <a:pt x="489716" y="127544"/>
                      <a:pt x="342346" y="91100"/>
                      <a:pt x="272829" y="73998"/>
                    </a:cubicBezTo>
                    <a:cubicBezTo>
                      <a:pt x="203313" y="56896"/>
                      <a:pt x="190703" y="54897"/>
                      <a:pt x="158763" y="54489"/>
                    </a:cubicBezTo>
                    <a:cubicBezTo>
                      <a:pt x="126823" y="54081"/>
                      <a:pt x="95705" y="59472"/>
                      <a:pt x="82155" y="74463"/>
                    </a:cubicBezTo>
                    <a:cubicBezTo>
                      <a:pt x="68605" y="89454"/>
                      <a:pt x="47923" y="109337"/>
                      <a:pt x="34845" y="115809"/>
                    </a:cubicBezTo>
                    <a:cubicBezTo>
                      <a:pt x="21768" y="122281"/>
                      <a:pt x="-10939" y="132560"/>
                      <a:pt x="3690" y="1132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  <p:sp>
            <p:nvSpPr>
              <p:cNvPr id="93" name="Volný tvar 99">
                <a:extLst>
                  <a:ext uri="{FF2B5EF4-FFF2-40B4-BE49-F238E27FC236}">
                    <a16:creationId xmlns:a16="http://schemas.microsoft.com/office/drawing/2014/main" id="{B9D67AED-9A3E-F1F2-A45C-F905C91BE18E}"/>
                  </a:ext>
                </a:extLst>
              </p:cNvPr>
              <p:cNvSpPr/>
              <p:nvPr/>
            </p:nvSpPr>
            <p:spPr>
              <a:xfrm>
                <a:off x="4093369" y="2983739"/>
                <a:ext cx="1212851" cy="397635"/>
              </a:xfrm>
              <a:custGeom>
                <a:avLst/>
                <a:gdLst>
                  <a:gd name="connsiteX0" fmla="*/ 0 w 1254347"/>
                  <a:gd name="connsiteY0" fmla="*/ 32437 h 414862"/>
                  <a:gd name="connsiteX1" fmla="*/ 250031 w 1254347"/>
                  <a:gd name="connsiteY1" fmla="*/ 108637 h 414862"/>
                  <a:gd name="connsiteX2" fmla="*/ 1188244 w 1254347"/>
                  <a:gd name="connsiteY2" fmla="*/ 401531 h 414862"/>
                  <a:gd name="connsiteX3" fmla="*/ 1152525 w 1254347"/>
                  <a:gd name="connsiteY3" fmla="*/ 353906 h 414862"/>
                  <a:gd name="connsiteX4" fmla="*/ 959644 w 1254347"/>
                  <a:gd name="connsiteY4" fmla="*/ 253893 h 414862"/>
                  <a:gd name="connsiteX5" fmla="*/ 640556 w 1254347"/>
                  <a:gd name="connsiteY5" fmla="*/ 151499 h 414862"/>
                  <a:gd name="connsiteX6" fmla="*/ 378619 w 1254347"/>
                  <a:gd name="connsiteY6" fmla="*/ 63393 h 414862"/>
                  <a:gd name="connsiteX7" fmla="*/ 169069 w 1254347"/>
                  <a:gd name="connsiteY7" fmla="*/ 11006 h 414862"/>
                  <a:gd name="connsiteX8" fmla="*/ 54769 w 1254347"/>
                  <a:gd name="connsiteY8" fmla="*/ 1481 h 414862"/>
                  <a:gd name="connsiteX9" fmla="*/ 0 w 1254347"/>
                  <a:gd name="connsiteY9" fmla="*/ 32437 h 414862"/>
                  <a:gd name="connsiteX0" fmla="*/ 0 w 1209971"/>
                  <a:gd name="connsiteY0" fmla="*/ 32437 h 406480"/>
                  <a:gd name="connsiteX1" fmla="*/ 250031 w 1209971"/>
                  <a:gd name="connsiteY1" fmla="*/ 108637 h 406480"/>
                  <a:gd name="connsiteX2" fmla="*/ 1188244 w 1209971"/>
                  <a:gd name="connsiteY2" fmla="*/ 401531 h 406480"/>
                  <a:gd name="connsiteX3" fmla="*/ 1152525 w 1209971"/>
                  <a:gd name="connsiteY3" fmla="*/ 353906 h 406480"/>
                  <a:gd name="connsiteX4" fmla="*/ 959644 w 1209971"/>
                  <a:gd name="connsiteY4" fmla="*/ 253893 h 406480"/>
                  <a:gd name="connsiteX5" fmla="*/ 640556 w 1209971"/>
                  <a:gd name="connsiteY5" fmla="*/ 151499 h 406480"/>
                  <a:gd name="connsiteX6" fmla="*/ 378619 w 1209971"/>
                  <a:gd name="connsiteY6" fmla="*/ 63393 h 406480"/>
                  <a:gd name="connsiteX7" fmla="*/ 169069 w 1209971"/>
                  <a:gd name="connsiteY7" fmla="*/ 11006 h 406480"/>
                  <a:gd name="connsiteX8" fmla="*/ 54769 w 1209971"/>
                  <a:gd name="connsiteY8" fmla="*/ 1481 h 406480"/>
                  <a:gd name="connsiteX9" fmla="*/ 0 w 1209971"/>
                  <a:gd name="connsiteY9" fmla="*/ 32437 h 406480"/>
                  <a:gd name="connsiteX0" fmla="*/ 0 w 1186948"/>
                  <a:gd name="connsiteY0" fmla="*/ 32437 h 399893"/>
                  <a:gd name="connsiteX1" fmla="*/ 250031 w 1186948"/>
                  <a:gd name="connsiteY1" fmla="*/ 108637 h 399893"/>
                  <a:gd name="connsiteX2" fmla="*/ 1157287 w 1186948"/>
                  <a:gd name="connsiteY2" fmla="*/ 394388 h 399893"/>
                  <a:gd name="connsiteX3" fmla="*/ 1152525 w 1186948"/>
                  <a:gd name="connsiteY3" fmla="*/ 353906 h 399893"/>
                  <a:gd name="connsiteX4" fmla="*/ 959644 w 1186948"/>
                  <a:gd name="connsiteY4" fmla="*/ 253893 h 399893"/>
                  <a:gd name="connsiteX5" fmla="*/ 640556 w 1186948"/>
                  <a:gd name="connsiteY5" fmla="*/ 151499 h 399893"/>
                  <a:gd name="connsiteX6" fmla="*/ 378619 w 1186948"/>
                  <a:gd name="connsiteY6" fmla="*/ 63393 h 399893"/>
                  <a:gd name="connsiteX7" fmla="*/ 169069 w 1186948"/>
                  <a:gd name="connsiteY7" fmla="*/ 11006 h 399893"/>
                  <a:gd name="connsiteX8" fmla="*/ 54769 w 1186948"/>
                  <a:gd name="connsiteY8" fmla="*/ 1481 h 399893"/>
                  <a:gd name="connsiteX9" fmla="*/ 0 w 1186948"/>
                  <a:gd name="connsiteY9" fmla="*/ 32437 h 399893"/>
                  <a:gd name="connsiteX0" fmla="*/ 0 w 1230621"/>
                  <a:gd name="connsiteY0" fmla="*/ 32437 h 404167"/>
                  <a:gd name="connsiteX1" fmla="*/ 250031 w 1230621"/>
                  <a:gd name="connsiteY1" fmla="*/ 108637 h 404167"/>
                  <a:gd name="connsiteX2" fmla="*/ 1157287 w 1230621"/>
                  <a:gd name="connsiteY2" fmla="*/ 394388 h 404167"/>
                  <a:gd name="connsiteX3" fmla="*/ 1152525 w 1230621"/>
                  <a:gd name="connsiteY3" fmla="*/ 330093 h 404167"/>
                  <a:gd name="connsiteX4" fmla="*/ 959644 w 1230621"/>
                  <a:gd name="connsiteY4" fmla="*/ 253893 h 404167"/>
                  <a:gd name="connsiteX5" fmla="*/ 640556 w 1230621"/>
                  <a:gd name="connsiteY5" fmla="*/ 151499 h 404167"/>
                  <a:gd name="connsiteX6" fmla="*/ 378619 w 1230621"/>
                  <a:gd name="connsiteY6" fmla="*/ 63393 h 404167"/>
                  <a:gd name="connsiteX7" fmla="*/ 169069 w 1230621"/>
                  <a:gd name="connsiteY7" fmla="*/ 11006 h 404167"/>
                  <a:gd name="connsiteX8" fmla="*/ 54769 w 1230621"/>
                  <a:gd name="connsiteY8" fmla="*/ 1481 h 404167"/>
                  <a:gd name="connsiteX9" fmla="*/ 0 w 1230621"/>
                  <a:gd name="connsiteY9" fmla="*/ 32437 h 404167"/>
                  <a:gd name="connsiteX0" fmla="*/ 0 w 1152536"/>
                  <a:gd name="connsiteY0" fmla="*/ 32437 h 349699"/>
                  <a:gd name="connsiteX1" fmla="*/ 250031 w 1152536"/>
                  <a:gd name="connsiteY1" fmla="*/ 108637 h 349699"/>
                  <a:gd name="connsiteX2" fmla="*/ 964406 w 1152536"/>
                  <a:gd name="connsiteY2" fmla="*/ 330094 h 349699"/>
                  <a:gd name="connsiteX3" fmla="*/ 1152525 w 1152536"/>
                  <a:gd name="connsiteY3" fmla="*/ 330093 h 349699"/>
                  <a:gd name="connsiteX4" fmla="*/ 959644 w 1152536"/>
                  <a:gd name="connsiteY4" fmla="*/ 253893 h 349699"/>
                  <a:gd name="connsiteX5" fmla="*/ 640556 w 1152536"/>
                  <a:gd name="connsiteY5" fmla="*/ 151499 h 349699"/>
                  <a:gd name="connsiteX6" fmla="*/ 378619 w 1152536"/>
                  <a:gd name="connsiteY6" fmla="*/ 63393 h 349699"/>
                  <a:gd name="connsiteX7" fmla="*/ 169069 w 1152536"/>
                  <a:gd name="connsiteY7" fmla="*/ 11006 h 349699"/>
                  <a:gd name="connsiteX8" fmla="*/ 54769 w 1152536"/>
                  <a:gd name="connsiteY8" fmla="*/ 1481 h 349699"/>
                  <a:gd name="connsiteX9" fmla="*/ 0 w 1152536"/>
                  <a:gd name="connsiteY9" fmla="*/ 32437 h 349699"/>
                  <a:gd name="connsiteX0" fmla="*/ 0 w 1193981"/>
                  <a:gd name="connsiteY0" fmla="*/ 32437 h 396769"/>
                  <a:gd name="connsiteX1" fmla="*/ 250031 w 1193981"/>
                  <a:gd name="connsiteY1" fmla="*/ 108637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193981"/>
                  <a:gd name="connsiteY0" fmla="*/ 32437 h 396769"/>
                  <a:gd name="connsiteX1" fmla="*/ 247650 w 1193981"/>
                  <a:gd name="connsiteY1" fmla="*/ 113399 h 396769"/>
                  <a:gd name="connsiteX2" fmla="*/ 964406 w 1193981"/>
                  <a:gd name="connsiteY2" fmla="*/ 330094 h 396769"/>
                  <a:gd name="connsiteX3" fmla="*/ 1178719 w 1193981"/>
                  <a:gd name="connsiteY3" fmla="*/ 396769 h 396769"/>
                  <a:gd name="connsiteX4" fmla="*/ 1152525 w 1193981"/>
                  <a:gd name="connsiteY4" fmla="*/ 330093 h 396769"/>
                  <a:gd name="connsiteX5" fmla="*/ 959644 w 1193981"/>
                  <a:gd name="connsiteY5" fmla="*/ 253893 h 396769"/>
                  <a:gd name="connsiteX6" fmla="*/ 640556 w 1193981"/>
                  <a:gd name="connsiteY6" fmla="*/ 151499 h 396769"/>
                  <a:gd name="connsiteX7" fmla="*/ 378619 w 1193981"/>
                  <a:gd name="connsiteY7" fmla="*/ 63393 h 396769"/>
                  <a:gd name="connsiteX8" fmla="*/ 169069 w 1193981"/>
                  <a:gd name="connsiteY8" fmla="*/ 11006 h 396769"/>
                  <a:gd name="connsiteX9" fmla="*/ 54769 w 1193981"/>
                  <a:gd name="connsiteY9" fmla="*/ 1481 h 396769"/>
                  <a:gd name="connsiteX10" fmla="*/ 0 w 1193981"/>
                  <a:gd name="connsiteY10" fmla="*/ 32437 h 396769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59606 w 1213031"/>
                  <a:gd name="connsiteY6" fmla="*/ 152364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3031"/>
                  <a:gd name="connsiteY0" fmla="*/ 45208 h 397634"/>
                  <a:gd name="connsiteX1" fmla="*/ 266700 w 1213031"/>
                  <a:gd name="connsiteY1" fmla="*/ 114264 h 397634"/>
                  <a:gd name="connsiteX2" fmla="*/ 983456 w 1213031"/>
                  <a:gd name="connsiteY2" fmla="*/ 330959 h 397634"/>
                  <a:gd name="connsiteX3" fmla="*/ 1197769 w 1213031"/>
                  <a:gd name="connsiteY3" fmla="*/ 397634 h 397634"/>
                  <a:gd name="connsiteX4" fmla="*/ 1171575 w 1213031"/>
                  <a:gd name="connsiteY4" fmla="*/ 330958 h 397634"/>
                  <a:gd name="connsiteX5" fmla="*/ 978694 w 1213031"/>
                  <a:gd name="connsiteY5" fmla="*/ 254758 h 397634"/>
                  <a:gd name="connsiteX6" fmla="*/ 666750 w 1213031"/>
                  <a:gd name="connsiteY6" fmla="*/ 140458 h 397634"/>
                  <a:gd name="connsiteX7" fmla="*/ 397669 w 1213031"/>
                  <a:gd name="connsiteY7" fmla="*/ 64258 h 397634"/>
                  <a:gd name="connsiteX8" fmla="*/ 188119 w 1213031"/>
                  <a:gd name="connsiteY8" fmla="*/ 11871 h 397634"/>
                  <a:gd name="connsiteX9" fmla="*/ 73819 w 1213031"/>
                  <a:gd name="connsiteY9" fmla="*/ 2346 h 397634"/>
                  <a:gd name="connsiteX10" fmla="*/ 0 w 121303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7669 w 1212851"/>
                  <a:gd name="connsiteY7" fmla="*/ 64258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5208 h 397634"/>
                  <a:gd name="connsiteX1" fmla="*/ 266700 w 1212851"/>
                  <a:gd name="connsiteY1" fmla="*/ 114264 h 397634"/>
                  <a:gd name="connsiteX2" fmla="*/ 983456 w 1212851"/>
                  <a:gd name="connsiteY2" fmla="*/ 330959 h 397634"/>
                  <a:gd name="connsiteX3" fmla="*/ 1197769 w 1212851"/>
                  <a:gd name="connsiteY3" fmla="*/ 397634 h 397634"/>
                  <a:gd name="connsiteX4" fmla="*/ 1171575 w 1212851"/>
                  <a:gd name="connsiteY4" fmla="*/ 330958 h 397634"/>
                  <a:gd name="connsiteX5" fmla="*/ 983456 w 1212851"/>
                  <a:gd name="connsiteY5" fmla="*/ 242852 h 397634"/>
                  <a:gd name="connsiteX6" fmla="*/ 666750 w 1212851"/>
                  <a:gd name="connsiteY6" fmla="*/ 140458 h 397634"/>
                  <a:gd name="connsiteX7" fmla="*/ 392906 w 1212851"/>
                  <a:gd name="connsiteY7" fmla="*/ 57114 h 397634"/>
                  <a:gd name="connsiteX8" fmla="*/ 188119 w 1212851"/>
                  <a:gd name="connsiteY8" fmla="*/ 11871 h 397634"/>
                  <a:gd name="connsiteX9" fmla="*/ 73819 w 1212851"/>
                  <a:gd name="connsiteY9" fmla="*/ 2346 h 397634"/>
                  <a:gd name="connsiteX10" fmla="*/ 0 w 1212851"/>
                  <a:gd name="connsiteY10" fmla="*/ 45208 h 397634"/>
                  <a:gd name="connsiteX0" fmla="*/ 0 w 1212851"/>
                  <a:gd name="connsiteY0" fmla="*/ 49463 h 401889"/>
                  <a:gd name="connsiteX1" fmla="*/ 266700 w 1212851"/>
                  <a:gd name="connsiteY1" fmla="*/ 118519 h 401889"/>
                  <a:gd name="connsiteX2" fmla="*/ 983456 w 1212851"/>
                  <a:gd name="connsiteY2" fmla="*/ 335214 h 401889"/>
                  <a:gd name="connsiteX3" fmla="*/ 1197769 w 1212851"/>
                  <a:gd name="connsiteY3" fmla="*/ 401889 h 401889"/>
                  <a:gd name="connsiteX4" fmla="*/ 1171575 w 1212851"/>
                  <a:gd name="connsiteY4" fmla="*/ 335213 h 401889"/>
                  <a:gd name="connsiteX5" fmla="*/ 983456 w 1212851"/>
                  <a:gd name="connsiteY5" fmla="*/ 247107 h 401889"/>
                  <a:gd name="connsiteX6" fmla="*/ 666750 w 1212851"/>
                  <a:gd name="connsiteY6" fmla="*/ 144713 h 401889"/>
                  <a:gd name="connsiteX7" fmla="*/ 392906 w 1212851"/>
                  <a:gd name="connsiteY7" fmla="*/ 61369 h 401889"/>
                  <a:gd name="connsiteX8" fmla="*/ 216694 w 1212851"/>
                  <a:gd name="connsiteY8" fmla="*/ 6601 h 401889"/>
                  <a:gd name="connsiteX9" fmla="*/ 73819 w 1212851"/>
                  <a:gd name="connsiteY9" fmla="*/ 6601 h 401889"/>
                  <a:gd name="connsiteX10" fmla="*/ 0 w 1212851"/>
                  <a:gd name="connsiteY10" fmla="*/ 49463 h 401889"/>
                  <a:gd name="connsiteX0" fmla="*/ 0 w 1212851"/>
                  <a:gd name="connsiteY0" fmla="*/ 45209 h 397635"/>
                  <a:gd name="connsiteX1" fmla="*/ 266700 w 1212851"/>
                  <a:gd name="connsiteY1" fmla="*/ 114265 h 397635"/>
                  <a:gd name="connsiteX2" fmla="*/ 983456 w 1212851"/>
                  <a:gd name="connsiteY2" fmla="*/ 330960 h 397635"/>
                  <a:gd name="connsiteX3" fmla="*/ 1197769 w 1212851"/>
                  <a:gd name="connsiteY3" fmla="*/ 397635 h 397635"/>
                  <a:gd name="connsiteX4" fmla="*/ 1171575 w 1212851"/>
                  <a:gd name="connsiteY4" fmla="*/ 330959 h 397635"/>
                  <a:gd name="connsiteX5" fmla="*/ 983456 w 1212851"/>
                  <a:gd name="connsiteY5" fmla="*/ 242853 h 397635"/>
                  <a:gd name="connsiteX6" fmla="*/ 666750 w 1212851"/>
                  <a:gd name="connsiteY6" fmla="*/ 140459 h 397635"/>
                  <a:gd name="connsiteX7" fmla="*/ 392906 w 1212851"/>
                  <a:gd name="connsiteY7" fmla="*/ 57115 h 397635"/>
                  <a:gd name="connsiteX8" fmla="*/ 216694 w 1212851"/>
                  <a:gd name="connsiteY8" fmla="*/ 11872 h 397635"/>
                  <a:gd name="connsiteX9" fmla="*/ 73819 w 1212851"/>
                  <a:gd name="connsiteY9" fmla="*/ 2347 h 397635"/>
                  <a:gd name="connsiteX10" fmla="*/ 0 w 1212851"/>
                  <a:gd name="connsiteY10" fmla="*/ 45209 h 39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2851" h="397635">
                    <a:moveTo>
                      <a:pt x="0" y="45209"/>
                    </a:moveTo>
                    <a:cubicBezTo>
                      <a:pt x="88900" y="68228"/>
                      <a:pt x="102791" y="66640"/>
                      <a:pt x="266700" y="114265"/>
                    </a:cubicBezTo>
                    <a:cubicBezTo>
                      <a:pt x="430609" y="161890"/>
                      <a:pt x="744537" y="258728"/>
                      <a:pt x="983456" y="330960"/>
                    </a:cubicBezTo>
                    <a:cubicBezTo>
                      <a:pt x="1138634" y="378188"/>
                      <a:pt x="1166416" y="397635"/>
                      <a:pt x="1197769" y="397635"/>
                    </a:cubicBezTo>
                    <a:cubicBezTo>
                      <a:pt x="1229122" y="397635"/>
                      <a:pt x="1207294" y="356756"/>
                      <a:pt x="1171575" y="330959"/>
                    </a:cubicBezTo>
                    <a:cubicBezTo>
                      <a:pt x="1135856" y="305162"/>
                      <a:pt x="1067594" y="274603"/>
                      <a:pt x="983456" y="242853"/>
                    </a:cubicBezTo>
                    <a:cubicBezTo>
                      <a:pt x="899319" y="211103"/>
                      <a:pt x="765175" y="171415"/>
                      <a:pt x="666750" y="140459"/>
                    </a:cubicBezTo>
                    <a:cubicBezTo>
                      <a:pt x="568325" y="109503"/>
                      <a:pt x="467915" y="78546"/>
                      <a:pt x="392906" y="57115"/>
                    </a:cubicBezTo>
                    <a:cubicBezTo>
                      <a:pt x="317897" y="35684"/>
                      <a:pt x="270669" y="22191"/>
                      <a:pt x="216694" y="11872"/>
                    </a:cubicBezTo>
                    <a:cubicBezTo>
                      <a:pt x="162719" y="1553"/>
                      <a:pt x="109935" y="-3209"/>
                      <a:pt x="73819" y="2347"/>
                    </a:cubicBezTo>
                    <a:cubicBezTo>
                      <a:pt x="37703" y="7903"/>
                      <a:pt x="11906" y="31517"/>
                      <a:pt x="0" y="4520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b="1"/>
              </a:p>
            </p:txBody>
          </p:sp>
        </p:grp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E3BE3647-F8C4-77C7-83B4-106E9DADC34C}"/>
                </a:ext>
              </a:extLst>
            </p:cNvPr>
            <p:cNvSpPr/>
            <p:nvPr/>
          </p:nvSpPr>
          <p:spPr>
            <a:xfrm>
              <a:off x="3455847" y="2598087"/>
              <a:ext cx="99748" cy="602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b="1"/>
            </a:p>
          </p:txBody>
        </p:sp>
      </p:grp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F1C4B0E6-BDE0-919E-98A8-D9067E012135}"/>
              </a:ext>
            </a:extLst>
          </p:cNvPr>
          <p:cNvCxnSpPr/>
          <p:nvPr/>
        </p:nvCxnSpPr>
        <p:spPr>
          <a:xfrm flipH="1" flipV="1">
            <a:off x="8663269" y="5649952"/>
            <a:ext cx="664440" cy="253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2B6F97D3-EF37-0616-56F5-D6FDD32002B3}"/>
              </a:ext>
            </a:extLst>
          </p:cNvPr>
          <p:cNvCxnSpPr>
            <a:endCxn id="103" idx="2"/>
          </p:cNvCxnSpPr>
          <p:nvPr/>
        </p:nvCxnSpPr>
        <p:spPr>
          <a:xfrm flipV="1">
            <a:off x="4613657" y="1651409"/>
            <a:ext cx="640997" cy="1221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8F3D0E12-67E8-9188-E03B-615328B5D098}"/>
              </a:ext>
            </a:extLst>
          </p:cNvPr>
          <p:cNvCxnSpPr>
            <a:stCxn id="51" idx="0"/>
          </p:cNvCxnSpPr>
          <p:nvPr/>
        </p:nvCxnSpPr>
        <p:spPr>
          <a:xfrm flipV="1">
            <a:off x="5229615" y="1912331"/>
            <a:ext cx="719808" cy="113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157029FB-AB42-F552-EC94-0B7C9849100B}"/>
              </a:ext>
            </a:extLst>
          </p:cNvPr>
          <p:cNvCxnSpPr/>
          <p:nvPr/>
        </p:nvCxnSpPr>
        <p:spPr>
          <a:xfrm flipH="1" flipV="1">
            <a:off x="6049967" y="1940575"/>
            <a:ext cx="319445" cy="1327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13B204E-AB0B-7B09-EEA0-8DD54D4A8627}"/>
              </a:ext>
            </a:extLst>
          </p:cNvPr>
          <p:cNvSpPr txBox="1"/>
          <p:nvPr/>
        </p:nvSpPr>
        <p:spPr>
          <a:xfrm>
            <a:off x="4926132" y="1328244"/>
            <a:ext cx="657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axon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2D5A154C-A378-BA9D-CF52-7E791769AE61}"/>
              </a:ext>
            </a:extLst>
          </p:cNvPr>
          <p:cNvSpPr txBox="1"/>
          <p:nvPr/>
        </p:nvSpPr>
        <p:spPr>
          <a:xfrm>
            <a:off x="6674829" y="2300911"/>
            <a:ext cx="2378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jádro </a:t>
            </a:r>
            <a:r>
              <a:rPr lang="cs-CZ" sz="1600" dirty="0" err="1"/>
              <a:t>Schwanovy</a:t>
            </a:r>
            <a:r>
              <a:rPr lang="cs-CZ" sz="1600" dirty="0"/>
              <a:t> buňky</a:t>
            </a:r>
          </a:p>
        </p:txBody>
      </p:sp>
      <p:cxnSp>
        <p:nvCxnSpPr>
          <p:cNvPr id="105" name="Přímá spojnice 104">
            <a:extLst>
              <a:ext uri="{FF2B5EF4-FFF2-40B4-BE49-F238E27FC236}">
                <a16:creationId xmlns:a16="http://schemas.microsoft.com/office/drawing/2014/main" id="{FEB7F55B-D4FF-5A9D-5338-BC6BDC65DC3E}"/>
              </a:ext>
            </a:extLst>
          </p:cNvPr>
          <p:cNvCxnSpPr/>
          <p:nvPr/>
        </p:nvCxnSpPr>
        <p:spPr>
          <a:xfrm flipV="1">
            <a:off x="6853907" y="2670544"/>
            <a:ext cx="590626" cy="5960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vá složená závorka 105">
            <a:extLst>
              <a:ext uri="{FF2B5EF4-FFF2-40B4-BE49-F238E27FC236}">
                <a16:creationId xmlns:a16="http://schemas.microsoft.com/office/drawing/2014/main" id="{B7922CC3-9FA5-6FB9-C73D-690219C4FA58}"/>
              </a:ext>
            </a:extLst>
          </p:cNvPr>
          <p:cNvSpPr/>
          <p:nvPr/>
        </p:nvSpPr>
        <p:spPr>
          <a:xfrm rot="17305934">
            <a:off x="5309043" y="3432448"/>
            <a:ext cx="385362" cy="1015266"/>
          </a:xfrm>
          <a:prstGeom prst="leftBrace">
            <a:avLst>
              <a:gd name="adj1" fmla="val 4146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F1885167-064A-8569-2BDE-A093E29CBDF0}"/>
              </a:ext>
            </a:extLst>
          </p:cNvPr>
          <p:cNvSpPr txBox="1"/>
          <p:nvPr/>
        </p:nvSpPr>
        <p:spPr>
          <a:xfrm>
            <a:off x="3926912" y="4141665"/>
            <a:ext cx="3211141" cy="76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myelinová pochva</a:t>
            </a:r>
          </a:p>
          <a:p>
            <a:pPr>
              <a:lnSpc>
                <a:spcPts val="1800"/>
              </a:lnSpc>
            </a:pPr>
            <a:r>
              <a:rPr lang="cs-CZ" sz="1100" dirty="0"/>
              <a:t>vzniká obtáčením </a:t>
            </a:r>
            <a:r>
              <a:rPr lang="cs-CZ" sz="1100" dirty="0" err="1"/>
              <a:t>Schwanovy</a:t>
            </a:r>
            <a:r>
              <a:rPr lang="cs-CZ" sz="1100" dirty="0"/>
              <a:t> buňky okolo axonu, elektricky izoluje</a:t>
            </a:r>
          </a:p>
        </p:txBody>
      </p: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839FEFE8-5274-6F1A-CD26-14FFEB9D83E5}"/>
              </a:ext>
            </a:extLst>
          </p:cNvPr>
          <p:cNvGrpSpPr/>
          <p:nvPr/>
        </p:nvGrpSpPr>
        <p:grpSpPr>
          <a:xfrm>
            <a:off x="2908514" y="5325482"/>
            <a:ext cx="1003927" cy="648939"/>
            <a:chOff x="2044793" y="5149969"/>
            <a:chExt cx="1003927" cy="648939"/>
          </a:xfrm>
        </p:grpSpPr>
        <p:grpSp>
          <p:nvGrpSpPr>
            <p:cNvPr id="109" name="Skupina 108">
              <a:extLst>
                <a:ext uri="{FF2B5EF4-FFF2-40B4-BE49-F238E27FC236}">
                  <a16:creationId xmlns:a16="http://schemas.microsoft.com/office/drawing/2014/main" id="{40586823-10A1-86FC-18F1-B9DD018C9A87}"/>
                </a:ext>
              </a:extLst>
            </p:cNvPr>
            <p:cNvGrpSpPr/>
            <p:nvPr/>
          </p:nvGrpSpPr>
          <p:grpSpPr>
            <a:xfrm>
              <a:off x="2044793" y="5149969"/>
              <a:ext cx="1003927" cy="648939"/>
              <a:chOff x="2044793" y="5149968"/>
              <a:chExt cx="1854312" cy="1532325"/>
            </a:xfrm>
          </p:grpSpPr>
          <p:sp>
            <p:nvSpPr>
              <p:cNvPr id="111" name="Volný tvar 128">
                <a:extLst>
                  <a:ext uri="{FF2B5EF4-FFF2-40B4-BE49-F238E27FC236}">
                    <a16:creationId xmlns:a16="http://schemas.microsoft.com/office/drawing/2014/main" id="{A08402CB-6706-64EA-96BB-50632387DDE8}"/>
                  </a:ext>
                </a:extLst>
              </p:cNvPr>
              <p:cNvSpPr/>
              <p:nvPr/>
            </p:nvSpPr>
            <p:spPr>
              <a:xfrm>
                <a:off x="2044793" y="5149992"/>
                <a:ext cx="1854312" cy="1532301"/>
              </a:xfrm>
              <a:custGeom>
                <a:avLst/>
                <a:gdLst>
                  <a:gd name="connsiteX0" fmla="*/ 1110363 w 1847678"/>
                  <a:gd name="connsiteY0" fmla="*/ 93523 h 1282544"/>
                  <a:gd name="connsiteX1" fmla="*/ 931770 w 1847678"/>
                  <a:gd name="connsiteY1" fmla="*/ 31610 h 1282544"/>
                  <a:gd name="connsiteX2" fmla="*/ 810326 w 1847678"/>
                  <a:gd name="connsiteY2" fmla="*/ 14941 h 1282544"/>
                  <a:gd name="connsiteX3" fmla="*/ 522195 w 1847678"/>
                  <a:gd name="connsiteY3" fmla="*/ 43516 h 1282544"/>
                  <a:gd name="connsiteX4" fmla="*/ 253113 w 1847678"/>
                  <a:gd name="connsiteY4" fmla="*/ 155435 h 1282544"/>
                  <a:gd name="connsiteX5" fmla="*/ 57851 w 1847678"/>
                  <a:gd name="connsiteY5" fmla="*/ 350698 h 1282544"/>
                  <a:gd name="connsiteX6" fmla="*/ 701 w 1847678"/>
                  <a:gd name="connsiteY6" fmla="*/ 615016 h 1282544"/>
                  <a:gd name="connsiteX7" fmla="*/ 38801 w 1847678"/>
                  <a:gd name="connsiteY7" fmla="*/ 915054 h 1282544"/>
                  <a:gd name="connsiteX8" fmla="*/ 207870 w 1847678"/>
                  <a:gd name="connsiteY8" fmla="*/ 1219854 h 1282544"/>
                  <a:gd name="connsiteX9" fmla="*/ 293595 w 1847678"/>
                  <a:gd name="connsiteY9" fmla="*/ 1281766 h 1282544"/>
                  <a:gd name="connsiteX10" fmla="*/ 1660432 w 1847678"/>
                  <a:gd name="connsiteY10" fmla="*/ 1200804 h 1282544"/>
                  <a:gd name="connsiteX11" fmla="*/ 1786638 w 1847678"/>
                  <a:gd name="connsiteY11" fmla="*/ 996016 h 1282544"/>
                  <a:gd name="connsiteX12" fmla="*/ 1843788 w 1847678"/>
                  <a:gd name="connsiteY12" fmla="*/ 750748 h 1282544"/>
                  <a:gd name="connsiteX13" fmla="*/ 1827120 w 1847678"/>
                  <a:gd name="connsiteY13" fmla="*/ 581679 h 1282544"/>
                  <a:gd name="connsiteX14" fmla="*/ 1703295 w 1847678"/>
                  <a:gd name="connsiteY14" fmla="*/ 336410 h 1282544"/>
                  <a:gd name="connsiteX15" fmla="*/ 1481838 w 1847678"/>
                  <a:gd name="connsiteY15" fmla="*/ 76854 h 1282544"/>
                  <a:gd name="connsiteX16" fmla="*/ 1346107 w 1847678"/>
                  <a:gd name="connsiteY16" fmla="*/ 14941 h 1282544"/>
                  <a:gd name="connsiteX17" fmla="*/ 1253238 w 1847678"/>
                  <a:gd name="connsiteY17" fmla="*/ 654 h 1282544"/>
                  <a:gd name="connsiteX18" fmla="*/ 1160370 w 1847678"/>
                  <a:gd name="connsiteY18" fmla="*/ 29229 h 1282544"/>
                  <a:gd name="connsiteX19" fmla="*/ 1110363 w 1847678"/>
                  <a:gd name="connsiteY19" fmla="*/ 93523 h 1282544"/>
                  <a:gd name="connsiteX0" fmla="*/ 1110363 w 1847678"/>
                  <a:gd name="connsiteY0" fmla="*/ 93523 h 1425676"/>
                  <a:gd name="connsiteX1" fmla="*/ 931770 w 1847678"/>
                  <a:gd name="connsiteY1" fmla="*/ 31610 h 1425676"/>
                  <a:gd name="connsiteX2" fmla="*/ 810326 w 1847678"/>
                  <a:gd name="connsiteY2" fmla="*/ 14941 h 1425676"/>
                  <a:gd name="connsiteX3" fmla="*/ 522195 w 1847678"/>
                  <a:gd name="connsiteY3" fmla="*/ 43516 h 1425676"/>
                  <a:gd name="connsiteX4" fmla="*/ 253113 w 1847678"/>
                  <a:gd name="connsiteY4" fmla="*/ 155435 h 1425676"/>
                  <a:gd name="connsiteX5" fmla="*/ 57851 w 1847678"/>
                  <a:gd name="connsiteY5" fmla="*/ 350698 h 1425676"/>
                  <a:gd name="connsiteX6" fmla="*/ 701 w 1847678"/>
                  <a:gd name="connsiteY6" fmla="*/ 615016 h 1425676"/>
                  <a:gd name="connsiteX7" fmla="*/ 38801 w 1847678"/>
                  <a:gd name="connsiteY7" fmla="*/ 915054 h 1425676"/>
                  <a:gd name="connsiteX8" fmla="*/ 207870 w 1847678"/>
                  <a:gd name="connsiteY8" fmla="*/ 1219854 h 1425676"/>
                  <a:gd name="connsiteX9" fmla="*/ 293595 w 1847678"/>
                  <a:gd name="connsiteY9" fmla="*/ 1281766 h 1425676"/>
                  <a:gd name="connsiteX10" fmla="*/ 703170 w 1847678"/>
                  <a:gd name="connsiteY10" fmla="*/ 1424641 h 1425676"/>
                  <a:gd name="connsiteX11" fmla="*/ 1660432 w 1847678"/>
                  <a:gd name="connsiteY11" fmla="*/ 1200804 h 1425676"/>
                  <a:gd name="connsiteX12" fmla="*/ 1786638 w 1847678"/>
                  <a:gd name="connsiteY12" fmla="*/ 996016 h 1425676"/>
                  <a:gd name="connsiteX13" fmla="*/ 1843788 w 1847678"/>
                  <a:gd name="connsiteY13" fmla="*/ 750748 h 1425676"/>
                  <a:gd name="connsiteX14" fmla="*/ 1827120 w 1847678"/>
                  <a:gd name="connsiteY14" fmla="*/ 581679 h 1425676"/>
                  <a:gd name="connsiteX15" fmla="*/ 1703295 w 1847678"/>
                  <a:gd name="connsiteY15" fmla="*/ 336410 h 1425676"/>
                  <a:gd name="connsiteX16" fmla="*/ 1481838 w 1847678"/>
                  <a:gd name="connsiteY16" fmla="*/ 76854 h 1425676"/>
                  <a:gd name="connsiteX17" fmla="*/ 1346107 w 1847678"/>
                  <a:gd name="connsiteY17" fmla="*/ 14941 h 1425676"/>
                  <a:gd name="connsiteX18" fmla="*/ 1253238 w 1847678"/>
                  <a:gd name="connsiteY18" fmla="*/ 654 h 1425676"/>
                  <a:gd name="connsiteX19" fmla="*/ 1160370 w 1847678"/>
                  <a:gd name="connsiteY19" fmla="*/ 29229 h 1425676"/>
                  <a:gd name="connsiteX20" fmla="*/ 1110363 w 1847678"/>
                  <a:gd name="connsiteY20" fmla="*/ 93523 h 1425676"/>
                  <a:gd name="connsiteX0" fmla="*/ 1110363 w 1847678"/>
                  <a:gd name="connsiteY0" fmla="*/ 93523 h 1426130"/>
                  <a:gd name="connsiteX1" fmla="*/ 931770 w 1847678"/>
                  <a:gd name="connsiteY1" fmla="*/ 31610 h 1426130"/>
                  <a:gd name="connsiteX2" fmla="*/ 810326 w 1847678"/>
                  <a:gd name="connsiteY2" fmla="*/ 14941 h 1426130"/>
                  <a:gd name="connsiteX3" fmla="*/ 522195 w 1847678"/>
                  <a:gd name="connsiteY3" fmla="*/ 43516 h 1426130"/>
                  <a:gd name="connsiteX4" fmla="*/ 253113 w 1847678"/>
                  <a:gd name="connsiteY4" fmla="*/ 155435 h 1426130"/>
                  <a:gd name="connsiteX5" fmla="*/ 57851 w 1847678"/>
                  <a:gd name="connsiteY5" fmla="*/ 350698 h 1426130"/>
                  <a:gd name="connsiteX6" fmla="*/ 701 w 1847678"/>
                  <a:gd name="connsiteY6" fmla="*/ 615016 h 1426130"/>
                  <a:gd name="connsiteX7" fmla="*/ 38801 w 1847678"/>
                  <a:gd name="connsiteY7" fmla="*/ 915054 h 1426130"/>
                  <a:gd name="connsiteX8" fmla="*/ 207870 w 1847678"/>
                  <a:gd name="connsiteY8" fmla="*/ 1219854 h 1426130"/>
                  <a:gd name="connsiteX9" fmla="*/ 362652 w 1847678"/>
                  <a:gd name="connsiteY9" fmla="*/ 1322248 h 1426130"/>
                  <a:gd name="connsiteX10" fmla="*/ 703170 w 1847678"/>
                  <a:gd name="connsiteY10" fmla="*/ 1424641 h 1426130"/>
                  <a:gd name="connsiteX11" fmla="*/ 1660432 w 1847678"/>
                  <a:gd name="connsiteY11" fmla="*/ 1200804 h 1426130"/>
                  <a:gd name="connsiteX12" fmla="*/ 1786638 w 1847678"/>
                  <a:gd name="connsiteY12" fmla="*/ 996016 h 1426130"/>
                  <a:gd name="connsiteX13" fmla="*/ 1843788 w 1847678"/>
                  <a:gd name="connsiteY13" fmla="*/ 750748 h 1426130"/>
                  <a:gd name="connsiteX14" fmla="*/ 1827120 w 1847678"/>
                  <a:gd name="connsiteY14" fmla="*/ 581679 h 1426130"/>
                  <a:gd name="connsiteX15" fmla="*/ 1703295 w 1847678"/>
                  <a:gd name="connsiteY15" fmla="*/ 336410 h 1426130"/>
                  <a:gd name="connsiteX16" fmla="*/ 1481838 w 1847678"/>
                  <a:gd name="connsiteY16" fmla="*/ 76854 h 1426130"/>
                  <a:gd name="connsiteX17" fmla="*/ 1346107 w 1847678"/>
                  <a:gd name="connsiteY17" fmla="*/ 14941 h 1426130"/>
                  <a:gd name="connsiteX18" fmla="*/ 1253238 w 1847678"/>
                  <a:gd name="connsiteY18" fmla="*/ 654 h 1426130"/>
                  <a:gd name="connsiteX19" fmla="*/ 1160370 w 1847678"/>
                  <a:gd name="connsiteY19" fmla="*/ 29229 h 1426130"/>
                  <a:gd name="connsiteX20" fmla="*/ 1110363 w 1847678"/>
                  <a:gd name="connsiteY20" fmla="*/ 93523 h 1426130"/>
                  <a:gd name="connsiteX0" fmla="*/ 1110363 w 1847678"/>
                  <a:gd name="connsiteY0" fmla="*/ 93523 h 1426130"/>
                  <a:gd name="connsiteX1" fmla="*/ 931770 w 1847678"/>
                  <a:gd name="connsiteY1" fmla="*/ 31610 h 1426130"/>
                  <a:gd name="connsiteX2" fmla="*/ 810326 w 1847678"/>
                  <a:gd name="connsiteY2" fmla="*/ 14941 h 1426130"/>
                  <a:gd name="connsiteX3" fmla="*/ 522195 w 1847678"/>
                  <a:gd name="connsiteY3" fmla="*/ 43516 h 1426130"/>
                  <a:gd name="connsiteX4" fmla="*/ 253113 w 1847678"/>
                  <a:gd name="connsiteY4" fmla="*/ 155435 h 1426130"/>
                  <a:gd name="connsiteX5" fmla="*/ 57851 w 1847678"/>
                  <a:gd name="connsiteY5" fmla="*/ 350698 h 1426130"/>
                  <a:gd name="connsiteX6" fmla="*/ 701 w 1847678"/>
                  <a:gd name="connsiteY6" fmla="*/ 615016 h 1426130"/>
                  <a:gd name="connsiteX7" fmla="*/ 38801 w 1847678"/>
                  <a:gd name="connsiteY7" fmla="*/ 915054 h 1426130"/>
                  <a:gd name="connsiteX8" fmla="*/ 207870 w 1847678"/>
                  <a:gd name="connsiteY8" fmla="*/ 1219854 h 1426130"/>
                  <a:gd name="connsiteX9" fmla="*/ 362652 w 1847678"/>
                  <a:gd name="connsiteY9" fmla="*/ 1322248 h 1426130"/>
                  <a:gd name="connsiteX10" fmla="*/ 703170 w 1847678"/>
                  <a:gd name="connsiteY10" fmla="*/ 1424641 h 1426130"/>
                  <a:gd name="connsiteX11" fmla="*/ 1422307 w 1847678"/>
                  <a:gd name="connsiteY11" fmla="*/ 1379398 h 1426130"/>
                  <a:gd name="connsiteX12" fmla="*/ 1786638 w 1847678"/>
                  <a:gd name="connsiteY12" fmla="*/ 996016 h 1426130"/>
                  <a:gd name="connsiteX13" fmla="*/ 1843788 w 1847678"/>
                  <a:gd name="connsiteY13" fmla="*/ 750748 h 1426130"/>
                  <a:gd name="connsiteX14" fmla="*/ 1827120 w 1847678"/>
                  <a:gd name="connsiteY14" fmla="*/ 581679 h 1426130"/>
                  <a:gd name="connsiteX15" fmla="*/ 1703295 w 1847678"/>
                  <a:gd name="connsiteY15" fmla="*/ 336410 h 1426130"/>
                  <a:gd name="connsiteX16" fmla="*/ 1481838 w 1847678"/>
                  <a:gd name="connsiteY16" fmla="*/ 76854 h 1426130"/>
                  <a:gd name="connsiteX17" fmla="*/ 1346107 w 1847678"/>
                  <a:gd name="connsiteY17" fmla="*/ 14941 h 1426130"/>
                  <a:gd name="connsiteX18" fmla="*/ 1253238 w 1847678"/>
                  <a:gd name="connsiteY18" fmla="*/ 654 h 1426130"/>
                  <a:gd name="connsiteX19" fmla="*/ 1160370 w 1847678"/>
                  <a:gd name="connsiteY19" fmla="*/ 29229 h 1426130"/>
                  <a:gd name="connsiteX20" fmla="*/ 1110363 w 1847678"/>
                  <a:gd name="connsiteY20" fmla="*/ 93523 h 1426130"/>
                  <a:gd name="connsiteX0" fmla="*/ 1110363 w 1847678"/>
                  <a:gd name="connsiteY0" fmla="*/ 93523 h 1449679"/>
                  <a:gd name="connsiteX1" fmla="*/ 931770 w 1847678"/>
                  <a:gd name="connsiteY1" fmla="*/ 31610 h 1449679"/>
                  <a:gd name="connsiteX2" fmla="*/ 810326 w 1847678"/>
                  <a:gd name="connsiteY2" fmla="*/ 14941 h 1449679"/>
                  <a:gd name="connsiteX3" fmla="*/ 522195 w 1847678"/>
                  <a:gd name="connsiteY3" fmla="*/ 43516 h 1449679"/>
                  <a:gd name="connsiteX4" fmla="*/ 253113 w 1847678"/>
                  <a:gd name="connsiteY4" fmla="*/ 155435 h 1449679"/>
                  <a:gd name="connsiteX5" fmla="*/ 57851 w 1847678"/>
                  <a:gd name="connsiteY5" fmla="*/ 350698 h 1449679"/>
                  <a:gd name="connsiteX6" fmla="*/ 701 w 1847678"/>
                  <a:gd name="connsiteY6" fmla="*/ 615016 h 1449679"/>
                  <a:gd name="connsiteX7" fmla="*/ 38801 w 1847678"/>
                  <a:gd name="connsiteY7" fmla="*/ 915054 h 1449679"/>
                  <a:gd name="connsiteX8" fmla="*/ 207870 w 1847678"/>
                  <a:gd name="connsiteY8" fmla="*/ 1219854 h 1449679"/>
                  <a:gd name="connsiteX9" fmla="*/ 362652 w 1847678"/>
                  <a:gd name="connsiteY9" fmla="*/ 1322248 h 1449679"/>
                  <a:gd name="connsiteX10" fmla="*/ 779370 w 1847678"/>
                  <a:gd name="connsiteY10" fmla="*/ 1448454 h 1449679"/>
                  <a:gd name="connsiteX11" fmla="*/ 1422307 w 1847678"/>
                  <a:gd name="connsiteY11" fmla="*/ 1379398 h 1449679"/>
                  <a:gd name="connsiteX12" fmla="*/ 1786638 w 1847678"/>
                  <a:gd name="connsiteY12" fmla="*/ 996016 h 1449679"/>
                  <a:gd name="connsiteX13" fmla="*/ 1843788 w 1847678"/>
                  <a:gd name="connsiteY13" fmla="*/ 750748 h 1449679"/>
                  <a:gd name="connsiteX14" fmla="*/ 1827120 w 1847678"/>
                  <a:gd name="connsiteY14" fmla="*/ 581679 h 1449679"/>
                  <a:gd name="connsiteX15" fmla="*/ 1703295 w 1847678"/>
                  <a:gd name="connsiteY15" fmla="*/ 336410 h 1449679"/>
                  <a:gd name="connsiteX16" fmla="*/ 1481838 w 1847678"/>
                  <a:gd name="connsiteY16" fmla="*/ 76854 h 1449679"/>
                  <a:gd name="connsiteX17" fmla="*/ 1346107 w 1847678"/>
                  <a:gd name="connsiteY17" fmla="*/ 14941 h 1449679"/>
                  <a:gd name="connsiteX18" fmla="*/ 1253238 w 1847678"/>
                  <a:gd name="connsiteY18" fmla="*/ 654 h 1449679"/>
                  <a:gd name="connsiteX19" fmla="*/ 1160370 w 1847678"/>
                  <a:gd name="connsiteY19" fmla="*/ 29229 h 1449679"/>
                  <a:gd name="connsiteX20" fmla="*/ 1110363 w 1847678"/>
                  <a:gd name="connsiteY20" fmla="*/ 93523 h 1449679"/>
                  <a:gd name="connsiteX0" fmla="*/ 1110363 w 1847678"/>
                  <a:gd name="connsiteY0" fmla="*/ 93523 h 1462880"/>
                  <a:gd name="connsiteX1" fmla="*/ 931770 w 1847678"/>
                  <a:gd name="connsiteY1" fmla="*/ 31610 h 1462880"/>
                  <a:gd name="connsiteX2" fmla="*/ 810326 w 1847678"/>
                  <a:gd name="connsiteY2" fmla="*/ 14941 h 1462880"/>
                  <a:gd name="connsiteX3" fmla="*/ 522195 w 1847678"/>
                  <a:gd name="connsiteY3" fmla="*/ 43516 h 1462880"/>
                  <a:gd name="connsiteX4" fmla="*/ 253113 w 1847678"/>
                  <a:gd name="connsiteY4" fmla="*/ 155435 h 1462880"/>
                  <a:gd name="connsiteX5" fmla="*/ 57851 w 1847678"/>
                  <a:gd name="connsiteY5" fmla="*/ 350698 h 1462880"/>
                  <a:gd name="connsiteX6" fmla="*/ 701 w 1847678"/>
                  <a:gd name="connsiteY6" fmla="*/ 615016 h 1462880"/>
                  <a:gd name="connsiteX7" fmla="*/ 38801 w 1847678"/>
                  <a:gd name="connsiteY7" fmla="*/ 915054 h 1462880"/>
                  <a:gd name="connsiteX8" fmla="*/ 207870 w 1847678"/>
                  <a:gd name="connsiteY8" fmla="*/ 1219854 h 1462880"/>
                  <a:gd name="connsiteX9" fmla="*/ 362652 w 1847678"/>
                  <a:gd name="connsiteY9" fmla="*/ 1322248 h 1462880"/>
                  <a:gd name="connsiteX10" fmla="*/ 779370 w 1847678"/>
                  <a:gd name="connsiteY10" fmla="*/ 1448454 h 1462880"/>
                  <a:gd name="connsiteX11" fmla="*/ 1422307 w 1847678"/>
                  <a:gd name="connsiteY11" fmla="*/ 1379398 h 1462880"/>
                  <a:gd name="connsiteX12" fmla="*/ 1786638 w 1847678"/>
                  <a:gd name="connsiteY12" fmla="*/ 996016 h 1462880"/>
                  <a:gd name="connsiteX13" fmla="*/ 1843788 w 1847678"/>
                  <a:gd name="connsiteY13" fmla="*/ 750748 h 1462880"/>
                  <a:gd name="connsiteX14" fmla="*/ 1827120 w 1847678"/>
                  <a:gd name="connsiteY14" fmla="*/ 581679 h 1462880"/>
                  <a:gd name="connsiteX15" fmla="*/ 1703295 w 1847678"/>
                  <a:gd name="connsiteY15" fmla="*/ 336410 h 1462880"/>
                  <a:gd name="connsiteX16" fmla="*/ 1481838 w 1847678"/>
                  <a:gd name="connsiteY16" fmla="*/ 76854 h 1462880"/>
                  <a:gd name="connsiteX17" fmla="*/ 1346107 w 1847678"/>
                  <a:gd name="connsiteY17" fmla="*/ 14941 h 1462880"/>
                  <a:gd name="connsiteX18" fmla="*/ 1253238 w 1847678"/>
                  <a:gd name="connsiteY18" fmla="*/ 654 h 1462880"/>
                  <a:gd name="connsiteX19" fmla="*/ 1160370 w 1847678"/>
                  <a:gd name="connsiteY19" fmla="*/ 29229 h 1462880"/>
                  <a:gd name="connsiteX20" fmla="*/ 1110363 w 1847678"/>
                  <a:gd name="connsiteY20" fmla="*/ 93523 h 1462880"/>
                  <a:gd name="connsiteX0" fmla="*/ 1110363 w 1847678"/>
                  <a:gd name="connsiteY0" fmla="*/ 93523 h 1462880"/>
                  <a:gd name="connsiteX1" fmla="*/ 931770 w 1847678"/>
                  <a:gd name="connsiteY1" fmla="*/ 31610 h 1462880"/>
                  <a:gd name="connsiteX2" fmla="*/ 810326 w 1847678"/>
                  <a:gd name="connsiteY2" fmla="*/ 14941 h 1462880"/>
                  <a:gd name="connsiteX3" fmla="*/ 522195 w 1847678"/>
                  <a:gd name="connsiteY3" fmla="*/ 43516 h 1462880"/>
                  <a:gd name="connsiteX4" fmla="*/ 253113 w 1847678"/>
                  <a:gd name="connsiteY4" fmla="*/ 155435 h 1462880"/>
                  <a:gd name="connsiteX5" fmla="*/ 57851 w 1847678"/>
                  <a:gd name="connsiteY5" fmla="*/ 350698 h 1462880"/>
                  <a:gd name="connsiteX6" fmla="*/ 701 w 1847678"/>
                  <a:gd name="connsiteY6" fmla="*/ 615016 h 1462880"/>
                  <a:gd name="connsiteX7" fmla="*/ 38801 w 1847678"/>
                  <a:gd name="connsiteY7" fmla="*/ 915054 h 1462880"/>
                  <a:gd name="connsiteX8" fmla="*/ 207870 w 1847678"/>
                  <a:gd name="connsiteY8" fmla="*/ 1219854 h 1462880"/>
                  <a:gd name="connsiteX9" fmla="*/ 362652 w 1847678"/>
                  <a:gd name="connsiteY9" fmla="*/ 1322248 h 1462880"/>
                  <a:gd name="connsiteX10" fmla="*/ 779370 w 1847678"/>
                  <a:gd name="connsiteY10" fmla="*/ 1448454 h 1462880"/>
                  <a:gd name="connsiteX11" fmla="*/ 1422307 w 1847678"/>
                  <a:gd name="connsiteY11" fmla="*/ 1379398 h 1462880"/>
                  <a:gd name="connsiteX12" fmla="*/ 1786638 w 1847678"/>
                  <a:gd name="connsiteY12" fmla="*/ 996016 h 1462880"/>
                  <a:gd name="connsiteX13" fmla="*/ 1843788 w 1847678"/>
                  <a:gd name="connsiteY13" fmla="*/ 750748 h 1462880"/>
                  <a:gd name="connsiteX14" fmla="*/ 1827120 w 1847678"/>
                  <a:gd name="connsiteY14" fmla="*/ 581679 h 1462880"/>
                  <a:gd name="connsiteX15" fmla="*/ 1703295 w 1847678"/>
                  <a:gd name="connsiteY15" fmla="*/ 336410 h 1462880"/>
                  <a:gd name="connsiteX16" fmla="*/ 1481838 w 1847678"/>
                  <a:gd name="connsiteY16" fmla="*/ 76854 h 1462880"/>
                  <a:gd name="connsiteX17" fmla="*/ 1346107 w 1847678"/>
                  <a:gd name="connsiteY17" fmla="*/ 14941 h 1462880"/>
                  <a:gd name="connsiteX18" fmla="*/ 1253238 w 1847678"/>
                  <a:gd name="connsiteY18" fmla="*/ 654 h 1462880"/>
                  <a:gd name="connsiteX19" fmla="*/ 1160370 w 1847678"/>
                  <a:gd name="connsiteY19" fmla="*/ 29229 h 1462880"/>
                  <a:gd name="connsiteX20" fmla="*/ 1110363 w 1847678"/>
                  <a:gd name="connsiteY20" fmla="*/ 93523 h 1462880"/>
                  <a:gd name="connsiteX0" fmla="*/ 1110363 w 1847678"/>
                  <a:gd name="connsiteY0" fmla="*/ 93523 h 1470938"/>
                  <a:gd name="connsiteX1" fmla="*/ 931770 w 1847678"/>
                  <a:gd name="connsiteY1" fmla="*/ 31610 h 1470938"/>
                  <a:gd name="connsiteX2" fmla="*/ 810326 w 1847678"/>
                  <a:gd name="connsiteY2" fmla="*/ 14941 h 1470938"/>
                  <a:gd name="connsiteX3" fmla="*/ 522195 w 1847678"/>
                  <a:gd name="connsiteY3" fmla="*/ 43516 h 1470938"/>
                  <a:gd name="connsiteX4" fmla="*/ 253113 w 1847678"/>
                  <a:gd name="connsiteY4" fmla="*/ 155435 h 1470938"/>
                  <a:gd name="connsiteX5" fmla="*/ 57851 w 1847678"/>
                  <a:gd name="connsiteY5" fmla="*/ 350698 h 1470938"/>
                  <a:gd name="connsiteX6" fmla="*/ 701 w 1847678"/>
                  <a:gd name="connsiteY6" fmla="*/ 615016 h 1470938"/>
                  <a:gd name="connsiteX7" fmla="*/ 38801 w 1847678"/>
                  <a:gd name="connsiteY7" fmla="*/ 915054 h 1470938"/>
                  <a:gd name="connsiteX8" fmla="*/ 207870 w 1847678"/>
                  <a:gd name="connsiteY8" fmla="*/ 1219854 h 1470938"/>
                  <a:gd name="connsiteX9" fmla="*/ 362652 w 1847678"/>
                  <a:gd name="connsiteY9" fmla="*/ 1322248 h 1470938"/>
                  <a:gd name="connsiteX10" fmla="*/ 817470 w 1847678"/>
                  <a:gd name="connsiteY10" fmla="*/ 1457979 h 1470938"/>
                  <a:gd name="connsiteX11" fmla="*/ 1422307 w 1847678"/>
                  <a:gd name="connsiteY11" fmla="*/ 1379398 h 1470938"/>
                  <a:gd name="connsiteX12" fmla="*/ 1786638 w 1847678"/>
                  <a:gd name="connsiteY12" fmla="*/ 996016 h 1470938"/>
                  <a:gd name="connsiteX13" fmla="*/ 1843788 w 1847678"/>
                  <a:gd name="connsiteY13" fmla="*/ 750748 h 1470938"/>
                  <a:gd name="connsiteX14" fmla="*/ 1827120 w 1847678"/>
                  <a:gd name="connsiteY14" fmla="*/ 581679 h 1470938"/>
                  <a:gd name="connsiteX15" fmla="*/ 1703295 w 1847678"/>
                  <a:gd name="connsiteY15" fmla="*/ 336410 h 1470938"/>
                  <a:gd name="connsiteX16" fmla="*/ 1481838 w 1847678"/>
                  <a:gd name="connsiteY16" fmla="*/ 76854 h 1470938"/>
                  <a:gd name="connsiteX17" fmla="*/ 1346107 w 1847678"/>
                  <a:gd name="connsiteY17" fmla="*/ 14941 h 1470938"/>
                  <a:gd name="connsiteX18" fmla="*/ 1253238 w 1847678"/>
                  <a:gd name="connsiteY18" fmla="*/ 654 h 1470938"/>
                  <a:gd name="connsiteX19" fmla="*/ 1160370 w 1847678"/>
                  <a:gd name="connsiteY19" fmla="*/ 29229 h 1470938"/>
                  <a:gd name="connsiteX20" fmla="*/ 1110363 w 1847678"/>
                  <a:gd name="connsiteY20" fmla="*/ 93523 h 1470938"/>
                  <a:gd name="connsiteX0" fmla="*/ 1110363 w 1847678"/>
                  <a:gd name="connsiteY0" fmla="*/ 93523 h 1470938"/>
                  <a:gd name="connsiteX1" fmla="*/ 931770 w 1847678"/>
                  <a:gd name="connsiteY1" fmla="*/ 31610 h 1470938"/>
                  <a:gd name="connsiteX2" fmla="*/ 810326 w 1847678"/>
                  <a:gd name="connsiteY2" fmla="*/ 14941 h 1470938"/>
                  <a:gd name="connsiteX3" fmla="*/ 522195 w 1847678"/>
                  <a:gd name="connsiteY3" fmla="*/ 43516 h 1470938"/>
                  <a:gd name="connsiteX4" fmla="*/ 253113 w 1847678"/>
                  <a:gd name="connsiteY4" fmla="*/ 155435 h 1470938"/>
                  <a:gd name="connsiteX5" fmla="*/ 57851 w 1847678"/>
                  <a:gd name="connsiteY5" fmla="*/ 350698 h 1470938"/>
                  <a:gd name="connsiteX6" fmla="*/ 701 w 1847678"/>
                  <a:gd name="connsiteY6" fmla="*/ 615016 h 1470938"/>
                  <a:gd name="connsiteX7" fmla="*/ 38801 w 1847678"/>
                  <a:gd name="connsiteY7" fmla="*/ 915054 h 1470938"/>
                  <a:gd name="connsiteX8" fmla="*/ 207870 w 1847678"/>
                  <a:gd name="connsiteY8" fmla="*/ 1219854 h 1470938"/>
                  <a:gd name="connsiteX9" fmla="*/ 379321 w 1847678"/>
                  <a:gd name="connsiteY9" fmla="*/ 1331773 h 1470938"/>
                  <a:gd name="connsiteX10" fmla="*/ 817470 w 1847678"/>
                  <a:gd name="connsiteY10" fmla="*/ 1457979 h 1470938"/>
                  <a:gd name="connsiteX11" fmla="*/ 1422307 w 1847678"/>
                  <a:gd name="connsiteY11" fmla="*/ 1379398 h 1470938"/>
                  <a:gd name="connsiteX12" fmla="*/ 1786638 w 1847678"/>
                  <a:gd name="connsiteY12" fmla="*/ 996016 h 1470938"/>
                  <a:gd name="connsiteX13" fmla="*/ 1843788 w 1847678"/>
                  <a:gd name="connsiteY13" fmla="*/ 750748 h 1470938"/>
                  <a:gd name="connsiteX14" fmla="*/ 1827120 w 1847678"/>
                  <a:gd name="connsiteY14" fmla="*/ 581679 h 1470938"/>
                  <a:gd name="connsiteX15" fmla="*/ 1703295 w 1847678"/>
                  <a:gd name="connsiteY15" fmla="*/ 336410 h 1470938"/>
                  <a:gd name="connsiteX16" fmla="*/ 1481838 w 1847678"/>
                  <a:gd name="connsiteY16" fmla="*/ 76854 h 1470938"/>
                  <a:gd name="connsiteX17" fmla="*/ 1346107 w 1847678"/>
                  <a:gd name="connsiteY17" fmla="*/ 14941 h 1470938"/>
                  <a:gd name="connsiteX18" fmla="*/ 1253238 w 1847678"/>
                  <a:gd name="connsiteY18" fmla="*/ 654 h 1470938"/>
                  <a:gd name="connsiteX19" fmla="*/ 1160370 w 1847678"/>
                  <a:gd name="connsiteY19" fmla="*/ 29229 h 1470938"/>
                  <a:gd name="connsiteX20" fmla="*/ 1110363 w 1847678"/>
                  <a:gd name="connsiteY20" fmla="*/ 93523 h 1470938"/>
                  <a:gd name="connsiteX0" fmla="*/ 1110363 w 1849439"/>
                  <a:gd name="connsiteY0" fmla="*/ 93523 h 1469836"/>
                  <a:gd name="connsiteX1" fmla="*/ 931770 w 1849439"/>
                  <a:gd name="connsiteY1" fmla="*/ 31610 h 1469836"/>
                  <a:gd name="connsiteX2" fmla="*/ 810326 w 1849439"/>
                  <a:gd name="connsiteY2" fmla="*/ 14941 h 1469836"/>
                  <a:gd name="connsiteX3" fmla="*/ 522195 w 1849439"/>
                  <a:gd name="connsiteY3" fmla="*/ 43516 h 1469836"/>
                  <a:gd name="connsiteX4" fmla="*/ 253113 w 1849439"/>
                  <a:gd name="connsiteY4" fmla="*/ 155435 h 1469836"/>
                  <a:gd name="connsiteX5" fmla="*/ 57851 w 1849439"/>
                  <a:gd name="connsiteY5" fmla="*/ 350698 h 1469836"/>
                  <a:gd name="connsiteX6" fmla="*/ 701 w 1849439"/>
                  <a:gd name="connsiteY6" fmla="*/ 615016 h 1469836"/>
                  <a:gd name="connsiteX7" fmla="*/ 38801 w 1849439"/>
                  <a:gd name="connsiteY7" fmla="*/ 915054 h 1469836"/>
                  <a:gd name="connsiteX8" fmla="*/ 207870 w 1849439"/>
                  <a:gd name="connsiteY8" fmla="*/ 1219854 h 1469836"/>
                  <a:gd name="connsiteX9" fmla="*/ 379321 w 1849439"/>
                  <a:gd name="connsiteY9" fmla="*/ 1331773 h 1469836"/>
                  <a:gd name="connsiteX10" fmla="*/ 817470 w 1849439"/>
                  <a:gd name="connsiteY10" fmla="*/ 1457979 h 1469836"/>
                  <a:gd name="connsiteX11" fmla="*/ 1422307 w 1849439"/>
                  <a:gd name="connsiteY11" fmla="*/ 1379398 h 1469836"/>
                  <a:gd name="connsiteX12" fmla="*/ 1762825 w 1849439"/>
                  <a:gd name="connsiteY12" fmla="*/ 1043641 h 1469836"/>
                  <a:gd name="connsiteX13" fmla="*/ 1843788 w 1849439"/>
                  <a:gd name="connsiteY13" fmla="*/ 750748 h 1469836"/>
                  <a:gd name="connsiteX14" fmla="*/ 1827120 w 1849439"/>
                  <a:gd name="connsiteY14" fmla="*/ 581679 h 1469836"/>
                  <a:gd name="connsiteX15" fmla="*/ 1703295 w 1849439"/>
                  <a:gd name="connsiteY15" fmla="*/ 336410 h 1469836"/>
                  <a:gd name="connsiteX16" fmla="*/ 1481838 w 1849439"/>
                  <a:gd name="connsiteY16" fmla="*/ 76854 h 1469836"/>
                  <a:gd name="connsiteX17" fmla="*/ 1346107 w 1849439"/>
                  <a:gd name="connsiteY17" fmla="*/ 14941 h 1469836"/>
                  <a:gd name="connsiteX18" fmla="*/ 1253238 w 1849439"/>
                  <a:gd name="connsiteY18" fmla="*/ 654 h 1469836"/>
                  <a:gd name="connsiteX19" fmla="*/ 1160370 w 1849439"/>
                  <a:gd name="connsiteY19" fmla="*/ 29229 h 1469836"/>
                  <a:gd name="connsiteX20" fmla="*/ 1110363 w 1849439"/>
                  <a:gd name="connsiteY20" fmla="*/ 93523 h 1469836"/>
                  <a:gd name="connsiteX0" fmla="*/ 1110363 w 1849439"/>
                  <a:gd name="connsiteY0" fmla="*/ 93523 h 1469836"/>
                  <a:gd name="connsiteX1" fmla="*/ 931770 w 1849439"/>
                  <a:gd name="connsiteY1" fmla="*/ 31610 h 1469836"/>
                  <a:gd name="connsiteX2" fmla="*/ 810326 w 1849439"/>
                  <a:gd name="connsiteY2" fmla="*/ 14941 h 1469836"/>
                  <a:gd name="connsiteX3" fmla="*/ 522195 w 1849439"/>
                  <a:gd name="connsiteY3" fmla="*/ 43516 h 1469836"/>
                  <a:gd name="connsiteX4" fmla="*/ 253113 w 1849439"/>
                  <a:gd name="connsiteY4" fmla="*/ 155435 h 1469836"/>
                  <a:gd name="connsiteX5" fmla="*/ 57851 w 1849439"/>
                  <a:gd name="connsiteY5" fmla="*/ 350698 h 1469836"/>
                  <a:gd name="connsiteX6" fmla="*/ 701 w 1849439"/>
                  <a:gd name="connsiteY6" fmla="*/ 615016 h 1469836"/>
                  <a:gd name="connsiteX7" fmla="*/ 38801 w 1849439"/>
                  <a:gd name="connsiteY7" fmla="*/ 915054 h 1469836"/>
                  <a:gd name="connsiteX8" fmla="*/ 207870 w 1849439"/>
                  <a:gd name="connsiteY8" fmla="*/ 1219854 h 1469836"/>
                  <a:gd name="connsiteX9" fmla="*/ 379321 w 1849439"/>
                  <a:gd name="connsiteY9" fmla="*/ 1331773 h 1469836"/>
                  <a:gd name="connsiteX10" fmla="*/ 817470 w 1849439"/>
                  <a:gd name="connsiteY10" fmla="*/ 1457979 h 1469836"/>
                  <a:gd name="connsiteX11" fmla="*/ 1422307 w 1849439"/>
                  <a:gd name="connsiteY11" fmla="*/ 1379398 h 1469836"/>
                  <a:gd name="connsiteX12" fmla="*/ 1762825 w 1849439"/>
                  <a:gd name="connsiteY12" fmla="*/ 1043641 h 1469836"/>
                  <a:gd name="connsiteX13" fmla="*/ 1843788 w 1849439"/>
                  <a:gd name="connsiteY13" fmla="*/ 750748 h 1469836"/>
                  <a:gd name="connsiteX14" fmla="*/ 1827120 w 1849439"/>
                  <a:gd name="connsiteY14" fmla="*/ 581679 h 1469836"/>
                  <a:gd name="connsiteX15" fmla="*/ 1703295 w 1849439"/>
                  <a:gd name="connsiteY15" fmla="*/ 336410 h 1469836"/>
                  <a:gd name="connsiteX16" fmla="*/ 1481838 w 1849439"/>
                  <a:gd name="connsiteY16" fmla="*/ 76854 h 1469836"/>
                  <a:gd name="connsiteX17" fmla="*/ 1346107 w 1849439"/>
                  <a:gd name="connsiteY17" fmla="*/ 14941 h 1469836"/>
                  <a:gd name="connsiteX18" fmla="*/ 1253238 w 1849439"/>
                  <a:gd name="connsiteY18" fmla="*/ 654 h 1469836"/>
                  <a:gd name="connsiteX19" fmla="*/ 1160370 w 1849439"/>
                  <a:gd name="connsiteY19" fmla="*/ 29229 h 1469836"/>
                  <a:gd name="connsiteX20" fmla="*/ 1110363 w 1849439"/>
                  <a:gd name="connsiteY20" fmla="*/ 93523 h 1469836"/>
                  <a:gd name="connsiteX0" fmla="*/ 1110363 w 1849439"/>
                  <a:gd name="connsiteY0" fmla="*/ 93523 h 1543907"/>
                  <a:gd name="connsiteX1" fmla="*/ 931770 w 1849439"/>
                  <a:gd name="connsiteY1" fmla="*/ 31610 h 1543907"/>
                  <a:gd name="connsiteX2" fmla="*/ 810326 w 1849439"/>
                  <a:gd name="connsiteY2" fmla="*/ 14941 h 1543907"/>
                  <a:gd name="connsiteX3" fmla="*/ 522195 w 1849439"/>
                  <a:gd name="connsiteY3" fmla="*/ 43516 h 1543907"/>
                  <a:gd name="connsiteX4" fmla="*/ 253113 w 1849439"/>
                  <a:gd name="connsiteY4" fmla="*/ 155435 h 1543907"/>
                  <a:gd name="connsiteX5" fmla="*/ 57851 w 1849439"/>
                  <a:gd name="connsiteY5" fmla="*/ 350698 h 1543907"/>
                  <a:gd name="connsiteX6" fmla="*/ 701 w 1849439"/>
                  <a:gd name="connsiteY6" fmla="*/ 615016 h 1543907"/>
                  <a:gd name="connsiteX7" fmla="*/ 38801 w 1849439"/>
                  <a:gd name="connsiteY7" fmla="*/ 915054 h 1543907"/>
                  <a:gd name="connsiteX8" fmla="*/ 207870 w 1849439"/>
                  <a:gd name="connsiteY8" fmla="*/ 1219854 h 1543907"/>
                  <a:gd name="connsiteX9" fmla="*/ 379321 w 1849439"/>
                  <a:gd name="connsiteY9" fmla="*/ 1331773 h 1543907"/>
                  <a:gd name="connsiteX10" fmla="*/ 817470 w 1849439"/>
                  <a:gd name="connsiteY10" fmla="*/ 1457979 h 1543907"/>
                  <a:gd name="connsiteX11" fmla="*/ 1521012 w 1849439"/>
                  <a:gd name="connsiteY11" fmla="*/ 1519602 h 1543907"/>
                  <a:gd name="connsiteX12" fmla="*/ 1762825 w 1849439"/>
                  <a:gd name="connsiteY12" fmla="*/ 1043641 h 1543907"/>
                  <a:gd name="connsiteX13" fmla="*/ 1843788 w 1849439"/>
                  <a:gd name="connsiteY13" fmla="*/ 750748 h 1543907"/>
                  <a:gd name="connsiteX14" fmla="*/ 1827120 w 1849439"/>
                  <a:gd name="connsiteY14" fmla="*/ 581679 h 1543907"/>
                  <a:gd name="connsiteX15" fmla="*/ 1703295 w 1849439"/>
                  <a:gd name="connsiteY15" fmla="*/ 336410 h 1543907"/>
                  <a:gd name="connsiteX16" fmla="*/ 1481838 w 1849439"/>
                  <a:gd name="connsiteY16" fmla="*/ 76854 h 1543907"/>
                  <a:gd name="connsiteX17" fmla="*/ 1346107 w 1849439"/>
                  <a:gd name="connsiteY17" fmla="*/ 14941 h 1543907"/>
                  <a:gd name="connsiteX18" fmla="*/ 1253238 w 1849439"/>
                  <a:gd name="connsiteY18" fmla="*/ 654 h 1543907"/>
                  <a:gd name="connsiteX19" fmla="*/ 1160370 w 1849439"/>
                  <a:gd name="connsiteY19" fmla="*/ 29229 h 1543907"/>
                  <a:gd name="connsiteX20" fmla="*/ 1110363 w 1849439"/>
                  <a:gd name="connsiteY20" fmla="*/ 93523 h 1543907"/>
                  <a:gd name="connsiteX0" fmla="*/ 1110363 w 1854312"/>
                  <a:gd name="connsiteY0" fmla="*/ 93523 h 1532301"/>
                  <a:gd name="connsiteX1" fmla="*/ 931770 w 1854312"/>
                  <a:gd name="connsiteY1" fmla="*/ 31610 h 1532301"/>
                  <a:gd name="connsiteX2" fmla="*/ 810326 w 1854312"/>
                  <a:gd name="connsiteY2" fmla="*/ 14941 h 1532301"/>
                  <a:gd name="connsiteX3" fmla="*/ 522195 w 1854312"/>
                  <a:gd name="connsiteY3" fmla="*/ 43516 h 1532301"/>
                  <a:gd name="connsiteX4" fmla="*/ 253113 w 1854312"/>
                  <a:gd name="connsiteY4" fmla="*/ 155435 h 1532301"/>
                  <a:gd name="connsiteX5" fmla="*/ 57851 w 1854312"/>
                  <a:gd name="connsiteY5" fmla="*/ 350698 h 1532301"/>
                  <a:gd name="connsiteX6" fmla="*/ 701 w 1854312"/>
                  <a:gd name="connsiteY6" fmla="*/ 615016 h 1532301"/>
                  <a:gd name="connsiteX7" fmla="*/ 38801 w 1854312"/>
                  <a:gd name="connsiteY7" fmla="*/ 915054 h 1532301"/>
                  <a:gd name="connsiteX8" fmla="*/ 207870 w 1854312"/>
                  <a:gd name="connsiteY8" fmla="*/ 1219854 h 1532301"/>
                  <a:gd name="connsiteX9" fmla="*/ 379321 w 1854312"/>
                  <a:gd name="connsiteY9" fmla="*/ 1331773 h 1532301"/>
                  <a:gd name="connsiteX10" fmla="*/ 817470 w 1854312"/>
                  <a:gd name="connsiteY10" fmla="*/ 1457979 h 1532301"/>
                  <a:gd name="connsiteX11" fmla="*/ 1521012 w 1854312"/>
                  <a:gd name="connsiteY11" fmla="*/ 1519602 h 1532301"/>
                  <a:gd name="connsiteX12" fmla="*/ 1697022 w 1854312"/>
                  <a:gd name="connsiteY12" fmla="*/ 1211888 h 1532301"/>
                  <a:gd name="connsiteX13" fmla="*/ 1843788 w 1854312"/>
                  <a:gd name="connsiteY13" fmla="*/ 750748 h 1532301"/>
                  <a:gd name="connsiteX14" fmla="*/ 1827120 w 1854312"/>
                  <a:gd name="connsiteY14" fmla="*/ 581679 h 1532301"/>
                  <a:gd name="connsiteX15" fmla="*/ 1703295 w 1854312"/>
                  <a:gd name="connsiteY15" fmla="*/ 336410 h 1532301"/>
                  <a:gd name="connsiteX16" fmla="*/ 1481838 w 1854312"/>
                  <a:gd name="connsiteY16" fmla="*/ 76854 h 1532301"/>
                  <a:gd name="connsiteX17" fmla="*/ 1346107 w 1854312"/>
                  <a:gd name="connsiteY17" fmla="*/ 14941 h 1532301"/>
                  <a:gd name="connsiteX18" fmla="*/ 1253238 w 1854312"/>
                  <a:gd name="connsiteY18" fmla="*/ 654 h 1532301"/>
                  <a:gd name="connsiteX19" fmla="*/ 1160370 w 1854312"/>
                  <a:gd name="connsiteY19" fmla="*/ 29229 h 1532301"/>
                  <a:gd name="connsiteX20" fmla="*/ 1110363 w 1854312"/>
                  <a:gd name="connsiteY20" fmla="*/ 93523 h 1532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4312" h="1532301">
                    <a:moveTo>
                      <a:pt x="1110363" y="93523"/>
                    </a:moveTo>
                    <a:cubicBezTo>
                      <a:pt x="1072263" y="93920"/>
                      <a:pt x="981776" y="44707"/>
                      <a:pt x="931770" y="31610"/>
                    </a:cubicBezTo>
                    <a:cubicBezTo>
                      <a:pt x="881764" y="18513"/>
                      <a:pt x="878588" y="12957"/>
                      <a:pt x="810326" y="14941"/>
                    </a:cubicBezTo>
                    <a:cubicBezTo>
                      <a:pt x="742064" y="16925"/>
                      <a:pt x="615064" y="20100"/>
                      <a:pt x="522195" y="43516"/>
                    </a:cubicBezTo>
                    <a:cubicBezTo>
                      <a:pt x="429326" y="66932"/>
                      <a:pt x="330504" y="104238"/>
                      <a:pt x="253113" y="155435"/>
                    </a:cubicBezTo>
                    <a:cubicBezTo>
                      <a:pt x="175722" y="206632"/>
                      <a:pt x="99920" y="274101"/>
                      <a:pt x="57851" y="350698"/>
                    </a:cubicBezTo>
                    <a:cubicBezTo>
                      <a:pt x="15782" y="427295"/>
                      <a:pt x="3876" y="520957"/>
                      <a:pt x="701" y="615016"/>
                    </a:cubicBezTo>
                    <a:cubicBezTo>
                      <a:pt x="-2474" y="709075"/>
                      <a:pt x="4273" y="814248"/>
                      <a:pt x="38801" y="915054"/>
                    </a:cubicBezTo>
                    <a:cubicBezTo>
                      <a:pt x="73329" y="1015860"/>
                      <a:pt x="151117" y="1150401"/>
                      <a:pt x="207870" y="1219854"/>
                    </a:cubicBezTo>
                    <a:cubicBezTo>
                      <a:pt x="264623" y="1289307"/>
                      <a:pt x="277721" y="1292086"/>
                      <a:pt x="379321" y="1331773"/>
                    </a:cubicBezTo>
                    <a:cubicBezTo>
                      <a:pt x="480921" y="1371461"/>
                      <a:pt x="558708" y="1409560"/>
                      <a:pt x="817470" y="1457979"/>
                    </a:cubicBezTo>
                    <a:cubicBezTo>
                      <a:pt x="1052420" y="1492110"/>
                      <a:pt x="1374420" y="1560617"/>
                      <a:pt x="1521012" y="1519602"/>
                    </a:cubicBezTo>
                    <a:cubicBezTo>
                      <a:pt x="1667604" y="1478587"/>
                      <a:pt x="1643226" y="1340030"/>
                      <a:pt x="1697022" y="1211888"/>
                    </a:cubicBezTo>
                    <a:cubicBezTo>
                      <a:pt x="1750818" y="1083746"/>
                      <a:pt x="1822105" y="855783"/>
                      <a:pt x="1843788" y="750748"/>
                    </a:cubicBezTo>
                    <a:cubicBezTo>
                      <a:pt x="1865471" y="645713"/>
                      <a:pt x="1850535" y="650735"/>
                      <a:pt x="1827120" y="581679"/>
                    </a:cubicBezTo>
                    <a:cubicBezTo>
                      <a:pt x="1803705" y="512623"/>
                      <a:pt x="1760842" y="420547"/>
                      <a:pt x="1703295" y="336410"/>
                    </a:cubicBezTo>
                    <a:cubicBezTo>
                      <a:pt x="1645748" y="252273"/>
                      <a:pt x="1541369" y="130432"/>
                      <a:pt x="1481838" y="76854"/>
                    </a:cubicBezTo>
                    <a:cubicBezTo>
                      <a:pt x="1422307" y="23276"/>
                      <a:pt x="1384207" y="27641"/>
                      <a:pt x="1346107" y="14941"/>
                    </a:cubicBezTo>
                    <a:cubicBezTo>
                      <a:pt x="1308007" y="2241"/>
                      <a:pt x="1284194" y="-1727"/>
                      <a:pt x="1253238" y="654"/>
                    </a:cubicBezTo>
                    <a:cubicBezTo>
                      <a:pt x="1222282" y="3035"/>
                      <a:pt x="1182595" y="14545"/>
                      <a:pt x="1160370" y="29229"/>
                    </a:cubicBezTo>
                    <a:cubicBezTo>
                      <a:pt x="1138145" y="43913"/>
                      <a:pt x="1148463" y="93126"/>
                      <a:pt x="1110363" y="9352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57F24B77-33B3-0497-BFAB-73F7842547F5}"/>
                  </a:ext>
                </a:extLst>
              </p:cNvPr>
              <p:cNvSpPr/>
              <p:nvPr/>
            </p:nvSpPr>
            <p:spPr>
              <a:xfrm>
                <a:off x="2618152" y="5649952"/>
                <a:ext cx="584767" cy="4433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3" name="Volný tvar 127">
                <a:extLst>
                  <a:ext uri="{FF2B5EF4-FFF2-40B4-BE49-F238E27FC236}">
                    <a16:creationId xmlns:a16="http://schemas.microsoft.com/office/drawing/2014/main" id="{8BE75C0C-703C-E317-53B4-64691BAF8200}"/>
                  </a:ext>
                </a:extLst>
              </p:cNvPr>
              <p:cNvSpPr/>
              <p:nvPr/>
            </p:nvSpPr>
            <p:spPr>
              <a:xfrm>
                <a:off x="2047392" y="5149968"/>
                <a:ext cx="1834923" cy="1531003"/>
              </a:xfrm>
              <a:custGeom>
                <a:avLst/>
                <a:gdLst>
                  <a:gd name="connsiteX0" fmla="*/ 933450 w 1953920"/>
                  <a:gd name="connsiteY0" fmla="*/ 409733 h 1506431"/>
                  <a:gd name="connsiteX1" fmla="*/ 647700 w 1953920"/>
                  <a:gd name="connsiteY1" fmla="*/ 495458 h 1506431"/>
                  <a:gd name="connsiteX2" fmla="*/ 495300 w 1953920"/>
                  <a:gd name="connsiteY2" fmla="*/ 809783 h 1506431"/>
                  <a:gd name="connsiteX3" fmla="*/ 895350 w 1953920"/>
                  <a:gd name="connsiteY3" fmla="*/ 1143158 h 1506431"/>
                  <a:gd name="connsiteX4" fmla="*/ 1428750 w 1953920"/>
                  <a:gd name="connsiteY4" fmla="*/ 100980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47700 w 1953920"/>
                  <a:gd name="connsiteY1" fmla="*/ 495458 h 1506431"/>
                  <a:gd name="connsiteX2" fmla="*/ 495300 w 1953920"/>
                  <a:gd name="connsiteY2" fmla="*/ 809783 h 1506431"/>
                  <a:gd name="connsiteX3" fmla="*/ 895350 w 1953920"/>
                  <a:gd name="connsiteY3" fmla="*/ 1143158 h 1506431"/>
                  <a:gd name="connsiteX4" fmla="*/ 1428750 w 1953920"/>
                  <a:gd name="connsiteY4" fmla="*/ 100980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47700 w 1953920"/>
                  <a:gd name="connsiteY1" fmla="*/ 495458 h 1506431"/>
                  <a:gd name="connsiteX2" fmla="*/ 495300 w 1953920"/>
                  <a:gd name="connsiteY2" fmla="*/ 809783 h 1506431"/>
                  <a:gd name="connsiteX3" fmla="*/ 895350 w 1953920"/>
                  <a:gd name="connsiteY3" fmla="*/ 1143158 h 1506431"/>
                  <a:gd name="connsiteX4" fmla="*/ 1428750 w 1953920"/>
                  <a:gd name="connsiteY4" fmla="*/ 100980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47700 w 1953920"/>
                  <a:gd name="connsiteY1" fmla="*/ 495458 h 1506431"/>
                  <a:gd name="connsiteX2" fmla="*/ 588168 w 1953920"/>
                  <a:gd name="connsiteY2" fmla="*/ 824071 h 1506431"/>
                  <a:gd name="connsiteX3" fmla="*/ 895350 w 1953920"/>
                  <a:gd name="connsiteY3" fmla="*/ 1143158 h 1506431"/>
                  <a:gd name="connsiteX4" fmla="*/ 1428750 w 1953920"/>
                  <a:gd name="connsiteY4" fmla="*/ 100980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895350 w 1953920"/>
                  <a:gd name="connsiteY3" fmla="*/ 1143158 h 1506431"/>
                  <a:gd name="connsiteX4" fmla="*/ 1428750 w 1953920"/>
                  <a:gd name="connsiteY4" fmla="*/ 100980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428750 w 1953920"/>
                  <a:gd name="connsiteY4" fmla="*/ 100980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66850 w 1953920"/>
                  <a:gd name="connsiteY5" fmla="*/ 619283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209675 w 1953920"/>
                  <a:gd name="connsiteY6" fmla="*/ 276383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0100 w 1953920"/>
                  <a:gd name="connsiteY7" fmla="*/ 247808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09575 w 1953920"/>
                  <a:gd name="connsiteY8" fmla="*/ 362108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76250 w 1953920"/>
                  <a:gd name="connsiteY8" fmla="*/ 447833 h 1506431"/>
                  <a:gd name="connsiteX9" fmla="*/ 247650 w 1953920"/>
                  <a:gd name="connsiteY9" fmla="*/ 724058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76250 w 1953920"/>
                  <a:gd name="connsiteY8" fmla="*/ 447833 h 1506431"/>
                  <a:gd name="connsiteX9" fmla="*/ 376237 w 1953920"/>
                  <a:gd name="connsiteY9" fmla="*/ 833596 h 1506431"/>
                  <a:gd name="connsiteX10" fmla="*/ 571500 w 1953920"/>
                  <a:gd name="connsiteY10" fmla="*/ 1238408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76250 w 1953920"/>
                  <a:gd name="connsiteY8" fmla="*/ 447833 h 1506431"/>
                  <a:gd name="connsiteX9" fmla="*/ 376237 w 1953920"/>
                  <a:gd name="connsiteY9" fmla="*/ 833596 h 1506431"/>
                  <a:gd name="connsiteX10" fmla="*/ 635794 w 1953920"/>
                  <a:gd name="connsiteY10" fmla="*/ 1186020 h 1506431"/>
                  <a:gd name="connsiteX11" fmla="*/ 1228725 w 1953920"/>
                  <a:gd name="connsiteY11" fmla="*/ 1305083 h 1506431"/>
                  <a:gd name="connsiteX12" fmla="*/ 1771650 w 1953920"/>
                  <a:gd name="connsiteY12" fmla="*/ 971708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76250 w 1953920"/>
                  <a:gd name="connsiteY8" fmla="*/ 447833 h 1506431"/>
                  <a:gd name="connsiteX9" fmla="*/ 376237 w 1953920"/>
                  <a:gd name="connsiteY9" fmla="*/ 833596 h 1506431"/>
                  <a:gd name="connsiteX10" fmla="*/ 635794 w 1953920"/>
                  <a:gd name="connsiteY10" fmla="*/ 1186020 h 1506431"/>
                  <a:gd name="connsiteX11" fmla="*/ 1228725 w 1953920"/>
                  <a:gd name="connsiteY11" fmla="*/ 1305083 h 1506431"/>
                  <a:gd name="connsiteX12" fmla="*/ 1681163 w 1953920"/>
                  <a:gd name="connsiteY12" fmla="*/ 938370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76250 w 1953920"/>
                  <a:gd name="connsiteY8" fmla="*/ 447833 h 1506431"/>
                  <a:gd name="connsiteX9" fmla="*/ 376237 w 1953920"/>
                  <a:gd name="connsiteY9" fmla="*/ 833596 h 1506431"/>
                  <a:gd name="connsiteX10" fmla="*/ 635794 w 1953920"/>
                  <a:gd name="connsiteY10" fmla="*/ 1186020 h 1506431"/>
                  <a:gd name="connsiteX11" fmla="*/ 1200150 w 1953920"/>
                  <a:gd name="connsiteY11" fmla="*/ 1257458 h 1506431"/>
                  <a:gd name="connsiteX12" fmla="*/ 1681163 w 1953920"/>
                  <a:gd name="connsiteY12" fmla="*/ 938370 h 1506431"/>
                  <a:gd name="connsiteX13" fmla="*/ 1704975 w 1953920"/>
                  <a:gd name="connsiteY13" fmla="*/ 504983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652 h 1506431"/>
                  <a:gd name="connsiteX1" fmla="*/ 669131 w 1953920"/>
                  <a:gd name="connsiteY1" fmla="*/ 512126 h 1506431"/>
                  <a:gd name="connsiteX2" fmla="*/ 588168 w 1953920"/>
                  <a:gd name="connsiteY2" fmla="*/ 824071 h 1506431"/>
                  <a:gd name="connsiteX3" fmla="*/ 912018 w 1953920"/>
                  <a:gd name="connsiteY3" fmla="*/ 1078864 h 1506431"/>
                  <a:gd name="connsiteX4" fmla="*/ 1366837 w 1953920"/>
                  <a:gd name="connsiteY4" fmla="*/ 952658 h 1506431"/>
                  <a:gd name="connsiteX5" fmla="*/ 1428750 w 1953920"/>
                  <a:gd name="connsiteY5" fmla="*/ 616902 h 1506431"/>
                  <a:gd name="connsiteX6" fmla="*/ 1145381 w 1953920"/>
                  <a:gd name="connsiteY6" fmla="*/ 393064 h 1506431"/>
                  <a:gd name="connsiteX7" fmla="*/ 809625 w 1953920"/>
                  <a:gd name="connsiteY7" fmla="*/ 302576 h 1506431"/>
                  <a:gd name="connsiteX8" fmla="*/ 476250 w 1953920"/>
                  <a:gd name="connsiteY8" fmla="*/ 447833 h 1506431"/>
                  <a:gd name="connsiteX9" fmla="*/ 376237 w 1953920"/>
                  <a:gd name="connsiteY9" fmla="*/ 833596 h 1506431"/>
                  <a:gd name="connsiteX10" fmla="*/ 635794 w 1953920"/>
                  <a:gd name="connsiteY10" fmla="*/ 1186020 h 1506431"/>
                  <a:gd name="connsiteX11" fmla="*/ 1200150 w 1953920"/>
                  <a:gd name="connsiteY11" fmla="*/ 1257458 h 1506431"/>
                  <a:gd name="connsiteX12" fmla="*/ 1681163 w 1953920"/>
                  <a:gd name="connsiteY12" fmla="*/ 938370 h 1506431"/>
                  <a:gd name="connsiteX13" fmla="*/ 1685925 w 1953920"/>
                  <a:gd name="connsiteY13" fmla="*/ 509746 h 1506431"/>
                  <a:gd name="connsiteX14" fmla="*/ 1457325 w 1953920"/>
                  <a:gd name="connsiteY14" fmla="*/ 247808 h 1506431"/>
                  <a:gd name="connsiteX15" fmla="*/ 885825 w 1953920"/>
                  <a:gd name="connsiteY15" fmla="*/ 158 h 1506431"/>
                  <a:gd name="connsiteX16" fmla="*/ 209550 w 1953920"/>
                  <a:gd name="connsiteY16" fmla="*/ 219233 h 1506431"/>
                  <a:gd name="connsiteX17" fmla="*/ 0 w 1953920"/>
                  <a:gd name="connsiteY17" fmla="*/ 724058 h 1506431"/>
                  <a:gd name="connsiteX18" fmla="*/ 257175 w 1953920"/>
                  <a:gd name="connsiteY18" fmla="*/ 1219358 h 1506431"/>
                  <a:gd name="connsiteX19" fmla="*/ 1152525 w 1953920"/>
                  <a:gd name="connsiteY19" fmla="*/ 1505108 h 1506431"/>
                  <a:gd name="connsiteX20" fmla="*/ 1790700 w 1953920"/>
                  <a:gd name="connsiteY20" fmla="*/ 1295558 h 1506431"/>
                  <a:gd name="connsiteX21" fmla="*/ 1943100 w 1953920"/>
                  <a:gd name="connsiteY21" fmla="*/ 647858 h 1506431"/>
                  <a:gd name="connsiteX22" fmla="*/ 1571625 w 1953920"/>
                  <a:gd name="connsiteY22" fmla="*/ 85883 h 1506431"/>
                  <a:gd name="connsiteX23" fmla="*/ 1247775 w 1953920"/>
                  <a:gd name="connsiteY23" fmla="*/ 123983 h 1506431"/>
                  <a:gd name="connsiteX24" fmla="*/ 1247775 w 1953920"/>
                  <a:gd name="connsiteY24" fmla="*/ 104933 h 1506431"/>
                  <a:gd name="connsiteX0" fmla="*/ 973931 w 1953920"/>
                  <a:gd name="connsiteY0" fmla="*/ 521523 h 1506302"/>
                  <a:gd name="connsiteX1" fmla="*/ 669131 w 1953920"/>
                  <a:gd name="connsiteY1" fmla="*/ 511997 h 1506302"/>
                  <a:gd name="connsiteX2" fmla="*/ 588168 w 1953920"/>
                  <a:gd name="connsiteY2" fmla="*/ 823942 h 1506302"/>
                  <a:gd name="connsiteX3" fmla="*/ 912018 w 1953920"/>
                  <a:gd name="connsiteY3" fmla="*/ 1078735 h 1506302"/>
                  <a:gd name="connsiteX4" fmla="*/ 1366837 w 1953920"/>
                  <a:gd name="connsiteY4" fmla="*/ 952529 h 1506302"/>
                  <a:gd name="connsiteX5" fmla="*/ 1428750 w 1953920"/>
                  <a:gd name="connsiteY5" fmla="*/ 616773 h 1506302"/>
                  <a:gd name="connsiteX6" fmla="*/ 1145381 w 1953920"/>
                  <a:gd name="connsiteY6" fmla="*/ 392935 h 1506302"/>
                  <a:gd name="connsiteX7" fmla="*/ 809625 w 1953920"/>
                  <a:gd name="connsiteY7" fmla="*/ 302447 h 1506302"/>
                  <a:gd name="connsiteX8" fmla="*/ 476250 w 1953920"/>
                  <a:gd name="connsiteY8" fmla="*/ 447704 h 1506302"/>
                  <a:gd name="connsiteX9" fmla="*/ 376237 w 1953920"/>
                  <a:gd name="connsiteY9" fmla="*/ 833467 h 1506302"/>
                  <a:gd name="connsiteX10" fmla="*/ 635794 w 1953920"/>
                  <a:gd name="connsiteY10" fmla="*/ 1185891 h 1506302"/>
                  <a:gd name="connsiteX11" fmla="*/ 1200150 w 1953920"/>
                  <a:gd name="connsiteY11" fmla="*/ 1257329 h 1506302"/>
                  <a:gd name="connsiteX12" fmla="*/ 1681163 w 1953920"/>
                  <a:gd name="connsiteY12" fmla="*/ 938241 h 1506302"/>
                  <a:gd name="connsiteX13" fmla="*/ 1685925 w 1953920"/>
                  <a:gd name="connsiteY13" fmla="*/ 509617 h 1506302"/>
                  <a:gd name="connsiteX14" fmla="*/ 1450181 w 1953920"/>
                  <a:gd name="connsiteY14" fmla="*/ 231010 h 1506302"/>
                  <a:gd name="connsiteX15" fmla="*/ 885825 w 1953920"/>
                  <a:gd name="connsiteY15" fmla="*/ 29 h 1506302"/>
                  <a:gd name="connsiteX16" fmla="*/ 209550 w 1953920"/>
                  <a:gd name="connsiteY16" fmla="*/ 219104 h 1506302"/>
                  <a:gd name="connsiteX17" fmla="*/ 0 w 1953920"/>
                  <a:gd name="connsiteY17" fmla="*/ 723929 h 1506302"/>
                  <a:gd name="connsiteX18" fmla="*/ 257175 w 1953920"/>
                  <a:gd name="connsiteY18" fmla="*/ 1219229 h 1506302"/>
                  <a:gd name="connsiteX19" fmla="*/ 1152525 w 1953920"/>
                  <a:gd name="connsiteY19" fmla="*/ 1504979 h 1506302"/>
                  <a:gd name="connsiteX20" fmla="*/ 1790700 w 1953920"/>
                  <a:gd name="connsiteY20" fmla="*/ 1295429 h 1506302"/>
                  <a:gd name="connsiteX21" fmla="*/ 1943100 w 1953920"/>
                  <a:gd name="connsiteY21" fmla="*/ 647729 h 1506302"/>
                  <a:gd name="connsiteX22" fmla="*/ 1571625 w 1953920"/>
                  <a:gd name="connsiteY22" fmla="*/ 85754 h 1506302"/>
                  <a:gd name="connsiteX23" fmla="*/ 1247775 w 1953920"/>
                  <a:gd name="connsiteY23" fmla="*/ 123854 h 1506302"/>
                  <a:gd name="connsiteX24" fmla="*/ 1247775 w 1953920"/>
                  <a:gd name="connsiteY24" fmla="*/ 104804 h 1506302"/>
                  <a:gd name="connsiteX0" fmla="*/ 974497 w 1954486"/>
                  <a:gd name="connsiteY0" fmla="*/ 485816 h 1470595"/>
                  <a:gd name="connsiteX1" fmla="*/ 669697 w 1954486"/>
                  <a:gd name="connsiteY1" fmla="*/ 476290 h 1470595"/>
                  <a:gd name="connsiteX2" fmla="*/ 588734 w 1954486"/>
                  <a:gd name="connsiteY2" fmla="*/ 788235 h 1470595"/>
                  <a:gd name="connsiteX3" fmla="*/ 912584 w 1954486"/>
                  <a:gd name="connsiteY3" fmla="*/ 1043028 h 1470595"/>
                  <a:gd name="connsiteX4" fmla="*/ 1367403 w 1954486"/>
                  <a:gd name="connsiteY4" fmla="*/ 916822 h 1470595"/>
                  <a:gd name="connsiteX5" fmla="*/ 1429316 w 1954486"/>
                  <a:gd name="connsiteY5" fmla="*/ 581066 h 1470595"/>
                  <a:gd name="connsiteX6" fmla="*/ 1145947 w 1954486"/>
                  <a:gd name="connsiteY6" fmla="*/ 357228 h 1470595"/>
                  <a:gd name="connsiteX7" fmla="*/ 810191 w 1954486"/>
                  <a:gd name="connsiteY7" fmla="*/ 266740 h 1470595"/>
                  <a:gd name="connsiteX8" fmla="*/ 476816 w 1954486"/>
                  <a:gd name="connsiteY8" fmla="*/ 411997 h 1470595"/>
                  <a:gd name="connsiteX9" fmla="*/ 376803 w 1954486"/>
                  <a:gd name="connsiteY9" fmla="*/ 797760 h 1470595"/>
                  <a:gd name="connsiteX10" fmla="*/ 636360 w 1954486"/>
                  <a:gd name="connsiteY10" fmla="*/ 1150184 h 1470595"/>
                  <a:gd name="connsiteX11" fmla="*/ 1200716 w 1954486"/>
                  <a:gd name="connsiteY11" fmla="*/ 1221622 h 1470595"/>
                  <a:gd name="connsiteX12" fmla="*/ 1681729 w 1954486"/>
                  <a:gd name="connsiteY12" fmla="*/ 902534 h 1470595"/>
                  <a:gd name="connsiteX13" fmla="*/ 1686491 w 1954486"/>
                  <a:gd name="connsiteY13" fmla="*/ 473910 h 1470595"/>
                  <a:gd name="connsiteX14" fmla="*/ 1450747 w 1954486"/>
                  <a:gd name="connsiteY14" fmla="*/ 195303 h 1470595"/>
                  <a:gd name="connsiteX15" fmla="*/ 850672 w 1954486"/>
                  <a:gd name="connsiteY15" fmla="*/ 41 h 1470595"/>
                  <a:gd name="connsiteX16" fmla="*/ 210116 w 1954486"/>
                  <a:gd name="connsiteY16" fmla="*/ 183397 h 1470595"/>
                  <a:gd name="connsiteX17" fmla="*/ 566 w 1954486"/>
                  <a:gd name="connsiteY17" fmla="*/ 688222 h 1470595"/>
                  <a:gd name="connsiteX18" fmla="*/ 257741 w 1954486"/>
                  <a:gd name="connsiteY18" fmla="*/ 1183522 h 1470595"/>
                  <a:gd name="connsiteX19" fmla="*/ 1153091 w 1954486"/>
                  <a:gd name="connsiteY19" fmla="*/ 1469272 h 1470595"/>
                  <a:gd name="connsiteX20" fmla="*/ 1791266 w 1954486"/>
                  <a:gd name="connsiteY20" fmla="*/ 1259722 h 1470595"/>
                  <a:gd name="connsiteX21" fmla="*/ 1943666 w 1954486"/>
                  <a:gd name="connsiteY21" fmla="*/ 612022 h 1470595"/>
                  <a:gd name="connsiteX22" fmla="*/ 1572191 w 1954486"/>
                  <a:gd name="connsiteY22" fmla="*/ 50047 h 1470595"/>
                  <a:gd name="connsiteX23" fmla="*/ 1248341 w 1954486"/>
                  <a:gd name="connsiteY23" fmla="*/ 88147 h 1470595"/>
                  <a:gd name="connsiteX24" fmla="*/ 1248341 w 1954486"/>
                  <a:gd name="connsiteY24" fmla="*/ 69097 h 1470595"/>
                  <a:gd name="connsiteX0" fmla="*/ 974063 w 1954052"/>
                  <a:gd name="connsiteY0" fmla="*/ 485837 h 1470616"/>
                  <a:gd name="connsiteX1" fmla="*/ 669263 w 1954052"/>
                  <a:gd name="connsiteY1" fmla="*/ 476311 h 1470616"/>
                  <a:gd name="connsiteX2" fmla="*/ 588300 w 1954052"/>
                  <a:gd name="connsiteY2" fmla="*/ 788256 h 1470616"/>
                  <a:gd name="connsiteX3" fmla="*/ 912150 w 1954052"/>
                  <a:gd name="connsiteY3" fmla="*/ 1043049 h 1470616"/>
                  <a:gd name="connsiteX4" fmla="*/ 1366969 w 1954052"/>
                  <a:gd name="connsiteY4" fmla="*/ 916843 h 1470616"/>
                  <a:gd name="connsiteX5" fmla="*/ 1428882 w 1954052"/>
                  <a:gd name="connsiteY5" fmla="*/ 581087 h 1470616"/>
                  <a:gd name="connsiteX6" fmla="*/ 1145513 w 1954052"/>
                  <a:gd name="connsiteY6" fmla="*/ 357249 h 1470616"/>
                  <a:gd name="connsiteX7" fmla="*/ 809757 w 1954052"/>
                  <a:gd name="connsiteY7" fmla="*/ 266761 h 1470616"/>
                  <a:gd name="connsiteX8" fmla="*/ 476382 w 1954052"/>
                  <a:gd name="connsiteY8" fmla="*/ 412018 h 1470616"/>
                  <a:gd name="connsiteX9" fmla="*/ 376369 w 1954052"/>
                  <a:gd name="connsiteY9" fmla="*/ 797781 h 1470616"/>
                  <a:gd name="connsiteX10" fmla="*/ 635926 w 1954052"/>
                  <a:gd name="connsiteY10" fmla="*/ 1150205 h 1470616"/>
                  <a:gd name="connsiteX11" fmla="*/ 1200282 w 1954052"/>
                  <a:gd name="connsiteY11" fmla="*/ 1221643 h 1470616"/>
                  <a:gd name="connsiteX12" fmla="*/ 1681295 w 1954052"/>
                  <a:gd name="connsiteY12" fmla="*/ 902555 h 1470616"/>
                  <a:gd name="connsiteX13" fmla="*/ 1686057 w 1954052"/>
                  <a:gd name="connsiteY13" fmla="*/ 473931 h 1470616"/>
                  <a:gd name="connsiteX14" fmla="*/ 1450313 w 1954052"/>
                  <a:gd name="connsiteY14" fmla="*/ 195324 h 1470616"/>
                  <a:gd name="connsiteX15" fmla="*/ 850238 w 1954052"/>
                  <a:gd name="connsiteY15" fmla="*/ 62 h 1470616"/>
                  <a:gd name="connsiteX16" fmla="*/ 278738 w 1954052"/>
                  <a:gd name="connsiteY16" fmla="*/ 214374 h 1470616"/>
                  <a:gd name="connsiteX17" fmla="*/ 132 w 1954052"/>
                  <a:gd name="connsiteY17" fmla="*/ 688243 h 1470616"/>
                  <a:gd name="connsiteX18" fmla="*/ 257307 w 1954052"/>
                  <a:gd name="connsiteY18" fmla="*/ 1183543 h 1470616"/>
                  <a:gd name="connsiteX19" fmla="*/ 1152657 w 1954052"/>
                  <a:gd name="connsiteY19" fmla="*/ 1469293 h 1470616"/>
                  <a:gd name="connsiteX20" fmla="*/ 1790832 w 1954052"/>
                  <a:gd name="connsiteY20" fmla="*/ 1259743 h 1470616"/>
                  <a:gd name="connsiteX21" fmla="*/ 1943232 w 1954052"/>
                  <a:gd name="connsiteY21" fmla="*/ 612043 h 1470616"/>
                  <a:gd name="connsiteX22" fmla="*/ 1571757 w 1954052"/>
                  <a:gd name="connsiteY22" fmla="*/ 50068 h 1470616"/>
                  <a:gd name="connsiteX23" fmla="*/ 1247907 w 1954052"/>
                  <a:gd name="connsiteY23" fmla="*/ 88168 h 1470616"/>
                  <a:gd name="connsiteX24" fmla="*/ 1247907 w 1954052"/>
                  <a:gd name="connsiteY24" fmla="*/ 69118 h 1470616"/>
                  <a:gd name="connsiteX0" fmla="*/ 898377 w 1878366"/>
                  <a:gd name="connsiteY0" fmla="*/ 485837 h 1470616"/>
                  <a:gd name="connsiteX1" fmla="*/ 593577 w 1878366"/>
                  <a:gd name="connsiteY1" fmla="*/ 476311 h 1470616"/>
                  <a:gd name="connsiteX2" fmla="*/ 512614 w 1878366"/>
                  <a:gd name="connsiteY2" fmla="*/ 788256 h 1470616"/>
                  <a:gd name="connsiteX3" fmla="*/ 836464 w 1878366"/>
                  <a:gd name="connsiteY3" fmla="*/ 1043049 h 1470616"/>
                  <a:gd name="connsiteX4" fmla="*/ 1291283 w 1878366"/>
                  <a:gd name="connsiteY4" fmla="*/ 916843 h 1470616"/>
                  <a:gd name="connsiteX5" fmla="*/ 1353196 w 1878366"/>
                  <a:gd name="connsiteY5" fmla="*/ 581087 h 1470616"/>
                  <a:gd name="connsiteX6" fmla="*/ 1069827 w 1878366"/>
                  <a:gd name="connsiteY6" fmla="*/ 357249 h 1470616"/>
                  <a:gd name="connsiteX7" fmla="*/ 734071 w 1878366"/>
                  <a:gd name="connsiteY7" fmla="*/ 266761 h 1470616"/>
                  <a:gd name="connsiteX8" fmla="*/ 400696 w 1878366"/>
                  <a:gd name="connsiteY8" fmla="*/ 412018 h 1470616"/>
                  <a:gd name="connsiteX9" fmla="*/ 300683 w 1878366"/>
                  <a:gd name="connsiteY9" fmla="*/ 797781 h 1470616"/>
                  <a:gd name="connsiteX10" fmla="*/ 560240 w 1878366"/>
                  <a:gd name="connsiteY10" fmla="*/ 1150205 h 1470616"/>
                  <a:gd name="connsiteX11" fmla="*/ 1124596 w 1878366"/>
                  <a:gd name="connsiteY11" fmla="*/ 1221643 h 1470616"/>
                  <a:gd name="connsiteX12" fmla="*/ 1605609 w 1878366"/>
                  <a:gd name="connsiteY12" fmla="*/ 902555 h 1470616"/>
                  <a:gd name="connsiteX13" fmla="*/ 1610371 w 1878366"/>
                  <a:gd name="connsiteY13" fmla="*/ 473931 h 1470616"/>
                  <a:gd name="connsiteX14" fmla="*/ 1374627 w 1878366"/>
                  <a:gd name="connsiteY14" fmla="*/ 195324 h 1470616"/>
                  <a:gd name="connsiteX15" fmla="*/ 774552 w 1878366"/>
                  <a:gd name="connsiteY15" fmla="*/ 62 h 1470616"/>
                  <a:gd name="connsiteX16" fmla="*/ 203052 w 1878366"/>
                  <a:gd name="connsiteY16" fmla="*/ 214374 h 1470616"/>
                  <a:gd name="connsiteX17" fmla="*/ 646 w 1878366"/>
                  <a:gd name="connsiteY17" fmla="*/ 709675 h 1470616"/>
                  <a:gd name="connsiteX18" fmla="*/ 181621 w 1878366"/>
                  <a:gd name="connsiteY18" fmla="*/ 1183543 h 1470616"/>
                  <a:gd name="connsiteX19" fmla="*/ 1076971 w 1878366"/>
                  <a:gd name="connsiteY19" fmla="*/ 1469293 h 1470616"/>
                  <a:gd name="connsiteX20" fmla="*/ 1715146 w 1878366"/>
                  <a:gd name="connsiteY20" fmla="*/ 1259743 h 1470616"/>
                  <a:gd name="connsiteX21" fmla="*/ 1867546 w 1878366"/>
                  <a:gd name="connsiteY21" fmla="*/ 612043 h 1470616"/>
                  <a:gd name="connsiteX22" fmla="*/ 1496071 w 1878366"/>
                  <a:gd name="connsiteY22" fmla="*/ 50068 h 1470616"/>
                  <a:gd name="connsiteX23" fmla="*/ 1172221 w 1878366"/>
                  <a:gd name="connsiteY23" fmla="*/ 88168 h 1470616"/>
                  <a:gd name="connsiteX24" fmla="*/ 1172221 w 1878366"/>
                  <a:gd name="connsiteY24" fmla="*/ 69118 h 1470616"/>
                  <a:gd name="connsiteX0" fmla="*/ 861166 w 1841155"/>
                  <a:gd name="connsiteY0" fmla="*/ 485837 h 1470616"/>
                  <a:gd name="connsiteX1" fmla="*/ 556366 w 1841155"/>
                  <a:gd name="connsiteY1" fmla="*/ 476311 h 1470616"/>
                  <a:gd name="connsiteX2" fmla="*/ 475403 w 1841155"/>
                  <a:gd name="connsiteY2" fmla="*/ 788256 h 1470616"/>
                  <a:gd name="connsiteX3" fmla="*/ 799253 w 1841155"/>
                  <a:gd name="connsiteY3" fmla="*/ 1043049 h 1470616"/>
                  <a:gd name="connsiteX4" fmla="*/ 1254072 w 1841155"/>
                  <a:gd name="connsiteY4" fmla="*/ 916843 h 1470616"/>
                  <a:gd name="connsiteX5" fmla="*/ 1315985 w 1841155"/>
                  <a:gd name="connsiteY5" fmla="*/ 581087 h 1470616"/>
                  <a:gd name="connsiteX6" fmla="*/ 1032616 w 1841155"/>
                  <a:gd name="connsiteY6" fmla="*/ 357249 h 1470616"/>
                  <a:gd name="connsiteX7" fmla="*/ 696860 w 1841155"/>
                  <a:gd name="connsiteY7" fmla="*/ 266761 h 1470616"/>
                  <a:gd name="connsiteX8" fmla="*/ 363485 w 1841155"/>
                  <a:gd name="connsiteY8" fmla="*/ 412018 h 1470616"/>
                  <a:gd name="connsiteX9" fmla="*/ 263472 w 1841155"/>
                  <a:gd name="connsiteY9" fmla="*/ 797781 h 1470616"/>
                  <a:gd name="connsiteX10" fmla="*/ 523029 w 1841155"/>
                  <a:gd name="connsiteY10" fmla="*/ 1150205 h 1470616"/>
                  <a:gd name="connsiteX11" fmla="*/ 1087385 w 1841155"/>
                  <a:gd name="connsiteY11" fmla="*/ 1221643 h 1470616"/>
                  <a:gd name="connsiteX12" fmla="*/ 1568398 w 1841155"/>
                  <a:gd name="connsiteY12" fmla="*/ 902555 h 1470616"/>
                  <a:gd name="connsiteX13" fmla="*/ 1573160 w 1841155"/>
                  <a:gd name="connsiteY13" fmla="*/ 473931 h 1470616"/>
                  <a:gd name="connsiteX14" fmla="*/ 1337416 w 1841155"/>
                  <a:gd name="connsiteY14" fmla="*/ 195324 h 1470616"/>
                  <a:gd name="connsiteX15" fmla="*/ 737341 w 1841155"/>
                  <a:gd name="connsiteY15" fmla="*/ 62 h 1470616"/>
                  <a:gd name="connsiteX16" fmla="*/ 165841 w 1841155"/>
                  <a:gd name="connsiteY16" fmla="*/ 214374 h 1470616"/>
                  <a:gd name="connsiteX17" fmla="*/ 3916 w 1841155"/>
                  <a:gd name="connsiteY17" fmla="*/ 704912 h 1470616"/>
                  <a:gd name="connsiteX18" fmla="*/ 144410 w 1841155"/>
                  <a:gd name="connsiteY18" fmla="*/ 1183543 h 1470616"/>
                  <a:gd name="connsiteX19" fmla="*/ 1039760 w 1841155"/>
                  <a:gd name="connsiteY19" fmla="*/ 1469293 h 1470616"/>
                  <a:gd name="connsiteX20" fmla="*/ 1677935 w 1841155"/>
                  <a:gd name="connsiteY20" fmla="*/ 1259743 h 1470616"/>
                  <a:gd name="connsiteX21" fmla="*/ 1830335 w 1841155"/>
                  <a:gd name="connsiteY21" fmla="*/ 612043 h 1470616"/>
                  <a:gd name="connsiteX22" fmla="*/ 1458860 w 1841155"/>
                  <a:gd name="connsiteY22" fmla="*/ 50068 h 1470616"/>
                  <a:gd name="connsiteX23" fmla="*/ 1135010 w 1841155"/>
                  <a:gd name="connsiteY23" fmla="*/ 88168 h 1470616"/>
                  <a:gd name="connsiteX24" fmla="*/ 1135010 w 1841155"/>
                  <a:gd name="connsiteY24" fmla="*/ 69118 h 1470616"/>
                  <a:gd name="connsiteX0" fmla="*/ 860115 w 1840104"/>
                  <a:gd name="connsiteY0" fmla="*/ 485837 h 1469293"/>
                  <a:gd name="connsiteX1" fmla="*/ 555315 w 1840104"/>
                  <a:gd name="connsiteY1" fmla="*/ 476311 h 1469293"/>
                  <a:gd name="connsiteX2" fmla="*/ 474352 w 1840104"/>
                  <a:gd name="connsiteY2" fmla="*/ 788256 h 1469293"/>
                  <a:gd name="connsiteX3" fmla="*/ 798202 w 1840104"/>
                  <a:gd name="connsiteY3" fmla="*/ 1043049 h 1469293"/>
                  <a:gd name="connsiteX4" fmla="*/ 1253021 w 1840104"/>
                  <a:gd name="connsiteY4" fmla="*/ 916843 h 1469293"/>
                  <a:gd name="connsiteX5" fmla="*/ 1314934 w 1840104"/>
                  <a:gd name="connsiteY5" fmla="*/ 581087 h 1469293"/>
                  <a:gd name="connsiteX6" fmla="*/ 1031565 w 1840104"/>
                  <a:gd name="connsiteY6" fmla="*/ 357249 h 1469293"/>
                  <a:gd name="connsiteX7" fmla="*/ 695809 w 1840104"/>
                  <a:gd name="connsiteY7" fmla="*/ 266761 h 1469293"/>
                  <a:gd name="connsiteX8" fmla="*/ 362434 w 1840104"/>
                  <a:gd name="connsiteY8" fmla="*/ 412018 h 1469293"/>
                  <a:gd name="connsiteX9" fmla="*/ 262421 w 1840104"/>
                  <a:gd name="connsiteY9" fmla="*/ 797781 h 1469293"/>
                  <a:gd name="connsiteX10" fmla="*/ 521978 w 1840104"/>
                  <a:gd name="connsiteY10" fmla="*/ 1150205 h 1469293"/>
                  <a:gd name="connsiteX11" fmla="*/ 1086334 w 1840104"/>
                  <a:gd name="connsiteY11" fmla="*/ 1221643 h 1469293"/>
                  <a:gd name="connsiteX12" fmla="*/ 1567347 w 1840104"/>
                  <a:gd name="connsiteY12" fmla="*/ 902555 h 1469293"/>
                  <a:gd name="connsiteX13" fmla="*/ 1572109 w 1840104"/>
                  <a:gd name="connsiteY13" fmla="*/ 473931 h 1469293"/>
                  <a:gd name="connsiteX14" fmla="*/ 1336365 w 1840104"/>
                  <a:gd name="connsiteY14" fmla="*/ 195324 h 1469293"/>
                  <a:gd name="connsiteX15" fmla="*/ 736290 w 1840104"/>
                  <a:gd name="connsiteY15" fmla="*/ 62 h 1469293"/>
                  <a:gd name="connsiteX16" fmla="*/ 164790 w 1840104"/>
                  <a:gd name="connsiteY16" fmla="*/ 214374 h 1469293"/>
                  <a:gd name="connsiteX17" fmla="*/ 2865 w 1840104"/>
                  <a:gd name="connsiteY17" fmla="*/ 704912 h 1469293"/>
                  <a:gd name="connsiteX18" fmla="*/ 264803 w 1840104"/>
                  <a:gd name="connsiteY18" fmla="*/ 1259743 h 1469293"/>
                  <a:gd name="connsiteX19" fmla="*/ 1038709 w 1840104"/>
                  <a:gd name="connsiteY19" fmla="*/ 1469293 h 1469293"/>
                  <a:gd name="connsiteX20" fmla="*/ 1676884 w 1840104"/>
                  <a:gd name="connsiteY20" fmla="*/ 1259743 h 1469293"/>
                  <a:gd name="connsiteX21" fmla="*/ 1829284 w 1840104"/>
                  <a:gd name="connsiteY21" fmla="*/ 612043 h 1469293"/>
                  <a:gd name="connsiteX22" fmla="*/ 1457809 w 1840104"/>
                  <a:gd name="connsiteY22" fmla="*/ 50068 h 1469293"/>
                  <a:gd name="connsiteX23" fmla="*/ 1133959 w 1840104"/>
                  <a:gd name="connsiteY23" fmla="*/ 88168 h 1469293"/>
                  <a:gd name="connsiteX24" fmla="*/ 1133959 w 1840104"/>
                  <a:gd name="connsiteY24" fmla="*/ 69118 h 1469293"/>
                  <a:gd name="connsiteX0" fmla="*/ 860115 w 1836175"/>
                  <a:gd name="connsiteY0" fmla="*/ 485837 h 1470191"/>
                  <a:gd name="connsiteX1" fmla="*/ 555315 w 1836175"/>
                  <a:gd name="connsiteY1" fmla="*/ 476311 h 1470191"/>
                  <a:gd name="connsiteX2" fmla="*/ 474352 w 1836175"/>
                  <a:gd name="connsiteY2" fmla="*/ 788256 h 1470191"/>
                  <a:gd name="connsiteX3" fmla="*/ 798202 w 1836175"/>
                  <a:gd name="connsiteY3" fmla="*/ 1043049 h 1470191"/>
                  <a:gd name="connsiteX4" fmla="*/ 1253021 w 1836175"/>
                  <a:gd name="connsiteY4" fmla="*/ 916843 h 1470191"/>
                  <a:gd name="connsiteX5" fmla="*/ 1314934 w 1836175"/>
                  <a:gd name="connsiteY5" fmla="*/ 581087 h 1470191"/>
                  <a:gd name="connsiteX6" fmla="*/ 1031565 w 1836175"/>
                  <a:gd name="connsiteY6" fmla="*/ 357249 h 1470191"/>
                  <a:gd name="connsiteX7" fmla="*/ 695809 w 1836175"/>
                  <a:gd name="connsiteY7" fmla="*/ 266761 h 1470191"/>
                  <a:gd name="connsiteX8" fmla="*/ 362434 w 1836175"/>
                  <a:gd name="connsiteY8" fmla="*/ 412018 h 1470191"/>
                  <a:gd name="connsiteX9" fmla="*/ 262421 w 1836175"/>
                  <a:gd name="connsiteY9" fmla="*/ 797781 h 1470191"/>
                  <a:gd name="connsiteX10" fmla="*/ 521978 w 1836175"/>
                  <a:gd name="connsiteY10" fmla="*/ 1150205 h 1470191"/>
                  <a:gd name="connsiteX11" fmla="*/ 1086334 w 1836175"/>
                  <a:gd name="connsiteY11" fmla="*/ 1221643 h 1470191"/>
                  <a:gd name="connsiteX12" fmla="*/ 1567347 w 1836175"/>
                  <a:gd name="connsiteY12" fmla="*/ 902555 h 1470191"/>
                  <a:gd name="connsiteX13" fmla="*/ 1572109 w 1836175"/>
                  <a:gd name="connsiteY13" fmla="*/ 473931 h 1470191"/>
                  <a:gd name="connsiteX14" fmla="*/ 1336365 w 1836175"/>
                  <a:gd name="connsiteY14" fmla="*/ 195324 h 1470191"/>
                  <a:gd name="connsiteX15" fmla="*/ 736290 w 1836175"/>
                  <a:gd name="connsiteY15" fmla="*/ 62 h 1470191"/>
                  <a:gd name="connsiteX16" fmla="*/ 164790 w 1836175"/>
                  <a:gd name="connsiteY16" fmla="*/ 214374 h 1470191"/>
                  <a:gd name="connsiteX17" fmla="*/ 2865 w 1836175"/>
                  <a:gd name="connsiteY17" fmla="*/ 704912 h 1470191"/>
                  <a:gd name="connsiteX18" fmla="*/ 264803 w 1836175"/>
                  <a:gd name="connsiteY18" fmla="*/ 1259743 h 1470191"/>
                  <a:gd name="connsiteX19" fmla="*/ 1038709 w 1836175"/>
                  <a:gd name="connsiteY19" fmla="*/ 1469293 h 1470191"/>
                  <a:gd name="connsiteX20" fmla="*/ 1648309 w 1836175"/>
                  <a:gd name="connsiteY20" fmla="*/ 1193068 h 1470191"/>
                  <a:gd name="connsiteX21" fmla="*/ 1829284 w 1836175"/>
                  <a:gd name="connsiteY21" fmla="*/ 612043 h 1470191"/>
                  <a:gd name="connsiteX22" fmla="*/ 1457809 w 1836175"/>
                  <a:gd name="connsiteY22" fmla="*/ 50068 h 1470191"/>
                  <a:gd name="connsiteX23" fmla="*/ 1133959 w 1836175"/>
                  <a:gd name="connsiteY23" fmla="*/ 88168 h 1470191"/>
                  <a:gd name="connsiteX24" fmla="*/ 1133959 w 1836175"/>
                  <a:gd name="connsiteY24" fmla="*/ 69118 h 1470191"/>
                  <a:gd name="connsiteX0" fmla="*/ 860115 w 1834569"/>
                  <a:gd name="connsiteY0" fmla="*/ 485837 h 1470191"/>
                  <a:gd name="connsiteX1" fmla="*/ 555315 w 1834569"/>
                  <a:gd name="connsiteY1" fmla="*/ 476311 h 1470191"/>
                  <a:gd name="connsiteX2" fmla="*/ 474352 w 1834569"/>
                  <a:gd name="connsiteY2" fmla="*/ 788256 h 1470191"/>
                  <a:gd name="connsiteX3" fmla="*/ 798202 w 1834569"/>
                  <a:gd name="connsiteY3" fmla="*/ 1043049 h 1470191"/>
                  <a:gd name="connsiteX4" fmla="*/ 1253021 w 1834569"/>
                  <a:gd name="connsiteY4" fmla="*/ 916843 h 1470191"/>
                  <a:gd name="connsiteX5" fmla="*/ 1314934 w 1834569"/>
                  <a:gd name="connsiteY5" fmla="*/ 581087 h 1470191"/>
                  <a:gd name="connsiteX6" fmla="*/ 1031565 w 1834569"/>
                  <a:gd name="connsiteY6" fmla="*/ 357249 h 1470191"/>
                  <a:gd name="connsiteX7" fmla="*/ 695809 w 1834569"/>
                  <a:gd name="connsiteY7" fmla="*/ 266761 h 1470191"/>
                  <a:gd name="connsiteX8" fmla="*/ 362434 w 1834569"/>
                  <a:gd name="connsiteY8" fmla="*/ 412018 h 1470191"/>
                  <a:gd name="connsiteX9" fmla="*/ 262421 w 1834569"/>
                  <a:gd name="connsiteY9" fmla="*/ 797781 h 1470191"/>
                  <a:gd name="connsiteX10" fmla="*/ 521978 w 1834569"/>
                  <a:gd name="connsiteY10" fmla="*/ 1150205 h 1470191"/>
                  <a:gd name="connsiteX11" fmla="*/ 1086334 w 1834569"/>
                  <a:gd name="connsiteY11" fmla="*/ 1221643 h 1470191"/>
                  <a:gd name="connsiteX12" fmla="*/ 1567347 w 1834569"/>
                  <a:gd name="connsiteY12" fmla="*/ 902555 h 1470191"/>
                  <a:gd name="connsiteX13" fmla="*/ 1572109 w 1834569"/>
                  <a:gd name="connsiteY13" fmla="*/ 473931 h 1470191"/>
                  <a:gd name="connsiteX14" fmla="*/ 1336365 w 1834569"/>
                  <a:gd name="connsiteY14" fmla="*/ 195324 h 1470191"/>
                  <a:gd name="connsiteX15" fmla="*/ 736290 w 1834569"/>
                  <a:gd name="connsiteY15" fmla="*/ 62 h 1470191"/>
                  <a:gd name="connsiteX16" fmla="*/ 164790 w 1834569"/>
                  <a:gd name="connsiteY16" fmla="*/ 214374 h 1470191"/>
                  <a:gd name="connsiteX17" fmla="*/ 2865 w 1834569"/>
                  <a:gd name="connsiteY17" fmla="*/ 704912 h 1470191"/>
                  <a:gd name="connsiteX18" fmla="*/ 264803 w 1834569"/>
                  <a:gd name="connsiteY18" fmla="*/ 1259743 h 1470191"/>
                  <a:gd name="connsiteX19" fmla="*/ 1038709 w 1834569"/>
                  <a:gd name="connsiteY19" fmla="*/ 1469293 h 1470191"/>
                  <a:gd name="connsiteX20" fmla="*/ 1648309 w 1834569"/>
                  <a:gd name="connsiteY20" fmla="*/ 1193068 h 1470191"/>
                  <a:gd name="connsiteX21" fmla="*/ 1829284 w 1834569"/>
                  <a:gd name="connsiteY21" fmla="*/ 612043 h 1470191"/>
                  <a:gd name="connsiteX22" fmla="*/ 1488765 w 1834569"/>
                  <a:gd name="connsiteY22" fmla="*/ 73881 h 1470191"/>
                  <a:gd name="connsiteX23" fmla="*/ 1133959 w 1834569"/>
                  <a:gd name="connsiteY23" fmla="*/ 88168 h 1470191"/>
                  <a:gd name="connsiteX24" fmla="*/ 1133959 w 1834569"/>
                  <a:gd name="connsiteY24" fmla="*/ 69118 h 1470191"/>
                  <a:gd name="connsiteX0" fmla="*/ 860115 w 1834569"/>
                  <a:gd name="connsiteY0" fmla="*/ 485837 h 1470191"/>
                  <a:gd name="connsiteX1" fmla="*/ 555315 w 1834569"/>
                  <a:gd name="connsiteY1" fmla="*/ 476311 h 1470191"/>
                  <a:gd name="connsiteX2" fmla="*/ 474352 w 1834569"/>
                  <a:gd name="connsiteY2" fmla="*/ 788256 h 1470191"/>
                  <a:gd name="connsiteX3" fmla="*/ 798202 w 1834569"/>
                  <a:gd name="connsiteY3" fmla="*/ 1043049 h 1470191"/>
                  <a:gd name="connsiteX4" fmla="*/ 1253021 w 1834569"/>
                  <a:gd name="connsiteY4" fmla="*/ 916843 h 1470191"/>
                  <a:gd name="connsiteX5" fmla="*/ 1314934 w 1834569"/>
                  <a:gd name="connsiteY5" fmla="*/ 581087 h 1470191"/>
                  <a:gd name="connsiteX6" fmla="*/ 1031565 w 1834569"/>
                  <a:gd name="connsiteY6" fmla="*/ 357249 h 1470191"/>
                  <a:gd name="connsiteX7" fmla="*/ 695809 w 1834569"/>
                  <a:gd name="connsiteY7" fmla="*/ 266761 h 1470191"/>
                  <a:gd name="connsiteX8" fmla="*/ 362434 w 1834569"/>
                  <a:gd name="connsiteY8" fmla="*/ 412018 h 1470191"/>
                  <a:gd name="connsiteX9" fmla="*/ 262421 w 1834569"/>
                  <a:gd name="connsiteY9" fmla="*/ 797781 h 1470191"/>
                  <a:gd name="connsiteX10" fmla="*/ 521978 w 1834569"/>
                  <a:gd name="connsiteY10" fmla="*/ 1150205 h 1470191"/>
                  <a:gd name="connsiteX11" fmla="*/ 1086334 w 1834569"/>
                  <a:gd name="connsiteY11" fmla="*/ 1221643 h 1470191"/>
                  <a:gd name="connsiteX12" fmla="*/ 1567347 w 1834569"/>
                  <a:gd name="connsiteY12" fmla="*/ 902555 h 1470191"/>
                  <a:gd name="connsiteX13" fmla="*/ 1572109 w 1834569"/>
                  <a:gd name="connsiteY13" fmla="*/ 473931 h 1470191"/>
                  <a:gd name="connsiteX14" fmla="*/ 1336365 w 1834569"/>
                  <a:gd name="connsiteY14" fmla="*/ 195324 h 1470191"/>
                  <a:gd name="connsiteX15" fmla="*/ 736290 w 1834569"/>
                  <a:gd name="connsiteY15" fmla="*/ 62 h 1470191"/>
                  <a:gd name="connsiteX16" fmla="*/ 164790 w 1834569"/>
                  <a:gd name="connsiteY16" fmla="*/ 214374 h 1470191"/>
                  <a:gd name="connsiteX17" fmla="*/ 2865 w 1834569"/>
                  <a:gd name="connsiteY17" fmla="*/ 704912 h 1470191"/>
                  <a:gd name="connsiteX18" fmla="*/ 264803 w 1834569"/>
                  <a:gd name="connsiteY18" fmla="*/ 1259743 h 1470191"/>
                  <a:gd name="connsiteX19" fmla="*/ 1038709 w 1834569"/>
                  <a:gd name="connsiteY19" fmla="*/ 1469293 h 1470191"/>
                  <a:gd name="connsiteX20" fmla="*/ 1648309 w 1834569"/>
                  <a:gd name="connsiteY20" fmla="*/ 1193068 h 1470191"/>
                  <a:gd name="connsiteX21" fmla="*/ 1829284 w 1834569"/>
                  <a:gd name="connsiteY21" fmla="*/ 612043 h 1470191"/>
                  <a:gd name="connsiteX22" fmla="*/ 1488765 w 1834569"/>
                  <a:gd name="connsiteY22" fmla="*/ 73881 h 1470191"/>
                  <a:gd name="connsiteX23" fmla="*/ 1198253 w 1834569"/>
                  <a:gd name="connsiteY23" fmla="*/ 38162 h 1470191"/>
                  <a:gd name="connsiteX24" fmla="*/ 1133959 w 1834569"/>
                  <a:gd name="connsiteY24" fmla="*/ 69118 h 1470191"/>
                  <a:gd name="connsiteX0" fmla="*/ 860115 w 1834569"/>
                  <a:gd name="connsiteY0" fmla="*/ 485837 h 1470191"/>
                  <a:gd name="connsiteX1" fmla="*/ 555315 w 1834569"/>
                  <a:gd name="connsiteY1" fmla="*/ 476311 h 1470191"/>
                  <a:gd name="connsiteX2" fmla="*/ 474352 w 1834569"/>
                  <a:gd name="connsiteY2" fmla="*/ 788256 h 1470191"/>
                  <a:gd name="connsiteX3" fmla="*/ 798202 w 1834569"/>
                  <a:gd name="connsiteY3" fmla="*/ 1043049 h 1470191"/>
                  <a:gd name="connsiteX4" fmla="*/ 1253021 w 1834569"/>
                  <a:gd name="connsiteY4" fmla="*/ 916843 h 1470191"/>
                  <a:gd name="connsiteX5" fmla="*/ 1314934 w 1834569"/>
                  <a:gd name="connsiteY5" fmla="*/ 581087 h 1470191"/>
                  <a:gd name="connsiteX6" fmla="*/ 1031565 w 1834569"/>
                  <a:gd name="connsiteY6" fmla="*/ 357249 h 1470191"/>
                  <a:gd name="connsiteX7" fmla="*/ 695809 w 1834569"/>
                  <a:gd name="connsiteY7" fmla="*/ 266761 h 1470191"/>
                  <a:gd name="connsiteX8" fmla="*/ 362434 w 1834569"/>
                  <a:gd name="connsiteY8" fmla="*/ 412018 h 1470191"/>
                  <a:gd name="connsiteX9" fmla="*/ 262421 w 1834569"/>
                  <a:gd name="connsiteY9" fmla="*/ 797781 h 1470191"/>
                  <a:gd name="connsiteX10" fmla="*/ 521978 w 1834569"/>
                  <a:gd name="connsiteY10" fmla="*/ 1150205 h 1470191"/>
                  <a:gd name="connsiteX11" fmla="*/ 1086334 w 1834569"/>
                  <a:gd name="connsiteY11" fmla="*/ 1221643 h 1470191"/>
                  <a:gd name="connsiteX12" fmla="*/ 1567347 w 1834569"/>
                  <a:gd name="connsiteY12" fmla="*/ 902555 h 1470191"/>
                  <a:gd name="connsiteX13" fmla="*/ 1572109 w 1834569"/>
                  <a:gd name="connsiteY13" fmla="*/ 473931 h 1470191"/>
                  <a:gd name="connsiteX14" fmla="*/ 1336365 w 1834569"/>
                  <a:gd name="connsiteY14" fmla="*/ 195324 h 1470191"/>
                  <a:gd name="connsiteX15" fmla="*/ 736290 w 1834569"/>
                  <a:gd name="connsiteY15" fmla="*/ 62 h 1470191"/>
                  <a:gd name="connsiteX16" fmla="*/ 164790 w 1834569"/>
                  <a:gd name="connsiteY16" fmla="*/ 214374 h 1470191"/>
                  <a:gd name="connsiteX17" fmla="*/ 2865 w 1834569"/>
                  <a:gd name="connsiteY17" fmla="*/ 704912 h 1470191"/>
                  <a:gd name="connsiteX18" fmla="*/ 264803 w 1834569"/>
                  <a:gd name="connsiteY18" fmla="*/ 1259743 h 1470191"/>
                  <a:gd name="connsiteX19" fmla="*/ 1038709 w 1834569"/>
                  <a:gd name="connsiteY19" fmla="*/ 1469293 h 1470191"/>
                  <a:gd name="connsiteX20" fmla="*/ 1648309 w 1834569"/>
                  <a:gd name="connsiteY20" fmla="*/ 1193068 h 1470191"/>
                  <a:gd name="connsiteX21" fmla="*/ 1829284 w 1834569"/>
                  <a:gd name="connsiteY21" fmla="*/ 612043 h 1470191"/>
                  <a:gd name="connsiteX22" fmla="*/ 1488765 w 1834569"/>
                  <a:gd name="connsiteY22" fmla="*/ 73881 h 1470191"/>
                  <a:gd name="connsiteX23" fmla="*/ 1198253 w 1834569"/>
                  <a:gd name="connsiteY23" fmla="*/ 4824 h 1470191"/>
                  <a:gd name="connsiteX24" fmla="*/ 1133959 w 1834569"/>
                  <a:gd name="connsiteY24" fmla="*/ 69118 h 1470191"/>
                  <a:gd name="connsiteX0" fmla="*/ 860115 w 1834569"/>
                  <a:gd name="connsiteY0" fmla="*/ 495976 h 1480330"/>
                  <a:gd name="connsiteX1" fmla="*/ 555315 w 1834569"/>
                  <a:gd name="connsiteY1" fmla="*/ 486450 h 1480330"/>
                  <a:gd name="connsiteX2" fmla="*/ 474352 w 1834569"/>
                  <a:gd name="connsiteY2" fmla="*/ 798395 h 1480330"/>
                  <a:gd name="connsiteX3" fmla="*/ 798202 w 1834569"/>
                  <a:gd name="connsiteY3" fmla="*/ 1053188 h 1480330"/>
                  <a:gd name="connsiteX4" fmla="*/ 1253021 w 1834569"/>
                  <a:gd name="connsiteY4" fmla="*/ 926982 h 1480330"/>
                  <a:gd name="connsiteX5" fmla="*/ 1314934 w 1834569"/>
                  <a:gd name="connsiteY5" fmla="*/ 591226 h 1480330"/>
                  <a:gd name="connsiteX6" fmla="*/ 1031565 w 1834569"/>
                  <a:gd name="connsiteY6" fmla="*/ 367388 h 1480330"/>
                  <a:gd name="connsiteX7" fmla="*/ 695809 w 1834569"/>
                  <a:gd name="connsiteY7" fmla="*/ 276900 h 1480330"/>
                  <a:gd name="connsiteX8" fmla="*/ 362434 w 1834569"/>
                  <a:gd name="connsiteY8" fmla="*/ 422157 h 1480330"/>
                  <a:gd name="connsiteX9" fmla="*/ 262421 w 1834569"/>
                  <a:gd name="connsiteY9" fmla="*/ 807920 h 1480330"/>
                  <a:gd name="connsiteX10" fmla="*/ 521978 w 1834569"/>
                  <a:gd name="connsiteY10" fmla="*/ 1160344 h 1480330"/>
                  <a:gd name="connsiteX11" fmla="*/ 1086334 w 1834569"/>
                  <a:gd name="connsiteY11" fmla="*/ 1231782 h 1480330"/>
                  <a:gd name="connsiteX12" fmla="*/ 1567347 w 1834569"/>
                  <a:gd name="connsiteY12" fmla="*/ 912694 h 1480330"/>
                  <a:gd name="connsiteX13" fmla="*/ 1572109 w 1834569"/>
                  <a:gd name="connsiteY13" fmla="*/ 484070 h 1480330"/>
                  <a:gd name="connsiteX14" fmla="*/ 1336365 w 1834569"/>
                  <a:gd name="connsiteY14" fmla="*/ 205463 h 1480330"/>
                  <a:gd name="connsiteX15" fmla="*/ 736290 w 1834569"/>
                  <a:gd name="connsiteY15" fmla="*/ 10201 h 1480330"/>
                  <a:gd name="connsiteX16" fmla="*/ 164790 w 1834569"/>
                  <a:gd name="connsiteY16" fmla="*/ 224513 h 1480330"/>
                  <a:gd name="connsiteX17" fmla="*/ 2865 w 1834569"/>
                  <a:gd name="connsiteY17" fmla="*/ 715051 h 1480330"/>
                  <a:gd name="connsiteX18" fmla="*/ 264803 w 1834569"/>
                  <a:gd name="connsiteY18" fmla="*/ 1269882 h 1480330"/>
                  <a:gd name="connsiteX19" fmla="*/ 1038709 w 1834569"/>
                  <a:gd name="connsiteY19" fmla="*/ 1479432 h 1480330"/>
                  <a:gd name="connsiteX20" fmla="*/ 1648309 w 1834569"/>
                  <a:gd name="connsiteY20" fmla="*/ 1203207 h 1480330"/>
                  <a:gd name="connsiteX21" fmla="*/ 1829284 w 1834569"/>
                  <a:gd name="connsiteY21" fmla="*/ 622182 h 1480330"/>
                  <a:gd name="connsiteX22" fmla="*/ 1488765 w 1834569"/>
                  <a:gd name="connsiteY22" fmla="*/ 84020 h 1480330"/>
                  <a:gd name="connsiteX23" fmla="*/ 1198253 w 1834569"/>
                  <a:gd name="connsiteY23" fmla="*/ 14963 h 1480330"/>
                  <a:gd name="connsiteX24" fmla="*/ 1133959 w 1834569"/>
                  <a:gd name="connsiteY24" fmla="*/ 79257 h 1480330"/>
                  <a:gd name="connsiteX0" fmla="*/ 860115 w 1832170"/>
                  <a:gd name="connsiteY0" fmla="*/ 495976 h 1531003"/>
                  <a:gd name="connsiteX1" fmla="*/ 555315 w 1832170"/>
                  <a:gd name="connsiteY1" fmla="*/ 486450 h 1531003"/>
                  <a:gd name="connsiteX2" fmla="*/ 474352 w 1832170"/>
                  <a:gd name="connsiteY2" fmla="*/ 798395 h 1531003"/>
                  <a:gd name="connsiteX3" fmla="*/ 798202 w 1832170"/>
                  <a:gd name="connsiteY3" fmla="*/ 1053188 h 1531003"/>
                  <a:gd name="connsiteX4" fmla="*/ 1253021 w 1832170"/>
                  <a:gd name="connsiteY4" fmla="*/ 926982 h 1531003"/>
                  <a:gd name="connsiteX5" fmla="*/ 1314934 w 1832170"/>
                  <a:gd name="connsiteY5" fmla="*/ 591226 h 1531003"/>
                  <a:gd name="connsiteX6" fmla="*/ 1031565 w 1832170"/>
                  <a:gd name="connsiteY6" fmla="*/ 367388 h 1531003"/>
                  <a:gd name="connsiteX7" fmla="*/ 695809 w 1832170"/>
                  <a:gd name="connsiteY7" fmla="*/ 276900 h 1531003"/>
                  <a:gd name="connsiteX8" fmla="*/ 362434 w 1832170"/>
                  <a:gd name="connsiteY8" fmla="*/ 422157 h 1531003"/>
                  <a:gd name="connsiteX9" fmla="*/ 262421 w 1832170"/>
                  <a:gd name="connsiteY9" fmla="*/ 807920 h 1531003"/>
                  <a:gd name="connsiteX10" fmla="*/ 521978 w 1832170"/>
                  <a:gd name="connsiteY10" fmla="*/ 1160344 h 1531003"/>
                  <a:gd name="connsiteX11" fmla="*/ 1086334 w 1832170"/>
                  <a:gd name="connsiteY11" fmla="*/ 1231782 h 1531003"/>
                  <a:gd name="connsiteX12" fmla="*/ 1567347 w 1832170"/>
                  <a:gd name="connsiteY12" fmla="*/ 912694 h 1531003"/>
                  <a:gd name="connsiteX13" fmla="*/ 1572109 w 1832170"/>
                  <a:gd name="connsiteY13" fmla="*/ 484070 h 1531003"/>
                  <a:gd name="connsiteX14" fmla="*/ 1336365 w 1832170"/>
                  <a:gd name="connsiteY14" fmla="*/ 205463 h 1531003"/>
                  <a:gd name="connsiteX15" fmla="*/ 736290 w 1832170"/>
                  <a:gd name="connsiteY15" fmla="*/ 10201 h 1531003"/>
                  <a:gd name="connsiteX16" fmla="*/ 164790 w 1832170"/>
                  <a:gd name="connsiteY16" fmla="*/ 224513 h 1531003"/>
                  <a:gd name="connsiteX17" fmla="*/ 2865 w 1832170"/>
                  <a:gd name="connsiteY17" fmla="*/ 715051 h 1531003"/>
                  <a:gd name="connsiteX18" fmla="*/ 264803 w 1832170"/>
                  <a:gd name="connsiteY18" fmla="*/ 1269882 h 1531003"/>
                  <a:gd name="connsiteX19" fmla="*/ 1038709 w 1832170"/>
                  <a:gd name="connsiteY19" fmla="*/ 1479432 h 1531003"/>
                  <a:gd name="connsiteX20" fmla="*/ 1572547 w 1832170"/>
                  <a:gd name="connsiteY20" fmla="*/ 1509452 h 1531003"/>
                  <a:gd name="connsiteX21" fmla="*/ 1648309 w 1832170"/>
                  <a:gd name="connsiteY21" fmla="*/ 1203207 h 1531003"/>
                  <a:gd name="connsiteX22" fmla="*/ 1829284 w 1832170"/>
                  <a:gd name="connsiteY22" fmla="*/ 622182 h 1531003"/>
                  <a:gd name="connsiteX23" fmla="*/ 1488765 w 1832170"/>
                  <a:gd name="connsiteY23" fmla="*/ 84020 h 1531003"/>
                  <a:gd name="connsiteX24" fmla="*/ 1198253 w 1832170"/>
                  <a:gd name="connsiteY24" fmla="*/ 14963 h 1531003"/>
                  <a:gd name="connsiteX25" fmla="*/ 1133959 w 1832170"/>
                  <a:gd name="connsiteY25" fmla="*/ 79257 h 1531003"/>
                  <a:gd name="connsiteX0" fmla="*/ 860115 w 1834924"/>
                  <a:gd name="connsiteY0" fmla="*/ 495976 h 1531003"/>
                  <a:gd name="connsiteX1" fmla="*/ 555315 w 1834924"/>
                  <a:gd name="connsiteY1" fmla="*/ 486450 h 1531003"/>
                  <a:gd name="connsiteX2" fmla="*/ 474352 w 1834924"/>
                  <a:gd name="connsiteY2" fmla="*/ 798395 h 1531003"/>
                  <a:gd name="connsiteX3" fmla="*/ 798202 w 1834924"/>
                  <a:gd name="connsiteY3" fmla="*/ 1053188 h 1531003"/>
                  <a:gd name="connsiteX4" fmla="*/ 1253021 w 1834924"/>
                  <a:gd name="connsiteY4" fmla="*/ 926982 h 1531003"/>
                  <a:gd name="connsiteX5" fmla="*/ 1314934 w 1834924"/>
                  <a:gd name="connsiteY5" fmla="*/ 591226 h 1531003"/>
                  <a:gd name="connsiteX6" fmla="*/ 1031565 w 1834924"/>
                  <a:gd name="connsiteY6" fmla="*/ 367388 h 1531003"/>
                  <a:gd name="connsiteX7" fmla="*/ 695809 w 1834924"/>
                  <a:gd name="connsiteY7" fmla="*/ 276900 h 1531003"/>
                  <a:gd name="connsiteX8" fmla="*/ 362434 w 1834924"/>
                  <a:gd name="connsiteY8" fmla="*/ 422157 h 1531003"/>
                  <a:gd name="connsiteX9" fmla="*/ 262421 w 1834924"/>
                  <a:gd name="connsiteY9" fmla="*/ 807920 h 1531003"/>
                  <a:gd name="connsiteX10" fmla="*/ 521978 w 1834924"/>
                  <a:gd name="connsiteY10" fmla="*/ 1160344 h 1531003"/>
                  <a:gd name="connsiteX11" fmla="*/ 1086334 w 1834924"/>
                  <a:gd name="connsiteY11" fmla="*/ 1231782 h 1531003"/>
                  <a:gd name="connsiteX12" fmla="*/ 1567347 w 1834924"/>
                  <a:gd name="connsiteY12" fmla="*/ 912694 h 1531003"/>
                  <a:gd name="connsiteX13" fmla="*/ 1572109 w 1834924"/>
                  <a:gd name="connsiteY13" fmla="*/ 484070 h 1531003"/>
                  <a:gd name="connsiteX14" fmla="*/ 1336365 w 1834924"/>
                  <a:gd name="connsiteY14" fmla="*/ 205463 h 1531003"/>
                  <a:gd name="connsiteX15" fmla="*/ 736290 w 1834924"/>
                  <a:gd name="connsiteY15" fmla="*/ 10201 h 1531003"/>
                  <a:gd name="connsiteX16" fmla="*/ 164790 w 1834924"/>
                  <a:gd name="connsiteY16" fmla="*/ 224513 h 1531003"/>
                  <a:gd name="connsiteX17" fmla="*/ 2865 w 1834924"/>
                  <a:gd name="connsiteY17" fmla="*/ 715051 h 1531003"/>
                  <a:gd name="connsiteX18" fmla="*/ 264803 w 1834924"/>
                  <a:gd name="connsiteY18" fmla="*/ 1269882 h 1531003"/>
                  <a:gd name="connsiteX19" fmla="*/ 1038709 w 1834924"/>
                  <a:gd name="connsiteY19" fmla="*/ 1479432 h 1531003"/>
                  <a:gd name="connsiteX20" fmla="*/ 1572547 w 1834924"/>
                  <a:gd name="connsiteY20" fmla="*/ 1509452 h 1531003"/>
                  <a:gd name="connsiteX21" fmla="*/ 1692180 w 1834924"/>
                  <a:gd name="connsiteY21" fmla="*/ 1217229 h 1531003"/>
                  <a:gd name="connsiteX22" fmla="*/ 1829284 w 1834924"/>
                  <a:gd name="connsiteY22" fmla="*/ 622182 h 1531003"/>
                  <a:gd name="connsiteX23" fmla="*/ 1488765 w 1834924"/>
                  <a:gd name="connsiteY23" fmla="*/ 84020 h 1531003"/>
                  <a:gd name="connsiteX24" fmla="*/ 1198253 w 1834924"/>
                  <a:gd name="connsiteY24" fmla="*/ 14963 h 1531003"/>
                  <a:gd name="connsiteX25" fmla="*/ 1133959 w 1834924"/>
                  <a:gd name="connsiteY25" fmla="*/ 79257 h 153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34924" h="1531003">
                    <a:moveTo>
                      <a:pt x="860115" y="495976"/>
                    </a:moveTo>
                    <a:cubicBezTo>
                      <a:pt x="779946" y="410251"/>
                      <a:pt x="619609" y="436047"/>
                      <a:pt x="555315" y="486450"/>
                    </a:cubicBezTo>
                    <a:cubicBezTo>
                      <a:pt x="491021" y="536853"/>
                      <a:pt x="433871" y="703939"/>
                      <a:pt x="474352" y="798395"/>
                    </a:cubicBezTo>
                    <a:cubicBezTo>
                      <a:pt x="514833" y="892851"/>
                      <a:pt x="668424" y="1031757"/>
                      <a:pt x="798202" y="1053188"/>
                    </a:cubicBezTo>
                    <a:cubicBezTo>
                      <a:pt x="927980" y="1074619"/>
                      <a:pt x="1166899" y="1003976"/>
                      <a:pt x="1253021" y="926982"/>
                    </a:cubicBezTo>
                    <a:cubicBezTo>
                      <a:pt x="1339143" y="849988"/>
                      <a:pt x="1351843" y="684492"/>
                      <a:pt x="1314934" y="591226"/>
                    </a:cubicBezTo>
                    <a:cubicBezTo>
                      <a:pt x="1278025" y="497960"/>
                      <a:pt x="1134752" y="419776"/>
                      <a:pt x="1031565" y="367388"/>
                    </a:cubicBezTo>
                    <a:cubicBezTo>
                      <a:pt x="928378" y="315000"/>
                      <a:pt x="807331" y="267772"/>
                      <a:pt x="695809" y="276900"/>
                    </a:cubicBezTo>
                    <a:cubicBezTo>
                      <a:pt x="584287" y="286028"/>
                      <a:pt x="434665" y="333654"/>
                      <a:pt x="362434" y="422157"/>
                    </a:cubicBezTo>
                    <a:cubicBezTo>
                      <a:pt x="290203" y="510660"/>
                      <a:pt x="235830" y="684889"/>
                      <a:pt x="262421" y="807920"/>
                    </a:cubicBezTo>
                    <a:cubicBezTo>
                      <a:pt x="289012" y="930951"/>
                      <a:pt x="384659" y="1089700"/>
                      <a:pt x="521978" y="1160344"/>
                    </a:cubicBezTo>
                    <a:cubicBezTo>
                      <a:pt x="659297" y="1230988"/>
                      <a:pt x="912106" y="1273057"/>
                      <a:pt x="1086334" y="1231782"/>
                    </a:cubicBezTo>
                    <a:cubicBezTo>
                      <a:pt x="1260562" y="1190507"/>
                      <a:pt x="1486385" y="1037313"/>
                      <a:pt x="1567347" y="912694"/>
                    </a:cubicBezTo>
                    <a:cubicBezTo>
                      <a:pt x="1648309" y="788075"/>
                      <a:pt x="1610606" y="601942"/>
                      <a:pt x="1572109" y="484070"/>
                    </a:cubicBezTo>
                    <a:cubicBezTo>
                      <a:pt x="1533612" y="366198"/>
                      <a:pt x="1475668" y="284441"/>
                      <a:pt x="1336365" y="205463"/>
                    </a:cubicBezTo>
                    <a:cubicBezTo>
                      <a:pt x="1197062" y="126485"/>
                      <a:pt x="931552" y="7026"/>
                      <a:pt x="736290" y="10201"/>
                    </a:cubicBezTo>
                    <a:cubicBezTo>
                      <a:pt x="541028" y="13376"/>
                      <a:pt x="287027" y="107038"/>
                      <a:pt x="164790" y="224513"/>
                    </a:cubicBezTo>
                    <a:cubicBezTo>
                      <a:pt x="42553" y="341988"/>
                      <a:pt x="-13804" y="540823"/>
                      <a:pt x="2865" y="715051"/>
                    </a:cubicBezTo>
                    <a:cubicBezTo>
                      <a:pt x="19534" y="889279"/>
                      <a:pt x="92162" y="1142485"/>
                      <a:pt x="264803" y="1269882"/>
                    </a:cubicBezTo>
                    <a:cubicBezTo>
                      <a:pt x="437444" y="1397279"/>
                      <a:pt x="820752" y="1439504"/>
                      <a:pt x="1038709" y="1479432"/>
                    </a:cubicBezTo>
                    <a:cubicBezTo>
                      <a:pt x="1256666" y="1519360"/>
                      <a:pt x="1470947" y="1555489"/>
                      <a:pt x="1572547" y="1509452"/>
                    </a:cubicBezTo>
                    <a:cubicBezTo>
                      <a:pt x="1674147" y="1463415"/>
                      <a:pt x="1649391" y="1365107"/>
                      <a:pt x="1692180" y="1217229"/>
                    </a:cubicBezTo>
                    <a:cubicBezTo>
                      <a:pt x="1734969" y="1069351"/>
                      <a:pt x="1863186" y="811050"/>
                      <a:pt x="1829284" y="622182"/>
                    </a:cubicBezTo>
                    <a:cubicBezTo>
                      <a:pt x="1795382" y="433314"/>
                      <a:pt x="1593937" y="185223"/>
                      <a:pt x="1488765" y="84020"/>
                    </a:cubicBezTo>
                    <a:cubicBezTo>
                      <a:pt x="1383593" y="-17183"/>
                      <a:pt x="1257387" y="-8055"/>
                      <a:pt x="1198253" y="14963"/>
                    </a:cubicBezTo>
                    <a:cubicBezTo>
                      <a:pt x="1139119" y="37981"/>
                      <a:pt x="1106971" y="90369"/>
                      <a:pt x="1133959" y="7925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10" name="Ovál 109">
              <a:extLst>
                <a:ext uri="{FF2B5EF4-FFF2-40B4-BE49-F238E27FC236}">
                  <a16:creationId xmlns:a16="http://schemas.microsoft.com/office/drawing/2014/main" id="{D6BE6592-68FB-3109-DB4C-FFA2E9D1E486}"/>
                </a:ext>
              </a:extLst>
            </p:cNvPr>
            <p:cNvSpPr/>
            <p:nvPr/>
          </p:nvSpPr>
          <p:spPr>
            <a:xfrm rot="164800" flipH="1" flipV="1">
              <a:off x="2697642" y="5686084"/>
              <a:ext cx="196317" cy="661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b="1"/>
            </a:p>
          </p:txBody>
        </p:sp>
      </p:grpSp>
      <p:sp>
        <p:nvSpPr>
          <p:cNvPr id="114" name="Levá složená závorka 113">
            <a:extLst>
              <a:ext uri="{FF2B5EF4-FFF2-40B4-BE49-F238E27FC236}">
                <a16:creationId xmlns:a16="http://schemas.microsoft.com/office/drawing/2014/main" id="{231DEE77-0C30-4590-17F2-F676A932D530}"/>
              </a:ext>
            </a:extLst>
          </p:cNvPr>
          <p:cNvSpPr/>
          <p:nvPr/>
        </p:nvSpPr>
        <p:spPr>
          <a:xfrm rot="7380163">
            <a:off x="3668420" y="4702005"/>
            <a:ext cx="385362" cy="1015266"/>
          </a:xfrm>
          <a:prstGeom prst="leftBrace">
            <a:avLst>
              <a:gd name="adj1" fmla="val 4146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4820A007-F11A-3AFE-DE25-25FDC22175FE}"/>
              </a:ext>
            </a:extLst>
          </p:cNvPr>
          <p:cNvSpPr txBox="1"/>
          <p:nvPr/>
        </p:nvSpPr>
        <p:spPr>
          <a:xfrm>
            <a:off x="1774469" y="5304732"/>
            <a:ext cx="657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axon</a:t>
            </a:r>
          </a:p>
        </p:txBody>
      </p:sp>
      <p:cxnSp>
        <p:nvCxnSpPr>
          <p:cNvPr id="116" name="Přímá spojnice 115">
            <a:extLst>
              <a:ext uri="{FF2B5EF4-FFF2-40B4-BE49-F238E27FC236}">
                <a16:creationId xmlns:a16="http://schemas.microsoft.com/office/drawing/2014/main" id="{D2840405-EC6E-22F2-7734-15CAAB7AC646}"/>
              </a:ext>
            </a:extLst>
          </p:cNvPr>
          <p:cNvCxnSpPr>
            <a:stCxn id="115" idx="3"/>
          </p:cNvCxnSpPr>
          <p:nvPr/>
        </p:nvCxnSpPr>
        <p:spPr>
          <a:xfrm>
            <a:off x="2431513" y="5466315"/>
            <a:ext cx="945715" cy="181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C40D0692-1FEF-70ED-3A7B-0A6319E82EE8}"/>
              </a:ext>
            </a:extLst>
          </p:cNvPr>
          <p:cNvSpPr txBox="1"/>
          <p:nvPr/>
        </p:nvSpPr>
        <p:spPr>
          <a:xfrm>
            <a:off x="1726389" y="5987885"/>
            <a:ext cx="30439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řez </a:t>
            </a:r>
            <a:r>
              <a:rPr lang="cs-CZ" sz="1600" dirty="0" err="1"/>
              <a:t>Schwanovou</a:t>
            </a:r>
            <a:r>
              <a:rPr lang="cs-CZ" sz="1600" dirty="0"/>
              <a:t> buňkou</a:t>
            </a:r>
          </a:p>
          <a:p>
            <a:pPr>
              <a:lnSpc>
                <a:spcPts val="1800"/>
              </a:lnSpc>
            </a:pPr>
            <a:r>
              <a:rPr lang="cs-CZ" sz="1100" dirty="0"/>
              <a:t>buňka je nezbytná pro regeneraci tohoto typu vlákna</a:t>
            </a:r>
          </a:p>
        </p:txBody>
      </p: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7FB3766D-4F03-07E3-61B4-80BA08B3DC4D}"/>
              </a:ext>
            </a:extLst>
          </p:cNvPr>
          <p:cNvCxnSpPr>
            <a:endCxn id="110" idx="1"/>
          </p:cNvCxnSpPr>
          <p:nvPr/>
        </p:nvCxnSpPr>
        <p:spPr>
          <a:xfrm flipH="1" flipV="1">
            <a:off x="3727730" y="5921347"/>
            <a:ext cx="479497" cy="59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56DD9C70-E362-CD66-37EC-AAF5C32B33C3}"/>
              </a:ext>
            </a:extLst>
          </p:cNvPr>
          <p:cNvSpPr txBox="1"/>
          <p:nvPr/>
        </p:nvSpPr>
        <p:spPr>
          <a:xfrm>
            <a:off x="4198216" y="5824700"/>
            <a:ext cx="270442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jádro </a:t>
            </a:r>
            <a:r>
              <a:rPr lang="cs-CZ" sz="1600" dirty="0" err="1"/>
              <a:t>Schwany</a:t>
            </a:r>
            <a:r>
              <a:rPr lang="cs-CZ" sz="1600" dirty="0"/>
              <a:t> buňky</a:t>
            </a:r>
          </a:p>
        </p:txBody>
      </p: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C18BF395-DB11-9994-0F3A-E8EEC748C06B}"/>
              </a:ext>
            </a:extLst>
          </p:cNvPr>
          <p:cNvCxnSpPr/>
          <p:nvPr/>
        </p:nvCxnSpPr>
        <p:spPr>
          <a:xfrm>
            <a:off x="2293407" y="1468789"/>
            <a:ext cx="222814" cy="4090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79883AE9-A127-0D1B-939C-0910AAC95E39}"/>
              </a:ext>
            </a:extLst>
          </p:cNvPr>
          <p:cNvCxnSpPr/>
          <p:nvPr/>
        </p:nvCxnSpPr>
        <p:spPr>
          <a:xfrm>
            <a:off x="1853646" y="2178379"/>
            <a:ext cx="397875" cy="122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>
            <a:extLst>
              <a:ext uri="{FF2B5EF4-FFF2-40B4-BE49-F238E27FC236}">
                <a16:creationId xmlns:a16="http://schemas.microsoft.com/office/drawing/2014/main" id="{F0C60090-1DE1-8FCA-13B7-39E0DF50FE7E}"/>
              </a:ext>
            </a:extLst>
          </p:cNvPr>
          <p:cNvCxnSpPr/>
          <p:nvPr/>
        </p:nvCxnSpPr>
        <p:spPr>
          <a:xfrm>
            <a:off x="5026123" y="3069029"/>
            <a:ext cx="397875" cy="122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6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C49186-35B7-C6E1-B343-CD0CEBB0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1195494"/>
            <a:ext cx="8107680" cy="5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Vlastnosti a typy neuronů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18903"/>
            <a:ext cx="4367006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Stavba neuronu je dána jeho funkcí </a:t>
            </a:r>
            <a:br>
              <a:rPr lang="cs-CZ" sz="2000" dirty="0"/>
            </a:br>
            <a:r>
              <a:rPr lang="cs-CZ" sz="1400" dirty="0"/>
              <a:t>(neurony mozkové kůry jsou bohatě větvené, senzorické neurony mohou být bez dendritů)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Axon je vždy jeden </a:t>
            </a:r>
            <a:r>
              <a:rPr lang="cs-CZ" sz="1400" dirty="0"/>
              <a:t>(ale může se větvit)</a:t>
            </a:r>
            <a:r>
              <a:rPr lang="cs-CZ" sz="2000" dirty="0"/>
              <a:t>, počet dendritů může být libovolný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Neurony se </a:t>
            </a:r>
            <a:r>
              <a:rPr lang="cs-CZ" sz="1200" dirty="0"/>
              <a:t>(až na velmi vzácné specifické výjimky) </a:t>
            </a:r>
            <a:r>
              <a:rPr lang="cs-CZ" sz="2000" dirty="0"/>
              <a:t>neobnovují </a:t>
            </a:r>
            <a:r>
              <a:rPr lang="cs-CZ" sz="1800" dirty="0"/>
              <a:t>(nejsou schopny se dělit) </a:t>
            </a:r>
            <a:r>
              <a:rPr lang="cs-CZ" sz="2000" dirty="0"/>
              <a:t>– mohou však regenerovat axonové výběžky</a:t>
            </a:r>
          </a:p>
          <a:p>
            <a:pPr lvl="1"/>
            <a:r>
              <a:rPr lang="cs-CZ" sz="1600" dirty="0"/>
              <a:t>dorůstání nervových výběžků a tvorba nových spojů mezi neurony je podstatou nervové plasticity – schopnosti učení</a:t>
            </a:r>
          </a:p>
          <a:p>
            <a:pPr lvl="1"/>
            <a:r>
              <a:rPr lang="cs-CZ" sz="1600" dirty="0"/>
              <a:t>nebo můžeme postupně získat zpět schopnost pohybu končetiny přišité po amputaci</a:t>
            </a:r>
          </a:p>
        </p:txBody>
      </p:sp>
    </p:spTree>
    <p:extLst>
      <p:ext uri="{BB962C8B-B14F-4D97-AF65-F5344CB8AC3E}">
        <p14:creationId xmlns:p14="http://schemas.microsoft.com/office/powerpoint/2010/main" val="236086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5550E7-6B3B-97C5-6796-125A4D84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31" y="1983377"/>
            <a:ext cx="6622824" cy="48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Vlastnosti neuronu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907237"/>
            <a:ext cx="11455445" cy="131592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Neurony mají obrovskou spotřebu energie </a:t>
            </a:r>
            <a:r>
              <a:rPr lang="cs-CZ" sz="1600" kern="0" dirty="0"/>
              <a:t>(pro tvorbu akčního napětí, syntézu látek a jejich transport)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000" dirty="0"/>
              <a:t>Obsahují mnoho mitochondrií pro tvorbu ATP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 mírný pokles ve zdroji kyslíku a glukózy vede ke ztrátě funkčnosti neuronů</a:t>
            </a:r>
          </a:p>
          <a:p>
            <a:pPr lvl="1"/>
            <a:endParaRPr lang="cs-CZ" sz="1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50962B-AC8F-104D-88DC-29E0F9670DF1}"/>
              </a:ext>
            </a:extLst>
          </p:cNvPr>
          <p:cNvSpPr txBox="1"/>
          <p:nvPr/>
        </p:nvSpPr>
        <p:spPr>
          <a:xfrm>
            <a:off x="7663244" y="654648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https://wiki.knihovna.cz/index.php?title=Soubor:Neuron_popis_cz.png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E53FBD2C-94CE-97E6-0C76-187550EF9BDD}"/>
              </a:ext>
            </a:extLst>
          </p:cNvPr>
          <p:cNvSpPr txBox="1">
            <a:spLocks/>
          </p:cNvSpPr>
          <p:nvPr/>
        </p:nvSpPr>
        <p:spPr>
          <a:xfrm>
            <a:off x="413999" y="1830249"/>
            <a:ext cx="5205566" cy="4977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cs-CZ" sz="1600" b="1" kern="0" dirty="0">
                <a:solidFill>
                  <a:srgbClr val="FF0000"/>
                </a:solidFill>
              </a:rPr>
              <a:t>Nedostatek kyslíku vede k odumírání neuronu už za 3-5 minut </a:t>
            </a:r>
            <a:r>
              <a:rPr lang="cs-CZ" sz="1600" kern="0" dirty="0"/>
              <a:t>(mozek v klidu spotřebuje cca 25% kyslíku z celkové spotřeb těla)</a:t>
            </a:r>
          </a:p>
          <a:p>
            <a:pPr lvl="1"/>
            <a:r>
              <a:rPr lang="cs-CZ" sz="1600" b="1" kern="0" dirty="0">
                <a:solidFill>
                  <a:srgbClr val="FF0000"/>
                </a:solidFill>
              </a:rPr>
              <a:t>Pokles hladiny cukru pod 3,3 </a:t>
            </a:r>
            <a:r>
              <a:rPr lang="cs-CZ" sz="1600" b="1" kern="0" dirty="0" err="1">
                <a:solidFill>
                  <a:srgbClr val="FF0000"/>
                </a:solidFill>
              </a:rPr>
              <a:t>mmol</a:t>
            </a:r>
            <a:r>
              <a:rPr lang="cs-CZ" sz="1600" b="1" kern="0" dirty="0">
                <a:solidFill>
                  <a:srgbClr val="FF0000"/>
                </a:solidFill>
              </a:rPr>
              <a:t>/l začíná vést k poruše vědomí</a:t>
            </a:r>
          </a:p>
          <a:p>
            <a:pPr lvl="1"/>
            <a:endParaRPr lang="cs-CZ" sz="1600" kern="0" dirty="0"/>
          </a:p>
          <a:p>
            <a:pPr>
              <a:lnSpc>
                <a:spcPct val="100000"/>
              </a:lnSpc>
            </a:pPr>
            <a:r>
              <a:rPr lang="cs-CZ" sz="2000" kern="0" dirty="0"/>
              <a:t>Neuron obsahuje velké množství mitochondrií pro tvorbu ATP</a:t>
            </a:r>
          </a:p>
          <a:p>
            <a:pPr lvl="1"/>
            <a:r>
              <a:rPr lang="cs-CZ" sz="1600" kern="0" dirty="0"/>
              <a:t>obrovská spotřeba energie pro tvorbu akčního napětí, syntézu látek a jejich transport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má velké jádro </a:t>
            </a:r>
          </a:p>
          <a:p>
            <a:pPr lvl="1"/>
            <a:r>
              <a:rPr lang="cs-CZ" sz="1400" kern="0" dirty="0"/>
              <a:t>velká proteosyntéza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a velký Golgiho aparát</a:t>
            </a:r>
          </a:p>
          <a:p>
            <a:pPr lvl="1"/>
            <a:r>
              <a:rPr lang="cs-CZ" sz="1400" kern="0" dirty="0"/>
              <a:t>úprava látek (včetně </a:t>
            </a:r>
            <a:r>
              <a:rPr lang="cs-CZ" sz="1400" kern="0" dirty="0" err="1"/>
              <a:t>neuromediátorů</a:t>
            </a:r>
            <a:r>
              <a:rPr lang="cs-CZ" sz="1400" kern="0" dirty="0"/>
              <a:t>)</a:t>
            </a:r>
          </a:p>
          <a:p>
            <a:pPr lvl="1"/>
            <a:endParaRPr lang="cs-CZ" sz="1400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200" kern="0" dirty="0">
                <a:solidFill>
                  <a:schemeClr val="tx2"/>
                </a:solidFill>
              </a:rPr>
              <a:t>Zajímavost: Na hypoxii jsou víc citlivější buňky mozkové kůry (evolučně mladší), než buňky mozkového kmene (evolučně starší a odolnější). Proto po hypoxii způsobené například zástavou oběhu utrpí nejdřív kognitivní funkce.</a:t>
            </a:r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106650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Elektrické jevy na neuronu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1640469" cy="5620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Neuron je excitabilní buňka – </a:t>
            </a:r>
            <a:br>
              <a:rPr lang="cs-CZ" sz="2400" dirty="0"/>
            </a:br>
            <a:r>
              <a:rPr lang="cs-CZ" sz="2000" dirty="0"/>
              <a:t>díky specifickým napěťově vrátkovaným iontovým kanálům je schopna generovat a vést akční napětí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Elektrické jevy na neuronu</a:t>
            </a:r>
          </a:p>
          <a:p>
            <a:pPr lvl="1"/>
            <a:r>
              <a:rPr lang="cs-CZ" sz="1800" dirty="0"/>
              <a:t>Klidové membránové napětí</a:t>
            </a:r>
          </a:p>
          <a:p>
            <a:pPr lvl="1"/>
            <a:r>
              <a:rPr lang="cs-CZ" sz="1800" dirty="0"/>
              <a:t>Místní odpověď membránového napětí – postsynaptický a ploténkový potenciál</a:t>
            </a:r>
          </a:p>
          <a:p>
            <a:pPr lvl="1"/>
            <a:r>
              <a:rPr lang="cs-CZ" sz="1800" dirty="0"/>
              <a:t>Akční napětí</a:t>
            </a:r>
          </a:p>
          <a:p>
            <a:pPr lvl="1"/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Klidové membránové napětí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 membráně buňky za klidových podmínek - uvnitř buňky je záporný náboj, na povrchu buňky je kladný náboj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mimo buňku </a:t>
            </a:r>
            <a:r>
              <a:rPr lang="cs-CZ" sz="2000" dirty="0"/>
              <a:t>(extracelulárně) </a:t>
            </a:r>
            <a:r>
              <a:rPr lang="cs-CZ" sz="2000" b="1" dirty="0"/>
              <a:t>je větší koncentrace Na+, </a:t>
            </a:r>
            <a:r>
              <a:rPr lang="cs-CZ" sz="2000" dirty="0"/>
              <a:t>membrána je </a:t>
            </a:r>
            <a:r>
              <a:rPr lang="cs-CZ" sz="2000" b="1" dirty="0"/>
              <a:t>pro Na+ nepropustná </a:t>
            </a:r>
            <a:br>
              <a:rPr lang="cs-CZ" sz="2000" b="1" dirty="0"/>
            </a:br>
            <a:r>
              <a:rPr lang="cs-CZ" sz="2400" dirty="0"/>
              <a:t>→</a:t>
            </a:r>
            <a:r>
              <a:rPr lang="cs-CZ" sz="2000" dirty="0"/>
              <a:t> Na+ „chce“ vstoupit do buňky na základě elektrického i chemického (koncentračního) gradientu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v buňce je větší koncentrace K+ </a:t>
            </a:r>
            <a:r>
              <a:rPr lang="cs-CZ" sz="2000" dirty="0"/>
              <a:t>(intracelulární iont), kanály pro K+  v membráně jsou otevřené, </a:t>
            </a:r>
            <a:r>
              <a:rPr lang="cs-CZ" sz="2000" b="1" dirty="0"/>
              <a:t>pohyb K+ je dán elektrochemickou rovnovahou </a:t>
            </a:r>
            <a:r>
              <a:rPr lang="cs-CZ" sz="1800" dirty="0"/>
              <a:t>(K+ je elektricky tažen do buňky, ale koncentračním gradientem z buňky)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 celý čas pracuje </a:t>
            </a:r>
            <a:r>
              <a:rPr lang="cs-CZ" sz="2000" b="1" dirty="0"/>
              <a:t>Na/K-</a:t>
            </a:r>
            <a:r>
              <a:rPr lang="cs-CZ" sz="2000" b="1" dirty="0" err="1"/>
              <a:t>ATPáza</a:t>
            </a:r>
            <a:r>
              <a:rPr lang="cs-CZ" sz="2000" dirty="0"/>
              <a:t>, který za spotřeby ATP vyhazuje 3 Na+ z buňky </a:t>
            </a:r>
            <a:br>
              <a:rPr lang="cs-CZ" sz="2000" dirty="0"/>
            </a:br>
            <a:r>
              <a:rPr lang="cs-CZ" sz="2000" dirty="0"/>
              <a:t>a 2 K+ do buňky – klíčová pro udržení klidového napětí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62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Akční napětí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38" y="1018903"/>
            <a:ext cx="4101811" cy="57097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dojde k dostatečné kladné výchylce napětí na membráně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je překročena </a:t>
            </a:r>
            <a:r>
              <a:rPr lang="cs-CZ" sz="2000" b="1" dirty="0"/>
              <a:t>prahová hodnota </a:t>
            </a:r>
            <a:r>
              <a:rPr lang="cs-CZ" sz="2000" dirty="0"/>
              <a:t>membránového napětí </a:t>
            </a:r>
            <a:br>
              <a:rPr lang="cs-CZ" sz="2000" dirty="0"/>
            </a:br>
            <a:r>
              <a:rPr lang="cs-CZ" sz="2000" dirty="0"/>
              <a:t>(cca -55 </a:t>
            </a:r>
            <a:r>
              <a:rPr lang="cs-CZ" sz="2000" dirty="0" err="1"/>
              <a:t>mV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Otevřou se </a:t>
            </a:r>
            <a:r>
              <a:rPr lang="cs-CZ" sz="2000" dirty="0"/>
              <a:t>napěťově vrátkované </a:t>
            </a:r>
            <a:r>
              <a:rPr lang="cs-CZ" sz="2000" b="1" dirty="0"/>
              <a:t>sodíkové kanály</a:t>
            </a:r>
            <a:br>
              <a:rPr lang="cs-CZ" sz="2000" dirty="0"/>
            </a:br>
            <a:r>
              <a:rPr lang="cs-CZ" sz="2000" i="1" dirty="0"/>
              <a:t>- </a:t>
            </a:r>
            <a:r>
              <a:rPr lang="cs-CZ" sz="2000" b="1" i="1" dirty="0"/>
              <a:t>Zákon vše nebo nic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u="sng" dirty="0"/>
              <a:t>Depolarizace</a:t>
            </a:r>
            <a:r>
              <a:rPr lang="cs-CZ" sz="2000" b="1" dirty="0"/>
              <a:t>: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Na+ vstupuje </a:t>
            </a:r>
            <a:r>
              <a:rPr lang="cs-CZ" sz="2000" dirty="0"/>
              <a:t>velice rychle </a:t>
            </a:r>
            <a:r>
              <a:rPr lang="cs-CZ" sz="2000" b="1" dirty="0"/>
              <a:t>do buňky </a:t>
            </a:r>
            <a:r>
              <a:rPr lang="cs-CZ" sz="2000" dirty="0"/>
              <a:t>na základě svého elektrochemického gradientu</a:t>
            </a:r>
            <a:br>
              <a:rPr lang="cs-CZ" sz="2000" dirty="0"/>
            </a:br>
            <a:r>
              <a:rPr lang="cs-CZ" sz="1800" dirty="0"/>
              <a:t>napětí membrány se překmitne do kladných hodnot (uvnitř +, venku -)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Konec depolarizace: Na+ kanály se inaktivují kladným napětím na membráně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C61891CF-6ECF-F250-24A6-200C086DB73A}"/>
              </a:ext>
            </a:extLst>
          </p:cNvPr>
          <p:cNvGrpSpPr/>
          <p:nvPr/>
        </p:nvGrpSpPr>
        <p:grpSpPr>
          <a:xfrm>
            <a:off x="4454401" y="-119766"/>
            <a:ext cx="8293556" cy="7005150"/>
            <a:chOff x="4008358" y="-119766"/>
            <a:chExt cx="8293556" cy="7005150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AE529503-C420-58F4-8FCC-9D97260A4D1A}"/>
                </a:ext>
              </a:extLst>
            </p:cNvPr>
            <p:cNvSpPr/>
            <p:nvPr/>
          </p:nvSpPr>
          <p:spPr>
            <a:xfrm>
              <a:off x="6671212" y="2279471"/>
              <a:ext cx="729782" cy="46059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F5F1D15-BF38-AB31-3190-B08A660AA221}"/>
                </a:ext>
              </a:extLst>
            </p:cNvPr>
            <p:cNvSpPr/>
            <p:nvPr/>
          </p:nvSpPr>
          <p:spPr>
            <a:xfrm>
              <a:off x="4082442" y="6118823"/>
              <a:ext cx="7654635" cy="69455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DEB2C48F-764F-F166-F454-6E6DBAD544C4}"/>
                </a:ext>
              </a:extLst>
            </p:cNvPr>
            <p:cNvSpPr/>
            <p:nvPr/>
          </p:nvSpPr>
          <p:spPr>
            <a:xfrm>
              <a:off x="9726265" y="843693"/>
              <a:ext cx="1447738" cy="3755188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0B9748EF-A671-C3AE-FF04-955A5AA65D95}"/>
                </a:ext>
              </a:extLst>
            </p:cNvPr>
            <p:cNvSpPr/>
            <p:nvPr/>
          </p:nvSpPr>
          <p:spPr>
            <a:xfrm>
              <a:off x="6015713" y="849152"/>
              <a:ext cx="464338" cy="3755188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8A73B233-CCBC-2B77-C0E6-D997C141BCFF}"/>
                </a:ext>
              </a:extLst>
            </p:cNvPr>
            <p:cNvSpPr/>
            <p:nvPr/>
          </p:nvSpPr>
          <p:spPr>
            <a:xfrm>
              <a:off x="6451396" y="843693"/>
              <a:ext cx="3495392" cy="3755188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DF43D943-931A-ECB1-5E3B-2EB72503BE92}"/>
                </a:ext>
              </a:extLst>
            </p:cNvPr>
            <p:cNvSpPr/>
            <p:nvPr/>
          </p:nvSpPr>
          <p:spPr>
            <a:xfrm>
              <a:off x="4952585" y="843693"/>
              <a:ext cx="1069327" cy="3755188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ECDFABD7-637E-0CB3-F28D-89DB58FDB9A8}"/>
                </a:ext>
              </a:extLst>
            </p:cNvPr>
            <p:cNvCxnSpPr/>
            <p:nvPr/>
          </p:nvCxnSpPr>
          <p:spPr>
            <a:xfrm>
              <a:off x="4952585" y="951601"/>
              <a:ext cx="0" cy="3665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BD2FB7A6-011E-23DE-0847-39F2D1B36045}"/>
                </a:ext>
              </a:extLst>
            </p:cNvPr>
            <p:cNvCxnSpPr/>
            <p:nvPr/>
          </p:nvCxnSpPr>
          <p:spPr>
            <a:xfrm flipH="1">
              <a:off x="4972741" y="4610595"/>
              <a:ext cx="6129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23732074-5B2E-1F8F-FF06-D1F1BBABE0CC}"/>
                </a:ext>
              </a:extLst>
            </p:cNvPr>
            <p:cNvSpPr txBox="1"/>
            <p:nvPr/>
          </p:nvSpPr>
          <p:spPr>
            <a:xfrm>
              <a:off x="6021913" y="4564341"/>
              <a:ext cx="835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0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8BFCE35E-E360-6BB0-E12B-90413C1E96C5}"/>
                </a:ext>
              </a:extLst>
            </p:cNvPr>
            <p:cNvSpPr txBox="1"/>
            <p:nvPr/>
          </p:nvSpPr>
          <p:spPr>
            <a:xfrm>
              <a:off x="7457692" y="4564341"/>
              <a:ext cx="835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1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62B6E1CA-503A-E423-C660-E57E6EF61211}"/>
                </a:ext>
              </a:extLst>
            </p:cNvPr>
            <p:cNvSpPr txBox="1"/>
            <p:nvPr/>
          </p:nvSpPr>
          <p:spPr>
            <a:xfrm>
              <a:off x="8893471" y="4564343"/>
              <a:ext cx="9875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2</a:t>
              </a:r>
            </a:p>
          </p:txBody>
        </p:sp>
        <p:sp>
          <p:nvSpPr>
            <p:cNvPr id="103" name="Volný tvar 109">
              <a:extLst>
                <a:ext uri="{FF2B5EF4-FFF2-40B4-BE49-F238E27FC236}">
                  <a16:creationId xmlns:a16="http://schemas.microsoft.com/office/drawing/2014/main" id="{AAA00FAA-8139-6E6A-F049-2BA9A81DEA97}"/>
                </a:ext>
              </a:extLst>
            </p:cNvPr>
            <p:cNvSpPr/>
            <p:nvPr/>
          </p:nvSpPr>
          <p:spPr>
            <a:xfrm>
              <a:off x="4988675" y="1175876"/>
              <a:ext cx="5896270" cy="3100531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22668 w 4571365"/>
                <a:gd name="connsiteY2" fmla="*/ 2416882 h 2953451"/>
                <a:gd name="connsiteX3" fmla="*/ 1153695 w 4571365"/>
                <a:gd name="connsiteY3" fmla="*/ 2345255 h 2953451"/>
                <a:gd name="connsiteX4" fmla="*/ 1340270 w 4571365"/>
                <a:gd name="connsiteY4" fmla="*/ 761003 h 2953451"/>
                <a:gd name="connsiteX5" fmla="*/ 1466658 w 4571365"/>
                <a:gd name="connsiteY5" fmla="*/ 4312 h 2953451"/>
                <a:gd name="connsiteX6" fmla="*/ 1728042 w 4571365"/>
                <a:gd name="connsiteY6" fmla="*/ 482777 h 2953451"/>
                <a:gd name="connsiteX7" fmla="*/ 1934491 w 4571365"/>
                <a:gd name="connsiteY7" fmla="*/ 1120730 h 2953451"/>
                <a:gd name="connsiteX8" fmla="*/ 2117607 w 4571365"/>
                <a:gd name="connsiteY8" fmla="*/ 1712019 h 2953451"/>
                <a:gd name="connsiteX9" fmla="*/ 2323760 w 4571365"/>
                <a:gd name="connsiteY9" fmla="*/ 2298877 h 2953451"/>
                <a:gd name="connsiteX10" fmla="*/ 2551179 w 4571365"/>
                <a:gd name="connsiteY10" fmla="*/ 2821940 h 2953451"/>
                <a:gd name="connsiteX11" fmla="*/ 2731933 w 4571365"/>
                <a:gd name="connsiteY11" fmla="*/ 2949530 h 2953451"/>
                <a:gd name="connsiteX12" fmla="*/ 3263561 w 4571365"/>
                <a:gd name="connsiteY12" fmla="*/ 2907000 h 2953451"/>
                <a:gd name="connsiteX13" fmla="*/ 3731393 w 4571365"/>
                <a:gd name="connsiteY13" fmla="*/ 2768777 h 2953451"/>
                <a:gd name="connsiteX14" fmla="*/ 4092900 w 4571365"/>
                <a:gd name="connsiteY14" fmla="*/ 2736879 h 2953451"/>
                <a:gd name="connsiteX15" fmla="*/ 4571365 w 4571365"/>
                <a:gd name="connsiteY15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22668 w 4571365"/>
                <a:gd name="connsiteY2" fmla="*/ 2416882 h 2953451"/>
                <a:gd name="connsiteX3" fmla="*/ 1153695 w 4571365"/>
                <a:gd name="connsiteY3" fmla="*/ 2345255 h 2953451"/>
                <a:gd name="connsiteX4" fmla="*/ 1340270 w 4571365"/>
                <a:gd name="connsiteY4" fmla="*/ 761003 h 2953451"/>
                <a:gd name="connsiteX5" fmla="*/ 1466658 w 4571365"/>
                <a:gd name="connsiteY5" fmla="*/ 4312 h 2953451"/>
                <a:gd name="connsiteX6" fmla="*/ 1728042 w 4571365"/>
                <a:gd name="connsiteY6" fmla="*/ 482777 h 2953451"/>
                <a:gd name="connsiteX7" fmla="*/ 1934491 w 4571365"/>
                <a:gd name="connsiteY7" fmla="*/ 1120730 h 2953451"/>
                <a:gd name="connsiteX8" fmla="*/ 2117607 w 4571365"/>
                <a:gd name="connsiteY8" fmla="*/ 1712019 h 2953451"/>
                <a:gd name="connsiteX9" fmla="*/ 2323760 w 4571365"/>
                <a:gd name="connsiteY9" fmla="*/ 2298877 h 2953451"/>
                <a:gd name="connsiteX10" fmla="*/ 2551179 w 4571365"/>
                <a:gd name="connsiteY10" fmla="*/ 2821940 h 2953451"/>
                <a:gd name="connsiteX11" fmla="*/ 2731933 w 4571365"/>
                <a:gd name="connsiteY11" fmla="*/ 2949530 h 2953451"/>
                <a:gd name="connsiteX12" fmla="*/ 3263561 w 4571365"/>
                <a:gd name="connsiteY12" fmla="*/ 2907000 h 2953451"/>
                <a:gd name="connsiteX13" fmla="*/ 3731393 w 4571365"/>
                <a:gd name="connsiteY13" fmla="*/ 2768777 h 2953451"/>
                <a:gd name="connsiteX14" fmla="*/ 4092900 w 4571365"/>
                <a:gd name="connsiteY14" fmla="*/ 2736879 h 2953451"/>
                <a:gd name="connsiteX15" fmla="*/ 4571365 w 4571365"/>
                <a:gd name="connsiteY15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097349 w 4571365"/>
                <a:gd name="connsiteY2" fmla="*/ 2451101 h 2953451"/>
                <a:gd name="connsiteX3" fmla="*/ 1153695 w 4571365"/>
                <a:gd name="connsiteY3" fmla="*/ 2345255 h 2953451"/>
                <a:gd name="connsiteX4" fmla="*/ 1340270 w 4571365"/>
                <a:gd name="connsiteY4" fmla="*/ 761003 h 2953451"/>
                <a:gd name="connsiteX5" fmla="*/ 1466658 w 4571365"/>
                <a:gd name="connsiteY5" fmla="*/ 4312 h 2953451"/>
                <a:gd name="connsiteX6" fmla="*/ 1728042 w 4571365"/>
                <a:gd name="connsiteY6" fmla="*/ 482777 h 2953451"/>
                <a:gd name="connsiteX7" fmla="*/ 1934491 w 4571365"/>
                <a:gd name="connsiteY7" fmla="*/ 1120730 h 2953451"/>
                <a:gd name="connsiteX8" fmla="*/ 2117607 w 4571365"/>
                <a:gd name="connsiteY8" fmla="*/ 1712019 h 2953451"/>
                <a:gd name="connsiteX9" fmla="*/ 2323760 w 4571365"/>
                <a:gd name="connsiteY9" fmla="*/ 2298877 h 2953451"/>
                <a:gd name="connsiteX10" fmla="*/ 2551179 w 4571365"/>
                <a:gd name="connsiteY10" fmla="*/ 2821940 h 2953451"/>
                <a:gd name="connsiteX11" fmla="*/ 2731933 w 4571365"/>
                <a:gd name="connsiteY11" fmla="*/ 2949530 h 2953451"/>
                <a:gd name="connsiteX12" fmla="*/ 3263561 w 4571365"/>
                <a:gd name="connsiteY12" fmla="*/ 2907000 h 2953451"/>
                <a:gd name="connsiteX13" fmla="*/ 3731393 w 4571365"/>
                <a:gd name="connsiteY13" fmla="*/ 2768777 h 2953451"/>
                <a:gd name="connsiteX14" fmla="*/ 4092900 w 4571365"/>
                <a:gd name="connsiteY14" fmla="*/ 2736879 h 2953451"/>
                <a:gd name="connsiteX15" fmla="*/ 4571365 w 4571365"/>
                <a:gd name="connsiteY15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097349 w 4571365"/>
                <a:gd name="connsiteY2" fmla="*/ 2451101 h 2953451"/>
                <a:gd name="connsiteX3" fmla="*/ 1145455 w 4571365"/>
                <a:gd name="connsiteY3" fmla="*/ 2410661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097349 w 4571365"/>
                <a:gd name="connsiteY2" fmla="*/ 2451101 h 2953451"/>
                <a:gd name="connsiteX3" fmla="*/ 1125200 w 4571365"/>
                <a:gd name="connsiteY3" fmla="*/ 2426215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97349 w 4571365"/>
                <a:gd name="connsiteY3" fmla="*/ 2451101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97349 w 4571365"/>
                <a:gd name="connsiteY3" fmla="*/ 2451101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46169 w 4571365"/>
                <a:gd name="connsiteY3" fmla="*/ 2467403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46169 w 4571365"/>
                <a:gd name="connsiteY3" fmla="*/ 2467403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46169 w 4571365"/>
                <a:gd name="connsiteY3" fmla="*/ 2467403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1022788 w 4571365"/>
                <a:gd name="connsiteY2" fmla="*/ 2513051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25901 w 4571365"/>
                <a:gd name="connsiteY2" fmla="*/ 2525756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25901 w 4571365"/>
                <a:gd name="connsiteY2" fmla="*/ 2525756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47968 w 4571365"/>
                <a:gd name="connsiteY2" fmla="*/ 2532534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47968 w 4571365"/>
                <a:gd name="connsiteY2" fmla="*/ 2532534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47968 w 4571365"/>
                <a:gd name="connsiteY2" fmla="*/ 2532534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886321" y="2717756"/>
                    <a:pt x="956468" y="2702020"/>
                  </a:cubicBezTo>
                  <a:cubicBezTo>
                    <a:pt x="990138" y="2625983"/>
                    <a:pt x="1008430" y="2574919"/>
                    <a:pt x="1047968" y="2532534"/>
                  </a:cubicBezTo>
                  <a:cubicBezTo>
                    <a:pt x="1079231" y="2490149"/>
                    <a:pt x="1098241" y="2468053"/>
                    <a:pt x="1137155" y="2432469"/>
                  </a:cubicBezTo>
                  <a:cubicBezTo>
                    <a:pt x="1146337" y="2400623"/>
                    <a:pt x="1153963" y="2356003"/>
                    <a:pt x="1189711" y="2093729"/>
                  </a:cubicBezTo>
                  <a:cubicBezTo>
                    <a:pt x="1225459" y="1831455"/>
                    <a:pt x="1294112" y="1109239"/>
                    <a:pt x="1340270" y="761003"/>
                  </a:cubicBezTo>
                  <a:cubicBezTo>
                    <a:pt x="1386428" y="412767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6C3754AC-B953-59B7-3FA2-F49458D267CA}"/>
                </a:ext>
              </a:extLst>
            </p:cNvPr>
            <p:cNvCxnSpPr/>
            <p:nvPr/>
          </p:nvCxnSpPr>
          <p:spPr>
            <a:xfrm flipH="1">
              <a:off x="5008606" y="1991082"/>
              <a:ext cx="5572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9929E296-3D25-26EA-1113-00E804114844}"/>
                </a:ext>
              </a:extLst>
            </p:cNvPr>
            <p:cNvCxnSpPr/>
            <p:nvPr/>
          </p:nvCxnSpPr>
          <p:spPr>
            <a:xfrm flipH="1">
              <a:off x="5008606" y="4040503"/>
              <a:ext cx="5572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A577EA2F-5C4E-E269-54DE-403AD430B199}"/>
                </a:ext>
              </a:extLst>
            </p:cNvPr>
            <p:cNvCxnSpPr/>
            <p:nvPr/>
          </p:nvCxnSpPr>
          <p:spPr>
            <a:xfrm flipH="1">
              <a:off x="5008606" y="3716514"/>
              <a:ext cx="557205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CCADBB04-B163-1916-3619-2C99FC1B4554}"/>
                </a:ext>
              </a:extLst>
            </p:cNvPr>
            <p:cNvSpPr txBox="1"/>
            <p:nvPr/>
          </p:nvSpPr>
          <p:spPr>
            <a:xfrm>
              <a:off x="4364189" y="1797221"/>
              <a:ext cx="83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0</a:t>
              </a:r>
            </a:p>
          </p:txBody>
        </p:sp>
        <p:sp>
          <p:nvSpPr>
            <p:cNvPr id="108" name="TextovéPole 107">
              <a:extLst>
                <a:ext uri="{FF2B5EF4-FFF2-40B4-BE49-F238E27FC236}">
                  <a16:creationId xmlns:a16="http://schemas.microsoft.com/office/drawing/2014/main" id="{EE7174F4-68B9-854F-2B6B-7CEBF4961FE5}"/>
                </a:ext>
              </a:extLst>
            </p:cNvPr>
            <p:cNvSpPr txBox="1"/>
            <p:nvPr/>
          </p:nvSpPr>
          <p:spPr>
            <a:xfrm>
              <a:off x="4201247" y="1323106"/>
              <a:ext cx="83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+</a:t>
              </a:r>
            </a:p>
          </p:txBody>
        </p:sp>
        <p:sp>
          <p:nvSpPr>
            <p:cNvPr id="109" name="TextovéPole 108">
              <a:extLst>
                <a:ext uri="{FF2B5EF4-FFF2-40B4-BE49-F238E27FC236}">
                  <a16:creationId xmlns:a16="http://schemas.microsoft.com/office/drawing/2014/main" id="{A9216CBE-76B5-D2FE-D0FD-0E96890DCCCD}"/>
                </a:ext>
              </a:extLst>
            </p:cNvPr>
            <p:cNvSpPr txBox="1"/>
            <p:nvPr/>
          </p:nvSpPr>
          <p:spPr>
            <a:xfrm>
              <a:off x="4196648" y="2081076"/>
              <a:ext cx="83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-</a:t>
              </a:r>
            </a:p>
          </p:txBody>
        </p:sp>
        <p:cxnSp>
          <p:nvCxnSpPr>
            <p:cNvPr id="110" name="Přímá spojnice se šipkou 109">
              <a:extLst>
                <a:ext uri="{FF2B5EF4-FFF2-40B4-BE49-F238E27FC236}">
                  <a16:creationId xmlns:a16="http://schemas.microsoft.com/office/drawing/2014/main" id="{977C20C4-8B13-1DDF-2A84-6ABAD2E4C797}"/>
                </a:ext>
              </a:extLst>
            </p:cNvPr>
            <p:cNvCxnSpPr/>
            <p:nvPr/>
          </p:nvCxnSpPr>
          <p:spPr>
            <a:xfrm>
              <a:off x="4782140" y="2184944"/>
              <a:ext cx="0" cy="423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se šipkou 110">
              <a:extLst>
                <a:ext uri="{FF2B5EF4-FFF2-40B4-BE49-F238E27FC236}">
                  <a16:creationId xmlns:a16="http://schemas.microsoft.com/office/drawing/2014/main" id="{81A3FB5D-4711-F9A5-F27E-1A6181B5E516}"/>
                </a:ext>
              </a:extLst>
            </p:cNvPr>
            <p:cNvCxnSpPr/>
            <p:nvPr/>
          </p:nvCxnSpPr>
          <p:spPr>
            <a:xfrm>
              <a:off x="4782315" y="1326308"/>
              <a:ext cx="0" cy="42325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ovéPole 111">
              <a:extLst>
                <a:ext uri="{FF2B5EF4-FFF2-40B4-BE49-F238E27FC236}">
                  <a16:creationId xmlns:a16="http://schemas.microsoft.com/office/drawing/2014/main" id="{615CF83A-5568-8FD8-428F-1AF9954DD452}"/>
                </a:ext>
              </a:extLst>
            </p:cNvPr>
            <p:cNvSpPr txBox="1"/>
            <p:nvPr/>
          </p:nvSpPr>
          <p:spPr>
            <a:xfrm>
              <a:off x="4930739" y="893296"/>
              <a:ext cx="2450525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+20 až 30 </a:t>
              </a:r>
              <a:r>
                <a:rPr lang="cs-CZ" sz="1200" dirty="0" err="1"/>
                <a:t>mV</a:t>
              </a:r>
              <a:endParaRPr lang="cs-CZ" sz="1200" dirty="0"/>
            </a:p>
          </p:txBody>
        </p: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A3B75250-BB7A-1178-25A2-2BAB3A6879C3}"/>
                </a:ext>
              </a:extLst>
            </p:cNvPr>
            <p:cNvCxnSpPr/>
            <p:nvPr/>
          </p:nvCxnSpPr>
          <p:spPr>
            <a:xfrm flipH="1">
              <a:off x="4996321" y="1156320"/>
              <a:ext cx="5572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ovéPole 113">
              <a:extLst>
                <a:ext uri="{FF2B5EF4-FFF2-40B4-BE49-F238E27FC236}">
                  <a16:creationId xmlns:a16="http://schemas.microsoft.com/office/drawing/2014/main" id="{1BEE9F3E-19A9-30AF-F618-053B320F1584}"/>
                </a:ext>
              </a:extLst>
            </p:cNvPr>
            <p:cNvSpPr txBox="1"/>
            <p:nvPr/>
          </p:nvSpPr>
          <p:spPr>
            <a:xfrm>
              <a:off x="4996320" y="1587019"/>
              <a:ext cx="2037719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0 </a:t>
              </a:r>
              <a:r>
                <a:rPr lang="cs-CZ" sz="1200" dirty="0" err="1"/>
                <a:t>mV</a:t>
              </a:r>
              <a:endParaRPr lang="cs-CZ" sz="1200" dirty="0"/>
            </a:p>
          </p:txBody>
        </p:sp>
        <p:sp>
          <p:nvSpPr>
            <p:cNvPr id="115" name="TextovéPole 114">
              <a:extLst>
                <a:ext uri="{FF2B5EF4-FFF2-40B4-BE49-F238E27FC236}">
                  <a16:creationId xmlns:a16="http://schemas.microsoft.com/office/drawing/2014/main" id="{F1C06BE5-86D3-21A1-9EBC-3E5FC49975C1}"/>
                </a:ext>
              </a:extLst>
            </p:cNvPr>
            <p:cNvSpPr txBox="1"/>
            <p:nvPr/>
          </p:nvSpPr>
          <p:spPr>
            <a:xfrm>
              <a:off x="4971773" y="3425604"/>
              <a:ext cx="2037719" cy="2970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-55 </a:t>
              </a:r>
              <a:r>
                <a:rPr lang="cs-CZ" sz="1200" dirty="0" err="1"/>
                <a:t>mV</a:t>
              </a:r>
              <a:endParaRPr lang="cs-CZ" sz="2000" b="1" dirty="0"/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304B72E2-EB8B-C493-7ECB-1EC230732301}"/>
                </a:ext>
              </a:extLst>
            </p:cNvPr>
            <p:cNvSpPr txBox="1"/>
            <p:nvPr/>
          </p:nvSpPr>
          <p:spPr>
            <a:xfrm>
              <a:off x="4935346" y="4062634"/>
              <a:ext cx="2074145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-90 až -70 </a:t>
              </a:r>
              <a:r>
                <a:rPr lang="cs-CZ" sz="1200" dirty="0" err="1"/>
                <a:t>mV</a:t>
              </a:r>
              <a:endParaRPr lang="cs-CZ" sz="1200" dirty="0"/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9B936893-EAFA-B153-CDA1-EA63C847E225}"/>
                </a:ext>
              </a:extLst>
            </p:cNvPr>
            <p:cNvSpPr txBox="1"/>
            <p:nvPr/>
          </p:nvSpPr>
          <p:spPr>
            <a:xfrm>
              <a:off x="9851212" y="2608200"/>
              <a:ext cx="1653935" cy="53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4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1400" b="1" dirty="0"/>
                <a:t>potenciál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A1ABD884-BB61-C708-E9CF-5C80F2230313}"/>
                </a:ext>
              </a:extLst>
            </p:cNvPr>
            <p:cNvSpPr txBox="1"/>
            <p:nvPr/>
          </p:nvSpPr>
          <p:spPr>
            <a:xfrm>
              <a:off x="6385482" y="5103283"/>
              <a:ext cx="23914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cs-CZ" sz="1800" b="1" dirty="0"/>
                <a:t>akční potenciál</a:t>
              </a:r>
            </a:p>
          </p:txBody>
        </p:sp>
        <p:sp>
          <p:nvSpPr>
            <p:cNvPr id="119" name="TextovéPole 118">
              <a:extLst>
                <a:ext uri="{FF2B5EF4-FFF2-40B4-BE49-F238E27FC236}">
                  <a16:creationId xmlns:a16="http://schemas.microsoft.com/office/drawing/2014/main" id="{F2C1DA39-C300-B3C5-8F3E-A0B324E45C46}"/>
                </a:ext>
              </a:extLst>
            </p:cNvPr>
            <p:cNvSpPr txBox="1"/>
            <p:nvPr/>
          </p:nvSpPr>
          <p:spPr>
            <a:xfrm>
              <a:off x="4953951" y="2498421"/>
              <a:ext cx="2748733" cy="53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4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1400" b="1" dirty="0"/>
                <a:t>potenciál</a:t>
              </a:r>
            </a:p>
          </p:txBody>
        </p:sp>
        <p:sp>
          <p:nvSpPr>
            <p:cNvPr id="120" name="Pravá složená závorka 119">
              <a:extLst>
                <a:ext uri="{FF2B5EF4-FFF2-40B4-BE49-F238E27FC236}">
                  <a16:creationId xmlns:a16="http://schemas.microsoft.com/office/drawing/2014/main" id="{1B656A84-E99B-B8C3-5C3F-F5676922299E}"/>
                </a:ext>
              </a:extLst>
            </p:cNvPr>
            <p:cNvSpPr/>
            <p:nvPr/>
          </p:nvSpPr>
          <p:spPr>
            <a:xfrm rot="16200000">
              <a:off x="5269168" y="190422"/>
              <a:ext cx="306219" cy="867201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FB1F2DB9-16EB-D809-8F14-2F390BFE4CDA}"/>
                </a:ext>
              </a:extLst>
            </p:cNvPr>
            <p:cNvSpPr txBox="1"/>
            <p:nvPr/>
          </p:nvSpPr>
          <p:spPr>
            <a:xfrm rot="20464199">
              <a:off x="4987646" y="-119766"/>
              <a:ext cx="170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klidové </a:t>
              </a:r>
            </a:p>
            <a:p>
              <a:r>
                <a:rPr lang="cs-CZ" sz="1200" dirty="0"/>
                <a:t>napětí</a:t>
              </a:r>
            </a:p>
          </p:txBody>
        </p:sp>
        <p:sp>
          <p:nvSpPr>
            <p:cNvPr id="122" name="Pravá složená závorka 121">
              <a:extLst>
                <a:ext uri="{FF2B5EF4-FFF2-40B4-BE49-F238E27FC236}">
                  <a16:creationId xmlns:a16="http://schemas.microsoft.com/office/drawing/2014/main" id="{3D200828-A750-249F-76C4-66E8FBF15D73}"/>
                </a:ext>
              </a:extLst>
            </p:cNvPr>
            <p:cNvSpPr/>
            <p:nvPr/>
          </p:nvSpPr>
          <p:spPr>
            <a:xfrm rot="16200000">
              <a:off x="6283386" y="214328"/>
              <a:ext cx="306219" cy="842635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35F8C711-28F8-A731-BF3C-809F1B95D29F}"/>
                </a:ext>
              </a:extLst>
            </p:cNvPr>
            <p:cNvSpPr txBox="1"/>
            <p:nvPr/>
          </p:nvSpPr>
          <p:spPr>
            <a:xfrm rot="20464199">
              <a:off x="5902384" y="5896"/>
              <a:ext cx="1706745" cy="29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depolarizace</a:t>
              </a:r>
            </a:p>
          </p:txBody>
        </p:sp>
        <p:sp>
          <p:nvSpPr>
            <p:cNvPr id="124" name="Pravá složená závorka 123">
              <a:extLst>
                <a:ext uri="{FF2B5EF4-FFF2-40B4-BE49-F238E27FC236}">
                  <a16:creationId xmlns:a16="http://schemas.microsoft.com/office/drawing/2014/main" id="{4635349E-4F19-2500-FB57-10179249BC22}"/>
                </a:ext>
              </a:extLst>
            </p:cNvPr>
            <p:cNvSpPr/>
            <p:nvPr/>
          </p:nvSpPr>
          <p:spPr>
            <a:xfrm rot="16200000">
              <a:off x="7408843" y="-2117"/>
              <a:ext cx="306219" cy="1274281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B53B0ACE-07FD-E971-047F-B57CCDCA0495}"/>
                </a:ext>
              </a:extLst>
            </p:cNvPr>
            <p:cNvSpPr txBox="1"/>
            <p:nvPr/>
          </p:nvSpPr>
          <p:spPr>
            <a:xfrm rot="20464199">
              <a:off x="7010373" y="5895"/>
              <a:ext cx="1706745" cy="29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repolarizace</a:t>
              </a:r>
            </a:p>
          </p:txBody>
        </p:sp>
        <p:sp>
          <p:nvSpPr>
            <p:cNvPr id="126" name="Pravá složená závorka 125">
              <a:extLst>
                <a:ext uri="{FF2B5EF4-FFF2-40B4-BE49-F238E27FC236}">
                  <a16:creationId xmlns:a16="http://schemas.microsoft.com/office/drawing/2014/main" id="{385E43AC-8811-8B23-6FAB-589DA6EA8BBB}"/>
                </a:ext>
              </a:extLst>
            </p:cNvPr>
            <p:cNvSpPr/>
            <p:nvPr/>
          </p:nvSpPr>
          <p:spPr>
            <a:xfrm rot="16200000">
              <a:off x="8840916" y="-98149"/>
              <a:ext cx="306219" cy="1464482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7" name="TextovéPole 126">
              <a:extLst>
                <a:ext uri="{FF2B5EF4-FFF2-40B4-BE49-F238E27FC236}">
                  <a16:creationId xmlns:a16="http://schemas.microsoft.com/office/drawing/2014/main" id="{BF269FB0-B159-961F-43B4-0A9150BA4333}"/>
                </a:ext>
              </a:extLst>
            </p:cNvPr>
            <p:cNvSpPr txBox="1"/>
            <p:nvPr/>
          </p:nvSpPr>
          <p:spPr>
            <a:xfrm rot="20464199">
              <a:off x="8476850" y="1573"/>
              <a:ext cx="1706745" cy="29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 err="1"/>
                <a:t>hyperpolarizace</a:t>
              </a:r>
              <a:endParaRPr lang="cs-CZ" sz="1200" dirty="0"/>
            </a:p>
          </p:txBody>
        </p: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CB728ECB-B463-DAEA-74F9-27EF63B35610}"/>
                </a:ext>
              </a:extLst>
            </p:cNvPr>
            <p:cNvSpPr txBox="1"/>
            <p:nvPr/>
          </p:nvSpPr>
          <p:spPr>
            <a:xfrm>
              <a:off x="7714503" y="1172077"/>
              <a:ext cx="20133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překmit do kladného napětí</a:t>
              </a:r>
            </a:p>
          </p:txBody>
        </p:sp>
        <p:sp>
          <p:nvSpPr>
            <p:cNvPr id="129" name="Pravá složená závorka 128">
              <a:extLst>
                <a:ext uri="{FF2B5EF4-FFF2-40B4-BE49-F238E27FC236}">
                  <a16:creationId xmlns:a16="http://schemas.microsoft.com/office/drawing/2014/main" id="{31E45813-6165-B4AC-BDB7-872C13BB36EF}"/>
                </a:ext>
              </a:extLst>
            </p:cNvPr>
            <p:cNvSpPr/>
            <p:nvPr/>
          </p:nvSpPr>
          <p:spPr>
            <a:xfrm rot="16200000">
              <a:off x="10267824" y="64278"/>
              <a:ext cx="306219" cy="1079748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30" name="TextovéPole 129">
              <a:extLst>
                <a:ext uri="{FF2B5EF4-FFF2-40B4-BE49-F238E27FC236}">
                  <a16:creationId xmlns:a16="http://schemas.microsoft.com/office/drawing/2014/main" id="{FD460059-957A-6C35-784D-AEBE940FA16B}"/>
                </a:ext>
              </a:extLst>
            </p:cNvPr>
            <p:cNvSpPr txBox="1"/>
            <p:nvPr/>
          </p:nvSpPr>
          <p:spPr>
            <a:xfrm rot="20464199">
              <a:off x="10042030" y="-119766"/>
              <a:ext cx="170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klidové </a:t>
              </a:r>
            </a:p>
            <a:p>
              <a:r>
                <a:rPr lang="cs-CZ" sz="1200" dirty="0"/>
                <a:t>napětí</a:t>
              </a:r>
            </a:p>
          </p:txBody>
        </p:sp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DEB6BF7D-A8F8-3916-D598-8A3CF54AB8D1}"/>
                </a:ext>
              </a:extLst>
            </p:cNvPr>
            <p:cNvSpPr txBox="1"/>
            <p:nvPr/>
          </p:nvSpPr>
          <p:spPr>
            <a:xfrm>
              <a:off x="9881059" y="4584302"/>
              <a:ext cx="1252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čas (</a:t>
              </a:r>
              <a:r>
                <a:rPr lang="cs-CZ" sz="1400" b="1" dirty="0" err="1"/>
                <a:t>ms</a:t>
              </a:r>
              <a:r>
                <a:rPr lang="cs-CZ" sz="1400" b="1" dirty="0"/>
                <a:t>)</a:t>
              </a: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0EA1C882-5F57-3032-722C-749DD16F02F3}"/>
                </a:ext>
              </a:extLst>
            </p:cNvPr>
            <p:cNvSpPr txBox="1"/>
            <p:nvPr/>
          </p:nvSpPr>
          <p:spPr>
            <a:xfrm>
              <a:off x="4093275" y="888555"/>
              <a:ext cx="353943" cy="32172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1100" b="1" dirty="0"/>
                <a:t>napětí na membráně (</a:t>
              </a:r>
              <a:r>
                <a:rPr lang="cs-CZ" sz="1100" b="1" dirty="0" err="1"/>
                <a:t>mV</a:t>
              </a:r>
              <a:r>
                <a:rPr lang="cs-CZ" sz="1100" b="1" dirty="0"/>
                <a:t>)</a:t>
              </a:r>
            </a:p>
          </p:txBody>
        </p:sp>
        <p:sp>
          <p:nvSpPr>
            <p:cNvPr id="133" name="Obdélník 132">
              <a:extLst>
                <a:ext uri="{FF2B5EF4-FFF2-40B4-BE49-F238E27FC236}">
                  <a16:creationId xmlns:a16="http://schemas.microsoft.com/office/drawing/2014/main" id="{0405A4A0-2CF4-71F2-3623-BA2DF0846A85}"/>
                </a:ext>
              </a:extLst>
            </p:cNvPr>
            <p:cNvSpPr/>
            <p:nvPr/>
          </p:nvSpPr>
          <p:spPr>
            <a:xfrm>
              <a:off x="5662927" y="3359828"/>
              <a:ext cx="50847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100" b="1" dirty="0"/>
                <a:t>práh</a:t>
              </a:r>
              <a:endParaRPr lang="cs-CZ" sz="1100" dirty="0"/>
            </a:p>
          </p:txBody>
        </p:sp>
        <p:sp>
          <p:nvSpPr>
            <p:cNvPr id="134" name="Pravá složená závorka 133">
              <a:extLst>
                <a:ext uri="{FF2B5EF4-FFF2-40B4-BE49-F238E27FC236}">
                  <a16:creationId xmlns:a16="http://schemas.microsoft.com/office/drawing/2014/main" id="{AFC0BC68-CAA5-2DA4-641C-A148CA74D1F7}"/>
                </a:ext>
              </a:extLst>
            </p:cNvPr>
            <p:cNvSpPr/>
            <p:nvPr/>
          </p:nvSpPr>
          <p:spPr>
            <a:xfrm>
              <a:off x="7437251" y="1175876"/>
              <a:ext cx="306219" cy="83434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35" name="Pravá složená závorka 134">
              <a:extLst>
                <a:ext uri="{FF2B5EF4-FFF2-40B4-BE49-F238E27FC236}">
                  <a16:creationId xmlns:a16="http://schemas.microsoft.com/office/drawing/2014/main" id="{0AF33917-1B49-D8EA-D639-A0B31505DBF0}"/>
                </a:ext>
              </a:extLst>
            </p:cNvPr>
            <p:cNvSpPr/>
            <p:nvPr/>
          </p:nvSpPr>
          <p:spPr>
            <a:xfrm rot="5400000" flipV="1">
              <a:off x="7354709" y="3934161"/>
              <a:ext cx="306219" cy="2098705"/>
            </a:xfrm>
            <a:prstGeom prst="rightBrace">
              <a:avLst>
                <a:gd name="adj1" fmla="val 48371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16AFF936-82C8-DF2D-EA6A-1FCEFFDEEA4B}"/>
                </a:ext>
              </a:extLst>
            </p:cNvPr>
            <p:cNvCxnSpPr/>
            <p:nvPr/>
          </p:nvCxnSpPr>
          <p:spPr>
            <a:xfrm flipV="1">
              <a:off x="4075772" y="6015808"/>
              <a:ext cx="7668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CA13A4A2-66ED-1E38-C549-F135739613D6}"/>
                </a:ext>
              </a:extLst>
            </p:cNvPr>
            <p:cNvCxnSpPr/>
            <p:nvPr/>
          </p:nvCxnSpPr>
          <p:spPr>
            <a:xfrm flipV="1">
              <a:off x="4075773" y="6109688"/>
              <a:ext cx="7668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A78ADCE9-DA2A-033D-04BF-F8AE5EA6453F}"/>
                </a:ext>
              </a:extLst>
            </p:cNvPr>
            <p:cNvSpPr/>
            <p:nvPr/>
          </p:nvSpPr>
          <p:spPr>
            <a:xfrm>
              <a:off x="4928283" y="5340519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66EC4D05-563D-D77F-A08C-B9238653F5AD}"/>
                </a:ext>
              </a:extLst>
            </p:cNvPr>
            <p:cNvSpPr txBox="1"/>
            <p:nvPr/>
          </p:nvSpPr>
          <p:spPr>
            <a:xfrm>
              <a:off x="4875312" y="5392529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70819984-05CB-1971-6E4D-E942D69CDBD2}"/>
                </a:ext>
              </a:extLst>
            </p:cNvPr>
            <p:cNvSpPr/>
            <p:nvPr/>
          </p:nvSpPr>
          <p:spPr>
            <a:xfrm>
              <a:off x="5367470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EE1F02E5-7423-79DF-3D91-D2F0C352F34F}"/>
                </a:ext>
              </a:extLst>
            </p:cNvPr>
            <p:cNvSpPr txBox="1"/>
            <p:nvPr/>
          </p:nvSpPr>
          <p:spPr>
            <a:xfrm>
              <a:off x="5314454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8CDEF9B9-F992-03B7-D10A-85FC2F9D1947}"/>
                </a:ext>
              </a:extLst>
            </p:cNvPr>
            <p:cNvCxnSpPr>
              <a:stCxn id="92" idx="4"/>
            </p:cNvCxnSpPr>
            <p:nvPr/>
          </p:nvCxnSpPr>
          <p:spPr>
            <a:xfrm>
              <a:off x="5118585" y="5721133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9DDD5122-A455-D70A-BB29-9AE0AA115112}"/>
                </a:ext>
              </a:extLst>
            </p:cNvPr>
            <p:cNvCxnSpPr/>
            <p:nvPr/>
          </p:nvCxnSpPr>
          <p:spPr>
            <a:xfrm>
              <a:off x="5512252" y="5818183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8577CBDF-E022-E135-E0B6-6872E00763DB}"/>
                </a:ext>
              </a:extLst>
            </p:cNvPr>
            <p:cNvCxnSpPr/>
            <p:nvPr/>
          </p:nvCxnSpPr>
          <p:spPr>
            <a:xfrm flipV="1">
              <a:off x="5616965" y="5818183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0C5C9EB7-964A-2C48-0C65-6238C6F77887}"/>
                </a:ext>
              </a:extLst>
            </p:cNvPr>
            <p:cNvSpPr/>
            <p:nvPr/>
          </p:nvSpPr>
          <p:spPr>
            <a:xfrm>
              <a:off x="6374143" y="5380522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5A6FEC7C-BED0-AAC1-015A-E3C2479F01D5}"/>
                </a:ext>
              </a:extLst>
            </p:cNvPr>
            <p:cNvSpPr txBox="1"/>
            <p:nvPr/>
          </p:nvSpPr>
          <p:spPr>
            <a:xfrm>
              <a:off x="6321172" y="5432532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3C5B521D-0E94-3A0C-0BDF-CF537D80905E}"/>
                </a:ext>
              </a:extLst>
            </p:cNvPr>
            <p:cNvSpPr/>
            <p:nvPr/>
          </p:nvSpPr>
          <p:spPr>
            <a:xfrm>
              <a:off x="6656604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982EB1B0-436A-0582-2281-1650FDF257B7}"/>
                </a:ext>
              </a:extLst>
            </p:cNvPr>
            <p:cNvSpPr txBox="1"/>
            <p:nvPr/>
          </p:nvSpPr>
          <p:spPr>
            <a:xfrm>
              <a:off x="6603588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5D957043-FFC9-0E2B-2586-CABDA04F44DA}"/>
                </a:ext>
              </a:extLst>
            </p:cNvPr>
            <p:cNvCxnSpPr/>
            <p:nvPr/>
          </p:nvCxnSpPr>
          <p:spPr>
            <a:xfrm>
              <a:off x="6458466" y="5777549"/>
              <a:ext cx="0" cy="494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28744B44-93B2-56FD-F0A2-00A9C9F0E883}"/>
                </a:ext>
              </a:extLst>
            </p:cNvPr>
            <p:cNvCxnSpPr/>
            <p:nvPr/>
          </p:nvCxnSpPr>
          <p:spPr>
            <a:xfrm>
              <a:off x="6560844" y="5788657"/>
              <a:ext cx="0" cy="494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86F6D361-94B6-F793-AEDC-63E660399267}"/>
                </a:ext>
              </a:extLst>
            </p:cNvPr>
            <p:cNvCxnSpPr/>
            <p:nvPr/>
          </p:nvCxnSpPr>
          <p:spPr>
            <a:xfrm>
              <a:off x="6671212" y="5777174"/>
              <a:ext cx="0" cy="494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Násobení 28">
              <a:extLst>
                <a:ext uri="{FF2B5EF4-FFF2-40B4-BE49-F238E27FC236}">
                  <a16:creationId xmlns:a16="http://schemas.microsoft.com/office/drawing/2014/main" id="{3F2884E8-E0D0-1AAA-2ADE-490C474815E1}"/>
                </a:ext>
              </a:extLst>
            </p:cNvPr>
            <p:cNvSpPr/>
            <p:nvPr/>
          </p:nvSpPr>
          <p:spPr>
            <a:xfrm>
              <a:off x="4967048" y="5862034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3DA07D33-3A7C-C8EF-CC70-94821FE0BA74}"/>
                </a:ext>
              </a:extLst>
            </p:cNvPr>
            <p:cNvCxnSpPr/>
            <p:nvPr/>
          </p:nvCxnSpPr>
          <p:spPr>
            <a:xfrm flipV="1">
              <a:off x="6805309" y="5834724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6DCE7A7C-5983-066C-4B5B-0A873795D0CB}"/>
                </a:ext>
              </a:extLst>
            </p:cNvPr>
            <p:cNvSpPr/>
            <p:nvPr/>
          </p:nvSpPr>
          <p:spPr>
            <a:xfrm>
              <a:off x="7388340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EEA73467-FDD9-3585-F7F3-399276213458}"/>
                </a:ext>
              </a:extLst>
            </p:cNvPr>
            <p:cNvSpPr txBox="1"/>
            <p:nvPr/>
          </p:nvSpPr>
          <p:spPr>
            <a:xfrm>
              <a:off x="7335324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C0D91A45-E872-A250-D26E-CD43BD54DE27}"/>
                </a:ext>
              </a:extLst>
            </p:cNvPr>
            <p:cNvCxnSpPr/>
            <p:nvPr/>
          </p:nvCxnSpPr>
          <p:spPr>
            <a:xfrm flipV="1">
              <a:off x="7583189" y="5836192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F35E04C2-216A-9459-CD6E-31C5078DDA7F}"/>
                </a:ext>
              </a:extLst>
            </p:cNvPr>
            <p:cNvSpPr/>
            <p:nvPr/>
          </p:nvSpPr>
          <p:spPr>
            <a:xfrm>
              <a:off x="8043587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504D998-386B-88C6-1382-2ED553B9CFE2}"/>
                </a:ext>
              </a:extLst>
            </p:cNvPr>
            <p:cNvSpPr txBox="1"/>
            <p:nvPr/>
          </p:nvSpPr>
          <p:spPr>
            <a:xfrm>
              <a:off x="7990571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C4E3867C-D4E7-E60C-63F9-F41E13CD9F19}"/>
                </a:ext>
              </a:extLst>
            </p:cNvPr>
            <p:cNvCxnSpPr/>
            <p:nvPr/>
          </p:nvCxnSpPr>
          <p:spPr>
            <a:xfrm flipV="1">
              <a:off x="8238437" y="5834820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9825B5E-9BE2-E332-8DCD-34FBEF9EBC7D}"/>
                </a:ext>
              </a:extLst>
            </p:cNvPr>
            <p:cNvSpPr/>
            <p:nvPr/>
          </p:nvSpPr>
          <p:spPr>
            <a:xfrm>
              <a:off x="8901193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81E36044-A651-10B3-F6A6-ED32EB252A5A}"/>
                </a:ext>
              </a:extLst>
            </p:cNvPr>
            <p:cNvSpPr txBox="1"/>
            <p:nvPr/>
          </p:nvSpPr>
          <p:spPr>
            <a:xfrm>
              <a:off x="8848177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A0CCAC72-B7B2-D86F-A7F6-E512F009B013}"/>
                </a:ext>
              </a:extLst>
            </p:cNvPr>
            <p:cNvCxnSpPr/>
            <p:nvPr/>
          </p:nvCxnSpPr>
          <p:spPr>
            <a:xfrm>
              <a:off x="9050647" y="5816826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B94B62E1-9BAD-A74C-8054-7A08B4107FC8}"/>
                </a:ext>
              </a:extLst>
            </p:cNvPr>
            <p:cNvCxnSpPr/>
            <p:nvPr/>
          </p:nvCxnSpPr>
          <p:spPr>
            <a:xfrm flipV="1">
              <a:off x="9155360" y="5816826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5E11CBA-652D-E8E2-020F-41CD6D6E752D}"/>
                </a:ext>
              </a:extLst>
            </p:cNvPr>
            <p:cNvSpPr/>
            <p:nvPr/>
          </p:nvSpPr>
          <p:spPr>
            <a:xfrm>
              <a:off x="9943480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0F9B004F-FCD5-8ACF-2BDB-D5BF05997742}"/>
                </a:ext>
              </a:extLst>
            </p:cNvPr>
            <p:cNvSpPr txBox="1"/>
            <p:nvPr/>
          </p:nvSpPr>
          <p:spPr>
            <a:xfrm>
              <a:off x="9890464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A8C1F19C-3293-9C99-6FF4-195C49B02C40}"/>
                </a:ext>
              </a:extLst>
            </p:cNvPr>
            <p:cNvCxnSpPr/>
            <p:nvPr/>
          </p:nvCxnSpPr>
          <p:spPr>
            <a:xfrm>
              <a:off x="10098314" y="5819874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9A0DAFE1-20DA-E05E-F7F7-5C854E1B8949}"/>
                </a:ext>
              </a:extLst>
            </p:cNvPr>
            <p:cNvCxnSpPr/>
            <p:nvPr/>
          </p:nvCxnSpPr>
          <p:spPr>
            <a:xfrm flipV="1">
              <a:off x="10203027" y="5819874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771C3949-22F6-802F-2D6D-109D8C8A6187}"/>
                </a:ext>
              </a:extLst>
            </p:cNvPr>
            <p:cNvSpPr/>
            <p:nvPr/>
          </p:nvSpPr>
          <p:spPr>
            <a:xfrm>
              <a:off x="7020857" y="5396277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3625A28D-4B12-DBFF-8D02-51287E0407E0}"/>
                </a:ext>
              </a:extLst>
            </p:cNvPr>
            <p:cNvSpPr txBox="1"/>
            <p:nvPr/>
          </p:nvSpPr>
          <p:spPr>
            <a:xfrm>
              <a:off x="6967886" y="5448287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2A13C384-A0A4-14F1-C4A1-25A56788154D}"/>
                </a:ext>
              </a:extLst>
            </p:cNvPr>
            <p:cNvCxnSpPr>
              <a:stCxn id="76" idx="4"/>
            </p:cNvCxnSpPr>
            <p:nvPr/>
          </p:nvCxnSpPr>
          <p:spPr>
            <a:xfrm>
              <a:off x="7211159" y="5776891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Násobení 42">
              <a:extLst>
                <a:ext uri="{FF2B5EF4-FFF2-40B4-BE49-F238E27FC236}">
                  <a16:creationId xmlns:a16="http://schemas.microsoft.com/office/drawing/2014/main" id="{9AA822B6-4090-7F65-2DC1-F70B485FE518}"/>
                </a:ext>
              </a:extLst>
            </p:cNvPr>
            <p:cNvSpPr/>
            <p:nvPr/>
          </p:nvSpPr>
          <p:spPr>
            <a:xfrm>
              <a:off x="7064648" y="5917792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DC7563E3-37F8-5F1E-2001-2E888B158E94}"/>
                </a:ext>
              </a:extLst>
            </p:cNvPr>
            <p:cNvSpPr/>
            <p:nvPr/>
          </p:nvSpPr>
          <p:spPr>
            <a:xfrm>
              <a:off x="7764044" y="5394920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05C36E00-A12D-A2DA-8CE4-E78B4548A25E}"/>
                </a:ext>
              </a:extLst>
            </p:cNvPr>
            <p:cNvSpPr txBox="1"/>
            <p:nvPr/>
          </p:nvSpPr>
          <p:spPr>
            <a:xfrm>
              <a:off x="7711073" y="5446930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097B864B-2612-E08B-4A3F-6FEF8F90B35E}"/>
                </a:ext>
              </a:extLst>
            </p:cNvPr>
            <p:cNvCxnSpPr>
              <a:stCxn id="74" idx="4"/>
            </p:cNvCxnSpPr>
            <p:nvPr/>
          </p:nvCxnSpPr>
          <p:spPr>
            <a:xfrm>
              <a:off x="7954347" y="5775534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Násobení 45">
              <a:extLst>
                <a:ext uri="{FF2B5EF4-FFF2-40B4-BE49-F238E27FC236}">
                  <a16:creationId xmlns:a16="http://schemas.microsoft.com/office/drawing/2014/main" id="{F419CE25-FDB5-C7BE-604C-8B55D9EAC76E}"/>
                </a:ext>
              </a:extLst>
            </p:cNvPr>
            <p:cNvSpPr/>
            <p:nvPr/>
          </p:nvSpPr>
          <p:spPr>
            <a:xfrm>
              <a:off x="7804470" y="5930607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06F89349-A151-2AEC-3016-AA06DD456D17}"/>
                </a:ext>
              </a:extLst>
            </p:cNvPr>
            <p:cNvSpPr/>
            <p:nvPr/>
          </p:nvSpPr>
          <p:spPr>
            <a:xfrm>
              <a:off x="8473032" y="5402188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5DC91D65-A11C-5596-3339-2DE376C72B96}"/>
                </a:ext>
              </a:extLst>
            </p:cNvPr>
            <p:cNvSpPr txBox="1"/>
            <p:nvPr/>
          </p:nvSpPr>
          <p:spPr>
            <a:xfrm>
              <a:off x="8420061" y="5454198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F16304B5-A117-1509-DEE4-C97B073B3278}"/>
                </a:ext>
              </a:extLst>
            </p:cNvPr>
            <p:cNvCxnSpPr>
              <a:stCxn id="72" idx="4"/>
            </p:cNvCxnSpPr>
            <p:nvPr/>
          </p:nvCxnSpPr>
          <p:spPr>
            <a:xfrm>
              <a:off x="8663334" y="5782802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Násobení 48">
              <a:extLst>
                <a:ext uri="{FF2B5EF4-FFF2-40B4-BE49-F238E27FC236}">
                  <a16:creationId xmlns:a16="http://schemas.microsoft.com/office/drawing/2014/main" id="{BC455DB3-2B0F-5ADD-3B88-B413352FF652}"/>
                </a:ext>
              </a:extLst>
            </p:cNvPr>
            <p:cNvSpPr/>
            <p:nvPr/>
          </p:nvSpPr>
          <p:spPr>
            <a:xfrm>
              <a:off x="8521849" y="5923703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8249107A-A6F5-A81B-543D-A370C213E25D}"/>
                </a:ext>
              </a:extLst>
            </p:cNvPr>
            <p:cNvSpPr/>
            <p:nvPr/>
          </p:nvSpPr>
          <p:spPr>
            <a:xfrm>
              <a:off x="9386522" y="5393508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28B6189A-5A67-77CC-ACCC-78B50C4752FA}"/>
                </a:ext>
              </a:extLst>
            </p:cNvPr>
            <p:cNvSpPr txBox="1"/>
            <p:nvPr/>
          </p:nvSpPr>
          <p:spPr>
            <a:xfrm>
              <a:off x="9333551" y="5445518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44" name="Přímá spojnice se šipkou 43">
              <a:extLst>
                <a:ext uri="{FF2B5EF4-FFF2-40B4-BE49-F238E27FC236}">
                  <a16:creationId xmlns:a16="http://schemas.microsoft.com/office/drawing/2014/main" id="{9BA9A629-10F9-09B5-E088-BF2352473821}"/>
                </a:ext>
              </a:extLst>
            </p:cNvPr>
            <p:cNvCxnSpPr>
              <a:stCxn id="70" idx="4"/>
            </p:cNvCxnSpPr>
            <p:nvPr/>
          </p:nvCxnSpPr>
          <p:spPr>
            <a:xfrm>
              <a:off x="9576824" y="5774122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Násobení 51">
              <a:extLst>
                <a:ext uri="{FF2B5EF4-FFF2-40B4-BE49-F238E27FC236}">
                  <a16:creationId xmlns:a16="http://schemas.microsoft.com/office/drawing/2014/main" id="{A042D714-2D25-1BE7-BA8E-A36D014D37F0}"/>
                </a:ext>
              </a:extLst>
            </p:cNvPr>
            <p:cNvSpPr/>
            <p:nvPr/>
          </p:nvSpPr>
          <p:spPr>
            <a:xfrm>
              <a:off x="9435339" y="5915023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cxnSp>
          <p:nvCxnSpPr>
            <p:cNvPr id="46" name="Přímá spojnice se šipkou 45">
              <a:extLst>
                <a:ext uri="{FF2B5EF4-FFF2-40B4-BE49-F238E27FC236}">
                  <a16:creationId xmlns:a16="http://schemas.microsoft.com/office/drawing/2014/main" id="{38890AED-8DB4-2920-F405-E4E2C52CB9FF}"/>
                </a:ext>
              </a:extLst>
            </p:cNvPr>
            <p:cNvCxnSpPr/>
            <p:nvPr/>
          </p:nvCxnSpPr>
          <p:spPr>
            <a:xfrm flipV="1">
              <a:off x="6890240" y="5832678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>
              <a:extLst>
                <a:ext uri="{FF2B5EF4-FFF2-40B4-BE49-F238E27FC236}">
                  <a16:creationId xmlns:a16="http://schemas.microsoft.com/office/drawing/2014/main" id="{3C909E4A-61ED-1115-F50C-9488EB4D51B5}"/>
                </a:ext>
              </a:extLst>
            </p:cNvPr>
            <p:cNvCxnSpPr/>
            <p:nvPr/>
          </p:nvCxnSpPr>
          <p:spPr>
            <a:xfrm flipV="1">
              <a:off x="7670334" y="5836192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A053930D-9AB8-1002-4217-E52B836C85D6}"/>
                </a:ext>
              </a:extLst>
            </p:cNvPr>
            <p:cNvCxnSpPr/>
            <p:nvPr/>
          </p:nvCxnSpPr>
          <p:spPr>
            <a:xfrm flipV="1">
              <a:off x="7488747" y="5836192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EDF32D61-2873-C2F6-3BF6-74E560752E20}"/>
                </a:ext>
              </a:extLst>
            </p:cNvPr>
            <p:cNvSpPr txBox="1"/>
            <p:nvPr/>
          </p:nvSpPr>
          <p:spPr>
            <a:xfrm>
              <a:off x="4012490" y="4967254"/>
              <a:ext cx="1632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/>
                <a:t>intersticium</a:t>
              </a:r>
              <a:endParaRPr lang="cs-CZ" sz="1400" dirty="0"/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29D9C3BA-8EE4-F969-E16E-48236EE592C1}"/>
                </a:ext>
              </a:extLst>
            </p:cNvPr>
            <p:cNvSpPr txBox="1"/>
            <p:nvPr/>
          </p:nvSpPr>
          <p:spPr>
            <a:xfrm>
              <a:off x="4012490" y="6464704"/>
              <a:ext cx="1632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cytoplazma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A4919AF8-A531-7D21-00EA-334F08A1BFF6}"/>
                </a:ext>
              </a:extLst>
            </p:cNvPr>
            <p:cNvSpPr txBox="1"/>
            <p:nvPr/>
          </p:nvSpPr>
          <p:spPr>
            <a:xfrm>
              <a:off x="4008358" y="5694276"/>
              <a:ext cx="113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membrána</a:t>
              </a:r>
            </a:p>
          </p:txBody>
        </p:sp>
        <p:sp>
          <p:nvSpPr>
            <p:cNvPr id="137" name="Znak plus 136">
              <a:extLst>
                <a:ext uri="{FF2B5EF4-FFF2-40B4-BE49-F238E27FC236}">
                  <a16:creationId xmlns:a16="http://schemas.microsoft.com/office/drawing/2014/main" id="{4EE3C8A4-2F79-4F4E-08D8-1DB26487D0AE}"/>
                </a:ext>
              </a:extLst>
            </p:cNvPr>
            <p:cNvSpPr/>
            <p:nvPr/>
          </p:nvSpPr>
          <p:spPr>
            <a:xfrm>
              <a:off x="6999480" y="6597352"/>
              <a:ext cx="287024" cy="237584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38" name="Znak minus 137">
              <a:extLst>
                <a:ext uri="{FF2B5EF4-FFF2-40B4-BE49-F238E27FC236}">
                  <a16:creationId xmlns:a16="http://schemas.microsoft.com/office/drawing/2014/main" id="{349FDEC7-7C79-5CFA-9EFD-2B98C4505AFE}"/>
                </a:ext>
              </a:extLst>
            </p:cNvPr>
            <p:cNvSpPr/>
            <p:nvPr/>
          </p:nvSpPr>
          <p:spPr>
            <a:xfrm>
              <a:off x="6014152" y="6600352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39" name="Znak minus 138">
              <a:extLst>
                <a:ext uri="{FF2B5EF4-FFF2-40B4-BE49-F238E27FC236}">
                  <a16:creationId xmlns:a16="http://schemas.microsoft.com/office/drawing/2014/main" id="{237C8C5C-FC9C-6560-87DC-CA60EE01C3F7}"/>
                </a:ext>
              </a:extLst>
            </p:cNvPr>
            <p:cNvSpPr/>
            <p:nvPr/>
          </p:nvSpPr>
          <p:spPr>
            <a:xfrm>
              <a:off x="7741368" y="6626266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40" name="Znak minus 139">
              <a:extLst>
                <a:ext uri="{FF2B5EF4-FFF2-40B4-BE49-F238E27FC236}">
                  <a16:creationId xmlns:a16="http://schemas.microsoft.com/office/drawing/2014/main" id="{BE5A3B54-B98A-6BD3-85F6-39504E525738}"/>
                </a:ext>
              </a:extLst>
            </p:cNvPr>
            <p:cNvSpPr/>
            <p:nvPr/>
          </p:nvSpPr>
          <p:spPr>
            <a:xfrm>
              <a:off x="8510640" y="6610087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41" name="Znak minus 140">
              <a:extLst>
                <a:ext uri="{FF2B5EF4-FFF2-40B4-BE49-F238E27FC236}">
                  <a16:creationId xmlns:a16="http://schemas.microsoft.com/office/drawing/2014/main" id="{F7156179-0FF2-86BF-7A6A-02DB834252A3}"/>
                </a:ext>
              </a:extLst>
            </p:cNvPr>
            <p:cNvSpPr/>
            <p:nvPr/>
          </p:nvSpPr>
          <p:spPr>
            <a:xfrm>
              <a:off x="9446744" y="6597352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142" name="Skupina 141">
              <a:extLst>
                <a:ext uri="{FF2B5EF4-FFF2-40B4-BE49-F238E27FC236}">
                  <a16:creationId xmlns:a16="http://schemas.microsoft.com/office/drawing/2014/main" id="{7BE35AB3-94A6-C0F0-BC39-BC0977A5C8BC}"/>
                </a:ext>
              </a:extLst>
            </p:cNvPr>
            <p:cNvGrpSpPr/>
            <p:nvPr/>
          </p:nvGrpSpPr>
          <p:grpSpPr>
            <a:xfrm>
              <a:off x="10669194" y="4908833"/>
              <a:ext cx="1632720" cy="1670253"/>
              <a:chOff x="11126392" y="4908833"/>
              <a:chExt cx="1632720" cy="1670253"/>
            </a:xfrm>
          </p:grpSpPr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A4DCEC3F-8F0C-BA5D-D795-130692E45567}"/>
                  </a:ext>
                </a:extLst>
              </p:cNvPr>
              <p:cNvSpPr/>
              <p:nvPr/>
            </p:nvSpPr>
            <p:spPr>
              <a:xfrm>
                <a:off x="11307240" y="5595544"/>
                <a:ext cx="890575" cy="86690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3E86F34B-A131-594B-B218-0D047F75D7E5}"/>
                  </a:ext>
                </a:extLst>
              </p:cNvPr>
              <p:cNvSpPr/>
              <p:nvPr/>
            </p:nvSpPr>
            <p:spPr>
              <a:xfrm>
                <a:off x="11220756" y="6027176"/>
                <a:ext cx="380605" cy="3806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709E34A1-6AAD-E01E-17F3-EECD91A8CF1F}"/>
                  </a:ext>
                </a:extLst>
              </p:cNvPr>
              <p:cNvSpPr txBox="1"/>
              <p:nvPr/>
            </p:nvSpPr>
            <p:spPr>
              <a:xfrm>
                <a:off x="11167785" y="6079186"/>
                <a:ext cx="486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/>
                  <a:t>Na</a:t>
                </a:r>
                <a:r>
                  <a:rPr lang="cs-CZ" sz="1200" baseline="30000" dirty="0"/>
                  <a:t>+</a:t>
                </a:r>
              </a:p>
            </p:txBody>
          </p:sp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53A876AB-D652-828D-A740-AF8543325076}"/>
                  </a:ext>
                </a:extLst>
              </p:cNvPr>
              <p:cNvSpPr/>
              <p:nvPr/>
            </p:nvSpPr>
            <p:spPr>
              <a:xfrm>
                <a:off x="11422009" y="6133731"/>
                <a:ext cx="380605" cy="3806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EA0083B2-882C-5042-BB29-66854986EA23}"/>
                  </a:ext>
                </a:extLst>
              </p:cNvPr>
              <p:cNvSpPr txBox="1"/>
              <p:nvPr/>
            </p:nvSpPr>
            <p:spPr>
              <a:xfrm>
                <a:off x="11369038" y="6185741"/>
                <a:ext cx="486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/>
                  <a:t>Na</a:t>
                </a:r>
                <a:r>
                  <a:rPr lang="cs-CZ" sz="1200" baseline="30000" dirty="0"/>
                  <a:t>+</a:t>
                </a:r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F9D3F490-5BED-5FEF-A47B-AF1DCD3EED4C}"/>
                  </a:ext>
                </a:extLst>
              </p:cNvPr>
              <p:cNvSpPr/>
              <p:nvPr/>
            </p:nvSpPr>
            <p:spPr>
              <a:xfrm>
                <a:off x="11623045" y="6198482"/>
                <a:ext cx="380605" cy="3806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866FA0BC-E336-844A-9004-1E4D5BA7B4B9}"/>
                  </a:ext>
                </a:extLst>
              </p:cNvPr>
              <p:cNvSpPr txBox="1"/>
              <p:nvPr/>
            </p:nvSpPr>
            <p:spPr>
              <a:xfrm>
                <a:off x="11570074" y="6250492"/>
                <a:ext cx="486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/>
                  <a:t>Na</a:t>
                </a:r>
                <a:r>
                  <a:rPr lang="cs-CZ" sz="1200" baseline="30000" dirty="0"/>
                  <a:t>+</a:t>
                </a:r>
              </a:p>
            </p:txBody>
          </p: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BD7E1231-AB71-2702-827B-2671FE93F334}"/>
                  </a:ext>
                </a:extLst>
              </p:cNvPr>
              <p:cNvSpPr/>
              <p:nvPr/>
            </p:nvSpPr>
            <p:spPr>
              <a:xfrm>
                <a:off x="11615443" y="5472078"/>
                <a:ext cx="380926" cy="380926"/>
              </a:xfrm>
              <a:prstGeom prst="ellipse">
                <a:avLst/>
              </a:prstGeom>
              <a:solidFill>
                <a:srgbClr val="45C0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b="1"/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2D729941-7050-49DC-D606-3059E71C0A68}"/>
                  </a:ext>
                </a:extLst>
              </p:cNvPr>
              <p:cNvSpPr txBox="1"/>
              <p:nvPr/>
            </p:nvSpPr>
            <p:spPr>
              <a:xfrm>
                <a:off x="11562427" y="5524133"/>
                <a:ext cx="486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/>
                  <a:t>K</a:t>
                </a:r>
                <a:r>
                  <a:rPr lang="cs-CZ" sz="1200" b="1" baseline="30000" dirty="0"/>
                  <a:t>+</a:t>
                </a:r>
              </a:p>
            </p:txBody>
          </p:sp>
          <p:sp>
            <p:nvSpPr>
              <p:cNvPr id="60" name="Ovál 59">
                <a:extLst>
                  <a:ext uri="{FF2B5EF4-FFF2-40B4-BE49-F238E27FC236}">
                    <a16:creationId xmlns:a16="http://schemas.microsoft.com/office/drawing/2014/main" id="{98A29A5D-AEC7-C0B9-91EC-A0190D0A9F39}"/>
                  </a:ext>
                </a:extLst>
              </p:cNvPr>
              <p:cNvSpPr/>
              <p:nvPr/>
            </p:nvSpPr>
            <p:spPr>
              <a:xfrm>
                <a:off x="11813349" y="5562632"/>
                <a:ext cx="380926" cy="380926"/>
              </a:xfrm>
              <a:prstGeom prst="ellipse">
                <a:avLst/>
              </a:prstGeom>
              <a:solidFill>
                <a:srgbClr val="45C0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b="1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A68A9B1-7905-0CF4-2D26-4A3C48BEBD15}"/>
                  </a:ext>
                </a:extLst>
              </p:cNvPr>
              <p:cNvSpPr txBox="1"/>
              <p:nvPr/>
            </p:nvSpPr>
            <p:spPr>
              <a:xfrm>
                <a:off x="11760333" y="5614687"/>
                <a:ext cx="486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/>
                  <a:t>K</a:t>
                </a:r>
                <a:r>
                  <a:rPr lang="cs-CZ" sz="1200" b="1" baseline="30000" dirty="0"/>
                  <a:t>+</a:t>
                </a:r>
              </a:p>
            </p:txBody>
          </p:sp>
          <p:sp>
            <p:nvSpPr>
              <p:cNvPr id="57" name="Volný tvar 63">
                <a:extLst>
                  <a:ext uri="{FF2B5EF4-FFF2-40B4-BE49-F238E27FC236}">
                    <a16:creationId xmlns:a16="http://schemas.microsoft.com/office/drawing/2014/main" id="{5B4D84FF-11CD-E317-D378-DD9738CF17A1}"/>
                  </a:ext>
                </a:extLst>
              </p:cNvPr>
              <p:cNvSpPr/>
              <p:nvPr/>
            </p:nvSpPr>
            <p:spPr>
              <a:xfrm rot="1020909">
                <a:off x="12069009" y="5964662"/>
                <a:ext cx="43519" cy="329988"/>
              </a:xfrm>
              <a:custGeom>
                <a:avLst/>
                <a:gdLst>
                  <a:gd name="connsiteX0" fmla="*/ 27295 w 245793"/>
                  <a:gd name="connsiteY0" fmla="*/ 0 h 941695"/>
                  <a:gd name="connsiteX1" fmla="*/ 245659 w 245793"/>
                  <a:gd name="connsiteY1" fmla="*/ 395785 h 941695"/>
                  <a:gd name="connsiteX2" fmla="*/ 0 w 245793"/>
                  <a:gd name="connsiteY2" fmla="*/ 941695 h 941695"/>
                  <a:gd name="connsiteX0" fmla="*/ 27295 w 159565"/>
                  <a:gd name="connsiteY0" fmla="*/ 0 h 941695"/>
                  <a:gd name="connsiteX1" fmla="*/ 159062 w 159565"/>
                  <a:gd name="connsiteY1" fmla="*/ 385464 h 941695"/>
                  <a:gd name="connsiteX2" fmla="*/ 0 w 159565"/>
                  <a:gd name="connsiteY2" fmla="*/ 941695 h 941695"/>
                  <a:gd name="connsiteX0" fmla="*/ 27295 w 159416"/>
                  <a:gd name="connsiteY0" fmla="*/ 0 h 941695"/>
                  <a:gd name="connsiteX1" fmla="*/ 159062 w 159416"/>
                  <a:gd name="connsiteY1" fmla="*/ 385464 h 941695"/>
                  <a:gd name="connsiteX2" fmla="*/ 0 w 159416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797" h="941695">
                    <a:moveTo>
                      <a:pt x="27295" y="0"/>
                    </a:moveTo>
                    <a:cubicBezTo>
                      <a:pt x="139677" y="123698"/>
                      <a:pt x="215152" y="277738"/>
                      <a:pt x="210603" y="434687"/>
                    </a:cubicBezTo>
                    <a:cubicBezTo>
                      <a:pt x="206054" y="591636"/>
                      <a:pt x="76267" y="816626"/>
                      <a:pt x="0" y="941695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58" name="Volný tvar 64">
                <a:extLst>
                  <a:ext uri="{FF2B5EF4-FFF2-40B4-BE49-F238E27FC236}">
                    <a16:creationId xmlns:a16="http://schemas.microsoft.com/office/drawing/2014/main" id="{F4265754-C56F-0A58-0082-876F359A8C4D}"/>
                  </a:ext>
                </a:extLst>
              </p:cNvPr>
              <p:cNvSpPr/>
              <p:nvPr/>
            </p:nvSpPr>
            <p:spPr>
              <a:xfrm rot="2001697" flipH="1" flipV="1">
                <a:off x="11451672" y="5694207"/>
                <a:ext cx="31413" cy="298234"/>
              </a:xfrm>
              <a:custGeom>
                <a:avLst/>
                <a:gdLst>
                  <a:gd name="connsiteX0" fmla="*/ 27295 w 245793"/>
                  <a:gd name="connsiteY0" fmla="*/ 0 h 941695"/>
                  <a:gd name="connsiteX1" fmla="*/ 245659 w 245793"/>
                  <a:gd name="connsiteY1" fmla="*/ 395785 h 941695"/>
                  <a:gd name="connsiteX2" fmla="*/ 0 w 245793"/>
                  <a:gd name="connsiteY2" fmla="*/ 941695 h 941695"/>
                  <a:gd name="connsiteX0" fmla="*/ 27295 w 159565"/>
                  <a:gd name="connsiteY0" fmla="*/ 0 h 941695"/>
                  <a:gd name="connsiteX1" fmla="*/ 159062 w 159565"/>
                  <a:gd name="connsiteY1" fmla="*/ 385464 h 941695"/>
                  <a:gd name="connsiteX2" fmla="*/ 0 w 159565"/>
                  <a:gd name="connsiteY2" fmla="*/ 941695 h 941695"/>
                  <a:gd name="connsiteX0" fmla="*/ 27295 w 159416"/>
                  <a:gd name="connsiteY0" fmla="*/ 0 h 941695"/>
                  <a:gd name="connsiteX1" fmla="*/ 159062 w 159416"/>
                  <a:gd name="connsiteY1" fmla="*/ 385464 h 941695"/>
                  <a:gd name="connsiteX2" fmla="*/ 0 w 159416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797" h="941695">
                    <a:moveTo>
                      <a:pt x="27295" y="0"/>
                    </a:moveTo>
                    <a:cubicBezTo>
                      <a:pt x="139677" y="123698"/>
                      <a:pt x="215152" y="277738"/>
                      <a:pt x="210603" y="434687"/>
                    </a:cubicBezTo>
                    <a:cubicBezTo>
                      <a:pt x="206054" y="591636"/>
                      <a:pt x="76267" y="816626"/>
                      <a:pt x="0" y="941695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69319C14-B1F3-F6E8-62E4-F582026314ED}"/>
                  </a:ext>
                </a:extLst>
              </p:cNvPr>
              <p:cNvSpPr txBox="1"/>
              <p:nvPr/>
            </p:nvSpPr>
            <p:spPr>
              <a:xfrm>
                <a:off x="11126392" y="4908833"/>
                <a:ext cx="163272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/>
                  <a:t>Na</a:t>
                </a:r>
                <a:r>
                  <a:rPr lang="cs-CZ" sz="1100" baseline="30000" dirty="0"/>
                  <a:t>+</a:t>
                </a:r>
                <a:r>
                  <a:rPr lang="cs-CZ" sz="1100" dirty="0"/>
                  <a:t>/K</a:t>
                </a:r>
                <a:r>
                  <a:rPr lang="cs-CZ" sz="1100" baseline="30000" dirty="0"/>
                  <a:t>+</a:t>
                </a:r>
                <a:r>
                  <a:rPr lang="cs-CZ" sz="1100" dirty="0"/>
                  <a:t> pumpa</a:t>
                </a:r>
              </a:p>
              <a:p>
                <a:r>
                  <a:rPr lang="cs-CZ" sz="1200" dirty="0"/>
                  <a:t>pracuje stále</a:t>
                </a:r>
              </a:p>
            </p:txBody>
          </p:sp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F0B4A592-3922-6B6A-EE4E-9406E0B53A27}"/>
                  </a:ext>
                </a:extLst>
              </p:cNvPr>
              <p:cNvSpPr txBox="1"/>
              <p:nvPr/>
            </p:nvSpPr>
            <p:spPr>
              <a:xfrm>
                <a:off x="11486972" y="5852223"/>
                <a:ext cx="569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</a:rPr>
                  <a:t>ATP</a:t>
                </a:r>
                <a:endParaRPr lang="cs-CZ" sz="1400" b="1" baseline="30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322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Akční napětí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38" y="1018903"/>
            <a:ext cx="4349390" cy="570973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u="sng" dirty="0"/>
              <a:t>Repolarizace</a:t>
            </a:r>
            <a:r>
              <a:rPr lang="cs-CZ" sz="2400" b="1" dirty="0"/>
              <a:t>: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Na+ kanály jsou inaktivované, kladný náboj v buňce vyžene </a:t>
            </a:r>
            <a:br>
              <a:rPr lang="cs-CZ" sz="2000" dirty="0"/>
            </a:br>
            <a:r>
              <a:rPr lang="cs-CZ" sz="2000" b="1" dirty="0"/>
              <a:t>K+ z buňky ven </a:t>
            </a:r>
            <a:r>
              <a:rPr lang="cs-CZ" sz="2000" dirty="0"/>
              <a:t>po elektrochemickém gradientu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Napětí buňky se vrací zpět k záporným hodnotám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Zároveň </a:t>
            </a:r>
            <a:r>
              <a:rPr lang="cs-CZ" sz="2000" b="1" dirty="0"/>
              <a:t>Na/K-</a:t>
            </a:r>
            <a:r>
              <a:rPr lang="cs-CZ" sz="2000" b="1" dirty="0" err="1"/>
              <a:t>ATPáza</a:t>
            </a:r>
            <a:r>
              <a:rPr lang="cs-CZ" sz="2000" b="1" dirty="0"/>
              <a:t> </a:t>
            </a:r>
            <a:r>
              <a:rPr lang="cs-CZ" sz="2000" dirty="0"/>
              <a:t>navrací rozložení iontů do původní rovnováhy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Hyperpolarizace</a:t>
            </a:r>
            <a:r>
              <a:rPr lang="cs-CZ" sz="2000" dirty="0"/>
              <a:t> – </a:t>
            </a:r>
            <a:r>
              <a:rPr lang="cs-CZ" sz="1800" dirty="0"/>
              <a:t>napětí na membráně přechodně klesne k zápornějším hodnotám</a:t>
            </a:r>
            <a:endParaRPr lang="cs-CZ" sz="2000" dirty="0"/>
          </a:p>
        </p:txBody>
      </p:sp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C61891CF-6ECF-F250-24A6-200C086DB73A}"/>
              </a:ext>
            </a:extLst>
          </p:cNvPr>
          <p:cNvGrpSpPr/>
          <p:nvPr/>
        </p:nvGrpSpPr>
        <p:grpSpPr>
          <a:xfrm>
            <a:off x="4454401" y="-119766"/>
            <a:ext cx="8293556" cy="7005150"/>
            <a:chOff x="4008358" y="-119766"/>
            <a:chExt cx="8293556" cy="7005150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AE529503-C420-58F4-8FCC-9D97260A4D1A}"/>
                </a:ext>
              </a:extLst>
            </p:cNvPr>
            <p:cNvSpPr/>
            <p:nvPr/>
          </p:nvSpPr>
          <p:spPr>
            <a:xfrm>
              <a:off x="6671212" y="2279471"/>
              <a:ext cx="729782" cy="46059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F5F1D15-BF38-AB31-3190-B08A660AA221}"/>
                </a:ext>
              </a:extLst>
            </p:cNvPr>
            <p:cNvSpPr/>
            <p:nvPr/>
          </p:nvSpPr>
          <p:spPr>
            <a:xfrm>
              <a:off x="4082442" y="6118823"/>
              <a:ext cx="7654635" cy="69455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DEB2C48F-764F-F166-F454-6E6DBAD544C4}"/>
                </a:ext>
              </a:extLst>
            </p:cNvPr>
            <p:cNvSpPr/>
            <p:nvPr/>
          </p:nvSpPr>
          <p:spPr>
            <a:xfrm>
              <a:off x="9726265" y="843693"/>
              <a:ext cx="1447738" cy="3755188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0B9748EF-A671-C3AE-FF04-955A5AA65D95}"/>
                </a:ext>
              </a:extLst>
            </p:cNvPr>
            <p:cNvSpPr/>
            <p:nvPr/>
          </p:nvSpPr>
          <p:spPr>
            <a:xfrm>
              <a:off x="6015713" y="849152"/>
              <a:ext cx="464338" cy="3755188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8A73B233-CCBC-2B77-C0E6-D997C141BCFF}"/>
                </a:ext>
              </a:extLst>
            </p:cNvPr>
            <p:cNvSpPr/>
            <p:nvPr/>
          </p:nvSpPr>
          <p:spPr>
            <a:xfrm>
              <a:off x="6451396" y="843693"/>
              <a:ext cx="3495392" cy="3755188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DF43D943-931A-ECB1-5E3B-2EB72503BE92}"/>
                </a:ext>
              </a:extLst>
            </p:cNvPr>
            <p:cNvSpPr/>
            <p:nvPr/>
          </p:nvSpPr>
          <p:spPr>
            <a:xfrm>
              <a:off x="4952585" y="843693"/>
              <a:ext cx="1069327" cy="3755188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ECDFABD7-637E-0CB3-F28D-89DB58FDB9A8}"/>
                </a:ext>
              </a:extLst>
            </p:cNvPr>
            <p:cNvCxnSpPr/>
            <p:nvPr/>
          </p:nvCxnSpPr>
          <p:spPr>
            <a:xfrm>
              <a:off x="4952585" y="951601"/>
              <a:ext cx="0" cy="3665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BD2FB7A6-011E-23DE-0847-39F2D1B36045}"/>
                </a:ext>
              </a:extLst>
            </p:cNvPr>
            <p:cNvCxnSpPr/>
            <p:nvPr/>
          </p:nvCxnSpPr>
          <p:spPr>
            <a:xfrm flipH="1">
              <a:off x="4972741" y="4610595"/>
              <a:ext cx="6129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23732074-5B2E-1F8F-FF06-D1F1BBABE0CC}"/>
                </a:ext>
              </a:extLst>
            </p:cNvPr>
            <p:cNvSpPr txBox="1"/>
            <p:nvPr/>
          </p:nvSpPr>
          <p:spPr>
            <a:xfrm>
              <a:off x="6021913" y="4564341"/>
              <a:ext cx="835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0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8BFCE35E-E360-6BB0-E12B-90413C1E96C5}"/>
                </a:ext>
              </a:extLst>
            </p:cNvPr>
            <p:cNvSpPr txBox="1"/>
            <p:nvPr/>
          </p:nvSpPr>
          <p:spPr>
            <a:xfrm>
              <a:off x="7457692" y="4564341"/>
              <a:ext cx="835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1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62B6E1CA-503A-E423-C660-E57E6EF61211}"/>
                </a:ext>
              </a:extLst>
            </p:cNvPr>
            <p:cNvSpPr txBox="1"/>
            <p:nvPr/>
          </p:nvSpPr>
          <p:spPr>
            <a:xfrm>
              <a:off x="8893471" y="4564343"/>
              <a:ext cx="9875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2</a:t>
              </a:r>
            </a:p>
          </p:txBody>
        </p:sp>
        <p:sp>
          <p:nvSpPr>
            <p:cNvPr id="103" name="Volný tvar 109">
              <a:extLst>
                <a:ext uri="{FF2B5EF4-FFF2-40B4-BE49-F238E27FC236}">
                  <a16:creationId xmlns:a16="http://schemas.microsoft.com/office/drawing/2014/main" id="{AAA00FAA-8139-6E6A-F049-2BA9A81DEA97}"/>
                </a:ext>
              </a:extLst>
            </p:cNvPr>
            <p:cNvSpPr/>
            <p:nvPr/>
          </p:nvSpPr>
          <p:spPr>
            <a:xfrm>
              <a:off x="4988675" y="1175876"/>
              <a:ext cx="5896270" cy="3100531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22668 w 4571365"/>
                <a:gd name="connsiteY2" fmla="*/ 2416882 h 2953451"/>
                <a:gd name="connsiteX3" fmla="*/ 1153695 w 4571365"/>
                <a:gd name="connsiteY3" fmla="*/ 2345255 h 2953451"/>
                <a:gd name="connsiteX4" fmla="*/ 1340270 w 4571365"/>
                <a:gd name="connsiteY4" fmla="*/ 761003 h 2953451"/>
                <a:gd name="connsiteX5" fmla="*/ 1466658 w 4571365"/>
                <a:gd name="connsiteY5" fmla="*/ 4312 h 2953451"/>
                <a:gd name="connsiteX6" fmla="*/ 1728042 w 4571365"/>
                <a:gd name="connsiteY6" fmla="*/ 482777 h 2953451"/>
                <a:gd name="connsiteX7" fmla="*/ 1934491 w 4571365"/>
                <a:gd name="connsiteY7" fmla="*/ 1120730 h 2953451"/>
                <a:gd name="connsiteX8" fmla="*/ 2117607 w 4571365"/>
                <a:gd name="connsiteY8" fmla="*/ 1712019 h 2953451"/>
                <a:gd name="connsiteX9" fmla="*/ 2323760 w 4571365"/>
                <a:gd name="connsiteY9" fmla="*/ 2298877 h 2953451"/>
                <a:gd name="connsiteX10" fmla="*/ 2551179 w 4571365"/>
                <a:gd name="connsiteY10" fmla="*/ 2821940 h 2953451"/>
                <a:gd name="connsiteX11" fmla="*/ 2731933 w 4571365"/>
                <a:gd name="connsiteY11" fmla="*/ 2949530 h 2953451"/>
                <a:gd name="connsiteX12" fmla="*/ 3263561 w 4571365"/>
                <a:gd name="connsiteY12" fmla="*/ 2907000 h 2953451"/>
                <a:gd name="connsiteX13" fmla="*/ 3731393 w 4571365"/>
                <a:gd name="connsiteY13" fmla="*/ 2768777 h 2953451"/>
                <a:gd name="connsiteX14" fmla="*/ 4092900 w 4571365"/>
                <a:gd name="connsiteY14" fmla="*/ 2736879 h 2953451"/>
                <a:gd name="connsiteX15" fmla="*/ 4571365 w 4571365"/>
                <a:gd name="connsiteY15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22668 w 4571365"/>
                <a:gd name="connsiteY2" fmla="*/ 2416882 h 2953451"/>
                <a:gd name="connsiteX3" fmla="*/ 1153695 w 4571365"/>
                <a:gd name="connsiteY3" fmla="*/ 2345255 h 2953451"/>
                <a:gd name="connsiteX4" fmla="*/ 1340270 w 4571365"/>
                <a:gd name="connsiteY4" fmla="*/ 761003 h 2953451"/>
                <a:gd name="connsiteX5" fmla="*/ 1466658 w 4571365"/>
                <a:gd name="connsiteY5" fmla="*/ 4312 h 2953451"/>
                <a:gd name="connsiteX6" fmla="*/ 1728042 w 4571365"/>
                <a:gd name="connsiteY6" fmla="*/ 482777 h 2953451"/>
                <a:gd name="connsiteX7" fmla="*/ 1934491 w 4571365"/>
                <a:gd name="connsiteY7" fmla="*/ 1120730 h 2953451"/>
                <a:gd name="connsiteX8" fmla="*/ 2117607 w 4571365"/>
                <a:gd name="connsiteY8" fmla="*/ 1712019 h 2953451"/>
                <a:gd name="connsiteX9" fmla="*/ 2323760 w 4571365"/>
                <a:gd name="connsiteY9" fmla="*/ 2298877 h 2953451"/>
                <a:gd name="connsiteX10" fmla="*/ 2551179 w 4571365"/>
                <a:gd name="connsiteY10" fmla="*/ 2821940 h 2953451"/>
                <a:gd name="connsiteX11" fmla="*/ 2731933 w 4571365"/>
                <a:gd name="connsiteY11" fmla="*/ 2949530 h 2953451"/>
                <a:gd name="connsiteX12" fmla="*/ 3263561 w 4571365"/>
                <a:gd name="connsiteY12" fmla="*/ 2907000 h 2953451"/>
                <a:gd name="connsiteX13" fmla="*/ 3731393 w 4571365"/>
                <a:gd name="connsiteY13" fmla="*/ 2768777 h 2953451"/>
                <a:gd name="connsiteX14" fmla="*/ 4092900 w 4571365"/>
                <a:gd name="connsiteY14" fmla="*/ 2736879 h 2953451"/>
                <a:gd name="connsiteX15" fmla="*/ 4571365 w 4571365"/>
                <a:gd name="connsiteY15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097349 w 4571365"/>
                <a:gd name="connsiteY2" fmla="*/ 2451101 h 2953451"/>
                <a:gd name="connsiteX3" fmla="*/ 1153695 w 4571365"/>
                <a:gd name="connsiteY3" fmla="*/ 2345255 h 2953451"/>
                <a:gd name="connsiteX4" fmla="*/ 1340270 w 4571365"/>
                <a:gd name="connsiteY4" fmla="*/ 761003 h 2953451"/>
                <a:gd name="connsiteX5" fmla="*/ 1466658 w 4571365"/>
                <a:gd name="connsiteY5" fmla="*/ 4312 h 2953451"/>
                <a:gd name="connsiteX6" fmla="*/ 1728042 w 4571365"/>
                <a:gd name="connsiteY6" fmla="*/ 482777 h 2953451"/>
                <a:gd name="connsiteX7" fmla="*/ 1934491 w 4571365"/>
                <a:gd name="connsiteY7" fmla="*/ 1120730 h 2953451"/>
                <a:gd name="connsiteX8" fmla="*/ 2117607 w 4571365"/>
                <a:gd name="connsiteY8" fmla="*/ 1712019 h 2953451"/>
                <a:gd name="connsiteX9" fmla="*/ 2323760 w 4571365"/>
                <a:gd name="connsiteY9" fmla="*/ 2298877 h 2953451"/>
                <a:gd name="connsiteX10" fmla="*/ 2551179 w 4571365"/>
                <a:gd name="connsiteY10" fmla="*/ 2821940 h 2953451"/>
                <a:gd name="connsiteX11" fmla="*/ 2731933 w 4571365"/>
                <a:gd name="connsiteY11" fmla="*/ 2949530 h 2953451"/>
                <a:gd name="connsiteX12" fmla="*/ 3263561 w 4571365"/>
                <a:gd name="connsiteY12" fmla="*/ 2907000 h 2953451"/>
                <a:gd name="connsiteX13" fmla="*/ 3731393 w 4571365"/>
                <a:gd name="connsiteY13" fmla="*/ 2768777 h 2953451"/>
                <a:gd name="connsiteX14" fmla="*/ 4092900 w 4571365"/>
                <a:gd name="connsiteY14" fmla="*/ 2736879 h 2953451"/>
                <a:gd name="connsiteX15" fmla="*/ 4571365 w 4571365"/>
                <a:gd name="connsiteY15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097349 w 4571365"/>
                <a:gd name="connsiteY2" fmla="*/ 2451101 h 2953451"/>
                <a:gd name="connsiteX3" fmla="*/ 1145455 w 4571365"/>
                <a:gd name="connsiteY3" fmla="*/ 2410661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097349 w 4571365"/>
                <a:gd name="connsiteY2" fmla="*/ 2451101 h 2953451"/>
                <a:gd name="connsiteX3" fmla="*/ 1125200 w 4571365"/>
                <a:gd name="connsiteY3" fmla="*/ 2426215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97349 w 4571365"/>
                <a:gd name="connsiteY3" fmla="*/ 2451101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97349 w 4571365"/>
                <a:gd name="connsiteY3" fmla="*/ 2451101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46169 w 4571365"/>
                <a:gd name="connsiteY3" fmla="*/ 2467403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46169 w 4571365"/>
                <a:gd name="connsiteY3" fmla="*/ 2467403 h 2953451"/>
                <a:gd name="connsiteX4" fmla="*/ 1125200 w 4571365"/>
                <a:gd name="connsiteY4" fmla="*/ 2426215 h 2953451"/>
                <a:gd name="connsiteX5" fmla="*/ 1153695 w 4571365"/>
                <a:gd name="connsiteY5" fmla="*/ 2345255 h 2953451"/>
                <a:gd name="connsiteX6" fmla="*/ 1340270 w 4571365"/>
                <a:gd name="connsiteY6" fmla="*/ 761003 h 2953451"/>
                <a:gd name="connsiteX7" fmla="*/ 1466658 w 4571365"/>
                <a:gd name="connsiteY7" fmla="*/ 4312 h 2953451"/>
                <a:gd name="connsiteX8" fmla="*/ 1728042 w 4571365"/>
                <a:gd name="connsiteY8" fmla="*/ 482777 h 2953451"/>
                <a:gd name="connsiteX9" fmla="*/ 1934491 w 4571365"/>
                <a:gd name="connsiteY9" fmla="*/ 1120730 h 2953451"/>
                <a:gd name="connsiteX10" fmla="*/ 2117607 w 4571365"/>
                <a:gd name="connsiteY10" fmla="*/ 1712019 h 2953451"/>
                <a:gd name="connsiteX11" fmla="*/ 2323760 w 4571365"/>
                <a:gd name="connsiteY11" fmla="*/ 2298877 h 2953451"/>
                <a:gd name="connsiteX12" fmla="*/ 2551179 w 4571365"/>
                <a:gd name="connsiteY12" fmla="*/ 2821940 h 2953451"/>
                <a:gd name="connsiteX13" fmla="*/ 2731933 w 4571365"/>
                <a:gd name="connsiteY13" fmla="*/ 2949530 h 2953451"/>
                <a:gd name="connsiteX14" fmla="*/ 3263561 w 4571365"/>
                <a:gd name="connsiteY14" fmla="*/ 2907000 h 2953451"/>
                <a:gd name="connsiteX15" fmla="*/ 3731393 w 4571365"/>
                <a:gd name="connsiteY15" fmla="*/ 2768777 h 2953451"/>
                <a:gd name="connsiteX16" fmla="*/ 4092900 w 4571365"/>
                <a:gd name="connsiteY16" fmla="*/ 2736879 h 2953451"/>
                <a:gd name="connsiteX17" fmla="*/ 4571365 w 4571365"/>
                <a:gd name="connsiteY17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046169 w 4571365"/>
                <a:gd name="connsiteY3" fmla="*/ 2467403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53695 w 4571365"/>
                <a:gd name="connsiteY4" fmla="*/ 2345255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962130 w 4571365"/>
                <a:gd name="connsiteY2" fmla="*/ 2536340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1022788 w 4571365"/>
                <a:gd name="connsiteY2" fmla="*/ 2513051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01822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03833 w 4571365"/>
                <a:gd name="connsiteY2" fmla="*/ 2522367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15091 w 4571365"/>
                <a:gd name="connsiteY1" fmla="*/ 2705409 h 2953451"/>
                <a:gd name="connsiteX2" fmla="*/ 1025901 w 4571365"/>
                <a:gd name="connsiteY2" fmla="*/ 2525756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25901 w 4571365"/>
                <a:gd name="connsiteY2" fmla="*/ 2525756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47968 w 4571365"/>
                <a:gd name="connsiteY2" fmla="*/ 2532534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47968 w 4571365"/>
                <a:gd name="connsiteY2" fmla="*/ 2532534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  <a:gd name="connsiteX0" fmla="*/ 0 w 4571365"/>
                <a:gd name="connsiteY0" fmla="*/ 2736381 h 2953451"/>
                <a:gd name="connsiteX1" fmla="*/ 956468 w 4571365"/>
                <a:gd name="connsiteY1" fmla="*/ 2702020 h 2953451"/>
                <a:gd name="connsiteX2" fmla="*/ 1047968 w 4571365"/>
                <a:gd name="connsiteY2" fmla="*/ 2532534 h 2953451"/>
                <a:gd name="connsiteX3" fmla="*/ 1137155 w 4571365"/>
                <a:gd name="connsiteY3" fmla="*/ 2432469 h 2953451"/>
                <a:gd name="connsiteX4" fmla="*/ 1189711 w 4571365"/>
                <a:gd name="connsiteY4" fmla="*/ 2093729 h 2953451"/>
                <a:gd name="connsiteX5" fmla="*/ 1340270 w 4571365"/>
                <a:gd name="connsiteY5" fmla="*/ 761003 h 2953451"/>
                <a:gd name="connsiteX6" fmla="*/ 1466658 w 4571365"/>
                <a:gd name="connsiteY6" fmla="*/ 4312 h 2953451"/>
                <a:gd name="connsiteX7" fmla="*/ 1728042 w 4571365"/>
                <a:gd name="connsiteY7" fmla="*/ 482777 h 2953451"/>
                <a:gd name="connsiteX8" fmla="*/ 1934491 w 4571365"/>
                <a:gd name="connsiteY8" fmla="*/ 1120730 h 2953451"/>
                <a:gd name="connsiteX9" fmla="*/ 2117607 w 4571365"/>
                <a:gd name="connsiteY9" fmla="*/ 1712019 h 2953451"/>
                <a:gd name="connsiteX10" fmla="*/ 2323760 w 4571365"/>
                <a:gd name="connsiteY10" fmla="*/ 2298877 h 2953451"/>
                <a:gd name="connsiteX11" fmla="*/ 2551179 w 4571365"/>
                <a:gd name="connsiteY11" fmla="*/ 2821940 h 2953451"/>
                <a:gd name="connsiteX12" fmla="*/ 2731933 w 4571365"/>
                <a:gd name="connsiteY12" fmla="*/ 2949530 h 2953451"/>
                <a:gd name="connsiteX13" fmla="*/ 3263561 w 4571365"/>
                <a:gd name="connsiteY13" fmla="*/ 2907000 h 2953451"/>
                <a:gd name="connsiteX14" fmla="*/ 3731393 w 4571365"/>
                <a:gd name="connsiteY14" fmla="*/ 2768777 h 2953451"/>
                <a:gd name="connsiteX15" fmla="*/ 4092900 w 4571365"/>
                <a:gd name="connsiteY15" fmla="*/ 2736879 h 2953451"/>
                <a:gd name="connsiteX16" fmla="*/ 4571365 w 4571365"/>
                <a:gd name="connsiteY16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886321" y="2717756"/>
                    <a:pt x="956468" y="2702020"/>
                  </a:cubicBezTo>
                  <a:cubicBezTo>
                    <a:pt x="990138" y="2625983"/>
                    <a:pt x="1008430" y="2574919"/>
                    <a:pt x="1047968" y="2532534"/>
                  </a:cubicBezTo>
                  <a:cubicBezTo>
                    <a:pt x="1079231" y="2490149"/>
                    <a:pt x="1098241" y="2468053"/>
                    <a:pt x="1137155" y="2432469"/>
                  </a:cubicBezTo>
                  <a:cubicBezTo>
                    <a:pt x="1146337" y="2400623"/>
                    <a:pt x="1153963" y="2356003"/>
                    <a:pt x="1189711" y="2093729"/>
                  </a:cubicBezTo>
                  <a:cubicBezTo>
                    <a:pt x="1225459" y="1831455"/>
                    <a:pt x="1294112" y="1109239"/>
                    <a:pt x="1340270" y="761003"/>
                  </a:cubicBezTo>
                  <a:cubicBezTo>
                    <a:pt x="1386428" y="412767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6C3754AC-B953-59B7-3FA2-F49458D267CA}"/>
                </a:ext>
              </a:extLst>
            </p:cNvPr>
            <p:cNvCxnSpPr/>
            <p:nvPr/>
          </p:nvCxnSpPr>
          <p:spPr>
            <a:xfrm flipH="1">
              <a:off x="5008606" y="1991082"/>
              <a:ext cx="5572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9929E296-3D25-26EA-1113-00E804114844}"/>
                </a:ext>
              </a:extLst>
            </p:cNvPr>
            <p:cNvCxnSpPr/>
            <p:nvPr/>
          </p:nvCxnSpPr>
          <p:spPr>
            <a:xfrm flipH="1">
              <a:off x="5008606" y="4040503"/>
              <a:ext cx="5572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A577EA2F-5C4E-E269-54DE-403AD430B199}"/>
                </a:ext>
              </a:extLst>
            </p:cNvPr>
            <p:cNvCxnSpPr/>
            <p:nvPr/>
          </p:nvCxnSpPr>
          <p:spPr>
            <a:xfrm flipH="1">
              <a:off x="5008606" y="3716514"/>
              <a:ext cx="557205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CCADBB04-B163-1916-3619-2C99FC1B4554}"/>
                </a:ext>
              </a:extLst>
            </p:cNvPr>
            <p:cNvSpPr txBox="1"/>
            <p:nvPr/>
          </p:nvSpPr>
          <p:spPr>
            <a:xfrm>
              <a:off x="4364189" y="1797221"/>
              <a:ext cx="83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0</a:t>
              </a:r>
            </a:p>
          </p:txBody>
        </p:sp>
        <p:sp>
          <p:nvSpPr>
            <p:cNvPr id="108" name="TextovéPole 107">
              <a:extLst>
                <a:ext uri="{FF2B5EF4-FFF2-40B4-BE49-F238E27FC236}">
                  <a16:creationId xmlns:a16="http://schemas.microsoft.com/office/drawing/2014/main" id="{EE7174F4-68B9-854F-2B6B-7CEBF4961FE5}"/>
                </a:ext>
              </a:extLst>
            </p:cNvPr>
            <p:cNvSpPr txBox="1"/>
            <p:nvPr/>
          </p:nvSpPr>
          <p:spPr>
            <a:xfrm>
              <a:off x="4201247" y="1323106"/>
              <a:ext cx="83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+</a:t>
              </a:r>
            </a:p>
          </p:txBody>
        </p:sp>
        <p:sp>
          <p:nvSpPr>
            <p:cNvPr id="109" name="TextovéPole 108">
              <a:extLst>
                <a:ext uri="{FF2B5EF4-FFF2-40B4-BE49-F238E27FC236}">
                  <a16:creationId xmlns:a16="http://schemas.microsoft.com/office/drawing/2014/main" id="{A9216CBE-76B5-D2FE-D0FD-0E96890DCCCD}"/>
                </a:ext>
              </a:extLst>
            </p:cNvPr>
            <p:cNvSpPr txBox="1"/>
            <p:nvPr/>
          </p:nvSpPr>
          <p:spPr>
            <a:xfrm>
              <a:off x="4196648" y="2081076"/>
              <a:ext cx="83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-</a:t>
              </a:r>
            </a:p>
          </p:txBody>
        </p:sp>
        <p:cxnSp>
          <p:nvCxnSpPr>
            <p:cNvPr id="110" name="Přímá spojnice se šipkou 109">
              <a:extLst>
                <a:ext uri="{FF2B5EF4-FFF2-40B4-BE49-F238E27FC236}">
                  <a16:creationId xmlns:a16="http://schemas.microsoft.com/office/drawing/2014/main" id="{977C20C4-8B13-1DDF-2A84-6ABAD2E4C797}"/>
                </a:ext>
              </a:extLst>
            </p:cNvPr>
            <p:cNvCxnSpPr/>
            <p:nvPr/>
          </p:nvCxnSpPr>
          <p:spPr>
            <a:xfrm>
              <a:off x="4782140" y="2184944"/>
              <a:ext cx="0" cy="423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se šipkou 110">
              <a:extLst>
                <a:ext uri="{FF2B5EF4-FFF2-40B4-BE49-F238E27FC236}">
                  <a16:creationId xmlns:a16="http://schemas.microsoft.com/office/drawing/2014/main" id="{81A3FB5D-4711-F9A5-F27E-1A6181B5E516}"/>
                </a:ext>
              </a:extLst>
            </p:cNvPr>
            <p:cNvCxnSpPr/>
            <p:nvPr/>
          </p:nvCxnSpPr>
          <p:spPr>
            <a:xfrm>
              <a:off x="4782315" y="1326308"/>
              <a:ext cx="0" cy="42325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ovéPole 111">
              <a:extLst>
                <a:ext uri="{FF2B5EF4-FFF2-40B4-BE49-F238E27FC236}">
                  <a16:creationId xmlns:a16="http://schemas.microsoft.com/office/drawing/2014/main" id="{615CF83A-5568-8FD8-428F-1AF9954DD452}"/>
                </a:ext>
              </a:extLst>
            </p:cNvPr>
            <p:cNvSpPr txBox="1"/>
            <p:nvPr/>
          </p:nvSpPr>
          <p:spPr>
            <a:xfrm>
              <a:off x="4930739" y="893296"/>
              <a:ext cx="2450525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+20 až 30 </a:t>
              </a:r>
              <a:r>
                <a:rPr lang="cs-CZ" sz="1200" dirty="0" err="1"/>
                <a:t>mV</a:t>
              </a:r>
              <a:endParaRPr lang="cs-CZ" sz="1200" dirty="0"/>
            </a:p>
          </p:txBody>
        </p: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A3B75250-BB7A-1178-25A2-2BAB3A6879C3}"/>
                </a:ext>
              </a:extLst>
            </p:cNvPr>
            <p:cNvCxnSpPr/>
            <p:nvPr/>
          </p:nvCxnSpPr>
          <p:spPr>
            <a:xfrm flipH="1">
              <a:off x="4996321" y="1156320"/>
              <a:ext cx="5572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ovéPole 113">
              <a:extLst>
                <a:ext uri="{FF2B5EF4-FFF2-40B4-BE49-F238E27FC236}">
                  <a16:creationId xmlns:a16="http://schemas.microsoft.com/office/drawing/2014/main" id="{1BEE9F3E-19A9-30AF-F618-053B320F1584}"/>
                </a:ext>
              </a:extLst>
            </p:cNvPr>
            <p:cNvSpPr txBox="1"/>
            <p:nvPr/>
          </p:nvSpPr>
          <p:spPr>
            <a:xfrm>
              <a:off x="4996320" y="1587019"/>
              <a:ext cx="2037719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0 </a:t>
              </a:r>
              <a:r>
                <a:rPr lang="cs-CZ" sz="1200" dirty="0" err="1"/>
                <a:t>mV</a:t>
              </a:r>
              <a:endParaRPr lang="cs-CZ" sz="1200" dirty="0"/>
            </a:p>
          </p:txBody>
        </p:sp>
        <p:sp>
          <p:nvSpPr>
            <p:cNvPr id="115" name="TextovéPole 114">
              <a:extLst>
                <a:ext uri="{FF2B5EF4-FFF2-40B4-BE49-F238E27FC236}">
                  <a16:creationId xmlns:a16="http://schemas.microsoft.com/office/drawing/2014/main" id="{F1C06BE5-86D3-21A1-9EBC-3E5FC49975C1}"/>
                </a:ext>
              </a:extLst>
            </p:cNvPr>
            <p:cNvSpPr txBox="1"/>
            <p:nvPr/>
          </p:nvSpPr>
          <p:spPr>
            <a:xfrm>
              <a:off x="4971773" y="3425604"/>
              <a:ext cx="2037719" cy="2970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-55 </a:t>
              </a:r>
              <a:r>
                <a:rPr lang="cs-CZ" sz="1200" dirty="0" err="1"/>
                <a:t>mV</a:t>
              </a:r>
              <a:endParaRPr lang="cs-CZ" sz="2000" b="1" dirty="0"/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304B72E2-EB8B-C493-7ECB-1EC230732301}"/>
                </a:ext>
              </a:extLst>
            </p:cNvPr>
            <p:cNvSpPr txBox="1"/>
            <p:nvPr/>
          </p:nvSpPr>
          <p:spPr>
            <a:xfrm>
              <a:off x="4935346" y="4062634"/>
              <a:ext cx="2074145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-90 až -70 </a:t>
              </a:r>
              <a:r>
                <a:rPr lang="cs-CZ" sz="1200" dirty="0" err="1"/>
                <a:t>mV</a:t>
              </a:r>
              <a:endParaRPr lang="cs-CZ" sz="1200" dirty="0"/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9B936893-EAFA-B153-CDA1-EA63C847E225}"/>
                </a:ext>
              </a:extLst>
            </p:cNvPr>
            <p:cNvSpPr txBox="1"/>
            <p:nvPr/>
          </p:nvSpPr>
          <p:spPr>
            <a:xfrm>
              <a:off x="9851212" y="2608200"/>
              <a:ext cx="1653935" cy="53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4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1400" b="1" dirty="0"/>
                <a:t>potenciál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A1ABD884-BB61-C708-E9CF-5C80F2230313}"/>
                </a:ext>
              </a:extLst>
            </p:cNvPr>
            <p:cNvSpPr txBox="1"/>
            <p:nvPr/>
          </p:nvSpPr>
          <p:spPr>
            <a:xfrm>
              <a:off x="6385482" y="5103283"/>
              <a:ext cx="23914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cs-CZ" sz="1800" b="1" dirty="0"/>
                <a:t>akční potenciál</a:t>
              </a:r>
            </a:p>
          </p:txBody>
        </p:sp>
        <p:sp>
          <p:nvSpPr>
            <p:cNvPr id="119" name="TextovéPole 118">
              <a:extLst>
                <a:ext uri="{FF2B5EF4-FFF2-40B4-BE49-F238E27FC236}">
                  <a16:creationId xmlns:a16="http://schemas.microsoft.com/office/drawing/2014/main" id="{F2C1DA39-C300-B3C5-8F3E-A0B324E45C46}"/>
                </a:ext>
              </a:extLst>
            </p:cNvPr>
            <p:cNvSpPr txBox="1"/>
            <p:nvPr/>
          </p:nvSpPr>
          <p:spPr>
            <a:xfrm>
              <a:off x="4953951" y="2498421"/>
              <a:ext cx="2748733" cy="53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4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1400" b="1" dirty="0"/>
                <a:t>potenciál</a:t>
              </a:r>
            </a:p>
          </p:txBody>
        </p:sp>
        <p:sp>
          <p:nvSpPr>
            <p:cNvPr id="120" name="Pravá složená závorka 119">
              <a:extLst>
                <a:ext uri="{FF2B5EF4-FFF2-40B4-BE49-F238E27FC236}">
                  <a16:creationId xmlns:a16="http://schemas.microsoft.com/office/drawing/2014/main" id="{1B656A84-E99B-B8C3-5C3F-F5676922299E}"/>
                </a:ext>
              </a:extLst>
            </p:cNvPr>
            <p:cNvSpPr/>
            <p:nvPr/>
          </p:nvSpPr>
          <p:spPr>
            <a:xfrm rot="16200000">
              <a:off x="5269168" y="190422"/>
              <a:ext cx="306219" cy="867201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FB1F2DB9-16EB-D809-8F14-2F390BFE4CDA}"/>
                </a:ext>
              </a:extLst>
            </p:cNvPr>
            <p:cNvSpPr txBox="1"/>
            <p:nvPr/>
          </p:nvSpPr>
          <p:spPr>
            <a:xfrm rot="20464199">
              <a:off x="4987646" y="-119766"/>
              <a:ext cx="170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klidové </a:t>
              </a:r>
            </a:p>
            <a:p>
              <a:r>
                <a:rPr lang="cs-CZ" sz="1200" dirty="0"/>
                <a:t>napětí</a:t>
              </a:r>
            </a:p>
          </p:txBody>
        </p:sp>
        <p:sp>
          <p:nvSpPr>
            <p:cNvPr id="122" name="Pravá složená závorka 121">
              <a:extLst>
                <a:ext uri="{FF2B5EF4-FFF2-40B4-BE49-F238E27FC236}">
                  <a16:creationId xmlns:a16="http://schemas.microsoft.com/office/drawing/2014/main" id="{3D200828-A750-249F-76C4-66E8FBF15D73}"/>
                </a:ext>
              </a:extLst>
            </p:cNvPr>
            <p:cNvSpPr/>
            <p:nvPr/>
          </p:nvSpPr>
          <p:spPr>
            <a:xfrm rot="16200000">
              <a:off x="6283386" y="214328"/>
              <a:ext cx="306219" cy="842635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35F8C711-28F8-A731-BF3C-809F1B95D29F}"/>
                </a:ext>
              </a:extLst>
            </p:cNvPr>
            <p:cNvSpPr txBox="1"/>
            <p:nvPr/>
          </p:nvSpPr>
          <p:spPr>
            <a:xfrm rot="20464199">
              <a:off x="5902384" y="5896"/>
              <a:ext cx="1706745" cy="29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depolarizace</a:t>
              </a:r>
            </a:p>
          </p:txBody>
        </p:sp>
        <p:sp>
          <p:nvSpPr>
            <p:cNvPr id="124" name="Pravá složená závorka 123">
              <a:extLst>
                <a:ext uri="{FF2B5EF4-FFF2-40B4-BE49-F238E27FC236}">
                  <a16:creationId xmlns:a16="http://schemas.microsoft.com/office/drawing/2014/main" id="{4635349E-4F19-2500-FB57-10179249BC22}"/>
                </a:ext>
              </a:extLst>
            </p:cNvPr>
            <p:cNvSpPr/>
            <p:nvPr/>
          </p:nvSpPr>
          <p:spPr>
            <a:xfrm rot="16200000">
              <a:off x="7408843" y="-2117"/>
              <a:ext cx="306219" cy="1274281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B53B0ACE-07FD-E971-047F-B57CCDCA0495}"/>
                </a:ext>
              </a:extLst>
            </p:cNvPr>
            <p:cNvSpPr txBox="1"/>
            <p:nvPr/>
          </p:nvSpPr>
          <p:spPr>
            <a:xfrm rot="20464199">
              <a:off x="7010373" y="5895"/>
              <a:ext cx="1706745" cy="29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repolarizace</a:t>
              </a:r>
            </a:p>
          </p:txBody>
        </p:sp>
        <p:sp>
          <p:nvSpPr>
            <p:cNvPr id="126" name="Pravá složená závorka 125">
              <a:extLst>
                <a:ext uri="{FF2B5EF4-FFF2-40B4-BE49-F238E27FC236}">
                  <a16:creationId xmlns:a16="http://schemas.microsoft.com/office/drawing/2014/main" id="{385E43AC-8811-8B23-6FAB-589DA6EA8BBB}"/>
                </a:ext>
              </a:extLst>
            </p:cNvPr>
            <p:cNvSpPr/>
            <p:nvPr/>
          </p:nvSpPr>
          <p:spPr>
            <a:xfrm rot="16200000">
              <a:off x="8840916" y="-98149"/>
              <a:ext cx="306219" cy="1464482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7" name="TextovéPole 126">
              <a:extLst>
                <a:ext uri="{FF2B5EF4-FFF2-40B4-BE49-F238E27FC236}">
                  <a16:creationId xmlns:a16="http://schemas.microsoft.com/office/drawing/2014/main" id="{BF269FB0-B159-961F-43B4-0A9150BA4333}"/>
                </a:ext>
              </a:extLst>
            </p:cNvPr>
            <p:cNvSpPr txBox="1"/>
            <p:nvPr/>
          </p:nvSpPr>
          <p:spPr>
            <a:xfrm rot="20464199">
              <a:off x="8476850" y="1573"/>
              <a:ext cx="1706745" cy="29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 err="1"/>
                <a:t>hyperpolarizace</a:t>
              </a:r>
              <a:endParaRPr lang="cs-CZ" sz="1200" dirty="0"/>
            </a:p>
          </p:txBody>
        </p: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CB728ECB-B463-DAEA-74F9-27EF63B35610}"/>
                </a:ext>
              </a:extLst>
            </p:cNvPr>
            <p:cNvSpPr txBox="1"/>
            <p:nvPr/>
          </p:nvSpPr>
          <p:spPr>
            <a:xfrm>
              <a:off x="7714503" y="1172077"/>
              <a:ext cx="20133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překmit do kladného napětí</a:t>
              </a:r>
            </a:p>
          </p:txBody>
        </p:sp>
        <p:sp>
          <p:nvSpPr>
            <p:cNvPr id="129" name="Pravá složená závorka 128">
              <a:extLst>
                <a:ext uri="{FF2B5EF4-FFF2-40B4-BE49-F238E27FC236}">
                  <a16:creationId xmlns:a16="http://schemas.microsoft.com/office/drawing/2014/main" id="{31E45813-6165-B4AC-BDB7-872C13BB36EF}"/>
                </a:ext>
              </a:extLst>
            </p:cNvPr>
            <p:cNvSpPr/>
            <p:nvPr/>
          </p:nvSpPr>
          <p:spPr>
            <a:xfrm rot="16200000">
              <a:off x="10267824" y="64278"/>
              <a:ext cx="306219" cy="1079748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30" name="TextovéPole 129">
              <a:extLst>
                <a:ext uri="{FF2B5EF4-FFF2-40B4-BE49-F238E27FC236}">
                  <a16:creationId xmlns:a16="http://schemas.microsoft.com/office/drawing/2014/main" id="{FD460059-957A-6C35-784D-AEBE940FA16B}"/>
                </a:ext>
              </a:extLst>
            </p:cNvPr>
            <p:cNvSpPr txBox="1"/>
            <p:nvPr/>
          </p:nvSpPr>
          <p:spPr>
            <a:xfrm rot="20464199">
              <a:off x="10042030" y="-119766"/>
              <a:ext cx="170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klidové </a:t>
              </a:r>
            </a:p>
            <a:p>
              <a:r>
                <a:rPr lang="cs-CZ" sz="1200" dirty="0"/>
                <a:t>napětí</a:t>
              </a:r>
            </a:p>
          </p:txBody>
        </p:sp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DEB6BF7D-A8F8-3916-D598-8A3CF54AB8D1}"/>
                </a:ext>
              </a:extLst>
            </p:cNvPr>
            <p:cNvSpPr txBox="1"/>
            <p:nvPr/>
          </p:nvSpPr>
          <p:spPr>
            <a:xfrm>
              <a:off x="9881059" y="4584302"/>
              <a:ext cx="1252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čas (</a:t>
              </a:r>
              <a:r>
                <a:rPr lang="cs-CZ" sz="1400" b="1" dirty="0" err="1"/>
                <a:t>ms</a:t>
              </a:r>
              <a:r>
                <a:rPr lang="cs-CZ" sz="1400" b="1" dirty="0"/>
                <a:t>)</a:t>
              </a: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0EA1C882-5F57-3032-722C-749DD16F02F3}"/>
                </a:ext>
              </a:extLst>
            </p:cNvPr>
            <p:cNvSpPr txBox="1"/>
            <p:nvPr/>
          </p:nvSpPr>
          <p:spPr>
            <a:xfrm>
              <a:off x="4093275" y="888555"/>
              <a:ext cx="353943" cy="32172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1100" b="1" dirty="0"/>
                <a:t>napětí na membráně (</a:t>
              </a:r>
              <a:r>
                <a:rPr lang="cs-CZ" sz="1100" b="1" dirty="0" err="1"/>
                <a:t>mV</a:t>
              </a:r>
              <a:r>
                <a:rPr lang="cs-CZ" sz="1100" b="1" dirty="0"/>
                <a:t>)</a:t>
              </a:r>
            </a:p>
          </p:txBody>
        </p:sp>
        <p:sp>
          <p:nvSpPr>
            <p:cNvPr id="133" name="Obdélník 132">
              <a:extLst>
                <a:ext uri="{FF2B5EF4-FFF2-40B4-BE49-F238E27FC236}">
                  <a16:creationId xmlns:a16="http://schemas.microsoft.com/office/drawing/2014/main" id="{0405A4A0-2CF4-71F2-3623-BA2DF0846A85}"/>
                </a:ext>
              </a:extLst>
            </p:cNvPr>
            <p:cNvSpPr/>
            <p:nvPr/>
          </p:nvSpPr>
          <p:spPr>
            <a:xfrm>
              <a:off x="5662927" y="3359828"/>
              <a:ext cx="50847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100" b="1" dirty="0"/>
                <a:t>práh</a:t>
              </a:r>
              <a:endParaRPr lang="cs-CZ" sz="1100" dirty="0"/>
            </a:p>
          </p:txBody>
        </p:sp>
        <p:sp>
          <p:nvSpPr>
            <p:cNvPr id="134" name="Pravá složená závorka 133">
              <a:extLst>
                <a:ext uri="{FF2B5EF4-FFF2-40B4-BE49-F238E27FC236}">
                  <a16:creationId xmlns:a16="http://schemas.microsoft.com/office/drawing/2014/main" id="{AFC0BC68-CAA5-2DA4-641C-A148CA74D1F7}"/>
                </a:ext>
              </a:extLst>
            </p:cNvPr>
            <p:cNvSpPr/>
            <p:nvPr/>
          </p:nvSpPr>
          <p:spPr>
            <a:xfrm>
              <a:off x="7437251" y="1175876"/>
              <a:ext cx="306219" cy="83434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35" name="Pravá složená závorka 134">
              <a:extLst>
                <a:ext uri="{FF2B5EF4-FFF2-40B4-BE49-F238E27FC236}">
                  <a16:creationId xmlns:a16="http://schemas.microsoft.com/office/drawing/2014/main" id="{0AF33917-1B49-D8EA-D639-A0B31505DBF0}"/>
                </a:ext>
              </a:extLst>
            </p:cNvPr>
            <p:cNvSpPr/>
            <p:nvPr/>
          </p:nvSpPr>
          <p:spPr>
            <a:xfrm rot="5400000" flipV="1">
              <a:off x="7354709" y="3934161"/>
              <a:ext cx="306219" cy="2098705"/>
            </a:xfrm>
            <a:prstGeom prst="rightBrace">
              <a:avLst>
                <a:gd name="adj1" fmla="val 48371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16AFF936-82C8-DF2D-EA6A-1FCEFFDEEA4B}"/>
                </a:ext>
              </a:extLst>
            </p:cNvPr>
            <p:cNvCxnSpPr/>
            <p:nvPr/>
          </p:nvCxnSpPr>
          <p:spPr>
            <a:xfrm flipV="1">
              <a:off x="4075772" y="6015808"/>
              <a:ext cx="7668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CA13A4A2-66ED-1E38-C549-F135739613D6}"/>
                </a:ext>
              </a:extLst>
            </p:cNvPr>
            <p:cNvCxnSpPr/>
            <p:nvPr/>
          </p:nvCxnSpPr>
          <p:spPr>
            <a:xfrm flipV="1">
              <a:off x="4075773" y="6109688"/>
              <a:ext cx="7668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A78ADCE9-DA2A-033D-04BF-F8AE5EA6453F}"/>
                </a:ext>
              </a:extLst>
            </p:cNvPr>
            <p:cNvSpPr/>
            <p:nvPr/>
          </p:nvSpPr>
          <p:spPr>
            <a:xfrm>
              <a:off x="4928283" y="5340519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66EC4D05-563D-D77F-A08C-B9238653F5AD}"/>
                </a:ext>
              </a:extLst>
            </p:cNvPr>
            <p:cNvSpPr txBox="1"/>
            <p:nvPr/>
          </p:nvSpPr>
          <p:spPr>
            <a:xfrm>
              <a:off x="4875312" y="5392529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70819984-05CB-1971-6E4D-E942D69CDBD2}"/>
                </a:ext>
              </a:extLst>
            </p:cNvPr>
            <p:cNvSpPr/>
            <p:nvPr/>
          </p:nvSpPr>
          <p:spPr>
            <a:xfrm>
              <a:off x="5367470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EE1F02E5-7423-79DF-3D91-D2F0C352F34F}"/>
                </a:ext>
              </a:extLst>
            </p:cNvPr>
            <p:cNvSpPr txBox="1"/>
            <p:nvPr/>
          </p:nvSpPr>
          <p:spPr>
            <a:xfrm>
              <a:off x="5314454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8CDEF9B9-F992-03B7-D10A-85FC2F9D1947}"/>
                </a:ext>
              </a:extLst>
            </p:cNvPr>
            <p:cNvCxnSpPr>
              <a:stCxn id="92" idx="4"/>
            </p:cNvCxnSpPr>
            <p:nvPr/>
          </p:nvCxnSpPr>
          <p:spPr>
            <a:xfrm>
              <a:off x="5118585" y="5721133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9DDD5122-A455-D70A-BB29-9AE0AA115112}"/>
                </a:ext>
              </a:extLst>
            </p:cNvPr>
            <p:cNvCxnSpPr/>
            <p:nvPr/>
          </p:nvCxnSpPr>
          <p:spPr>
            <a:xfrm>
              <a:off x="5512252" y="5818183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8577CBDF-E022-E135-E0B6-6872E00763DB}"/>
                </a:ext>
              </a:extLst>
            </p:cNvPr>
            <p:cNvCxnSpPr/>
            <p:nvPr/>
          </p:nvCxnSpPr>
          <p:spPr>
            <a:xfrm flipV="1">
              <a:off x="5616965" y="5818183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0C5C9EB7-964A-2C48-0C65-6238C6F77887}"/>
                </a:ext>
              </a:extLst>
            </p:cNvPr>
            <p:cNvSpPr/>
            <p:nvPr/>
          </p:nvSpPr>
          <p:spPr>
            <a:xfrm>
              <a:off x="6374143" y="5380522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5A6FEC7C-BED0-AAC1-015A-E3C2479F01D5}"/>
                </a:ext>
              </a:extLst>
            </p:cNvPr>
            <p:cNvSpPr txBox="1"/>
            <p:nvPr/>
          </p:nvSpPr>
          <p:spPr>
            <a:xfrm>
              <a:off x="6321172" y="5432532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3C5B521D-0E94-3A0C-0BDF-CF537D80905E}"/>
                </a:ext>
              </a:extLst>
            </p:cNvPr>
            <p:cNvSpPr/>
            <p:nvPr/>
          </p:nvSpPr>
          <p:spPr>
            <a:xfrm>
              <a:off x="6656604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982EB1B0-436A-0582-2281-1650FDF257B7}"/>
                </a:ext>
              </a:extLst>
            </p:cNvPr>
            <p:cNvSpPr txBox="1"/>
            <p:nvPr/>
          </p:nvSpPr>
          <p:spPr>
            <a:xfrm>
              <a:off x="6603588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5D957043-FFC9-0E2B-2586-CABDA04F44DA}"/>
                </a:ext>
              </a:extLst>
            </p:cNvPr>
            <p:cNvCxnSpPr/>
            <p:nvPr/>
          </p:nvCxnSpPr>
          <p:spPr>
            <a:xfrm>
              <a:off x="6458466" y="5777549"/>
              <a:ext cx="0" cy="494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28744B44-93B2-56FD-F0A2-00A9C9F0E883}"/>
                </a:ext>
              </a:extLst>
            </p:cNvPr>
            <p:cNvCxnSpPr/>
            <p:nvPr/>
          </p:nvCxnSpPr>
          <p:spPr>
            <a:xfrm>
              <a:off x="6560844" y="5788657"/>
              <a:ext cx="0" cy="494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86F6D361-94B6-F793-AEDC-63E660399267}"/>
                </a:ext>
              </a:extLst>
            </p:cNvPr>
            <p:cNvCxnSpPr/>
            <p:nvPr/>
          </p:nvCxnSpPr>
          <p:spPr>
            <a:xfrm>
              <a:off x="6671212" y="5777174"/>
              <a:ext cx="0" cy="494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Násobení 28">
              <a:extLst>
                <a:ext uri="{FF2B5EF4-FFF2-40B4-BE49-F238E27FC236}">
                  <a16:creationId xmlns:a16="http://schemas.microsoft.com/office/drawing/2014/main" id="{3F2884E8-E0D0-1AAA-2ADE-490C474815E1}"/>
                </a:ext>
              </a:extLst>
            </p:cNvPr>
            <p:cNvSpPr/>
            <p:nvPr/>
          </p:nvSpPr>
          <p:spPr>
            <a:xfrm>
              <a:off x="4967048" y="5862034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3DA07D33-3A7C-C8EF-CC70-94821FE0BA74}"/>
                </a:ext>
              </a:extLst>
            </p:cNvPr>
            <p:cNvCxnSpPr/>
            <p:nvPr/>
          </p:nvCxnSpPr>
          <p:spPr>
            <a:xfrm flipV="1">
              <a:off x="6805309" y="5834724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6DCE7A7C-5983-066C-4B5B-0A873795D0CB}"/>
                </a:ext>
              </a:extLst>
            </p:cNvPr>
            <p:cNvSpPr/>
            <p:nvPr/>
          </p:nvSpPr>
          <p:spPr>
            <a:xfrm>
              <a:off x="7388340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EEA73467-FDD9-3585-F7F3-399276213458}"/>
                </a:ext>
              </a:extLst>
            </p:cNvPr>
            <p:cNvSpPr txBox="1"/>
            <p:nvPr/>
          </p:nvSpPr>
          <p:spPr>
            <a:xfrm>
              <a:off x="7335324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C0D91A45-E872-A250-D26E-CD43BD54DE27}"/>
                </a:ext>
              </a:extLst>
            </p:cNvPr>
            <p:cNvCxnSpPr/>
            <p:nvPr/>
          </p:nvCxnSpPr>
          <p:spPr>
            <a:xfrm flipV="1">
              <a:off x="7583189" y="5836192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F35E04C2-216A-9459-CD6E-31C5078DDA7F}"/>
                </a:ext>
              </a:extLst>
            </p:cNvPr>
            <p:cNvSpPr/>
            <p:nvPr/>
          </p:nvSpPr>
          <p:spPr>
            <a:xfrm>
              <a:off x="8043587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504D998-386B-88C6-1382-2ED553B9CFE2}"/>
                </a:ext>
              </a:extLst>
            </p:cNvPr>
            <p:cNvSpPr txBox="1"/>
            <p:nvPr/>
          </p:nvSpPr>
          <p:spPr>
            <a:xfrm>
              <a:off x="7990571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C4E3867C-D4E7-E60C-63F9-F41E13CD9F19}"/>
                </a:ext>
              </a:extLst>
            </p:cNvPr>
            <p:cNvCxnSpPr/>
            <p:nvPr/>
          </p:nvCxnSpPr>
          <p:spPr>
            <a:xfrm flipV="1">
              <a:off x="8238437" y="5834820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9825B5E-9BE2-E332-8DCD-34FBEF9EBC7D}"/>
                </a:ext>
              </a:extLst>
            </p:cNvPr>
            <p:cNvSpPr/>
            <p:nvPr/>
          </p:nvSpPr>
          <p:spPr>
            <a:xfrm>
              <a:off x="8901193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81E36044-A651-10B3-F6A6-ED32EB252A5A}"/>
                </a:ext>
              </a:extLst>
            </p:cNvPr>
            <p:cNvSpPr txBox="1"/>
            <p:nvPr/>
          </p:nvSpPr>
          <p:spPr>
            <a:xfrm>
              <a:off x="8848177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A0CCAC72-B7B2-D86F-A7F6-E512F009B013}"/>
                </a:ext>
              </a:extLst>
            </p:cNvPr>
            <p:cNvCxnSpPr/>
            <p:nvPr/>
          </p:nvCxnSpPr>
          <p:spPr>
            <a:xfrm>
              <a:off x="9050647" y="5816826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B94B62E1-9BAD-A74C-8054-7A08B4107FC8}"/>
                </a:ext>
              </a:extLst>
            </p:cNvPr>
            <p:cNvCxnSpPr/>
            <p:nvPr/>
          </p:nvCxnSpPr>
          <p:spPr>
            <a:xfrm flipV="1">
              <a:off x="9155360" y="5816826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5E11CBA-652D-E8E2-020F-41CD6D6E752D}"/>
                </a:ext>
              </a:extLst>
            </p:cNvPr>
            <p:cNvSpPr/>
            <p:nvPr/>
          </p:nvSpPr>
          <p:spPr>
            <a:xfrm>
              <a:off x="9943480" y="6271988"/>
              <a:ext cx="380926" cy="380926"/>
            </a:xfrm>
            <a:prstGeom prst="ellipse">
              <a:avLst/>
            </a:prstGeom>
            <a:solidFill>
              <a:srgbClr val="45C0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b="1"/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0F9B004F-FCD5-8ACF-2BDB-D5BF05997742}"/>
                </a:ext>
              </a:extLst>
            </p:cNvPr>
            <p:cNvSpPr txBox="1"/>
            <p:nvPr/>
          </p:nvSpPr>
          <p:spPr>
            <a:xfrm>
              <a:off x="9890464" y="6324043"/>
              <a:ext cx="48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K</a:t>
              </a:r>
              <a:r>
                <a:rPr lang="cs-CZ" sz="1200" b="1" baseline="30000" dirty="0"/>
                <a:t>+</a:t>
              </a:r>
            </a:p>
          </p:txBody>
        </p: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A8C1F19C-3293-9C99-6FF4-195C49B02C40}"/>
                </a:ext>
              </a:extLst>
            </p:cNvPr>
            <p:cNvCxnSpPr/>
            <p:nvPr/>
          </p:nvCxnSpPr>
          <p:spPr>
            <a:xfrm>
              <a:off x="10098314" y="5819874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9A0DAFE1-20DA-E05E-F7F7-5C854E1B8949}"/>
                </a:ext>
              </a:extLst>
            </p:cNvPr>
            <p:cNvCxnSpPr/>
            <p:nvPr/>
          </p:nvCxnSpPr>
          <p:spPr>
            <a:xfrm flipV="1">
              <a:off x="10203027" y="5819874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771C3949-22F6-802F-2D6D-109D8C8A6187}"/>
                </a:ext>
              </a:extLst>
            </p:cNvPr>
            <p:cNvSpPr/>
            <p:nvPr/>
          </p:nvSpPr>
          <p:spPr>
            <a:xfrm>
              <a:off x="7020857" y="5396277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3625A28D-4B12-DBFF-8D02-51287E0407E0}"/>
                </a:ext>
              </a:extLst>
            </p:cNvPr>
            <p:cNvSpPr txBox="1"/>
            <p:nvPr/>
          </p:nvSpPr>
          <p:spPr>
            <a:xfrm>
              <a:off x="6967886" y="5448287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2A13C384-A0A4-14F1-C4A1-25A56788154D}"/>
                </a:ext>
              </a:extLst>
            </p:cNvPr>
            <p:cNvCxnSpPr>
              <a:stCxn id="76" idx="4"/>
            </p:cNvCxnSpPr>
            <p:nvPr/>
          </p:nvCxnSpPr>
          <p:spPr>
            <a:xfrm>
              <a:off x="7211159" y="5776891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Násobení 42">
              <a:extLst>
                <a:ext uri="{FF2B5EF4-FFF2-40B4-BE49-F238E27FC236}">
                  <a16:creationId xmlns:a16="http://schemas.microsoft.com/office/drawing/2014/main" id="{9AA822B6-4090-7F65-2DC1-F70B485FE518}"/>
                </a:ext>
              </a:extLst>
            </p:cNvPr>
            <p:cNvSpPr/>
            <p:nvPr/>
          </p:nvSpPr>
          <p:spPr>
            <a:xfrm>
              <a:off x="7064648" y="5917792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DC7563E3-37F8-5F1E-2001-2E888B158E94}"/>
                </a:ext>
              </a:extLst>
            </p:cNvPr>
            <p:cNvSpPr/>
            <p:nvPr/>
          </p:nvSpPr>
          <p:spPr>
            <a:xfrm>
              <a:off x="7764044" y="5394920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05C36E00-A12D-A2DA-8CE4-E78B4548A25E}"/>
                </a:ext>
              </a:extLst>
            </p:cNvPr>
            <p:cNvSpPr txBox="1"/>
            <p:nvPr/>
          </p:nvSpPr>
          <p:spPr>
            <a:xfrm>
              <a:off x="7711073" y="5446930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097B864B-2612-E08B-4A3F-6FEF8F90B35E}"/>
                </a:ext>
              </a:extLst>
            </p:cNvPr>
            <p:cNvCxnSpPr>
              <a:stCxn id="74" idx="4"/>
            </p:cNvCxnSpPr>
            <p:nvPr/>
          </p:nvCxnSpPr>
          <p:spPr>
            <a:xfrm>
              <a:off x="7954347" y="5775534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Násobení 45">
              <a:extLst>
                <a:ext uri="{FF2B5EF4-FFF2-40B4-BE49-F238E27FC236}">
                  <a16:creationId xmlns:a16="http://schemas.microsoft.com/office/drawing/2014/main" id="{F419CE25-FDB5-C7BE-604C-8B55D9EAC76E}"/>
                </a:ext>
              </a:extLst>
            </p:cNvPr>
            <p:cNvSpPr/>
            <p:nvPr/>
          </p:nvSpPr>
          <p:spPr>
            <a:xfrm>
              <a:off x="7804470" y="5930607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06F89349-A151-2AEC-3016-AA06DD456D17}"/>
                </a:ext>
              </a:extLst>
            </p:cNvPr>
            <p:cNvSpPr/>
            <p:nvPr/>
          </p:nvSpPr>
          <p:spPr>
            <a:xfrm>
              <a:off x="8473032" y="5402188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5DC91D65-A11C-5596-3339-2DE376C72B96}"/>
                </a:ext>
              </a:extLst>
            </p:cNvPr>
            <p:cNvSpPr txBox="1"/>
            <p:nvPr/>
          </p:nvSpPr>
          <p:spPr>
            <a:xfrm>
              <a:off x="8420061" y="5454198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F16304B5-A117-1509-DEE4-C97B073B3278}"/>
                </a:ext>
              </a:extLst>
            </p:cNvPr>
            <p:cNvCxnSpPr>
              <a:stCxn id="72" idx="4"/>
            </p:cNvCxnSpPr>
            <p:nvPr/>
          </p:nvCxnSpPr>
          <p:spPr>
            <a:xfrm>
              <a:off x="8663334" y="5782802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Násobení 48">
              <a:extLst>
                <a:ext uri="{FF2B5EF4-FFF2-40B4-BE49-F238E27FC236}">
                  <a16:creationId xmlns:a16="http://schemas.microsoft.com/office/drawing/2014/main" id="{BC455DB3-2B0F-5ADD-3B88-B413352FF652}"/>
                </a:ext>
              </a:extLst>
            </p:cNvPr>
            <p:cNvSpPr/>
            <p:nvPr/>
          </p:nvSpPr>
          <p:spPr>
            <a:xfrm>
              <a:off x="8521849" y="5923703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8249107A-A6F5-A81B-543D-A370C213E25D}"/>
                </a:ext>
              </a:extLst>
            </p:cNvPr>
            <p:cNvSpPr/>
            <p:nvPr/>
          </p:nvSpPr>
          <p:spPr>
            <a:xfrm>
              <a:off x="9386522" y="5393508"/>
              <a:ext cx="380605" cy="3806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28B6189A-5A67-77CC-ACCC-78B50C4752FA}"/>
                </a:ext>
              </a:extLst>
            </p:cNvPr>
            <p:cNvSpPr txBox="1"/>
            <p:nvPr/>
          </p:nvSpPr>
          <p:spPr>
            <a:xfrm>
              <a:off x="9333551" y="5445518"/>
              <a:ext cx="486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</a:t>
              </a:r>
              <a:r>
                <a:rPr lang="cs-CZ" sz="1200" baseline="30000" dirty="0"/>
                <a:t>+</a:t>
              </a:r>
            </a:p>
          </p:txBody>
        </p:sp>
        <p:cxnSp>
          <p:nvCxnSpPr>
            <p:cNvPr id="44" name="Přímá spojnice se šipkou 43">
              <a:extLst>
                <a:ext uri="{FF2B5EF4-FFF2-40B4-BE49-F238E27FC236}">
                  <a16:creationId xmlns:a16="http://schemas.microsoft.com/office/drawing/2014/main" id="{9BA9A629-10F9-09B5-E088-BF2352473821}"/>
                </a:ext>
              </a:extLst>
            </p:cNvPr>
            <p:cNvCxnSpPr>
              <a:stCxn id="70" idx="4"/>
            </p:cNvCxnSpPr>
            <p:nvPr/>
          </p:nvCxnSpPr>
          <p:spPr>
            <a:xfrm>
              <a:off x="9576824" y="5774122"/>
              <a:ext cx="0" cy="244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Násobení 51">
              <a:extLst>
                <a:ext uri="{FF2B5EF4-FFF2-40B4-BE49-F238E27FC236}">
                  <a16:creationId xmlns:a16="http://schemas.microsoft.com/office/drawing/2014/main" id="{A042D714-2D25-1BE7-BA8E-A36D014D37F0}"/>
                </a:ext>
              </a:extLst>
            </p:cNvPr>
            <p:cNvSpPr/>
            <p:nvPr/>
          </p:nvSpPr>
          <p:spPr>
            <a:xfrm>
              <a:off x="9435339" y="5915023"/>
              <a:ext cx="296825" cy="296825"/>
            </a:xfrm>
            <a:prstGeom prst="mathMultiply">
              <a:avLst>
                <a:gd name="adj1" fmla="val 16596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cxnSp>
          <p:nvCxnSpPr>
            <p:cNvPr id="46" name="Přímá spojnice se šipkou 45">
              <a:extLst>
                <a:ext uri="{FF2B5EF4-FFF2-40B4-BE49-F238E27FC236}">
                  <a16:creationId xmlns:a16="http://schemas.microsoft.com/office/drawing/2014/main" id="{38890AED-8DB4-2920-F405-E4E2C52CB9FF}"/>
                </a:ext>
              </a:extLst>
            </p:cNvPr>
            <p:cNvCxnSpPr/>
            <p:nvPr/>
          </p:nvCxnSpPr>
          <p:spPr>
            <a:xfrm flipV="1">
              <a:off x="6890240" y="5832678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>
              <a:extLst>
                <a:ext uri="{FF2B5EF4-FFF2-40B4-BE49-F238E27FC236}">
                  <a16:creationId xmlns:a16="http://schemas.microsoft.com/office/drawing/2014/main" id="{3C909E4A-61ED-1115-F50C-9488EB4D51B5}"/>
                </a:ext>
              </a:extLst>
            </p:cNvPr>
            <p:cNvCxnSpPr/>
            <p:nvPr/>
          </p:nvCxnSpPr>
          <p:spPr>
            <a:xfrm flipV="1">
              <a:off x="7670334" y="5836192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A053930D-9AB8-1002-4217-E52B836C85D6}"/>
                </a:ext>
              </a:extLst>
            </p:cNvPr>
            <p:cNvCxnSpPr/>
            <p:nvPr/>
          </p:nvCxnSpPr>
          <p:spPr>
            <a:xfrm flipV="1">
              <a:off x="7488747" y="5836192"/>
              <a:ext cx="0" cy="445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EDF32D61-2873-C2F6-3BF6-74E560752E20}"/>
                </a:ext>
              </a:extLst>
            </p:cNvPr>
            <p:cNvSpPr txBox="1"/>
            <p:nvPr/>
          </p:nvSpPr>
          <p:spPr>
            <a:xfrm>
              <a:off x="4012490" y="4967254"/>
              <a:ext cx="1632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/>
                <a:t>intersticium</a:t>
              </a:r>
              <a:endParaRPr lang="cs-CZ" sz="1400" dirty="0"/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29D9C3BA-8EE4-F969-E16E-48236EE592C1}"/>
                </a:ext>
              </a:extLst>
            </p:cNvPr>
            <p:cNvSpPr txBox="1"/>
            <p:nvPr/>
          </p:nvSpPr>
          <p:spPr>
            <a:xfrm>
              <a:off x="4012490" y="6464704"/>
              <a:ext cx="1632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cytoplazma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A4919AF8-A531-7D21-00EA-334F08A1BFF6}"/>
                </a:ext>
              </a:extLst>
            </p:cNvPr>
            <p:cNvSpPr txBox="1"/>
            <p:nvPr/>
          </p:nvSpPr>
          <p:spPr>
            <a:xfrm>
              <a:off x="4008358" y="5694276"/>
              <a:ext cx="113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membrána</a:t>
              </a:r>
            </a:p>
          </p:txBody>
        </p:sp>
        <p:sp>
          <p:nvSpPr>
            <p:cNvPr id="137" name="Znak plus 136">
              <a:extLst>
                <a:ext uri="{FF2B5EF4-FFF2-40B4-BE49-F238E27FC236}">
                  <a16:creationId xmlns:a16="http://schemas.microsoft.com/office/drawing/2014/main" id="{4EE3C8A4-2F79-4F4E-08D8-1DB26487D0AE}"/>
                </a:ext>
              </a:extLst>
            </p:cNvPr>
            <p:cNvSpPr/>
            <p:nvPr/>
          </p:nvSpPr>
          <p:spPr>
            <a:xfrm>
              <a:off x="6999480" y="6597352"/>
              <a:ext cx="287024" cy="237584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38" name="Znak minus 137">
              <a:extLst>
                <a:ext uri="{FF2B5EF4-FFF2-40B4-BE49-F238E27FC236}">
                  <a16:creationId xmlns:a16="http://schemas.microsoft.com/office/drawing/2014/main" id="{349FDEC7-7C79-5CFA-9EFD-2B98C4505AFE}"/>
                </a:ext>
              </a:extLst>
            </p:cNvPr>
            <p:cNvSpPr/>
            <p:nvPr/>
          </p:nvSpPr>
          <p:spPr>
            <a:xfrm>
              <a:off x="6014152" y="6600352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39" name="Znak minus 138">
              <a:extLst>
                <a:ext uri="{FF2B5EF4-FFF2-40B4-BE49-F238E27FC236}">
                  <a16:creationId xmlns:a16="http://schemas.microsoft.com/office/drawing/2014/main" id="{237C8C5C-FC9C-6560-87DC-CA60EE01C3F7}"/>
                </a:ext>
              </a:extLst>
            </p:cNvPr>
            <p:cNvSpPr/>
            <p:nvPr/>
          </p:nvSpPr>
          <p:spPr>
            <a:xfrm>
              <a:off x="7741368" y="6626266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40" name="Znak minus 139">
              <a:extLst>
                <a:ext uri="{FF2B5EF4-FFF2-40B4-BE49-F238E27FC236}">
                  <a16:creationId xmlns:a16="http://schemas.microsoft.com/office/drawing/2014/main" id="{BE5A3B54-B98A-6BD3-85F6-39504E525738}"/>
                </a:ext>
              </a:extLst>
            </p:cNvPr>
            <p:cNvSpPr/>
            <p:nvPr/>
          </p:nvSpPr>
          <p:spPr>
            <a:xfrm>
              <a:off x="8510640" y="6610087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41" name="Znak minus 140">
              <a:extLst>
                <a:ext uri="{FF2B5EF4-FFF2-40B4-BE49-F238E27FC236}">
                  <a16:creationId xmlns:a16="http://schemas.microsoft.com/office/drawing/2014/main" id="{F7156179-0FF2-86BF-7A6A-02DB834252A3}"/>
                </a:ext>
              </a:extLst>
            </p:cNvPr>
            <p:cNvSpPr/>
            <p:nvPr/>
          </p:nvSpPr>
          <p:spPr>
            <a:xfrm>
              <a:off x="9446744" y="6597352"/>
              <a:ext cx="288032" cy="131281"/>
            </a:xfrm>
            <a:prstGeom prst="mathMinu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142" name="Skupina 141">
              <a:extLst>
                <a:ext uri="{FF2B5EF4-FFF2-40B4-BE49-F238E27FC236}">
                  <a16:creationId xmlns:a16="http://schemas.microsoft.com/office/drawing/2014/main" id="{7BE35AB3-94A6-C0F0-BC39-BC0977A5C8BC}"/>
                </a:ext>
              </a:extLst>
            </p:cNvPr>
            <p:cNvGrpSpPr/>
            <p:nvPr/>
          </p:nvGrpSpPr>
          <p:grpSpPr>
            <a:xfrm>
              <a:off x="10669194" y="4908833"/>
              <a:ext cx="1632720" cy="1670253"/>
              <a:chOff x="11126392" y="4908833"/>
              <a:chExt cx="1632720" cy="1670253"/>
            </a:xfrm>
          </p:grpSpPr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A4DCEC3F-8F0C-BA5D-D795-130692E45567}"/>
                  </a:ext>
                </a:extLst>
              </p:cNvPr>
              <p:cNvSpPr/>
              <p:nvPr/>
            </p:nvSpPr>
            <p:spPr>
              <a:xfrm>
                <a:off x="11307240" y="5595544"/>
                <a:ext cx="890575" cy="86690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3E86F34B-A131-594B-B218-0D047F75D7E5}"/>
                  </a:ext>
                </a:extLst>
              </p:cNvPr>
              <p:cNvSpPr/>
              <p:nvPr/>
            </p:nvSpPr>
            <p:spPr>
              <a:xfrm>
                <a:off x="11220756" y="6027176"/>
                <a:ext cx="380605" cy="3806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709E34A1-6AAD-E01E-17F3-EECD91A8CF1F}"/>
                  </a:ext>
                </a:extLst>
              </p:cNvPr>
              <p:cNvSpPr txBox="1"/>
              <p:nvPr/>
            </p:nvSpPr>
            <p:spPr>
              <a:xfrm>
                <a:off x="11167785" y="6079186"/>
                <a:ext cx="486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/>
                  <a:t>Na</a:t>
                </a:r>
                <a:r>
                  <a:rPr lang="cs-CZ" sz="1200" baseline="30000" dirty="0"/>
                  <a:t>+</a:t>
                </a:r>
              </a:p>
            </p:txBody>
          </p:sp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53A876AB-D652-828D-A740-AF8543325076}"/>
                  </a:ext>
                </a:extLst>
              </p:cNvPr>
              <p:cNvSpPr/>
              <p:nvPr/>
            </p:nvSpPr>
            <p:spPr>
              <a:xfrm>
                <a:off x="11422009" y="6133731"/>
                <a:ext cx="380605" cy="3806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EA0083B2-882C-5042-BB29-66854986EA23}"/>
                  </a:ext>
                </a:extLst>
              </p:cNvPr>
              <p:cNvSpPr txBox="1"/>
              <p:nvPr/>
            </p:nvSpPr>
            <p:spPr>
              <a:xfrm>
                <a:off x="11369038" y="6185741"/>
                <a:ext cx="486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/>
                  <a:t>Na</a:t>
                </a:r>
                <a:r>
                  <a:rPr lang="cs-CZ" sz="1200" baseline="30000" dirty="0"/>
                  <a:t>+</a:t>
                </a:r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F9D3F490-5BED-5FEF-A47B-AF1DCD3EED4C}"/>
                  </a:ext>
                </a:extLst>
              </p:cNvPr>
              <p:cNvSpPr/>
              <p:nvPr/>
            </p:nvSpPr>
            <p:spPr>
              <a:xfrm>
                <a:off x="11623045" y="6198482"/>
                <a:ext cx="380605" cy="3806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866FA0BC-E336-844A-9004-1E4D5BA7B4B9}"/>
                  </a:ext>
                </a:extLst>
              </p:cNvPr>
              <p:cNvSpPr txBox="1"/>
              <p:nvPr/>
            </p:nvSpPr>
            <p:spPr>
              <a:xfrm>
                <a:off x="11570074" y="6250492"/>
                <a:ext cx="486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/>
                  <a:t>Na</a:t>
                </a:r>
                <a:r>
                  <a:rPr lang="cs-CZ" sz="1200" baseline="30000" dirty="0"/>
                  <a:t>+</a:t>
                </a:r>
              </a:p>
            </p:txBody>
          </p: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BD7E1231-AB71-2702-827B-2671FE93F334}"/>
                  </a:ext>
                </a:extLst>
              </p:cNvPr>
              <p:cNvSpPr/>
              <p:nvPr/>
            </p:nvSpPr>
            <p:spPr>
              <a:xfrm>
                <a:off x="11615443" y="5472078"/>
                <a:ext cx="380926" cy="380926"/>
              </a:xfrm>
              <a:prstGeom prst="ellipse">
                <a:avLst/>
              </a:prstGeom>
              <a:solidFill>
                <a:srgbClr val="45C0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b="1"/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2D729941-7050-49DC-D606-3059E71C0A68}"/>
                  </a:ext>
                </a:extLst>
              </p:cNvPr>
              <p:cNvSpPr txBox="1"/>
              <p:nvPr/>
            </p:nvSpPr>
            <p:spPr>
              <a:xfrm>
                <a:off x="11562427" y="5524133"/>
                <a:ext cx="486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/>
                  <a:t>K</a:t>
                </a:r>
                <a:r>
                  <a:rPr lang="cs-CZ" sz="1200" b="1" baseline="30000" dirty="0"/>
                  <a:t>+</a:t>
                </a:r>
              </a:p>
            </p:txBody>
          </p:sp>
          <p:sp>
            <p:nvSpPr>
              <p:cNvPr id="60" name="Ovál 59">
                <a:extLst>
                  <a:ext uri="{FF2B5EF4-FFF2-40B4-BE49-F238E27FC236}">
                    <a16:creationId xmlns:a16="http://schemas.microsoft.com/office/drawing/2014/main" id="{98A29A5D-AEC7-C0B9-91EC-A0190D0A9F39}"/>
                  </a:ext>
                </a:extLst>
              </p:cNvPr>
              <p:cNvSpPr/>
              <p:nvPr/>
            </p:nvSpPr>
            <p:spPr>
              <a:xfrm>
                <a:off x="11813349" y="5562632"/>
                <a:ext cx="380926" cy="380926"/>
              </a:xfrm>
              <a:prstGeom prst="ellipse">
                <a:avLst/>
              </a:prstGeom>
              <a:solidFill>
                <a:srgbClr val="45C0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b="1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A68A9B1-7905-0CF4-2D26-4A3C48BEBD15}"/>
                  </a:ext>
                </a:extLst>
              </p:cNvPr>
              <p:cNvSpPr txBox="1"/>
              <p:nvPr/>
            </p:nvSpPr>
            <p:spPr>
              <a:xfrm>
                <a:off x="11760333" y="5614687"/>
                <a:ext cx="486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/>
                  <a:t>K</a:t>
                </a:r>
                <a:r>
                  <a:rPr lang="cs-CZ" sz="1200" b="1" baseline="30000" dirty="0"/>
                  <a:t>+</a:t>
                </a:r>
              </a:p>
            </p:txBody>
          </p:sp>
          <p:sp>
            <p:nvSpPr>
              <p:cNvPr id="57" name="Volný tvar 63">
                <a:extLst>
                  <a:ext uri="{FF2B5EF4-FFF2-40B4-BE49-F238E27FC236}">
                    <a16:creationId xmlns:a16="http://schemas.microsoft.com/office/drawing/2014/main" id="{5B4D84FF-11CD-E317-D378-DD9738CF17A1}"/>
                  </a:ext>
                </a:extLst>
              </p:cNvPr>
              <p:cNvSpPr/>
              <p:nvPr/>
            </p:nvSpPr>
            <p:spPr>
              <a:xfrm rot="1020909">
                <a:off x="12069009" y="5964662"/>
                <a:ext cx="43519" cy="329988"/>
              </a:xfrm>
              <a:custGeom>
                <a:avLst/>
                <a:gdLst>
                  <a:gd name="connsiteX0" fmla="*/ 27295 w 245793"/>
                  <a:gd name="connsiteY0" fmla="*/ 0 h 941695"/>
                  <a:gd name="connsiteX1" fmla="*/ 245659 w 245793"/>
                  <a:gd name="connsiteY1" fmla="*/ 395785 h 941695"/>
                  <a:gd name="connsiteX2" fmla="*/ 0 w 245793"/>
                  <a:gd name="connsiteY2" fmla="*/ 941695 h 941695"/>
                  <a:gd name="connsiteX0" fmla="*/ 27295 w 159565"/>
                  <a:gd name="connsiteY0" fmla="*/ 0 h 941695"/>
                  <a:gd name="connsiteX1" fmla="*/ 159062 w 159565"/>
                  <a:gd name="connsiteY1" fmla="*/ 385464 h 941695"/>
                  <a:gd name="connsiteX2" fmla="*/ 0 w 159565"/>
                  <a:gd name="connsiteY2" fmla="*/ 941695 h 941695"/>
                  <a:gd name="connsiteX0" fmla="*/ 27295 w 159416"/>
                  <a:gd name="connsiteY0" fmla="*/ 0 h 941695"/>
                  <a:gd name="connsiteX1" fmla="*/ 159062 w 159416"/>
                  <a:gd name="connsiteY1" fmla="*/ 385464 h 941695"/>
                  <a:gd name="connsiteX2" fmla="*/ 0 w 159416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797" h="941695">
                    <a:moveTo>
                      <a:pt x="27295" y="0"/>
                    </a:moveTo>
                    <a:cubicBezTo>
                      <a:pt x="139677" y="123698"/>
                      <a:pt x="215152" y="277738"/>
                      <a:pt x="210603" y="434687"/>
                    </a:cubicBezTo>
                    <a:cubicBezTo>
                      <a:pt x="206054" y="591636"/>
                      <a:pt x="76267" y="816626"/>
                      <a:pt x="0" y="941695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58" name="Volný tvar 64">
                <a:extLst>
                  <a:ext uri="{FF2B5EF4-FFF2-40B4-BE49-F238E27FC236}">
                    <a16:creationId xmlns:a16="http://schemas.microsoft.com/office/drawing/2014/main" id="{F4265754-C56F-0A58-0082-876F359A8C4D}"/>
                  </a:ext>
                </a:extLst>
              </p:cNvPr>
              <p:cNvSpPr/>
              <p:nvPr/>
            </p:nvSpPr>
            <p:spPr>
              <a:xfrm rot="2001697" flipH="1" flipV="1">
                <a:off x="11451672" y="5694207"/>
                <a:ext cx="31413" cy="298234"/>
              </a:xfrm>
              <a:custGeom>
                <a:avLst/>
                <a:gdLst>
                  <a:gd name="connsiteX0" fmla="*/ 27295 w 245793"/>
                  <a:gd name="connsiteY0" fmla="*/ 0 h 941695"/>
                  <a:gd name="connsiteX1" fmla="*/ 245659 w 245793"/>
                  <a:gd name="connsiteY1" fmla="*/ 395785 h 941695"/>
                  <a:gd name="connsiteX2" fmla="*/ 0 w 245793"/>
                  <a:gd name="connsiteY2" fmla="*/ 941695 h 941695"/>
                  <a:gd name="connsiteX0" fmla="*/ 27295 w 159565"/>
                  <a:gd name="connsiteY0" fmla="*/ 0 h 941695"/>
                  <a:gd name="connsiteX1" fmla="*/ 159062 w 159565"/>
                  <a:gd name="connsiteY1" fmla="*/ 385464 h 941695"/>
                  <a:gd name="connsiteX2" fmla="*/ 0 w 159565"/>
                  <a:gd name="connsiteY2" fmla="*/ 941695 h 941695"/>
                  <a:gd name="connsiteX0" fmla="*/ 27295 w 159416"/>
                  <a:gd name="connsiteY0" fmla="*/ 0 h 941695"/>
                  <a:gd name="connsiteX1" fmla="*/ 159062 w 159416"/>
                  <a:gd name="connsiteY1" fmla="*/ 385464 h 941695"/>
                  <a:gd name="connsiteX2" fmla="*/ 0 w 159416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67"/>
                  <a:gd name="connsiteY0" fmla="*/ 0 h 941695"/>
                  <a:gd name="connsiteX1" fmla="*/ 210603 w 210767"/>
                  <a:gd name="connsiteY1" fmla="*/ 434687 h 941695"/>
                  <a:gd name="connsiteX2" fmla="*/ 0 w 21076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  <a:gd name="connsiteX0" fmla="*/ 27295 w 210797"/>
                  <a:gd name="connsiteY0" fmla="*/ 0 h 941695"/>
                  <a:gd name="connsiteX1" fmla="*/ 210603 w 210797"/>
                  <a:gd name="connsiteY1" fmla="*/ 434687 h 941695"/>
                  <a:gd name="connsiteX2" fmla="*/ 0 w 210797"/>
                  <a:gd name="connsiteY2" fmla="*/ 941695 h 9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797" h="941695">
                    <a:moveTo>
                      <a:pt x="27295" y="0"/>
                    </a:moveTo>
                    <a:cubicBezTo>
                      <a:pt x="139677" y="123698"/>
                      <a:pt x="215152" y="277738"/>
                      <a:pt x="210603" y="434687"/>
                    </a:cubicBezTo>
                    <a:cubicBezTo>
                      <a:pt x="206054" y="591636"/>
                      <a:pt x="76267" y="816626"/>
                      <a:pt x="0" y="941695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69319C14-B1F3-F6E8-62E4-F582026314ED}"/>
                  </a:ext>
                </a:extLst>
              </p:cNvPr>
              <p:cNvSpPr txBox="1"/>
              <p:nvPr/>
            </p:nvSpPr>
            <p:spPr>
              <a:xfrm>
                <a:off x="11126392" y="4908833"/>
                <a:ext cx="163272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/>
                  <a:t>Na</a:t>
                </a:r>
                <a:r>
                  <a:rPr lang="cs-CZ" sz="1100" baseline="30000" dirty="0"/>
                  <a:t>+</a:t>
                </a:r>
                <a:r>
                  <a:rPr lang="cs-CZ" sz="1100" dirty="0"/>
                  <a:t>/K</a:t>
                </a:r>
                <a:r>
                  <a:rPr lang="cs-CZ" sz="1100" baseline="30000" dirty="0"/>
                  <a:t>+</a:t>
                </a:r>
                <a:r>
                  <a:rPr lang="cs-CZ" sz="1100" dirty="0"/>
                  <a:t> pumpa</a:t>
                </a:r>
              </a:p>
              <a:p>
                <a:r>
                  <a:rPr lang="cs-CZ" sz="1200" dirty="0"/>
                  <a:t>pracuje stále</a:t>
                </a:r>
              </a:p>
            </p:txBody>
          </p:sp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F0B4A592-3922-6B6A-EE4E-9406E0B53A27}"/>
                  </a:ext>
                </a:extLst>
              </p:cNvPr>
              <p:cNvSpPr txBox="1"/>
              <p:nvPr/>
            </p:nvSpPr>
            <p:spPr>
              <a:xfrm>
                <a:off x="11486972" y="5852223"/>
                <a:ext cx="569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</a:rPr>
                  <a:t>ATP</a:t>
                </a:r>
                <a:endParaRPr lang="cs-CZ" sz="1400" b="1" baseline="30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C025E1-8A73-0A1F-DB2B-AEBBC0C117ED}"/>
              </a:ext>
            </a:extLst>
          </p:cNvPr>
          <p:cNvSpPr txBox="1"/>
          <p:nvPr/>
        </p:nvSpPr>
        <p:spPr>
          <a:xfrm>
            <a:off x="194913" y="5053217"/>
            <a:ext cx="433075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b="1" dirty="0">
                <a:solidFill>
                  <a:srgbClr val="0000DC"/>
                </a:solidFill>
                <a:latin typeface="+mn-lt"/>
              </a:rPr>
              <a:t>Svodná a lokální anestezie 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– blokátory sodíkových kanálů (např </a:t>
            </a:r>
            <a:r>
              <a:rPr lang="cs-CZ" sz="1600" dirty="0" err="1">
                <a:solidFill>
                  <a:srgbClr val="0000DC"/>
                </a:solidFill>
                <a:latin typeface="+mn-lt"/>
              </a:rPr>
              <a:t>bupivacain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u </a:t>
            </a:r>
            <a:r>
              <a:rPr lang="cs-CZ" sz="1600" dirty="0" err="1">
                <a:solidFill>
                  <a:srgbClr val="0000DC"/>
                </a:solidFill>
                <a:latin typeface="+mn-lt"/>
              </a:rPr>
              <a:t>epiduralu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nebo </a:t>
            </a:r>
            <a:r>
              <a:rPr lang="cs-CZ" sz="1600" dirty="0" err="1">
                <a:solidFill>
                  <a:srgbClr val="0000DC"/>
                </a:solidFill>
                <a:latin typeface="+mn-lt"/>
              </a:rPr>
              <a:t>mezokain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při lokální anestezii) Nedochází k přenosu vzruchu nervovým vláknem. Lze tak např. operovat končetinu jen po vpíchnutí anestetika do nervu bez nutnosti použít celkovou anestezii.</a:t>
            </a:r>
          </a:p>
        </p:txBody>
      </p:sp>
    </p:spTree>
    <p:extLst>
      <p:ext uri="{BB962C8B-B14F-4D97-AF65-F5344CB8AC3E}">
        <p14:creationId xmlns:p14="http://schemas.microsoft.com/office/powerpoint/2010/main" val="133836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Vedení akčního napětí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785" y="1091781"/>
            <a:ext cx="3492507" cy="188865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 err="1"/>
              <a:t>Nemyelinizované</a:t>
            </a:r>
            <a:r>
              <a:rPr lang="cs-CZ" sz="2000" b="1" dirty="0"/>
              <a:t> vlákno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Například nervová vlákna C z receptorů bolesti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Pomalé vedení (0,5-2 m/s)</a:t>
            </a:r>
          </a:p>
        </p:txBody>
      </p: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65AB7F49-8370-D3B9-A1A0-9BDBDFE205FA}"/>
              </a:ext>
            </a:extLst>
          </p:cNvPr>
          <p:cNvGrpSpPr>
            <a:grpSpLocks noChangeAspect="1"/>
          </p:cNvGrpSpPr>
          <p:nvPr/>
        </p:nvGrpSpPr>
        <p:grpSpPr>
          <a:xfrm>
            <a:off x="428907" y="1726304"/>
            <a:ext cx="6604606" cy="5049257"/>
            <a:chOff x="3495617" y="197402"/>
            <a:chExt cx="8865388" cy="6777637"/>
          </a:xfrm>
        </p:grpSpPr>
        <p:sp>
          <p:nvSpPr>
            <p:cNvPr id="2" name="Volný tvar 1">
              <a:extLst>
                <a:ext uri="{FF2B5EF4-FFF2-40B4-BE49-F238E27FC236}">
                  <a16:creationId xmlns:a16="http://schemas.microsoft.com/office/drawing/2014/main" id="{278DFEC4-1F30-D1EC-4099-21220BB1E509}"/>
                </a:ext>
              </a:extLst>
            </p:cNvPr>
            <p:cNvSpPr/>
            <p:nvPr/>
          </p:nvSpPr>
          <p:spPr>
            <a:xfrm>
              <a:off x="3753225" y="197402"/>
              <a:ext cx="7704856" cy="4389414"/>
            </a:xfrm>
            <a:custGeom>
              <a:avLst/>
              <a:gdLst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264784 w 4199729"/>
                <a:gd name="connsiteY98" fmla="*/ 1886654 h 4338987"/>
                <a:gd name="connsiteX99" fmla="*/ 1093334 w 4199729"/>
                <a:gd name="connsiteY99" fmla="*/ 1715204 h 4338987"/>
                <a:gd name="connsiteX100" fmla="*/ 784724 w 4199729"/>
                <a:gd name="connsiteY100" fmla="*/ 1555184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84724 w 4199729"/>
                <a:gd name="connsiteY100" fmla="*/ 1555184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44018 w 4199729"/>
                <a:gd name="connsiteY100" fmla="*/ 1626741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44018 w 4199729"/>
                <a:gd name="connsiteY100" fmla="*/ 1626741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50608 w 4199729"/>
                <a:gd name="connsiteY105" fmla="*/ 1544246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20084 w 4200749"/>
                <a:gd name="connsiteY0" fmla="*/ 1212284 h 4338987"/>
                <a:gd name="connsiteX1" fmla="*/ 1357244 w 4200749"/>
                <a:gd name="connsiteY1" fmla="*/ 1578044 h 4338987"/>
                <a:gd name="connsiteX2" fmla="*/ 1551554 w 4200749"/>
                <a:gd name="connsiteY2" fmla="*/ 1658054 h 4338987"/>
                <a:gd name="connsiteX3" fmla="*/ 1905884 w 4200749"/>
                <a:gd name="connsiteY3" fmla="*/ 1680914 h 4338987"/>
                <a:gd name="connsiteX4" fmla="*/ 2020184 w 4200749"/>
                <a:gd name="connsiteY4" fmla="*/ 1543754 h 4338987"/>
                <a:gd name="connsiteX5" fmla="*/ 2123054 w 4200749"/>
                <a:gd name="connsiteY5" fmla="*/ 1292294 h 4338987"/>
                <a:gd name="connsiteX6" fmla="*/ 2123054 w 4200749"/>
                <a:gd name="connsiteY6" fmla="*/ 1120844 h 4338987"/>
                <a:gd name="connsiteX7" fmla="*/ 2088764 w 4200749"/>
                <a:gd name="connsiteY7" fmla="*/ 812234 h 4338987"/>
                <a:gd name="connsiteX8" fmla="*/ 2077334 w 4200749"/>
                <a:gd name="connsiteY8" fmla="*/ 777944 h 4338987"/>
                <a:gd name="connsiteX9" fmla="*/ 2168774 w 4200749"/>
                <a:gd name="connsiteY9" fmla="*/ 1086554 h 4338987"/>
                <a:gd name="connsiteX10" fmla="*/ 2214494 w 4200749"/>
                <a:gd name="connsiteY10" fmla="*/ 1269434 h 4338987"/>
                <a:gd name="connsiteX11" fmla="*/ 2283074 w 4200749"/>
                <a:gd name="connsiteY11" fmla="*/ 1303724 h 4338987"/>
                <a:gd name="connsiteX12" fmla="*/ 2328794 w 4200749"/>
                <a:gd name="connsiteY12" fmla="*/ 1166564 h 4338987"/>
                <a:gd name="connsiteX13" fmla="*/ 2465954 w 4200749"/>
                <a:gd name="connsiteY13" fmla="*/ 880814 h 4338987"/>
                <a:gd name="connsiteX14" fmla="*/ 2557394 w 4200749"/>
                <a:gd name="connsiteY14" fmla="*/ 640784 h 4338987"/>
                <a:gd name="connsiteX15" fmla="*/ 2614544 w 4200749"/>
                <a:gd name="connsiteY15" fmla="*/ 537914 h 4338987"/>
                <a:gd name="connsiteX16" fmla="*/ 2557394 w 4200749"/>
                <a:gd name="connsiteY16" fmla="*/ 789374 h 4338987"/>
                <a:gd name="connsiteX17" fmla="*/ 2443094 w 4200749"/>
                <a:gd name="connsiteY17" fmla="*/ 1097984 h 4338987"/>
                <a:gd name="connsiteX18" fmla="*/ 2374514 w 4200749"/>
                <a:gd name="connsiteY18" fmla="*/ 1406594 h 4338987"/>
                <a:gd name="connsiteX19" fmla="*/ 2557394 w 4200749"/>
                <a:gd name="connsiteY19" fmla="*/ 1578044 h 4338987"/>
                <a:gd name="connsiteX20" fmla="*/ 2877434 w 4200749"/>
                <a:gd name="connsiteY20" fmla="*/ 1658054 h 4338987"/>
                <a:gd name="connsiteX21" fmla="*/ 3186044 w 4200749"/>
                <a:gd name="connsiteY21" fmla="*/ 1658054 h 4338987"/>
                <a:gd name="connsiteX22" fmla="*/ 3368924 w 4200749"/>
                <a:gd name="connsiteY22" fmla="*/ 1566614 h 4338987"/>
                <a:gd name="connsiteX23" fmla="*/ 3471794 w 4200749"/>
                <a:gd name="connsiteY23" fmla="*/ 1372304 h 4338987"/>
                <a:gd name="connsiteX24" fmla="*/ 3460364 w 4200749"/>
                <a:gd name="connsiteY24" fmla="*/ 1097984 h 4338987"/>
                <a:gd name="connsiteX25" fmla="*/ 3448934 w 4200749"/>
                <a:gd name="connsiteY25" fmla="*/ 777944 h 4338987"/>
                <a:gd name="connsiteX26" fmla="*/ 3757544 w 4200749"/>
                <a:gd name="connsiteY26" fmla="*/ 572204 h 4338987"/>
                <a:gd name="connsiteX27" fmla="*/ 3997574 w 4200749"/>
                <a:gd name="connsiteY27" fmla="*/ 92144 h 4338987"/>
                <a:gd name="connsiteX28" fmla="*/ 4031864 w 4200749"/>
                <a:gd name="connsiteY28" fmla="*/ 12134 h 4338987"/>
                <a:gd name="connsiteX29" fmla="*/ 4009004 w 4200749"/>
                <a:gd name="connsiteY29" fmla="*/ 252164 h 4338987"/>
                <a:gd name="connsiteX30" fmla="*/ 3826124 w 4200749"/>
                <a:gd name="connsiteY30" fmla="*/ 652214 h 4338987"/>
                <a:gd name="connsiteX31" fmla="*/ 3643244 w 4200749"/>
                <a:gd name="connsiteY31" fmla="*/ 789374 h 4338987"/>
                <a:gd name="connsiteX32" fmla="*/ 3528944 w 4200749"/>
                <a:gd name="connsiteY32" fmla="*/ 892244 h 4338987"/>
                <a:gd name="connsiteX33" fmla="*/ 3860414 w 4200749"/>
                <a:gd name="connsiteY33" fmla="*/ 846524 h 4338987"/>
                <a:gd name="connsiteX34" fmla="*/ 4191884 w 4200749"/>
                <a:gd name="connsiteY34" fmla="*/ 720794 h 4338987"/>
                <a:gd name="connsiteX35" fmla="*/ 4077584 w 4200749"/>
                <a:gd name="connsiteY35" fmla="*/ 892244 h 4338987"/>
                <a:gd name="connsiteX36" fmla="*/ 3780404 w 4200749"/>
                <a:gd name="connsiteY36" fmla="*/ 937964 h 4338987"/>
                <a:gd name="connsiteX37" fmla="*/ 3608954 w 4200749"/>
                <a:gd name="connsiteY37" fmla="*/ 995114 h 4338987"/>
                <a:gd name="connsiteX38" fmla="*/ 3654674 w 4200749"/>
                <a:gd name="connsiteY38" fmla="*/ 1235144 h 4338987"/>
                <a:gd name="connsiteX39" fmla="*/ 3620384 w 4200749"/>
                <a:gd name="connsiteY39" fmla="*/ 1532324 h 4338987"/>
                <a:gd name="connsiteX40" fmla="*/ 3460364 w 4200749"/>
                <a:gd name="connsiteY40" fmla="*/ 1726634 h 4338987"/>
                <a:gd name="connsiteX41" fmla="*/ 3277484 w 4200749"/>
                <a:gd name="connsiteY41" fmla="*/ 2035244 h 4338987"/>
                <a:gd name="connsiteX42" fmla="*/ 3231764 w 4200749"/>
                <a:gd name="connsiteY42" fmla="*/ 2309564 h 4338987"/>
                <a:gd name="connsiteX43" fmla="*/ 3403214 w 4200749"/>
                <a:gd name="connsiteY43" fmla="*/ 2458154 h 4338987"/>
                <a:gd name="connsiteX44" fmla="*/ 3757544 w 4200749"/>
                <a:gd name="connsiteY44" fmla="*/ 2663894 h 4338987"/>
                <a:gd name="connsiteX45" fmla="*/ 4077584 w 4200749"/>
                <a:gd name="connsiteY45" fmla="*/ 2778194 h 4338987"/>
                <a:gd name="connsiteX46" fmla="*/ 4077584 w 4200749"/>
                <a:gd name="connsiteY46" fmla="*/ 2881064 h 4338987"/>
                <a:gd name="connsiteX47" fmla="*/ 3768974 w 4200749"/>
                <a:gd name="connsiteY47" fmla="*/ 2869634 h 4338987"/>
                <a:gd name="connsiteX48" fmla="*/ 3403214 w 4200749"/>
                <a:gd name="connsiteY48" fmla="*/ 2732474 h 4338987"/>
                <a:gd name="connsiteX49" fmla="*/ 3083174 w 4200749"/>
                <a:gd name="connsiteY49" fmla="*/ 2663894 h 4338987"/>
                <a:gd name="connsiteX50" fmla="*/ 2957444 w 4200749"/>
                <a:gd name="connsiteY50" fmla="*/ 2698184 h 4338987"/>
                <a:gd name="connsiteX51" fmla="*/ 2820284 w 4200749"/>
                <a:gd name="connsiteY51" fmla="*/ 2823914 h 4338987"/>
                <a:gd name="connsiteX52" fmla="*/ 2763134 w 4200749"/>
                <a:gd name="connsiteY52" fmla="*/ 2995364 h 4338987"/>
                <a:gd name="connsiteX53" fmla="*/ 2968874 w 4200749"/>
                <a:gd name="connsiteY53" fmla="*/ 3132524 h 4338987"/>
                <a:gd name="connsiteX54" fmla="*/ 3174614 w 4200749"/>
                <a:gd name="connsiteY54" fmla="*/ 3269684 h 4338987"/>
                <a:gd name="connsiteX55" fmla="*/ 3346064 w 4200749"/>
                <a:gd name="connsiteY55" fmla="*/ 3303974 h 4338987"/>
                <a:gd name="connsiteX56" fmla="*/ 3266054 w 4200749"/>
                <a:gd name="connsiteY56" fmla="*/ 3395414 h 4338987"/>
                <a:gd name="connsiteX57" fmla="*/ 3003164 w 4200749"/>
                <a:gd name="connsiteY57" fmla="*/ 3303974 h 4338987"/>
                <a:gd name="connsiteX58" fmla="*/ 2751704 w 4200749"/>
                <a:gd name="connsiteY58" fmla="*/ 3189674 h 4338987"/>
                <a:gd name="connsiteX59" fmla="*/ 2637404 w 4200749"/>
                <a:gd name="connsiteY59" fmla="*/ 3098234 h 4338987"/>
                <a:gd name="connsiteX60" fmla="*/ 2568824 w 4200749"/>
                <a:gd name="connsiteY60" fmla="*/ 3109664 h 4338987"/>
                <a:gd name="connsiteX61" fmla="*/ 2557394 w 4200749"/>
                <a:gd name="connsiteY61" fmla="*/ 3326834 h 4338987"/>
                <a:gd name="connsiteX62" fmla="*/ 2671694 w 4200749"/>
                <a:gd name="connsiteY62" fmla="*/ 3555434 h 4338987"/>
                <a:gd name="connsiteX63" fmla="*/ 2728844 w 4200749"/>
                <a:gd name="connsiteY63" fmla="*/ 4024064 h 4338987"/>
                <a:gd name="connsiteX64" fmla="*/ 2694554 w 4200749"/>
                <a:gd name="connsiteY64" fmla="*/ 4184084 h 4338987"/>
                <a:gd name="connsiteX65" fmla="*/ 2534534 w 4200749"/>
                <a:gd name="connsiteY65" fmla="*/ 4138364 h 4338987"/>
                <a:gd name="connsiteX66" fmla="*/ 2534534 w 4200749"/>
                <a:gd name="connsiteY66" fmla="*/ 3909764 h 4338987"/>
                <a:gd name="connsiteX67" fmla="*/ 2431664 w 4200749"/>
                <a:gd name="connsiteY67" fmla="*/ 3566864 h 4338987"/>
                <a:gd name="connsiteX68" fmla="*/ 2305934 w 4200749"/>
                <a:gd name="connsiteY68" fmla="*/ 3166814 h 4338987"/>
                <a:gd name="connsiteX69" fmla="*/ 2260214 w 4200749"/>
                <a:gd name="connsiteY69" fmla="*/ 3063944 h 4338987"/>
                <a:gd name="connsiteX70" fmla="*/ 2077334 w 4200749"/>
                <a:gd name="connsiteY70" fmla="*/ 2949644 h 4338987"/>
                <a:gd name="connsiteX71" fmla="*/ 1848734 w 4200749"/>
                <a:gd name="connsiteY71" fmla="*/ 3029654 h 4338987"/>
                <a:gd name="connsiteX72" fmla="*/ 1414394 w 4200749"/>
                <a:gd name="connsiteY72" fmla="*/ 3361124 h 4338987"/>
                <a:gd name="connsiteX73" fmla="*/ 1380104 w 4200749"/>
                <a:gd name="connsiteY73" fmla="*/ 3681164 h 4338987"/>
                <a:gd name="connsiteX74" fmla="*/ 1380104 w 4200749"/>
                <a:gd name="connsiteY74" fmla="*/ 3989774 h 4338987"/>
                <a:gd name="connsiteX75" fmla="*/ 1288664 w 4200749"/>
                <a:gd name="connsiteY75" fmla="*/ 4309814 h 4338987"/>
                <a:gd name="connsiteX76" fmla="*/ 1197224 w 4200749"/>
                <a:gd name="connsiteY76" fmla="*/ 4298384 h 4338987"/>
                <a:gd name="connsiteX77" fmla="*/ 1185794 w 4200749"/>
                <a:gd name="connsiteY77" fmla="*/ 4081214 h 4338987"/>
                <a:gd name="connsiteX78" fmla="*/ 1197224 w 4200749"/>
                <a:gd name="connsiteY78" fmla="*/ 3909764 h 4338987"/>
                <a:gd name="connsiteX79" fmla="*/ 968624 w 4200749"/>
                <a:gd name="connsiteY79" fmla="*/ 3989774 h 4338987"/>
                <a:gd name="connsiteX80" fmla="*/ 717164 w 4200749"/>
                <a:gd name="connsiteY80" fmla="*/ 4069784 h 4338987"/>
                <a:gd name="connsiteX81" fmla="*/ 740024 w 4200749"/>
                <a:gd name="connsiteY81" fmla="*/ 3955484 h 4338987"/>
                <a:gd name="connsiteX82" fmla="*/ 1128644 w 4200749"/>
                <a:gd name="connsiteY82" fmla="*/ 3795464 h 4338987"/>
                <a:gd name="connsiteX83" fmla="*/ 1277234 w 4200749"/>
                <a:gd name="connsiteY83" fmla="*/ 3726884 h 4338987"/>
                <a:gd name="connsiteX84" fmla="*/ 1220084 w 4200749"/>
                <a:gd name="connsiteY84" fmla="*/ 3372554 h 4338987"/>
                <a:gd name="connsiteX85" fmla="*/ 1322954 w 4200749"/>
                <a:gd name="connsiteY85" fmla="*/ 3121094 h 4338987"/>
                <a:gd name="connsiteX86" fmla="*/ 1391534 w 4200749"/>
                <a:gd name="connsiteY86" fmla="*/ 3052514 h 4338987"/>
                <a:gd name="connsiteX87" fmla="*/ 1082924 w 4200749"/>
                <a:gd name="connsiteY87" fmla="*/ 3029654 h 4338987"/>
                <a:gd name="connsiteX88" fmla="*/ 728594 w 4200749"/>
                <a:gd name="connsiteY88" fmla="*/ 2961074 h 4338987"/>
                <a:gd name="connsiteX89" fmla="*/ 374264 w 4200749"/>
                <a:gd name="connsiteY89" fmla="*/ 3132524 h 4338987"/>
                <a:gd name="connsiteX90" fmla="*/ 419984 w 4200749"/>
                <a:gd name="connsiteY90" fmla="*/ 3029654 h 4338987"/>
                <a:gd name="connsiteX91" fmla="*/ 625724 w 4200749"/>
                <a:gd name="connsiteY91" fmla="*/ 2926784 h 4338987"/>
                <a:gd name="connsiteX92" fmla="*/ 808604 w 4200749"/>
                <a:gd name="connsiteY92" fmla="*/ 2755334 h 4338987"/>
                <a:gd name="connsiteX93" fmla="*/ 1151504 w 4200749"/>
                <a:gd name="connsiteY93" fmla="*/ 2778194 h 4338987"/>
                <a:gd name="connsiteX94" fmla="*/ 1460114 w 4200749"/>
                <a:gd name="connsiteY94" fmla="*/ 2823914 h 4338987"/>
                <a:gd name="connsiteX95" fmla="*/ 1951604 w 4200749"/>
                <a:gd name="connsiteY95" fmla="*/ 2663894 h 4338987"/>
                <a:gd name="connsiteX96" fmla="*/ 1700144 w 4200749"/>
                <a:gd name="connsiteY96" fmla="*/ 2263844 h 4338987"/>
                <a:gd name="connsiteX97" fmla="*/ 1688714 w 4200749"/>
                <a:gd name="connsiteY97" fmla="*/ 1966664 h 4338987"/>
                <a:gd name="connsiteX98" fmla="*/ 1380522 w 4200749"/>
                <a:gd name="connsiteY98" fmla="*/ 1841930 h 4338987"/>
                <a:gd name="connsiteX99" fmla="*/ 1094354 w 4200749"/>
                <a:gd name="connsiteY99" fmla="*/ 1715204 h 4338987"/>
                <a:gd name="connsiteX100" fmla="*/ 745038 w 4200749"/>
                <a:gd name="connsiteY100" fmla="*/ 1626741 h 4338987"/>
                <a:gd name="connsiteX101" fmla="*/ 351404 w 4200749"/>
                <a:gd name="connsiteY101" fmla="*/ 1726634 h 4338987"/>
                <a:gd name="connsiteX102" fmla="*/ 122804 w 4200749"/>
                <a:gd name="connsiteY102" fmla="*/ 1795214 h 4338987"/>
                <a:gd name="connsiteX103" fmla="*/ 8504 w 4200749"/>
                <a:gd name="connsiteY103" fmla="*/ 1738064 h 4338987"/>
                <a:gd name="connsiteX104" fmla="*/ 347047 w 4200749"/>
                <a:gd name="connsiteY104" fmla="*/ 1644138 h 4338987"/>
                <a:gd name="connsiteX105" fmla="*/ 651628 w 4200749"/>
                <a:gd name="connsiteY105" fmla="*/ 1544246 h 4338987"/>
                <a:gd name="connsiteX106" fmla="*/ 1071494 w 4200749"/>
                <a:gd name="connsiteY106" fmla="*/ 1612334 h 4338987"/>
                <a:gd name="connsiteX107" fmla="*/ 1242944 w 4200749"/>
                <a:gd name="connsiteY107" fmla="*/ 1658054 h 4338987"/>
                <a:gd name="connsiteX108" fmla="*/ 1185794 w 4200749"/>
                <a:gd name="connsiteY108" fmla="*/ 1452314 h 4338987"/>
                <a:gd name="connsiteX109" fmla="*/ 1174364 w 4200749"/>
                <a:gd name="connsiteY109" fmla="*/ 1177994 h 4338987"/>
                <a:gd name="connsiteX110" fmla="*/ 1220084 w 4200749"/>
                <a:gd name="connsiteY110" fmla="*/ 1212284 h 4338987"/>
                <a:gd name="connsiteX0" fmla="*/ 1221553 w 4202218"/>
                <a:gd name="connsiteY0" fmla="*/ 1212284 h 4338987"/>
                <a:gd name="connsiteX1" fmla="*/ 1358713 w 4202218"/>
                <a:gd name="connsiteY1" fmla="*/ 157804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175833 w 4202218"/>
                <a:gd name="connsiteY109" fmla="*/ 117799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175833 w 4202218"/>
                <a:gd name="connsiteY109" fmla="*/ 117799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075917 w 4202218"/>
                <a:gd name="connsiteY109" fmla="*/ 547397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876086 w 4202218"/>
                <a:gd name="connsiteY109" fmla="*/ 10016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58531 w 4202218"/>
                <a:gd name="connsiteY37" fmla="*/ 109350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63719 w 4202218"/>
                <a:gd name="connsiteY32" fmla="*/ 977218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58531 w 4202218"/>
                <a:gd name="connsiteY37" fmla="*/ 109350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1796"/>
                <a:gd name="connsiteY0" fmla="*/ 1212284 h 4338987"/>
                <a:gd name="connsiteX1" fmla="*/ 1343911 w 4201796"/>
                <a:gd name="connsiteY1" fmla="*/ 1560154 h 4338987"/>
                <a:gd name="connsiteX2" fmla="*/ 1553023 w 4201796"/>
                <a:gd name="connsiteY2" fmla="*/ 1658054 h 4338987"/>
                <a:gd name="connsiteX3" fmla="*/ 1907353 w 4201796"/>
                <a:gd name="connsiteY3" fmla="*/ 1680914 h 4338987"/>
                <a:gd name="connsiteX4" fmla="*/ 2021653 w 4201796"/>
                <a:gd name="connsiteY4" fmla="*/ 1543754 h 4338987"/>
                <a:gd name="connsiteX5" fmla="*/ 2124523 w 4201796"/>
                <a:gd name="connsiteY5" fmla="*/ 1292294 h 4338987"/>
                <a:gd name="connsiteX6" fmla="*/ 2124523 w 4201796"/>
                <a:gd name="connsiteY6" fmla="*/ 1120844 h 4338987"/>
                <a:gd name="connsiteX7" fmla="*/ 2068029 w 4201796"/>
                <a:gd name="connsiteY7" fmla="*/ 825651 h 4338987"/>
                <a:gd name="connsiteX8" fmla="*/ 2078803 w 4201796"/>
                <a:gd name="connsiteY8" fmla="*/ 777944 h 4338987"/>
                <a:gd name="connsiteX9" fmla="*/ 2170243 w 4201796"/>
                <a:gd name="connsiteY9" fmla="*/ 1086554 h 4338987"/>
                <a:gd name="connsiteX10" fmla="*/ 2215963 w 4201796"/>
                <a:gd name="connsiteY10" fmla="*/ 1269434 h 4338987"/>
                <a:gd name="connsiteX11" fmla="*/ 2284543 w 4201796"/>
                <a:gd name="connsiteY11" fmla="*/ 1303724 h 4338987"/>
                <a:gd name="connsiteX12" fmla="*/ 2330263 w 4201796"/>
                <a:gd name="connsiteY12" fmla="*/ 1166564 h 4338987"/>
                <a:gd name="connsiteX13" fmla="*/ 2467423 w 4201796"/>
                <a:gd name="connsiteY13" fmla="*/ 880814 h 4338987"/>
                <a:gd name="connsiteX14" fmla="*/ 2558863 w 4201796"/>
                <a:gd name="connsiteY14" fmla="*/ 640784 h 4338987"/>
                <a:gd name="connsiteX15" fmla="*/ 2616013 w 4201796"/>
                <a:gd name="connsiteY15" fmla="*/ 537914 h 4338987"/>
                <a:gd name="connsiteX16" fmla="*/ 2558863 w 4201796"/>
                <a:gd name="connsiteY16" fmla="*/ 789374 h 4338987"/>
                <a:gd name="connsiteX17" fmla="*/ 2444563 w 4201796"/>
                <a:gd name="connsiteY17" fmla="*/ 1097984 h 4338987"/>
                <a:gd name="connsiteX18" fmla="*/ 2375983 w 4201796"/>
                <a:gd name="connsiteY18" fmla="*/ 1406594 h 4338987"/>
                <a:gd name="connsiteX19" fmla="*/ 2558863 w 4201796"/>
                <a:gd name="connsiteY19" fmla="*/ 1578044 h 4338987"/>
                <a:gd name="connsiteX20" fmla="*/ 2878903 w 4201796"/>
                <a:gd name="connsiteY20" fmla="*/ 1658054 h 4338987"/>
                <a:gd name="connsiteX21" fmla="*/ 3187513 w 4201796"/>
                <a:gd name="connsiteY21" fmla="*/ 1658054 h 4338987"/>
                <a:gd name="connsiteX22" fmla="*/ 3370393 w 4201796"/>
                <a:gd name="connsiteY22" fmla="*/ 1566614 h 4338987"/>
                <a:gd name="connsiteX23" fmla="*/ 3473263 w 4201796"/>
                <a:gd name="connsiteY23" fmla="*/ 1372304 h 4338987"/>
                <a:gd name="connsiteX24" fmla="*/ 3461833 w 4201796"/>
                <a:gd name="connsiteY24" fmla="*/ 1097984 h 4338987"/>
                <a:gd name="connsiteX25" fmla="*/ 3450403 w 4201796"/>
                <a:gd name="connsiteY25" fmla="*/ 777944 h 4338987"/>
                <a:gd name="connsiteX26" fmla="*/ 3759013 w 4201796"/>
                <a:gd name="connsiteY26" fmla="*/ 572204 h 4338987"/>
                <a:gd name="connsiteX27" fmla="*/ 3999043 w 4201796"/>
                <a:gd name="connsiteY27" fmla="*/ 92144 h 4338987"/>
                <a:gd name="connsiteX28" fmla="*/ 4033333 w 4201796"/>
                <a:gd name="connsiteY28" fmla="*/ 12134 h 4338987"/>
                <a:gd name="connsiteX29" fmla="*/ 4010473 w 4201796"/>
                <a:gd name="connsiteY29" fmla="*/ 252164 h 4338987"/>
                <a:gd name="connsiteX30" fmla="*/ 3827593 w 4201796"/>
                <a:gd name="connsiteY30" fmla="*/ 652214 h 4338987"/>
                <a:gd name="connsiteX31" fmla="*/ 3644713 w 4201796"/>
                <a:gd name="connsiteY31" fmla="*/ 789374 h 4338987"/>
                <a:gd name="connsiteX32" fmla="*/ 3563719 w 4201796"/>
                <a:gd name="connsiteY32" fmla="*/ 977218 h 4338987"/>
                <a:gd name="connsiteX33" fmla="*/ 3861883 w 4201796"/>
                <a:gd name="connsiteY33" fmla="*/ 846524 h 4338987"/>
                <a:gd name="connsiteX34" fmla="*/ 4193353 w 4201796"/>
                <a:gd name="connsiteY34" fmla="*/ 720794 h 4338987"/>
                <a:gd name="connsiteX35" fmla="*/ 4079053 w 4201796"/>
                <a:gd name="connsiteY35" fmla="*/ 892244 h 4338987"/>
                <a:gd name="connsiteX36" fmla="*/ 3818880 w 4201796"/>
                <a:gd name="connsiteY36" fmla="*/ 991631 h 4338987"/>
                <a:gd name="connsiteX37" fmla="*/ 3658531 w 4201796"/>
                <a:gd name="connsiteY37" fmla="*/ 1093504 h 4338987"/>
                <a:gd name="connsiteX38" fmla="*/ 3656143 w 4201796"/>
                <a:gd name="connsiteY38" fmla="*/ 1235144 h 4338987"/>
                <a:gd name="connsiteX39" fmla="*/ 3621853 w 4201796"/>
                <a:gd name="connsiteY39" fmla="*/ 1532324 h 4338987"/>
                <a:gd name="connsiteX40" fmla="*/ 3461833 w 4201796"/>
                <a:gd name="connsiteY40" fmla="*/ 1726634 h 4338987"/>
                <a:gd name="connsiteX41" fmla="*/ 3278953 w 4201796"/>
                <a:gd name="connsiteY41" fmla="*/ 2035244 h 4338987"/>
                <a:gd name="connsiteX42" fmla="*/ 3233233 w 4201796"/>
                <a:gd name="connsiteY42" fmla="*/ 2309564 h 4338987"/>
                <a:gd name="connsiteX43" fmla="*/ 3404683 w 4201796"/>
                <a:gd name="connsiteY43" fmla="*/ 2458154 h 4338987"/>
                <a:gd name="connsiteX44" fmla="*/ 3759013 w 4201796"/>
                <a:gd name="connsiteY44" fmla="*/ 2663894 h 4338987"/>
                <a:gd name="connsiteX45" fmla="*/ 4079053 w 4201796"/>
                <a:gd name="connsiteY45" fmla="*/ 2778194 h 4338987"/>
                <a:gd name="connsiteX46" fmla="*/ 4079053 w 4201796"/>
                <a:gd name="connsiteY46" fmla="*/ 2881064 h 4338987"/>
                <a:gd name="connsiteX47" fmla="*/ 3770443 w 4201796"/>
                <a:gd name="connsiteY47" fmla="*/ 2869634 h 4338987"/>
                <a:gd name="connsiteX48" fmla="*/ 3404683 w 4201796"/>
                <a:gd name="connsiteY48" fmla="*/ 2732474 h 4338987"/>
                <a:gd name="connsiteX49" fmla="*/ 3084643 w 4201796"/>
                <a:gd name="connsiteY49" fmla="*/ 2663894 h 4338987"/>
                <a:gd name="connsiteX50" fmla="*/ 2958913 w 4201796"/>
                <a:gd name="connsiteY50" fmla="*/ 2698184 h 4338987"/>
                <a:gd name="connsiteX51" fmla="*/ 2821753 w 4201796"/>
                <a:gd name="connsiteY51" fmla="*/ 2823914 h 4338987"/>
                <a:gd name="connsiteX52" fmla="*/ 2764603 w 4201796"/>
                <a:gd name="connsiteY52" fmla="*/ 2995364 h 4338987"/>
                <a:gd name="connsiteX53" fmla="*/ 2970343 w 4201796"/>
                <a:gd name="connsiteY53" fmla="*/ 3132524 h 4338987"/>
                <a:gd name="connsiteX54" fmla="*/ 3176083 w 4201796"/>
                <a:gd name="connsiteY54" fmla="*/ 3269684 h 4338987"/>
                <a:gd name="connsiteX55" fmla="*/ 3347533 w 4201796"/>
                <a:gd name="connsiteY55" fmla="*/ 3303974 h 4338987"/>
                <a:gd name="connsiteX56" fmla="*/ 3267523 w 4201796"/>
                <a:gd name="connsiteY56" fmla="*/ 3395414 h 4338987"/>
                <a:gd name="connsiteX57" fmla="*/ 3004633 w 4201796"/>
                <a:gd name="connsiteY57" fmla="*/ 3303974 h 4338987"/>
                <a:gd name="connsiteX58" fmla="*/ 2753173 w 4201796"/>
                <a:gd name="connsiteY58" fmla="*/ 3189674 h 4338987"/>
                <a:gd name="connsiteX59" fmla="*/ 2638873 w 4201796"/>
                <a:gd name="connsiteY59" fmla="*/ 3098234 h 4338987"/>
                <a:gd name="connsiteX60" fmla="*/ 2570293 w 4201796"/>
                <a:gd name="connsiteY60" fmla="*/ 3109664 h 4338987"/>
                <a:gd name="connsiteX61" fmla="*/ 2558863 w 4201796"/>
                <a:gd name="connsiteY61" fmla="*/ 3326834 h 4338987"/>
                <a:gd name="connsiteX62" fmla="*/ 2673163 w 4201796"/>
                <a:gd name="connsiteY62" fmla="*/ 3555434 h 4338987"/>
                <a:gd name="connsiteX63" fmla="*/ 2730313 w 4201796"/>
                <a:gd name="connsiteY63" fmla="*/ 4024064 h 4338987"/>
                <a:gd name="connsiteX64" fmla="*/ 2696023 w 4201796"/>
                <a:gd name="connsiteY64" fmla="*/ 4184084 h 4338987"/>
                <a:gd name="connsiteX65" fmla="*/ 2536003 w 4201796"/>
                <a:gd name="connsiteY65" fmla="*/ 4138364 h 4338987"/>
                <a:gd name="connsiteX66" fmla="*/ 2536003 w 4201796"/>
                <a:gd name="connsiteY66" fmla="*/ 3909764 h 4338987"/>
                <a:gd name="connsiteX67" fmla="*/ 2433133 w 4201796"/>
                <a:gd name="connsiteY67" fmla="*/ 3566864 h 4338987"/>
                <a:gd name="connsiteX68" fmla="*/ 2307403 w 4201796"/>
                <a:gd name="connsiteY68" fmla="*/ 3166814 h 4338987"/>
                <a:gd name="connsiteX69" fmla="*/ 2261683 w 4201796"/>
                <a:gd name="connsiteY69" fmla="*/ 3063944 h 4338987"/>
                <a:gd name="connsiteX70" fmla="*/ 2078803 w 4201796"/>
                <a:gd name="connsiteY70" fmla="*/ 2949644 h 4338987"/>
                <a:gd name="connsiteX71" fmla="*/ 1850203 w 4201796"/>
                <a:gd name="connsiteY71" fmla="*/ 3029654 h 4338987"/>
                <a:gd name="connsiteX72" fmla="*/ 1415863 w 4201796"/>
                <a:gd name="connsiteY72" fmla="*/ 3361124 h 4338987"/>
                <a:gd name="connsiteX73" fmla="*/ 1381573 w 4201796"/>
                <a:gd name="connsiteY73" fmla="*/ 3681164 h 4338987"/>
                <a:gd name="connsiteX74" fmla="*/ 1381573 w 4201796"/>
                <a:gd name="connsiteY74" fmla="*/ 3989774 h 4338987"/>
                <a:gd name="connsiteX75" fmla="*/ 1290133 w 4201796"/>
                <a:gd name="connsiteY75" fmla="*/ 4309814 h 4338987"/>
                <a:gd name="connsiteX76" fmla="*/ 1198693 w 4201796"/>
                <a:gd name="connsiteY76" fmla="*/ 4298384 h 4338987"/>
                <a:gd name="connsiteX77" fmla="*/ 1187263 w 4201796"/>
                <a:gd name="connsiteY77" fmla="*/ 4081214 h 4338987"/>
                <a:gd name="connsiteX78" fmla="*/ 1198693 w 4201796"/>
                <a:gd name="connsiteY78" fmla="*/ 3909764 h 4338987"/>
                <a:gd name="connsiteX79" fmla="*/ 970093 w 4201796"/>
                <a:gd name="connsiteY79" fmla="*/ 3989774 h 4338987"/>
                <a:gd name="connsiteX80" fmla="*/ 718633 w 4201796"/>
                <a:gd name="connsiteY80" fmla="*/ 4069784 h 4338987"/>
                <a:gd name="connsiteX81" fmla="*/ 741493 w 4201796"/>
                <a:gd name="connsiteY81" fmla="*/ 3955484 h 4338987"/>
                <a:gd name="connsiteX82" fmla="*/ 1130113 w 4201796"/>
                <a:gd name="connsiteY82" fmla="*/ 3795464 h 4338987"/>
                <a:gd name="connsiteX83" fmla="*/ 1278703 w 4201796"/>
                <a:gd name="connsiteY83" fmla="*/ 3726884 h 4338987"/>
                <a:gd name="connsiteX84" fmla="*/ 1221553 w 4201796"/>
                <a:gd name="connsiteY84" fmla="*/ 3372554 h 4338987"/>
                <a:gd name="connsiteX85" fmla="*/ 1324423 w 4201796"/>
                <a:gd name="connsiteY85" fmla="*/ 3121094 h 4338987"/>
                <a:gd name="connsiteX86" fmla="*/ 1393003 w 4201796"/>
                <a:gd name="connsiteY86" fmla="*/ 3052514 h 4338987"/>
                <a:gd name="connsiteX87" fmla="*/ 1084393 w 4201796"/>
                <a:gd name="connsiteY87" fmla="*/ 3029654 h 4338987"/>
                <a:gd name="connsiteX88" fmla="*/ 730063 w 4201796"/>
                <a:gd name="connsiteY88" fmla="*/ 2961074 h 4338987"/>
                <a:gd name="connsiteX89" fmla="*/ 375733 w 4201796"/>
                <a:gd name="connsiteY89" fmla="*/ 3132524 h 4338987"/>
                <a:gd name="connsiteX90" fmla="*/ 421453 w 4201796"/>
                <a:gd name="connsiteY90" fmla="*/ 3029654 h 4338987"/>
                <a:gd name="connsiteX91" fmla="*/ 627193 w 4201796"/>
                <a:gd name="connsiteY91" fmla="*/ 2926784 h 4338987"/>
                <a:gd name="connsiteX92" fmla="*/ 810073 w 4201796"/>
                <a:gd name="connsiteY92" fmla="*/ 2755334 h 4338987"/>
                <a:gd name="connsiteX93" fmla="*/ 1152973 w 4201796"/>
                <a:gd name="connsiteY93" fmla="*/ 2778194 h 4338987"/>
                <a:gd name="connsiteX94" fmla="*/ 1461583 w 4201796"/>
                <a:gd name="connsiteY94" fmla="*/ 2823914 h 4338987"/>
                <a:gd name="connsiteX95" fmla="*/ 1953073 w 4201796"/>
                <a:gd name="connsiteY95" fmla="*/ 2663894 h 4338987"/>
                <a:gd name="connsiteX96" fmla="*/ 1701613 w 4201796"/>
                <a:gd name="connsiteY96" fmla="*/ 2263844 h 4338987"/>
                <a:gd name="connsiteX97" fmla="*/ 1690183 w 4201796"/>
                <a:gd name="connsiteY97" fmla="*/ 1966664 h 4338987"/>
                <a:gd name="connsiteX98" fmla="*/ 1381991 w 4201796"/>
                <a:gd name="connsiteY98" fmla="*/ 1841930 h 4338987"/>
                <a:gd name="connsiteX99" fmla="*/ 1095823 w 4201796"/>
                <a:gd name="connsiteY99" fmla="*/ 1715204 h 4338987"/>
                <a:gd name="connsiteX100" fmla="*/ 746507 w 4201796"/>
                <a:gd name="connsiteY100" fmla="*/ 1626741 h 4338987"/>
                <a:gd name="connsiteX101" fmla="*/ 352873 w 4201796"/>
                <a:gd name="connsiteY101" fmla="*/ 1726634 h 4338987"/>
                <a:gd name="connsiteX102" fmla="*/ 113171 w 4201796"/>
                <a:gd name="connsiteY102" fmla="*/ 1763908 h 4338987"/>
                <a:gd name="connsiteX103" fmla="*/ 9973 w 4201796"/>
                <a:gd name="connsiteY103" fmla="*/ 1738064 h 4338987"/>
                <a:gd name="connsiteX104" fmla="*/ 348516 w 4201796"/>
                <a:gd name="connsiteY104" fmla="*/ 1644138 h 4338987"/>
                <a:gd name="connsiteX105" fmla="*/ 653097 w 4201796"/>
                <a:gd name="connsiteY105" fmla="*/ 1544246 h 4338987"/>
                <a:gd name="connsiteX106" fmla="*/ 1072963 w 4201796"/>
                <a:gd name="connsiteY106" fmla="*/ 1612334 h 4338987"/>
                <a:gd name="connsiteX107" fmla="*/ 1244413 w 4201796"/>
                <a:gd name="connsiteY107" fmla="*/ 1658054 h 4338987"/>
                <a:gd name="connsiteX108" fmla="*/ 1205766 w 4201796"/>
                <a:gd name="connsiteY108" fmla="*/ 1452314 h 4338987"/>
                <a:gd name="connsiteX109" fmla="*/ 1046313 w 4201796"/>
                <a:gd name="connsiteY109" fmla="*/ 815735 h 4338987"/>
                <a:gd name="connsiteX110" fmla="*/ 1221553 w 4201796"/>
                <a:gd name="connsiteY110" fmla="*/ 1212284 h 4338987"/>
                <a:gd name="connsiteX0" fmla="*/ 1221553 w 4200104"/>
                <a:gd name="connsiteY0" fmla="*/ 1212284 h 4338987"/>
                <a:gd name="connsiteX1" fmla="*/ 1343911 w 4200104"/>
                <a:gd name="connsiteY1" fmla="*/ 1560154 h 4338987"/>
                <a:gd name="connsiteX2" fmla="*/ 1553023 w 4200104"/>
                <a:gd name="connsiteY2" fmla="*/ 1658054 h 4338987"/>
                <a:gd name="connsiteX3" fmla="*/ 1907353 w 4200104"/>
                <a:gd name="connsiteY3" fmla="*/ 1680914 h 4338987"/>
                <a:gd name="connsiteX4" fmla="*/ 2021653 w 4200104"/>
                <a:gd name="connsiteY4" fmla="*/ 1543754 h 4338987"/>
                <a:gd name="connsiteX5" fmla="*/ 2124523 w 4200104"/>
                <a:gd name="connsiteY5" fmla="*/ 1292294 h 4338987"/>
                <a:gd name="connsiteX6" fmla="*/ 2124523 w 4200104"/>
                <a:gd name="connsiteY6" fmla="*/ 1120844 h 4338987"/>
                <a:gd name="connsiteX7" fmla="*/ 2068029 w 4200104"/>
                <a:gd name="connsiteY7" fmla="*/ 825651 h 4338987"/>
                <a:gd name="connsiteX8" fmla="*/ 2078803 w 4200104"/>
                <a:gd name="connsiteY8" fmla="*/ 777944 h 4338987"/>
                <a:gd name="connsiteX9" fmla="*/ 2170243 w 4200104"/>
                <a:gd name="connsiteY9" fmla="*/ 1086554 h 4338987"/>
                <a:gd name="connsiteX10" fmla="*/ 2215963 w 4200104"/>
                <a:gd name="connsiteY10" fmla="*/ 1269434 h 4338987"/>
                <a:gd name="connsiteX11" fmla="*/ 2284543 w 4200104"/>
                <a:gd name="connsiteY11" fmla="*/ 1303724 h 4338987"/>
                <a:gd name="connsiteX12" fmla="*/ 2330263 w 4200104"/>
                <a:gd name="connsiteY12" fmla="*/ 1166564 h 4338987"/>
                <a:gd name="connsiteX13" fmla="*/ 2467423 w 4200104"/>
                <a:gd name="connsiteY13" fmla="*/ 880814 h 4338987"/>
                <a:gd name="connsiteX14" fmla="*/ 2558863 w 4200104"/>
                <a:gd name="connsiteY14" fmla="*/ 640784 h 4338987"/>
                <a:gd name="connsiteX15" fmla="*/ 2616013 w 4200104"/>
                <a:gd name="connsiteY15" fmla="*/ 537914 h 4338987"/>
                <a:gd name="connsiteX16" fmla="*/ 2558863 w 4200104"/>
                <a:gd name="connsiteY16" fmla="*/ 789374 h 4338987"/>
                <a:gd name="connsiteX17" fmla="*/ 2444563 w 4200104"/>
                <a:gd name="connsiteY17" fmla="*/ 1097984 h 4338987"/>
                <a:gd name="connsiteX18" fmla="*/ 2375983 w 4200104"/>
                <a:gd name="connsiteY18" fmla="*/ 1406594 h 4338987"/>
                <a:gd name="connsiteX19" fmla="*/ 2558863 w 4200104"/>
                <a:gd name="connsiteY19" fmla="*/ 1578044 h 4338987"/>
                <a:gd name="connsiteX20" fmla="*/ 2878903 w 4200104"/>
                <a:gd name="connsiteY20" fmla="*/ 1658054 h 4338987"/>
                <a:gd name="connsiteX21" fmla="*/ 3187513 w 4200104"/>
                <a:gd name="connsiteY21" fmla="*/ 1658054 h 4338987"/>
                <a:gd name="connsiteX22" fmla="*/ 3370393 w 4200104"/>
                <a:gd name="connsiteY22" fmla="*/ 1566614 h 4338987"/>
                <a:gd name="connsiteX23" fmla="*/ 3473263 w 4200104"/>
                <a:gd name="connsiteY23" fmla="*/ 1372304 h 4338987"/>
                <a:gd name="connsiteX24" fmla="*/ 3461833 w 4200104"/>
                <a:gd name="connsiteY24" fmla="*/ 1097984 h 4338987"/>
                <a:gd name="connsiteX25" fmla="*/ 3450403 w 4200104"/>
                <a:gd name="connsiteY25" fmla="*/ 777944 h 4338987"/>
                <a:gd name="connsiteX26" fmla="*/ 3759013 w 4200104"/>
                <a:gd name="connsiteY26" fmla="*/ 572204 h 4338987"/>
                <a:gd name="connsiteX27" fmla="*/ 3999043 w 4200104"/>
                <a:gd name="connsiteY27" fmla="*/ 92144 h 4338987"/>
                <a:gd name="connsiteX28" fmla="*/ 4033333 w 4200104"/>
                <a:gd name="connsiteY28" fmla="*/ 12134 h 4338987"/>
                <a:gd name="connsiteX29" fmla="*/ 4010473 w 4200104"/>
                <a:gd name="connsiteY29" fmla="*/ 252164 h 4338987"/>
                <a:gd name="connsiteX30" fmla="*/ 3827593 w 4200104"/>
                <a:gd name="connsiteY30" fmla="*/ 652214 h 4338987"/>
                <a:gd name="connsiteX31" fmla="*/ 3644713 w 4200104"/>
                <a:gd name="connsiteY31" fmla="*/ 789374 h 4338987"/>
                <a:gd name="connsiteX32" fmla="*/ 3563719 w 4200104"/>
                <a:gd name="connsiteY32" fmla="*/ 977218 h 4338987"/>
                <a:gd name="connsiteX33" fmla="*/ 3861883 w 4200104"/>
                <a:gd name="connsiteY33" fmla="*/ 846524 h 4338987"/>
                <a:gd name="connsiteX34" fmla="*/ 4193353 w 4200104"/>
                <a:gd name="connsiteY34" fmla="*/ 720794 h 4338987"/>
                <a:gd name="connsiteX35" fmla="*/ 4064251 w 4200104"/>
                <a:gd name="connsiteY35" fmla="*/ 847521 h 4338987"/>
                <a:gd name="connsiteX36" fmla="*/ 3818880 w 4200104"/>
                <a:gd name="connsiteY36" fmla="*/ 991631 h 4338987"/>
                <a:gd name="connsiteX37" fmla="*/ 3658531 w 4200104"/>
                <a:gd name="connsiteY37" fmla="*/ 1093504 h 4338987"/>
                <a:gd name="connsiteX38" fmla="*/ 3656143 w 4200104"/>
                <a:gd name="connsiteY38" fmla="*/ 1235144 h 4338987"/>
                <a:gd name="connsiteX39" fmla="*/ 3621853 w 4200104"/>
                <a:gd name="connsiteY39" fmla="*/ 1532324 h 4338987"/>
                <a:gd name="connsiteX40" fmla="*/ 3461833 w 4200104"/>
                <a:gd name="connsiteY40" fmla="*/ 1726634 h 4338987"/>
                <a:gd name="connsiteX41" fmla="*/ 3278953 w 4200104"/>
                <a:gd name="connsiteY41" fmla="*/ 2035244 h 4338987"/>
                <a:gd name="connsiteX42" fmla="*/ 3233233 w 4200104"/>
                <a:gd name="connsiteY42" fmla="*/ 2309564 h 4338987"/>
                <a:gd name="connsiteX43" fmla="*/ 3404683 w 4200104"/>
                <a:gd name="connsiteY43" fmla="*/ 2458154 h 4338987"/>
                <a:gd name="connsiteX44" fmla="*/ 3759013 w 4200104"/>
                <a:gd name="connsiteY44" fmla="*/ 2663894 h 4338987"/>
                <a:gd name="connsiteX45" fmla="*/ 4079053 w 4200104"/>
                <a:gd name="connsiteY45" fmla="*/ 2778194 h 4338987"/>
                <a:gd name="connsiteX46" fmla="*/ 4079053 w 4200104"/>
                <a:gd name="connsiteY46" fmla="*/ 2881064 h 4338987"/>
                <a:gd name="connsiteX47" fmla="*/ 3770443 w 4200104"/>
                <a:gd name="connsiteY47" fmla="*/ 2869634 h 4338987"/>
                <a:gd name="connsiteX48" fmla="*/ 3404683 w 4200104"/>
                <a:gd name="connsiteY48" fmla="*/ 2732474 h 4338987"/>
                <a:gd name="connsiteX49" fmla="*/ 3084643 w 4200104"/>
                <a:gd name="connsiteY49" fmla="*/ 2663894 h 4338987"/>
                <a:gd name="connsiteX50" fmla="*/ 2958913 w 4200104"/>
                <a:gd name="connsiteY50" fmla="*/ 2698184 h 4338987"/>
                <a:gd name="connsiteX51" fmla="*/ 2821753 w 4200104"/>
                <a:gd name="connsiteY51" fmla="*/ 2823914 h 4338987"/>
                <a:gd name="connsiteX52" fmla="*/ 2764603 w 4200104"/>
                <a:gd name="connsiteY52" fmla="*/ 2995364 h 4338987"/>
                <a:gd name="connsiteX53" fmla="*/ 2970343 w 4200104"/>
                <a:gd name="connsiteY53" fmla="*/ 3132524 h 4338987"/>
                <a:gd name="connsiteX54" fmla="*/ 3176083 w 4200104"/>
                <a:gd name="connsiteY54" fmla="*/ 3269684 h 4338987"/>
                <a:gd name="connsiteX55" fmla="*/ 3347533 w 4200104"/>
                <a:gd name="connsiteY55" fmla="*/ 3303974 h 4338987"/>
                <a:gd name="connsiteX56" fmla="*/ 3267523 w 4200104"/>
                <a:gd name="connsiteY56" fmla="*/ 3395414 h 4338987"/>
                <a:gd name="connsiteX57" fmla="*/ 3004633 w 4200104"/>
                <a:gd name="connsiteY57" fmla="*/ 3303974 h 4338987"/>
                <a:gd name="connsiteX58" fmla="*/ 2753173 w 4200104"/>
                <a:gd name="connsiteY58" fmla="*/ 3189674 h 4338987"/>
                <a:gd name="connsiteX59" fmla="*/ 2638873 w 4200104"/>
                <a:gd name="connsiteY59" fmla="*/ 3098234 h 4338987"/>
                <a:gd name="connsiteX60" fmla="*/ 2570293 w 4200104"/>
                <a:gd name="connsiteY60" fmla="*/ 3109664 h 4338987"/>
                <a:gd name="connsiteX61" fmla="*/ 2558863 w 4200104"/>
                <a:gd name="connsiteY61" fmla="*/ 3326834 h 4338987"/>
                <a:gd name="connsiteX62" fmla="*/ 2673163 w 4200104"/>
                <a:gd name="connsiteY62" fmla="*/ 3555434 h 4338987"/>
                <a:gd name="connsiteX63" fmla="*/ 2730313 w 4200104"/>
                <a:gd name="connsiteY63" fmla="*/ 4024064 h 4338987"/>
                <a:gd name="connsiteX64" fmla="*/ 2696023 w 4200104"/>
                <a:gd name="connsiteY64" fmla="*/ 4184084 h 4338987"/>
                <a:gd name="connsiteX65" fmla="*/ 2536003 w 4200104"/>
                <a:gd name="connsiteY65" fmla="*/ 4138364 h 4338987"/>
                <a:gd name="connsiteX66" fmla="*/ 2536003 w 4200104"/>
                <a:gd name="connsiteY66" fmla="*/ 3909764 h 4338987"/>
                <a:gd name="connsiteX67" fmla="*/ 2433133 w 4200104"/>
                <a:gd name="connsiteY67" fmla="*/ 3566864 h 4338987"/>
                <a:gd name="connsiteX68" fmla="*/ 2307403 w 4200104"/>
                <a:gd name="connsiteY68" fmla="*/ 3166814 h 4338987"/>
                <a:gd name="connsiteX69" fmla="*/ 2261683 w 4200104"/>
                <a:gd name="connsiteY69" fmla="*/ 3063944 h 4338987"/>
                <a:gd name="connsiteX70" fmla="*/ 2078803 w 4200104"/>
                <a:gd name="connsiteY70" fmla="*/ 2949644 h 4338987"/>
                <a:gd name="connsiteX71" fmla="*/ 1850203 w 4200104"/>
                <a:gd name="connsiteY71" fmla="*/ 3029654 h 4338987"/>
                <a:gd name="connsiteX72" fmla="*/ 1415863 w 4200104"/>
                <a:gd name="connsiteY72" fmla="*/ 3361124 h 4338987"/>
                <a:gd name="connsiteX73" fmla="*/ 1381573 w 4200104"/>
                <a:gd name="connsiteY73" fmla="*/ 3681164 h 4338987"/>
                <a:gd name="connsiteX74" fmla="*/ 1381573 w 4200104"/>
                <a:gd name="connsiteY74" fmla="*/ 3989774 h 4338987"/>
                <a:gd name="connsiteX75" fmla="*/ 1290133 w 4200104"/>
                <a:gd name="connsiteY75" fmla="*/ 4309814 h 4338987"/>
                <a:gd name="connsiteX76" fmla="*/ 1198693 w 4200104"/>
                <a:gd name="connsiteY76" fmla="*/ 4298384 h 4338987"/>
                <a:gd name="connsiteX77" fmla="*/ 1187263 w 4200104"/>
                <a:gd name="connsiteY77" fmla="*/ 4081214 h 4338987"/>
                <a:gd name="connsiteX78" fmla="*/ 1198693 w 4200104"/>
                <a:gd name="connsiteY78" fmla="*/ 3909764 h 4338987"/>
                <a:gd name="connsiteX79" fmla="*/ 970093 w 4200104"/>
                <a:gd name="connsiteY79" fmla="*/ 3989774 h 4338987"/>
                <a:gd name="connsiteX80" fmla="*/ 718633 w 4200104"/>
                <a:gd name="connsiteY80" fmla="*/ 4069784 h 4338987"/>
                <a:gd name="connsiteX81" fmla="*/ 741493 w 4200104"/>
                <a:gd name="connsiteY81" fmla="*/ 3955484 h 4338987"/>
                <a:gd name="connsiteX82" fmla="*/ 1130113 w 4200104"/>
                <a:gd name="connsiteY82" fmla="*/ 3795464 h 4338987"/>
                <a:gd name="connsiteX83" fmla="*/ 1278703 w 4200104"/>
                <a:gd name="connsiteY83" fmla="*/ 3726884 h 4338987"/>
                <a:gd name="connsiteX84" fmla="*/ 1221553 w 4200104"/>
                <a:gd name="connsiteY84" fmla="*/ 3372554 h 4338987"/>
                <a:gd name="connsiteX85" fmla="*/ 1324423 w 4200104"/>
                <a:gd name="connsiteY85" fmla="*/ 3121094 h 4338987"/>
                <a:gd name="connsiteX86" fmla="*/ 1393003 w 4200104"/>
                <a:gd name="connsiteY86" fmla="*/ 3052514 h 4338987"/>
                <a:gd name="connsiteX87" fmla="*/ 1084393 w 4200104"/>
                <a:gd name="connsiteY87" fmla="*/ 3029654 h 4338987"/>
                <a:gd name="connsiteX88" fmla="*/ 730063 w 4200104"/>
                <a:gd name="connsiteY88" fmla="*/ 2961074 h 4338987"/>
                <a:gd name="connsiteX89" fmla="*/ 375733 w 4200104"/>
                <a:gd name="connsiteY89" fmla="*/ 3132524 h 4338987"/>
                <a:gd name="connsiteX90" fmla="*/ 421453 w 4200104"/>
                <a:gd name="connsiteY90" fmla="*/ 3029654 h 4338987"/>
                <a:gd name="connsiteX91" fmla="*/ 627193 w 4200104"/>
                <a:gd name="connsiteY91" fmla="*/ 2926784 h 4338987"/>
                <a:gd name="connsiteX92" fmla="*/ 810073 w 4200104"/>
                <a:gd name="connsiteY92" fmla="*/ 2755334 h 4338987"/>
                <a:gd name="connsiteX93" fmla="*/ 1152973 w 4200104"/>
                <a:gd name="connsiteY93" fmla="*/ 2778194 h 4338987"/>
                <a:gd name="connsiteX94" fmla="*/ 1461583 w 4200104"/>
                <a:gd name="connsiteY94" fmla="*/ 2823914 h 4338987"/>
                <a:gd name="connsiteX95" fmla="*/ 1953073 w 4200104"/>
                <a:gd name="connsiteY95" fmla="*/ 2663894 h 4338987"/>
                <a:gd name="connsiteX96" fmla="*/ 1701613 w 4200104"/>
                <a:gd name="connsiteY96" fmla="*/ 2263844 h 4338987"/>
                <a:gd name="connsiteX97" fmla="*/ 1690183 w 4200104"/>
                <a:gd name="connsiteY97" fmla="*/ 1966664 h 4338987"/>
                <a:gd name="connsiteX98" fmla="*/ 1381991 w 4200104"/>
                <a:gd name="connsiteY98" fmla="*/ 1841930 h 4338987"/>
                <a:gd name="connsiteX99" fmla="*/ 1095823 w 4200104"/>
                <a:gd name="connsiteY99" fmla="*/ 1715204 h 4338987"/>
                <a:gd name="connsiteX100" fmla="*/ 746507 w 4200104"/>
                <a:gd name="connsiteY100" fmla="*/ 1626741 h 4338987"/>
                <a:gd name="connsiteX101" fmla="*/ 352873 w 4200104"/>
                <a:gd name="connsiteY101" fmla="*/ 1726634 h 4338987"/>
                <a:gd name="connsiteX102" fmla="*/ 113171 w 4200104"/>
                <a:gd name="connsiteY102" fmla="*/ 1763908 h 4338987"/>
                <a:gd name="connsiteX103" fmla="*/ 9973 w 4200104"/>
                <a:gd name="connsiteY103" fmla="*/ 1738064 h 4338987"/>
                <a:gd name="connsiteX104" fmla="*/ 348516 w 4200104"/>
                <a:gd name="connsiteY104" fmla="*/ 1644138 h 4338987"/>
                <a:gd name="connsiteX105" fmla="*/ 653097 w 4200104"/>
                <a:gd name="connsiteY105" fmla="*/ 1544246 h 4338987"/>
                <a:gd name="connsiteX106" fmla="*/ 1072963 w 4200104"/>
                <a:gd name="connsiteY106" fmla="*/ 1612334 h 4338987"/>
                <a:gd name="connsiteX107" fmla="*/ 1244413 w 4200104"/>
                <a:gd name="connsiteY107" fmla="*/ 1658054 h 4338987"/>
                <a:gd name="connsiteX108" fmla="*/ 1205766 w 4200104"/>
                <a:gd name="connsiteY108" fmla="*/ 1452314 h 4338987"/>
                <a:gd name="connsiteX109" fmla="*/ 1046313 w 4200104"/>
                <a:gd name="connsiteY109" fmla="*/ 815735 h 4338987"/>
                <a:gd name="connsiteX110" fmla="*/ 1221553 w 4200104"/>
                <a:gd name="connsiteY110" fmla="*/ 1212284 h 4338987"/>
                <a:gd name="connsiteX0" fmla="*/ 1221553 w 4207197"/>
                <a:gd name="connsiteY0" fmla="*/ 1212284 h 4338987"/>
                <a:gd name="connsiteX1" fmla="*/ 1343911 w 4207197"/>
                <a:gd name="connsiteY1" fmla="*/ 1560154 h 4338987"/>
                <a:gd name="connsiteX2" fmla="*/ 1553023 w 4207197"/>
                <a:gd name="connsiteY2" fmla="*/ 1658054 h 4338987"/>
                <a:gd name="connsiteX3" fmla="*/ 1907353 w 4207197"/>
                <a:gd name="connsiteY3" fmla="*/ 1680914 h 4338987"/>
                <a:gd name="connsiteX4" fmla="*/ 2021653 w 4207197"/>
                <a:gd name="connsiteY4" fmla="*/ 1543754 h 4338987"/>
                <a:gd name="connsiteX5" fmla="*/ 2124523 w 4207197"/>
                <a:gd name="connsiteY5" fmla="*/ 1292294 h 4338987"/>
                <a:gd name="connsiteX6" fmla="*/ 2124523 w 4207197"/>
                <a:gd name="connsiteY6" fmla="*/ 1120844 h 4338987"/>
                <a:gd name="connsiteX7" fmla="*/ 2068029 w 4207197"/>
                <a:gd name="connsiteY7" fmla="*/ 825651 h 4338987"/>
                <a:gd name="connsiteX8" fmla="*/ 2078803 w 4207197"/>
                <a:gd name="connsiteY8" fmla="*/ 777944 h 4338987"/>
                <a:gd name="connsiteX9" fmla="*/ 2170243 w 4207197"/>
                <a:gd name="connsiteY9" fmla="*/ 1086554 h 4338987"/>
                <a:gd name="connsiteX10" fmla="*/ 2215963 w 4207197"/>
                <a:gd name="connsiteY10" fmla="*/ 1269434 h 4338987"/>
                <a:gd name="connsiteX11" fmla="*/ 2284543 w 4207197"/>
                <a:gd name="connsiteY11" fmla="*/ 1303724 h 4338987"/>
                <a:gd name="connsiteX12" fmla="*/ 2330263 w 4207197"/>
                <a:gd name="connsiteY12" fmla="*/ 1166564 h 4338987"/>
                <a:gd name="connsiteX13" fmla="*/ 2467423 w 4207197"/>
                <a:gd name="connsiteY13" fmla="*/ 880814 h 4338987"/>
                <a:gd name="connsiteX14" fmla="*/ 2558863 w 4207197"/>
                <a:gd name="connsiteY14" fmla="*/ 640784 h 4338987"/>
                <a:gd name="connsiteX15" fmla="*/ 2616013 w 4207197"/>
                <a:gd name="connsiteY15" fmla="*/ 537914 h 4338987"/>
                <a:gd name="connsiteX16" fmla="*/ 2558863 w 4207197"/>
                <a:gd name="connsiteY16" fmla="*/ 789374 h 4338987"/>
                <a:gd name="connsiteX17" fmla="*/ 2444563 w 4207197"/>
                <a:gd name="connsiteY17" fmla="*/ 1097984 h 4338987"/>
                <a:gd name="connsiteX18" fmla="*/ 2375983 w 4207197"/>
                <a:gd name="connsiteY18" fmla="*/ 1406594 h 4338987"/>
                <a:gd name="connsiteX19" fmla="*/ 2558863 w 4207197"/>
                <a:gd name="connsiteY19" fmla="*/ 1578044 h 4338987"/>
                <a:gd name="connsiteX20" fmla="*/ 2878903 w 4207197"/>
                <a:gd name="connsiteY20" fmla="*/ 1658054 h 4338987"/>
                <a:gd name="connsiteX21" fmla="*/ 3187513 w 4207197"/>
                <a:gd name="connsiteY21" fmla="*/ 1658054 h 4338987"/>
                <a:gd name="connsiteX22" fmla="*/ 3370393 w 4207197"/>
                <a:gd name="connsiteY22" fmla="*/ 1566614 h 4338987"/>
                <a:gd name="connsiteX23" fmla="*/ 3473263 w 4207197"/>
                <a:gd name="connsiteY23" fmla="*/ 1372304 h 4338987"/>
                <a:gd name="connsiteX24" fmla="*/ 3461833 w 4207197"/>
                <a:gd name="connsiteY24" fmla="*/ 1097984 h 4338987"/>
                <a:gd name="connsiteX25" fmla="*/ 3450403 w 4207197"/>
                <a:gd name="connsiteY25" fmla="*/ 777944 h 4338987"/>
                <a:gd name="connsiteX26" fmla="*/ 3759013 w 4207197"/>
                <a:gd name="connsiteY26" fmla="*/ 572204 h 4338987"/>
                <a:gd name="connsiteX27" fmla="*/ 3999043 w 4207197"/>
                <a:gd name="connsiteY27" fmla="*/ 92144 h 4338987"/>
                <a:gd name="connsiteX28" fmla="*/ 4033333 w 4207197"/>
                <a:gd name="connsiteY28" fmla="*/ 12134 h 4338987"/>
                <a:gd name="connsiteX29" fmla="*/ 4010473 w 4207197"/>
                <a:gd name="connsiteY29" fmla="*/ 252164 h 4338987"/>
                <a:gd name="connsiteX30" fmla="*/ 3827593 w 4207197"/>
                <a:gd name="connsiteY30" fmla="*/ 652214 h 4338987"/>
                <a:gd name="connsiteX31" fmla="*/ 3644713 w 4207197"/>
                <a:gd name="connsiteY31" fmla="*/ 789374 h 4338987"/>
                <a:gd name="connsiteX32" fmla="*/ 3563719 w 4207197"/>
                <a:gd name="connsiteY32" fmla="*/ 977218 h 4338987"/>
                <a:gd name="connsiteX33" fmla="*/ 3861883 w 4207197"/>
                <a:gd name="connsiteY33" fmla="*/ 846524 h 4338987"/>
                <a:gd name="connsiteX34" fmla="*/ 4200754 w 4207197"/>
                <a:gd name="connsiteY34" fmla="*/ 774462 h 4338987"/>
                <a:gd name="connsiteX35" fmla="*/ 4064251 w 4207197"/>
                <a:gd name="connsiteY35" fmla="*/ 847521 h 4338987"/>
                <a:gd name="connsiteX36" fmla="*/ 3818880 w 4207197"/>
                <a:gd name="connsiteY36" fmla="*/ 991631 h 4338987"/>
                <a:gd name="connsiteX37" fmla="*/ 3658531 w 4207197"/>
                <a:gd name="connsiteY37" fmla="*/ 1093504 h 4338987"/>
                <a:gd name="connsiteX38" fmla="*/ 3656143 w 4207197"/>
                <a:gd name="connsiteY38" fmla="*/ 1235144 h 4338987"/>
                <a:gd name="connsiteX39" fmla="*/ 3621853 w 4207197"/>
                <a:gd name="connsiteY39" fmla="*/ 1532324 h 4338987"/>
                <a:gd name="connsiteX40" fmla="*/ 3461833 w 4207197"/>
                <a:gd name="connsiteY40" fmla="*/ 1726634 h 4338987"/>
                <a:gd name="connsiteX41" fmla="*/ 3278953 w 4207197"/>
                <a:gd name="connsiteY41" fmla="*/ 2035244 h 4338987"/>
                <a:gd name="connsiteX42" fmla="*/ 3233233 w 4207197"/>
                <a:gd name="connsiteY42" fmla="*/ 2309564 h 4338987"/>
                <a:gd name="connsiteX43" fmla="*/ 3404683 w 4207197"/>
                <a:gd name="connsiteY43" fmla="*/ 2458154 h 4338987"/>
                <a:gd name="connsiteX44" fmla="*/ 3759013 w 4207197"/>
                <a:gd name="connsiteY44" fmla="*/ 2663894 h 4338987"/>
                <a:gd name="connsiteX45" fmla="*/ 4079053 w 4207197"/>
                <a:gd name="connsiteY45" fmla="*/ 2778194 h 4338987"/>
                <a:gd name="connsiteX46" fmla="*/ 4079053 w 4207197"/>
                <a:gd name="connsiteY46" fmla="*/ 2881064 h 4338987"/>
                <a:gd name="connsiteX47" fmla="*/ 3770443 w 4207197"/>
                <a:gd name="connsiteY47" fmla="*/ 2869634 h 4338987"/>
                <a:gd name="connsiteX48" fmla="*/ 3404683 w 4207197"/>
                <a:gd name="connsiteY48" fmla="*/ 2732474 h 4338987"/>
                <a:gd name="connsiteX49" fmla="*/ 3084643 w 4207197"/>
                <a:gd name="connsiteY49" fmla="*/ 2663894 h 4338987"/>
                <a:gd name="connsiteX50" fmla="*/ 2958913 w 4207197"/>
                <a:gd name="connsiteY50" fmla="*/ 2698184 h 4338987"/>
                <a:gd name="connsiteX51" fmla="*/ 2821753 w 4207197"/>
                <a:gd name="connsiteY51" fmla="*/ 2823914 h 4338987"/>
                <a:gd name="connsiteX52" fmla="*/ 2764603 w 4207197"/>
                <a:gd name="connsiteY52" fmla="*/ 2995364 h 4338987"/>
                <a:gd name="connsiteX53" fmla="*/ 2970343 w 4207197"/>
                <a:gd name="connsiteY53" fmla="*/ 3132524 h 4338987"/>
                <a:gd name="connsiteX54" fmla="*/ 3176083 w 4207197"/>
                <a:gd name="connsiteY54" fmla="*/ 3269684 h 4338987"/>
                <a:gd name="connsiteX55" fmla="*/ 3347533 w 4207197"/>
                <a:gd name="connsiteY55" fmla="*/ 3303974 h 4338987"/>
                <a:gd name="connsiteX56" fmla="*/ 3267523 w 4207197"/>
                <a:gd name="connsiteY56" fmla="*/ 3395414 h 4338987"/>
                <a:gd name="connsiteX57" fmla="*/ 3004633 w 4207197"/>
                <a:gd name="connsiteY57" fmla="*/ 3303974 h 4338987"/>
                <a:gd name="connsiteX58" fmla="*/ 2753173 w 4207197"/>
                <a:gd name="connsiteY58" fmla="*/ 3189674 h 4338987"/>
                <a:gd name="connsiteX59" fmla="*/ 2638873 w 4207197"/>
                <a:gd name="connsiteY59" fmla="*/ 3098234 h 4338987"/>
                <a:gd name="connsiteX60" fmla="*/ 2570293 w 4207197"/>
                <a:gd name="connsiteY60" fmla="*/ 3109664 h 4338987"/>
                <a:gd name="connsiteX61" fmla="*/ 2558863 w 4207197"/>
                <a:gd name="connsiteY61" fmla="*/ 3326834 h 4338987"/>
                <a:gd name="connsiteX62" fmla="*/ 2673163 w 4207197"/>
                <a:gd name="connsiteY62" fmla="*/ 3555434 h 4338987"/>
                <a:gd name="connsiteX63" fmla="*/ 2730313 w 4207197"/>
                <a:gd name="connsiteY63" fmla="*/ 4024064 h 4338987"/>
                <a:gd name="connsiteX64" fmla="*/ 2696023 w 4207197"/>
                <a:gd name="connsiteY64" fmla="*/ 4184084 h 4338987"/>
                <a:gd name="connsiteX65" fmla="*/ 2536003 w 4207197"/>
                <a:gd name="connsiteY65" fmla="*/ 4138364 h 4338987"/>
                <a:gd name="connsiteX66" fmla="*/ 2536003 w 4207197"/>
                <a:gd name="connsiteY66" fmla="*/ 3909764 h 4338987"/>
                <a:gd name="connsiteX67" fmla="*/ 2433133 w 4207197"/>
                <a:gd name="connsiteY67" fmla="*/ 3566864 h 4338987"/>
                <a:gd name="connsiteX68" fmla="*/ 2307403 w 4207197"/>
                <a:gd name="connsiteY68" fmla="*/ 3166814 h 4338987"/>
                <a:gd name="connsiteX69" fmla="*/ 2261683 w 4207197"/>
                <a:gd name="connsiteY69" fmla="*/ 3063944 h 4338987"/>
                <a:gd name="connsiteX70" fmla="*/ 2078803 w 4207197"/>
                <a:gd name="connsiteY70" fmla="*/ 2949644 h 4338987"/>
                <a:gd name="connsiteX71" fmla="*/ 1850203 w 4207197"/>
                <a:gd name="connsiteY71" fmla="*/ 3029654 h 4338987"/>
                <a:gd name="connsiteX72" fmla="*/ 1415863 w 4207197"/>
                <a:gd name="connsiteY72" fmla="*/ 3361124 h 4338987"/>
                <a:gd name="connsiteX73" fmla="*/ 1381573 w 4207197"/>
                <a:gd name="connsiteY73" fmla="*/ 3681164 h 4338987"/>
                <a:gd name="connsiteX74" fmla="*/ 1381573 w 4207197"/>
                <a:gd name="connsiteY74" fmla="*/ 3989774 h 4338987"/>
                <a:gd name="connsiteX75" fmla="*/ 1290133 w 4207197"/>
                <a:gd name="connsiteY75" fmla="*/ 4309814 h 4338987"/>
                <a:gd name="connsiteX76" fmla="*/ 1198693 w 4207197"/>
                <a:gd name="connsiteY76" fmla="*/ 4298384 h 4338987"/>
                <a:gd name="connsiteX77" fmla="*/ 1187263 w 4207197"/>
                <a:gd name="connsiteY77" fmla="*/ 4081214 h 4338987"/>
                <a:gd name="connsiteX78" fmla="*/ 1198693 w 4207197"/>
                <a:gd name="connsiteY78" fmla="*/ 3909764 h 4338987"/>
                <a:gd name="connsiteX79" fmla="*/ 970093 w 4207197"/>
                <a:gd name="connsiteY79" fmla="*/ 3989774 h 4338987"/>
                <a:gd name="connsiteX80" fmla="*/ 718633 w 4207197"/>
                <a:gd name="connsiteY80" fmla="*/ 4069784 h 4338987"/>
                <a:gd name="connsiteX81" fmla="*/ 741493 w 4207197"/>
                <a:gd name="connsiteY81" fmla="*/ 3955484 h 4338987"/>
                <a:gd name="connsiteX82" fmla="*/ 1130113 w 4207197"/>
                <a:gd name="connsiteY82" fmla="*/ 3795464 h 4338987"/>
                <a:gd name="connsiteX83" fmla="*/ 1278703 w 4207197"/>
                <a:gd name="connsiteY83" fmla="*/ 3726884 h 4338987"/>
                <a:gd name="connsiteX84" fmla="*/ 1221553 w 4207197"/>
                <a:gd name="connsiteY84" fmla="*/ 3372554 h 4338987"/>
                <a:gd name="connsiteX85" fmla="*/ 1324423 w 4207197"/>
                <a:gd name="connsiteY85" fmla="*/ 3121094 h 4338987"/>
                <a:gd name="connsiteX86" fmla="*/ 1393003 w 4207197"/>
                <a:gd name="connsiteY86" fmla="*/ 3052514 h 4338987"/>
                <a:gd name="connsiteX87" fmla="*/ 1084393 w 4207197"/>
                <a:gd name="connsiteY87" fmla="*/ 3029654 h 4338987"/>
                <a:gd name="connsiteX88" fmla="*/ 730063 w 4207197"/>
                <a:gd name="connsiteY88" fmla="*/ 2961074 h 4338987"/>
                <a:gd name="connsiteX89" fmla="*/ 375733 w 4207197"/>
                <a:gd name="connsiteY89" fmla="*/ 3132524 h 4338987"/>
                <a:gd name="connsiteX90" fmla="*/ 421453 w 4207197"/>
                <a:gd name="connsiteY90" fmla="*/ 3029654 h 4338987"/>
                <a:gd name="connsiteX91" fmla="*/ 627193 w 4207197"/>
                <a:gd name="connsiteY91" fmla="*/ 2926784 h 4338987"/>
                <a:gd name="connsiteX92" fmla="*/ 810073 w 4207197"/>
                <a:gd name="connsiteY92" fmla="*/ 2755334 h 4338987"/>
                <a:gd name="connsiteX93" fmla="*/ 1152973 w 4207197"/>
                <a:gd name="connsiteY93" fmla="*/ 2778194 h 4338987"/>
                <a:gd name="connsiteX94" fmla="*/ 1461583 w 4207197"/>
                <a:gd name="connsiteY94" fmla="*/ 2823914 h 4338987"/>
                <a:gd name="connsiteX95" fmla="*/ 1953073 w 4207197"/>
                <a:gd name="connsiteY95" fmla="*/ 2663894 h 4338987"/>
                <a:gd name="connsiteX96" fmla="*/ 1701613 w 4207197"/>
                <a:gd name="connsiteY96" fmla="*/ 2263844 h 4338987"/>
                <a:gd name="connsiteX97" fmla="*/ 1690183 w 4207197"/>
                <a:gd name="connsiteY97" fmla="*/ 1966664 h 4338987"/>
                <a:gd name="connsiteX98" fmla="*/ 1381991 w 4207197"/>
                <a:gd name="connsiteY98" fmla="*/ 1841930 h 4338987"/>
                <a:gd name="connsiteX99" fmla="*/ 1095823 w 4207197"/>
                <a:gd name="connsiteY99" fmla="*/ 1715204 h 4338987"/>
                <a:gd name="connsiteX100" fmla="*/ 746507 w 4207197"/>
                <a:gd name="connsiteY100" fmla="*/ 1626741 h 4338987"/>
                <a:gd name="connsiteX101" fmla="*/ 352873 w 4207197"/>
                <a:gd name="connsiteY101" fmla="*/ 1726634 h 4338987"/>
                <a:gd name="connsiteX102" fmla="*/ 113171 w 4207197"/>
                <a:gd name="connsiteY102" fmla="*/ 1763908 h 4338987"/>
                <a:gd name="connsiteX103" fmla="*/ 9973 w 4207197"/>
                <a:gd name="connsiteY103" fmla="*/ 1738064 h 4338987"/>
                <a:gd name="connsiteX104" fmla="*/ 348516 w 4207197"/>
                <a:gd name="connsiteY104" fmla="*/ 1644138 h 4338987"/>
                <a:gd name="connsiteX105" fmla="*/ 653097 w 4207197"/>
                <a:gd name="connsiteY105" fmla="*/ 1544246 h 4338987"/>
                <a:gd name="connsiteX106" fmla="*/ 1072963 w 4207197"/>
                <a:gd name="connsiteY106" fmla="*/ 1612334 h 4338987"/>
                <a:gd name="connsiteX107" fmla="*/ 1244413 w 4207197"/>
                <a:gd name="connsiteY107" fmla="*/ 1658054 h 4338987"/>
                <a:gd name="connsiteX108" fmla="*/ 1205766 w 4207197"/>
                <a:gd name="connsiteY108" fmla="*/ 1452314 h 4338987"/>
                <a:gd name="connsiteX109" fmla="*/ 1046313 w 4207197"/>
                <a:gd name="connsiteY109" fmla="*/ 815735 h 4338987"/>
                <a:gd name="connsiteX110" fmla="*/ 1221553 w 4207197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27593 w 4206653"/>
                <a:gd name="connsiteY30" fmla="*/ 652214 h 4338987"/>
                <a:gd name="connsiteX31" fmla="*/ 3644713 w 4206653"/>
                <a:gd name="connsiteY31" fmla="*/ 789374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27593 w 4206653"/>
                <a:gd name="connsiteY30" fmla="*/ 652214 h 4338987"/>
                <a:gd name="connsiteX31" fmla="*/ 3541098 w 4206653"/>
                <a:gd name="connsiteY31" fmla="*/ 811735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12791 w 4206653"/>
                <a:gd name="connsiteY30" fmla="*/ 647743 h 4338987"/>
                <a:gd name="connsiteX31" fmla="*/ 3541098 w 4206653"/>
                <a:gd name="connsiteY31" fmla="*/ 811735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56143 w 4206653"/>
                <a:gd name="connsiteY38" fmla="*/ 1234818 h 4338661"/>
                <a:gd name="connsiteX39" fmla="*/ 3621853 w 4206653"/>
                <a:gd name="connsiteY39" fmla="*/ 1531998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56143 w 4206653"/>
                <a:gd name="connsiteY38" fmla="*/ 1234818 h 4338661"/>
                <a:gd name="connsiteX39" fmla="*/ 3577446 w 4206653"/>
                <a:gd name="connsiteY39" fmla="*/ 1500691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22838 w 4206653"/>
                <a:gd name="connsiteY38" fmla="*/ 1221401 h 4338661"/>
                <a:gd name="connsiteX39" fmla="*/ 3577446 w 4206653"/>
                <a:gd name="connsiteY39" fmla="*/ 1500691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759013 w 4206653"/>
                <a:gd name="connsiteY27" fmla="*/ 571878 h 4338661"/>
                <a:gd name="connsiteX28" fmla="*/ 3999043 w 4206653"/>
                <a:gd name="connsiteY28" fmla="*/ 91818 h 4338661"/>
                <a:gd name="connsiteX29" fmla="*/ 4033333 w 4206653"/>
                <a:gd name="connsiteY29" fmla="*/ 11808 h 4338661"/>
                <a:gd name="connsiteX30" fmla="*/ 3984569 w 4206653"/>
                <a:gd name="connsiteY30" fmla="*/ 247366 h 4338661"/>
                <a:gd name="connsiteX31" fmla="*/ 3812791 w 4206653"/>
                <a:gd name="connsiteY31" fmla="*/ 647417 h 4338661"/>
                <a:gd name="connsiteX32" fmla="*/ 3541098 w 4206653"/>
                <a:gd name="connsiteY32" fmla="*/ 811409 h 4338661"/>
                <a:gd name="connsiteX33" fmla="*/ 3563719 w 4206653"/>
                <a:gd name="connsiteY33" fmla="*/ 976892 h 4338661"/>
                <a:gd name="connsiteX34" fmla="*/ 3872985 w 4206653"/>
                <a:gd name="connsiteY34" fmla="*/ 881976 h 4338661"/>
                <a:gd name="connsiteX35" fmla="*/ 4200754 w 4206653"/>
                <a:gd name="connsiteY35" fmla="*/ 774136 h 4338661"/>
                <a:gd name="connsiteX36" fmla="*/ 4064251 w 4206653"/>
                <a:gd name="connsiteY36" fmla="*/ 847195 h 4338661"/>
                <a:gd name="connsiteX37" fmla="*/ 3818880 w 4206653"/>
                <a:gd name="connsiteY37" fmla="*/ 991305 h 4338661"/>
                <a:gd name="connsiteX38" fmla="*/ 3658531 w 4206653"/>
                <a:gd name="connsiteY38" fmla="*/ 1093178 h 4338661"/>
                <a:gd name="connsiteX39" fmla="*/ 3622838 w 4206653"/>
                <a:gd name="connsiteY39" fmla="*/ 1221401 h 4338661"/>
                <a:gd name="connsiteX40" fmla="*/ 3577446 w 4206653"/>
                <a:gd name="connsiteY40" fmla="*/ 1500691 h 4338661"/>
                <a:gd name="connsiteX41" fmla="*/ 3461833 w 4206653"/>
                <a:gd name="connsiteY41" fmla="*/ 1726308 h 4338661"/>
                <a:gd name="connsiteX42" fmla="*/ 3278953 w 4206653"/>
                <a:gd name="connsiteY42" fmla="*/ 2034918 h 4338661"/>
                <a:gd name="connsiteX43" fmla="*/ 3233233 w 4206653"/>
                <a:gd name="connsiteY43" fmla="*/ 2309238 h 4338661"/>
                <a:gd name="connsiteX44" fmla="*/ 3404683 w 4206653"/>
                <a:gd name="connsiteY44" fmla="*/ 2457828 h 4338661"/>
                <a:gd name="connsiteX45" fmla="*/ 3759013 w 4206653"/>
                <a:gd name="connsiteY45" fmla="*/ 2663568 h 4338661"/>
                <a:gd name="connsiteX46" fmla="*/ 4079053 w 4206653"/>
                <a:gd name="connsiteY46" fmla="*/ 2777868 h 4338661"/>
                <a:gd name="connsiteX47" fmla="*/ 4079053 w 4206653"/>
                <a:gd name="connsiteY47" fmla="*/ 2880738 h 4338661"/>
                <a:gd name="connsiteX48" fmla="*/ 3770443 w 4206653"/>
                <a:gd name="connsiteY48" fmla="*/ 2869308 h 4338661"/>
                <a:gd name="connsiteX49" fmla="*/ 3404683 w 4206653"/>
                <a:gd name="connsiteY49" fmla="*/ 2732148 h 4338661"/>
                <a:gd name="connsiteX50" fmla="*/ 3084643 w 4206653"/>
                <a:gd name="connsiteY50" fmla="*/ 2663568 h 4338661"/>
                <a:gd name="connsiteX51" fmla="*/ 2958913 w 4206653"/>
                <a:gd name="connsiteY51" fmla="*/ 2697858 h 4338661"/>
                <a:gd name="connsiteX52" fmla="*/ 2821753 w 4206653"/>
                <a:gd name="connsiteY52" fmla="*/ 2823588 h 4338661"/>
                <a:gd name="connsiteX53" fmla="*/ 2764603 w 4206653"/>
                <a:gd name="connsiteY53" fmla="*/ 2995038 h 4338661"/>
                <a:gd name="connsiteX54" fmla="*/ 2970343 w 4206653"/>
                <a:gd name="connsiteY54" fmla="*/ 3132198 h 4338661"/>
                <a:gd name="connsiteX55" fmla="*/ 3176083 w 4206653"/>
                <a:gd name="connsiteY55" fmla="*/ 3269358 h 4338661"/>
                <a:gd name="connsiteX56" fmla="*/ 3347533 w 4206653"/>
                <a:gd name="connsiteY56" fmla="*/ 3303648 h 4338661"/>
                <a:gd name="connsiteX57" fmla="*/ 3267523 w 4206653"/>
                <a:gd name="connsiteY57" fmla="*/ 3395088 h 4338661"/>
                <a:gd name="connsiteX58" fmla="*/ 3004633 w 4206653"/>
                <a:gd name="connsiteY58" fmla="*/ 3303648 h 4338661"/>
                <a:gd name="connsiteX59" fmla="*/ 2753173 w 4206653"/>
                <a:gd name="connsiteY59" fmla="*/ 3189348 h 4338661"/>
                <a:gd name="connsiteX60" fmla="*/ 2638873 w 4206653"/>
                <a:gd name="connsiteY60" fmla="*/ 3097908 h 4338661"/>
                <a:gd name="connsiteX61" fmla="*/ 2570293 w 4206653"/>
                <a:gd name="connsiteY61" fmla="*/ 3109338 h 4338661"/>
                <a:gd name="connsiteX62" fmla="*/ 2558863 w 4206653"/>
                <a:gd name="connsiteY62" fmla="*/ 3326508 h 4338661"/>
                <a:gd name="connsiteX63" fmla="*/ 2673163 w 4206653"/>
                <a:gd name="connsiteY63" fmla="*/ 3555108 h 4338661"/>
                <a:gd name="connsiteX64" fmla="*/ 2730313 w 4206653"/>
                <a:gd name="connsiteY64" fmla="*/ 4023738 h 4338661"/>
                <a:gd name="connsiteX65" fmla="*/ 2696023 w 4206653"/>
                <a:gd name="connsiteY65" fmla="*/ 4183758 h 4338661"/>
                <a:gd name="connsiteX66" fmla="*/ 2536003 w 4206653"/>
                <a:gd name="connsiteY66" fmla="*/ 4138038 h 4338661"/>
                <a:gd name="connsiteX67" fmla="*/ 2536003 w 4206653"/>
                <a:gd name="connsiteY67" fmla="*/ 3909438 h 4338661"/>
                <a:gd name="connsiteX68" fmla="*/ 2433133 w 4206653"/>
                <a:gd name="connsiteY68" fmla="*/ 3566538 h 4338661"/>
                <a:gd name="connsiteX69" fmla="*/ 2307403 w 4206653"/>
                <a:gd name="connsiteY69" fmla="*/ 3166488 h 4338661"/>
                <a:gd name="connsiteX70" fmla="*/ 2261683 w 4206653"/>
                <a:gd name="connsiteY70" fmla="*/ 3063618 h 4338661"/>
                <a:gd name="connsiteX71" fmla="*/ 2078803 w 4206653"/>
                <a:gd name="connsiteY71" fmla="*/ 2949318 h 4338661"/>
                <a:gd name="connsiteX72" fmla="*/ 1850203 w 4206653"/>
                <a:gd name="connsiteY72" fmla="*/ 3029328 h 4338661"/>
                <a:gd name="connsiteX73" fmla="*/ 1415863 w 4206653"/>
                <a:gd name="connsiteY73" fmla="*/ 3360798 h 4338661"/>
                <a:gd name="connsiteX74" fmla="*/ 1381573 w 4206653"/>
                <a:gd name="connsiteY74" fmla="*/ 3680838 h 4338661"/>
                <a:gd name="connsiteX75" fmla="*/ 1381573 w 4206653"/>
                <a:gd name="connsiteY75" fmla="*/ 3989448 h 4338661"/>
                <a:gd name="connsiteX76" fmla="*/ 1290133 w 4206653"/>
                <a:gd name="connsiteY76" fmla="*/ 4309488 h 4338661"/>
                <a:gd name="connsiteX77" fmla="*/ 1198693 w 4206653"/>
                <a:gd name="connsiteY77" fmla="*/ 4298058 h 4338661"/>
                <a:gd name="connsiteX78" fmla="*/ 1187263 w 4206653"/>
                <a:gd name="connsiteY78" fmla="*/ 4080888 h 4338661"/>
                <a:gd name="connsiteX79" fmla="*/ 1198693 w 4206653"/>
                <a:gd name="connsiteY79" fmla="*/ 3909438 h 4338661"/>
                <a:gd name="connsiteX80" fmla="*/ 970093 w 4206653"/>
                <a:gd name="connsiteY80" fmla="*/ 3989448 h 4338661"/>
                <a:gd name="connsiteX81" fmla="*/ 718633 w 4206653"/>
                <a:gd name="connsiteY81" fmla="*/ 4069458 h 4338661"/>
                <a:gd name="connsiteX82" fmla="*/ 741493 w 4206653"/>
                <a:gd name="connsiteY82" fmla="*/ 3955158 h 4338661"/>
                <a:gd name="connsiteX83" fmla="*/ 1130113 w 4206653"/>
                <a:gd name="connsiteY83" fmla="*/ 3795138 h 4338661"/>
                <a:gd name="connsiteX84" fmla="*/ 1278703 w 4206653"/>
                <a:gd name="connsiteY84" fmla="*/ 3726558 h 4338661"/>
                <a:gd name="connsiteX85" fmla="*/ 1221553 w 4206653"/>
                <a:gd name="connsiteY85" fmla="*/ 3372228 h 4338661"/>
                <a:gd name="connsiteX86" fmla="*/ 1324423 w 4206653"/>
                <a:gd name="connsiteY86" fmla="*/ 3120768 h 4338661"/>
                <a:gd name="connsiteX87" fmla="*/ 1393003 w 4206653"/>
                <a:gd name="connsiteY87" fmla="*/ 3052188 h 4338661"/>
                <a:gd name="connsiteX88" fmla="*/ 1084393 w 4206653"/>
                <a:gd name="connsiteY88" fmla="*/ 3029328 h 4338661"/>
                <a:gd name="connsiteX89" fmla="*/ 730063 w 4206653"/>
                <a:gd name="connsiteY89" fmla="*/ 2960748 h 4338661"/>
                <a:gd name="connsiteX90" fmla="*/ 375733 w 4206653"/>
                <a:gd name="connsiteY90" fmla="*/ 3132198 h 4338661"/>
                <a:gd name="connsiteX91" fmla="*/ 421453 w 4206653"/>
                <a:gd name="connsiteY91" fmla="*/ 3029328 h 4338661"/>
                <a:gd name="connsiteX92" fmla="*/ 627193 w 4206653"/>
                <a:gd name="connsiteY92" fmla="*/ 2926458 h 4338661"/>
                <a:gd name="connsiteX93" fmla="*/ 810073 w 4206653"/>
                <a:gd name="connsiteY93" fmla="*/ 2755008 h 4338661"/>
                <a:gd name="connsiteX94" fmla="*/ 1152973 w 4206653"/>
                <a:gd name="connsiteY94" fmla="*/ 2777868 h 4338661"/>
                <a:gd name="connsiteX95" fmla="*/ 1461583 w 4206653"/>
                <a:gd name="connsiteY95" fmla="*/ 2823588 h 4338661"/>
                <a:gd name="connsiteX96" fmla="*/ 1953073 w 4206653"/>
                <a:gd name="connsiteY96" fmla="*/ 2663568 h 4338661"/>
                <a:gd name="connsiteX97" fmla="*/ 1701613 w 4206653"/>
                <a:gd name="connsiteY97" fmla="*/ 2263518 h 4338661"/>
                <a:gd name="connsiteX98" fmla="*/ 1690183 w 4206653"/>
                <a:gd name="connsiteY98" fmla="*/ 1966338 h 4338661"/>
                <a:gd name="connsiteX99" fmla="*/ 1381991 w 4206653"/>
                <a:gd name="connsiteY99" fmla="*/ 1841604 h 4338661"/>
                <a:gd name="connsiteX100" fmla="*/ 1095823 w 4206653"/>
                <a:gd name="connsiteY100" fmla="*/ 1714878 h 4338661"/>
                <a:gd name="connsiteX101" fmla="*/ 746507 w 4206653"/>
                <a:gd name="connsiteY101" fmla="*/ 1626415 h 4338661"/>
                <a:gd name="connsiteX102" fmla="*/ 352873 w 4206653"/>
                <a:gd name="connsiteY102" fmla="*/ 1726308 h 4338661"/>
                <a:gd name="connsiteX103" fmla="*/ 113171 w 4206653"/>
                <a:gd name="connsiteY103" fmla="*/ 1763582 h 4338661"/>
                <a:gd name="connsiteX104" fmla="*/ 9973 w 4206653"/>
                <a:gd name="connsiteY104" fmla="*/ 1737738 h 4338661"/>
                <a:gd name="connsiteX105" fmla="*/ 348516 w 4206653"/>
                <a:gd name="connsiteY105" fmla="*/ 1643812 h 4338661"/>
                <a:gd name="connsiteX106" fmla="*/ 653097 w 4206653"/>
                <a:gd name="connsiteY106" fmla="*/ 1543920 h 4338661"/>
                <a:gd name="connsiteX107" fmla="*/ 1072963 w 4206653"/>
                <a:gd name="connsiteY107" fmla="*/ 1612008 h 4338661"/>
                <a:gd name="connsiteX108" fmla="*/ 1244413 w 4206653"/>
                <a:gd name="connsiteY108" fmla="*/ 1657728 h 4338661"/>
                <a:gd name="connsiteX109" fmla="*/ 1205766 w 4206653"/>
                <a:gd name="connsiteY109" fmla="*/ 1451988 h 4338661"/>
                <a:gd name="connsiteX110" fmla="*/ 1046313 w 4206653"/>
                <a:gd name="connsiteY110" fmla="*/ 815409 h 4338661"/>
                <a:gd name="connsiteX111" fmla="*/ 1221553 w 4206653"/>
                <a:gd name="connsiteY111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519555 w 4206653"/>
                <a:gd name="connsiteY27" fmla="*/ 665939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519555 w 4206653"/>
                <a:gd name="connsiteY27" fmla="*/ 665939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89623 w 4206653"/>
                <a:gd name="connsiteY34" fmla="*/ 967947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89205 w 4206653"/>
                <a:gd name="connsiteY33" fmla="*/ 829298 h 4338661"/>
                <a:gd name="connsiteX34" fmla="*/ 3589623 w 4206653"/>
                <a:gd name="connsiteY34" fmla="*/ 967947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61833 w 4206653"/>
                <a:gd name="connsiteY24" fmla="*/ 1097658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84036 w 4206653"/>
                <a:gd name="connsiteY24" fmla="*/ 1111075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84036 w 4206653"/>
                <a:gd name="connsiteY24" fmla="*/ 1111075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26816 w 4206653"/>
                <a:gd name="connsiteY59" fmla="*/ 3390616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682206 w 4206653"/>
                <a:gd name="connsiteY66" fmla="*/ 4005849 h 4338661"/>
                <a:gd name="connsiteX67" fmla="*/ 2696023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682206 w 4206653"/>
                <a:gd name="connsiteY66" fmla="*/ 4005849 h 4338661"/>
                <a:gd name="connsiteX67" fmla="*/ 2647915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460042"/>
                <a:gd name="connsiteX1" fmla="*/ 1343911 w 4206653"/>
                <a:gd name="connsiteY1" fmla="*/ 1559828 h 4460042"/>
                <a:gd name="connsiteX2" fmla="*/ 1553023 w 4206653"/>
                <a:gd name="connsiteY2" fmla="*/ 1657728 h 4460042"/>
                <a:gd name="connsiteX3" fmla="*/ 1907353 w 4206653"/>
                <a:gd name="connsiteY3" fmla="*/ 1680588 h 4460042"/>
                <a:gd name="connsiteX4" fmla="*/ 2021653 w 4206653"/>
                <a:gd name="connsiteY4" fmla="*/ 1543428 h 4460042"/>
                <a:gd name="connsiteX5" fmla="*/ 2124523 w 4206653"/>
                <a:gd name="connsiteY5" fmla="*/ 1291968 h 4460042"/>
                <a:gd name="connsiteX6" fmla="*/ 2124523 w 4206653"/>
                <a:gd name="connsiteY6" fmla="*/ 1120518 h 4460042"/>
                <a:gd name="connsiteX7" fmla="*/ 2068029 w 4206653"/>
                <a:gd name="connsiteY7" fmla="*/ 825325 h 4460042"/>
                <a:gd name="connsiteX8" fmla="*/ 2078803 w 4206653"/>
                <a:gd name="connsiteY8" fmla="*/ 777618 h 4460042"/>
                <a:gd name="connsiteX9" fmla="*/ 2170243 w 4206653"/>
                <a:gd name="connsiteY9" fmla="*/ 1086228 h 4460042"/>
                <a:gd name="connsiteX10" fmla="*/ 2215963 w 4206653"/>
                <a:gd name="connsiteY10" fmla="*/ 1269108 h 4460042"/>
                <a:gd name="connsiteX11" fmla="*/ 2284543 w 4206653"/>
                <a:gd name="connsiteY11" fmla="*/ 1303398 h 4460042"/>
                <a:gd name="connsiteX12" fmla="*/ 2330263 w 4206653"/>
                <a:gd name="connsiteY12" fmla="*/ 1166238 h 4460042"/>
                <a:gd name="connsiteX13" fmla="*/ 2467423 w 4206653"/>
                <a:gd name="connsiteY13" fmla="*/ 880488 h 4460042"/>
                <a:gd name="connsiteX14" fmla="*/ 2558863 w 4206653"/>
                <a:gd name="connsiteY14" fmla="*/ 640458 h 4460042"/>
                <a:gd name="connsiteX15" fmla="*/ 2616013 w 4206653"/>
                <a:gd name="connsiteY15" fmla="*/ 537588 h 4460042"/>
                <a:gd name="connsiteX16" fmla="*/ 2558863 w 4206653"/>
                <a:gd name="connsiteY16" fmla="*/ 789048 h 4460042"/>
                <a:gd name="connsiteX17" fmla="*/ 2444563 w 4206653"/>
                <a:gd name="connsiteY17" fmla="*/ 1097658 h 4460042"/>
                <a:gd name="connsiteX18" fmla="*/ 2375983 w 4206653"/>
                <a:gd name="connsiteY18" fmla="*/ 1406268 h 4460042"/>
                <a:gd name="connsiteX19" fmla="*/ 2558863 w 4206653"/>
                <a:gd name="connsiteY19" fmla="*/ 1577718 h 4460042"/>
                <a:gd name="connsiteX20" fmla="*/ 2878903 w 4206653"/>
                <a:gd name="connsiteY20" fmla="*/ 1657728 h 4460042"/>
                <a:gd name="connsiteX21" fmla="*/ 3187513 w 4206653"/>
                <a:gd name="connsiteY21" fmla="*/ 1657728 h 4460042"/>
                <a:gd name="connsiteX22" fmla="*/ 3370393 w 4206653"/>
                <a:gd name="connsiteY22" fmla="*/ 1566288 h 4460042"/>
                <a:gd name="connsiteX23" fmla="*/ 3488066 w 4206653"/>
                <a:gd name="connsiteY23" fmla="*/ 1246753 h 4460042"/>
                <a:gd name="connsiteX24" fmla="*/ 3495138 w 4206653"/>
                <a:gd name="connsiteY24" fmla="*/ 1115548 h 4460042"/>
                <a:gd name="connsiteX25" fmla="*/ 3493650 w 4206653"/>
                <a:gd name="connsiteY25" fmla="*/ 1063976 h 4460042"/>
                <a:gd name="connsiteX26" fmla="*/ 3450403 w 4206653"/>
                <a:gd name="connsiteY26" fmla="*/ 777618 h 4460042"/>
                <a:gd name="connsiteX27" fmla="*/ 3119893 w 4206653"/>
                <a:gd name="connsiteY27" fmla="*/ 321571 h 4460042"/>
                <a:gd name="connsiteX28" fmla="*/ 3497351 w 4206653"/>
                <a:gd name="connsiteY28" fmla="*/ 674883 h 4460042"/>
                <a:gd name="connsiteX29" fmla="*/ 3759013 w 4206653"/>
                <a:gd name="connsiteY29" fmla="*/ 571878 h 4460042"/>
                <a:gd name="connsiteX30" fmla="*/ 3999043 w 4206653"/>
                <a:gd name="connsiteY30" fmla="*/ 91818 h 4460042"/>
                <a:gd name="connsiteX31" fmla="*/ 4033333 w 4206653"/>
                <a:gd name="connsiteY31" fmla="*/ 11808 h 4460042"/>
                <a:gd name="connsiteX32" fmla="*/ 3984569 w 4206653"/>
                <a:gd name="connsiteY32" fmla="*/ 247366 h 4460042"/>
                <a:gd name="connsiteX33" fmla="*/ 3812791 w 4206653"/>
                <a:gd name="connsiteY33" fmla="*/ 647417 h 4460042"/>
                <a:gd name="connsiteX34" fmla="*/ 3592906 w 4206653"/>
                <a:gd name="connsiteY34" fmla="*/ 811408 h 4460042"/>
                <a:gd name="connsiteX35" fmla="*/ 3604425 w 4206653"/>
                <a:gd name="connsiteY35" fmla="*/ 999253 h 4460042"/>
                <a:gd name="connsiteX36" fmla="*/ 3872985 w 4206653"/>
                <a:gd name="connsiteY36" fmla="*/ 881976 h 4460042"/>
                <a:gd name="connsiteX37" fmla="*/ 4200754 w 4206653"/>
                <a:gd name="connsiteY37" fmla="*/ 774136 h 4460042"/>
                <a:gd name="connsiteX38" fmla="*/ 4064251 w 4206653"/>
                <a:gd name="connsiteY38" fmla="*/ 847195 h 4460042"/>
                <a:gd name="connsiteX39" fmla="*/ 3818880 w 4206653"/>
                <a:gd name="connsiteY39" fmla="*/ 991305 h 4460042"/>
                <a:gd name="connsiteX40" fmla="*/ 3658531 w 4206653"/>
                <a:gd name="connsiteY40" fmla="*/ 1093178 h 4460042"/>
                <a:gd name="connsiteX41" fmla="*/ 3622838 w 4206653"/>
                <a:gd name="connsiteY41" fmla="*/ 1221401 h 4460042"/>
                <a:gd name="connsiteX42" fmla="*/ 3577446 w 4206653"/>
                <a:gd name="connsiteY42" fmla="*/ 1500691 h 4460042"/>
                <a:gd name="connsiteX43" fmla="*/ 3461833 w 4206653"/>
                <a:gd name="connsiteY43" fmla="*/ 1726308 h 4460042"/>
                <a:gd name="connsiteX44" fmla="*/ 3278953 w 4206653"/>
                <a:gd name="connsiteY44" fmla="*/ 2034918 h 4460042"/>
                <a:gd name="connsiteX45" fmla="*/ 3233233 w 4206653"/>
                <a:gd name="connsiteY45" fmla="*/ 2309238 h 4460042"/>
                <a:gd name="connsiteX46" fmla="*/ 3404683 w 4206653"/>
                <a:gd name="connsiteY46" fmla="*/ 2457828 h 4460042"/>
                <a:gd name="connsiteX47" fmla="*/ 3759013 w 4206653"/>
                <a:gd name="connsiteY47" fmla="*/ 2663568 h 4460042"/>
                <a:gd name="connsiteX48" fmla="*/ 4079053 w 4206653"/>
                <a:gd name="connsiteY48" fmla="*/ 2777868 h 4460042"/>
                <a:gd name="connsiteX49" fmla="*/ 4079053 w 4206653"/>
                <a:gd name="connsiteY49" fmla="*/ 2880738 h 4460042"/>
                <a:gd name="connsiteX50" fmla="*/ 3770443 w 4206653"/>
                <a:gd name="connsiteY50" fmla="*/ 2869308 h 4460042"/>
                <a:gd name="connsiteX51" fmla="*/ 3404683 w 4206653"/>
                <a:gd name="connsiteY51" fmla="*/ 2732148 h 4460042"/>
                <a:gd name="connsiteX52" fmla="*/ 3084643 w 4206653"/>
                <a:gd name="connsiteY52" fmla="*/ 2663568 h 4460042"/>
                <a:gd name="connsiteX53" fmla="*/ 2995919 w 4206653"/>
                <a:gd name="connsiteY53" fmla="*/ 2782832 h 4460042"/>
                <a:gd name="connsiteX54" fmla="*/ 2832855 w 4206653"/>
                <a:gd name="connsiteY54" fmla="*/ 2930924 h 4460042"/>
                <a:gd name="connsiteX55" fmla="*/ 2820111 w 4206653"/>
                <a:gd name="connsiteY55" fmla="*/ 3026344 h 4460042"/>
                <a:gd name="connsiteX56" fmla="*/ 2959241 w 4206653"/>
                <a:gd name="connsiteY56" fmla="*/ 3167976 h 4460042"/>
                <a:gd name="connsiteX57" fmla="*/ 3176083 w 4206653"/>
                <a:gd name="connsiteY57" fmla="*/ 3269358 h 4460042"/>
                <a:gd name="connsiteX58" fmla="*/ 3388239 w 4206653"/>
                <a:gd name="connsiteY58" fmla="*/ 3442290 h 4460042"/>
                <a:gd name="connsiteX59" fmla="*/ 3212014 w 4206653"/>
                <a:gd name="connsiteY59" fmla="*/ 3363782 h 4460042"/>
                <a:gd name="connsiteX60" fmla="*/ 3004633 w 4206653"/>
                <a:gd name="connsiteY60" fmla="*/ 3276814 h 4460042"/>
                <a:gd name="connsiteX61" fmla="*/ 2771676 w 4206653"/>
                <a:gd name="connsiteY61" fmla="*/ 3166987 h 4460042"/>
                <a:gd name="connsiteX62" fmla="*/ 2638873 w 4206653"/>
                <a:gd name="connsiteY62" fmla="*/ 3097908 h 4460042"/>
                <a:gd name="connsiteX63" fmla="*/ 2570293 w 4206653"/>
                <a:gd name="connsiteY63" fmla="*/ 3109338 h 4460042"/>
                <a:gd name="connsiteX64" fmla="*/ 2525557 w 4206653"/>
                <a:gd name="connsiteY64" fmla="*/ 3326508 h 4460042"/>
                <a:gd name="connsiteX65" fmla="*/ 2610253 w 4206653"/>
                <a:gd name="connsiteY65" fmla="*/ 3564053 h 4460042"/>
                <a:gd name="connsiteX66" fmla="*/ 2682206 w 4206653"/>
                <a:gd name="connsiteY66" fmla="*/ 4005849 h 4460042"/>
                <a:gd name="connsiteX67" fmla="*/ 2647915 w 4206653"/>
                <a:gd name="connsiteY67" fmla="*/ 4183758 h 4460042"/>
                <a:gd name="connsiteX68" fmla="*/ 2539703 w 4206653"/>
                <a:gd name="connsiteY68" fmla="*/ 4455574 h 4460042"/>
                <a:gd name="connsiteX69" fmla="*/ 2595212 w 4206653"/>
                <a:gd name="connsiteY69" fmla="*/ 3945217 h 4460042"/>
                <a:gd name="connsiteX70" fmla="*/ 2481240 w 4206653"/>
                <a:gd name="connsiteY70" fmla="*/ 3566538 h 4460042"/>
                <a:gd name="connsiteX71" fmla="*/ 2307403 w 4206653"/>
                <a:gd name="connsiteY71" fmla="*/ 3166488 h 4460042"/>
                <a:gd name="connsiteX72" fmla="*/ 2261683 w 4206653"/>
                <a:gd name="connsiteY72" fmla="*/ 3063618 h 4460042"/>
                <a:gd name="connsiteX73" fmla="*/ 2078803 w 4206653"/>
                <a:gd name="connsiteY73" fmla="*/ 2949318 h 4460042"/>
                <a:gd name="connsiteX74" fmla="*/ 1850203 w 4206653"/>
                <a:gd name="connsiteY74" fmla="*/ 3029328 h 4460042"/>
                <a:gd name="connsiteX75" fmla="*/ 1415863 w 4206653"/>
                <a:gd name="connsiteY75" fmla="*/ 3360798 h 4460042"/>
                <a:gd name="connsiteX76" fmla="*/ 1381573 w 4206653"/>
                <a:gd name="connsiteY76" fmla="*/ 3680838 h 4460042"/>
                <a:gd name="connsiteX77" fmla="*/ 1381573 w 4206653"/>
                <a:gd name="connsiteY77" fmla="*/ 3989448 h 4460042"/>
                <a:gd name="connsiteX78" fmla="*/ 1290133 w 4206653"/>
                <a:gd name="connsiteY78" fmla="*/ 4309488 h 4460042"/>
                <a:gd name="connsiteX79" fmla="*/ 1198693 w 4206653"/>
                <a:gd name="connsiteY79" fmla="*/ 4298058 h 4460042"/>
                <a:gd name="connsiteX80" fmla="*/ 1187263 w 4206653"/>
                <a:gd name="connsiteY80" fmla="*/ 4080888 h 4460042"/>
                <a:gd name="connsiteX81" fmla="*/ 1198693 w 4206653"/>
                <a:gd name="connsiteY81" fmla="*/ 3909438 h 4460042"/>
                <a:gd name="connsiteX82" fmla="*/ 970093 w 4206653"/>
                <a:gd name="connsiteY82" fmla="*/ 3989448 h 4460042"/>
                <a:gd name="connsiteX83" fmla="*/ 718633 w 4206653"/>
                <a:gd name="connsiteY83" fmla="*/ 4069458 h 4460042"/>
                <a:gd name="connsiteX84" fmla="*/ 741493 w 4206653"/>
                <a:gd name="connsiteY84" fmla="*/ 3955158 h 4460042"/>
                <a:gd name="connsiteX85" fmla="*/ 1130113 w 4206653"/>
                <a:gd name="connsiteY85" fmla="*/ 3795138 h 4460042"/>
                <a:gd name="connsiteX86" fmla="*/ 1278703 w 4206653"/>
                <a:gd name="connsiteY86" fmla="*/ 3726558 h 4460042"/>
                <a:gd name="connsiteX87" fmla="*/ 1221553 w 4206653"/>
                <a:gd name="connsiteY87" fmla="*/ 3372228 h 4460042"/>
                <a:gd name="connsiteX88" fmla="*/ 1324423 w 4206653"/>
                <a:gd name="connsiteY88" fmla="*/ 3120768 h 4460042"/>
                <a:gd name="connsiteX89" fmla="*/ 1393003 w 4206653"/>
                <a:gd name="connsiteY89" fmla="*/ 3052188 h 4460042"/>
                <a:gd name="connsiteX90" fmla="*/ 1084393 w 4206653"/>
                <a:gd name="connsiteY90" fmla="*/ 3029328 h 4460042"/>
                <a:gd name="connsiteX91" fmla="*/ 730063 w 4206653"/>
                <a:gd name="connsiteY91" fmla="*/ 2960748 h 4460042"/>
                <a:gd name="connsiteX92" fmla="*/ 375733 w 4206653"/>
                <a:gd name="connsiteY92" fmla="*/ 3132198 h 4460042"/>
                <a:gd name="connsiteX93" fmla="*/ 421453 w 4206653"/>
                <a:gd name="connsiteY93" fmla="*/ 3029328 h 4460042"/>
                <a:gd name="connsiteX94" fmla="*/ 627193 w 4206653"/>
                <a:gd name="connsiteY94" fmla="*/ 2926458 h 4460042"/>
                <a:gd name="connsiteX95" fmla="*/ 810073 w 4206653"/>
                <a:gd name="connsiteY95" fmla="*/ 2755008 h 4460042"/>
                <a:gd name="connsiteX96" fmla="*/ 1152973 w 4206653"/>
                <a:gd name="connsiteY96" fmla="*/ 2777868 h 4460042"/>
                <a:gd name="connsiteX97" fmla="*/ 1461583 w 4206653"/>
                <a:gd name="connsiteY97" fmla="*/ 2823588 h 4460042"/>
                <a:gd name="connsiteX98" fmla="*/ 1953073 w 4206653"/>
                <a:gd name="connsiteY98" fmla="*/ 2663568 h 4460042"/>
                <a:gd name="connsiteX99" fmla="*/ 1701613 w 4206653"/>
                <a:gd name="connsiteY99" fmla="*/ 2263518 h 4460042"/>
                <a:gd name="connsiteX100" fmla="*/ 1690183 w 4206653"/>
                <a:gd name="connsiteY100" fmla="*/ 1966338 h 4460042"/>
                <a:gd name="connsiteX101" fmla="*/ 1381991 w 4206653"/>
                <a:gd name="connsiteY101" fmla="*/ 1841604 h 4460042"/>
                <a:gd name="connsiteX102" fmla="*/ 1095823 w 4206653"/>
                <a:gd name="connsiteY102" fmla="*/ 1714878 h 4460042"/>
                <a:gd name="connsiteX103" fmla="*/ 746507 w 4206653"/>
                <a:gd name="connsiteY103" fmla="*/ 1626415 h 4460042"/>
                <a:gd name="connsiteX104" fmla="*/ 352873 w 4206653"/>
                <a:gd name="connsiteY104" fmla="*/ 1726308 h 4460042"/>
                <a:gd name="connsiteX105" fmla="*/ 113171 w 4206653"/>
                <a:gd name="connsiteY105" fmla="*/ 1763582 h 4460042"/>
                <a:gd name="connsiteX106" fmla="*/ 9973 w 4206653"/>
                <a:gd name="connsiteY106" fmla="*/ 1737738 h 4460042"/>
                <a:gd name="connsiteX107" fmla="*/ 348516 w 4206653"/>
                <a:gd name="connsiteY107" fmla="*/ 1643812 h 4460042"/>
                <a:gd name="connsiteX108" fmla="*/ 653097 w 4206653"/>
                <a:gd name="connsiteY108" fmla="*/ 1543920 h 4460042"/>
                <a:gd name="connsiteX109" fmla="*/ 1072963 w 4206653"/>
                <a:gd name="connsiteY109" fmla="*/ 1612008 h 4460042"/>
                <a:gd name="connsiteX110" fmla="*/ 1244413 w 4206653"/>
                <a:gd name="connsiteY110" fmla="*/ 1657728 h 4460042"/>
                <a:gd name="connsiteX111" fmla="*/ 1205766 w 4206653"/>
                <a:gd name="connsiteY111" fmla="*/ 1451988 h 4460042"/>
                <a:gd name="connsiteX112" fmla="*/ 1046313 w 4206653"/>
                <a:gd name="connsiteY112" fmla="*/ 815409 h 4460042"/>
                <a:gd name="connsiteX113" fmla="*/ 1221553 w 4206653"/>
                <a:gd name="connsiteY113" fmla="*/ 1211958 h 4460042"/>
                <a:gd name="connsiteX0" fmla="*/ 1221553 w 4206653"/>
                <a:gd name="connsiteY0" fmla="*/ 1211958 h 4460500"/>
                <a:gd name="connsiteX1" fmla="*/ 1343911 w 4206653"/>
                <a:gd name="connsiteY1" fmla="*/ 1559828 h 4460500"/>
                <a:gd name="connsiteX2" fmla="*/ 1553023 w 4206653"/>
                <a:gd name="connsiteY2" fmla="*/ 1657728 h 4460500"/>
                <a:gd name="connsiteX3" fmla="*/ 1907353 w 4206653"/>
                <a:gd name="connsiteY3" fmla="*/ 1680588 h 4460500"/>
                <a:gd name="connsiteX4" fmla="*/ 2021653 w 4206653"/>
                <a:gd name="connsiteY4" fmla="*/ 1543428 h 4460500"/>
                <a:gd name="connsiteX5" fmla="*/ 2124523 w 4206653"/>
                <a:gd name="connsiteY5" fmla="*/ 1291968 h 4460500"/>
                <a:gd name="connsiteX6" fmla="*/ 2124523 w 4206653"/>
                <a:gd name="connsiteY6" fmla="*/ 1120518 h 4460500"/>
                <a:gd name="connsiteX7" fmla="*/ 2068029 w 4206653"/>
                <a:gd name="connsiteY7" fmla="*/ 825325 h 4460500"/>
                <a:gd name="connsiteX8" fmla="*/ 2078803 w 4206653"/>
                <a:gd name="connsiteY8" fmla="*/ 777618 h 4460500"/>
                <a:gd name="connsiteX9" fmla="*/ 2170243 w 4206653"/>
                <a:gd name="connsiteY9" fmla="*/ 1086228 h 4460500"/>
                <a:gd name="connsiteX10" fmla="*/ 2215963 w 4206653"/>
                <a:gd name="connsiteY10" fmla="*/ 1269108 h 4460500"/>
                <a:gd name="connsiteX11" fmla="*/ 2284543 w 4206653"/>
                <a:gd name="connsiteY11" fmla="*/ 1303398 h 4460500"/>
                <a:gd name="connsiteX12" fmla="*/ 2330263 w 4206653"/>
                <a:gd name="connsiteY12" fmla="*/ 1166238 h 4460500"/>
                <a:gd name="connsiteX13" fmla="*/ 2467423 w 4206653"/>
                <a:gd name="connsiteY13" fmla="*/ 880488 h 4460500"/>
                <a:gd name="connsiteX14" fmla="*/ 2558863 w 4206653"/>
                <a:gd name="connsiteY14" fmla="*/ 640458 h 4460500"/>
                <a:gd name="connsiteX15" fmla="*/ 2616013 w 4206653"/>
                <a:gd name="connsiteY15" fmla="*/ 537588 h 4460500"/>
                <a:gd name="connsiteX16" fmla="*/ 2558863 w 4206653"/>
                <a:gd name="connsiteY16" fmla="*/ 789048 h 4460500"/>
                <a:gd name="connsiteX17" fmla="*/ 2444563 w 4206653"/>
                <a:gd name="connsiteY17" fmla="*/ 1097658 h 4460500"/>
                <a:gd name="connsiteX18" fmla="*/ 2375983 w 4206653"/>
                <a:gd name="connsiteY18" fmla="*/ 1406268 h 4460500"/>
                <a:gd name="connsiteX19" fmla="*/ 2558863 w 4206653"/>
                <a:gd name="connsiteY19" fmla="*/ 1577718 h 4460500"/>
                <a:gd name="connsiteX20" fmla="*/ 2878903 w 4206653"/>
                <a:gd name="connsiteY20" fmla="*/ 1657728 h 4460500"/>
                <a:gd name="connsiteX21" fmla="*/ 3187513 w 4206653"/>
                <a:gd name="connsiteY21" fmla="*/ 1657728 h 4460500"/>
                <a:gd name="connsiteX22" fmla="*/ 3370393 w 4206653"/>
                <a:gd name="connsiteY22" fmla="*/ 1566288 h 4460500"/>
                <a:gd name="connsiteX23" fmla="*/ 3488066 w 4206653"/>
                <a:gd name="connsiteY23" fmla="*/ 1246753 h 4460500"/>
                <a:gd name="connsiteX24" fmla="*/ 3495138 w 4206653"/>
                <a:gd name="connsiteY24" fmla="*/ 1115548 h 4460500"/>
                <a:gd name="connsiteX25" fmla="*/ 3493650 w 4206653"/>
                <a:gd name="connsiteY25" fmla="*/ 1063976 h 4460500"/>
                <a:gd name="connsiteX26" fmla="*/ 3450403 w 4206653"/>
                <a:gd name="connsiteY26" fmla="*/ 777618 h 4460500"/>
                <a:gd name="connsiteX27" fmla="*/ 3119893 w 4206653"/>
                <a:gd name="connsiteY27" fmla="*/ 321571 h 4460500"/>
                <a:gd name="connsiteX28" fmla="*/ 3497351 w 4206653"/>
                <a:gd name="connsiteY28" fmla="*/ 674883 h 4460500"/>
                <a:gd name="connsiteX29" fmla="*/ 3759013 w 4206653"/>
                <a:gd name="connsiteY29" fmla="*/ 571878 h 4460500"/>
                <a:gd name="connsiteX30" fmla="*/ 3999043 w 4206653"/>
                <a:gd name="connsiteY30" fmla="*/ 91818 h 4460500"/>
                <a:gd name="connsiteX31" fmla="*/ 4033333 w 4206653"/>
                <a:gd name="connsiteY31" fmla="*/ 11808 h 4460500"/>
                <a:gd name="connsiteX32" fmla="*/ 3984569 w 4206653"/>
                <a:gd name="connsiteY32" fmla="*/ 247366 h 4460500"/>
                <a:gd name="connsiteX33" fmla="*/ 3812791 w 4206653"/>
                <a:gd name="connsiteY33" fmla="*/ 647417 h 4460500"/>
                <a:gd name="connsiteX34" fmla="*/ 3592906 w 4206653"/>
                <a:gd name="connsiteY34" fmla="*/ 811408 h 4460500"/>
                <a:gd name="connsiteX35" fmla="*/ 3604425 w 4206653"/>
                <a:gd name="connsiteY35" fmla="*/ 999253 h 4460500"/>
                <a:gd name="connsiteX36" fmla="*/ 3872985 w 4206653"/>
                <a:gd name="connsiteY36" fmla="*/ 881976 h 4460500"/>
                <a:gd name="connsiteX37" fmla="*/ 4200754 w 4206653"/>
                <a:gd name="connsiteY37" fmla="*/ 774136 h 4460500"/>
                <a:gd name="connsiteX38" fmla="*/ 4064251 w 4206653"/>
                <a:gd name="connsiteY38" fmla="*/ 847195 h 4460500"/>
                <a:gd name="connsiteX39" fmla="*/ 3818880 w 4206653"/>
                <a:gd name="connsiteY39" fmla="*/ 991305 h 4460500"/>
                <a:gd name="connsiteX40" fmla="*/ 3658531 w 4206653"/>
                <a:gd name="connsiteY40" fmla="*/ 1093178 h 4460500"/>
                <a:gd name="connsiteX41" fmla="*/ 3622838 w 4206653"/>
                <a:gd name="connsiteY41" fmla="*/ 1221401 h 4460500"/>
                <a:gd name="connsiteX42" fmla="*/ 3577446 w 4206653"/>
                <a:gd name="connsiteY42" fmla="*/ 1500691 h 4460500"/>
                <a:gd name="connsiteX43" fmla="*/ 3461833 w 4206653"/>
                <a:gd name="connsiteY43" fmla="*/ 1726308 h 4460500"/>
                <a:gd name="connsiteX44" fmla="*/ 3278953 w 4206653"/>
                <a:gd name="connsiteY44" fmla="*/ 2034918 h 4460500"/>
                <a:gd name="connsiteX45" fmla="*/ 3233233 w 4206653"/>
                <a:gd name="connsiteY45" fmla="*/ 2309238 h 4460500"/>
                <a:gd name="connsiteX46" fmla="*/ 3404683 w 4206653"/>
                <a:gd name="connsiteY46" fmla="*/ 2457828 h 4460500"/>
                <a:gd name="connsiteX47" fmla="*/ 3759013 w 4206653"/>
                <a:gd name="connsiteY47" fmla="*/ 2663568 h 4460500"/>
                <a:gd name="connsiteX48" fmla="*/ 4079053 w 4206653"/>
                <a:gd name="connsiteY48" fmla="*/ 2777868 h 4460500"/>
                <a:gd name="connsiteX49" fmla="*/ 4079053 w 4206653"/>
                <a:gd name="connsiteY49" fmla="*/ 2880738 h 4460500"/>
                <a:gd name="connsiteX50" fmla="*/ 3770443 w 4206653"/>
                <a:gd name="connsiteY50" fmla="*/ 2869308 h 4460500"/>
                <a:gd name="connsiteX51" fmla="*/ 3404683 w 4206653"/>
                <a:gd name="connsiteY51" fmla="*/ 2732148 h 4460500"/>
                <a:gd name="connsiteX52" fmla="*/ 3084643 w 4206653"/>
                <a:gd name="connsiteY52" fmla="*/ 2663568 h 4460500"/>
                <a:gd name="connsiteX53" fmla="*/ 2995919 w 4206653"/>
                <a:gd name="connsiteY53" fmla="*/ 2782832 h 4460500"/>
                <a:gd name="connsiteX54" fmla="*/ 2832855 w 4206653"/>
                <a:gd name="connsiteY54" fmla="*/ 2930924 h 4460500"/>
                <a:gd name="connsiteX55" fmla="*/ 2820111 w 4206653"/>
                <a:gd name="connsiteY55" fmla="*/ 3026344 h 4460500"/>
                <a:gd name="connsiteX56" fmla="*/ 2959241 w 4206653"/>
                <a:gd name="connsiteY56" fmla="*/ 3167976 h 4460500"/>
                <a:gd name="connsiteX57" fmla="*/ 3176083 w 4206653"/>
                <a:gd name="connsiteY57" fmla="*/ 3269358 h 4460500"/>
                <a:gd name="connsiteX58" fmla="*/ 3388239 w 4206653"/>
                <a:gd name="connsiteY58" fmla="*/ 3442290 h 4460500"/>
                <a:gd name="connsiteX59" fmla="*/ 3212014 w 4206653"/>
                <a:gd name="connsiteY59" fmla="*/ 3363782 h 4460500"/>
                <a:gd name="connsiteX60" fmla="*/ 3004633 w 4206653"/>
                <a:gd name="connsiteY60" fmla="*/ 3276814 h 4460500"/>
                <a:gd name="connsiteX61" fmla="*/ 2771676 w 4206653"/>
                <a:gd name="connsiteY61" fmla="*/ 3166987 h 4460500"/>
                <a:gd name="connsiteX62" fmla="*/ 2638873 w 4206653"/>
                <a:gd name="connsiteY62" fmla="*/ 3097908 h 4460500"/>
                <a:gd name="connsiteX63" fmla="*/ 2570293 w 4206653"/>
                <a:gd name="connsiteY63" fmla="*/ 3109338 h 4460500"/>
                <a:gd name="connsiteX64" fmla="*/ 2525557 w 4206653"/>
                <a:gd name="connsiteY64" fmla="*/ 3326508 h 4460500"/>
                <a:gd name="connsiteX65" fmla="*/ 2610253 w 4206653"/>
                <a:gd name="connsiteY65" fmla="*/ 3564053 h 4460500"/>
                <a:gd name="connsiteX66" fmla="*/ 2682206 w 4206653"/>
                <a:gd name="connsiteY66" fmla="*/ 4005849 h 4460500"/>
                <a:gd name="connsiteX67" fmla="*/ 2633113 w 4206653"/>
                <a:gd name="connsiteY67" fmla="*/ 4192703 h 4460500"/>
                <a:gd name="connsiteX68" fmla="*/ 2539703 w 4206653"/>
                <a:gd name="connsiteY68" fmla="*/ 4455574 h 4460500"/>
                <a:gd name="connsiteX69" fmla="*/ 2595212 w 4206653"/>
                <a:gd name="connsiteY69" fmla="*/ 3945217 h 4460500"/>
                <a:gd name="connsiteX70" fmla="*/ 2481240 w 4206653"/>
                <a:gd name="connsiteY70" fmla="*/ 3566538 h 4460500"/>
                <a:gd name="connsiteX71" fmla="*/ 2307403 w 4206653"/>
                <a:gd name="connsiteY71" fmla="*/ 3166488 h 4460500"/>
                <a:gd name="connsiteX72" fmla="*/ 2261683 w 4206653"/>
                <a:gd name="connsiteY72" fmla="*/ 3063618 h 4460500"/>
                <a:gd name="connsiteX73" fmla="*/ 2078803 w 4206653"/>
                <a:gd name="connsiteY73" fmla="*/ 2949318 h 4460500"/>
                <a:gd name="connsiteX74" fmla="*/ 1850203 w 4206653"/>
                <a:gd name="connsiteY74" fmla="*/ 3029328 h 4460500"/>
                <a:gd name="connsiteX75" fmla="*/ 1415863 w 4206653"/>
                <a:gd name="connsiteY75" fmla="*/ 3360798 h 4460500"/>
                <a:gd name="connsiteX76" fmla="*/ 1381573 w 4206653"/>
                <a:gd name="connsiteY76" fmla="*/ 3680838 h 4460500"/>
                <a:gd name="connsiteX77" fmla="*/ 1381573 w 4206653"/>
                <a:gd name="connsiteY77" fmla="*/ 3989448 h 4460500"/>
                <a:gd name="connsiteX78" fmla="*/ 1290133 w 4206653"/>
                <a:gd name="connsiteY78" fmla="*/ 4309488 h 4460500"/>
                <a:gd name="connsiteX79" fmla="*/ 1198693 w 4206653"/>
                <a:gd name="connsiteY79" fmla="*/ 4298058 h 4460500"/>
                <a:gd name="connsiteX80" fmla="*/ 1187263 w 4206653"/>
                <a:gd name="connsiteY80" fmla="*/ 4080888 h 4460500"/>
                <a:gd name="connsiteX81" fmla="*/ 1198693 w 4206653"/>
                <a:gd name="connsiteY81" fmla="*/ 3909438 h 4460500"/>
                <a:gd name="connsiteX82" fmla="*/ 970093 w 4206653"/>
                <a:gd name="connsiteY82" fmla="*/ 3989448 h 4460500"/>
                <a:gd name="connsiteX83" fmla="*/ 718633 w 4206653"/>
                <a:gd name="connsiteY83" fmla="*/ 4069458 h 4460500"/>
                <a:gd name="connsiteX84" fmla="*/ 741493 w 4206653"/>
                <a:gd name="connsiteY84" fmla="*/ 3955158 h 4460500"/>
                <a:gd name="connsiteX85" fmla="*/ 1130113 w 4206653"/>
                <a:gd name="connsiteY85" fmla="*/ 3795138 h 4460500"/>
                <a:gd name="connsiteX86" fmla="*/ 1278703 w 4206653"/>
                <a:gd name="connsiteY86" fmla="*/ 3726558 h 4460500"/>
                <a:gd name="connsiteX87" fmla="*/ 1221553 w 4206653"/>
                <a:gd name="connsiteY87" fmla="*/ 3372228 h 4460500"/>
                <a:gd name="connsiteX88" fmla="*/ 1324423 w 4206653"/>
                <a:gd name="connsiteY88" fmla="*/ 3120768 h 4460500"/>
                <a:gd name="connsiteX89" fmla="*/ 1393003 w 4206653"/>
                <a:gd name="connsiteY89" fmla="*/ 3052188 h 4460500"/>
                <a:gd name="connsiteX90" fmla="*/ 1084393 w 4206653"/>
                <a:gd name="connsiteY90" fmla="*/ 3029328 h 4460500"/>
                <a:gd name="connsiteX91" fmla="*/ 730063 w 4206653"/>
                <a:gd name="connsiteY91" fmla="*/ 2960748 h 4460500"/>
                <a:gd name="connsiteX92" fmla="*/ 375733 w 4206653"/>
                <a:gd name="connsiteY92" fmla="*/ 3132198 h 4460500"/>
                <a:gd name="connsiteX93" fmla="*/ 421453 w 4206653"/>
                <a:gd name="connsiteY93" fmla="*/ 3029328 h 4460500"/>
                <a:gd name="connsiteX94" fmla="*/ 627193 w 4206653"/>
                <a:gd name="connsiteY94" fmla="*/ 2926458 h 4460500"/>
                <a:gd name="connsiteX95" fmla="*/ 810073 w 4206653"/>
                <a:gd name="connsiteY95" fmla="*/ 2755008 h 4460500"/>
                <a:gd name="connsiteX96" fmla="*/ 1152973 w 4206653"/>
                <a:gd name="connsiteY96" fmla="*/ 2777868 h 4460500"/>
                <a:gd name="connsiteX97" fmla="*/ 1461583 w 4206653"/>
                <a:gd name="connsiteY97" fmla="*/ 2823588 h 4460500"/>
                <a:gd name="connsiteX98" fmla="*/ 1953073 w 4206653"/>
                <a:gd name="connsiteY98" fmla="*/ 2663568 h 4460500"/>
                <a:gd name="connsiteX99" fmla="*/ 1701613 w 4206653"/>
                <a:gd name="connsiteY99" fmla="*/ 2263518 h 4460500"/>
                <a:gd name="connsiteX100" fmla="*/ 1690183 w 4206653"/>
                <a:gd name="connsiteY100" fmla="*/ 1966338 h 4460500"/>
                <a:gd name="connsiteX101" fmla="*/ 1381991 w 4206653"/>
                <a:gd name="connsiteY101" fmla="*/ 1841604 h 4460500"/>
                <a:gd name="connsiteX102" fmla="*/ 1095823 w 4206653"/>
                <a:gd name="connsiteY102" fmla="*/ 1714878 h 4460500"/>
                <a:gd name="connsiteX103" fmla="*/ 746507 w 4206653"/>
                <a:gd name="connsiteY103" fmla="*/ 1626415 h 4460500"/>
                <a:gd name="connsiteX104" fmla="*/ 352873 w 4206653"/>
                <a:gd name="connsiteY104" fmla="*/ 1726308 h 4460500"/>
                <a:gd name="connsiteX105" fmla="*/ 113171 w 4206653"/>
                <a:gd name="connsiteY105" fmla="*/ 1763582 h 4460500"/>
                <a:gd name="connsiteX106" fmla="*/ 9973 w 4206653"/>
                <a:gd name="connsiteY106" fmla="*/ 1737738 h 4460500"/>
                <a:gd name="connsiteX107" fmla="*/ 348516 w 4206653"/>
                <a:gd name="connsiteY107" fmla="*/ 1643812 h 4460500"/>
                <a:gd name="connsiteX108" fmla="*/ 653097 w 4206653"/>
                <a:gd name="connsiteY108" fmla="*/ 1543920 h 4460500"/>
                <a:gd name="connsiteX109" fmla="*/ 1072963 w 4206653"/>
                <a:gd name="connsiteY109" fmla="*/ 1612008 h 4460500"/>
                <a:gd name="connsiteX110" fmla="*/ 1244413 w 4206653"/>
                <a:gd name="connsiteY110" fmla="*/ 1657728 h 4460500"/>
                <a:gd name="connsiteX111" fmla="*/ 1205766 w 4206653"/>
                <a:gd name="connsiteY111" fmla="*/ 1451988 h 4460500"/>
                <a:gd name="connsiteX112" fmla="*/ 1046313 w 4206653"/>
                <a:gd name="connsiteY112" fmla="*/ 815409 h 4460500"/>
                <a:gd name="connsiteX113" fmla="*/ 1221553 w 4206653"/>
                <a:gd name="connsiteY113" fmla="*/ 1211958 h 4460500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610253 w 4206653"/>
                <a:gd name="connsiteY65" fmla="*/ 3564053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953073 w 4206653"/>
                <a:gd name="connsiteY98" fmla="*/ 2663568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953073 w 4206653"/>
                <a:gd name="connsiteY98" fmla="*/ 2663568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26362 w 4206653"/>
                <a:gd name="connsiteY91" fmla="*/ 2992054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26362 w 4206653"/>
                <a:gd name="connsiteY91" fmla="*/ 2992054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69661 w 4206653"/>
                <a:gd name="connsiteY87" fmla="*/ 3390117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40867 w 4206653"/>
                <a:gd name="connsiteY77" fmla="*/ 3980504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69661 w 4206653"/>
                <a:gd name="connsiteY87" fmla="*/ 3390117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187263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18633 w 4206653"/>
                <a:gd name="connsiteY83" fmla="*/ 4069458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18633 w 4206653"/>
                <a:gd name="connsiteY83" fmla="*/ 4069458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85900 w 4206653"/>
                <a:gd name="connsiteY84" fmla="*/ 4017771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85900 w 4206653"/>
                <a:gd name="connsiteY84" fmla="*/ 4017771 h 4743809"/>
                <a:gd name="connsiteX85" fmla="*/ 1130113 w 4206653"/>
                <a:gd name="connsiteY85" fmla="*/ 3817500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555808 w 4206653"/>
                <a:gd name="connsiteY83" fmla="*/ 4355688 h 4743809"/>
                <a:gd name="connsiteX84" fmla="*/ 785900 w 4206653"/>
                <a:gd name="connsiteY84" fmla="*/ 4017771 h 4743809"/>
                <a:gd name="connsiteX85" fmla="*/ 1130113 w 4206653"/>
                <a:gd name="connsiteY85" fmla="*/ 3817500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70028 w 4206653"/>
                <a:gd name="connsiteY83" fmla="*/ 4167767 h 4743809"/>
                <a:gd name="connsiteX84" fmla="*/ 555808 w 4206653"/>
                <a:gd name="connsiteY84" fmla="*/ 4355688 h 4743809"/>
                <a:gd name="connsiteX85" fmla="*/ 785900 w 4206653"/>
                <a:gd name="connsiteY85" fmla="*/ 4017771 h 4743809"/>
                <a:gd name="connsiteX86" fmla="*/ 1130113 w 4206653"/>
                <a:gd name="connsiteY86" fmla="*/ 3817500 h 4743809"/>
                <a:gd name="connsiteX87" fmla="*/ 1278703 w 4206653"/>
                <a:gd name="connsiteY87" fmla="*/ 3726558 h 4743809"/>
                <a:gd name="connsiteX88" fmla="*/ 1269661 w 4206653"/>
                <a:gd name="connsiteY88" fmla="*/ 3390117 h 4743809"/>
                <a:gd name="connsiteX89" fmla="*/ 1309620 w 4206653"/>
                <a:gd name="connsiteY89" fmla="*/ 3169963 h 4743809"/>
                <a:gd name="connsiteX90" fmla="*/ 1393003 w 4206653"/>
                <a:gd name="connsiteY90" fmla="*/ 3052188 h 4743809"/>
                <a:gd name="connsiteX91" fmla="*/ 1080693 w 4206653"/>
                <a:gd name="connsiteY91" fmla="*/ 2984604 h 4743809"/>
                <a:gd name="connsiteX92" fmla="*/ 663453 w 4206653"/>
                <a:gd name="connsiteY92" fmla="*/ 3023360 h 4743809"/>
                <a:gd name="connsiteX93" fmla="*/ 235111 w 4206653"/>
                <a:gd name="connsiteY93" fmla="*/ 3217172 h 4743809"/>
                <a:gd name="connsiteX94" fmla="*/ 421453 w 4206653"/>
                <a:gd name="connsiteY94" fmla="*/ 3029328 h 4743809"/>
                <a:gd name="connsiteX95" fmla="*/ 627193 w 4206653"/>
                <a:gd name="connsiteY95" fmla="*/ 2926458 h 4743809"/>
                <a:gd name="connsiteX96" fmla="*/ 854480 w 4206653"/>
                <a:gd name="connsiteY96" fmla="*/ 2889178 h 4743809"/>
                <a:gd name="connsiteX97" fmla="*/ 1149272 w 4206653"/>
                <a:gd name="connsiteY97" fmla="*/ 2889676 h 4743809"/>
                <a:gd name="connsiteX98" fmla="*/ 1531894 w 4206653"/>
                <a:gd name="connsiteY98" fmla="*/ 2917507 h 4743809"/>
                <a:gd name="connsiteX99" fmla="*/ 1860559 w 4206653"/>
                <a:gd name="connsiteY99" fmla="*/ 2766431 h 4743809"/>
                <a:gd name="connsiteX100" fmla="*/ 1701613 w 4206653"/>
                <a:gd name="connsiteY100" fmla="*/ 2263518 h 4743809"/>
                <a:gd name="connsiteX101" fmla="*/ 1690183 w 4206653"/>
                <a:gd name="connsiteY101" fmla="*/ 1966338 h 4743809"/>
                <a:gd name="connsiteX102" fmla="*/ 1381991 w 4206653"/>
                <a:gd name="connsiteY102" fmla="*/ 1841604 h 4743809"/>
                <a:gd name="connsiteX103" fmla="*/ 1095823 w 4206653"/>
                <a:gd name="connsiteY103" fmla="*/ 1714878 h 4743809"/>
                <a:gd name="connsiteX104" fmla="*/ 746507 w 4206653"/>
                <a:gd name="connsiteY104" fmla="*/ 1626415 h 4743809"/>
                <a:gd name="connsiteX105" fmla="*/ 352873 w 4206653"/>
                <a:gd name="connsiteY105" fmla="*/ 1726308 h 4743809"/>
                <a:gd name="connsiteX106" fmla="*/ 113171 w 4206653"/>
                <a:gd name="connsiteY106" fmla="*/ 1763582 h 4743809"/>
                <a:gd name="connsiteX107" fmla="*/ 9973 w 4206653"/>
                <a:gd name="connsiteY107" fmla="*/ 1737738 h 4743809"/>
                <a:gd name="connsiteX108" fmla="*/ 348516 w 4206653"/>
                <a:gd name="connsiteY108" fmla="*/ 1643812 h 4743809"/>
                <a:gd name="connsiteX109" fmla="*/ 653097 w 4206653"/>
                <a:gd name="connsiteY109" fmla="*/ 1543920 h 4743809"/>
                <a:gd name="connsiteX110" fmla="*/ 1072963 w 4206653"/>
                <a:gd name="connsiteY110" fmla="*/ 1612008 h 4743809"/>
                <a:gd name="connsiteX111" fmla="*/ 1244413 w 4206653"/>
                <a:gd name="connsiteY111" fmla="*/ 1657728 h 4743809"/>
                <a:gd name="connsiteX112" fmla="*/ 1205766 w 4206653"/>
                <a:gd name="connsiteY112" fmla="*/ 1451988 h 4743809"/>
                <a:gd name="connsiteX113" fmla="*/ 1046313 w 4206653"/>
                <a:gd name="connsiteY113" fmla="*/ 815409 h 4743809"/>
                <a:gd name="connsiteX114" fmla="*/ 1221553 w 4206653"/>
                <a:gd name="connsiteY114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66328 w 4206653"/>
                <a:gd name="connsiteY83" fmla="*/ 4145406 h 4743809"/>
                <a:gd name="connsiteX84" fmla="*/ 555808 w 4206653"/>
                <a:gd name="connsiteY84" fmla="*/ 4355688 h 4743809"/>
                <a:gd name="connsiteX85" fmla="*/ 785900 w 4206653"/>
                <a:gd name="connsiteY85" fmla="*/ 4017771 h 4743809"/>
                <a:gd name="connsiteX86" fmla="*/ 1130113 w 4206653"/>
                <a:gd name="connsiteY86" fmla="*/ 3817500 h 4743809"/>
                <a:gd name="connsiteX87" fmla="*/ 1278703 w 4206653"/>
                <a:gd name="connsiteY87" fmla="*/ 3726558 h 4743809"/>
                <a:gd name="connsiteX88" fmla="*/ 1269661 w 4206653"/>
                <a:gd name="connsiteY88" fmla="*/ 3390117 h 4743809"/>
                <a:gd name="connsiteX89" fmla="*/ 1309620 w 4206653"/>
                <a:gd name="connsiteY89" fmla="*/ 3169963 h 4743809"/>
                <a:gd name="connsiteX90" fmla="*/ 1393003 w 4206653"/>
                <a:gd name="connsiteY90" fmla="*/ 3052188 h 4743809"/>
                <a:gd name="connsiteX91" fmla="*/ 1080693 w 4206653"/>
                <a:gd name="connsiteY91" fmla="*/ 2984604 h 4743809"/>
                <a:gd name="connsiteX92" fmla="*/ 663453 w 4206653"/>
                <a:gd name="connsiteY92" fmla="*/ 3023360 h 4743809"/>
                <a:gd name="connsiteX93" fmla="*/ 235111 w 4206653"/>
                <a:gd name="connsiteY93" fmla="*/ 3217172 h 4743809"/>
                <a:gd name="connsiteX94" fmla="*/ 421453 w 4206653"/>
                <a:gd name="connsiteY94" fmla="*/ 3029328 h 4743809"/>
                <a:gd name="connsiteX95" fmla="*/ 627193 w 4206653"/>
                <a:gd name="connsiteY95" fmla="*/ 2926458 h 4743809"/>
                <a:gd name="connsiteX96" fmla="*/ 854480 w 4206653"/>
                <a:gd name="connsiteY96" fmla="*/ 2889178 h 4743809"/>
                <a:gd name="connsiteX97" fmla="*/ 1149272 w 4206653"/>
                <a:gd name="connsiteY97" fmla="*/ 2889676 h 4743809"/>
                <a:gd name="connsiteX98" fmla="*/ 1531894 w 4206653"/>
                <a:gd name="connsiteY98" fmla="*/ 2917507 h 4743809"/>
                <a:gd name="connsiteX99" fmla="*/ 1860559 w 4206653"/>
                <a:gd name="connsiteY99" fmla="*/ 2766431 h 4743809"/>
                <a:gd name="connsiteX100" fmla="*/ 1701613 w 4206653"/>
                <a:gd name="connsiteY100" fmla="*/ 2263518 h 4743809"/>
                <a:gd name="connsiteX101" fmla="*/ 1690183 w 4206653"/>
                <a:gd name="connsiteY101" fmla="*/ 1966338 h 4743809"/>
                <a:gd name="connsiteX102" fmla="*/ 1381991 w 4206653"/>
                <a:gd name="connsiteY102" fmla="*/ 1841604 h 4743809"/>
                <a:gd name="connsiteX103" fmla="*/ 1095823 w 4206653"/>
                <a:gd name="connsiteY103" fmla="*/ 1714878 h 4743809"/>
                <a:gd name="connsiteX104" fmla="*/ 746507 w 4206653"/>
                <a:gd name="connsiteY104" fmla="*/ 1626415 h 4743809"/>
                <a:gd name="connsiteX105" fmla="*/ 352873 w 4206653"/>
                <a:gd name="connsiteY105" fmla="*/ 1726308 h 4743809"/>
                <a:gd name="connsiteX106" fmla="*/ 113171 w 4206653"/>
                <a:gd name="connsiteY106" fmla="*/ 1763582 h 4743809"/>
                <a:gd name="connsiteX107" fmla="*/ 9973 w 4206653"/>
                <a:gd name="connsiteY107" fmla="*/ 1737738 h 4743809"/>
                <a:gd name="connsiteX108" fmla="*/ 348516 w 4206653"/>
                <a:gd name="connsiteY108" fmla="*/ 1643812 h 4743809"/>
                <a:gd name="connsiteX109" fmla="*/ 653097 w 4206653"/>
                <a:gd name="connsiteY109" fmla="*/ 1543920 h 4743809"/>
                <a:gd name="connsiteX110" fmla="*/ 1072963 w 4206653"/>
                <a:gd name="connsiteY110" fmla="*/ 1612008 h 4743809"/>
                <a:gd name="connsiteX111" fmla="*/ 1244413 w 4206653"/>
                <a:gd name="connsiteY111" fmla="*/ 1657728 h 4743809"/>
                <a:gd name="connsiteX112" fmla="*/ 1205766 w 4206653"/>
                <a:gd name="connsiteY112" fmla="*/ 1451988 h 4743809"/>
                <a:gd name="connsiteX113" fmla="*/ 1046313 w 4206653"/>
                <a:gd name="connsiteY113" fmla="*/ 815409 h 4743809"/>
                <a:gd name="connsiteX114" fmla="*/ 1221553 w 4206653"/>
                <a:gd name="connsiteY114" fmla="*/ 1211958 h 4743809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63782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45406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63782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81217 w 4206653"/>
                <a:gd name="connsiteY47" fmla="*/ 2618845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81217 w 4206653"/>
                <a:gd name="connsiteY47" fmla="*/ 2618845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4070190 w 4206653"/>
                <a:gd name="connsiteY50" fmla="*/ 3021367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084643 w 4560132"/>
                <a:gd name="connsiteY52" fmla="*/ 2663568 h 4745608"/>
                <a:gd name="connsiteX53" fmla="*/ 2995919 w 4560132"/>
                <a:gd name="connsiteY53" fmla="*/ 2782832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195661 w 4560132"/>
                <a:gd name="connsiteY52" fmla="*/ 2770904 h 4745608"/>
                <a:gd name="connsiteX53" fmla="*/ 2995919 w 4560132"/>
                <a:gd name="connsiteY53" fmla="*/ 2782832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195661 w 4560132"/>
                <a:gd name="connsiteY52" fmla="*/ 2770904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12085 w 4560132"/>
                <a:gd name="connsiteY51" fmla="*/ 2794761 h 4745608"/>
                <a:gd name="connsiteX52" fmla="*/ 3195661 w 4560132"/>
                <a:gd name="connsiteY52" fmla="*/ 2770904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12085 w 4560132"/>
                <a:gd name="connsiteY51" fmla="*/ 2794761 h 4745608"/>
                <a:gd name="connsiteX52" fmla="*/ 3217865 w 4560132"/>
                <a:gd name="connsiteY52" fmla="*/ 2829045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60193 w 4560132"/>
                <a:gd name="connsiteY51" fmla="*/ 2852901 h 4745608"/>
                <a:gd name="connsiteX52" fmla="*/ 3217865 w 4560132"/>
                <a:gd name="connsiteY52" fmla="*/ 2829045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5011600"/>
                <a:gd name="connsiteY0" fmla="*/ 1211958 h 4745608"/>
                <a:gd name="connsiteX1" fmla="*/ 1343911 w 5011600"/>
                <a:gd name="connsiteY1" fmla="*/ 1559828 h 4745608"/>
                <a:gd name="connsiteX2" fmla="*/ 1553023 w 5011600"/>
                <a:gd name="connsiteY2" fmla="*/ 1657728 h 4745608"/>
                <a:gd name="connsiteX3" fmla="*/ 1907353 w 5011600"/>
                <a:gd name="connsiteY3" fmla="*/ 1680588 h 4745608"/>
                <a:gd name="connsiteX4" fmla="*/ 2021653 w 5011600"/>
                <a:gd name="connsiteY4" fmla="*/ 1543428 h 4745608"/>
                <a:gd name="connsiteX5" fmla="*/ 2124523 w 5011600"/>
                <a:gd name="connsiteY5" fmla="*/ 1291968 h 4745608"/>
                <a:gd name="connsiteX6" fmla="*/ 2124523 w 5011600"/>
                <a:gd name="connsiteY6" fmla="*/ 1120518 h 4745608"/>
                <a:gd name="connsiteX7" fmla="*/ 2068029 w 5011600"/>
                <a:gd name="connsiteY7" fmla="*/ 825325 h 4745608"/>
                <a:gd name="connsiteX8" fmla="*/ 2078803 w 5011600"/>
                <a:gd name="connsiteY8" fmla="*/ 777618 h 4745608"/>
                <a:gd name="connsiteX9" fmla="*/ 2170243 w 5011600"/>
                <a:gd name="connsiteY9" fmla="*/ 1086228 h 4745608"/>
                <a:gd name="connsiteX10" fmla="*/ 2215963 w 5011600"/>
                <a:gd name="connsiteY10" fmla="*/ 1269108 h 4745608"/>
                <a:gd name="connsiteX11" fmla="*/ 2284543 w 5011600"/>
                <a:gd name="connsiteY11" fmla="*/ 1303398 h 4745608"/>
                <a:gd name="connsiteX12" fmla="*/ 2330263 w 5011600"/>
                <a:gd name="connsiteY12" fmla="*/ 1166238 h 4745608"/>
                <a:gd name="connsiteX13" fmla="*/ 2467423 w 5011600"/>
                <a:gd name="connsiteY13" fmla="*/ 880488 h 4745608"/>
                <a:gd name="connsiteX14" fmla="*/ 2558863 w 5011600"/>
                <a:gd name="connsiteY14" fmla="*/ 640458 h 4745608"/>
                <a:gd name="connsiteX15" fmla="*/ 2616013 w 5011600"/>
                <a:gd name="connsiteY15" fmla="*/ 537588 h 4745608"/>
                <a:gd name="connsiteX16" fmla="*/ 2558863 w 5011600"/>
                <a:gd name="connsiteY16" fmla="*/ 789048 h 4745608"/>
                <a:gd name="connsiteX17" fmla="*/ 2444563 w 5011600"/>
                <a:gd name="connsiteY17" fmla="*/ 1097658 h 4745608"/>
                <a:gd name="connsiteX18" fmla="*/ 2375983 w 5011600"/>
                <a:gd name="connsiteY18" fmla="*/ 1406268 h 4745608"/>
                <a:gd name="connsiteX19" fmla="*/ 2558863 w 5011600"/>
                <a:gd name="connsiteY19" fmla="*/ 1577718 h 4745608"/>
                <a:gd name="connsiteX20" fmla="*/ 2878903 w 5011600"/>
                <a:gd name="connsiteY20" fmla="*/ 1657728 h 4745608"/>
                <a:gd name="connsiteX21" fmla="*/ 3187513 w 5011600"/>
                <a:gd name="connsiteY21" fmla="*/ 1657728 h 4745608"/>
                <a:gd name="connsiteX22" fmla="*/ 3370393 w 5011600"/>
                <a:gd name="connsiteY22" fmla="*/ 1566288 h 4745608"/>
                <a:gd name="connsiteX23" fmla="*/ 3488066 w 5011600"/>
                <a:gd name="connsiteY23" fmla="*/ 1246753 h 4745608"/>
                <a:gd name="connsiteX24" fmla="*/ 3495138 w 5011600"/>
                <a:gd name="connsiteY24" fmla="*/ 1115548 h 4745608"/>
                <a:gd name="connsiteX25" fmla="*/ 3493650 w 5011600"/>
                <a:gd name="connsiteY25" fmla="*/ 1063976 h 4745608"/>
                <a:gd name="connsiteX26" fmla="*/ 3450403 w 5011600"/>
                <a:gd name="connsiteY26" fmla="*/ 777618 h 4745608"/>
                <a:gd name="connsiteX27" fmla="*/ 3119893 w 5011600"/>
                <a:gd name="connsiteY27" fmla="*/ 321571 h 4745608"/>
                <a:gd name="connsiteX28" fmla="*/ 3497351 w 5011600"/>
                <a:gd name="connsiteY28" fmla="*/ 674883 h 4745608"/>
                <a:gd name="connsiteX29" fmla="*/ 3759013 w 5011600"/>
                <a:gd name="connsiteY29" fmla="*/ 571878 h 4745608"/>
                <a:gd name="connsiteX30" fmla="*/ 3999043 w 5011600"/>
                <a:gd name="connsiteY30" fmla="*/ 91818 h 4745608"/>
                <a:gd name="connsiteX31" fmla="*/ 4033333 w 5011600"/>
                <a:gd name="connsiteY31" fmla="*/ 11808 h 4745608"/>
                <a:gd name="connsiteX32" fmla="*/ 3984569 w 5011600"/>
                <a:gd name="connsiteY32" fmla="*/ 247366 h 4745608"/>
                <a:gd name="connsiteX33" fmla="*/ 3812791 w 5011600"/>
                <a:gd name="connsiteY33" fmla="*/ 647417 h 4745608"/>
                <a:gd name="connsiteX34" fmla="*/ 3592906 w 5011600"/>
                <a:gd name="connsiteY34" fmla="*/ 811408 h 4745608"/>
                <a:gd name="connsiteX35" fmla="*/ 3604425 w 5011600"/>
                <a:gd name="connsiteY35" fmla="*/ 999253 h 4745608"/>
                <a:gd name="connsiteX36" fmla="*/ 3872985 w 5011600"/>
                <a:gd name="connsiteY36" fmla="*/ 881976 h 4745608"/>
                <a:gd name="connsiteX37" fmla="*/ 4200754 w 5011600"/>
                <a:gd name="connsiteY37" fmla="*/ 774136 h 4745608"/>
                <a:gd name="connsiteX38" fmla="*/ 4064251 w 5011600"/>
                <a:gd name="connsiteY38" fmla="*/ 847195 h 4745608"/>
                <a:gd name="connsiteX39" fmla="*/ 3818880 w 5011600"/>
                <a:gd name="connsiteY39" fmla="*/ 991305 h 4745608"/>
                <a:gd name="connsiteX40" fmla="*/ 3658531 w 5011600"/>
                <a:gd name="connsiteY40" fmla="*/ 1093178 h 4745608"/>
                <a:gd name="connsiteX41" fmla="*/ 3622838 w 5011600"/>
                <a:gd name="connsiteY41" fmla="*/ 1221401 h 4745608"/>
                <a:gd name="connsiteX42" fmla="*/ 3577446 w 5011600"/>
                <a:gd name="connsiteY42" fmla="*/ 1500691 h 4745608"/>
                <a:gd name="connsiteX43" fmla="*/ 3461833 w 5011600"/>
                <a:gd name="connsiteY43" fmla="*/ 1726308 h 4745608"/>
                <a:gd name="connsiteX44" fmla="*/ 3278953 w 5011600"/>
                <a:gd name="connsiteY44" fmla="*/ 2034918 h 4745608"/>
                <a:gd name="connsiteX45" fmla="*/ 3288742 w 5011600"/>
                <a:gd name="connsiteY45" fmla="*/ 2273460 h 4745608"/>
                <a:gd name="connsiteX46" fmla="*/ 3434288 w 5011600"/>
                <a:gd name="connsiteY46" fmla="*/ 2417577 h 4745608"/>
                <a:gd name="connsiteX47" fmla="*/ 3781217 w 5011600"/>
                <a:gd name="connsiteY47" fmla="*/ 2618845 h 4745608"/>
                <a:gd name="connsiteX48" fmla="*/ 4079053 w 5011600"/>
                <a:gd name="connsiteY48" fmla="*/ 2777868 h 4745608"/>
                <a:gd name="connsiteX49" fmla="*/ 5011598 w 5011600"/>
                <a:gd name="connsiteY49" fmla="*/ 3189329 h 4745608"/>
                <a:gd name="connsiteX50" fmla="*/ 4070190 w 5011600"/>
                <a:gd name="connsiteY50" fmla="*/ 3021367 h 4745608"/>
                <a:gd name="connsiteX51" fmla="*/ 3460193 w 5011600"/>
                <a:gd name="connsiteY51" fmla="*/ 2852901 h 4745608"/>
                <a:gd name="connsiteX52" fmla="*/ 3217865 w 5011600"/>
                <a:gd name="connsiteY52" fmla="*/ 2829045 h 4745608"/>
                <a:gd name="connsiteX53" fmla="*/ 3025524 w 5011600"/>
                <a:gd name="connsiteY53" fmla="*/ 2858861 h 4745608"/>
                <a:gd name="connsiteX54" fmla="*/ 2832855 w 5011600"/>
                <a:gd name="connsiteY54" fmla="*/ 2930924 h 4745608"/>
                <a:gd name="connsiteX55" fmla="*/ 2820111 w 5011600"/>
                <a:gd name="connsiteY55" fmla="*/ 3026344 h 4745608"/>
                <a:gd name="connsiteX56" fmla="*/ 2959241 w 5011600"/>
                <a:gd name="connsiteY56" fmla="*/ 3167976 h 4745608"/>
                <a:gd name="connsiteX57" fmla="*/ 3176083 w 5011600"/>
                <a:gd name="connsiteY57" fmla="*/ 3269358 h 4745608"/>
                <a:gd name="connsiteX58" fmla="*/ 3388239 w 5011600"/>
                <a:gd name="connsiteY58" fmla="*/ 3442290 h 4745608"/>
                <a:gd name="connsiteX59" fmla="*/ 3212014 w 5011600"/>
                <a:gd name="connsiteY59" fmla="*/ 3336948 h 4745608"/>
                <a:gd name="connsiteX60" fmla="*/ 3004633 w 5011600"/>
                <a:gd name="connsiteY60" fmla="*/ 3276814 h 4745608"/>
                <a:gd name="connsiteX61" fmla="*/ 2771676 w 5011600"/>
                <a:gd name="connsiteY61" fmla="*/ 3166987 h 4745608"/>
                <a:gd name="connsiteX62" fmla="*/ 2638873 w 5011600"/>
                <a:gd name="connsiteY62" fmla="*/ 3097908 h 4745608"/>
                <a:gd name="connsiteX63" fmla="*/ 2570293 w 5011600"/>
                <a:gd name="connsiteY63" fmla="*/ 3109338 h 4745608"/>
                <a:gd name="connsiteX64" fmla="*/ 2525557 w 5011600"/>
                <a:gd name="connsiteY64" fmla="*/ 3326508 h 4745608"/>
                <a:gd name="connsiteX65" fmla="*/ 2584349 w 5011600"/>
                <a:gd name="connsiteY65" fmla="*/ 3577470 h 4745608"/>
                <a:gd name="connsiteX66" fmla="*/ 2663703 w 5011600"/>
                <a:gd name="connsiteY66" fmla="*/ 3996904 h 4745608"/>
                <a:gd name="connsiteX67" fmla="*/ 2633113 w 5011600"/>
                <a:gd name="connsiteY67" fmla="*/ 4192703 h 4745608"/>
                <a:gd name="connsiteX68" fmla="*/ 2539703 w 5011600"/>
                <a:gd name="connsiteY68" fmla="*/ 4455574 h 4745608"/>
                <a:gd name="connsiteX69" fmla="*/ 2595212 w 5011600"/>
                <a:gd name="connsiteY69" fmla="*/ 3945217 h 4745608"/>
                <a:gd name="connsiteX70" fmla="*/ 2481240 w 5011600"/>
                <a:gd name="connsiteY70" fmla="*/ 3566538 h 4745608"/>
                <a:gd name="connsiteX71" fmla="*/ 2307403 w 5011600"/>
                <a:gd name="connsiteY71" fmla="*/ 3166488 h 4745608"/>
                <a:gd name="connsiteX72" fmla="*/ 2261683 w 5011600"/>
                <a:gd name="connsiteY72" fmla="*/ 3063618 h 4745608"/>
                <a:gd name="connsiteX73" fmla="*/ 2078803 w 5011600"/>
                <a:gd name="connsiteY73" fmla="*/ 2949318 h 4745608"/>
                <a:gd name="connsiteX74" fmla="*/ 1824299 w 5011600"/>
                <a:gd name="connsiteY74" fmla="*/ 3002494 h 4745608"/>
                <a:gd name="connsiteX75" fmla="*/ 1412162 w 5011600"/>
                <a:gd name="connsiteY75" fmla="*/ 3235573 h 4745608"/>
                <a:gd name="connsiteX76" fmla="*/ 1381573 w 5011600"/>
                <a:gd name="connsiteY76" fmla="*/ 3680838 h 4745608"/>
                <a:gd name="connsiteX77" fmla="*/ 1340867 w 5011600"/>
                <a:gd name="connsiteY77" fmla="*/ 3980504 h 4745608"/>
                <a:gd name="connsiteX78" fmla="*/ 1197619 w 5011600"/>
                <a:gd name="connsiteY78" fmla="*/ 4738831 h 4745608"/>
                <a:gd name="connsiteX79" fmla="*/ 1220896 w 5011600"/>
                <a:gd name="connsiteY79" fmla="*/ 4338309 h 4745608"/>
                <a:gd name="connsiteX80" fmla="*/ 1242772 w 5011600"/>
                <a:gd name="connsiteY80" fmla="*/ 4080888 h 4745608"/>
                <a:gd name="connsiteX81" fmla="*/ 1198693 w 5011600"/>
                <a:gd name="connsiteY81" fmla="*/ 3909438 h 4745608"/>
                <a:gd name="connsiteX82" fmla="*/ 970093 w 5011600"/>
                <a:gd name="connsiteY82" fmla="*/ 3989448 h 4745608"/>
                <a:gd name="connsiteX83" fmla="*/ 766328 w 5011600"/>
                <a:gd name="connsiteY83" fmla="*/ 4131990 h 4745608"/>
                <a:gd name="connsiteX84" fmla="*/ 555808 w 5011600"/>
                <a:gd name="connsiteY84" fmla="*/ 4355688 h 4745608"/>
                <a:gd name="connsiteX85" fmla="*/ 785900 w 5011600"/>
                <a:gd name="connsiteY85" fmla="*/ 4017771 h 4745608"/>
                <a:gd name="connsiteX86" fmla="*/ 1130113 w 5011600"/>
                <a:gd name="connsiteY86" fmla="*/ 3817500 h 4745608"/>
                <a:gd name="connsiteX87" fmla="*/ 1278703 w 5011600"/>
                <a:gd name="connsiteY87" fmla="*/ 3726558 h 4745608"/>
                <a:gd name="connsiteX88" fmla="*/ 1269661 w 5011600"/>
                <a:gd name="connsiteY88" fmla="*/ 3390117 h 4745608"/>
                <a:gd name="connsiteX89" fmla="*/ 1309620 w 5011600"/>
                <a:gd name="connsiteY89" fmla="*/ 3169963 h 4745608"/>
                <a:gd name="connsiteX90" fmla="*/ 1393003 w 5011600"/>
                <a:gd name="connsiteY90" fmla="*/ 3052188 h 4745608"/>
                <a:gd name="connsiteX91" fmla="*/ 1080693 w 5011600"/>
                <a:gd name="connsiteY91" fmla="*/ 2984604 h 4745608"/>
                <a:gd name="connsiteX92" fmla="*/ 663453 w 5011600"/>
                <a:gd name="connsiteY92" fmla="*/ 3023360 h 4745608"/>
                <a:gd name="connsiteX93" fmla="*/ 235111 w 5011600"/>
                <a:gd name="connsiteY93" fmla="*/ 3217172 h 4745608"/>
                <a:gd name="connsiteX94" fmla="*/ 421453 w 5011600"/>
                <a:gd name="connsiteY94" fmla="*/ 3029328 h 4745608"/>
                <a:gd name="connsiteX95" fmla="*/ 627193 w 5011600"/>
                <a:gd name="connsiteY95" fmla="*/ 2926458 h 4745608"/>
                <a:gd name="connsiteX96" fmla="*/ 854480 w 5011600"/>
                <a:gd name="connsiteY96" fmla="*/ 2889178 h 4745608"/>
                <a:gd name="connsiteX97" fmla="*/ 1149272 w 5011600"/>
                <a:gd name="connsiteY97" fmla="*/ 2889676 h 4745608"/>
                <a:gd name="connsiteX98" fmla="*/ 1531894 w 5011600"/>
                <a:gd name="connsiteY98" fmla="*/ 2917507 h 4745608"/>
                <a:gd name="connsiteX99" fmla="*/ 1860559 w 5011600"/>
                <a:gd name="connsiteY99" fmla="*/ 2766431 h 4745608"/>
                <a:gd name="connsiteX100" fmla="*/ 1701613 w 5011600"/>
                <a:gd name="connsiteY100" fmla="*/ 2263518 h 4745608"/>
                <a:gd name="connsiteX101" fmla="*/ 1690183 w 5011600"/>
                <a:gd name="connsiteY101" fmla="*/ 1966338 h 4745608"/>
                <a:gd name="connsiteX102" fmla="*/ 1381991 w 5011600"/>
                <a:gd name="connsiteY102" fmla="*/ 1841604 h 4745608"/>
                <a:gd name="connsiteX103" fmla="*/ 1095823 w 5011600"/>
                <a:gd name="connsiteY103" fmla="*/ 1714878 h 4745608"/>
                <a:gd name="connsiteX104" fmla="*/ 746507 w 5011600"/>
                <a:gd name="connsiteY104" fmla="*/ 1626415 h 4745608"/>
                <a:gd name="connsiteX105" fmla="*/ 352873 w 5011600"/>
                <a:gd name="connsiteY105" fmla="*/ 1726308 h 4745608"/>
                <a:gd name="connsiteX106" fmla="*/ 113171 w 5011600"/>
                <a:gd name="connsiteY106" fmla="*/ 1763582 h 4745608"/>
                <a:gd name="connsiteX107" fmla="*/ 9973 w 5011600"/>
                <a:gd name="connsiteY107" fmla="*/ 1737738 h 4745608"/>
                <a:gd name="connsiteX108" fmla="*/ 348516 w 5011600"/>
                <a:gd name="connsiteY108" fmla="*/ 1643812 h 4745608"/>
                <a:gd name="connsiteX109" fmla="*/ 653097 w 5011600"/>
                <a:gd name="connsiteY109" fmla="*/ 1543920 h 4745608"/>
                <a:gd name="connsiteX110" fmla="*/ 1072963 w 5011600"/>
                <a:gd name="connsiteY110" fmla="*/ 1612008 h 4745608"/>
                <a:gd name="connsiteX111" fmla="*/ 1244413 w 5011600"/>
                <a:gd name="connsiteY111" fmla="*/ 1657728 h 4745608"/>
                <a:gd name="connsiteX112" fmla="*/ 1205766 w 5011600"/>
                <a:gd name="connsiteY112" fmla="*/ 1451988 h 4745608"/>
                <a:gd name="connsiteX113" fmla="*/ 1046313 w 5011600"/>
                <a:gd name="connsiteY113" fmla="*/ 815409 h 4745608"/>
                <a:gd name="connsiteX114" fmla="*/ 1221553 w 5011600"/>
                <a:gd name="connsiteY114" fmla="*/ 1211958 h 4745608"/>
                <a:gd name="connsiteX0" fmla="*/ 1221553 w 5055473"/>
                <a:gd name="connsiteY0" fmla="*/ 1211958 h 4745608"/>
                <a:gd name="connsiteX1" fmla="*/ 1343911 w 5055473"/>
                <a:gd name="connsiteY1" fmla="*/ 1559828 h 4745608"/>
                <a:gd name="connsiteX2" fmla="*/ 1553023 w 5055473"/>
                <a:gd name="connsiteY2" fmla="*/ 1657728 h 4745608"/>
                <a:gd name="connsiteX3" fmla="*/ 1907353 w 5055473"/>
                <a:gd name="connsiteY3" fmla="*/ 1680588 h 4745608"/>
                <a:gd name="connsiteX4" fmla="*/ 2021653 w 5055473"/>
                <a:gd name="connsiteY4" fmla="*/ 1543428 h 4745608"/>
                <a:gd name="connsiteX5" fmla="*/ 2124523 w 5055473"/>
                <a:gd name="connsiteY5" fmla="*/ 1291968 h 4745608"/>
                <a:gd name="connsiteX6" fmla="*/ 2124523 w 5055473"/>
                <a:gd name="connsiteY6" fmla="*/ 1120518 h 4745608"/>
                <a:gd name="connsiteX7" fmla="*/ 2068029 w 5055473"/>
                <a:gd name="connsiteY7" fmla="*/ 825325 h 4745608"/>
                <a:gd name="connsiteX8" fmla="*/ 2078803 w 5055473"/>
                <a:gd name="connsiteY8" fmla="*/ 777618 h 4745608"/>
                <a:gd name="connsiteX9" fmla="*/ 2170243 w 5055473"/>
                <a:gd name="connsiteY9" fmla="*/ 1086228 h 4745608"/>
                <a:gd name="connsiteX10" fmla="*/ 2215963 w 5055473"/>
                <a:gd name="connsiteY10" fmla="*/ 1269108 h 4745608"/>
                <a:gd name="connsiteX11" fmla="*/ 2284543 w 5055473"/>
                <a:gd name="connsiteY11" fmla="*/ 1303398 h 4745608"/>
                <a:gd name="connsiteX12" fmla="*/ 2330263 w 5055473"/>
                <a:gd name="connsiteY12" fmla="*/ 1166238 h 4745608"/>
                <a:gd name="connsiteX13" fmla="*/ 2467423 w 5055473"/>
                <a:gd name="connsiteY13" fmla="*/ 880488 h 4745608"/>
                <a:gd name="connsiteX14" fmla="*/ 2558863 w 5055473"/>
                <a:gd name="connsiteY14" fmla="*/ 640458 h 4745608"/>
                <a:gd name="connsiteX15" fmla="*/ 2616013 w 5055473"/>
                <a:gd name="connsiteY15" fmla="*/ 537588 h 4745608"/>
                <a:gd name="connsiteX16" fmla="*/ 2558863 w 5055473"/>
                <a:gd name="connsiteY16" fmla="*/ 789048 h 4745608"/>
                <a:gd name="connsiteX17" fmla="*/ 2444563 w 5055473"/>
                <a:gd name="connsiteY17" fmla="*/ 1097658 h 4745608"/>
                <a:gd name="connsiteX18" fmla="*/ 2375983 w 5055473"/>
                <a:gd name="connsiteY18" fmla="*/ 1406268 h 4745608"/>
                <a:gd name="connsiteX19" fmla="*/ 2558863 w 5055473"/>
                <a:gd name="connsiteY19" fmla="*/ 1577718 h 4745608"/>
                <a:gd name="connsiteX20" fmla="*/ 2878903 w 5055473"/>
                <a:gd name="connsiteY20" fmla="*/ 1657728 h 4745608"/>
                <a:gd name="connsiteX21" fmla="*/ 3187513 w 5055473"/>
                <a:gd name="connsiteY21" fmla="*/ 1657728 h 4745608"/>
                <a:gd name="connsiteX22" fmla="*/ 3370393 w 5055473"/>
                <a:gd name="connsiteY22" fmla="*/ 1566288 h 4745608"/>
                <a:gd name="connsiteX23" fmla="*/ 3488066 w 5055473"/>
                <a:gd name="connsiteY23" fmla="*/ 1246753 h 4745608"/>
                <a:gd name="connsiteX24" fmla="*/ 3495138 w 5055473"/>
                <a:gd name="connsiteY24" fmla="*/ 1115548 h 4745608"/>
                <a:gd name="connsiteX25" fmla="*/ 3493650 w 5055473"/>
                <a:gd name="connsiteY25" fmla="*/ 1063976 h 4745608"/>
                <a:gd name="connsiteX26" fmla="*/ 3450403 w 5055473"/>
                <a:gd name="connsiteY26" fmla="*/ 777618 h 4745608"/>
                <a:gd name="connsiteX27" fmla="*/ 3119893 w 5055473"/>
                <a:gd name="connsiteY27" fmla="*/ 321571 h 4745608"/>
                <a:gd name="connsiteX28" fmla="*/ 3497351 w 5055473"/>
                <a:gd name="connsiteY28" fmla="*/ 674883 h 4745608"/>
                <a:gd name="connsiteX29" fmla="*/ 3759013 w 5055473"/>
                <a:gd name="connsiteY29" fmla="*/ 571878 h 4745608"/>
                <a:gd name="connsiteX30" fmla="*/ 3999043 w 5055473"/>
                <a:gd name="connsiteY30" fmla="*/ 91818 h 4745608"/>
                <a:gd name="connsiteX31" fmla="*/ 4033333 w 5055473"/>
                <a:gd name="connsiteY31" fmla="*/ 11808 h 4745608"/>
                <a:gd name="connsiteX32" fmla="*/ 3984569 w 5055473"/>
                <a:gd name="connsiteY32" fmla="*/ 247366 h 4745608"/>
                <a:gd name="connsiteX33" fmla="*/ 3812791 w 5055473"/>
                <a:gd name="connsiteY33" fmla="*/ 647417 h 4745608"/>
                <a:gd name="connsiteX34" fmla="*/ 3592906 w 5055473"/>
                <a:gd name="connsiteY34" fmla="*/ 811408 h 4745608"/>
                <a:gd name="connsiteX35" fmla="*/ 3604425 w 5055473"/>
                <a:gd name="connsiteY35" fmla="*/ 999253 h 4745608"/>
                <a:gd name="connsiteX36" fmla="*/ 3872985 w 5055473"/>
                <a:gd name="connsiteY36" fmla="*/ 881976 h 4745608"/>
                <a:gd name="connsiteX37" fmla="*/ 4200754 w 5055473"/>
                <a:gd name="connsiteY37" fmla="*/ 774136 h 4745608"/>
                <a:gd name="connsiteX38" fmla="*/ 4064251 w 5055473"/>
                <a:gd name="connsiteY38" fmla="*/ 847195 h 4745608"/>
                <a:gd name="connsiteX39" fmla="*/ 3818880 w 5055473"/>
                <a:gd name="connsiteY39" fmla="*/ 991305 h 4745608"/>
                <a:gd name="connsiteX40" fmla="*/ 3658531 w 5055473"/>
                <a:gd name="connsiteY40" fmla="*/ 1093178 h 4745608"/>
                <a:gd name="connsiteX41" fmla="*/ 3622838 w 5055473"/>
                <a:gd name="connsiteY41" fmla="*/ 1221401 h 4745608"/>
                <a:gd name="connsiteX42" fmla="*/ 3577446 w 5055473"/>
                <a:gd name="connsiteY42" fmla="*/ 1500691 h 4745608"/>
                <a:gd name="connsiteX43" fmla="*/ 3461833 w 5055473"/>
                <a:gd name="connsiteY43" fmla="*/ 1726308 h 4745608"/>
                <a:gd name="connsiteX44" fmla="*/ 3278953 w 5055473"/>
                <a:gd name="connsiteY44" fmla="*/ 2034918 h 4745608"/>
                <a:gd name="connsiteX45" fmla="*/ 3288742 w 5055473"/>
                <a:gd name="connsiteY45" fmla="*/ 2273460 h 4745608"/>
                <a:gd name="connsiteX46" fmla="*/ 3434288 w 5055473"/>
                <a:gd name="connsiteY46" fmla="*/ 2417577 h 4745608"/>
                <a:gd name="connsiteX47" fmla="*/ 3781217 w 5055473"/>
                <a:gd name="connsiteY47" fmla="*/ 2618845 h 4745608"/>
                <a:gd name="connsiteX48" fmla="*/ 4079053 w 5055473"/>
                <a:gd name="connsiteY48" fmla="*/ 2777868 h 4745608"/>
                <a:gd name="connsiteX49" fmla="*/ 5011598 w 5055473"/>
                <a:gd name="connsiteY49" fmla="*/ 3189329 h 4745608"/>
                <a:gd name="connsiteX50" fmla="*/ 4818456 w 5055473"/>
                <a:gd name="connsiteY50" fmla="*/ 3291193 h 4745608"/>
                <a:gd name="connsiteX51" fmla="*/ 4070190 w 5055473"/>
                <a:gd name="connsiteY51" fmla="*/ 3021367 h 4745608"/>
                <a:gd name="connsiteX52" fmla="*/ 3460193 w 5055473"/>
                <a:gd name="connsiteY52" fmla="*/ 2852901 h 4745608"/>
                <a:gd name="connsiteX53" fmla="*/ 3217865 w 5055473"/>
                <a:gd name="connsiteY53" fmla="*/ 2829045 h 4745608"/>
                <a:gd name="connsiteX54" fmla="*/ 3025524 w 5055473"/>
                <a:gd name="connsiteY54" fmla="*/ 2858861 h 4745608"/>
                <a:gd name="connsiteX55" fmla="*/ 2832855 w 5055473"/>
                <a:gd name="connsiteY55" fmla="*/ 2930924 h 4745608"/>
                <a:gd name="connsiteX56" fmla="*/ 2820111 w 5055473"/>
                <a:gd name="connsiteY56" fmla="*/ 3026344 h 4745608"/>
                <a:gd name="connsiteX57" fmla="*/ 2959241 w 5055473"/>
                <a:gd name="connsiteY57" fmla="*/ 3167976 h 4745608"/>
                <a:gd name="connsiteX58" fmla="*/ 3176083 w 5055473"/>
                <a:gd name="connsiteY58" fmla="*/ 3269358 h 4745608"/>
                <a:gd name="connsiteX59" fmla="*/ 3388239 w 5055473"/>
                <a:gd name="connsiteY59" fmla="*/ 3442290 h 4745608"/>
                <a:gd name="connsiteX60" fmla="*/ 3212014 w 5055473"/>
                <a:gd name="connsiteY60" fmla="*/ 3336948 h 4745608"/>
                <a:gd name="connsiteX61" fmla="*/ 3004633 w 5055473"/>
                <a:gd name="connsiteY61" fmla="*/ 3276814 h 4745608"/>
                <a:gd name="connsiteX62" fmla="*/ 2771676 w 5055473"/>
                <a:gd name="connsiteY62" fmla="*/ 3166987 h 4745608"/>
                <a:gd name="connsiteX63" fmla="*/ 2638873 w 5055473"/>
                <a:gd name="connsiteY63" fmla="*/ 3097908 h 4745608"/>
                <a:gd name="connsiteX64" fmla="*/ 2570293 w 5055473"/>
                <a:gd name="connsiteY64" fmla="*/ 3109338 h 4745608"/>
                <a:gd name="connsiteX65" fmla="*/ 2525557 w 5055473"/>
                <a:gd name="connsiteY65" fmla="*/ 3326508 h 4745608"/>
                <a:gd name="connsiteX66" fmla="*/ 2584349 w 5055473"/>
                <a:gd name="connsiteY66" fmla="*/ 3577470 h 4745608"/>
                <a:gd name="connsiteX67" fmla="*/ 2663703 w 5055473"/>
                <a:gd name="connsiteY67" fmla="*/ 3996904 h 4745608"/>
                <a:gd name="connsiteX68" fmla="*/ 2633113 w 5055473"/>
                <a:gd name="connsiteY68" fmla="*/ 4192703 h 4745608"/>
                <a:gd name="connsiteX69" fmla="*/ 2539703 w 5055473"/>
                <a:gd name="connsiteY69" fmla="*/ 4455574 h 4745608"/>
                <a:gd name="connsiteX70" fmla="*/ 2595212 w 5055473"/>
                <a:gd name="connsiteY70" fmla="*/ 3945217 h 4745608"/>
                <a:gd name="connsiteX71" fmla="*/ 2481240 w 5055473"/>
                <a:gd name="connsiteY71" fmla="*/ 3566538 h 4745608"/>
                <a:gd name="connsiteX72" fmla="*/ 2307403 w 5055473"/>
                <a:gd name="connsiteY72" fmla="*/ 3166488 h 4745608"/>
                <a:gd name="connsiteX73" fmla="*/ 2261683 w 5055473"/>
                <a:gd name="connsiteY73" fmla="*/ 3063618 h 4745608"/>
                <a:gd name="connsiteX74" fmla="*/ 2078803 w 5055473"/>
                <a:gd name="connsiteY74" fmla="*/ 2949318 h 4745608"/>
                <a:gd name="connsiteX75" fmla="*/ 1824299 w 5055473"/>
                <a:gd name="connsiteY75" fmla="*/ 3002494 h 4745608"/>
                <a:gd name="connsiteX76" fmla="*/ 1412162 w 5055473"/>
                <a:gd name="connsiteY76" fmla="*/ 3235573 h 4745608"/>
                <a:gd name="connsiteX77" fmla="*/ 1381573 w 5055473"/>
                <a:gd name="connsiteY77" fmla="*/ 3680838 h 4745608"/>
                <a:gd name="connsiteX78" fmla="*/ 1340867 w 5055473"/>
                <a:gd name="connsiteY78" fmla="*/ 3980504 h 4745608"/>
                <a:gd name="connsiteX79" fmla="*/ 1197619 w 5055473"/>
                <a:gd name="connsiteY79" fmla="*/ 4738831 h 4745608"/>
                <a:gd name="connsiteX80" fmla="*/ 1220896 w 5055473"/>
                <a:gd name="connsiteY80" fmla="*/ 4338309 h 4745608"/>
                <a:gd name="connsiteX81" fmla="*/ 1242772 w 5055473"/>
                <a:gd name="connsiteY81" fmla="*/ 4080888 h 4745608"/>
                <a:gd name="connsiteX82" fmla="*/ 1198693 w 5055473"/>
                <a:gd name="connsiteY82" fmla="*/ 3909438 h 4745608"/>
                <a:gd name="connsiteX83" fmla="*/ 970093 w 5055473"/>
                <a:gd name="connsiteY83" fmla="*/ 3989448 h 4745608"/>
                <a:gd name="connsiteX84" fmla="*/ 766328 w 5055473"/>
                <a:gd name="connsiteY84" fmla="*/ 4131990 h 4745608"/>
                <a:gd name="connsiteX85" fmla="*/ 555808 w 5055473"/>
                <a:gd name="connsiteY85" fmla="*/ 4355688 h 4745608"/>
                <a:gd name="connsiteX86" fmla="*/ 785900 w 5055473"/>
                <a:gd name="connsiteY86" fmla="*/ 4017771 h 4745608"/>
                <a:gd name="connsiteX87" fmla="*/ 1130113 w 5055473"/>
                <a:gd name="connsiteY87" fmla="*/ 3817500 h 4745608"/>
                <a:gd name="connsiteX88" fmla="*/ 1278703 w 5055473"/>
                <a:gd name="connsiteY88" fmla="*/ 3726558 h 4745608"/>
                <a:gd name="connsiteX89" fmla="*/ 1269661 w 5055473"/>
                <a:gd name="connsiteY89" fmla="*/ 3390117 h 4745608"/>
                <a:gd name="connsiteX90" fmla="*/ 1309620 w 5055473"/>
                <a:gd name="connsiteY90" fmla="*/ 3169963 h 4745608"/>
                <a:gd name="connsiteX91" fmla="*/ 1393003 w 5055473"/>
                <a:gd name="connsiteY91" fmla="*/ 3052188 h 4745608"/>
                <a:gd name="connsiteX92" fmla="*/ 1080693 w 5055473"/>
                <a:gd name="connsiteY92" fmla="*/ 2984604 h 4745608"/>
                <a:gd name="connsiteX93" fmla="*/ 663453 w 5055473"/>
                <a:gd name="connsiteY93" fmla="*/ 3023360 h 4745608"/>
                <a:gd name="connsiteX94" fmla="*/ 235111 w 5055473"/>
                <a:gd name="connsiteY94" fmla="*/ 3217172 h 4745608"/>
                <a:gd name="connsiteX95" fmla="*/ 421453 w 5055473"/>
                <a:gd name="connsiteY95" fmla="*/ 3029328 h 4745608"/>
                <a:gd name="connsiteX96" fmla="*/ 627193 w 5055473"/>
                <a:gd name="connsiteY96" fmla="*/ 2926458 h 4745608"/>
                <a:gd name="connsiteX97" fmla="*/ 854480 w 5055473"/>
                <a:gd name="connsiteY97" fmla="*/ 2889178 h 4745608"/>
                <a:gd name="connsiteX98" fmla="*/ 1149272 w 5055473"/>
                <a:gd name="connsiteY98" fmla="*/ 2889676 h 4745608"/>
                <a:gd name="connsiteX99" fmla="*/ 1531894 w 5055473"/>
                <a:gd name="connsiteY99" fmla="*/ 2917507 h 4745608"/>
                <a:gd name="connsiteX100" fmla="*/ 1860559 w 5055473"/>
                <a:gd name="connsiteY100" fmla="*/ 2766431 h 4745608"/>
                <a:gd name="connsiteX101" fmla="*/ 1701613 w 5055473"/>
                <a:gd name="connsiteY101" fmla="*/ 2263518 h 4745608"/>
                <a:gd name="connsiteX102" fmla="*/ 1690183 w 5055473"/>
                <a:gd name="connsiteY102" fmla="*/ 1966338 h 4745608"/>
                <a:gd name="connsiteX103" fmla="*/ 1381991 w 5055473"/>
                <a:gd name="connsiteY103" fmla="*/ 1841604 h 4745608"/>
                <a:gd name="connsiteX104" fmla="*/ 1095823 w 5055473"/>
                <a:gd name="connsiteY104" fmla="*/ 1714878 h 4745608"/>
                <a:gd name="connsiteX105" fmla="*/ 746507 w 5055473"/>
                <a:gd name="connsiteY105" fmla="*/ 1626415 h 4745608"/>
                <a:gd name="connsiteX106" fmla="*/ 352873 w 5055473"/>
                <a:gd name="connsiteY106" fmla="*/ 1726308 h 4745608"/>
                <a:gd name="connsiteX107" fmla="*/ 113171 w 5055473"/>
                <a:gd name="connsiteY107" fmla="*/ 1763582 h 4745608"/>
                <a:gd name="connsiteX108" fmla="*/ 9973 w 5055473"/>
                <a:gd name="connsiteY108" fmla="*/ 1737738 h 4745608"/>
                <a:gd name="connsiteX109" fmla="*/ 348516 w 5055473"/>
                <a:gd name="connsiteY109" fmla="*/ 1643812 h 4745608"/>
                <a:gd name="connsiteX110" fmla="*/ 653097 w 5055473"/>
                <a:gd name="connsiteY110" fmla="*/ 1543920 h 4745608"/>
                <a:gd name="connsiteX111" fmla="*/ 1072963 w 5055473"/>
                <a:gd name="connsiteY111" fmla="*/ 1612008 h 4745608"/>
                <a:gd name="connsiteX112" fmla="*/ 1244413 w 5055473"/>
                <a:gd name="connsiteY112" fmla="*/ 1657728 h 4745608"/>
                <a:gd name="connsiteX113" fmla="*/ 1205766 w 5055473"/>
                <a:gd name="connsiteY113" fmla="*/ 1451988 h 4745608"/>
                <a:gd name="connsiteX114" fmla="*/ 1046313 w 5055473"/>
                <a:gd name="connsiteY114" fmla="*/ 815409 h 4745608"/>
                <a:gd name="connsiteX115" fmla="*/ 1221553 w 5055473"/>
                <a:gd name="connsiteY115" fmla="*/ 1211958 h 4745608"/>
                <a:gd name="connsiteX0" fmla="*/ 1221553 w 5055473"/>
                <a:gd name="connsiteY0" fmla="*/ 1211958 h 4745608"/>
                <a:gd name="connsiteX1" fmla="*/ 1343911 w 5055473"/>
                <a:gd name="connsiteY1" fmla="*/ 1559828 h 4745608"/>
                <a:gd name="connsiteX2" fmla="*/ 1553023 w 5055473"/>
                <a:gd name="connsiteY2" fmla="*/ 1657728 h 4745608"/>
                <a:gd name="connsiteX3" fmla="*/ 1907353 w 5055473"/>
                <a:gd name="connsiteY3" fmla="*/ 1680588 h 4745608"/>
                <a:gd name="connsiteX4" fmla="*/ 2021653 w 5055473"/>
                <a:gd name="connsiteY4" fmla="*/ 1543428 h 4745608"/>
                <a:gd name="connsiteX5" fmla="*/ 2124523 w 5055473"/>
                <a:gd name="connsiteY5" fmla="*/ 1291968 h 4745608"/>
                <a:gd name="connsiteX6" fmla="*/ 2124523 w 5055473"/>
                <a:gd name="connsiteY6" fmla="*/ 1120518 h 4745608"/>
                <a:gd name="connsiteX7" fmla="*/ 2068029 w 5055473"/>
                <a:gd name="connsiteY7" fmla="*/ 825325 h 4745608"/>
                <a:gd name="connsiteX8" fmla="*/ 2078803 w 5055473"/>
                <a:gd name="connsiteY8" fmla="*/ 777618 h 4745608"/>
                <a:gd name="connsiteX9" fmla="*/ 2170243 w 5055473"/>
                <a:gd name="connsiteY9" fmla="*/ 1086228 h 4745608"/>
                <a:gd name="connsiteX10" fmla="*/ 2215963 w 5055473"/>
                <a:gd name="connsiteY10" fmla="*/ 1269108 h 4745608"/>
                <a:gd name="connsiteX11" fmla="*/ 2284543 w 5055473"/>
                <a:gd name="connsiteY11" fmla="*/ 1303398 h 4745608"/>
                <a:gd name="connsiteX12" fmla="*/ 2330263 w 5055473"/>
                <a:gd name="connsiteY12" fmla="*/ 1166238 h 4745608"/>
                <a:gd name="connsiteX13" fmla="*/ 2467423 w 5055473"/>
                <a:gd name="connsiteY13" fmla="*/ 880488 h 4745608"/>
                <a:gd name="connsiteX14" fmla="*/ 2558863 w 5055473"/>
                <a:gd name="connsiteY14" fmla="*/ 640458 h 4745608"/>
                <a:gd name="connsiteX15" fmla="*/ 2616013 w 5055473"/>
                <a:gd name="connsiteY15" fmla="*/ 537588 h 4745608"/>
                <a:gd name="connsiteX16" fmla="*/ 2558863 w 5055473"/>
                <a:gd name="connsiteY16" fmla="*/ 789048 h 4745608"/>
                <a:gd name="connsiteX17" fmla="*/ 2444563 w 5055473"/>
                <a:gd name="connsiteY17" fmla="*/ 1097658 h 4745608"/>
                <a:gd name="connsiteX18" fmla="*/ 2375983 w 5055473"/>
                <a:gd name="connsiteY18" fmla="*/ 1406268 h 4745608"/>
                <a:gd name="connsiteX19" fmla="*/ 2558863 w 5055473"/>
                <a:gd name="connsiteY19" fmla="*/ 1577718 h 4745608"/>
                <a:gd name="connsiteX20" fmla="*/ 2878903 w 5055473"/>
                <a:gd name="connsiteY20" fmla="*/ 1657728 h 4745608"/>
                <a:gd name="connsiteX21" fmla="*/ 3187513 w 5055473"/>
                <a:gd name="connsiteY21" fmla="*/ 1657728 h 4745608"/>
                <a:gd name="connsiteX22" fmla="*/ 3370393 w 5055473"/>
                <a:gd name="connsiteY22" fmla="*/ 1566288 h 4745608"/>
                <a:gd name="connsiteX23" fmla="*/ 3488066 w 5055473"/>
                <a:gd name="connsiteY23" fmla="*/ 1246753 h 4745608"/>
                <a:gd name="connsiteX24" fmla="*/ 3495138 w 5055473"/>
                <a:gd name="connsiteY24" fmla="*/ 1115548 h 4745608"/>
                <a:gd name="connsiteX25" fmla="*/ 3493650 w 5055473"/>
                <a:gd name="connsiteY25" fmla="*/ 1063976 h 4745608"/>
                <a:gd name="connsiteX26" fmla="*/ 3450403 w 5055473"/>
                <a:gd name="connsiteY26" fmla="*/ 777618 h 4745608"/>
                <a:gd name="connsiteX27" fmla="*/ 3119893 w 5055473"/>
                <a:gd name="connsiteY27" fmla="*/ 321571 h 4745608"/>
                <a:gd name="connsiteX28" fmla="*/ 3497351 w 5055473"/>
                <a:gd name="connsiteY28" fmla="*/ 674883 h 4745608"/>
                <a:gd name="connsiteX29" fmla="*/ 3759013 w 5055473"/>
                <a:gd name="connsiteY29" fmla="*/ 571878 h 4745608"/>
                <a:gd name="connsiteX30" fmla="*/ 3999043 w 5055473"/>
                <a:gd name="connsiteY30" fmla="*/ 91818 h 4745608"/>
                <a:gd name="connsiteX31" fmla="*/ 4033333 w 5055473"/>
                <a:gd name="connsiteY31" fmla="*/ 11808 h 4745608"/>
                <a:gd name="connsiteX32" fmla="*/ 3984569 w 5055473"/>
                <a:gd name="connsiteY32" fmla="*/ 247366 h 4745608"/>
                <a:gd name="connsiteX33" fmla="*/ 3812791 w 5055473"/>
                <a:gd name="connsiteY33" fmla="*/ 647417 h 4745608"/>
                <a:gd name="connsiteX34" fmla="*/ 3592906 w 5055473"/>
                <a:gd name="connsiteY34" fmla="*/ 811408 h 4745608"/>
                <a:gd name="connsiteX35" fmla="*/ 3604425 w 5055473"/>
                <a:gd name="connsiteY35" fmla="*/ 999253 h 4745608"/>
                <a:gd name="connsiteX36" fmla="*/ 3872985 w 5055473"/>
                <a:gd name="connsiteY36" fmla="*/ 881976 h 4745608"/>
                <a:gd name="connsiteX37" fmla="*/ 4200754 w 5055473"/>
                <a:gd name="connsiteY37" fmla="*/ 774136 h 4745608"/>
                <a:gd name="connsiteX38" fmla="*/ 4064251 w 5055473"/>
                <a:gd name="connsiteY38" fmla="*/ 847195 h 4745608"/>
                <a:gd name="connsiteX39" fmla="*/ 3818880 w 5055473"/>
                <a:gd name="connsiteY39" fmla="*/ 991305 h 4745608"/>
                <a:gd name="connsiteX40" fmla="*/ 3658531 w 5055473"/>
                <a:gd name="connsiteY40" fmla="*/ 1093178 h 4745608"/>
                <a:gd name="connsiteX41" fmla="*/ 3622838 w 5055473"/>
                <a:gd name="connsiteY41" fmla="*/ 1221401 h 4745608"/>
                <a:gd name="connsiteX42" fmla="*/ 3577446 w 5055473"/>
                <a:gd name="connsiteY42" fmla="*/ 1500691 h 4745608"/>
                <a:gd name="connsiteX43" fmla="*/ 3461833 w 5055473"/>
                <a:gd name="connsiteY43" fmla="*/ 1726308 h 4745608"/>
                <a:gd name="connsiteX44" fmla="*/ 3278953 w 5055473"/>
                <a:gd name="connsiteY44" fmla="*/ 2034918 h 4745608"/>
                <a:gd name="connsiteX45" fmla="*/ 3288742 w 5055473"/>
                <a:gd name="connsiteY45" fmla="*/ 2273460 h 4745608"/>
                <a:gd name="connsiteX46" fmla="*/ 3434288 w 5055473"/>
                <a:gd name="connsiteY46" fmla="*/ 2417577 h 4745608"/>
                <a:gd name="connsiteX47" fmla="*/ 3781217 w 5055473"/>
                <a:gd name="connsiteY47" fmla="*/ 2618845 h 4745608"/>
                <a:gd name="connsiteX48" fmla="*/ 4079053 w 5055473"/>
                <a:gd name="connsiteY48" fmla="*/ 2777868 h 4745608"/>
                <a:gd name="connsiteX49" fmla="*/ 5011598 w 5055473"/>
                <a:gd name="connsiteY49" fmla="*/ 3189329 h 4745608"/>
                <a:gd name="connsiteX50" fmla="*/ 4818456 w 5055473"/>
                <a:gd name="connsiteY50" fmla="*/ 3291193 h 4745608"/>
                <a:gd name="connsiteX51" fmla="*/ 4070190 w 5055473"/>
                <a:gd name="connsiteY51" fmla="*/ 3021367 h 4745608"/>
                <a:gd name="connsiteX52" fmla="*/ 3460193 w 5055473"/>
                <a:gd name="connsiteY52" fmla="*/ 2852901 h 4745608"/>
                <a:gd name="connsiteX53" fmla="*/ 3217865 w 5055473"/>
                <a:gd name="connsiteY53" fmla="*/ 2829045 h 4745608"/>
                <a:gd name="connsiteX54" fmla="*/ 3025524 w 5055473"/>
                <a:gd name="connsiteY54" fmla="*/ 2858861 h 4745608"/>
                <a:gd name="connsiteX55" fmla="*/ 2832855 w 5055473"/>
                <a:gd name="connsiteY55" fmla="*/ 2930924 h 4745608"/>
                <a:gd name="connsiteX56" fmla="*/ 2820111 w 5055473"/>
                <a:gd name="connsiteY56" fmla="*/ 3026344 h 4745608"/>
                <a:gd name="connsiteX57" fmla="*/ 2959241 w 5055473"/>
                <a:gd name="connsiteY57" fmla="*/ 3167976 h 4745608"/>
                <a:gd name="connsiteX58" fmla="*/ 3176083 w 5055473"/>
                <a:gd name="connsiteY58" fmla="*/ 3269358 h 4745608"/>
                <a:gd name="connsiteX59" fmla="*/ 3388239 w 5055473"/>
                <a:gd name="connsiteY59" fmla="*/ 3442290 h 4745608"/>
                <a:gd name="connsiteX60" fmla="*/ 3212014 w 5055473"/>
                <a:gd name="connsiteY60" fmla="*/ 3336948 h 4745608"/>
                <a:gd name="connsiteX61" fmla="*/ 3004633 w 5055473"/>
                <a:gd name="connsiteY61" fmla="*/ 3276814 h 4745608"/>
                <a:gd name="connsiteX62" fmla="*/ 2771676 w 5055473"/>
                <a:gd name="connsiteY62" fmla="*/ 3166987 h 4745608"/>
                <a:gd name="connsiteX63" fmla="*/ 2638873 w 5055473"/>
                <a:gd name="connsiteY63" fmla="*/ 3097908 h 4745608"/>
                <a:gd name="connsiteX64" fmla="*/ 2570293 w 5055473"/>
                <a:gd name="connsiteY64" fmla="*/ 3109338 h 4745608"/>
                <a:gd name="connsiteX65" fmla="*/ 2525557 w 5055473"/>
                <a:gd name="connsiteY65" fmla="*/ 3326508 h 4745608"/>
                <a:gd name="connsiteX66" fmla="*/ 2584349 w 5055473"/>
                <a:gd name="connsiteY66" fmla="*/ 3577470 h 4745608"/>
                <a:gd name="connsiteX67" fmla="*/ 2663703 w 5055473"/>
                <a:gd name="connsiteY67" fmla="*/ 3996904 h 4745608"/>
                <a:gd name="connsiteX68" fmla="*/ 2633113 w 5055473"/>
                <a:gd name="connsiteY68" fmla="*/ 4192703 h 4745608"/>
                <a:gd name="connsiteX69" fmla="*/ 2539703 w 5055473"/>
                <a:gd name="connsiteY69" fmla="*/ 4455574 h 4745608"/>
                <a:gd name="connsiteX70" fmla="*/ 2595212 w 5055473"/>
                <a:gd name="connsiteY70" fmla="*/ 3945217 h 4745608"/>
                <a:gd name="connsiteX71" fmla="*/ 2481240 w 5055473"/>
                <a:gd name="connsiteY71" fmla="*/ 3566538 h 4745608"/>
                <a:gd name="connsiteX72" fmla="*/ 2307403 w 5055473"/>
                <a:gd name="connsiteY72" fmla="*/ 3166488 h 4745608"/>
                <a:gd name="connsiteX73" fmla="*/ 2261683 w 5055473"/>
                <a:gd name="connsiteY73" fmla="*/ 3063618 h 4745608"/>
                <a:gd name="connsiteX74" fmla="*/ 2078803 w 5055473"/>
                <a:gd name="connsiteY74" fmla="*/ 2949318 h 4745608"/>
                <a:gd name="connsiteX75" fmla="*/ 1824299 w 5055473"/>
                <a:gd name="connsiteY75" fmla="*/ 3002494 h 4745608"/>
                <a:gd name="connsiteX76" fmla="*/ 1412162 w 5055473"/>
                <a:gd name="connsiteY76" fmla="*/ 3235573 h 4745608"/>
                <a:gd name="connsiteX77" fmla="*/ 1381573 w 5055473"/>
                <a:gd name="connsiteY77" fmla="*/ 3680838 h 4745608"/>
                <a:gd name="connsiteX78" fmla="*/ 1340867 w 5055473"/>
                <a:gd name="connsiteY78" fmla="*/ 3980504 h 4745608"/>
                <a:gd name="connsiteX79" fmla="*/ 1197619 w 5055473"/>
                <a:gd name="connsiteY79" fmla="*/ 4738831 h 4745608"/>
                <a:gd name="connsiteX80" fmla="*/ 1220896 w 5055473"/>
                <a:gd name="connsiteY80" fmla="*/ 4338309 h 4745608"/>
                <a:gd name="connsiteX81" fmla="*/ 1242772 w 5055473"/>
                <a:gd name="connsiteY81" fmla="*/ 4080888 h 4745608"/>
                <a:gd name="connsiteX82" fmla="*/ 1198693 w 5055473"/>
                <a:gd name="connsiteY82" fmla="*/ 3909438 h 4745608"/>
                <a:gd name="connsiteX83" fmla="*/ 970093 w 5055473"/>
                <a:gd name="connsiteY83" fmla="*/ 3989448 h 4745608"/>
                <a:gd name="connsiteX84" fmla="*/ 766328 w 5055473"/>
                <a:gd name="connsiteY84" fmla="*/ 4131990 h 4745608"/>
                <a:gd name="connsiteX85" fmla="*/ 555808 w 5055473"/>
                <a:gd name="connsiteY85" fmla="*/ 4355688 h 4745608"/>
                <a:gd name="connsiteX86" fmla="*/ 785900 w 5055473"/>
                <a:gd name="connsiteY86" fmla="*/ 4017771 h 4745608"/>
                <a:gd name="connsiteX87" fmla="*/ 1130113 w 5055473"/>
                <a:gd name="connsiteY87" fmla="*/ 3817500 h 4745608"/>
                <a:gd name="connsiteX88" fmla="*/ 1278703 w 5055473"/>
                <a:gd name="connsiteY88" fmla="*/ 3726558 h 4745608"/>
                <a:gd name="connsiteX89" fmla="*/ 1269661 w 5055473"/>
                <a:gd name="connsiteY89" fmla="*/ 3390117 h 4745608"/>
                <a:gd name="connsiteX90" fmla="*/ 1309620 w 5055473"/>
                <a:gd name="connsiteY90" fmla="*/ 3169963 h 4745608"/>
                <a:gd name="connsiteX91" fmla="*/ 1393003 w 5055473"/>
                <a:gd name="connsiteY91" fmla="*/ 3052188 h 4745608"/>
                <a:gd name="connsiteX92" fmla="*/ 1080693 w 5055473"/>
                <a:gd name="connsiteY92" fmla="*/ 2984604 h 4745608"/>
                <a:gd name="connsiteX93" fmla="*/ 663453 w 5055473"/>
                <a:gd name="connsiteY93" fmla="*/ 3023360 h 4745608"/>
                <a:gd name="connsiteX94" fmla="*/ 235111 w 5055473"/>
                <a:gd name="connsiteY94" fmla="*/ 3217172 h 4745608"/>
                <a:gd name="connsiteX95" fmla="*/ 421453 w 5055473"/>
                <a:gd name="connsiteY95" fmla="*/ 3029328 h 4745608"/>
                <a:gd name="connsiteX96" fmla="*/ 627193 w 5055473"/>
                <a:gd name="connsiteY96" fmla="*/ 2926458 h 4745608"/>
                <a:gd name="connsiteX97" fmla="*/ 854480 w 5055473"/>
                <a:gd name="connsiteY97" fmla="*/ 2889178 h 4745608"/>
                <a:gd name="connsiteX98" fmla="*/ 1149272 w 5055473"/>
                <a:gd name="connsiteY98" fmla="*/ 2889676 h 4745608"/>
                <a:gd name="connsiteX99" fmla="*/ 1531894 w 5055473"/>
                <a:gd name="connsiteY99" fmla="*/ 2917507 h 4745608"/>
                <a:gd name="connsiteX100" fmla="*/ 1860559 w 5055473"/>
                <a:gd name="connsiteY100" fmla="*/ 2766431 h 4745608"/>
                <a:gd name="connsiteX101" fmla="*/ 1701613 w 5055473"/>
                <a:gd name="connsiteY101" fmla="*/ 2263518 h 4745608"/>
                <a:gd name="connsiteX102" fmla="*/ 1690183 w 5055473"/>
                <a:gd name="connsiteY102" fmla="*/ 1966338 h 4745608"/>
                <a:gd name="connsiteX103" fmla="*/ 1381991 w 5055473"/>
                <a:gd name="connsiteY103" fmla="*/ 1841604 h 4745608"/>
                <a:gd name="connsiteX104" fmla="*/ 1095823 w 5055473"/>
                <a:gd name="connsiteY104" fmla="*/ 1714878 h 4745608"/>
                <a:gd name="connsiteX105" fmla="*/ 746507 w 5055473"/>
                <a:gd name="connsiteY105" fmla="*/ 1626415 h 4745608"/>
                <a:gd name="connsiteX106" fmla="*/ 352873 w 5055473"/>
                <a:gd name="connsiteY106" fmla="*/ 1726308 h 4745608"/>
                <a:gd name="connsiteX107" fmla="*/ 113171 w 5055473"/>
                <a:gd name="connsiteY107" fmla="*/ 1763582 h 4745608"/>
                <a:gd name="connsiteX108" fmla="*/ 9973 w 5055473"/>
                <a:gd name="connsiteY108" fmla="*/ 1737738 h 4745608"/>
                <a:gd name="connsiteX109" fmla="*/ 348516 w 5055473"/>
                <a:gd name="connsiteY109" fmla="*/ 1643812 h 4745608"/>
                <a:gd name="connsiteX110" fmla="*/ 653097 w 5055473"/>
                <a:gd name="connsiteY110" fmla="*/ 1543920 h 4745608"/>
                <a:gd name="connsiteX111" fmla="*/ 1072963 w 5055473"/>
                <a:gd name="connsiteY111" fmla="*/ 1612008 h 4745608"/>
                <a:gd name="connsiteX112" fmla="*/ 1244413 w 5055473"/>
                <a:gd name="connsiteY112" fmla="*/ 1657728 h 4745608"/>
                <a:gd name="connsiteX113" fmla="*/ 1205766 w 5055473"/>
                <a:gd name="connsiteY113" fmla="*/ 1451988 h 4745608"/>
                <a:gd name="connsiteX114" fmla="*/ 1046313 w 5055473"/>
                <a:gd name="connsiteY114" fmla="*/ 815409 h 4745608"/>
                <a:gd name="connsiteX115" fmla="*/ 1221553 w 5055473"/>
                <a:gd name="connsiteY115" fmla="*/ 1211958 h 4745608"/>
                <a:gd name="connsiteX0" fmla="*/ 1221553 w 5041218"/>
                <a:gd name="connsiteY0" fmla="*/ 1211958 h 4745608"/>
                <a:gd name="connsiteX1" fmla="*/ 1343911 w 5041218"/>
                <a:gd name="connsiteY1" fmla="*/ 1559828 h 4745608"/>
                <a:gd name="connsiteX2" fmla="*/ 1553023 w 5041218"/>
                <a:gd name="connsiteY2" fmla="*/ 1657728 h 4745608"/>
                <a:gd name="connsiteX3" fmla="*/ 1907353 w 5041218"/>
                <a:gd name="connsiteY3" fmla="*/ 1680588 h 4745608"/>
                <a:gd name="connsiteX4" fmla="*/ 2021653 w 5041218"/>
                <a:gd name="connsiteY4" fmla="*/ 1543428 h 4745608"/>
                <a:gd name="connsiteX5" fmla="*/ 2124523 w 5041218"/>
                <a:gd name="connsiteY5" fmla="*/ 1291968 h 4745608"/>
                <a:gd name="connsiteX6" fmla="*/ 2124523 w 5041218"/>
                <a:gd name="connsiteY6" fmla="*/ 1120518 h 4745608"/>
                <a:gd name="connsiteX7" fmla="*/ 2068029 w 5041218"/>
                <a:gd name="connsiteY7" fmla="*/ 825325 h 4745608"/>
                <a:gd name="connsiteX8" fmla="*/ 2078803 w 5041218"/>
                <a:gd name="connsiteY8" fmla="*/ 777618 h 4745608"/>
                <a:gd name="connsiteX9" fmla="*/ 2170243 w 5041218"/>
                <a:gd name="connsiteY9" fmla="*/ 1086228 h 4745608"/>
                <a:gd name="connsiteX10" fmla="*/ 2215963 w 5041218"/>
                <a:gd name="connsiteY10" fmla="*/ 1269108 h 4745608"/>
                <a:gd name="connsiteX11" fmla="*/ 2284543 w 5041218"/>
                <a:gd name="connsiteY11" fmla="*/ 1303398 h 4745608"/>
                <a:gd name="connsiteX12" fmla="*/ 2330263 w 5041218"/>
                <a:gd name="connsiteY12" fmla="*/ 1166238 h 4745608"/>
                <a:gd name="connsiteX13" fmla="*/ 2467423 w 5041218"/>
                <a:gd name="connsiteY13" fmla="*/ 880488 h 4745608"/>
                <a:gd name="connsiteX14" fmla="*/ 2558863 w 5041218"/>
                <a:gd name="connsiteY14" fmla="*/ 640458 h 4745608"/>
                <a:gd name="connsiteX15" fmla="*/ 2616013 w 5041218"/>
                <a:gd name="connsiteY15" fmla="*/ 537588 h 4745608"/>
                <a:gd name="connsiteX16" fmla="*/ 2558863 w 5041218"/>
                <a:gd name="connsiteY16" fmla="*/ 789048 h 4745608"/>
                <a:gd name="connsiteX17" fmla="*/ 2444563 w 5041218"/>
                <a:gd name="connsiteY17" fmla="*/ 1097658 h 4745608"/>
                <a:gd name="connsiteX18" fmla="*/ 2375983 w 5041218"/>
                <a:gd name="connsiteY18" fmla="*/ 1406268 h 4745608"/>
                <a:gd name="connsiteX19" fmla="*/ 2558863 w 5041218"/>
                <a:gd name="connsiteY19" fmla="*/ 1577718 h 4745608"/>
                <a:gd name="connsiteX20" fmla="*/ 2878903 w 5041218"/>
                <a:gd name="connsiteY20" fmla="*/ 1657728 h 4745608"/>
                <a:gd name="connsiteX21" fmla="*/ 3187513 w 5041218"/>
                <a:gd name="connsiteY21" fmla="*/ 1657728 h 4745608"/>
                <a:gd name="connsiteX22" fmla="*/ 3370393 w 5041218"/>
                <a:gd name="connsiteY22" fmla="*/ 1566288 h 4745608"/>
                <a:gd name="connsiteX23" fmla="*/ 3488066 w 5041218"/>
                <a:gd name="connsiteY23" fmla="*/ 1246753 h 4745608"/>
                <a:gd name="connsiteX24" fmla="*/ 3495138 w 5041218"/>
                <a:gd name="connsiteY24" fmla="*/ 1115548 h 4745608"/>
                <a:gd name="connsiteX25" fmla="*/ 3493650 w 5041218"/>
                <a:gd name="connsiteY25" fmla="*/ 1063976 h 4745608"/>
                <a:gd name="connsiteX26" fmla="*/ 3450403 w 5041218"/>
                <a:gd name="connsiteY26" fmla="*/ 777618 h 4745608"/>
                <a:gd name="connsiteX27" fmla="*/ 3119893 w 5041218"/>
                <a:gd name="connsiteY27" fmla="*/ 321571 h 4745608"/>
                <a:gd name="connsiteX28" fmla="*/ 3497351 w 5041218"/>
                <a:gd name="connsiteY28" fmla="*/ 674883 h 4745608"/>
                <a:gd name="connsiteX29" fmla="*/ 3759013 w 5041218"/>
                <a:gd name="connsiteY29" fmla="*/ 571878 h 4745608"/>
                <a:gd name="connsiteX30" fmla="*/ 3999043 w 5041218"/>
                <a:gd name="connsiteY30" fmla="*/ 91818 h 4745608"/>
                <a:gd name="connsiteX31" fmla="*/ 4033333 w 5041218"/>
                <a:gd name="connsiteY31" fmla="*/ 11808 h 4745608"/>
                <a:gd name="connsiteX32" fmla="*/ 3984569 w 5041218"/>
                <a:gd name="connsiteY32" fmla="*/ 247366 h 4745608"/>
                <a:gd name="connsiteX33" fmla="*/ 3812791 w 5041218"/>
                <a:gd name="connsiteY33" fmla="*/ 647417 h 4745608"/>
                <a:gd name="connsiteX34" fmla="*/ 3592906 w 5041218"/>
                <a:gd name="connsiteY34" fmla="*/ 811408 h 4745608"/>
                <a:gd name="connsiteX35" fmla="*/ 3604425 w 5041218"/>
                <a:gd name="connsiteY35" fmla="*/ 999253 h 4745608"/>
                <a:gd name="connsiteX36" fmla="*/ 3872985 w 5041218"/>
                <a:gd name="connsiteY36" fmla="*/ 881976 h 4745608"/>
                <a:gd name="connsiteX37" fmla="*/ 4200754 w 5041218"/>
                <a:gd name="connsiteY37" fmla="*/ 774136 h 4745608"/>
                <a:gd name="connsiteX38" fmla="*/ 4064251 w 5041218"/>
                <a:gd name="connsiteY38" fmla="*/ 847195 h 4745608"/>
                <a:gd name="connsiteX39" fmla="*/ 3818880 w 5041218"/>
                <a:gd name="connsiteY39" fmla="*/ 991305 h 4745608"/>
                <a:gd name="connsiteX40" fmla="*/ 3658531 w 5041218"/>
                <a:gd name="connsiteY40" fmla="*/ 1093178 h 4745608"/>
                <a:gd name="connsiteX41" fmla="*/ 3622838 w 5041218"/>
                <a:gd name="connsiteY41" fmla="*/ 1221401 h 4745608"/>
                <a:gd name="connsiteX42" fmla="*/ 3577446 w 5041218"/>
                <a:gd name="connsiteY42" fmla="*/ 1500691 h 4745608"/>
                <a:gd name="connsiteX43" fmla="*/ 3461833 w 5041218"/>
                <a:gd name="connsiteY43" fmla="*/ 1726308 h 4745608"/>
                <a:gd name="connsiteX44" fmla="*/ 3278953 w 5041218"/>
                <a:gd name="connsiteY44" fmla="*/ 2034918 h 4745608"/>
                <a:gd name="connsiteX45" fmla="*/ 3288742 w 5041218"/>
                <a:gd name="connsiteY45" fmla="*/ 2273460 h 4745608"/>
                <a:gd name="connsiteX46" fmla="*/ 3434288 w 5041218"/>
                <a:gd name="connsiteY46" fmla="*/ 2417577 h 4745608"/>
                <a:gd name="connsiteX47" fmla="*/ 3781217 w 5041218"/>
                <a:gd name="connsiteY47" fmla="*/ 2618845 h 4745608"/>
                <a:gd name="connsiteX48" fmla="*/ 4079053 w 5041218"/>
                <a:gd name="connsiteY48" fmla="*/ 2777868 h 4745608"/>
                <a:gd name="connsiteX49" fmla="*/ 5011598 w 5041218"/>
                <a:gd name="connsiteY49" fmla="*/ 3189329 h 4745608"/>
                <a:gd name="connsiteX50" fmla="*/ 4818456 w 5041218"/>
                <a:gd name="connsiteY50" fmla="*/ 3291193 h 4745608"/>
                <a:gd name="connsiteX51" fmla="*/ 4070190 w 5041218"/>
                <a:gd name="connsiteY51" fmla="*/ 3021367 h 4745608"/>
                <a:gd name="connsiteX52" fmla="*/ 3460193 w 5041218"/>
                <a:gd name="connsiteY52" fmla="*/ 2852901 h 4745608"/>
                <a:gd name="connsiteX53" fmla="*/ 3217865 w 5041218"/>
                <a:gd name="connsiteY53" fmla="*/ 2829045 h 4745608"/>
                <a:gd name="connsiteX54" fmla="*/ 3025524 w 5041218"/>
                <a:gd name="connsiteY54" fmla="*/ 2858861 h 4745608"/>
                <a:gd name="connsiteX55" fmla="*/ 2832855 w 5041218"/>
                <a:gd name="connsiteY55" fmla="*/ 2930924 h 4745608"/>
                <a:gd name="connsiteX56" fmla="*/ 2820111 w 5041218"/>
                <a:gd name="connsiteY56" fmla="*/ 3026344 h 4745608"/>
                <a:gd name="connsiteX57" fmla="*/ 2959241 w 5041218"/>
                <a:gd name="connsiteY57" fmla="*/ 3167976 h 4745608"/>
                <a:gd name="connsiteX58" fmla="*/ 3176083 w 5041218"/>
                <a:gd name="connsiteY58" fmla="*/ 3269358 h 4745608"/>
                <a:gd name="connsiteX59" fmla="*/ 3388239 w 5041218"/>
                <a:gd name="connsiteY59" fmla="*/ 3442290 h 4745608"/>
                <a:gd name="connsiteX60" fmla="*/ 3212014 w 5041218"/>
                <a:gd name="connsiteY60" fmla="*/ 3336948 h 4745608"/>
                <a:gd name="connsiteX61" fmla="*/ 3004633 w 5041218"/>
                <a:gd name="connsiteY61" fmla="*/ 3276814 h 4745608"/>
                <a:gd name="connsiteX62" fmla="*/ 2771676 w 5041218"/>
                <a:gd name="connsiteY62" fmla="*/ 3166987 h 4745608"/>
                <a:gd name="connsiteX63" fmla="*/ 2638873 w 5041218"/>
                <a:gd name="connsiteY63" fmla="*/ 3097908 h 4745608"/>
                <a:gd name="connsiteX64" fmla="*/ 2570293 w 5041218"/>
                <a:gd name="connsiteY64" fmla="*/ 3109338 h 4745608"/>
                <a:gd name="connsiteX65" fmla="*/ 2525557 w 5041218"/>
                <a:gd name="connsiteY65" fmla="*/ 3326508 h 4745608"/>
                <a:gd name="connsiteX66" fmla="*/ 2584349 w 5041218"/>
                <a:gd name="connsiteY66" fmla="*/ 3577470 h 4745608"/>
                <a:gd name="connsiteX67" fmla="*/ 2663703 w 5041218"/>
                <a:gd name="connsiteY67" fmla="*/ 3996904 h 4745608"/>
                <a:gd name="connsiteX68" fmla="*/ 2633113 w 5041218"/>
                <a:gd name="connsiteY68" fmla="*/ 4192703 h 4745608"/>
                <a:gd name="connsiteX69" fmla="*/ 2539703 w 5041218"/>
                <a:gd name="connsiteY69" fmla="*/ 4455574 h 4745608"/>
                <a:gd name="connsiteX70" fmla="*/ 2595212 w 5041218"/>
                <a:gd name="connsiteY70" fmla="*/ 3945217 h 4745608"/>
                <a:gd name="connsiteX71" fmla="*/ 2481240 w 5041218"/>
                <a:gd name="connsiteY71" fmla="*/ 3566538 h 4745608"/>
                <a:gd name="connsiteX72" fmla="*/ 2307403 w 5041218"/>
                <a:gd name="connsiteY72" fmla="*/ 3166488 h 4745608"/>
                <a:gd name="connsiteX73" fmla="*/ 2261683 w 5041218"/>
                <a:gd name="connsiteY73" fmla="*/ 3063618 h 4745608"/>
                <a:gd name="connsiteX74" fmla="*/ 2078803 w 5041218"/>
                <a:gd name="connsiteY74" fmla="*/ 2949318 h 4745608"/>
                <a:gd name="connsiteX75" fmla="*/ 1824299 w 5041218"/>
                <a:gd name="connsiteY75" fmla="*/ 3002494 h 4745608"/>
                <a:gd name="connsiteX76" fmla="*/ 1412162 w 5041218"/>
                <a:gd name="connsiteY76" fmla="*/ 3235573 h 4745608"/>
                <a:gd name="connsiteX77" fmla="*/ 1381573 w 5041218"/>
                <a:gd name="connsiteY77" fmla="*/ 3680838 h 4745608"/>
                <a:gd name="connsiteX78" fmla="*/ 1340867 w 5041218"/>
                <a:gd name="connsiteY78" fmla="*/ 3980504 h 4745608"/>
                <a:gd name="connsiteX79" fmla="*/ 1197619 w 5041218"/>
                <a:gd name="connsiteY79" fmla="*/ 4738831 h 4745608"/>
                <a:gd name="connsiteX80" fmla="*/ 1220896 w 5041218"/>
                <a:gd name="connsiteY80" fmla="*/ 4338309 h 4745608"/>
                <a:gd name="connsiteX81" fmla="*/ 1242772 w 5041218"/>
                <a:gd name="connsiteY81" fmla="*/ 4080888 h 4745608"/>
                <a:gd name="connsiteX82" fmla="*/ 1198693 w 5041218"/>
                <a:gd name="connsiteY82" fmla="*/ 3909438 h 4745608"/>
                <a:gd name="connsiteX83" fmla="*/ 970093 w 5041218"/>
                <a:gd name="connsiteY83" fmla="*/ 3989448 h 4745608"/>
                <a:gd name="connsiteX84" fmla="*/ 766328 w 5041218"/>
                <a:gd name="connsiteY84" fmla="*/ 4131990 h 4745608"/>
                <a:gd name="connsiteX85" fmla="*/ 555808 w 5041218"/>
                <a:gd name="connsiteY85" fmla="*/ 4355688 h 4745608"/>
                <a:gd name="connsiteX86" fmla="*/ 785900 w 5041218"/>
                <a:gd name="connsiteY86" fmla="*/ 4017771 h 4745608"/>
                <a:gd name="connsiteX87" fmla="*/ 1130113 w 5041218"/>
                <a:gd name="connsiteY87" fmla="*/ 3817500 h 4745608"/>
                <a:gd name="connsiteX88" fmla="*/ 1278703 w 5041218"/>
                <a:gd name="connsiteY88" fmla="*/ 3726558 h 4745608"/>
                <a:gd name="connsiteX89" fmla="*/ 1269661 w 5041218"/>
                <a:gd name="connsiteY89" fmla="*/ 3390117 h 4745608"/>
                <a:gd name="connsiteX90" fmla="*/ 1309620 w 5041218"/>
                <a:gd name="connsiteY90" fmla="*/ 3169963 h 4745608"/>
                <a:gd name="connsiteX91" fmla="*/ 1393003 w 5041218"/>
                <a:gd name="connsiteY91" fmla="*/ 3052188 h 4745608"/>
                <a:gd name="connsiteX92" fmla="*/ 1080693 w 5041218"/>
                <a:gd name="connsiteY92" fmla="*/ 2984604 h 4745608"/>
                <a:gd name="connsiteX93" fmla="*/ 663453 w 5041218"/>
                <a:gd name="connsiteY93" fmla="*/ 3023360 h 4745608"/>
                <a:gd name="connsiteX94" fmla="*/ 235111 w 5041218"/>
                <a:gd name="connsiteY94" fmla="*/ 3217172 h 4745608"/>
                <a:gd name="connsiteX95" fmla="*/ 421453 w 5041218"/>
                <a:gd name="connsiteY95" fmla="*/ 3029328 h 4745608"/>
                <a:gd name="connsiteX96" fmla="*/ 627193 w 5041218"/>
                <a:gd name="connsiteY96" fmla="*/ 2926458 h 4745608"/>
                <a:gd name="connsiteX97" fmla="*/ 854480 w 5041218"/>
                <a:gd name="connsiteY97" fmla="*/ 2889178 h 4745608"/>
                <a:gd name="connsiteX98" fmla="*/ 1149272 w 5041218"/>
                <a:gd name="connsiteY98" fmla="*/ 2889676 h 4745608"/>
                <a:gd name="connsiteX99" fmla="*/ 1531894 w 5041218"/>
                <a:gd name="connsiteY99" fmla="*/ 2917507 h 4745608"/>
                <a:gd name="connsiteX100" fmla="*/ 1860559 w 5041218"/>
                <a:gd name="connsiteY100" fmla="*/ 2766431 h 4745608"/>
                <a:gd name="connsiteX101" fmla="*/ 1701613 w 5041218"/>
                <a:gd name="connsiteY101" fmla="*/ 2263518 h 4745608"/>
                <a:gd name="connsiteX102" fmla="*/ 1690183 w 5041218"/>
                <a:gd name="connsiteY102" fmla="*/ 1966338 h 4745608"/>
                <a:gd name="connsiteX103" fmla="*/ 1381991 w 5041218"/>
                <a:gd name="connsiteY103" fmla="*/ 1841604 h 4745608"/>
                <a:gd name="connsiteX104" fmla="*/ 1095823 w 5041218"/>
                <a:gd name="connsiteY104" fmla="*/ 1714878 h 4745608"/>
                <a:gd name="connsiteX105" fmla="*/ 746507 w 5041218"/>
                <a:gd name="connsiteY105" fmla="*/ 1626415 h 4745608"/>
                <a:gd name="connsiteX106" fmla="*/ 352873 w 5041218"/>
                <a:gd name="connsiteY106" fmla="*/ 1726308 h 4745608"/>
                <a:gd name="connsiteX107" fmla="*/ 113171 w 5041218"/>
                <a:gd name="connsiteY107" fmla="*/ 1763582 h 4745608"/>
                <a:gd name="connsiteX108" fmla="*/ 9973 w 5041218"/>
                <a:gd name="connsiteY108" fmla="*/ 1737738 h 4745608"/>
                <a:gd name="connsiteX109" fmla="*/ 348516 w 5041218"/>
                <a:gd name="connsiteY109" fmla="*/ 1643812 h 4745608"/>
                <a:gd name="connsiteX110" fmla="*/ 653097 w 5041218"/>
                <a:gd name="connsiteY110" fmla="*/ 1543920 h 4745608"/>
                <a:gd name="connsiteX111" fmla="*/ 1072963 w 5041218"/>
                <a:gd name="connsiteY111" fmla="*/ 1612008 h 4745608"/>
                <a:gd name="connsiteX112" fmla="*/ 1244413 w 5041218"/>
                <a:gd name="connsiteY112" fmla="*/ 1657728 h 4745608"/>
                <a:gd name="connsiteX113" fmla="*/ 1205766 w 5041218"/>
                <a:gd name="connsiteY113" fmla="*/ 1451988 h 4745608"/>
                <a:gd name="connsiteX114" fmla="*/ 1046313 w 5041218"/>
                <a:gd name="connsiteY114" fmla="*/ 815409 h 4745608"/>
                <a:gd name="connsiteX115" fmla="*/ 1221553 w 5041218"/>
                <a:gd name="connsiteY115" fmla="*/ 1211958 h 4745608"/>
                <a:gd name="connsiteX0" fmla="*/ 1221553 w 5067201"/>
                <a:gd name="connsiteY0" fmla="*/ 1211958 h 4745608"/>
                <a:gd name="connsiteX1" fmla="*/ 1343911 w 5067201"/>
                <a:gd name="connsiteY1" fmla="*/ 1559828 h 4745608"/>
                <a:gd name="connsiteX2" fmla="*/ 1553023 w 5067201"/>
                <a:gd name="connsiteY2" fmla="*/ 1657728 h 4745608"/>
                <a:gd name="connsiteX3" fmla="*/ 1907353 w 5067201"/>
                <a:gd name="connsiteY3" fmla="*/ 1680588 h 4745608"/>
                <a:gd name="connsiteX4" fmla="*/ 2021653 w 5067201"/>
                <a:gd name="connsiteY4" fmla="*/ 1543428 h 4745608"/>
                <a:gd name="connsiteX5" fmla="*/ 2124523 w 5067201"/>
                <a:gd name="connsiteY5" fmla="*/ 1291968 h 4745608"/>
                <a:gd name="connsiteX6" fmla="*/ 2124523 w 5067201"/>
                <a:gd name="connsiteY6" fmla="*/ 1120518 h 4745608"/>
                <a:gd name="connsiteX7" fmla="*/ 2068029 w 5067201"/>
                <a:gd name="connsiteY7" fmla="*/ 825325 h 4745608"/>
                <a:gd name="connsiteX8" fmla="*/ 2078803 w 5067201"/>
                <a:gd name="connsiteY8" fmla="*/ 777618 h 4745608"/>
                <a:gd name="connsiteX9" fmla="*/ 2170243 w 5067201"/>
                <a:gd name="connsiteY9" fmla="*/ 1086228 h 4745608"/>
                <a:gd name="connsiteX10" fmla="*/ 2215963 w 5067201"/>
                <a:gd name="connsiteY10" fmla="*/ 1269108 h 4745608"/>
                <a:gd name="connsiteX11" fmla="*/ 2284543 w 5067201"/>
                <a:gd name="connsiteY11" fmla="*/ 1303398 h 4745608"/>
                <a:gd name="connsiteX12" fmla="*/ 2330263 w 5067201"/>
                <a:gd name="connsiteY12" fmla="*/ 1166238 h 4745608"/>
                <a:gd name="connsiteX13" fmla="*/ 2467423 w 5067201"/>
                <a:gd name="connsiteY13" fmla="*/ 880488 h 4745608"/>
                <a:gd name="connsiteX14" fmla="*/ 2558863 w 5067201"/>
                <a:gd name="connsiteY14" fmla="*/ 640458 h 4745608"/>
                <a:gd name="connsiteX15" fmla="*/ 2616013 w 5067201"/>
                <a:gd name="connsiteY15" fmla="*/ 537588 h 4745608"/>
                <a:gd name="connsiteX16" fmla="*/ 2558863 w 5067201"/>
                <a:gd name="connsiteY16" fmla="*/ 789048 h 4745608"/>
                <a:gd name="connsiteX17" fmla="*/ 2444563 w 5067201"/>
                <a:gd name="connsiteY17" fmla="*/ 1097658 h 4745608"/>
                <a:gd name="connsiteX18" fmla="*/ 2375983 w 5067201"/>
                <a:gd name="connsiteY18" fmla="*/ 1406268 h 4745608"/>
                <a:gd name="connsiteX19" fmla="*/ 2558863 w 5067201"/>
                <a:gd name="connsiteY19" fmla="*/ 1577718 h 4745608"/>
                <a:gd name="connsiteX20" fmla="*/ 2878903 w 5067201"/>
                <a:gd name="connsiteY20" fmla="*/ 1657728 h 4745608"/>
                <a:gd name="connsiteX21" fmla="*/ 3187513 w 5067201"/>
                <a:gd name="connsiteY21" fmla="*/ 1657728 h 4745608"/>
                <a:gd name="connsiteX22" fmla="*/ 3370393 w 5067201"/>
                <a:gd name="connsiteY22" fmla="*/ 1566288 h 4745608"/>
                <a:gd name="connsiteX23" fmla="*/ 3488066 w 5067201"/>
                <a:gd name="connsiteY23" fmla="*/ 1246753 h 4745608"/>
                <a:gd name="connsiteX24" fmla="*/ 3495138 w 5067201"/>
                <a:gd name="connsiteY24" fmla="*/ 1115548 h 4745608"/>
                <a:gd name="connsiteX25" fmla="*/ 3493650 w 5067201"/>
                <a:gd name="connsiteY25" fmla="*/ 1063976 h 4745608"/>
                <a:gd name="connsiteX26" fmla="*/ 3450403 w 5067201"/>
                <a:gd name="connsiteY26" fmla="*/ 777618 h 4745608"/>
                <a:gd name="connsiteX27" fmla="*/ 3119893 w 5067201"/>
                <a:gd name="connsiteY27" fmla="*/ 321571 h 4745608"/>
                <a:gd name="connsiteX28" fmla="*/ 3497351 w 5067201"/>
                <a:gd name="connsiteY28" fmla="*/ 674883 h 4745608"/>
                <a:gd name="connsiteX29" fmla="*/ 3759013 w 5067201"/>
                <a:gd name="connsiteY29" fmla="*/ 571878 h 4745608"/>
                <a:gd name="connsiteX30" fmla="*/ 3999043 w 5067201"/>
                <a:gd name="connsiteY30" fmla="*/ 91818 h 4745608"/>
                <a:gd name="connsiteX31" fmla="*/ 4033333 w 5067201"/>
                <a:gd name="connsiteY31" fmla="*/ 11808 h 4745608"/>
                <a:gd name="connsiteX32" fmla="*/ 3984569 w 5067201"/>
                <a:gd name="connsiteY32" fmla="*/ 247366 h 4745608"/>
                <a:gd name="connsiteX33" fmla="*/ 3812791 w 5067201"/>
                <a:gd name="connsiteY33" fmla="*/ 647417 h 4745608"/>
                <a:gd name="connsiteX34" fmla="*/ 3592906 w 5067201"/>
                <a:gd name="connsiteY34" fmla="*/ 811408 h 4745608"/>
                <a:gd name="connsiteX35" fmla="*/ 3604425 w 5067201"/>
                <a:gd name="connsiteY35" fmla="*/ 999253 h 4745608"/>
                <a:gd name="connsiteX36" fmla="*/ 3872985 w 5067201"/>
                <a:gd name="connsiteY36" fmla="*/ 881976 h 4745608"/>
                <a:gd name="connsiteX37" fmla="*/ 4200754 w 5067201"/>
                <a:gd name="connsiteY37" fmla="*/ 774136 h 4745608"/>
                <a:gd name="connsiteX38" fmla="*/ 4064251 w 5067201"/>
                <a:gd name="connsiteY38" fmla="*/ 847195 h 4745608"/>
                <a:gd name="connsiteX39" fmla="*/ 3818880 w 5067201"/>
                <a:gd name="connsiteY39" fmla="*/ 991305 h 4745608"/>
                <a:gd name="connsiteX40" fmla="*/ 3658531 w 5067201"/>
                <a:gd name="connsiteY40" fmla="*/ 1093178 h 4745608"/>
                <a:gd name="connsiteX41" fmla="*/ 3622838 w 5067201"/>
                <a:gd name="connsiteY41" fmla="*/ 1221401 h 4745608"/>
                <a:gd name="connsiteX42" fmla="*/ 3577446 w 5067201"/>
                <a:gd name="connsiteY42" fmla="*/ 1500691 h 4745608"/>
                <a:gd name="connsiteX43" fmla="*/ 3461833 w 5067201"/>
                <a:gd name="connsiteY43" fmla="*/ 1726308 h 4745608"/>
                <a:gd name="connsiteX44" fmla="*/ 3278953 w 5067201"/>
                <a:gd name="connsiteY44" fmla="*/ 2034918 h 4745608"/>
                <a:gd name="connsiteX45" fmla="*/ 3288742 w 5067201"/>
                <a:gd name="connsiteY45" fmla="*/ 2273460 h 4745608"/>
                <a:gd name="connsiteX46" fmla="*/ 3434288 w 5067201"/>
                <a:gd name="connsiteY46" fmla="*/ 2417577 h 4745608"/>
                <a:gd name="connsiteX47" fmla="*/ 3781217 w 5067201"/>
                <a:gd name="connsiteY47" fmla="*/ 2618845 h 4745608"/>
                <a:gd name="connsiteX48" fmla="*/ 4079053 w 5067201"/>
                <a:gd name="connsiteY48" fmla="*/ 2777868 h 4745608"/>
                <a:gd name="connsiteX49" fmla="*/ 5011598 w 5067201"/>
                <a:gd name="connsiteY49" fmla="*/ 3189329 h 4745608"/>
                <a:gd name="connsiteX50" fmla="*/ 4955377 w 5067201"/>
                <a:gd name="connsiteY50" fmla="*/ 3340389 h 4745608"/>
                <a:gd name="connsiteX51" fmla="*/ 4070190 w 5067201"/>
                <a:gd name="connsiteY51" fmla="*/ 3021367 h 4745608"/>
                <a:gd name="connsiteX52" fmla="*/ 3460193 w 5067201"/>
                <a:gd name="connsiteY52" fmla="*/ 2852901 h 4745608"/>
                <a:gd name="connsiteX53" fmla="*/ 3217865 w 5067201"/>
                <a:gd name="connsiteY53" fmla="*/ 2829045 h 4745608"/>
                <a:gd name="connsiteX54" fmla="*/ 3025524 w 5067201"/>
                <a:gd name="connsiteY54" fmla="*/ 2858861 h 4745608"/>
                <a:gd name="connsiteX55" fmla="*/ 2832855 w 5067201"/>
                <a:gd name="connsiteY55" fmla="*/ 2930924 h 4745608"/>
                <a:gd name="connsiteX56" fmla="*/ 2820111 w 5067201"/>
                <a:gd name="connsiteY56" fmla="*/ 3026344 h 4745608"/>
                <a:gd name="connsiteX57" fmla="*/ 2959241 w 5067201"/>
                <a:gd name="connsiteY57" fmla="*/ 3167976 h 4745608"/>
                <a:gd name="connsiteX58" fmla="*/ 3176083 w 5067201"/>
                <a:gd name="connsiteY58" fmla="*/ 3269358 h 4745608"/>
                <a:gd name="connsiteX59" fmla="*/ 3388239 w 5067201"/>
                <a:gd name="connsiteY59" fmla="*/ 3442290 h 4745608"/>
                <a:gd name="connsiteX60" fmla="*/ 3212014 w 5067201"/>
                <a:gd name="connsiteY60" fmla="*/ 3336948 h 4745608"/>
                <a:gd name="connsiteX61" fmla="*/ 3004633 w 5067201"/>
                <a:gd name="connsiteY61" fmla="*/ 3276814 h 4745608"/>
                <a:gd name="connsiteX62" fmla="*/ 2771676 w 5067201"/>
                <a:gd name="connsiteY62" fmla="*/ 3166987 h 4745608"/>
                <a:gd name="connsiteX63" fmla="*/ 2638873 w 5067201"/>
                <a:gd name="connsiteY63" fmla="*/ 3097908 h 4745608"/>
                <a:gd name="connsiteX64" fmla="*/ 2570293 w 5067201"/>
                <a:gd name="connsiteY64" fmla="*/ 3109338 h 4745608"/>
                <a:gd name="connsiteX65" fmla="*/ 2525557 w 5067201"/>
                <a:gd name="connsiteY65" fmla="*/ 3326508 h 4745608"/>
                <a:gd name="connsiteX66" fmla="*/ 2584349 w 5067201"/>
                <a:gd name="connsiteY66" fmla="*/ 3577470 h 4745608"/>
                <a:gd name="connsiteX67" fmla="*/ 2663703 w 5067201"/>
                <a:gd name="connsiteY67" fmla="*/ 3996904 h 4745608"/>
                <a:gd name="connsiteX68" fmla="*/ 2633113 w 5067201"/>
                <a:gd name="connsiteY68" fmla="*/ 4192703 h 4745608"/>
                <a:gd name="connsiteX69" fmla="*/ 2539703 w 5067201"/>
                <a:gd name="connsiteY69" fmla="*/ 4455574 h 4745608"/>
                <a:gd name="connsiteX70" fmla="*/ 2595212 w 5067201"/>
                <a:gd name="connsiteY70" fmla="*/ 3945217 h 4745608"/>
                <a:gd name="connsiteX71" fmla="*/ 2481240 w 5067201"/>
                <a:gd name="connsiteY71" fmla="*/ 3566538 h 4745608"/>
                <a:gd name="connsiteX72" fmla="*/ 2307403 w 5067201"/>
                <a:gd name="connsiteY72" fmla="*/ 3166488 h 4745608"/>
                <a:gd name="connsiteX73" fmla="*/ 2261683 w 5067201"/>
                <a:gd name="connsiteY73" fmla="*/ 3063618 h 4745608"/>
                <a:gd name="connsiteX74" fmla="*/ 2078803 w 5067201"/>
                <a:gd name="connsiteY74" fmla="*/ 2949318 h 4745608"/>
                <a:gd name="connsiteX75" fmla="*/ 1824299 w 5067201"/>
                <a:gd name="connsiteY75" fmla="*/ 3002494 h 4745608"/>
                <a:gd name="connsiteX76" fmla="*/ 1412162 w 5067201"/>
                <a:gd name="connsiteY76" fmla="*/ 3235573 h 4745608"/>
                <a:gd name="connsiteX77" fmla="*/ 1381573 w 5067201"/>
                <a:gd name="connsiteY77" fmla="*/ 3680838 h 4745608"/>
                <a:gd name="connsiteX78" fmla="*/ 1340867 w 5067201"/>
                <a:gd name="connsiteY78" fmla="*/ 3980504 h 4745608"/>
                <a:gd name="connsiteX79" fmla="*/ 1197619 w 5067201"/>
                <a:gd name="connsiteY79" fmla="*/ 4738831 h 4745608"/>
                <a:gd name="connsiteX80" fmla="*/ 1220896 w 5067201"/>
                <a:gd name="connsiteY80" fmla="*/ 4338309 h 4745608"/>
                <a:gd name="connsiteX81" fmla="*/ 1242772 w 5067201"/>
                <a:gd name="connsiteY81" fmla="*/ 4080888 h 4745608"/>
                <a:gd name="connsiteX82" fmla="*/ 1198693 w 5067201"/>
                <a:gd name="connsiteY82" fmla="*/ 3909438 h 4745608"/>
                <a:gd name="connsiteX83" fmla="*/ 970093 w 5067201"/>
                <a:gd name="connsiteY83" fmla="*/ 3989448 h 4745608"/>
                <a:gd name="connsiteX84" fmla="*/ 766328 w 5067201"/>
                <a:gd name="connsiteY84" fmla="*/ 4131990 h 4745608"/>
                <a:gd name="connsiteX85" fmla="*/ 555808 w 5067201"/>
                <a:gd name="connsiteY85" fmla="*/ 4355688 h 4745608"/>
                <a:gd name="connsiteX86" fmla="*/ 785900 w 5067201"/>
                <a:gd name="connsiteY86" fmla="*/ 4017771 h 4745608"/>
                <a:gd name="connsiteX87" fmla="*/ 1130113 w 5067201"/>
                <a:gd name="connsiteY87" fmla="*/ 3817500 h 4745608"/>
                <a:gd name="connsiteX88" fmla="*/ 1278703 w 5067201"/>
                <a:gd name="connsiteY88" fmla="*/ 3726558 h 4745608"/>
                <a:gd name="connsiteX89" fmla="*/ 1269661 w 5067201"/>
                <a:gd name="connsiteY89" fmla="*/ 3390117 h 4745608"/>
                <a:gd name="connsiteX90" fmla="*/ 1309620 w 5067201"/>
                <a:gd name="connsiteY90" fmla="*/ 3169963 h 4745608"/>
                <a:gd name="connsiteX91" fmla="*/ 1393003 w 5067201"/>
                <a:gd name="connsiteY91" fmla="*/ 3052188 h 4745608"/>
                <a:gd name="connsiteX92" fmla="*/ 1080693 w 5067201"/>
                <a:gd name="connsiteY92" fmla="*/ 2984604 h 4745608"/>
                <a:gd name="connsiteX93" fmla="*/ 663453 w 5067201"/>
                <a:gd name="connsiteY93" fmla="*/ 3023360 h 4745608"/>
                <a:gd name="connsiteX94" fmla="*/ 235111 w 5067201"/>
                <a:gd name="connsiteY94" fmla="*/ 3217172 h 4745608"/>
                <a:gd name="connsiteX95" fmla="*/ 421453 w 5067201"/>
                <a:gd name="connsiteY95" fmla="*/ 3029328 h 4745608"/>
                <a:gd name="connsiteX96" fmla="*/ 627193 w 5067201"/>
                <a:gd name="connsiteY96" fmla="*/ 2926458 h 4745608"/>
                <a:gd name="connsiteX97" fmla="*/ 854480 w 5067201"/>
                <a:gd name="connsiteY97" fmla="*/ 2889178 h 4745608"/>
                <a:gd name="connsiteX98" fmla="*/ 1149272 w 5067201"/>
                <a:gd name="connsiteY98" fmla="*/ 2889676 h 4745608"/>
                <a:gd name="connsiteX99" fmla="*/ 1531894 w 5067201"/>
                <a:gd name="connsiteY99" fmla="*/ 2917507 h 4745608"/>
                <a:gd name="connsiteX100" fmla="*/ 1860559 w 5067201"/>
                <a:gd name="connsiteY100" fmla="*/ 2766431 h 4745608"/>
                <a:gd name="connsiteX101" fmla="*/ 1701613 w 5067201"/>
                <a:gd name="connsiteY101" fmla="*/ 2263518 h 4745608"/>
                <a:gd name="connsiteX102" fmla="*/ 1690183 w 5067201"/>
                <a:gd name="connsiteY102" fmla="*/ 1966338 h 4745608"/>
                <a:gd name="connsiteX103" fmla="*/ 1381991 w 5067201"/>
                <a:gd name="connsiteY103" fmla="*/ 1841604 h 4745608"/>
                <a:gd name="connsiteX104" fmla="*/ 1095823 w 5067201"/>
                <a:gd name="connsiteY104" fmla="*/ 1714878 h 4745608"/>
                <a:gd name="connsiteX105" fmla="*/ 746507 w 5067201"/>
                <a:gd name="connsiteY105" fmla="*/ 1626415 h 4745608"/>
                <a:gd name="connsiteX106" fmla="*/ 352873 w 5067201"/>
                <a:gd name="connsiteY106" fmla="*/ 1726308 h 4745608"/>
                <a:gd name="connsiteX107" fmla="*/ 113171 w 5067201"/>
                <a:gd name="connsiteY107" fmla="*/ 1763582 h 4745608"/>
                <a:gd name="connsiteX108" fmla="*/ 9973 w 5067201"/>
                <a:gd name="connsiteY108" fmla="*/ 1737738 h 4745608"/>
                <a:gd name="connsiteX109" fmla="*/ 348516 w 5067201"/>
                <a:gd name="connsiteY109" fmla="*/ 1643812 h 4745608"/>
                <a:gd name="connsiteX110" fmla="*/ 653097 w 5067201"/>
                <a:gd name="connsiteY110" fmla="*/ 1543920 h 4745608"/>
                <a:gd name="connsiteX111" fmla="*/ 1072963 w 5067201"/>
                <a:gd name="connsiteY111" fmla="*/ 1612008 h 4745608"/>
                <a:gd name="connsiteX112" fmla="*/ 1244413 w 5067201"/>
                <a:gd name="connsiteY112" fmla="*/ 1657728 h 4745608"/>
                <a:gd name="connsiteX113" fmla="*/ 1205766 w 5067201"/>
                <a:gd name="connsiteY113" fmla="*/ 1451988 h 4745608"/>
                <a:gd name="connsiteX114" fmla="*/ 1046313 w 5067201"/>
                <a:gd name="connsiteY114" fmla="*/ 815409 h 4745608"/>
                <a:gd name="connsiteX115" fmla="*/ 1221553 w 5067201"/>
                <a:gd name="connsiteY115" fmla="*/ 1211958 h 4745608"/>
                <a:gd name="connsiteX0" fmla="*/ 1221553 w 5015709"/>
                <a:gd name="connsiteY0" fmla="*/ 1211958 h 4745608"/>
                <a:gd name="connsiteX1" fmla="*/ 1343911 w 5015709"/>
                <a:gd name="connsiteY1" fmla="*/ 1559828 h 4745608"/>
                <a:gd name="connsiteX2" fmla="*/ 1553023 w 5015709"/>
                <a:gd name="connsiteY2" fmla="*/ 1657728 h 4745608"/>
                <a:gd name="connsiteX3" fmla="*/ 1907353 w 5015709"/>
                <a:gd name="connsiteY3" fmla="*/ 1680588 h 4745608"/>
                <a:gd name="connsiteX4" fmla="*/ 2021653 w 5015709"/>
                <a:gd name="connsiteY4" fmla="*/ 1543428 h 4745608"/>
                <a:gd name="connsiteX5" fmla="*/ 2124523 w 5015709"/>
                <a:gd name="connsiteY5" fmla="*/ 1291968 h 4745608"/>
                <a:gd name="connsiteX6" fmla="*/ 2124523 w 5015709"/>
                <a:gd name="connsiteY6" fmla="*/ 1120518 h 4745608"/>
                <a:gd name="connsiteX7" fmla="*/ 2068029 w 5015709"/>
                <a:gd name="connsiteY7" fmla="*/ 825325 h 4745608"/>
                <a:gd name="connsiteX8" fmla="*/ 2078803 w 5015709"/>
                <a:gd name="connsiteY8" fmla="*/ 777618 h 4745608"/>
                <a:gd name="connsiteX9" fmla="*/ 2170243 w 5015709"/>
                <a:gd name="connsiteY9" fmla="*/ 1086228 h 4745608"/>
                <a:gd name="connsiteX10" fmla="*/ 2215963 w 5015709"/>
                <a:gd name="connsiteY10" fmla="*/ 1269108 h 4745608"/>
                <a:gd name="connsiteX11" fmla="*/ 2284543 w 5015709"/>
                <a:gd name="connsiteY11" fmla="*/ 1303398 h 4745608"/>
                <a:gd name="connsiteX12" fmla="*/ 2330263 w 5015709"/>
                <a:gd name="connsiteY12" fmla="*/ 1166238 h 4745608"/>
                <a:gd name="connsiteX13" fmla="*/ 2467423 w 5015709"/>
                <a:gd name="connsiteY13" fmla="*/ 880488 h 4745608"/>
                <a:gd name="connsiteX14" fmla="*/ 2558863 w 5015709"/>
                <a:gd name="connsiteY14" fmla="*/ 640458 h 4745608"/>
                <a:gd name="connsiteX15" fmla="*/ 2616013 w 5015709"/>
                <a:gd name="connsiteY15" fmla="*/ 537588 h 4745608"/>
                <a:gd name="connsiteX16" fmla="*/ 2558863 w 5015709"/>
                <a:gd name="connsiteY16" fmla="*/ 789048 h 4745608"/>
                <a:gd name="connsiteX17" fmla="*/ 2444563 w 5015709"/>
                <a:gd name="connsiteY17" fmla="*/ 1097658 h 4745608"/>
                <a:gd name="connsiteX18" fmla="*/ 2375983 w 5015709"/>
                <a:gd name="connsiteY18" fmla="*/ 1406268 h 4745608"/>
                <a:gd name="connsiteX19" fmla="*/ 2558863 w 5015709"/>
                <a:gd name="connsiteY19" fmla="*/ 1577718 h 4745608"/>
                <a:gd name="connsiteX20" fmla="*/ 2878903 w 5015709"/>
                <a:gd name="connsiteY20" fmla="*/ 1657728 h 4745608"/>
                <a:gd name="connsiteX21" fmla="*/ 3187513 w 5015709"/>
                <a:gd name="connsiteY21" fmla="*/ 1657728 h 4745608"/>
                <a:gd name="connsiteX22" fmla="*/ 3370393 w 5015709"/>
                <a:gd name="connsiteY22" fmla="*/ 1566288 h 4745608"/>
                <a:gd name="connsiteX23" fmla="*/ 3488066 w 5015709"/>
                <a:gd name="connsiteY23" fmla="*/ 1246753 h 4745608"/>
                <a:gd name="connsiteX24" fmla="*/ 3495138 w 5015709"/>
                <a:gd name="connsiteY24" fmla="*/ 1115548 h 4745608"/>
                <a:gd name="connsiteX25" fmla="*/ 3493650 w 5015709"/>
                <a:gd name="connsiteY25" fmla="*/ 1063976 h 4745608"/>
                <a:gd name="connsiteX26" fmla="*/ 3450403 w 5015709"/>
                <a:gd name="connsiteY26" fmla="*/ 777618 h 4745608"/>
                <a:gd name="connsiteX27" fmla="*/ 3119893 w 5015709"/>
                <a:gd name="connsiteY27" fmla="*/ 321571 h 4745608"/>
                <a:gd name="connsiteX28" fmla="*/ 3497351 w 5015709"/>
                <a:gd name="connsiteY28" fmla="*/ 674883 h 4745608"/>
                <a:gd name="connsiteX29" fmla="*/ 3759013 w 5015709"/>
                <a:gd name="connsiteY29" fmla="*/ 571878 h 4745608"/>
                <a:gd name="connsiteX30" fmla="*/ 3999043 w 5015709"/>
                <a:gd name="connsiteY30" fmla="*/ 91818 h 4745608"/>
                <a:gd name="connsiteX31" fmla="*/ 4033333 w 5015709"/>
                <a:gd name="connsiteY31" fmla="*/ 11808 h 4745608"/>
                <a:gd name="connsiteX32" fmla="*/ 3984569 w 5015709"/>
                <a:gd name="connsiteY32" fmla="*/ 247366 h 4745608"/>
                <a:gd name="connsiteX33" fmla="*/ 3812791 w 5015709"/>
                <a:gd name="connsiteY33" fmla="*/ 647417 h 4745608"/>
                <a:gd name="connsiteX34" fmla="*/ 3592906 w 5015709"/>
                <a:gd name="connsiteY34" fmla="*/ 811408 h 4745608"/>
                <a:gd name="connsiteX35" fmla="*/ 3604425 w 5015709"/>
                <a:gd name="connsiteY35" fmla="*/ 999253 h 4745608"/>
                <a:gd name="connsiteX36" fmla="*/ 3872985 w 5015709"/>
                <a:gd name="connsiteY36" fmla="*/ 881976 h 4745608"/>
                <a:gd name="connsiteX37" fmla="*/ 4200754 w 5015709"/>
                <a:gd name="connsiteY37" fmla="*/ 774136 h 4745608"/>
                <a:gd name="connsiteX38" fmla="*/ 4064251 w 5015709"/>
                <a:gd name="connsiteY38" fmla="*/ 847195 h 4745608"/>
                <a:gd name="connsiteX39" fmla="*/ 3818880 w 5015709"/>
                <a:gd name="connsiteY39" fmla="*/ 991305 h 4745608"/>
                <a:gd name="connsiteX40" fmla="*/ 3658531 w 5015709"/>
                <a:gd name="connsiteY40" fmla="*/ 1093178 h 4745608"/>
                <a:gd name="connsiteX41" fmla="*/ 3622838 w 5015709"/>
                <a:gd name="connsiteY41" fmla="*/ 1221401 h 4745608"/>
                <a:gd name="connsiteX42" fmla="*/ 3577446 w 5015709"/>
                <a:gd name="connsiteY42" fmla="*/ 1500691 h 4745608"/>
                <a:gd name="connsiteX43" fmla="*/ 3461833 w 5015709"/>
                <a:gd name="connsiteY43" fmla="*/ 1726308 h 4745608"/>
                <a:gd name="connsiteX44" fmla="*/ 3278953 w 5015709"/>
                <a:gd name="connsiteY44" fmla="*/ 2034918 h 4745608"/>
                <a:gd name="connsiteX45" fmla="*/ 3288742 w 5015709"/>
                <a:gd name="connsiteY45" fmla="*/ 2273460 h 4745608"/>
                <a:gd name="connsiteX46" fmla="*/ 3434288 w 5015709"/>
                <a:gd name="connsiteY46" fmla="*/ 2417577 h 4745608"/>
                <a:gd name="connsiteX47" fmla="*/ 3781217 w 5015709"/>
                <a:gd name="connsiteY47" fmla="*/ 2618845 h 4745608"/>
                <a:gd name="connsiteX48" fmla="*/ 4079053 w 5015709"/>
                <a:gd name="connsiteY48" fmla="*/ 2777868 h 4745608"/>
                <a:gd name="connsiteX49" fmla="*/ 5011598 w 5015709"/>
                <a:gd name="connsiteY49" fmla="*/ 3189329 h 4745608"/>
                <a:gd name="connsiteX50" fmla="*/ 4955377 w 5015709"/>
                <a:gd name="connsiteY50" fmla="*/ 3340389 h 4745608"/>
                <a:gd name="connsiteX51" fmla="*/ 4070190 w 5015709"/>
                <a:gd name="connsiteY51" fmla="*/ 3021367 h 4745608"/>
                <a:gd name="connsiteX52" fmla="*/ 3460193 w 5015709"/>
                <a:gd name="connsiteY52" fmla="*/ 2852901 h 4745608"/>
                <a:gd name="connsiteX53" fmla="*/ 3217865 w 5015709"/>
                <a:gd name="connsiteY53" fmla="*/ 2829045 h 4745608"/>
                <a:gd name="connsiteX54" fmla="*/ 3025524 w 5015709"/>
                <a:gd name="connsiteY54" fmla="*/ 2858861 h 4745608"/>
                <a:gd name="connsiteX55" fmla="*/ 2832855 w 5015709"/>
                <a:gd name="connsiteY55" fmla="*/ 2930924 h 4745608"/>
                <a:gd name="connsiteX56" fmla="*/ 2820111 w 5015709"/>
                <a:gd name="connsiteY56" fmla="*/ 3026344 h 4745608"/>
                <a:gd name="connsiteX57" fmla="*/ 2959241 w 5015709"/>
                <a:gd name="connsiteY57" fmla="*/ 3167976 h 4745608"/>
                <a:gd name="connsiteX58" fmla="*/ 3176083 w 5015709"/>
                <a:gd name="connsiteY58" fmla="*/ 3269358 h 4745608"/>
                <a:gd name="connsiteX59" fmla="*/ 3388239 w 5015709"/>
                <a:gd name="connsiteY59" fmla="*/ 3442290 h 4745608"/>
                <a:gd name="connsiteX60" fmla="*/ 3212014 w 5015709"/>
                <a:gd name="connsiteY60" fmla="*/ 3336948 h 4745608"/>
                <a:gd name="connsiteX61" fmla="*/ 3004633 w 5015709"/>
                <a:gd name="connsiteY61" fmla="*/ 3276814 h 4745608"/>
                <a:gd name="connsiteX62" fmla="*/ 2771676 w 5015709"/>
                <a:gd name="connsiteY62" fmla="*/ 3166987 h 4745608"/>
                <a:gd name="connsiteX63" fmla="*/ 2638873 w 5015709"/>
                <a:gd name="connsiteY63" fmla="*/ 3097908 h 4745608"/>
                <a:gd name="connsiteX64" fmla="*/ 2570293 w 5015709"/>
                <a:gd name="connsiteY64" fmla="*/ 3109338 h 4745608"/>
                <a:gd name="connsiteX65" fmla="*/ 2525557 w 5015709"/>
                <a:gd name="connsiteY65" fmla="*/ 3326508 h 4745608"/>
                <a:gd name="connsiteX66" fmla="*/ 2584349 w 5015709"/>
                <a:gd name="connsiteY66" fmla="*/ 3577470 h 4745608"/>
                <a:gd name="connsiteX67" fmla="*/ 2663703 w 5015709"/>
                <a:gd name="connsiteY67" fmla="*/ 3996904 h 4745608"/>
                <a:gd name="connsiteX68" fmla="*/ 2633113 w 5015709"/>
                <a:gd name="connsiteY68" fmla="*/ 4192703 h 4745608"/>
                <a:gd name="connsiteX69" fmla="*/ 2539703 w 5015709"/>
                <a:gd name="connsiteY69" fmla="*/ 4455574 h 4745608"/>
                <a:gd name="connsiteX70" fmla="*/ 2595212 w 5015709"/>
                <a:gd name="connsiteY70" fmla="*/ 3945217 h 4745608"/>
                <a:gd name="connsiteX71" fmla="*/ 2481240 w 5015709"/>
                <a:gd name="connsiteY71" fmla="*/ 3566538 h 4745608"/>
                <a:gd name="connsiteX72" fmla="*/ 2307403 w 5015709"/>
                <a:gd name="connsiteY72" fmla="*/ 3166488 h 4745608"/>
                <a:gd name="connsiteX73" fmla="*/ 2261683 w 5015709"/>
                <a:gd name="connsiteY73" fmla="*/ 3063618 h 4745608"/>
                <a:gd name="connsiteX74" fmla="*/ 2078803 w 5015709"/>
                <a:gd name="connsiteY74" fmla="*/ 2949318 h 4745608"/>
                <a:gd name="connsiteX75" fmla="*/ 1824299 w 5015709"/>
                <a:gd name="connsiteY75" fmla="*/ 3002494 h 4745608"/>
                <a:gd name="connsiteX76" fmla="*/ 1412162 w 5015709"/>
                <a:gd name="connsiteY76" fmla="*/ 3235573 h 4745608"/>
                <a:gd name="connsiteX77" fmla="*/ 1381573 w 5015709"/>
                <a:gd name="connsiteY77" fmla="*/ 3680838 h 4745608"/>
                <a:gd name="connsiteX78" fmla="*/ 1340867 w 5015709"/>
                <a:gd name="connsiteY78" fmla="*/ 3980504 h 4745608"/>
                <a:gd name="connsiteX79" fmla="*/ 1197619 w 5015709"/>
                <a:gd name="connsiteY79" fmla="*/ 4738831 h 4745608"/>
                <a:gd name="connsiteX80" fmla="*/ 1220896 w 5015709"/>
                <a:gd name="connsiteY80" fmla="*/ 4338309 h 4745608"/>
                <a:gd name="connsiteX81" fmla="*/ 1242772 w 5015709"/>
                <a:gd name="connsiteY81" fmla="*/ 4080888 h 4745608"/>
                <a:gd name="connsiteX82" fmla="*/ 1198693 w 5015709"/>
                <a:gd name="connsiteY82" fmla="*/ 3909438 h 4745608"/>
                <a:gd name="connsiteX83" fmla="*/ 970093 w 5015709"/>
                <a:gd name="connsiteY83" fmla="*/ 3989448 h 4745608"/>
                <a:gd name="connsiteX84" fmla="*/ 766328 w 5015709"/>
                <a:gd name="connsiteY84" fmla="*/ 4131990 h 4745608"/>
                <a:gd name="connsiteX85" fmla="*/ 555808 w 5015709"/>
                <a:gd name="connsiteY85" fmla="*/ 4355688 h 4745608"/>
                <a:gd name="connsiteX86" fmla="*/ 785900 w 5015709"/>
                <a:gd name="connsiteY86" fmla="*/ 4017771 h 4745608"/>
                <a:gd name="connsiteX87" fmla="*/ 1130113 w 5015709"/>
                <a:gd name="connsiteY87" fmla="*/ 3817500 h 4745608"/>
                <a:gd name="connsiteX88" fmla="*/ 1278703 w 5015709"/>
                <a:gd name="connsiteY88" fmla="*/ 3726558 h 4745608"/>
                <a:gd name="connsiteX89" fmla="*/ 1269661 w 5015709"/>
                <a:gd name="connsiteY89" fmla="*/ 3390117 h 4745608"/>
                <a:gd name="connsiteX90" fmla="*/ 1309620 w 5015709"/>
                <a:gd name="connsiteY90" fmla="*/ 3169963 h 4745608"/>
                <a:gd name="connsiteX91" fmla="*/ 1393003 w 5015709"/>
                <a:gd name="connsiteY91" fmla="*/ 3052188 h 4745608"/>
                <a:gd name="connsiteX92" fmla="*/ 1080693 w 5015709"/>
                <a:gd name="connsiteY92" fmla="*/ 2984604 h 4745608"/>
                <a:gd name="connsiteX93" fmla="*/ 663453 w 5015709"/>
                <a:gd name="connsiteY93" fmla="*/ 3023360 h 4745608"/>
                <a:gd name="connsiteX94" fmla="*/ 235111 w 5015709"/>
                <a:gd name="connsiteY94" fmla="*/ 3217172 h 4745608"/>
                <a:gd name="connsiteX95" fmla="*/ 421453 w 5015709"/>
                <a:gd name="connsiteY95" fmla="*/ 3029328 h 4745608"/>
                <a:gd name="connsiteX96" fmla="*/ 627193 w 5015709"/>
                <a:gd name="connsiteY96" fmla="*/ 2926458 h 4745608"/>
                <a:gd name="connsiteX97" fmla="*/ 854480 w 5015709"/>
                <a:gd name="connsiteY97" fmla="*/ 2889178 h 4745608"/>
                <a:gd name="connsiteX98" fmla="*/ 1149272 w 5015709"/>
                <a:gd name="connsiteY98" fmla="*/ 2889676 h 4745608"/>
                <a:gd name="connsiteX99" fmla="*/ 1531894 w 5015709"/>
                <a:gd name="connsiteY99" fmla="*/ 2917507 h 4745608"/>
                <a:gd name="connsiteX100" fmla="*/ 1860559 w 5015709"/>
                <a:gd name="connsiteY100" fmla="*/ 2766431 h 4745608"/>
                <a:gd name="connsiteX101" fmla="*/ 1701613 w 5015709"/>
                <a:gd name="connsiteY101" fmla="*/ 2263518 h 4745608"/>
                <a:gd name="connsiteX102" fmla="*/ 1690183 w 5015709"/>
                <a:gd name="connsiteY102" fmla="*/ 1966338 h 4745608"/>
                <a:gd name="connsiteX103" fmla="*/ 1381991 w 5015709"/>
                <a:gd name="connsiteY103" fmla="*/ 1841604 h 4745608"/>
                <a:gd name="connsiteX104" fmla="*/ 1095823 w 5015709"/>
                <a:gd name="connsiteY104" fmla="*/ 1714878 h 4745608"/>
                <a:gd name="connsiteX105" fmla="*/ 746507 w 5015709"/>
                <a:gd name="connsiteY105" fmla="*/ 1626415 h 4745608"/>
                <a:gd name="connsiteX106" fmla="*/ 352873 w 5015709"/>
                <a:gd name="connsiteY106" fmla="*/ 1726308 h 4745608"/>
                <a:gd name="connsiteX107" fmla="*/ 113171 w 5015709"/>
                <a:gd name="connsiteY107" fmla="*/ 1763582 h 4745608"/>
                <a:gd name="connsiteX108" fmla="*/ 9973 w 5015709"/>
                <a:gd name="connsiteY108" fmla="*/ 1737738 h 4745608"/>
                <a:gd name="connsiteX109" fmla="*/ 348516 w 5015709"/>
                <a:gd name="connsiteY109" fmla="*/ 1643812 h 4745608"/>
                <a:gd name="connsiteX110" fmla="*/ 653097 w 5015709"/>
                <a:gd name="connsiteY110" fmla="*/ 1543920 h 4745608"/>
                <a:gd name="connsiteX111" fmla="*/ 1072963 w 5015709"/>
                <a:gd name="connsiteY111" fmla="*/ 1612008 h 4745608"/>
                <a:gd name="connsiteX112" fmla="*/ 1244413 w 5015709"/>
                <a:gd name="connsiteY112" fmla="*/ 1657728 h 4745608"/>
                <a:gd name="connsiteX113" fmla="*/ 1205766 w 5015709"/>
                <a:gd name="connsiteY113" fmla="*/ 1451988 h 4745608"/>
                <a:gd name="connsiteX114" fmla="*/ 1046313 w 5015709"/>
                <a:gd name="connsiteY114" fmla="*/ 815409 h 4745608"/>
                <a:gd name="connsiteX115" fmla="*/ 1221553 w 5015709"/>
                <a:gd name="connsiteY115" fmla="*/ 1211958 h 4745608"/>
                <a:gd name="connsiteX0" fmla="*/ 1221553 w 5063469"/>
                <a:gd name="connsiteY0" fmla="*/ 1211958 h 4745608"/>
                <a:gd name="connsiteX1" fmla="*/ 1343911 w 5063469"/>
                <a:gd name="connsiteY1" fmla="*/ 1559828 h 4745608"/>
                <a:gd name="connsiteX2" fmla="*/ 1553023 w 5063469"/>
                <a:gd name="connsiteY2" fmla="*/ 1657728 h 4745608"/>
                <a:gd name="connsiteX3" fmla="*/ 1907353 w 5063469"/>
                <a:gd name="connsiteY3" fmla="*/ 1680588 h 4745608"/>
                <a:gd name="connsiteX4" fmla="*/ 2021653 w 5063469"/>
                <a:gd name="connsiteY4" fmla="*/ 1543428 h 4745608"/>
                <a:gd name="connsiteX5" fmla="*/ 2124523 w 5063469"/>
                <a:gd name="connsiteY5" fmla="*/ 1291968 h 4745608"/>
                <a:gd name="connsiteX6" fmla="*/ 2124523 w 5063469"/>
                <a:gd name="connsiteY6" fmla="*/ 1120518 h 4745608"/>
                <a:gd name="connsiteX7" fmla="*/ 2068029 w 5063469"/>
                <a:gd name="connsiteY7" fmla="*/ 825325 h 4745608"/>
                <a:gd name="connsiteX8" fmla="*/ 2078803 w 5063469"/>
                <a:gd name="connsiteY8" fmla="*/ 777618 h 4745608"/>
                <a:gd name="connsiteX9" fmla="*/ 2170243 w 5063469"/>
                <a:gd name="connsiteY9" fmla="*/ 1086228 h 4745608"/>
                <a:gd name="connsiteX10" fmla="*/ 2215963 w 5063469"/>
                <a:gd name="connsiteY10" fmla="*/ 1269108 h 4745608"/>
                <a:gd name="connsiteX11" fmla="*/ 2284543 w 5063469"/>
                <a:gd name="connsiteY11" fmla="*/ 1303398 h 4745608"/>
                <a:gd name="connsiteX12" fmla="*/ 2330263 w 5063469"/>
                <a:gd name="connsiteY12" fmla="*/ 1166238 h 4745608"/>
                <a:gd name="connsiteX13" fmla="*/ 2467423 w 5063469"/>
                <a:gd name="connsiteY13" fmla="*/ 880488 h 4745608"/>
                <a:gd name="connsiteX14" fmla="*/ 2558863 w 5063469"/>
                <a:gd name="connsiteY14" fmla="*/ 640458 h 4745608"/>
                <a:gd name="connsiteX15" fmla="*/ 2616013 w 5063469"/>
                <a:gd name="connsiteY15" fmla="*/ 537588 h 4745608"/>
                <a:gd name="connsiteX16" fmla="*/ 2558863 w 5063469"/>
                <a:gd name="connsiteY16" fmla="*/ 789048 h 4745608"/>
                <a:gd name="connsiteX17" fmla="*/ 2444563 w 5063469"/>
                <a:gd name="connsiteY17" fmla="*/ 1097658 h 4745608"/>
                <a:gd name="connsiteX18" fmla="*/ 2375983 w 5063469"/>
                <a:gd name="connsiteY18" fmla="*/ 1406268 h 4745608"/>
                <a:gd name="connsiteX19" fmla="*/ 2558863 w 5063469"/>
                <a:gd name="connsiteY19" fmla="*/ 1577718 h 4745608"/>
                <a:gd name="connsiteX20" fmla="*/ 2878903 w 5063469"/>
                <a:gd name="connsiteY20" fmla="*/ 1657728 h 4745608"/>
                <a:gd name="connsiteX21" fmla="*/ 3187513 w 5063469"/>
                <a:gd name="connsiteY21" fmla="*/ 1657728 h 4745608"/>
                <a:gd name="connsiteX22" fmla="*/ 3370393 w 5063469"/>
                <a:gd name="connsiteY22" fmla="*/ 1566288 h 4745608"/>
                <a:gd name="connsiteX23" fmla="*/ 3488066 w 5063469"/>
                <a:gd name="connsiteY23" fmla="*/ 1246753 h 4745608"/>
                <a:gd name="connsiteX24" fmla="*/ 3495138 w 5063469"/>
                <a:gd name="connsiteY24" fmla="*/ 1115548 h 4745608"/>
                <a:gd name="connsiteX25" fmla="*/ 3493650 w 5063469"/>
                <a:gd name="connsiteY25" fmla="*/ 1063976 h 4745608"/>
                <a:gd name="connsiteX26" fmla="*/ 3450403 w 5063469"/>
                <a:gd name="connsiteY26" fmla="*/ 777618 h 4745608"/>
                <a:gd name="connsiteX27" fmla="*/ 3119893 w 5063469"/>
                <a:gd name="connsiteY27" fmla="*/ 321571 h 4745608"/>
                <a:gd name="connsiteX28" fmla="*/ 3497351 w 5063469"/>
                <a:gd name="connsiteY28" fmla="*/ 674883 h 4745608"/>
                <a:gd name="connsiteX29" fmla="*/ 3759013 w 5063469"/>
                <a:gd name="connsiteY29" fmla="*/ 571878 h 4745608"/>
                <a:gd name="connsiteX30" fmla="*/ 3999043 w 5063469"/>
                <a:gd name="connsiteY30" fmla="*/ 91818 h 4745608"/>
                <a:gd name="connsiteX31" fmla="*/ 4033333 w 5063469"/>
                <a:gd name="connsiteY31" fmla="*/ 11808 h 4745608"/>
                <a:gd name="connsiteX32" fmla="*/ 3984569 w 5063469"/>
                <a:gd name="connsiteY32" fmla="*/ 247366 h 4745608"/>
                <a:gd name="connsiteX33" fmla="*/ 3812791 w 5063469"/>
                <a:gd name="connsiteY33" fmla="*/ 647417 h 4745608"/>
                <a:gd name="connsiteX34" fmla="*/ 3592906 w 5063469"/>
                <a:gd name="connsiteY34" fmla="*/ 811408 h 4745608"/>
                <a:gd name="connsiteX35" fmla="*/ 3604425 w 5063469"/>
                <a:gd name="connsiteY35" fmla="*/ 999253 h 4745608"/>
                <a:gd name="connsiteX36" fmla="*/ 3872985 w 5063469"/>
                <a:gd name="connsiteY36" fmla="*/ 881976 h 4745608"/>
                <a:gd name="connsiteX37" fmla="*/ 4200754 w 5063469"/>
                <a:gd name="connsiteY37" fmla="*/ 774136 h 4745608"/>
                <a:gd name="connsiteX38" fmla="*/ 4064251 w 5063469"/>
                <a:gd name="connsiteY38" fmla="*/ 847195 h 4745608"/>
                <a:gd name="connsiteX39" fmla="*/ 3818880 w 5063469"/>
                <a:gd name="connsiteY39" fmla="*/ 991305 h 4745608"/>
                <a:gd name="connsiteX40" fmla="*/ 3658531 w 5063469"/>
                <a:gd name="connsiteY40" fmla="*/ 1093178 h 4745608"/>
                <a:gd name="connsiteX41" fmla="*/ 3622838 w 5063469"/>
                <a:gd name="connsiteY41" fmla="*/ 1221401 h 4745608"/>
                <a:gd name="connsiteX42" fmla="*/ 3577446 w 5063469"/>
                <a:gd name="connsiteY42" fmla="*/ 1500691 h 4745608"/>
                <a:gd name="connsiteX43" fmla="*/ 3461833 w 5063469"/>
                <a:gd name="connsiteY43" fmla="*/ 1726308 h 4745608"/>
                <a:gd name="connsiteX44" fmla="*/ 3278953 w 5063469"/>
                <a:gd name="connsiteY44" fmla="*/ 2034918 h 4745608"/>
                <a:gd name="connsiteX45" fmla="*/ 3288742 w 5063469"/>
                <a:gd name="connsiteY45" fmla="*/ 2273460 h 4745608"/>
                <a:gd name="connsiteX46" fmla="*/ 3434288 w 5063469"/>
                <a:gd name="connsiteY46" fmla="*/ 2417577 h 4745608"/>
                <a:gd name="connsiteX47" fmla="*/ 3781217 w 5063469"/>
                <a:gd name="connsiteY47" fmla="*/ 2618845 h 4745608"/>
                <a:gd name="connsiteX48" fmla="*/ 4079053 w 5063469"/>
                <a:gd name="connsiteY48" fmla="*/ 2777868 h 4745608"/>
                <a:gd name="connsiteX49" fmla="*/ 5011598 w 5063469"/>
                <a:gd name="connsiteY49" fmla="*/ 3189329 h 4745608"/>
                <a:gd name="connsiteX50" fmla="*/ 4940575 w 5063469"/>
                <a:gd name="connsiteY50" fmla="*/ 3376168 h 4745608"/>
                <a:gd name="connsiteX51" fmla="*/ 4070190 w 5063469"/>
                <a:gd name="connsiteY51" fmla="*/ 3021367 h 4745608"/>
                <a:gd name="connsiteX52" fmla="*/ 3460193 w 5063469"/>
                <a:gd name="connsiteY52" fmla="*/ 2852901 h 4745608"/>
                <a:gd name="connsiteX53" fmla="*/ 3217865 w 5063469"/>
                <a:gd name="connsiteY53" fmla="*/ 2829045 h 4745608"/>
                <a:gd name="connsiteX54" fmla="*/ 3025524 w 5063469"/>
                <a:gd name="connsiteY54" fmla="*/ 2858861 h 4745608"/>
                <a:gd name="connsiteX55" fmla="*/ 2832855 w 5063469"/>
                <a:gd name="connsiteY55" fmla="*/ 2930924 h 4745608"/>
                <a:gd name="connsiteX56" fmla="*/ 2820111 w 5063469"/>
                <a:gd name="connsiteY56" fmla="*/ 3026344 h 4745608"/>
                <a:gd name="connsiteX57" fmla="*/ 2959241 w 5063469"/>
                <a:gd name="connsiteY57" fmla="*/ 3167976 h 4745608"/>
                <a:gd name="connsiteX58" fmla="*/ 3176083 w 5063469"/>
                <a:gd name="connsiteY58" fmla="*/ 3269358 h 4745608"/>
                <a:gd name="connsiteX59" fmla="*/ 3388239 w 5063469"/>
                <a:gd name="connsiteY59" fmla="*/ 3442290 h 4745608"/>
                <a:gd name="connsiteX60" fmla="*/ 3212014 w 5063469"/>
                <a:gd name="connsiteY60" fmla="*/ 3336948 h 4745608"/>
                <a:gd name="connsiteX61" fmla="*/ 3004633 w 5063469"/>
                <a:gd name="connsiteY61" fmla="*/ 3276814 h 4745608"/>
                <a:gd name="connsiteX62" fmla="*/ 2771676 w 5063469"/>
                <a:gd name="connsiteY62" fmla="*/ 3166987 h 4745608"/>
                <a:gd name="connsiteX63" fmla="*/ 2638873 w 5063469"/>
                <a:gd name="connsiteY63" fmla="*/ 3097908 h 4745608"/>
                <a:gd name="connsiteX64" fmla="*/ 2570293 w 5063469"/>
                <a:gd name="connsiteY64" fmla="*/ 3109338 h 4745608"/>
                <a:gd name="connsiteX65" fmla="*/ 2525557 w 5063469"/>
                <a:gd name="connsiteY65" fmla="*/ 3326508 h 4745608"/>
                <a:gd name="connsiteX66" fmla="*/ 2584349 w 5063469"/>
                <a:gd name="connsiteY66" fmla="*/ 3577470 h 4745608"/>
                <a:gd name="connsiteX67" fmla="*/ 2663703 w 5063469"/>
                <a:gd name="connsiteY67" fmla="*/ 3996904 h 4745608"/>
                <a:gd name="connsiteX68" fmla="*/ 2633113 w 5063469"/>
                <a:gd name="connsiteY68" fmla="*/ 4192703 h 4745608"/>
                <a:gd name="connsiteX69" fmla="*/ 2539703 w 5063469"/>
                <a:gd name="connsiteY69" fmla="*/ 4455574 h 4745608"/>
                <a:gd name="connsiteX70" fmla="*/ 2595212 w 5063469"/>
                <a:gd name="connsiteY70" fmla="*/ 3945217 h 4745608"/>
                <a:gd name="connsiteX71" fmla="*/ 2481240 w 5063469"/>
                <a:gd name="connsiteY71" fmla="*/ 3566538 h 4745608"/>
                <a:gd name="connsiteX72" fmla="*/ 2307403 w 5063469"/>
                <a:gd name="connsiteY72" fmla="*/ 3166488 h 4745608"/>
                <a:gd name="connsiteX73" fmla="*/ 2261683 w 5063469"/>
                <a:gd name="connsiteY73" fmla="*/ 3063618 h 4745608"/>
                <a:gd name="connsiteX74" fmla="*/ 2078803 w 5063469"/>
                <a:gd name="connsiteY74" fmla="*/ 2949318 h 4745608"/>
                <a:gd name="connsiteX75" fmla="*/ 1824299 w 5063469"/>
                <a:gd name="connsiteY75" fmla="*/ 3002494 h 4745608"/>
                <a:gd name="connsiteX76" fmla="*/ 1412162 w 5063469"/>
                <a:gd name="connsiteY76" fmla="*/ 3235573 h 4745608"/>
                <a:gd name="connsiteX77" fmla="*/ 1381573 w 5063469"/>
                <a:gd name="connsiteY77" fmla="*/ 3680838 h 4745608"/>
                <a:gd name="connsiteX78" fmla="*/ 1340867 w 5063469"/>
                <a:gd name="connsiteY78" fmla="*/ 3980504 h 4745608"/>
                <a:gd name="connsiteX79" fmla="*/ 1197619 w 5063469"/>
                <a:gd name="connsiteY79" fmla="*/ 4738831 h 4745608"/>
                <a:gd name="connsiteX80" fmla="*/ 1220896 w 5063469"/>
                <a:gd name="connsiteY80" fmla="*/ 4338309 h 4745608"/>
                <a:gd name="connsiteX81" fmla="*/ 1242772 w 5063469"/>
                <a:gd name="connsiteY81" fmla="*/ 4080888 h 4745608"/>
                <a:gd name="connsiteX82" fmla="*/ 1198693 w 5063469"/>
                <a:gd name="connsiteY82" fmla="*/ 3909438 h 4745608"/>
                <a:gd name="connsiteX83" fmla="*/ 970093 w 5063469"/>
                <a:gd name="connsiteY83" fmla="*/ 3989448 h 4745608"/>
                <a:gd name="connsiteX84" fmla="*/ 766328 w 5063469"/>
                <a:gd name="connsiteY84" fmla="*/ 4131990 h 4745608"/>
                <a:gd name="connsiteX85" fmla="*/ 555808 w 5063469"/>
                <a:gd name="connsiteY85" fmla="*/ 4355688 h 4745608"/>
                <a:gd name="connsiteX86" fmla="*/ 785900 w 5063469"/>
                <a:gd name="connsiteY86" fmla="*/ 4017771 h 4745608"/>
                <a:gd name="connsiteX87" fmla="*/ 1130113 w 5063469"/>
                <a:gd name="connsiteY87" fmla="*/ 3817500 h 4745608"/>
                <a:gd name="connsiteX88" fmla="*/ 1278703 w 5063469"/>
                <a:gd name="connsiteY88" fmla="*/ 3726558 h 4745608"/>
                <a:gd name="connsiteX89" fmla="*/ 1269661 w 5063469"/>
                <a:gd name="connsiteY89" fmla="*/ 3390117 h 4745608"/>
                <a:gd name="connsiteX90" fmla="*/ 1309620 w 5063469"/>
                <a:gd name="connsiteY90" fmla="*/ 3169963 h 4745608"/>
                <a:gd name="connsiteX91" fmla="*/ 1393003 w 5063469"/>
                <a:gd name="connsiteY91" fmla="*/ 3052188 h 4745608"/>
                <a:gd name="connsiteX92" fmla="*/ 1080693 w 5063469"/>
                <a:gd name="connsiteY92" fmla="*/ 2984604 h 4745608"/>
                <a:gd name="connsiteX93" fmla="*/ 663453 w 5063469"/>
                <a:gd name="connsiteY93" fmla="*/ 3023360 h 4745608"/>
                <a:gd name="connsiteX94" fmla="*/ 235111 w 5063469"/>
                <a:gd name="connsiteY94" fmla="*/ 3217172 h 4745608"/>
                <a:gd name="connsiteX95" fmla="*/ 421453 w 5063469"/>
                <a:gd name="connsiteY95" fmla="*/ 3029328 h 4745608"/>
                <a:gd name="connsiteX96" fmla="*/ 627193 w 5063469"/>
                <a:gd name="connsiteY96" fmla="*/ 2926458 h 4745608"/>
                <a:gd name="connsiteX97" fmla="*/ 854480 w 5063469"/>
                <a:gd name="connsiteY97" fmla="*/ 2889178 h 4745608"/>
                <a:gd name="connsiteX98" fmla="*/ 1149272 w 5063469"/>
                <a:gd name="connsiteY98" fmla="*/ 2889676 h 4745608"/>
                <a:gd name="connsiteX99" fmla="*/ 1531894 w 5063469"/>
                <a:gd name="connsiteY99" fmla="*/ 2917507 h 4745608"/>
                <a:gd name="connsiteX100" fmla="*/ 1860559 w 5063469"/>
                <a:gd name="connsiteY100" fmla="*/ 2766431 h 4745608"/>
                <a:gd name="connsiteX101" fmla="*/ 1701613 w 5063469"/>
                <a:gd name="connsiteY101" fmla="*/ 2263518 h 4745608"/>
                <a:gd name="connsiteX102" fmla="*/ 1690183 w 5063469"/>
                <a:gd name="connsiteY102" fmla="*/ 1966338 h 4745608"/>
                <a:gd name="connsiteX103" fmla="*/ 1381991 w 5063469"/>
                <a:gd name="connsiteY103" fmla="*/ 1841604 h 4745608"/>
                <a:gd name="connsiteX104" fmla="*/ 1095823 w 5063469"/>
                <a:gd name="connsiteY104" fmla="*/ 1714878 h 4745608"/>
                <a:gd name="connsiteX105" fmla="*/ 746507 w 5063469"/>
                <a:gd name="connsiteY105" fmla="*/ 1626415 h 4745608"/>
                <a:gd name="connsiteX106" fmla="*/ 352873 w 5063469"/>
                <a:gd name="connsiteY106" fmla="*/ 1726308 h 4745608"/>
                <a:gd name="connsiteX107" fmla="*/ 113171 w 5063469"/>
                <a:gd name="connsiteY107" fmla="*/ 1763582 h 4745608"/>
                <a:gd name="connsiteX108" fmla="*/ 9973 w 5063469"/>
                <a:gd name="connsiteY108" fmla="*/ 1737738 h 4745608"/>
                <a:gd name="connsiteX109" fmla="*/ 348516 w 5063469"/>
                <a:gd name="connsiteY109" fmla="*/ 1643812 h 4745608"/>
                <a:gd name="connsiteX110" fmla="*/ 653097 w 5063469"/>
                <a:gd name="connsiteY110" fmla="*/ 1543920 h 4745608"/>
                <a:gd name="connsiteX111" fmla="*/ 1072963 w 5063469"/>
                <a:gd name="connsiteY111" fmla="*/ 1612008 h 4745608"/>
                <a:gd name="connsiteX112" fmla="*/ 1244413 w 5063469"/>
                <a:gd name="connsiteY112" fmla="*/ 1657728 h 4745608"/>
                <a:gd name="connsiteX113" fmla="*/ 1205766 w 5063469"/>
                <a:gd name="connsiteY113" fmla="*/ 1451988 h 4745608"/>
                <a:gd name="connsiteX114" fmla="*/ 1046313 w 5063469"/>
                <a:gd name="connsiteY114" fmla="*/ 815409 h 4745608"/>
                <a:gd name="connsiteX115" fmla="*/ 1221553 w 5063469"/>
                <a:gd name="connsiteY115" fmla="*/ 1211958 h 4745608"/>
                <a:gd name="connsiteX0" fmla="*/ 1221553 w 5015379"/>
                <a:gd name="connsiteY0" fmla="*/ 1211958 h 4745608"/>
                <a:gd name="connsiteX1" fmla="*/ 1343911 w 5015379"/>
                <a:gd name="connsiteY1" fmla="*/ 1559828 h 4745608"/>
                <a:gd name="connsiteX2" fmla="*/ 1553023 w 5015379"/>
                <a:gd name="connsiteY2" fmla="*/ 1657728 h 4745608"/>
                <a:gd name="connsiteX3" fmla="*/ 1907353 w 5015379"/>
                <a:gd name="connsiteY3" fmla="*/ 1680588 h 4745608"/>
                <a:gd name="connsiteX4" fmla="*/ 2021653 w 5015379"/>
                <a:gd name="connsiteY4" fmla="*/ 1543428 h 4745608"/>
                <a:gd name="connsiteX5" fmla="*/ 2124523 w 5015379"/>
                <a:gd name="connsiteY5" fmla="*/ 1291968 h 4745608"/>
                <a:gd name="connsiteX6" fmla="*/ 2124523 w 5015379"/>
                <a:gd name="connsiteY6" fmla="*/ 1120518 h 4745608"/>
                <a:gd name="connsiteX7" fmla="*/ 2068029 w 5015379"/>
                <a:gd name="connsiteY7" fmla="*/ 825325 h 4745608"/>
                <a:gd name="connsiteX8" fmla="*/ 2078803 w 5015379"/>
                <a:gd name="connsiteY8" fmla="*/ 777618 h 4745608"/>
                <a:gd name="connsiteX9" fmla="*/ 2170243 w 5015379"/>
                <a:gd name="connsiteY9" fmla="*/ 1086228 h 4745608"/>
                <a:gd name="connsiteX10" fmla="*/ 2215963 w 5015379"/>
                <a:gd name="connsiteY10" fmla="*/ 1269108 h 4745608"/>
                <a:gd name="connsiteX11" fmla="*/ 2284543 w 5015379"/>
                <a:gd name="connsiteY11" fmla="*/ 1303398 h 4745608"/>
                <a:gd name="connsiteX12" fmla="*/ 2330263 w 5015379"/>
                <a:gd name="connsiteY12" fmla="*/ 1166238 h 4745608"/>
                <a:gd name="connsiteX13" fmla="*/ 2467423 w 5015379"/>
                <a:gd name="connsiteY13" fmla="*/ 880488 h 4745608"/>
                <a:gd name="connsiteX14" fmla="*/ 2558863 w 5015379"/>
                <a:gd name="connsiteY14" fmla="*/ 640458 h 4745608"/>
                <a:gd name="connsiteX15" fmla="*/ 2616013 w 5015379"/>
                <a:gd name="connsiteY15" fmla="*/ 537588 h 4745608"/>
                <a:gd name="connsiteX16" fmla="*/ 2558863 w 5015379"/>
                <a:gd name="connsiteY16" fmla="*/ 789048 h 4745608"/>
                <a:gd name="connsiteX17" fmla="*/ 2444563 w 5015379"/>
                <a:gd name="connsiteY17" fmla="*/ 1097658 h 4745608"/>
                <a:gd name="connsiteX18" fmla="*/ 2375983 w 5015379"/>
                <a:gd name="connsiteY18" fmla="*/ 1406268 h 4745608"/>
                <a:gd name="connsiteX19" fmla="*/ 2558863 w 5015379"/>
                <a:gd name="connsiteY19" fmla="*/ 1577718 h 4745608"/>
                <a:gd name="connsiteX20" fmla="*/ 2878903 w 5015379"/>
                <a:gd name="connsiteY20" fmla="*/ 1657728 h 4745608"/>
                <a:gd name="connsiteX21" fmla="*/ 3187513 w 5015379"/>
                <a:gd name="connsiteY21" fmla="*/ 1657728 h 4745608"/>
                <a:gd name="connsiteX22" fmla="*/ 3370393 w 5015379"/>
                <a:gd name="connsiteY22" fmla="*/ 1566288 h 4745608"/>
                <a:gd name="connsiteX23" fmla="*/ 3488066 w 5015379"/>
                <a:gd name="connsiteY23" fmla="*/ 1246753 h 4745608"/>
                <a:gd name="connsiteX24" fmla="*/ 3495138 w 5015379"/>
                <a:gd name="connsiteY24" fmla="*/ 1115548 h 4745608"/>
                <a:gd name="connsiteX25" fmla="*/ 3493650 w 5015379"/>
                <a:gd name="connsiteY25" fmla="*/ 1063976 h 4745608"/>
                <a:gd name="connsiteX26" fmla="*/ 3450403 w 5015379"/>
                <a:gd name="connsiteY26" fmla="*/ 777618 h 4745608"/>
                <a:gd name="connsiteX27" fmla="*/ 3119893 w 5015379"/>
                <a:gd name="connsiteY27" fmla="*/ 321571 h 4745608"/>
                <a:gd name="connsiteX28" fmla="*/ 3497351 w 5015379"/>
                <a:gd name="connsiteY28" fmla="*/ 674883 h 4745608"/>
                <a:gd name="connsiteX29" fmla="*/ 3759013 w 5015379"/>
                <a:gd name="connsiteY29" fmla="*/ 571878 h 4745608"/>
                <a:gd name="connsiteX30" fmla="*/ 3999043 w 5015379"/>
                <a:gd name="connsiteY30" fmla="*/ 91818 h 4745608"/>
                <a:gd name="connsiteX31" fmla="*/ 4033333 w 5015379"/>
                <a:gd name="connsiteY31" fmla="*/ 11808 h 4745608"/>
                <a:gd name="connsiteX32" fmla="*/ 3984569 w 5015379"/>
                <a:gd name="connsiteY32" fmla="*/ 247366 h 4745608"/>
                <a:gd name="connsiteX33" fmla="*/ 3812791 w 5015379"/>
                <a:gd name="connsiteY33" fmla="*/ 647417 h 4745608"/>
                <a:gd name="connsiteX34" fmla="*/ 3592906 w 5015379"/>
                <a:gd name="connsiteY34" fmla="*/ 811408 h 4745608"/>
                <a:gd name="connsiteX35" fmla="*/ 3604425 w 5015379"/>
                <a:gd name="connsiteY35" fmla="*/ 999253 h 4745608"/>
                <a:gd name="connsiteX36" fmla="*/ 3872985 w 5015379"/>
                <a:gd name="connsiteY36" fmla="*/ 881976 h 4745608"/>
                <a:gd name="connsiteX37" fmla="*/ 4200754 w 5015379"/>
                <a:gd name="connsiteY37" fmla="*/ 774136 h 4745608"/>
                <a:gd name="connsiteX38" fmla="*/ 4064251 w 5015379"/>
                <a:gd name="connsiteY38" fmla="*/ 847195 h 4745608"/>
                <a:gd name="connsiteX39" fmla="*/ 3818880 w 5015379"/>
                <a:gd name="connsiteY39" fmla="*/ 991305 h 4745608"/>
                <a:gd name="connsiteX40" fmla="*/ 3658531 w 5015379"/>
                <a:gd name="connsiteY40" fmla="*/ 1093178 h 4745608"/>
                <a:gd name="connsiteX41" fmla="*/ 3622838 w 5015379"/>
                <a:gd name="connsiteY41" fmla="*/ 1221401 h 4745608"/>
                <a:gd name="connsiteX42" fmla="*/ 3577446 w 5015379"/>
                <a:gd name="connsiteY42" fmla="*/ 1500691 h 4745608"/>
                <a:gd name="connsiteX43" fmla="*/ 3461833 w 5015379"/>
                <a:gd name="connsiteY43" fmla="*/ 1726308 h 4745608"/>
                <a:gd name="connsiteX44" fmla="*/ 3278953 w 5015379"/>
                <a:gd name="connsiteY44" fmla="*/ 2034918 h 4745608"/>
                <a:gd name="connsiteX45" fmla="*/ 3288742 w 5015379"/>
                <a:gd name="connsiteY45" fmla="*/ 2273460 h 4745608"/>
                <a:gd name="connsiteX46" fmla="*/ 3434288 w 5015379"/>
                <a:gd name="connsiteY46" fmla="*/ 2417577 h 4745608"/>
                <a:gd name="connsiteX47" fmla="*/ 3781217 w 5015379"/>
                <a:gd name="connsiteY47" fmla="*/ 2618845 h 4745608"/>
                <a:gd name="connsiteX48" fmla="*/ 4079053 w 5015379"/>
                <a:gd name="connsiteY48" fmla="*/ 2777868 h 4745608"/>
                <a:gd name="connsiteX49" fmla="*/ 5011598 w 5015379"/>
                <a:gd name="connsiteY49" fmla="*/ 3189329 h 4745608"/>
                <a:gd name="connsiteX50" fmla="*/ 4940575 w 5015379"/>
                <a:gd name="connsiteY50" fmla="*/ 3376168 h 4745608"/>
                <a:gd name="connsiteX51" fmla="*/ 4070190 w 5015379"/>
                <a:gd name="connsiteY51" fmla="*/ 3021367 h 4745608"/>
                <a:gd name="connsiteX52" fmla="*/ 3460193 w 5015379"/>
                <a:gd name="connsiteY52" fmla="*/ 2852901 h 4745608"/>
                <a:gd name="connsiteX53" fmla="*/ 3217865 w 5015379"/>
                <a:gd name="connsiteY53" fmla="*/ 2829045 h 4745608"/>
                <a:gd name="connsiteX54" fmla="*/ 3025524 w 5015379"/>
                <a:gd name="connsiteY54" fmla="*/ 2858861 h 4745608"/>
                <a:gd name="connsiteX55" fmla="*/ 2832855 w 5015379"/>
                <a:gd name="connsiteY55" fmla="*/ 2930924 h 4745608"/>
                <a:gd name="connsiteX56" fmla="*/ 2820111 w 5015379"/>
                <a:gd name="connsiteY56" fmla="*/ 3026344 h 4745608"/>
                <a:gd name="connsiteX57" fmla="*/ 2959241 w 5015379"/>
                <a:gd name="connsiteY57" fmla="*/ 3167976 h 4745608"/>
                <a:gd name="connsiteX58" fmla="*/ 3176083 w 5015379"/>
                <a:gd name="connsiteY58" fmla="*/ 3269358 h 4745608"/>
                <a:gd name="connsiteX59" fmla="*/ 3388239 w 5015379"/>
                <a:gd name="connsiteY59" fmla="*/ 3442290 h 4745608"/>
                <a:gd name="connsiteX60" fmla="*/ 3212014 w 5015379"/>
                <a:gd name="connsiteY60" fmla="*/ 3336948 h 4745608"/>
                <a:gd name="connsiteX61" fmla="*/ 3004633 w 5015379"/>
                <a:gd name="connsiteY61" fmla="*/ 3276814 h 4745608"/>
                <a:gd name="connsiteX62" fmla="*/ 2771676 w 5015379"/>
                <a:gd name="connsiteY62" fmla="*/ 3166987 h 4745608"/>
                <a:gd name="connsiteX63" fmla="*/ 2638873 w 5015379"/>
                <a:gd name="connsiteY63" fmla="*/ 3097908 h 4745608"/>
                <a:gd name="connsiteX64" fmla="*/ 2570293 w 5015379"/>
                <a:gd name="connsiteY64" fmla="*/ 3109338 h 4745608"/>
                <a:gd name="connsiteX65" fmla="*/ 2525557 w 5015379"/>
                <a:gd name="connsiteY65" fmla="*/ 3326508 h 4745608"/>
                <a:gd name="connsiteX66" fmla="*/ 2584349 w 5015379"/>
                <a:gd name="connsiteY66" fmla="*/ 3577470 h 4745608"/>
                <a:gd name="connsiteX67" fmla="*/ 2663703 w 5015379"/>
                <a:gd name="connsiteY67" fmla="*/ 3996904 h 4745608"/>
                <a:gd name="connsiteX68" fmla="*/ 2633113 w 5015379"/>
                <a:gd name="connsiteY68" fmla="*/ 4192703 h 4745608"/>
                <a:gd name="connsiteX69" fmla="*/ 2539703 w 5015379"/>
                <a:gd name="connsiteY69" fmla="*/ 4455574 h 4745608"/>
                <a:gd name="connsiteX70" fmla="*/ 2595212 w 5015379"/>
                <a:gd name="connsiteY70" fmla="*/ 3945217 h 4745608"/>
                <a:gd name="connsiteX71" fmla="*/ 2481240 w 5015379"/>
                <a:gd name="connsiteY71" fmla="*/ 3566538 h 4745608"/>
                <a:gd name="connsiteX72" fmla="*/ 2307403 w 5015379"/>
                <a:gd name="connsiteY72" fmla="*/ 3166488 h 4745608"/>
                <a:gd name="connsiteX73" fmla="*/ 2261683 w 5015379"/>
                <a:gd name="connsiteY73" fmla="*/ 3063618 h 4745608"/>
                <a:gd name="connsiteX74" fmla="*/ 2078803 w 5015379"/>
                <a:gd name="connsiteY74" fmla="*/ 2949318 h 4745608"/>
                <a:gd name="connsiteX75" fmla="*/ 1824299 w 5015379"/>
                <a:gd name="connsiteY75" fmla="*/ 3002494 h 4745608"/>
                <a:gd name="connsiteX76" fmla="*/ 1412162 w 5015379"/>
                <a:gd name="connsiteY76" fmla="*/ 3235573 h 4745608"/>
                <a:gd name="connsiteX77" fmla="*/ 1381573 w 5015379"/>
                <a:gd name="connsiteY77" fmla="*/ 3680838 h 4745608"/>
                <a:gd name="connsiteX78" fmla="*/ 1340867 w 5015379"/>
                <a:gd name="connsiteY78" fmla="*/ 3980504 h 4745608"/>
                <a:gd name="connsiteX79" fmla="*/ 1197619 w 5015379"/>
                <a:gd name="connsiteY79" fmla="*/ 4738831 h 4745608"/>
                <a:gd name="connsiteX80" fmla="*/ 1220896 w 5015379"/>
                <a:gd name="connsiteY80" fmla="*/ 4338309 h 4745608"/>
                <a:gd name="connsiteX81" fmla="*/ 1242772 w 5015379"/>
                <a:gd name="connsiteY81" fmla="*/ 4080888 h 4745608"/>
                <a:gd name="connsiteX82" fmla="*/ 1198693 w 5015379"/>
                <a:gd name="connsiteY82" fmla="*/ 3909438 h 4745608"/>
                <a:gd name="connsiteX83" fmla="*/ 970093 w 5015379"/>
                <a:gd name="connsiteY83" fmla="*/ 3989448 h 4745608"/>
                <a:gd name="connsiteX84" fmla="*/ 766328 w 5015379"/>
                <a:gd name="connsiteY84" fmla="*/ 4131990 h 4745608"/>
                <a:gd name="connsiteX85" fmla="*/ 555808 w 5015379"/>
                <a:gd name="connsiteY85" fmla="*/ 4355688 h 4745608"/>
                <a:gd name="connsiteX86" fmla="*/ 785900 w 5015379"/>
                <a:gd name="connsiteY86" fmla="*/ 4017771 h 4745608"/>
                <a:gd name="connsiteX87" fmla="*/ 1130113 w 5015379"/>
                <a:gd name="connsiteY87" fmla="*/ 3817500 h 4745608"/>
                <a:gd name="connsiteX88" fmla="*/ 1278703 w 5015379"/>
                <a:gd name="connsiteY88" fmla="*/ 3726558 h 4745608"/>
                <a:gd name="connsiteX89" fmla="*/ 1269661 w 5015379"/>
                <a:gd name="connsiteY89" fmla="*/ 3390117 h 4745608"/>
                <a:gd name="connsiteX90" fmla="*/ 1309620 w 5015379"/>
                <a:gd name="connsiteY90" fmla="*/ 3169963 h 4745608"/>
                <a:gd name="connsiteX91" fmla="*/ 1393003 w 5015379"/>
                <a:gd name="connsiteY91" fmla="*/ 3052188 h 4745608"/>
                <a:gd name="connsiteX92" fmla="*/ 1080693 w 5015379"/>
                <a:gd name="connsiteY92" fmla="*/ 2984604 h 4745608"/>
                <a:gd name="connsiteX93" fmla="*/ 663453 w 5015379"/>
                <a:gd name="connsiteY93" fmla="*/ 3023360 h 4745608"/>
                <a:gd name="connsiteX94" fmla="*/ 235111 w 5015379"/>
                <a:gd name="connsiteY94" fmla="*/ 3217172 h 4745608"/>
                <a:gd name="connsiteX95" fmla="*/ 421453 w 5015379"/>
                <a:gd name="connsiteY95" fmla="*/ 3029328 h 4745608"/>
                <a:gd name="connsiteX96" fmla="*/ 627193 w 5015379"/>
                <a:gd name="connsiteY96" fmla="*/ 2926458 h 4745608"/>
                <a:gd name="connsiteX97" fmla="*/ 854480 w 5015379"/>
                <a:gd name="connsiteY97" fmla="*/ 2889178 h 4745608"/>
                <a:gd name="connsiteX98" fmla="*/ 1149272 w 5015379"/>
                <a:gd name="connsiteY98" fmla="*/ 2889676 h 4745608"/>
                <a:gd name="connsiteX99" fmla="*/ 1531894 w 5015379"/>
                <a:gd name="connsiteY99" fmla="*/ 2917507 h 4745608"/>
                <a:gd name="connsiteX100" fmla="*/ 1860559 w 5015379"/>
                <a:gd name="connsiteY100" fmla="*/ 2766431 h 4745608"/>
                <a:gd name="connsiteX101" fmla="*/ 1701613 w 5015379"/>
                <a:gd name="connsiteY101" fmla="*/ 2263518 h 4745608"/>
                <a:gd name="connsiteX102" fmla="*/ 1690183 w 5015379"/>
                <a:gd name="connsiteY102" fmla="*/ 1966338 h 4745608"/>
                <a:gd name="connsiteX103" fmla="*/ 1381991 w 5015379"/>
                <a:gd name="connsiteY103" fmla="*/ 1841604 h 4745608"/>
                <a:gd name="connsiteX104" fmla="*/ 1095823 w 5015379"/>
                <a:gd name="connsiteY104" fmla="*/ 1714878 h 4745608"/>
                <a:gd name="connsiteX105" fmla="*/ 746507 w 5015379"/>
                <a:gd name="connsiteY105" fmla="*/ 1626415 h 4745608"/>
                <a:gd name="connsiteX106" fmla="*/ 352873 w 5015379"/>
                <a:gd name="connsiteY106" fmla="*/ 1726308 h 4745608"/>
                <a:gd name="connsiteX107" fmla="*/ 113171 w 5015379"/>
                <a:gd name="connsiteY107" fmla="*/ 1763582 h 4745608"/>
                <a:gd name="connsiteX108" fmla="*/ 9973 w 5015379"/>
                <a:gd name="connsiteY108" fmla="*/ 1737738 h 4745608"/>
                <a:gd name="connsiteX109" fmla="*/ 348516 w 5015379"/>
                <a:gd name="connsiteY109" fmla="*/ 1643812 h 4745608"/>
                <a:gd name="connsiteX110" fmla="*/ 653097 w 5015379"/>
                <a:gd name="connsiteY110" fmla="*/ 1543920 h 4745608"/>
                <a:gd name="connsiteX111" fmla="*/ 1072963 w 5015379"/>
                <a:gd name="connsiteY111" fmla="*/ 1612008 h 4745608"/>
                <a:gd name="connsiteX112" fmla="*/ 1244413 w 5015379"/>
                <a:gd name="connsiteY112" fmla="*/ 1657728 h 4745608"/>
                <a:gd name="connsiteX113" fmla="*/ 1205766 w 5015379"/>
                <a:gd name="connsiteY113" fmla="*/ 1451988 h 4745608"/>
                <a:gd name="connsiteX114" fmla="*/ 1046313 w 5015379"/>
                <a:gd name="connsiteY114" fmla="*/ 815409 h 4745608"/>
                <a:gd name="connsiteX115" fmla="*/ 1221553 w 5015379"/>
                <a:gd name="connsiteY115" fmla="*/ 1211958 h 4745608"/>
                <a:gd name="connsiteX0" fmla="*/ 1221553 w 5015379"/>
                <a:gd name="connsiteY0" fmla="*/ 1211958 h 4745608"/>
                <a:gd name="connsiteX1" fmla="*/ 1343911 w 5015379"/>
                <a:gd name="connsiteY1" fmla="*/ 1559828 h 4745608"/>
                <a:gd name="connsiteX2" fmla="*/ 1553023 w 5015379"/>
                <a:gd name="connsiteY2" fmla="*/ 1657728 h 4745608"/>
                <a:gd name="connsiteX3" fmla="*/ 1907353 w 5015379"/>
                <a:gd name="connsiteY3" fmla="*/ 1680588 h 4745608"/>
                <a:gd name="connsiteX4" fmla="*/ 2021653 w 5015379"/>
                <a:gd name="connsiteY4" fmla="*/ 1543428 h 4745608"/>
                <a:gd name="connsiteX5" fmla="*/ 2124523 w 5015379"/>
                <a:gd name="connsiteY5" fmla="*/ 1291968 h 4745608"/>
                <a:gd name="connsiteX6" fmla="*/ 2124523 w 5015379"/>
                <a:gd name="connsiteY6" fmla="*/ 1120518 h 4745608"/>
                <a:gd name="connsiteX7" fmla="*/ 2068029 w 5015379"/>
                <a:gd name="connsiteY7" fmla="*/ 825325 h 4745608"/>
                <a:gd name="connsiteX8" fmla="*/ 2078803 w 5015379"/>
                <a:gd name="connsiteY8" fmla="*/ 777618 h 4745608"/>
                <a:gd name="connsiteX9" fmla="*/ 2170243 w 5015379"/>
                <a:gd name="connsiteY9" fmla="*/ 1086228 h 4745608"/>
                <a:gd name="connsiteX10" fmla="*/ 2215963 w 5015379"/>
                <a:gd name="connsiteY10" fmla="*/ 1269108 h 4745608"/>
                <a:gd name="connsiteX11" fmla="*/ 2284543 w 5015379"/>
                <a:gd name="connsiteY11" fmla="*/ 1303398 h 4745608"/>
                <a:gd name="connsiteX12" fmla="*/ 2330263 w 5015379"/>
                <a:gd name="connsiteY12" fmla="*/ 1166238 h 4745608"/>
                <a:gd name="connsiteX13" fmla="*/ 2467423 w 5015379"/>
                <a:gd name="connsiteY13" fmla="*/ 880488 h 4745608"/>
                <a:gd name="connsiteX14" fmla="*/ 2558863 w 5015379"/>
                <a:gd name="connsiteY14" fmla="*/ 640458 h 4745608"/>
                <a:gd name="connsiteX15" fmla="*/ 2616013 w 5015379"/>
                <a:gd name="connsiteY15" fmla="*/ 537588 h 4745608"/>
                <a:gd name="connsiteX16" fmla="*/ 2558863 w 5015379"/>
                <a:gd name="connsiteY16" fmla="*/ 789048 h 4745608"/>
                <a:gd name="connsiteX17" fmla="*/ 2444563 w 5015379"/>
                <a:gd name="connsiteY17" fmla="*/ 1097658 h 4745608"/>
                <a:gd name="connsiteX18" fmla="*/ 2375983 w 5015379"/>
                <a:gd name="connsiteY18" fmla="*/ 1406268 h 4745608"/>
                <a:gd name="connsiteX19" fmla="*/ 2558863 w 5015379"/>
                <a:gd name="connsiteY19" fmla="*/ 1577718 h 4745608"/>
                <a:gd name="connsiteX20" fmla="*/ 2878903 w 5015379"/>
                <a:gd name="connsiteY20" fmla="*/ 1657728 h 4745608"/>
                <a:gd name="connsiteX21" fmla="*/ 3187513 w 5015379"/>
                <a:gd name="connsiteY21" fmla="*/ 1657728 h 4745608"/>
                <a:gd name="connsiteX22" fmla="*/ 3370393 w 5015379"/>
                <a:gd name="connsiteY22" fmla="*/ 1566288 h 4745608"/>
                <a:gd name="connsiteX23" fmla="*/ 3488066 w 5015379"/>
                <a:gd name="connsiteY23" fmla="*/ 1246753 h 4745608"/>
                <a:gd name="connsiteX24" fmla="*/ 3495138 w 5015379"/>
                <a:gd name="connsiteY24" fmla="*/ 1115548 h 4745608"/>
                <a:gd name="connsiteX25" fmla="*/ 3493650 w 5015379"/>
                <a:gd name="connsiteY25" fmla="*/ 1063976 h 4745608"/>
                <a:gd name="connsiteX26" fmla="*/ 3450403 w 5015379"/>
                <a:gd name="connsiteY26" fmla="*/ 777618 h 4745608"/>
                <a:gd name="connsiteX27" fmla="*/ 3119893 w 5015379"/>
                <a:gd name="connsiteY27" fmla="*/ 321571 h 4745608"/>
                <a:gd name="connsiteX28" fmla="*/ 3497351 w 5015379"/>
                <a:gd name="connsiteY28" fmla="*/ 674883 h 4745608"/>
                <a:gd name="connsiteX29" fmla="*/ 3759013 w 5015379"/>
                <a:gd name="connsiteY29" fmla="*/ 571878 h 4745608"/>
                <a:gd name="connsiteX30" fmla="*/ 3999043 w 5015379"/>
                <a:gd name="connsiteY30" fmla="*/ 91818 h 4745608"/>
                <a:gd name="connsiteX31" fmla="*/ 4033333 w 5015379"/>
                <a:gd name="connsiteY31" fmla="*/ 11808 h 4745608"/>
                <a:gd name="connsiteX32" fmla="*/ 3984569 w 5015379"/>
                <a:gd name="connsiteY32" fmla="*/ 247366 h 4745608"/>
                <a:gd name="connsiteX33" fmla="*/ 3812791 w 5015379"/>
                <a:gd name="connsiteY33" fmla="*/ 647417 h 4745608"/>
                <a:gd name="connsiteX34" fmla="*/ 3592906 w 5015379"/>
                <a:gd name="connsiteY34" fmla="*/ 811408 h 4745608"/>
                <a:gd name="connsiteX35" fmla="*/ 3604425 w 5015379"/>
                <a:gd name="connsiteY35" fmla="*/ 999253 h 4745608"/>
                <a:gd name="connsiteX36" fmla="*/ 3872985 w 5015379"/>
                <a:gd name="connsiteY36" fmla="*/ 881976 h 4745608"/>
                <a:gd name="connsiteX37" fmla="*/ 4200754 w 5015379"/>
                <a:gd name="connsiteY37" fmla="*/ 774136 h 4745608"/>
                <a:gd name="connsiteX38" fmla="*/ 4064251 w 5015379"/>
                <a:gd name="connsiteY38" fmla="*/ 847195 h 4745608"/>
                <a:gd name="connsiteX39" fmla="*/ 3818880 w 5015379"/>
                <a:gd name="connsiteY39" fmla="*/ 991305 h 4745608"/>
                <a:gd name="connsiteX40" fmla="*/ 3658531 w 5015379"/>
                <a:gd name="connsiteY40" fmla="*/ 1093178 h 4745608"/>
                <a:gd name="connsiteX41" fmla="*/ 3622838 w 5015379"/>
                <a:gd name="connsiteY41" fmla="*/ 1221401 h 4745608"/>
                <a:gd name="connsiteX42" fmla="*/ 3577446 w 5015379"/>
                <a:gd name="connsiteY42" fmla="*/ 1500691 h 4745608"/>
                <a:gd name="connsiteX43" fmla="*/ 3461833 w 5015379"/>
                <a:gd name="connsiteY43" fmla="*/ 1726308 h 4745608"/>
                <a:gd name="connsiteX44" fmla="*/ 3278953 w 5015379"/>
                <a:gd name="connsiteY44" fmla="*/ 2034918 h 4745608"/>
                <a:gd name="connsiteX45" fmla="*/ 3288742 w 5015379"/>
                <a:gd name="connsiteY45" fmla="*/ 2273460 h 4745608"/>
                <a:gd name="connsiteX46" fmla="*/ 3434288 w 5015379"/>
                <a:gd name="connsiteY46" fmla="*/ 2417577 h 4745608"/>
                <a:gd name="connsiteX47" fmla="*/ 3781217 w 5015379"/>
                <a:gd name="connsiteY47" fmla="*/ 2618845 h 4745608"/>
                <a:gd name="connsiteX48" fmla="*/ 4079053 w 5015379"/>
                <a:gd name="connsiteY48" fmla="*/ 2777868 h 4745608"/>
                <a:gd name="connsiteX49" fmla="*/ 5011598 w 5015379"/>
                <a:gd name="connsiteY49" fmla="*/ 3189329 h 4745608"/>
                <a:gd name="connsiteX50" fmla="*/ 4940575 w 5015379"/>
                <a:gd name="connsiteY50" fmla="*/ 3376168 h 4745608"/>
                <a:gd name="connsiteX51" fmla="*/ 3944371 w 5015379"/>
                <a:gd name="connsiteY51" fmla="*/ 2976643 h 4745608"/>
                <a:gd name="connsiteX52" fmla="*/ 3460193 w 5015379"/>
                <a:gd name="connsiteY52" fmla="*/ 2852901 h 4745608"/>
                <a:gd name="connsiteX53" fmla="*/ 3217865 w 5015379"/>
                <a:gd name="connsiteY53" fmla="*/ 2829045 h 4745608"/>
                <a:gd name="connsiteX54" fmla="*/ 3025524 w 5015379"/>
                <a:gd name="connsiteY54" fmla="*/ 2858861 h 4745608"/>
                <a:gd name="connsiteX55" fmla="*/ 2832855 w 5015379"/>
                <a:gd name="connsiteY55" fmla="*/ 2930924 h 4745608"/>
                <a:gd name="connsiteX56" fmla="*/ 2820111 w 5015379"/>
                <a:gd name="connsiteY56" fmla="*/ 3026344 h 4745608"/>
                <a:gd name="connsiteX57" fmla="*/ 2959241 w 5015379"/>
                <a:gd name="connsiteY57" fmla="*/ 3167976 h 4745608"/>
                <a:gd name="connsiteX58" fmla="*/ 3176083 w 5015379"/>
                <a:gd name="connsiteY58" fmla="*/ 3269358 h 4745608"/>
                <a:gd name="connsiteX59" fmla="*/ 3388239 w 5015379"/>
                <a:gd name="connsiteY59" fmla="*/ 3442290 h 4745608"/>
                <a:gd name="connsiteX60" fmla="*/ 3212014 w 5015379"/>
                <a:gd name="connsiteY60" fmla="*/ 3336948 h 4745608"/>
                <a:gd name="connsiteX61" fmla="*/ 3004633 w 5015379"/>
                <a:gd name="connsiteY61" fmla="*/ 3276814 h 4745608"/>
                <a:gd name="connsiteX62" fmla="*/ 2771676 w 5015379"/>
                <a:gd name="connsiteY62" fmla="*/ 3166987 h 4745608"/>
                <a:gd name="connsiteX63" fmla="*/ 2638873 w 5015379"/>
                <a:gd name="connsiteY63" fmla="*/ 3097908 h 4745608"/>
                <a:gd name="connsiteX64" fmla="*/ 2570293 w 5015379"/>
                <a:gd name="connsiteY64" fmla="*/ 3109338 h 4745608"/>
                <a:gd name="connsiteX65" fmla="*/ 2525557 w 5015379"/>
                <a:gd name="connsiteY65" fmla="*/ 3326508 h 4745608"/>
                <a:gd name="connsiteX66" fmla="*/ 2584349 w 5015379"/>
                <a:gd name="connsiteY66" fmla="*/ 3577470 h 4745608"/>
                <a:gd name="connsiteX67" fmla="*/ 2663703 w 5015379"/>
                <a:gd name="connsiteY67" fmla="*/ 3996904 h 4745608"/>
                <a:gd name="connsiteX68" fmla="*/ 2633113 w 5015379"/>
                <a:gd name="connsiteY68" fmla="*/ 4192703 h 4745608"/>
                <a:gd name="connsiteX69" fmla="*/ 2539703 w 5015379"/>
                <a:gd name="connsiteY69" fmla="*/ 4455574 h 4745608"/>
                <a:gd name="connsiteX70" fmla="*/ 2595212 w 5015379"/>
                <a:gd name="connsiteY70" fmla="*/ 3945217 h 4745608"/>
                <a:gd name="connsiteX71" fmla="*/ 2481240 w 5015379"/>
                <a:gd name="connsiteY71" fmla="*/ 3566538 h 4745608"/>
                <a:gd name="connsiteX72" fmla="*/ 2307403 w 5015379"/>
                <a:gd name="connsiteY72" fmla="*/ 3166488 h 4745608"/>
                <a:gd name="connsiteX73" fmla="*/ 2261683 w 5015379"/>
                <a:gd name="connsiteY73" fmla="*/ 3063618 h 4745608"/>
                <a:gd name="connsiteX74" fmla="*/ 2078803 w 5015379"/>
                <a:gd name="connsiteY74" fmla="*/ 2949318 h 4745608"/>
                <a:gd name="connsiteX75" fmla="*/ 1824299 w 5015379"/>
                <a:gd name="connsiteY75" fmla="*/ 3002494 h 4745608"/>
                <a:gd name="connsiteX76" fmla="*/ 1412162 w 5015379"/>
                <a:gd name="connsiteY76" fmla="*/ 3235573 h 4745608"/>
                <a:gd name="connsiteX77" fmla="*/ 1381573 w 5015379"/>
                <a:gd name="connsiteY77" fmla="*/ 3680838 h 4745608"/>
                <a:gd name="connsiteX78" fmla="*/ 1340867 w 5015379"/>
                <a:gd name="connsiteY78" fmla="*/ 3980504 h 4745608"/>
                <a:gd name="connsiteX79" fmla="*/ 1197619 w 5015379"/>
                <a:gd name="connsiteY79" fmla="*/ 4738831 h 4745608"/>
                <a:gd name="connsiteX80" fmla="*/ 1220896 w 5015379"/>
                <a:gd name="connsiteY80" fmla="*/ 4338309 h 4745608"/>
                <a:gd name="connsiteX81" fmla="*/ 1242772 w 5015379"/>
                <a:gd name="connsiteY81" fmla="*/ 4080888 h 4745608"/>
                <a:gd name="connsiteX82" fmla="*/ 1198693 w 5015379"/>
                <a:gd name="connsiteY82" fmla="*/ 3909438 h 4745608"/>
                <a:gd name="connsiteX83" fmla="*/ 970093 w 5015379"/>
                <a:gd name="connsiteY83" fmla="*/ 3989448 h 4745608"/>
                <a:gd name="connsiteX84" fmla="*/ 766328 w 5015379"/>
                <a:gd name="connsiteY84" fmla="*/ 4131990 h 4745608"/>
                <a:gd name="connsiteX85" fmla="*/ 555808 w 5015379"/>
                <a:gd name="connsiteY85" fmla="*/ 4355688 h 4745608"/>
                <a:gd name="connsiteX86" fmla="*/ 785900 w 5015379"/>
                <a:gd name="connsiteY86" fmla="*/ 4017771 h 4745608"/>
                <a:gd name="connsiteX87" fmla="*/ 1130113 w 5015379"/>
                <a:gd name="connsiteY87" fmla="*/ 3817500 h 4745608"/>
                <a:gd name="connsiteX88" fmla="*/ 1278703 w 5015379"/>
                <a:gd name="connsiteY88" fmla="*/ 3726558 h 4745608"/>
                <a:gd name="connsiteX89" fmla="*/ 1269661 w 5015379"/>
                <a:gd name="connsiteY89" fmla="*/ 3390117 h 4745608"/>
                <a:gd name="connsiteX90" fmla="*/ 1309620 w 5015379"/>
                <a:gd name="connsiteY90" fmla="*/ 3169963 h 4745608"/>
                <a:gd name="connsiteX91" fmla="*/ 1393003 w 5015379"/>
                <a:gd name="connsiteY91" fmla="*/ 3052188 h 4745608"/>
                <a:gd name="connsiteX92" fmla="*/ 1080693 w 5015379"/>
                <a:gd name="connsiteY92" fmla="*/ 2984604 h 4745608"/>
                <a:gd name="connsiteX93" fmla="*/ 663453 w 5015379"/>
                <a:gd name="connsiteY93" fmla="*/ 3023360 h 4745608"/>
                <a:gd name="connsiteX94" fmla="*/ 235111 w 5015379"/>
                <a:gd name="connsiteY94" fmla="*/ 3217172 h 4745608"/>
                <a:gd name="connsiteX95" fmla="*/ 421453 w 5015379"/>
                <a:gd name="connsiteY95" fmla="*/ 3029328 h 4745608"/>
                <a:gd name="connsiteX96" fmla="*/ 627193 w 5015379"/>
                <a:gd name="connsiteY96" fmla="*/ 2926458 h 4745608"/>
                <a:gd name="connsiteX97" fmla="*/ 854480 w 5015379"/>
                <a:gd name="connsiteY97" fmla="*/ 2889178 h 4745608"/>
                <a:gd name="connsiteX98" fmla="*/ 1149272 w 5015379"/>
                <a:gd name="connsiteY98" fmla="*/ 2889676 h 4745608"/>
                <a:gd name="connsiteX99" fmla="*/ 1531894 w 5015379"/>
                <a:gd name="connsiteY99" fmla="*/ 2917507 h 4745608"/>
                <a:gd name="connsiteX100" fmla="*/ 1860559 w 5015379"/>
                <a:gd name="connsiteY100" fmla="*/ 2766431 h 4745608"/>
                <a:gd name="connsiteX101" fmla="*/ 1701613 w 5015379"/>
                <a:gd name="connsiteY101" fmla="*/ 2263518 h 4745608"/>
                <a:gd name="connsiteX102" fmla="*/ 1690183 w 5015379"/>
                <a:gd name="connsiteY102" fmla="*/ 1966338 h 4745608"/>
                <a:gd name="connsiteX103" fmla="*/ 1381991 w 5015379"/>
                <a:gd name="connsiteY103" fmla="*/ 1841604 h 4745608"/>
                <a:gd name="connsiteX104" fmla="*/ 1095823 w 5015379"/>
                <a:gd name="connsiteY104" fmla="*/ 1714878 h 4745608"/>
                <a:gd name="connsiteX105" fmla="*/ 746507 w 5015379"/>
                <a:gd name="connsiteY105" fmla="*/ 1626415 h 4745608"/>
                <a:gd name="connsiteX106" fmla="*/ 352873 w 5015379"/>
                <a:gd name="connsiteY106" fmla="*/ 1726308 h 4745608"/>
                <a:gd name="connsiteX107" fmla="*/ 113171 w 5015379"/>
                <a:gd name="connsiteY107" fmla="*/ 1763582 h 4745608"/>
                <a:gd name="connsiteX108" fmla="*/ 9973 w 5015379"/>
                <a:gd name="connsiteY108" fmla="*/ 1737738 h 4745608"/>
                <a:gd name="connsiteX109" fmla="*/ 348516 w 5015379"/>
                <a:gd name="connsiteY109" fmla="*/ 1643812 h 4745608"/>
                <a:gd name="connsiteX110" fmla="*/ 653097 w 5015379"/>
                <a:gd name="connsiteY110" fmla="*/ 1543920 h 4745608"/>
                <a:gd name="connsiteX111" fmla="*/ 1072963 w 5015379"/>
                <a:gd name="connsiteY111" fmla="*/ 1612008 h 4745608"/>
                <a:gd name="connsiteX112" fmla="*/ 1244413 w 5015379"/>
                <a:gd name="connsiteY112" fmla="*/ 1657728 h 4745608"/>
                <a:gd name="connsiteX113" fmla="*/ 1205766 w 5015379"/>
                <a:gd name="connsiteY113" fmla="*/ 1451988 h 4745608"/>
                <a:gd name="connsiteX114" fmla="*/ 1046313 w 5015379"/>
                <a:gd name="connsiteY114" fmla="*/ 815409 h 4745608"/>
                <a:gd name="connsiteX115" fmla="*/ 1221553 w 5015379"/>
                <a:gd name="connsiteY115" fmla="*/ 1211958 h 4745608"/>
                <a:gd name="connsiteX0" fmla="*/ 1221553 w 13992332"/>
                <a:gd name="connsiteY0" fmla="*/ 1211958 h 7396030"/>
                <a:gd name="connsiteX1" fmla="*/ 1343911 w 13992332"/>
                <a:gd name="connsiteY1" fmla="*/ 1559828 h 7396030"/>
                <a:gd name="connsiteX2" fmla="*/ 1553023 w 13992332"/>
                <a:gd name="connsiteY2" fmla="*/ 1657728 h 7396030"/>
                <a:gd name="connsiteX3" fmla="*/ 1907353 w 13992332"/>
                <a:gd name="connsiteY3" fmla="*/ 1680588 h 7396030"/>
                <a:gd name="connsiteX4" fmla="*/ 2021653 w 13992332"/>
                <a:gd name="connsiteY4" fmla="*/ 1543428 h 7396030"/>
                <a:gd name="connsiteX5" fmla="*/ 2124523 w 13992332"/>
                <a:gd name="connsiteY5" fmla="*/ 1291968 h 7396030"/>
                <a:gd name="connsiteX6" fmla="*/ 2124523 w 13992332"/>
                <a:gd name="connsiteY6" fmla="*/ 1120518 h 7396030"/>
                <a:gd name="connsiteX7" fmla="*/ 2068029 w 13992332"/>
                <a:gd name="connsiteY7" fmla="*/ 825325 h 7396030"/>
                <a:gd name="connsiteX8" fmla="*/ 2078803 w 13992332"/>
                <a:gd name="connsiteY8" fmla="*/ 777618 h 7396030"/>
                <a:gd name="connsiteX9" fmla="*/ 2170243 w 13992332"/>
                <a:gd name="connsiteY9" fmla="*/ 1086228 h 7396030"/>
                <a:gd name="connsiteX10" fmla="*/ 2215963 w 13992332"/>
                <a:gd name="connsiteY10" fmla="*/ 1269108 h 7396030"/>
                <a:gd name="connsiteX11" fmla="*/ 2284543 w 13992332"/>
                <a:gd name="connsiteY11" fmla="*/ 1303398 h 7396030"/>
                <a:gd name="connsiteX12" fmla="*/ 2330263 w 13992332"/>
                <a:gd name="connsiteY12" fmla="*/ 1166238 h 7396030"/>
                <a:gd name="connsiteX13" fmla="*/ 2467423 w 13992332"/>
                <a:gd name="connsiteY13" fmla="*/ 880488 h 7396030"/>
                <a:gd name="connsiteX14" fmla="*/ 2558863 w 13992332"/>
                <a:gd name="connsiteY14" fmla="*/ 640458 h 7396030"/>
                <a:gd name="connsiteX15" fmla="*/ 2616013 w 13992332"/>
                <a:gd name="connsiteY15" fmla="*/ 537588 h 7396030"/>
                <a:gd name="connsiteX16" fmla="*/ 2558863 w 13992332"/>
                <a:gd name="connsiteY16" fmla="*/ 789048 h 7396030"/>
                <a:gd name="connsiteX17" fmla="*/ 2444563 w 13992332"/>
                <a:gd name="connsiteY17" fmla="*/ 1097658 h 7396030"/>
                <a:gd name="connsiteX18" fmla="*/ 2375983 w 13992332"/>
                <a:gd name="connsiteY18" fmla="*/ 1406268 h 7396030"/>
                <a:gd name="connsiteX19" fmla="*/ 2558863 w 13992332"/>
                <a:gd name="connsiteY19" fmla="*/ 1577718 h 7396030"/>
                <a:gd name="connsiteX20" fmla="*/ 2878903 w 13992332"/>
                <a:gd name="connsiteY20" fmla="*/ 1657728 h 7396030"/>
                <a:gd name="connsiteX21" fmla="*/ 3187513 w 13992332"/>
                <a:gd name="connsiteY21" fmla="*/ 1657728 h 7396030"/>
                <a:gd name="connsiteX22" fmla="*/ 3370393 w 13992332"/>
                <a:gd name="connsiteY22" fmla="*/ 1566288 h 7396030"/>
                <a:gd name="connsiteX23" fmla="*/ 3488066 w 13992332"/>
                <a:gd name="connsiteY23" fmla="*/ 1246753 h 7396030"/>
                <a:gd name="connsiteX24" fmla="*/ 3495138 w 13992332"/>
                <a:gd name="connsiteY24" fmla="*/ 1115548 h 7396030"/>
                <a:gd name="connsiteX25" fmla="*/ 3493650 w 13992332"/>
                <a:gd name="connsiteY25" fmla="*/ 1063976 h 7396030"/>
                <a:gd name="connsiteX26" fmla="*/ 3450403 w 13992332"/>
                <a:gd name="connsiteY26" fmla="*/ 777618 h 7396030"/>
                <a:gd name="connsiteX27" fmla="*/ 3119893 w 13992332"/>
                <a:gd name="connsiteY27" fmla="*/ 321571 h 7396030"/>
                <a:gd name="connsiteX28" fmla="*/ 3497351 w 13992332"/>
                <a:gd name="connsiteY28" fmla="*/ 674883 h 7396030"/>
                <a:gd name="connsiteX29" fmla="*/ 3759013 w 13992332"/>
                <a:gd name="connsiteY29" fmla="*/ 571878 h 7396030"/>
                <a:gd name="connsiteX30" fmla="*/ 3999043 w 13992332"/>
                <a:gd name="connsiteY30" fmla="*/ 91818 h 7396030"/>
                <a:gd name="connsiteX31" fmla="*/ 4033333 w 13992332"/>
                <a:gd name="connsiteY31" fmla="*/ 11808 h 7396030"/>
                <a:gd name="connsiteX32" fmla="*/ 3984569 w 13992332"/>
                <a:gd name="connsiteY32" fmla="*/ 247366 h 7396030"/>
                <a:gd name="connsiteX33" fmla="*/ 3812791 w 13992332"/>
                <a:gd name="connsiteY33" fmla="*/ 647417 h 7396030"/>
                <a:gd name="connsiteX34" fmla="*/ 3592906 w 13992332"/>
                <a:gd name="connsiteY34" fmla="*/ 811408 h 7396030"/>
                <a:gd name="connsiteX35" fmla="*/ 3604425 w 13992332"/>
                <a:gd name="connsiteY35" fmla="*/ 999253 h 7396030"/>
                <a:gd name="connsiteX36" fmla="*/ 3872985 w 13992332"/>
                <a:gd name="connsiteY36" fmla="*/ 881976 h 7396030"/>
                <a:gd name="connsiteX37" fmla="*/ 4200754 w 13992332"/>
                <a:gd name="connsiteY37" fmla="*/ 774136 h 7396030"/>
                <a:gd name="connsiteX38" fmla="*/ 4064251 w 13992332"/>
                <a:gd name="connsiteY38" fmla="*/ 847195 h 7396030"/>
                <a:gd name="connsiteX39" fmla="*/ 3818880 w 13992332"/>
                <a:gd name="connsiteY39" fmla="*/ 991305 h 7396030"/>
                <a:gd name="connsiteX40" fmla="*/ 3658531 w 13992332"/>
                <a:gd name="connsiteY40" fmla="*/ 1093178 h 7396030"/>
                <a:gd name="connsiteX41" fmla="*/ 3622838 w 13992332"/>
                <a:gd name="connsiteY41" fmla="*/ 1221401 h 7396030"/>
                <a:gd name="connsiteX42" fmla="*/ 3577446 w 13992332"/>
                <a:gd name="connsiteY42" fmla="*/ 1500691 h 7396030"/>
                <a:gd name="connsiteX43" fmla="*/ 3461833 w 13992332"/>
                <a:gd name="connsiteY43" fmla="*/ 1726308 h 7396030"/>
                <a:gd name="connsiteX44" fmla="*/ 3278953 w 13992332"/>
                <a:gd name="connsiteY44" fmla="*/ 2034918 h 7396030"/>
                <a:gd name="connsiteX45" fmla="*/ 3288742 w 13992332"/>
                <a:gd name="connsiteY45" fmla="*/ 2273460 h 7396030"/>
                <a:gd name="connsiteX46" fmla="*/ 3434288 w 13992332"/>
                <a:gd name="connsiteY46" fmla="*/ 2417577 h 7396030"/>
                <a:gd name="connsiteX47" fmla="*/ 3781217 w 13992332"/>
                <a:gd name="connsiteY47" fmla="*/ 2618845 h 7396030"/>
                <a:gd name="connsiteX48" fmla="*/ 4079053 w 13992332"/>
                <a:gd name="connsiteY48" fmla="*/ 2777868 h 7396030"/>
                <a:gd name="connsiteX49" fmla="*/ 5011598 w 13992332"/>
                <a:gd name="connsiteY49" fmla="*/ 3189329 h 7396030"/>
                <a:gd name="connsiteX50" fmla="*/ 13992332 w 13992332"/>
                <a:gd name="connsiteY50" fmla="*/ 7396027 h 7396030"/>
                <a:gd name="connsiteX51" fmla="*/ 3944371 w 13992332"/>
                <a:gd name="connsiteY51" fmla="*/ 2976643 h 7396030"/>
                <a:gd name="connsiteX52" fmla="*/ 3460193 w 13992332"/>
                <a:gd name="connsiteY52" fmla="*/ 2852901 h 7396030"/>
                <a:gd name="connsiteX53" fmla="*/ 3217865 w 13992332"/>
                <a:gd name="connsiteY53" fmla="*/ 2829045 h 7396030"/>
                <a:gd name="connsiteX54" fmla="*/ 3025524 w 13992332"/>
                <a:gd name="connsiteY54" fmla="*/ 2858861 h 7396030"/>
                <a:gd name="connsiteX55" fmla="*/ 2832855 w 13992332"/>
                <a:gd name="connsiteY55" fmla="*/ 2930924 h 7396030"/>
                <a:gd name="connsiteX56" fmla="*/ 2820111 w 13992332"/>
                <a:gd name="connsiteY56" fmla="*/ 3026344 h 7396030"/>
                <a:gd name="connsiteX57" fmla="*/ 2959241 w 13992332"/>
                <a:gd name="connsiteY57" fmla="*/ 3167976 h 7396030"/>
                <a:gd name="connsiteX58" fmla="*/ 3176083 w 13992332"/>
                <a:gd name="connsiteY58" fmla="*/ 3269358 h 7396030"/>
                <a:gd name="connsiteX59" fmla="*/ 3388239 w 13992332"/>
                <a:gd name="connsiteY59" fmla="*/ 3442290 h 7396030"/>
                <a:gd name="connsiteX60" fmla="*/ 3212014 w 13992332"/>
                <a:gd name="connsiteY60" fmla="*/ 3336948 h 7396030"/>
                <a:gd name="connsiteX61" fmla="*/ 3004633 w 13992332"/>
                <a:gd name="connsiteY61" fmla="*/ 3276814 h 7396030"/>
                <a:gd name="connsiteX62" fmla="*/ 2771676 w 13992332"/>
                <a:gd name="connsiteY62" fmla="*/ 3166987 h 7396030"/>
                <a:gd name="connsiteX63" fmla="*/ 2638873 w 13992332"/>
                <a:gd name="connsiteY63" fmla="*/ 3097908 h 7396030"/>
                <a:gd name="connsiteX64" fmla="*/ 2570293 w 13992332"/>
                <a:gd name="connsiteY64" fmla="*/ 3109338 h 7396030"/>
                <a:gd name="connsiteX65" fmla="*/ 2525557 w 13992332"/>
                <a:gd name="connsiteY65" fmla="*/ 3326508 h 7396030"/>
                <a:gd name="connsiteX66" fmla="*/ 2584349 w 13992332"/>
                <a:gd name="connsiteY66" fmla="*/ 3577470 h 7396030"/>
                <a:gd name="connsiteX67" fmla="*/ 2663703 w 13992332"/>
                <a:gd name="connsiteY67" fmla="*/ 3996904 h 7396030"/>
                <a:gd name="connsiteX68" fmla="*/ 2633113 w 13992332"/>
                <a:gd name="connsiteY68" fmla="*/ 4192703 h 7396030"/>
                <a:gd name="connsiteX69" fmla="*/ 2539703 w 13992332"/>
                <a:gd name="connsiteY69" fmla="*/ 4455574 h 7396030"/>
                <a:gd name="connsiteX70" fmla="*/ 2595212 w 13992332"/>
                <a:gd name="connsiteY70" fmla="*/ 3945217 h 7396030"/>
                <a:gd name="connsiteX71" fmla="*/ 2481240 w 13992332"/>
                <a:gd name="connsiteY71" fmla="*/ 3566538 h 7396030"/>
                <a:gd name="connsiteX72" fmla="*/ 2307403 w 13992332"/>
                <a:gd name="connsiteY72" fmla="*/ 3166488 h 7396030"/>
                <a:gd name="connsiteX73" fmla="*/ 2261683 w 13992332"/>
                <a:gd name="connsiteY73" fmla="*/ 3063618 h 7396030"/>
                <a:gd name="connsiteX74" fmla="*/ 2078803 w 13992332"/>
                <a:gd name="connsiteY74" fmla="*/ 2949318 h 7396030"/>
                <a:gd name="connsiteX75" fmla="*/ 1824299 w 13992332"/>
                <a:gd name="connsiteY75" fmla="*/ 3002494 h 7396030"/>
                <a:gd name="connsiteX76" fmla="*/ 1412162 w 13992332"/>
                <a:gd name="connsiteY76" fmla="*/ 3235573 h 7396030"/>
                <a:gd name="connsiteX77" fmla="*/ 1381573 w 13992332"/>
                <a:gd name="connsiteY77" fmla="*/ 3680838 h 7396030"/>
                <a:gd name="connsiteX78" fmla="*/ 1340867 w 13992332"/>
                <a:gd name="connsiteY78" fmla="*/ 3980504 h 7396030"/>
                <a:gd name="connsiteX79" fmla="*/ 1197619 w 13992332"/>
                <a:gd name="connsiteY79" fmla="*/ 4738831 h 7396030"/>
                <a:gd name="connsiteX80" fmla="*/ 1220896 w 13992332"/>
                <a:gd name="connsiteY80" fmla="*/ 4338309 h 7396030"/>
                <a:gd name="connsiteX81" fmla="*/ 1242772 w 13992332"/>
                <a:gd name="connsiteY81" fmla="*/ 4080888 h 7396030"/>
                <a:gd name="connsiteX82" fmla="*/ 1198693 w 13992332"/>
                <a:gd name="connsiteY82" fmla="*/ 3909438 h 7396030"/>
                <a:gd name="connsiteX83" fmla="*/ 970093 w 13992332"/>
                <a:gd name="connsiteY83" fmla="*/ 3989448 h 7396030"/>
                <a:gd name="connsiteX84" fmla="*/ 766328 w 13992332"/>
                <a:gd name="connsiteY84" fmla="*/ 4131990 h 7396030"/>
                <a:gd name="connsiteX85" fmla="*/ 555808 w 13992332"/>
                <a:gd name="connsiteY85" fmla="*/ 4355688 h 7396030"/>
                <a:gd name="connsiteX86" fmla="*/ 785900 w 13992332"/>
                <a:gd name="connsiteY86" fmla="*/ 4017771 h 7396030"/>
                <a:gd name="connsiteX87" fmla="*/ 1130113 w 13992332"/>
                <a:gd name="connsiteY87" fmla="*/ 3817500 h 7396030"/>
                <a:gd name="connsiteX88" fmla="*/ 1278703 w 13992332"/>
                <a:gd name="connsiteY88" fmla="*/ 3726558 h 7396030"/>
                <a:gd name="connsiteX89" fmla="*/ 1269661 w 13992332"/>
                <a:gd name="connsiteY89" fmla="*/ 3390117 h 7396030"/>
                <a:gd name="connsiteX90" fmla="*/ 1309620 w 13992332"/>
                <a:gd name="connsiteY90" fmla="*/ 3169963 h 7396030"/>
                <a:gd name="connsiteX91" fmla="*/ 1393003 w 13992332"/>
                <a:gd name="connsiteY91" fmla="*/ 3052188 h 7396030"/>
                <a:gd name="connsiteX92" fmla="*/ 1080693 w 13992332"/>
                <a:gd name="connsiteY92" fmla="*/ 2984604 h 7396030"/>
                <a:gd name="connsiteX93" fmla="*/ 663453 w 13992332"/>
                <a:gd name="connsiteY93" fmla="*/ 3023360 h 7396030"/>
                <a:gd name="connsiteX94" fmla="*/ 235111 w 13992332"/>
                <a:gd name="connsiteY94" fmla="*/ 3217172 h 7396030"/>
                <a:gd name="connsiteX95" fmla="*/ 421453 w 13992332"/>
                <a:gd name="connsiteY95" fmla="*/ 3029328 h 7396030"/>
                <a:gd name="connsiteX96" fmla="*/ 627193 w 13992332"/>
                <a:gd name="connsiteY96" fmla="*/ 2926458 h 7396030"/>
                <a:gd name="connsiteX97" fmla="*/ 854480 w 13992332"/>
                <a:gd name="connsiteY97" fmla="*/ 2889178 h 7396030"/>
                <a:gd name="connsiteX98" fmla="*/ 1149272 w 13992332"/>
                <a:gd name="connsiteY98" fmla="*/ 2889676 h 7396030"/>
                <a:gd name="connsiteX99" fmla="*/ 1531894 w 13992332"/>
                <a:gd name="connsiteY99" fmla="*/ 2917507 h 7396030"/>
                <a:gd name="connsiteX100" fmla="*/ 1860559 w 13992332"/>
                <a:gd name="connsiteY100" fmla="*/ 2766431 h 7396030"/>
                <a:gd name="connsiteX101" fmla="*/ 1701613 w 13992332"/>
                <a:gd name="connsiteY101" fmla="*/ 2263518 h 7396030"/>
                <a:gd name="connsiteX102" fmla="*/ 1690183 w 13992332"/>
                <a:gd name="connsiteY102" fmla="*/ 1966338 h 7396030"/>
                <a:gd name="connsiteX103" fmla="*/ 1381991 w 13992332"/>
                <a:gd name="connsiteY103" fmla="*/ 1841604 h 7396030"/>
                <a:gd name="connsiteX104" fmla="*/ 1095823 w 13992332"/>
                <a:gd name="connsiteY104" fmla="*/ 1714878 h 7396030"/>
                <a:gd name="connsiteX105" fmla="*/ 746507 w 13992332"/>
                <a:gd name="connsiteY105" fmla="*/ 1626415 h 7396030"/>
                <a:gd name="connsiteX106" fmla="*/ 352873 w 13992332"/>
                <a:gd name="connsiteY106" fmla="*/ 1726308 h 7396030"/>
                <a:gd name="connsiteX107" fmla="*/ 113171 w 13992332"/>
                <a:gd name="connsiteY107" fmla="*/ 1763582 h 7396030"/>
                <a:gd name="connsiteX108" fmla="*/ 9973 w 13992332"/>
                <a:gd name="connsiteY108" fmla="*/ 1737738 h 7396030"/>
                <a:gd name="connsiteX109" fmla="*/ 348516 w 13992332"/>
                <a:gd name="connsiteY109" fmla="*/ 1643812 h 7396030"/>
                <a:gd name="connsiteX110" fmla="*/ 653097 w 13992332"/>
                <a:gd name="connsiteY110" fmla="*/ 1543920 h 7396030"/>
                <a:gd name="connsiteX111" fmla="*/ 1072963 w 13992332"/>
                <a:gd name="connsiteY111" fmla="*/ 1612008 h 7396030"/>
                <a:gd name="connsiteX112" fmla="*/ 1244413 w 13992332"/>
                <a:gd name="connsiteY112" fmla="*/ 1657728 h 7396030"/>
                <a:gd name="connsiteX113" fmla="*/ 1205766 w 13992332"/>
                <a:gd name="connsiteY113" fmla="*/ 1451988 h 7396030"/>
                <a:gd name="connsiteX114" fmla="*/ 1046313 w 13992332"/>
                <a:gd name="connsiteY114" fmla="*/ 815409 h 7396030"/>
                <a:gd name="connsiteX115" fmla="*/ 1221553 w 13992332"/>
                <a:gd name="connsiteY115" fmla="*/ 1211958 h 7396030"/>
                <a:gd name="connsiteX0" fmla="*/ 1221553 w 14352380"/>
                <a:gd name="connsiteY0" fmla="*/ 1211958 h 7396030"/>
                <a:gd name="connsiteX1" fmla="*/ 1343911 w 14352380"/>
                <a:gd name="connsiteY1" fmla="*/ 1559828 h 7396030"/>
                <a:gd name="connsiteX2" fmla="*/ 1553023 w 14352380"/>
                <a:gd name="connsiteY2" fmla="*/ 1657728 h 7396030"/>
                <a:gd name="connsiteX3" fmla="*/ 1907353 w 14352380"/>
                <a:gd name="connsiteY3" fmla="*/ 1680588 h 7396030"/>
                <a:gd name="connsiteX4" fmla="*/ 2021653 w 14352380"/>
                <a:gd name="connsiteY4" fmla="*/ 1543428 h 7396030"/>
                <a:gd name="connsiteX5" fmla="*/ 2124523 w 14352380"/>
                <a:gd name="connsiteY5" fmla="*/ 1291968 h 7396030"/>
                <a:gd name="connsiteX6" fmla="*/ 2124523 w 14352380"/>
                <a:gd name="connsiteY6" fmla="*/ 1120518 h 7396030"/>
                <a:gd name="connsiteX7" fmla="*/ 2068029 w 14352380"/>
                <a:gd name="connsiteY7" fmla="*/ 825325 h 7396030"/>
                <a:gd name="connsiteX8" fmla="*/ 2078803 w 14352380"/>
                <a:gd name="connsiteY8" fmla="*/ 777618 h 7396030"/>
                <a:gd name="connsiteX9" fmla="*/ 2170243 w 14352380"/>
                <a:gd name="connsiteY9" fmla="*/ 1086228 h 7396030"/>
                <a:gd name="connsiteX10" fmla="*/ 2215963 w 14352380"/>
                <a:gd name="connsiteY10" fmla="*/ 1269108 h 7396030"/>
                <a:gd name="connsiteX11" fmla="*/ 2284543 w 14352380"/>
                <a:gd name="connsiteY11" fmla="*/ 1303398 h 7396030"/>
                <a:gd name="connsiteX12" fmla="*/ 2330263 w 14352380"/>
                <a:gd name="connsiteY12" fmla="*/ 1166238 h 7396030"/>
                <a:gd name="connsiteX13" fmla="*/ 2467423 w 14352380"/>
                <a:gd name="connsiteY13" fmla="*/ 880488 h 7396030"/>
                <a:gd name="connsiteX14" fmla="*/ 2558863 w 14352380"/>
                <a:gd name="connsiteY14" fmla="*/ 640458 h 7396030"/>
                <a:gd name="connsiteX15" fmla="*/ 2616013 w 14352380"/>
                <a:gd name="connsiteY15" fmla="*/ 537588 h 7396030"/>
                <a:gd name="connsiteX16" fmla="*/ 2558863 w 14352380"/>
                <a:gd name="connsiteY16" fmla="*/ 789048 h 7396030"/>
                <a:gd name="connsiteX17" fmla="*/ 2444563 w 14352380"/>
                <a:gd name="connsiteY17" fmla="*/ 1097658 h 7396030"/>
                <a:gd name="connsiteX18" fmla="*/ 2375983 w 14352380"/>
                <a:gd name="connsiteY18" fmla="*/ 1406268 h 7396030"/>
                <a:gd name="connsiteX19" fmla="*/ 2558863 w 14352380"/>
                <a:gd name="connsiteY19" fmla="*/ 1577718 h 7396030"/>
                <a:gd name="connsiteX20" fmla="*/ 2878903 w 14352380"/>
                <a:gd name="connsiteY20" fmla="*/ 1657728 h 7396030"/>
                <a:gd name="connsiteX21" fmla="*/ 3187513 w 14352380"/>
                <a:gd name="connsiteY21" fmla="*/ 1657728 h 7396030"/>
                <a:gd name="connsiteX22" fmla="*/ 3370393 w 14352380"/>
                <a:gd name="connsiteY22" fmla="*/ 1566288 h 7396030"/>
                <a:gd name="connsiteX23" fmla="*/ 3488066 w 14352380"/>
                <a:gd name="connsiteY23" fmla="*/ 1246753 h 7396030"/>
                <a:gd name="connsiteX24" fmla="*/ 3495138 w 14352380"/>
                <a:gd name="connsiteY24" fmla="*/ 1115548 h 7396030"/>
                <a:gd name="connsiteX25" fmla="*/ 3493650 w 14352380"/>
                <a:gd name="connsiteY25" fmla="*/ 1063976 h 7396030"/>
                <a:gd name="connsiteX26" fmla="*/ 3450403 w 14352380"/>
                <a:gd name="connsiteY26" fmla="*/ 777618 h 7396030"/>
                <a:gd name="connsiteX27" fmla="*/ 3119893 w 14352380"/>
                <a:gd name="connsiteY27" fmla="*/ 321571 h 7396030"/>
                <a:gd name="connsiteX28" fmla="*/ 3497351 w 14352380"/>
                <a:gd name="connsiteY28" fmla="*/ 674883 h 7396030"/>
                <a:gd name="connsiteX29" fmla="*/ 3759013 w 14352380"/>
                <a:gd name="connsiteY29" fmla="*/ 571878 h 7396030"/>
                <a:gd name="connsiteX30" fmla="*/ 3999043 w 14352380"/>
                <a:gd name="connsiteY30" fmla="*/ 91818 h 7396030"/>
                <a:gd name="connsiteX31" fmla="*/ 4033333 w 14352380"/>
                <a:gd name="connsiteY31" fmla="*/ 11808 h 7396030"/>
                <a:gd name="connsiteX32" fmla="*/ 3984569 w 14352380"/>
                <a:gd name="connsiteY32" fmla="*/ 247366 h 7396030"/>
                <a:gd name="connsiteX33" fmla="*/ 3812791 w 14352380"/>
                <a:gd name="connsiteY33" fmla="*/ 647417 h 7396030"/>
                <a:gd name="connsiteX34" fmla="*/ 3592906 w 14352380"/>
                <a:gd name="connsiteY34" fmla="*/ 811408 h 7396030"/>
                <a:gd name="connsiteX35" fmla="*/ 3604425 w 14352380"/>
                <a:gd name="connsiteY35" fmla="*/ 999253 h 7396030"/>
                <a:gd name="connsiteX36" fmla="*/ 3872985 w 14352380"/>
                <a:gd name="connsiteY36" fmla="*/ 881976 h 7396030"/>
                <a:gd name="connsiteX37" fmla="*/ 4200754 w 14352380"/>
                <a:gd name="connsiteY37" fmla="*/ 774136 h 7396030"/>
                <a:gd name="connsiteX38" fmla="*/ 4064251 w 14352380"/>
                <a:gd name="connsiteY38" fmla="*/ 847195 h 7396030"/>
                <a:gd name="connsiteX39" fmla="*/ 3818880 w 14352380"/>
                <a:gd name="connsiteY39" fmla="*/ 991305 h 7396030"/>
                <a:gd name="connsiteX40" fmla="*/ 3658531 w 14352380"/>
                <a:gd name="connsiteY40" fmla="*/ 1093178 h 7396030"/>
                <a:gd name="connsiteX41" fmla="*/ 3622838 w 14352380"/>
                <a:gd name="connsiteY41" fmla="*/ 1221401 h 7396030"/>
                <a:gd name="connsiteX42" fmla="*/ 3577446 w 14352380"/>
                <a:gd name="connsiteY42" fmla="*/ 1500691 h 7396030"/>
                <a:gd name="connsiteX43" fmla="*/ 3461833 w 14352380"/>
                <a:gd name="connsiteY43" fmla="*/ 1726308 h 7396030"/>
                <a:gd name="connsiteX44" fmla="*/ 3278953 w 14352380"/>
                <a:gd name="connsiteY44" fmla="*/ 2034918 h 7396030"/>
                <a:gd name="connsiteX45" fmla="*/ 3288742 w 14352380"/>
                <a:gd name="connsiteY45" fmla="*/ 2273460 h 7396030"/>
                <a:gd name="connsiteX46" fmla="*/ 3434288 w 14352380"/>
                <a:gd name="connsiteY46" fmla="*/ 2417577 h 7396030"/>
                <a:gd name="connsiteX47" fmla="*/ 3781217 w 14352380"/>
                <a:gd name="connsiteY47" fmla="*/ 2618845 h 7396030"/>
                <a:gd name="connsiteX48" fmla="*/ 4079053 w 14352380"/>
                <a:gd name="connsiteY48" fmla="*/ 2777868 h 7396030"/>
                <a:gd name="connsiteX49" fmla="*/ 14352380 w 14352380"/>
                <a:gd name="connsiteY49" fmla="*/ 7369070 h 7396030"/>
                <a:gd name="connsiteX50" fmla="*/ 13992332 w 14352380"/>
                <a:gd name="connsiteY50" fmla="*/ 7396027 h 7396030"/>
                <a:gd name="connsiteX51" fmla="*/ 3944371 w 14352380"/>
                <a:gd name="connsiteY51" fmla="*/ 2976643 h 7396030"/>
                <a:gd name="connsiteX52" fmla="*/ 3460193 w 14352380"/>
                <a:gd name="connsiteY52" fmla="*/ 2852901 h 7396030"/>
                <a:gd name="connsiteX53" fmla="*/ 3217865 w 14352380"/>
                <a:gd name="connsiteY53" fmla="*/ 2829045 h 7396030"/>
                <a:gd name="connsiteX54" fmla="*/ 3025524 w 14352380"/>
                <a:gd name="connsiteY54" fmla="*/ 2858861 h 7396030"/>
                <a:gd name="connsiteX55" fmla="*/ 2832855 w 14352380"/>
                <a:gd name="connsiteY55" fmla="*/ 2930924 h 7396030"/>
                <a:gd name="connsiteX56" fmla="*/ 2820111 w 14352380"/>
                <a:gd name="connsiteY56" fmla="*/ 3026344 h 7396030"/>
                <a:gd name="connsiteX57" fmla="*/ 2959241 w 14352380"/>
                <a:gd name="connsiteY57" fmla="*/ 3167976 h 7396030"/>
                <a:gd name="connsiteX58" fmla="*/ 3176083 w 14352380"/>
                <a:gd name="connsiteY58" fmla="*/ 3269358 h 7396030"/>
                <a:gd name="connsiteX59" fmla="*/ 3388239 w 14352380"/>
                <a:gd name="connsiteY59" fmla="*/ 3442290 h 7396030"/>
                <a:gd name="connsiteX60" fmla="*/ 3212014 w 14352380"/>
                <a:gd name="connsiteY60" fmla="*/ 3336948 h 7396030"/>
                <a:gd name="connsiteX61" fmla="*/ 3004633 w 14352380"/>
                <a:gd name="connsiteY61" fmla="*/ 3276814 h 7396030"/>
                <a:gd name="connsiteX62" fmla="*/ 2771676 w 14352380"/>
                <a:gd name="connsiteY62" fmla="*/ 3166987 h 7396030"/>
                <a:gd name="connsiteX63" fmla="*/ 2638873 w 14352380"/>
                <a:gd name="connsiteY63" fmla="*/ 3097908 h 7396030"/>
                <a:gd name="connsiteX64" fmla="*/ 2570293 w 14352380"/>
                <a:gd name="connsiteY64" fmla="*/ 3109338 h 7396030"/>
                <a:gd name="connsiteX65" fmla="*/ 2525557 w 14352380"/>
                <a:gd name="connsiteY65" fmla="*/ 3326508 h 7396030"/>
                <a:gd name="connsiteX66" fmla="*/ 2584349 w 14352380"/>
                <a:gd name="connsiteY66" fmla="*/ 3577470 h 7396030"/>
                <a:gd name="connsiteX67" fmla="*/ 2663703 w 14352380"/>
                <a:gd name="connsiteY67" fmla="*/ 3996904 h 7396030"/>
                <a:gd name="connsiteX68" fmla="*/ 2633113 w 14352380"/>
                <a:gd name="connsiteY68" fmla="*/ 4192703 h 7396030"/>
                <a:gd name="connsiteX69" fmla="*/ 2539703 w 14352380"/>
                <a:gd name="connsiteY69" fmla="*/ 4455574 h 7396030"/>
                <a:gd name="connsiteX70" fmla="*/ 2595212 w 14352380"/>
                <a:gd name="connsiteY70" fmla="*/ 3945217 h 7396030"/>
                <a:gd name="connsiteX71" fmla="*/ 2481240 w 14352380"/>
                <a:gd name="connsiteY71" fmla="*/ 3566538 h 7396030"/>
                <a:gd name="connsiteX72" fmla="*/ 2307403 w 14352380"/>
                <a:gd name="connsiteY72" fmla="*/ 3166488 h 7396030"/>
                <a:gd name="connsiteX73" fmla="*/ 2261683 w 14352380"/>
                <a:gd name="connsiteY73" fmla="*/ 3063618 h 7396030"/>
                <a:gd name="connsiteX74" fmla="*/ 2078803 w 14352380"/>
                <a:gd name="connsiteY74" fmla="*/ 2949318 h 7396030"/>
                <a:gd name="connsiteX75" fmla="*/ 1824299 w 14352380"/>
                <a:gd name="connsiteY75" fmla="*/ 3002494 h 7396030"/>
                <a:gd name="connsiteX76" fmla="*/ 1412162 w 14352380"/>
                <a:gd name="connsiteY76" fmla="*/ 3235573 h 7396030"/>
                <a:gd name="connsiteX77" fmla="*/ 1381573 w 14352380"/>
                <a:gd name="connsiteY77" fmla="*/ 3680838 h 7396030"/>
                <a:gd name="connsiteX78" fmla="*/ 1340867 w 14352380"/>
                <a:gd name="connsiteY78" fmla="*/ 3980504 h 7396030"/>
                <a:gd name="connsiteX79" fmla="*/ 1197619 w 14352380"/>
                <a:gd name="connsiteY79" fmla="*/ 4738831 h 7396030"/>
                <a:gd name="connsiteX80" fmla="*/ 1220896 w 14352380"/>
                <a:gd name="connsiteY80" fmla="*/ 4338309 h 7396030"/>
                <a:gd name="connsiteX81" fmla="*/ 1242772 w 14352380"/>
                <a:gd name="connsiteY81" fmla="*/ 4080888 h 7396030"/>
                <a:gd name="connsiteX82" fmla="*/ 1198693 w 14352380"/>
                <a:gd name="connsiteY82" fmla="*/ 3909438 h 7396030"/>
                <a:gd name="connsiteX83" fmla="*/ 970093 w 14352380"/>
                <a:gd name="connsiteY83" fmla="*/ 3989448 h 7396030"/>
                <a:gd name="connsiteX84" fmla="*/ 766328 w 14352380"/>
                <a:gd name="connsiteY84" fmla="*/ 4131990 h 7396030"/>
                <a:gd name="connsiteX85" fmla="*/ 555808 w 14352380"/>
                <a:gd name="connsiteY85" fmla="*/ 4355688 h 7396030"/>
                <a:gd name="connsiteX86" fmla="*/ 785900 w 14352380"/>
                <a:gd name="connsiteY86" fmla="*/ 4017771 h 7396030"/>
                <a:gd name="connsiteX87" fmla="*/ 1130113 w 14352380"/>
                <a:gd name="connsiteY87" fmla="*/ 3817500 h 7396030"/>
                <a:gd name="connsiteX88" fmla="*/ 1278703 w 14352380"/>
                <a:gd name="connsiteY88" fmla="*/ 3726558 h 7396030"/>
                <a:gd name="connsiteX89" fmla="*/ 1269661 w 14352380"/>
                <a:gd name="connsiteY89" fmla="*/ 3390117 h 7396030"/>
                <a:gd name="connsiteX90" fmla="*/ 1309620 w 14352380"/>
                <a:gd name="connsiteY90" fmla="*/ 3169963 h 7396030"/>
                <a:gd name="connsiteX91" fmla="*/ 1393003 w 14352380"/>
                <a:gd name="connsiteY91" fmla="*/ 3052188 h 7396030"/>
                <a:gd name="connsiteX92" fmla="*/ 1080693 w 14352380"/>
                <a:gd name="connsiteY92" fmla="*/ 2984604 h 7396030"/>
                <a:gd name="connsiteX93" fmla="*/ 663453 w 14352380"/>
                <a:gd name="connsiteY93" fmla="*/ 3023360 h 7396030"/>
                <a:gd name="connsiteX94" fmla="*/ 235111 w 14352380"/>
                <a:gd name="connsiteY94" fmla="*/ 3217172 h 7396030"/>
                <a:gd name="connsiteX95" fmla="*/ 421453 w 14352380"/>
                <a:gd name="connsiteY95" fmla="*/ 3029328 h 7396030"/>
                <a:gd name="connsiteX96" fmla="*/ 627193 w 14352380"/>
                <a:gd name="connsiteY96" fmla="*/ 2926458 h 7396030"/>
                <a:gd name="connsiteX97" fmla="*/ 854480 w 14352380"/>
                <a:gd name="connsiteY97" fmla="*/ 2889178 h 7396030"/>
                <a:gd name="connsiteX98" fmla="*/ 1149272 w 14352380"/>
                <a:gd name="connsiteY98" fmla="*/ 2889676 h 7396030"/>
                <a:gd name="connsiteX99" fmla="*/ 1531894 w 14352380"/>
                <a:gd name="connsiteY99" fmla="*/ 2917507 h 7396030"/>
                <a:gd name="connsiteX100" fmla="*/ 1860559 w 14352380"/>
                <a:gd name="connsiteY100" fmla="*/ 2766431 h 7396030"/>
                <a:gd name="connsiteX101" fmla="*/ 1701613 w 14352380"/>
                <a:gd name="connsiteY101" fmla="*/ 2263518 h 7396030"/>
                <a:gd name="connsiteX102" fmla="*/ 1690183 w 14352380"/>
                <a:gd name="connsiteY102" fmla="*/ 1966338 h 7396030"/>
                <a:gd name="connsiteX103" fmla="*/ 1381991 w 14352380"/>
                <a:gd name="connsiteY103" fmla="*/ 1841604 h 7396030"/>
                <a:gd name="connsiteX104" fmla="*/ 1095823 w 14352380"/>
                <a:gd name="connsiteY104" fmla="*/ 1714878 h 7396030"/>
                <a:gd name="connsiteX105" fmla="*/ 746507 w 14352380"/>
                <a:gd name="connsiteY105" fmla="*/ 1626415 h 7396030"/>
                <a:gd name="connsiteX106" fmla="*/ 352873 w 14352380"/>
                <a:gd name="connsiteY106" fmla="*/ 1726308 h 7396030"/>
                <a:gd name="connsiteX107" fmla="*/ 113171 w 14352380"/>
                <a:gd name="connsiteY107" fmla="*/ 1763582 h 7396030"/>
                <a:gd name="connsiteX108" fmla="*/ 9973 w 14352380"/>
                <a:gd name="connsiteY108" fmla="*/ 1737738 h 7396030"/>
                <a:gd name="connsiteX109" fmla="*/ 348516 w 14352380"/>
                <a:gd name="connsiteY109" fmla="*/ 1643812 h 7396030"/>
                <a:gd name="connsiteX110" fmla="*/ 653097 w 14352380"/>
                <a:gd name="connsiteY110" fmla="*/ 1543920 h 7396030"/>
                <a:gd name="connsiteX111" fmla="*/ 1072963 w 14352380"/>
                <a:gd name="connsiteY111" fmla="*/ 1612008 h 7396030"/>
                <a:gd name="connsiteX112" fmla="*/ 1244413 w 14352380"/>
                <a:gd name="connsiteY112" fmla="*/ 1657728 h 7396030"/>
                <a:gd name="connsiteX113" fmla="*/ 1205766 w 14352380"/>
                <a:gd name="connsiteY113" fmla="*/ 1451988 h 7396030"/>
                <a:gd name="connsiteX114" fmla="*/ 1046313 w 14352380"/>
                <a:gd name="connsiteY114" fmla="*/ 815409 h 7396030"/>
                <a:gd name="connsiteX115" fmla="*/ 1221553 w 14352380"/>
                <a:gd name="connsiteY115" fmla="*/ 1211958 h 7396030"/>
                <a:gd name="connsiteX0" fmla="*/ 1221553 w 14352380"/>
                <a:gd name="connsiteY0" fmla="*/ 1211958 h 7396028"/>
                <a:gd name="connsiteX1" fmla="*/ 1343911 w 14352380"/>
                <a:gd name="connsiteY1" fmla="*/ 1559828 h 7396028"/>
                <a:gd name="connsiteX2" fmla="*/ 1553023 w 14352380"/>
                <a:gd name="connsiteY2" fmla="*/ 1657728 h 7396028"/>
                <a:gd name="connsiteX3" fmla="*/ 1907353 w 14352380"/>
                <a:gd name="connsiteY3" fmla="*/ 1680588 h 7396028"/>
                <a:gd name="connsiteX4" fmla="*/ 2021653 w 14352380"/>
                <a:gd name="connsiteY4" fmla="*/ 1543428 h 7396028"/>
                <a:gd name="connsiteX5" fmla="*/ 2124523 w 14352380"/>
                <a:gd name="connsiteY5" fmla="*/ 1291968 h 7396028"/>
                <a:gd name="connsiteX6" fmla="*/ 2124523 w 14352380"/>
                <a:gd name="connsiteY6" fmla="*/ 1120518 h 7396028"/>
                <a:gd name="connsiteX7" fmla="*/ 2068029 w 14352380"/>
                <a:gd name="connsiteY7" fmla="*/ 825325 h 7396028"/>
                <a:gd name="connsiteX8" fmla="*/ 2078803 w 14352380"/>
                <a:gd name="connsiteY8" fmla="*/ 777618 h 7396028"/>
                <a:gd name="connsiteX9" fmla="*/ 2170243 w 14352380"/>
                <a:gd name="connsiteY9" fmla="*/ 1086228 h 7396028"/>
                <a:gd name="connsiteX10" fmla="*/ 2215963 w 14352380"/>
                <a:gd name="connsiteY10" fmla="*/ 1269108 h 7396028"/>
                <a:gd name="connsiteX11" fmla="*/ 2284543 w 14352380"/>
                <a:gd name="connsiteY11" fmla="*/ 1303398 h 7396028"/>
                <a:gd name="connsiteX12" fmla="*/ 2330263 w 14352380"/>
                <a:gd name="connsiteY12" fmla="*/ 1166238 h 7396028"/>
                <a:gd name="connsiteX13" fmla="*/ 2467423 w 14352380"/>
                <a:gd name="connsiteY13" fmla="*/ 880488 h 7396028"/>
                <a:gd name="connsiteX14" fmla="*/ 2558863 w 14352380"/>
                <a:gd name="connsiteY14" fmla="*/ 640458 h 7396028"/>
                <a:gd name="connsiteX15" fmla="*/ 2616013 w 14352380"/>
                <a:gd name="connsiteY15" fmla="*/ 537588 h 7396028"/>
                <a:gd name="connsiteX16" fmla="*/ 2558863 w 14352380"/>
                <a:gd name="connsiteY16" fmla="*/ 789048 h 7396028"/>
                <a:gd name="connsiteX17" fmla="*/ 2444563 w 14352380"/>
                <a:gd name="connsiteY17" fmla="*/ 1097658 h 7396028"/>
                <a:gd name="connsiteX18" fmla="*/ 2375983 w 14352380"/>
                <a:gd name="connsiteY18" fmla="*/ 1406268 h 7396028"/>
                <a:gd name="connsiteX19" fmla="*/ 2558863 w 14352380"/>
                <a:gd name="connsiteY19" fmla="*/ 1577718 h 7396028"/>
                <a:gd name="connsiteX20" fmla="*/ 2878903 w 14352380"/>
                <a:gd name="connsiteY20" fmla="*/ 1657728 h 7396028"/>
                <a:gd name="connsiteX21" fmla="*/ 3187513 w 14352380"/>
                <a:gd name="connsiteY21" fmla="*/ 1657728 h 7396028"/>
                <a:gd name="connsiteX22" fmla="*/ 3370393 w 14352380"/>
                <a:gd name="connsiteY22" fmla="*/ 1566288 h 7396028"/>
                <a:gd name="connsiteX23" fmla="*/ 3488066 w 14352380"/>
                <a:gd name="connsiteY23" fmla="*/ 1246753 h 7396028"/>
                <a:gd name="connsiteX24" fmla="*/ 3495138 w 14352380"/>
                <a:gd name="connsiteY24" fmla="*/ 1115548 h 7396028"/>
                <a:gd name="connsiteX25" fmla="*/ 3493650 w 14352380"/>
                <a:gd name="connsiteY25" fmla="*/ 1063976 h 7396028"/>
                <a:gd name="connsiteX26" fmla="*/ 3450403 w 14352380"/>
                <a:gd name="connsiteY26" fmla="*/ 777618 h 7396028"/>
                <a:gd name="connsiteX27" fmla="*/ 3119893 w 14352380"/>
                <a:gd name="connsiteY27" fmla="*/ 321571 h 7396028"/>
                <a:gd name="connsiteX28" fmla="*/ 3497351 w 14352380"/>
                <a:gd name="connsiteY28" fmla="*/ 674883 h 7396028"/>
                <a:gd name="connsiteX29" fmla="*/ 3759013 w 14352380"/>
                <a:gd name="connsiteY29" fmla="*/ 571878 h 7396028"/>
                <a:gd name="connsiteX30" fmla="*/ 3999043 w 14352380"/>
                <a:gd name="connsiteY30" fmla="*/ 91818 h 7396028"/>
                <a:gd name="connsiteX31" fmla="*/ 4033333 w 14352380"/>
                <a:gd name="connsiteY31" fmla="*/ 11808 h 7396028"/>
                <a:gd name="connsiteX32" fmla="*/ 3984569 w 14352380"/>
                <a:gd name="connsiteY32" fmla="*/ 247366 h 7396028"/>
                <a:gd name="connsiteX33" fmla="*/ 3812791 w 14352380"/>
                <a:gd name="connsiteY33" fmla="*/ 647417 h 7396028"/>
                <a:gd name="connsiteX34" fmla="*/ 3592906 w 14352380"/>
                <a:gd name="connsiteY34" fmla="*/ 811408 h 7396028"/>
                <a:gd name="connsiteX35" fmla="*/ 3604425 w 14352380"/>
                <a:gd name="connsiteY35" fmla="*/ 999253 h 7396028"/>
                <a:gd name="connsiteX36" fmla="*/ 3872985 w 14352380"/>
                <a:gd name="connsiteY36" fmla="*/ 881976 h 7396028"/>
                <a:gd name="connsiteX37" fmla="*/ 4200754 w 14352380"/>
                <a:gd name="connsiteY37" fmla="*/ 774136 h 7396028"/>
                <a:gd name="connsiteX38" fmla="*/ 4064251 w 14352380"/>
                <a:gd name="connsiteY38" fmla="*/ 847195 h 7396028"/>
                <a:gd name="connsiteX39" fmla="*/ 3818880 w 14352380"/>
                <a:gd name="connsiteY39" fmla="*/ 991305 h 7396028"/>
                <a:gd name="connsiteX40" fmla="*/ 3658531 w 14352380"/>
                <a:gd name="connsiteY40" fmla="*/ 1093178 h 7396028"/>
                <a:gd name="connsiteX41" fmla="*/ 3622838 w 14352380"/>
                <a:gd name="connsiteY41" fmla="*/ 1221401 h 7396028"/>
                <a:gd name="connsiteX42" fmla="*/ 3577446 w 14352380"/>
                <a:gd name="connsiteY42" fmla="*/ 1500691 h 7396028"/>
                <a:gd name="connsiteX43" fmla="*/ 3461833 w 14352380"/>
                <a:gd name="connsiteY43" fmla="*/ 1726308 h 7396028"/>
                <a:gd name="connsiteX44" fmla="*/ 3278953 w 14352380"/>
                <a:gd name="connsiteY44" fmla="*/ 2034918 h 7396028"/>
                <a:gd name="connsiteX45" fmla="*/ 3288742 w 14352380"/>
                <a:gd name="connsiteY45" fmla="*/ 2273460 h 7396028"/>
                <a:gd name="connsiteX46" fmla="*/ 3434288 w 14352380"/>
                <a:gd name="connsiteY46" fmla="*/ 2417577 h 7396028"/>
                <a:gd name="connsiteX47" fmla="*/ 3781217 w 14352380"/>
                <a:gd name="connsiteY47" fmla="*/ 2618845 h 7396028"/>
                <a:gd name="connsiteX48" fmla="*/ 4079053 w 14352380"/>
                <a:gd name="connsiteY48" fmla="*/ 2777868 h 7396028"/>
                <a:gd name="connsiteX49" fmla="*/ 14352380 w 14352380"/>
                <a:gd name="connsiteY49" fmla="*/ 7369070 h 7396028"/>
                <a:gd name="connsiteX50" fmla="*/ 13992332 w 14352380"/>
                <a:gd name="connsiteY50" fmla="*/ 7396027 h 7396028"/>
                <a:gd name="connsiteX51" fmla="*/ 3944371 w 14352380"/>
                <a:gd name="connsiteY51" fmla="*/ 2976643 h 7396028"/>
                <a:gd name="connsiteX52" fmla="*/ 3460193 w 14352380"/>
                <a:gd name="connsiteY52" fmla="*/ 2852901 h 7396028"/>
                <a:gd name="connsiteX53" fmla="*/ 3217865 w 14352380"/>
                <a:gd name="connsiteY53" fmla="*/ 2829045 h 7396028"/>
                <a:gd name="connsiteX54" fmla="*/ 3025524 w 14352380"/>
                <a:gd name="connsiteY54" fmla="*/ 2858861 h 7396028"/>
                <a:gd name="connsiteX55" fmla="*/ 2832855 w 14352380"/>
                <a:gd name="connsiteY55" fmla="*/ 2930924 h 7396028"/>
                <a:gd name="connsiteX56" fmla="*/ 2820111 w 14352380"/>
                <a:gd name="connsiteY56" fmla="*/ 3026344 h 7396028"/>
                <a:gd name="connsiteX57" fmla="*/ 2959241 w 14352380"/>
                <a:gd name="connsiteY57" fmla="*/ 3167976 h 7396028"/>
                <a:gd name="connsiteX58" fmla="*/ 3176083 w 14352380"/>
                <a:gd name="connsiteY58" fmla="*/ 3269358 h 7396028"/>
                <a:gd name="connsiteX59" fmla="*/ 3388239 w 14352380"/>
                <a:gd name="connsiteY59" fmla="*/ 3442290 h 7396028"/>
                <a:gd name="connsiteX60" fmla="*/ 3212014 w 14352380"/>
                <a:gd name="connsiteY60" fmla="*/ 3336948 h 7396028"/>
                <a:gd name="connsiteX61" fmla="*/ 3004633 w 14352380"/>
                <a:gd name="connsiteY61" fmla="*/ 3276814 h 7396028"/>
                <a:gd name="connsiteX62" fmla="*/ 2771676 w 14352380"/>
                <a:gd name="connsiteY62" fmla="*/ 3166987 h 7396028"/>
                <a:gd name="connsiteX63" fmla="*/ 2638873 w 14352380"/>
                <a:gd name="connsiteY63" fmla="*/ 3097908 h 7396028"/>
                <a:gd name="connsiteX64" fmla="*/ 2570293 w 14352380"/>
                <a:gd name="connsiteY64" fmla="*/ 3109338 h 7396028"/>
                <a:gd name="connsiteX65" fmla="*/ 2525557 w 14352380"/>
                <a:gd name="connsiteY65" fmla="*/ 3326508 h 7396028"/>
                <a:gd name="connsiteX66" fmla="*/ 2584349 w 14352380"/>
                <a:gd name="connsiteY66" fmla="*/ 3577470 h 7396028"/>
                <a:gd name="connsiteX67" fmla="*/ 2663703 w 14352380"/>
                <a:gd name="connsiteY67" fmla="*/ 3996904 h 7396028"/>
                <a:gd name="connsiteX68" fmla="*/ 2633113 w 14352380"/>
                <a:gd name="connsiteY68" fmla="*/ 4192703 h 7396028"/>
                <a:gd name="connsiteX69" fmla="*/ 2539703 w 14352380"/>
                <a:gd name="connsiteY69" fmla="*/ 4455574 h 7396028"/>
                <a:gd name="connsiteX70" fmla="*/ 2595212 w 14352380"/>
                <a:gd name="connsiteY70" fmla="*/ 3945217 h 7396028"/>
                <a:gd name="connsiteX71" fmla="*/ 2481240 w 14352380"/>
                <a:gd name="connsiteY71" fmla="*/ 3566538 h 7396028"/>
                <a:gd name="connsiteX72" fmla="*/ 2307403 w 14352380"/>
                <a:gd name="connsiteY72" fmla="*/ 3166488 h 7396028"/>
                <a:gd name="connsiteX73" fmla="*/ 2261683 w 14352380"/>
                <a:gd name="connsiteY73" fmla="*/ 3063618 h 7396028"/>
                <a:gd name="connsiteX74" fmla="*/ 2078803 w 14352380"/>
                <a:gd name="connsiteY74" fmla="*/ 2949318 h 7396028"/>
                <a:gd name="connsiteX75" fmla="*/ 1824299 w 14352380"/>
                <a:gd name="connsiteY75" fmla="*/ 3002494 h 7396028"/>
                <a:gd name="connsiteX76" fmla="*/ 1412162 w 14352380"/>
                <a:gd name="connsiteY76" fmla="*/ 3235573 h 7396028"/>
                <a:gd name="connsiteX77" fmla="*/ 1381573 w 14352380"/>
                <a:gd name="connsiteY77" fmla="*/ 3680838 h 7396028"/>
                <a:gd name="connsiteX78" fmla="*/ 1340867 w 14352380"/>
                <a:gd name="connsiteY78" fmla="*/ 3980504 h 7396028"/>
                <a:gd name="connsiteX79" fmla="*/ 1197619 w 14352380"/>
                <a:gd name="connsiteY79" fmla="*/ 4738831 h 7396028"/>
                <a:gd name="connsiteX80" fmla="*/ 1220896 w 14352380"/>
                <a:gd name="connsiteY80" fmla="*/ 4338309 h 7396028"/>
                <a:gd name="connsiteX81" fmla="*/ 1242772 w 14352380"/>
                <a:gd name="connsiteY81" fmla="*/ 4080888 h 7396028"/>
                <a:gd name="connsiteX82" fmla="*/ 1198693 w 14352380"/>
                <a:gd name="connsiteY82" fmla="*/ 3909438 h 7396028"/>
                <a:gd name="connsiteX83" fmla="*/ 970093 w 14352380"/>
                <a:gd name="connsiteY83" fmla="*/ 3989448 h 7396028"/>
                <a:gd name="connsiteX84" fmla="*/ 766328 w 14352380"/>
                <a:gd name="connsiteY84" fmla="*/ 4131990 h 7396028"/>
                <a:gd name="connsiteX85" fmla="*/ 555808 w 14352380"/>
                <a:gd name="connsiteY85" fmla="*/ 4355688 h 7396028"/>
                <a:gd name="connsiteX86" fmla="*/ 785900 w 14352380"/>
                <a:gd name="connsiteY86" fmla="*/ 4017771 h 7396028"/>
                <a:gd name="connsiteX87" fmla="*/ 1130113 w 14352380"/>
                <a:gd name="connsiteY87" fmla="*/ 3817500 h 7396028"/>
                <a:gd name="connsiteX88" fmla="*/ 1278703 w 14352380"/>
                <a:gd name="connsiteY88" fmla="*/ 3726558 h 7396028"/>
                <a:gd name="connsiteX89" fmla="*/ 1269661 w 14352380"/>
                <a:gd name="connsiteY89" fmla="*/ 3390117 h 7396028"/>
                <a:gd name="connsiteX90" fmla="*/ 1309620 w 14352380"/>
                <a:gd name="connsiteY90" fmla="*/ 3169963 h 7396028"/>
                <a:gd name="connsiteX91" fmla="*/ 1393003 w 14352380"/>
                <a:gd name="connsiteY91" fmla="*/ 3052188 h 7396028"/>
                <a:gd name="connsiteX92" fmla="*/ 1080693 w 14352380"/>
                <a:gd name="connsiteY92" fmla="*/ 2984604 h 7396028"/>
                <a:gd name="connsiteX93" fmla="*/ 663453 w 14352380"/>
                <a:gd name="connsiteY93" fmla="*/ 3023360 h 7396028"/>
                <a:gd name="connsiteX94" fmla="*/ 235111 w 14352380"/>
                <a:gd name="connsiteY94" fmla="*/ 3217172 h 7396028"/>
                <a:gd name="connsiteX95" fmla="*/ 421453 w 14352380"/>
                <a:gd name="connsiteY95" fmla="*/ 3029328 h 7396028"/>
                <a:gd name="connsiteX96" fmla="*/ 627193 w 14352380"/>
                <a:gd name="connsiteY96" fmla="*/ 2926458 h 7396028"/>
                <a:gd name="connsiteX97" fmla="*/ 854480 w 14352380"/>
                <a:gd name="connsiteY97" fmla="*/ 2889178 h 7396028"/>
                <a:gd name="connsiteX98" fmla="*/ 1149272 w 14352380"/>
                <a:gd name="connsiteY98" fmla="*/ 2889676 h 7396028"/>
                <a:gd name="connsiteX99" fmla="*/ 1531894 w 14352380"/>
                <a:gd name="connsiteY99" fmla="*/ 2917507 h 7396028"/>
                <a:gd name="connsiteX100" fmla="*/ 1860559 w 14352380"/>
                <a:gd name="connsiteY100" fmla="*/ 2766431 h 7396028"/>
                <a:gd name="connsiteX101" fmla="*/ 1701613 w 14352380"/>
                <a:gd name="connsiteY101" fmla="*/ 2263518 h 7396028"/>
                <a:gd name="connsiteX102" fmla="*/ 1690183 w 14352380"/>
                <a:gd name="connsiteY102" fmla="*/ 1966338 h 7396028"/>
                <a:gd name="connsiteX103" fmla="*/ 1381991 w 14352380"/>
                <a:gd name="connsiteY103" fmla="*/ 1841604 h 7396028"/>
                <a:gd name="connsiteX104" fmla="*/ 1095823 w 14352380"/>
                <a:gd name="connsiteY104" fmla="*/ 1714878 h 7396028"/>
                <a:gd name="connsiteX105" fmla="*/ 746507 w 14352380"/>
                <a:gd name="connsiteY105" fmla="*/ 1626415 h 7396028"/>
                <a:gd name="connsiteX106" fmla="*/ 352873 w 14352380"/>
                <a:gd name="connsiteY106" fmla="*/ 1726308 h 7396028"/>
                <a:gd name="connsiteX107" fmla="*/ 113171 w 14352380"/>
                <a:gd name="connsiteY107" fmla="*/ 1763582 h 7396028"/>
                <a:gd name="connsiteX108" fmla="*/ 9973 w 14352380"/>
                <a:gd name="connsiteY108" fmla="*/ 1737738 h 7396028"/>
                <a:gd name="connsiteX109" fmla="*/ 348516 w 14352380"/>
                <a:gd name="connsiteY109" fmla="*/ 1643812 h 7396028"/>
                <a:gd name="connsiteX110" fmla="*/ 653097 w 14352380"/>
                <a:gd name="connsiteY110" fmla="*/ 1543920 h 7396028"/>
                <a:gd name="connsiteX111" fmla="*/ 1072963 w 14352380"/>
                <a:gd name="connsiteY111" fmla="*/ 1612008 h 7396028"/>
                <a:gd name="connsiteX112" fmla="*/ 1244413 w 14352380"/>
                <a:gd name="connsiteY112" fmla="*/ 1657728 h 7396028"/>
                <a:gd name="connsiteX113" fmla="*/ 1205766 w 14352380"/>
                <a:gd name="connsiteY113" fmla="*/ 1451988 h 7396028"/>
                <a:gd name="connsiteX114" fmla="*/ 1046313 w 14352380"/>
                <a:gd name="connsiteY114" fmla="*/ 815409 h 7396028"/>
                <a:gd name="connsiteX115" fmla="*/ 1221553 w 14352380"/>
                <a:gd name="connsiteY115" fmla="*/ 1211958 h 7396028"/>
                <a:gd name="connsiteX0" fmla="*/ 1221553 w 14352380"/>
                <a:gd name="connsiteY0" fmla="*/ 1211958 h 7396028"/>
                <a:gd name="connsiteX1" fmla="*/ 1343911 w 14352380"/>
                <a:gd name="connsiteY1" fmla="*/ 1559828 h 7396028"/>
                <a:gd name="connsiteX2" fmla="*/ 1553023 w 14352380"/>
                <a:gd name="connsiteY2" fmla="*/ 1657728 h 7396028"/>
                <a:gd name="connsiteX3" fmla="*/ 1907353 w 14352380"/>
                <a:gd name="connsiteY3" fmla="*/ 1680588 h 7396028"/>
                <a:gd name="connsiteX4" fmla="*/ 2021653 w 14352380"/>
                <a:gd name="connsiteY4" fmla="*/ 1543428 h 7396028"/>
                <a:gd name="connsiteX5" fmla="*/ 2124523 w 14352380"/>
                <a:gd name="connsiteY5" fmla="*/ 1291968 h 7396028"/>
                <a:gd name="connsiteX6" fmla="*/ 2124523 w 14352380"/>
                <a:gd name="connsiteY6" fmla="*/ 1120518 h 7396028"/>
                <a:gd name="connsiteX7" fmla="*/ 2068029 w 14352380"/>
                <a:gd name="connsiteY7" fmla="*/ 825325 h 7396028"/>
                <a:gd name="connsiteX8" fmla="*/ 2078803 w 14352380"/>
                <a:gd name="connsiteY8" fmla="*/ 777618 h 7396028"/>
                <a:gd name="connsiteX9" fmla="*/ 2170243 w 14352380"/>
                <a:gd name="connsiteY9" fmla="*/ 1086228 h 7396028"/>
                <a:gd name="connsiteX10" fmla="*/ 2215963 w 14352380"/>
                <a:gd name="connsiteY10" fmla="*/ 1269108 h 7396028"/>
                <a:gd name="connsiteX11" fmla="*/ 2284543 w 14352380"/>
                <a:gd name="connsiteY11" fmla="*/ 1303398 h 7396028"/>
                <a:gd name="connsiteX12" fmla="*/ 2330263 w 14352380"/>
                <a:gd name="connsiteY12" fmla="*/ 1166238 h 7396028"/>
                <a:gd name="connsiteX13" fmla="*/ 2467423 w 14352380"/>
                <a:gd name="connsiteY13" fmla="*/ 880488 h 7396028"/>
                <a:gd name="connsiteX14" fmla="*/ 2558863 w 14352380"/>
                <a:gd name="connsiteY14" fmla="*/ 640458 h 7396028"/>
                <a:gd name="connsiteX15" fmla="*/ 2616013 w 14352380"/>
                <a:gd name="connsiteY15" fmla="*/ 537588 h 7396028"/>
                <a:gd name="connsiteX16" fmla="*/ 2558863 w 14352380"/>
                <a:gd name="connsiteY16" fmla="*/ 789048 h 7396028"/>
                <a:gd name="connsiteX17" fmla="*/ 2444563 w 14352380"/>
                <a:gd name="connsiteY17" fmla="*/ 1097658 h 7396028"/>
                <a:gd name="connsiteX18" fmla="*/ 2375983 w 14352380"/>
                <a:gd name="connsiteY18" fmla="*/ 1406268 h 7396028"/>
                <a:gd name="connsiteX19" fmla="*/ 2558863 w 14352380"/>
                <a:gd name="connsiteY19" fmla="*/ 1577718 h 7396028"/>
                <a:gd name="connsiteX20" fmla="*/ 2878903 w 14352380"/>
                <a:gd name="connsiteY20" fmla="*/ 1657728 h 7396028"/>
                <a:gd name="connsiteX21" fmla="*/ 3187513 w 14352380"/>
                <a:gd name="connsiteY21" fmla="*/ 1657728 h 7396028"/>
                <a:gd name="connsiteX22" fmla="*/ 3370393 w 14352380"/>
                <a:gd name="connsiteY22" fmla="*/ 1566288 h 7396028"/>
                <a:gd name="connsiteX23" fmla="*/ 3488066 w 14352380"/>
                <a:gd name="connsiteY23" fmla="*/ 1246753 h 7396028"/>
                <a:gd name="connsiteX24" fmla="*/ 3495138 w 14352380"/>
                <a:gd name="connsiteY24" fmla="*/ 1115548 h 7396028"/>
                <a:gd name="connsiteX25" fmla="*/ 3493650 w 14352380"/>
                <a:gd name="connsiteY25" fmla="*/ 1063976 h 7396028"/>
                <a:gd name="connsiteX26" fmla="*/ 3450403 w 14352380"/>
                <a:gd name="connsiteY26" fmla="*/ 777618 h 7396028"/>
                <a:gd name="connsiteX27" fmla="*/ 3119893 w 14352380"/>
                <a:gd name="connsiteY27" fmla="*/ 321571 h 7396028"/>
                <a:gd name="connsiteX28" fmla="*/ 3497351 w 14352380"/>
                <a:gd name="connsiteY28" fmla="*/ 674883 h 7396028"/>
                <a:gd name="connsiteX29" fmla="*/ 3759013 w 14352380"/>
                <a:gd name="connsiteY29" fmla="*/ 571878 h 7396028"/>
                <a:gd name="connsiteX30" fmla="*/ 3999043 w 14352380"/>
                <a:gd name="connsiteY30" fmla="*/ 91818 h 7396028"/>
                <a:gd name="connsiteX31" fmla="*/ 4033333 w 14352380"/>
                <a:gd name="connsiteY31" fmla="*/ 11808 h 7396028"/>
                <a:gd name="connsiteX32" fmla="*/ 3984569 w 14352380"/>
                <a:gd name="connsiteY32" fmla="*/ 247366 h 7396028"/>
                <a:gd name="connsiteX33" fmla="*/ 3812791 w 14352380"/>
                <a:gd name="connsiteY33" fmla="*/ 647417 h 7396028"/>
                <a:gd name="connsiteX34" fmla="*/ 3592906 w 14352380"/>
                <a:gd name="connsiteY34" fmla="*/ 811408 h 7396028"/>
                <a:gd name="connsiteX35" fmla="*/ 3604425 w 14352380"/>
                <a:gd name="connsiteY35" fmla="*/ 999253 h 7396028"/>
                <a:gd name="connsiteX36" fmla="*/ 3872985 w 14352380"/>
                <a:gd name="connsiteY36" fmla="*/ 881976 h 7396028"/>
                <a:gd name="connsiteX37" fmla="*/ 4200754 w 14352380"/>
                <a:gd name="connsiteY37" fmla="*/ 774136 h 7396028"/>
                <a:gd name="connsiteX38" fmla="*/ 4064251 w 14352380"/>
                <a:gd name="connsiteY38" fmla="*/ 847195 h 7396028"/>
                <a:gd name="connsiteX39" fmla="*/ 3818880 w 14352380"/>
                <a:gd name="connsiteY39" fmla="*/ 991305 h 7396028"/>
                <a:gd name="connsiteX40" fmla="*/ 3658531 w 14352380"/>
                <a:gd name="connsiteY40" fmla="*/ 1093178 h 7396028"/>
                <a:gd name="connsiteX41" fmla="*/ 3622838 w 14352380"/>
                <a:gd name="connsiteY41" fmla="*/ 1221401 h 7396028"/>
                <a:gd name="connsiteX42" fmla="*/ 3577446 w 14352380"/>
                <a:gd name="connsiteY42" fmla="*/ 1500691 h 7396028"/>
                <a:gd name="connsiteX43" fmla="*/ 3461833 w 14352380"/>
                <a:gd name="connsiteY43" fmla="*/ 1726308 h 7396028"/>
                <a:gd name="connsiteX44" fmla="*/ 3278953 w 14352380"/>
                <a:gd name="connsiteY44" fmla="*/ 2034918 h 7396028"/>
                <a:gd name="connsiteX45" fmla="*/ 3288742 w 14352380"/>
                <a:gd name="connsiteY45" fmla="*/ 2273460 h 7396028"/>
                <a:gd name="connsiteX46" fmla="*/ 3434288 w 14352380"/>
                <a:gd name="connsiteY46" fmla="*/ 2417577 h 7396028"/>
                <a:gd name="connsiteX47" fmla="*/ 3781217 w 14352380"/>
                <a:gd name="connsiteY47" fmla="*/ 2618845 h 7396028"/>
                <a:gd name="connsiteX48" fmla="*/ 4079053 w 14352380"/>
                <a:gd name="connsiteY48" fmla="*/ 2777868 h 7396028"/>
                <a:gd name="connsiteX49" fmla="*/ 14352380 w 14352380"/>
                <a:gd name="connsiteY49" fmla="*/ 7369070 h 7396028"/>
                <a:gd name="connsiteX50" fmla="*/ 13992332 w 14352380"/>
                <a:gd name="connsiteY50" fmla="*/ 7396027 h 7396028"/>
                <a:gd name="connsiteX51" fmla="*/ 3944371 w 14352380"/>
                <a:gd name="connsiteY51" fmla="*/ 2976643 h 7396028"/>
                <a:gd name="connsiteX52" fmla="*/ 3460193 w 14352380"/>
                <a:gd name="connsiteY52" fmla="*/ 2852901 h 7396028"/>
                <a:gd name="connsiteX53" fmla="*/ 3217865 w 14352380"/>
                <a:gd name="connsiteY53" fmla="*/ 2829045 h 7396028"/>
                <a:gd name="connsiteX54" fmla="*/ 3025524 w 14352380"/>
                <a:gd name="connsiteY54" fmla="*/ 2858861 h 7396028"/>
                <a:gd name="connsiteX55" fmla="*/ 2832855 w 14352380"/>
                <a:gd name="connsiteY55" fmla="*/ 2930924 h 7396028"/>
                <a:gd name="connsiteX56" fmla="*/ 2820111 w 14352380"/>
                <a:gd name="connsiteY56" fmla="*/ 3026344 h 7396028"/>
                <a:gd name="connsiteX57" fmla="*/ 2959241 w 14352380"/>
                <a:gd name="connsiteY57" fmla="*/ 3167976 h 7396028"/>
                <a:gd name="connsiteX58" fmla="*/ 3176083 w 14352380"/>
                <a:gd name="connsiteY58" fmla="*/ 3269358 h 7396028"/>
                <a:gd name="connsiteX59" fmla="*/ 3388239 w 14352380"/>
                <a:gd name="connsiteY59" fmla="*/ 3442290 h 7396028"/>
                <a:gd name="connsiteX60" fmla="*/ 3212014 w 14352380"/>
                <a:gd name="connsiteY60" fmla="*/ 3336948 h 7396028"/>
                <a:gd name="connsiteX61" fmla="*/ 3004633 w 14352380"/>
                <a:gd name="connsiteY61" fmla="*/ 3276814 h 7396028"/>
                <a:gd name="connsiteX62" fmla="*/ 2771676 w 14352380"/>
                <a:gd name="connsiteY62" fmla="*/ 3166987 h 7396028"/>
                <a:gd name="connsiteX63" fmla="*/ 2638873 w 14352380"/>
                <a:gd name="connsiteY63" fmla="*/ 3097908 h 7396028"/>
                <a:gd name="connsiteX64" fmla="*/ 2570293 w 14352380"/>
                <a:gd name="connsiteY64" fmla="*/ 3109338 h 7396028"/>
                <a:gd name="connsiteX65" fmla="*/ 2525557 w 14352380"/>
                <a:gd name="connsiteY65" fmla="*/ 3326508 h 7396028"/>
                <a:gd name="connsiteX66" fmla="*/ 2584349 w 14352380"/>
                <a:gd name="connsiteY66" fmla="*/ 3577470 h 7396028"/>
                <a:gd name="connsiteX67" fmla="*/ 2663703 w 14352380"/>
                <a:gd name="connsiteY67" fmla="*/ 3996904 h 7396028"/>
                <a:gd name="connsiteX68" fmla="*/ 2633113 w 14352380"/>
                <a:gd name="connsiteY68" fmla="*/ 4192703 h 7396028"/>
                <a:gd name="connsiteX69" fmla="*/ 2539703 w 14352380"/>
                <a:gd name="connsiteY69" fmla="*/ 4455574 h 7396028"/>
                <a:gd name="connsiteX70" fmla="*/ 2595212 w 14352380"/>
                <a:gd name="connsiteY70" fmla="*/ 3945217 h 7396028"/>
                <a:gd name="connsiteX71" fmla="*/ 2481240 w 14352380"/>
                <a:gd name="connsiteY71" fmla="*/ 3566538 h 7396028"/>
                <a:gd name="connsiteX72" fmla="*/ 2307403 w 14352380"/>
                <a:gd name="connsiteY72" fmla="*/ 3166488 h 7396028"/>
                <a:gd name="connsiteX73" fmla="*/ 2261683 w 14352380"/>
                <a:gd name="connsiteY73" fmla="*/ 3063618 h 7396028"/>
                <a:gd name="connsiteX74" fmla="*/ 2078803 w 14352380"/>
                <a:gd name="connsiteY74" fmla="*/ 2949318 h 7396028"/>
                <a:gd name="connsiteX75" fmla="*/ 1824299 w 14352380"/>
                <a:gd name="connsiteY75" fmla="*/ 3002494 h 7396028"/>
                <a:gd name="connsiteX76" fmla="*/ 1412162 w 14352380"/>
                <a:gd name="connsiteY76" fmla="*/ 3235573 h 7396028"/>
                <a:gd name="connsiteX77" fmla="*/ 1381573 w 14352380"/>
                <a:gd name="connsiteY77" fmla="*/ 3680838 h 7396028"/>
                <a:gd name="connsiteX78" fmla="*/ 1340867 w 14352380"/>
                <a:gd name="connsiteY78" fmla="*/ 3980504 h 7396028"/>
                <a:gd name="connsiteX79" fmla="*/ 1197619 w 14352380"/>
                <a:gd name="connsiteY79" fmla="*/ 4738831 h 7396028"/>
                <a:gd name="connsiteX80" fmla="*/ 1220896 w 14352380"/>
                <a:gd name="connsiteY80" fmla="*/ 4338309 h 7396028"/>
                <a:gd name="connsiteX81" fmla="*/ 1242772 w 14352380"/>
                <a:gd name="connsiteY81" fmla="*/ 4080888 h 7396028"/>
                <a:gd name="connsiteX82" fmla="*/ 1198693 w 14352380"/>
                <a:gd name="connsiteY82" fmla="*/ 3909438 h 7396028"/>
                <a:gd name="connsiteX83" fmla="*/ 970093 w 14352380"/>
                <a:gd name="connsiteY83" fmla="*/ 3989448 h 7396028"/>
                <a:gd name="connsiteX84" fmla="*/ 766328 w 14352380"/>
                <a:gd name="connsiteY84" fmla="*/ 4131990 h 7396028"/>
                <a:gd name="connsiteX85" fmla="*/ 555808 w 14352380"/>
                <a:gd name="connsiteY85" fmla="*/ 4355688 h 7396028"/>
                <a:gd name="connsiteX86" fmla="*/ 785900 w 14352380"/>
                <a:gd name="connsiteY86" fmla="*/ 4017771 h 7396028"/>
                <a:gd name="connsiteX87" fmla="*/ 1130113 w 14352380"/>
                <a:gd name="connsiteY87" fmla="*/ 3817500 h 7396028"/>
                <a:gd name="connsiteX88" fmla="*/ 1278703 w 14352380"/>
                <a:gd name="connsiteY88" fmla="*/ 3726558 h 7396028"/>
                <a:gd name="connsiteX89" fmla="*/ 1269661 w 14352380"/>
                <a:gd name="connsiteY89" fmla="*/ 3390117 h 7396028"/>
                <a:gd name="connsiteX90" fmla="*/ 1309620 w 14352380"/>
                <a:gd name="connsiteY90" fmla="*/ 3169963 h 7396028"/>
                <a:gd name="connsiteX91" fmla="*/ 1393003 w 14352380"/>
                <a:gd name="connsiteY91" fmla="*/ 3052188 h 7396028"/>
                <a:gd name="connsiteX92" fmla="*/ 1080693 w 14352380"/>
                <a:gd name="connsiteY92" fmla="*/ 2984604 h 7396028"/>
                <a:gd name="connsiteX93" fmla="*/ 663453 w 14352380"/>
                <a:gd name="connsiteY93" fmla="*/ 3023360 h 7396028"/>
                <a:gd name="connsiteX94" fmla="*/ 235111 w 14352380"/>
                <a:gd name="connsiteY94" fmla="*/ 3217172 h 7396028"/>
                <a:gd name="connsiteX95" fmla="*/ 421453 w 14352380"/>
                <a:gd name="connsiteY95" fmla="*/ 3029328 h 7396028"/>
                <a:gd name="connsiteX96" fmla="*/ 627193 w 14352380"/>
                <a:gd name="connsiteY96" fmla="*/ 2926458 h 7396028"/>
                <a:gd name="connsiteX97" fmla="*/ 854480 w 14352380"/>
                <a:gd name="connsiteY97" fmla="*/ 2889178 h 7396028"/>
                <a:gd name="connsiteX98" fmla="*/ 1149272 w 14352380"/>
                <a:gd name="connsiteY98" fmla="*/ 2889676 h 7396028"/>
                <a:gd name="connsiteX99" fmla="*/ 1531894 w 14352380"/>
                <a:gd name="connsiteY99" fmla="*/ 2917507 h 7396028"/>
                <a:gd name="connsiteX100" fmla="*/ 1860559 w 14352380"/>
                <a:gd name="connsiteY100" fmla="*/ 2766431 h 7396028"/>
                <a:gd name="connsiteX101" fmla="*/ 1701613 w 14352380"/>
                <a:gd name="connsiteY101" fmla="*/ 2263518 h 7396028"/>
                <a:gd name="connsiteX102" fmla="*/ 1690183 w 14352380"/>
                <a:gd name="connsiteY102" fmla="*/ 1966338 h 7396028"/>
                <a:gd name="connsiteX103" fmla="*/ 1381991 w 14352380"/>
                <a:gd name="connsiteY103" fmla="*/ 1841604 h 7396028"/>
                <a:gd name="connsiteX104" fmla="*/ 1095823 w 14352380"/>
                <a:gd name="connsiteY104" fmla="*/ 1714878 h 7396028"/>
                <a:gd name="connsiteX105" fmla="*/ 746507 w 14352380"/>
                <a:gd name="connsiteY105" fmla="*/ 1626415 h 7396028"/>
                <a:gd name="connsiteX106" fmla="*/ 352873 w 14352380"/>
                <a:gd name="connsiteY106" fmla="*/ 1726308 h 7396028"/>
                <a:gd name="connsiteX107" fmla="*/ 113171 w 14352380"/>
                <a:gd name="connsiteY107" fmla="*/ 1763582 h 7396028"/>
                <a:gd name="connsiteX108" fmla="*/ 9973 w 14352380"/>
                <a:gd name="connsiteY108" fmla="*/ 1737738 h 7396028"/>
                <a:gd name="connsiteX109" fmla="*/ 348516 w 14352380"/>
                <a:gd name="connsiteY109" fmla="*/ 1643812 h 7396028"/>
                <a:gd name="connsiteX110" fmla="*/ 653097 w 14352380"/>
                <a:gd name="connsiteY110" fmla="*/ 1543920 h 7396028"/>
                <a:gd name="connsiteX111" fmla="*/ 1072963 w 14352380"/>
                <a:gd name="connsiteY111" fmla="*/ 1612008 h 7396028"/>
                <a:gd name="connsiteX112" fmla="*/ 1244413 w 14352380"/>
                <a:gd name="connsiteY112" fmla="*/ 1657728 h 7396028"/>
                <a:gd name="connsiteX113" fmla="*/ 1205766 w 14352380"/>
                <a:gd name="connsiteY113" fmla="*/ 1451988 h 7396028"/>
                <a:gd name="connsiteX114" fmla="*/ 1046313 w 14352380"/>
                <a:gd name="connsiteY114" fmla="*/ 815409 h 7396028"/>
                <a:gd name="connsiteX115" fmla="*/ 1221553 w 14352380"/>
                <a:gd name="connsiteY115" fmla="*/ 1211958 h 7396028"/>
                <a:gd name="connsiteX0" fmla="*/ 1221553 w 18227951"/>
                <a:gd name="connsiteY0" fmla="*/ 1211958 h 9173439"/>
                <a:gd name="connsiteX1" fmla="*/ 1343911 w 18227951"/>
                <a:gd name="connsiteY1" fmla="*/ 1559828 h 9173439"/>
                <a:gd name="connsiteX2" fmla="*/ 1553023 w 18227951"/>
                <a:gd name="connsiteY2" fmla="*/ 1657728 h 9173439"/>
                <a:gd name="connsiteX3" fmla="*/ 1907353 w 18227951"/>
                <a:gd name="connsiteY3" fmla="*/ 1680588 h 9173439"/>
                <a:gd name="connsiteX4" fmla="*/ 2021653 w 18227951"/>
                <a:gd name="connsiteY4" fmla="*/ 1543428 h 9173439"/>
                <a:gd name="connsiteX5" fmla="*/ 2124523 w 18227951"/>
                <a:gd name="connsiteY5" fmla="*/ 1291968 h 9173439"/>
                <a:gd name="connsiteX6" fmla="*/ 2124523 w 18227951"/>
                <a:gd name="connsiteY6" fmla="*/ 1120518 h 9173439"/>
                <a:gd name="connsiteX7" fmla="*/ 2068029 w 18227951"/>
                <a:gd name="connsiteY7" fmla="*/ 825325 h 9173439"/>
                <a:gd name="connsiteX8" fmla="*/ 2078803 w 18227951"/>
                <a:gd name="connsiteY8" fmla="*/ 777618 h 9173439"/>
                <a:gd name="connsiteX9" fmla="*/ 2170243 w 18227951"/>
                <a:gd name="connsiteY9" fmla="*/ 1086228 h 9173439"/>
                <a:gd name="connsiteX10" fmla="*/ 2215963 w 18227951"/>
                <a:gd name="connsiteY10" fmla="*/ 1269108 h 9173439"/>
                <a:gd name="connsiteX11" fmla="*/ 2284543 w 18227951"/>
                <a:gd name="connsiteY11" fmla="*/ 1303398 h 9173439"/>
                <a:gd name="connsiteX12" fmla="*/ 2330263 w 18227951"/>
                <a:gd name="connsiteY12" fmla="*/ 1166238 h 9173439"/>
                <a:gd name="connsiteX13" fmla="*/ 2467423 w 18227951"/>
                <a:gd name="connsiteY13" fmla="*/ 880488 h 9173439"/>
                <a:gd name="connsiteX14" fmla="*/ 2558863 w 18227951"/>
                <a:gd name="connsiteY14" fmla="*/ 640458 h 9173439"/>
                <a:gd name="connsiteX15" fmla="*/ 2616013 w 18227951"/>
                <a:gd name="connsiteY15" fmla="*/ 537588 h 9173439"/>
                <a:gd name="connsiteX16" fmla="*/ 2558863 w 18227951"/>
                <a:gd name="connsiteY16" fmla="*/ 789048 h 9173439"/>
                <a:gd name="connsiteX17" fmla="*/ 2444563 w 18227951"/>
                <a:gd name="connsiteY17" fmla="*/ 1097658 h 9173439"/>
                <a:gd name="connsiteX18" fmla="*/ 2375983 w 18227951"/>
                <a:gd name="connsiteY18" fmla="*/ 1406268 h 9173439"/>
                <a:gd name="connsiteX19" fmla="*/ 2558863 w 18227951"/>
                <a:gd name="connsiteY19" fmla="*/ 1577718 h 9173439"/>
                <a:gd name="connsiteX20" fmla="*/ 2878903 w 18227951"/>
                <a:gd name="connsiteY20" fmla="*/ 1657728 h 9173439"/>
                <a:gd name="connsiteX21" fmla="*/ 3187513 w 18227951"/>
                <a:gd name="connsiteY21" fmla="*/ 1657728 h 9173439"/>
                <a:gd name="connsiteX22" fmla="*/ 3370393 w 18227951"/>
                <a:gd name="connsiteY22" fmla="*/ 1566288 h 9173439"/>
                <a:gd name="connsiteX23" fmla="*/ 3488066 w 18227951"/>
                <a:gd name="connsiteY23" fmla="*/ 1246753 h 9173439"/>
                <a:gd name="connsiteX24" fmla="*/ 3495138 w 18227951"/>
                <a:gd name="connsiteY24" fmla="*/ 1115548 h 9173439"/>
                <a:gd name="connsiteX25" fmla="*/ 3493650 w 18227951"/>
                <a:gd name="connsiteY25" fmla="*/ 1063976 h 9173439"/>
                <a:gd name="connsiteX26" fmla="*/ 3450403 w 18227951"/>
                <a:gd name="connsiteY26" fmla="*/ 777618 h 9173439"/>
                <a:gd name="connsiteX27" fmla="*/ 3119893 w 18227951"/>
                <a:gd name="connsiteY27" fmla="*/ 321571 h 9173439"/>
                <a:gd name="connsiteX28" fmla="*/ 3497351 w 18227951"/>
                <a:gd name="connsiteY28" fmla="*/ 674883 h 9173439"/>
                <a:gd name="connsiteX29" fmla="*/ 3759013 w 18227951"/>
                <a:gd name="connsiteY29" fmla="*/ 571878 h 9173439"/>
                <a:gd name="connsiteX30" fmla="*/ 3999043 w 18227951"/>
                <a:gd name="connsiteY30" fmla="*/ 91818 h 9173439"/>
                <a:gd name="connsiteX31" fmla="*/ 4033333 w 18227951"/>
                <a:gd name="connsiteY31" fmla="*/ 11808 h 9173439"/>
                <a:gd name="connsiteX32" fmla="*/ 3984569 w 18227951"/>
                <a:gd name="connsiteY32" fmla="*/ 247366 h 9173439"/>
                <a:gd name="connsiteX33" fmla="*/ 3812791 w 18227951"/>
                <a:gd name="connsiteY33" fmla="*/ 647417 h 9173439"/>
                <a:gd name="connsiteX34" fmla="*/ 3592906 w 18227951"/>
                <a:gd name="connsiteY34" fmla="*/ 811408 h 9173439"/>
                <a:gd name="connsiteX35" fmla="*/ 3604425 w 18227951"/>
                <a:gd name="connsiteY35" fmla="*/ 999253 h 9173439"/>
                <a:gd name="connsiteX36" fmla="*/ 3872985 w 18227951"/>
                <a:gd name="connsiteY36" fmla="*/ 881976 h 9173439"/>
                <a:gd name="connsiteX37" fmla="*/ 4200754 w 18227951"/>
                <a:gd name="connsiteY37" fmla="*/ 774136 h 9173439"/>
                <a:gd name="connsiteX38" fmla="*/ 4064251 w 18227951"/>
                <a:gd name="connsiteY38" fmla="*/ 847195 h 9173439"/>
                <a:gd name="connsiteX39" fmla="*/ 3818880 w 18227951"/>
                <a:gd name="connsiteY39" fmla="*/ 991305 h 9173439"/>
                <a:gd name="connsiteX40" fmla="*/ 3658531 w 18227951"/>
                <a:gd name="connsiteY40" fmla="*/ 1093178 h 9173439"/>
                <a:gd name="connsiteX41" fmla="*/ 3622838 w 18227951"/>
                <a:gd name="connsiteY41" fmla="*/ 1221401 h 9173439"/>
                <a:gd name="connsiteX42" fmla="*/ 3577446 w 18227951"/>
                <a:gd name="connsiteY42" fmla="*/ 1500691 h 9173439"/>
                <a:gd name="connsiteX43" fmla="*/ 3461833 w 18227951"/>
                <a:gd name="connsiteY43" fmla="*/ 1726308 h 9173439"/>
                <a:gd name="connsiteX44" fmla="*/ 3278953 w 18227951"/>
                <a:gd name="connsiteY44" fmla="*/ 2034918 h 9173439"/>
                <a:gd name="connsiteX45" fmla="*/ 3288742 w 18227951"/>
                <a:gd name="connsiteY45" fmla="*/ 2273460 h 9173439"/>
                <a:gd name="connsiteX46" fmla="*/ 3434288 w 18227951"/>
                <a:gd name="connsiteY46" fmla="*/ 2417577 h 9173439"/>
                <a:gd name="connsiteX47" fmla="*/ 3781217 w 18227951"/>
                <a:gd name="connsiteY47" fmla="*/ 2618845 h 9173439"/>
                <a:gd name="connsiteX48" fmla="*/ 4079053 w 18227951"/>
                <a:gd name="connsiteY48" fmla="*/ 2777868 h 9173439"/>
                <a:gd name="connsiteX49" fmla="*/ 18227951 w 18227951"/>
                <a:gd name="connsiteY49" fmla="*/ 9173439 h 9173439"/>
                <a:gd name="connsiteX50" fmla="*/ 13992332 w 18227951"/>
                <a:gd name="connsiteY50" fmla="*/ 7396027 h 9173439"/>
                <a:gd name="connsiteX51" fmla="*/ 3944371 w 18227951"/>
                <a:gd name="connsiteY51" fmla="*/ 2976643 h 9173439"/>
                <a:gd name="connsiteX52" fmla="*/ 3460193 w 18227951"/>
                <a:gd name="connsiteY52" fmla="*/ 2852901 h 9173439"/>
                <a:gd name="connsiteX53" fmla="*/ 3217865 w 18227951"/>
                <a:gd name="connsiteY53" fmla="*/ 2829045 h 9173439"/>
                <a:gd name="connsiteX54" fmla="*/ 3025524 w 18227951"/>
                <a:gd name="connsiteY54" fmla="*/ 2858861 h 9173439"/>
                <a:gd name="connsiteX55" fmla="*/ 2832855 w 18227951"/>
                <a:gd name="connsiteY55" fmla="*/ 2930924 h 9173439"/>
                <a:gd name="connsiteX56" fmla="*/ 2820111 w 18227951"/>
                <a:gd name="connsiteY56" fmla="*/ 3026344 h 9173439"/>
                <a:gd name="connsiteX57" fmla="*/ 2959241 w 18227951"/>
                <a:gd name="connsiteY57" fmla="*/ 3167976 h 9173439"/>
                <a:gd name="connsiteX58" fmla="*/ 3176083 w 18227951"/>
                <a:gd name="connsiteY58" fmla="*/ 3269358 h 9173439"/>
                <a:gd name="connsiteX59" fmla="*/ 3388239 w 18227951"/>
                <a:gd name="connsiteY59" fmla="*/ 3442290 h 9173439"/>
                <a:gd name="connsiteX60" fmla="*/ 3212014 w 18227951"/>
                <a:gd name="connsiteY60" fmla="*/ 3336948 h 9173439"/>
                <a:gd name="connsiteX61" fmla="*/ 3004633 w 18227951"/>
                <a:gd name="connsiteY61" fmla="*/ 3276814 h 9173439"/>
                <a:gd name="connsiteX62" fmla="*/ 2771676 w 18227951"/>
                <a:gd name="connsiteY62" fmla="*/ 3166987 h 9173439"/>
                <a:gd name="connsiteX63" fmla="*/ 2638873 w 18227951"/>
                <a:gd name="connsiteY63" fmla="*/ 3097908 h 9173439"/>
                <a:gd name="connsiteX64" fmla="*/ 2570293 w 18227951"/>
                <a:gd name="connsiteY64" fmla="*/ 3109338 h 9173439"/>
                <a:gd name="connsiteX65" fmla="*/ 2525557 w 18227951"/>
                <a:gd name="connsiteY65" fmla="*/ 3326508 h 9173439"/>
                <a:gd name="connsiteX66" fmla="*/ 2584349 w 18227951"/>
                <a:gd name="connsiteY66" fmla="*/ 3577470 h 9173439"/>
                <a:gd name="connsiteX67" fmla="*/ 2663703 w 18227951"/>
                <a:gd name="connsiteY67" fmla="*/ 3996904 h 9173439"/>
                <a:gd name="connsiteX68" fmla="*/ 2633113 w 18227951"/>
                <a:gd name="connsiteY68" fmla="*/ 4192703 h 9173439"/>
                <a:gd name="connsiteX69" fmla="*/ 2539703 w 18227951"/>
                <a:gd name="connsiteY69" fmla="*/ 4455574 h 9173439"/>
                <a:gd name="connsiteX70" fmla="*/ 2595212 w 18227951"/>
                <a:gd name="connsiteY70" fmla="*/ 3945217 h 9173439"/>
                <a:gd name="connsiteX71" fmla="*/ 2481240 w 18227951"/>
                <a:gd name="connsiteY71" fmla="*/ 3566538 h 9173439"/>
                <a:gd name="connsiteX72" fmla="*/ 2307403 w 18227951"/>
                <a:gd name="connsiteY72" fmla="*/ 3166488 h 9173439"/>
                <a:gd name="connsiteX73" fmla="*/ 2261683 w 18227951"/>
                <a:gd name="connsiteY73" fmla="*/ 3063618 h 9173439"/>
                <a:gd name="connsiteX74" fmla="*/ 2078803 w 18227951"/>
                <a:gd name="connsiteY74" fmla="*/ 2949318 h 9173439"/>
                <a:gd name="connsiteX75" fmla="*/ 1824299 w 18227951"/>
                <a:gd name="connsiteY75" fmla="*/ 3002494 h 9173439"/>
                <a:gd name="connsiteX76" fmla="*/ 1412162 w 18227951"/>
                <a:gd name="connsiteY76" fmla="*/ 3235573 h 9173439"/>
                <a:gd name="connsiteX77" fmla="*/ 1381573 w 18227951"/>
                <a:gd name="connsiteY77" fmla="*/ 3680838 h 9173439"/>
                <a:gd name="connsiteX78" fmla="*/ 1340867 w 18227951"/>
                <a:gd name="connsiteY78" fmla="*/ 3980504 h 9173439"/>
                <a:gd name="connsiteX79" fmla="*/ 1197619 w 18227951"/>
                <a:gd name="connsiteY79" fmla="*/ 4738831 h 9173439"/>
                <a:gd name="connsiteX80" fmla="*/ 1220896 w 18227951"/>
                <a:gd name="connsiteY80" fmla="*/ 4338309 h 9173439"/>
                <a:gd name="connsiteX81" fmla="*/ 1242772 w 18227951"/>
                <a:gd name="connsiteY81" fmla="*/ 4080888 h 9173439"/>
                <a:gd name="connsiteX82" fmla="*/ 1198693 w 18227951"/>
                <a:gd name="connsiteY82" fmla="*/ 3909438 h 9173439"/>
                <a:gd name="connsiteX83" fmla="*/ 970093 w 18227951"/>
                <a:gd name="connsiteY83" fmla="*/ 3989448 h 9173439"/>
                <a:gd name="connsiteX84" fmla="*/ 766328 w 18227951"/>
                <a:gd name="connsiteY84" fmla="*/ 4131990 h 9173439"/>
                <a:gd name="connsiteX85" fmla="*/ 555808 w 18227951"/>
                <a:gd name="connsiteY85" fmla="*/ 4355688 h 9173439"/>
                <a:gd name="connsiteX86" fmla="*/ 785900 w 18227951"/>
                <a:gd name="connsiteY86" fmla="*/ 4017771 h 9173439"/>
                <a:gd name="connsiteX87" fmla="*/ 1130113 w 18227951"/>
                <a:gd name="connsiteY87" fmla="*/ 3817500 h 9173439"/>
                <a:gd name="connsiteX88" fmla="*/ 1278703 w 18227951"/>
                <a:gd name="connsiteY88" fmla="*/ 3726558 h 9173439"/>
                <a:gd name="connsiteX89" fmla="*/ 1269661 w 18227951"/>
                <a:gd name="connsiteY89" fmla="*/ 3390117 h 9173439"/>
                <a:gd name="connsiteX90" fmla="*/ 1309620 w 18227951"/>
                <a:gd name="connsiteY90" fmla="*/ 3169963 h 9173439"/>
                <a:gd name="connsiteX91" fmla="*/ 1393003 w 18227951"/>
                <a:gd name="connsiteY91" fmla="*/ 3052188 h 9173439"/>
                <a:gd name="connsiteX92" fmla="*/ 1080693 w 18227951"/>
                <a:gd name="connsiteY92" fmla="*/ 2984604 h 9173439"/>
                <a:gd name="connsiteX93" fmla="*/ 663453 w 18227951"/>
                <a:gd name="connsiteY93" fmla="*/ 3023360 h 9173439"/>
                <a:gd name="connsiteX94" fmla="*/ 235111 w 18227951"/>
                <a:gd name="connsiteY94" fmla="*/ 3217172 h 9173439"/>
                <a:gd name="connsiteX95" fmla="*/ 421453 w 18227951"/>
                <a:gd name="connsiteY95" fmla="*/ 3029328 h 9173439"/>
                <a:gd name="connsiteX96" fmla="*/ 627193 w 18227951"/>
                <a:gd name="connsiteY96" fmla="*/ 2926458 h 9173439"/>
                <a:gd name="connsiteX97" fmla="*/ 854480 w 18227951"/>
                <a:gd name="connsiteY97" fmla="*/ 2889178 h 9173439"/>
                <a:gd name="connsiteX98" fmla="*/ 1149272 w 18227951"/>
                <a:gd name="connsiteY98" fmla="*/ 2889676 h 9173439"/>
                <a:gd name="connsiteX99" fmla="*/ 1531894 w 18227951"/>
                <a:gd name="connsiteY99" fmla="*/ 2917507 h 9173439"/>
                <a:gd name="connsiteX100" fmla="*/ 1860559 w 18227951"/>
                <a:gd name="connsiteY100" fmla="*/ 2766431 h 9173439"/>
                <a:gd name="connsiteX101" fmla="*/ 1701613 w 18227951"/>
                <a:gd name="connsiteY101" fmla="*/ 2263518 h 9173439"/>
                <a:gd name="connsiteX102" fmla="*/ 1690183 w 18227951"/>
                <a:gd name="connsiteY102" fmla="*/ 1966338 h 9173439"/>
                <a:gd name="connsiteX103" fmla="*/ 1381991 w 18227951"/>
                <a:gd name="connsiteY103" fmla="*/ 1841604 h 9173439"/>
                <a:gd name="connsiteX104" fmla="*/ 1095823 w 18227951"/>
                <a:gd name="connsiteY104" fmla="*/ 1714878 h 9173439"/>
                <a:gd name="connsiteX105" fmla="*/ 746507 w 18227951"/>
                <a:gd name="connsiteY105" fmla="*/ 1626415 h 9173439"/>
                <a:gd name="connsiteX106" fmla="*/ 352873 w 18227951"/>
                <a:gd name="connsiteY106" fmla="*/ 1726308 h 9173439"/>
                <a:gd name="connsiteX107" fmla="*/ 113171 w 18227951"/>
                <a:gd name="connsiteY107" fmla="*/ 1763582 h 9173439"/>
                <a:gd name="connsiteX108" fmla="*/ 9973 w 18227951"/>
                <a:gd name="connsiteY108" fmla="*/ 1737738 h 9173439"/>
                <a:gd name="connsiteX109" fmla="*/ 348516 w 18227951"/>
                <a:gd name="connsiteY109" fmla="*/ 1643812 h 9173439"/>
                <a:gd name="connsiteX110" fmla="*/ 653097 w 18227951"/>
                <a:gd name="connsiteY110" fmla="*/ 1543920 h 9173439"/>
                <a:gd name="connsiteX111" fmla="*/ 1072963 w 18227951"/>
                <a:gd name="connsiteY111" fmla="*/ 1612008 h 9173439"/>
                <a:gd name="connsiteX112" fmla="*/ 1244413 w 18227951"/>
                <a:gd name="connsiteY112" fmla="*/ 1657728 h 9173439"/>
                <a:gd name="connsiteX113" fmla="*/ 1205766 w 18227951"/>
                <a:gd name="connsiteY113" fmla="*/ 1451988 h 9173439"/>
                <a:gd name="connsiteX114" fmla="*/ 1046313 w 18227951"/>
                <a:gd name="connsiteY114" fmla="*/ 815409 h 9173439"/>
                <a:gd name="connsiteX115" fmla="*/ 1221553 w 18227951"/>
                <a:gd name="connsiteY115" fmla="*/ 1211958 h 9173439"/>
                <a:gd name="connsiteX0" fmla="*/ 1221553 w 19234678"/>
                <a:gd name="connsiteY0" fmla="*/ 1211958 h 9708619"/>
                <a:gd name="connsiteX1" fmla="*/ 1343911 w 19234678"/>
                <a:gd name="connsiteY1" fmla="*/ 1559828 h 9708619"/>
                <a:gd name="connsiteX2" fmla="*/ 1553023 w 19234678"/>
                <a:gd name="connsiteY2" fmla="*/ 1657728 h 9708619"/>
                <a:gd name="connsiteX3" fmla="*/ 1907353 w 19234678"/>
                <a:gd name="connsiteY3" fmla="*/ 1680588 h 9708619"/>
                <a:gd name="connsiteX4" fmla="*/ 2021653 w 19234678"/>
                <a:gd name="connsiteY4" fmla="*/ 1543428 h 9708619"/>
                <a:gd name="connsiteX5" fmla="*/ 2124523 w 19234678"/>
                <a:gd name="connsiteY5" fmla="*/ 1291968 h 9708619"/>
                <a:gd name="connsiteX6" fmla="*/ 2124523 w 19234678"/>
                <a:gd name="connsiteY6" fmla="*/ 1120518 h 9708619"/>
                <a:gd name="connsiteX7" fmla="*/ 2068029 w 19234678"/>
                <a:gd name="connsiteY7" fmla="*/ 825325 h 9708619"/>
                <a:gd name="connsiteX8" fmla="*/ 2078803 w 19234678"/>
                <a:gd name="connsiteY8" fmla="*/ 777618 h 9708619"/>
                <a:gd name="connsiteX9" fmla="*/ 2170243 w 19234678"/>
                <a:gd name="connsiteY9" fmla="*/ 1086228 h 9708619"/>
                <a:gd name="connsiteX10" fmla="*/ 2215963 w 19234678"/>
                <a:gd name="connsiteY10" fmla="*/ 1269108 h 9708619"/>
                <a:gd name="connsiteX11" fmla="*/ 2284543 w 19234678"/>
                <a:gd name="connsiteY11" fmla="*/ 1303398 h 9708619"/>
                <a:gd name="connsiteX12" fmla="*/ 2330263 w 19234678"/>
                <a:gd name="connsiteY12" fmla="*/ 1166238 h 9708619"/>
                <a:gd name="connsiteX13" fmla="*/ 2467423 w 19234678"/>
                <a:gd name="connsiteY13" fmla="*/ 880488 h 9708619"/>
                <a:gd name="connsiteX14" fmla="*/ 2558863 w 19234678"/>
                <a:gd name="connsiteY14" fmla="*/ 640458 h 9708619"/>
                <a:gd name="connsiteX15" fmla="*/ 2616013 w 19234678"/>
                <a:gd name="connsiteY15" fmla="*/ 537588 h 9708619"/>
                <a:gd name="connsiteX16" fmla="*/ 2558863 w 19234678"/>
                <a:gd name="connsiteY16" fmla="*/ 789048 h 9708619"/>
                <a:gd name="connsiteX17" fmla="*/ 2444563 w 19234678"/>
                <a:gd name="connsiteY17" fmla="*/ 1097658 h 9708619"/>
                <a:gd name="connsiteX18" fmla="*/ 2375983 w 19234678"/>
                <a:gd name="connsiteY18" fmla="*/ 1406268 h 9708619"/>
                <a:gd name="connsiteX19" fmla="*/ 2558863 w 19234678"/>
                <a:gd name="connsiteY19" fmla="*/ 1577718 h 9708619"/>
                <a:gd name="connsiteX20" fmla="*/ 2878903 w 19234678"/>
                <a:gd name="connsiteY20" fmla="*/ 1657728 h 9708619"/>
                <a:gd name="connsiteX21" fmla="*/ 3187513 w 19234678"/>
                <a:gd name="connsiteY21" fmla="*/ 1657728 h 9708619"/>
                <a:gd name="connsiteX22" fmla="*/ 3370393 w 19234678"/>
                <a:gd name="connsiteY22" fmla="*/ 1566288 h 9708619"/>
                <a:gd name="connsiteX23" fmla="*/ 3488066 w 19234678"/>
                <a:gd name="connsiteY23" fmla="*/ 1246753 h 9708619"/>
                <a:gd name="connsiteX24" fmla="*/ 3495138 w 19234678"/>
                <a:gd name="connsiteY24" fmla="*/ 1115548 h 9708619"/>
                <a:gd name="connsiteX25" fmla="*/ 3493650 w 19234678"/>
                <a:gd name="connsiteY25" fmla="*/ 1063976 h 9708619"/>
                <a:gd name="connsiteX26" fmla="*/ 3450403 w 19234678"/>
                <a:gd name="connsiteY26" fmla="*/ 777618 h 9708619"/>
                <a:gd name="connsiteX27" fmla="*/ 3119893 w 19234678"/>
                <a:gd name="connsiteY27" fmla="*/ 321571 h 9708619"/>
                <a:gd name="connsiteX28" fmla="*/ 3497351 w 19234678"/>
                <a:gd name="connsiteY28" fmla="*/ 674883 h 9708619"/>
                <a:gd name="connsiteX29" fmla="*/ 3759013 w 19234678"/>
                <a:gd name="connsiteY29" fmla="*/ 571878 h 9708619"/>
                <a:gd name="connsiteX30" fmla="*/ 3999043 w 19234678"/>
                <a:gd name="connsiteY30" fmla="*/ 91818 h 9708619"/>
                <a:gd name="connsiteX31" fmla="*/ 4033333 w 19234678"/>
                <a:gd name="connsiteY31" fmla="*/ 11808 h 9708619"/>
                <a:gd name="connsiteX32" fmla="*/ 3984569 w 19234678"/>
                <a:gd name="connsiteY32" fmla="*/ 247366 h 9708619"/>
                <a:gd name="connsiteX33" fmla="*/ 3812791 w 19234678"/>
                <a:gd name="connsiteY33" fmla="*/ 647417 h 9708619"/>
                <a:gd name="connsiteX34" fmla="*/ 3592906 w 19234678"/>
                <a:gd name="connsiteY34" fmla="*/ 811408 h 9708619"/>
                <a:gd name="connsiteX35" fmla="*/ 3604425 w 19234678"/>
                <a:gd name="connsiteY35" fmla="*/ 999253 h 9708619"/>
                <a:gd name="connsiteX36" fmla="*/ 3872985 w 19234678"/>
                <a:gd name="connsiteY36" fmla="*/ 881976 h 9708619"/>
                <a:gd name="connsiteX37" fmla="*/ 4200754 w 19234678"/>
                <a:gd name="connsiteY37" fmla="*/ 774136 h 9708619"/>
                <a:gd name="connsiteX38" fmla="*/ 4064251 w 19234678"/>
                <a:gd name="connsiteY38" fmla="*/ 847195 h 9708619"/>
                <a:gd name="connsiteX39" fmla="*/ 3818880 w 19234678"/>
                <a:gd name="connsiteY39" fmla="*/ 991305 h 9708619"/>
                <a:gd name="connsiteX40" fmla="*/ 3658531 w 19234678"/>
                <a:gd name="connsiteY40" fmla="*/ 1093178 h 9708619"/>
                <a:gd name="connsiteX41" fmla="*/ 3622838 w 19234678"/>
                <a:gd name="connsiteY41" fmla="*/ 1221401 h 9708619"/>
                <a:gd name="connsiteX42" fmla="*/ 3577446 w 19234678"/>
                <a:gd name="connsiteY42" fmla="*/ 1500691 h 9708619"/>
                <a:gd name="connsiteX43" fmla="*/ 3461833 w 19234678"/>
                <a:gd name="connsiteY43" fmla="*/ 1726308 h 9708619"/>
                <a:gd name="connsiteX44" fmla="*/ 3278953 w 19234678"/>
                <a:gd name="connsiteY44" fmla="*/ 2034918 h 9708619"/>
                <a:gd name="connsiteX45" fmla="*/ 3288742 w 19234678"/>
                <a:gd name="connsiteY45" fmla="*/ 2273460 h 9708619"/>
                <a:gd name="connsiteX46" fmla="*/ 3434288 w 19234678"/>
                <a:gd name="connsiteY46" fmla="*/ 2417577 h 9708619"/>
                <a:gd name="connsiteX47" fmla="*/ 3781217 w 19234678"/>
                <a:gd name="connsiteY47" fmla="*/ 2618845 h 9708619"/>
                <a:gd name="connsiteX48" fmla="*/ 4079053 w 19234678"/>
                <a:gd name="connsiteY48" fmla="*/ 2777868 h 9708619"/>
                <a:gd name="connsiteX49" fmla="*/ 18227951 w 19234678"/>
                <a:gd name="connsiteY49" fmla="*/ 9173439 h 9708619"/>
                <a:gd name="connsiteX50" fmla="*/ 18064964 w 19234678"/>
                <a:gd name="connsiteY50" fmla="*/ 9394536 h 9708619"/>
                <a:gd name="connsiteX51" fmla="*/ 3944371 w 19234678"/>
                <a:gd name="connsiteY51" fmla="*/ 2976643 h 9708619"/>
                <a:gd name="connsiteX52" fmla="*/ 3460193 w 19234678"/>
                <a:gd name="connsiteY52" fmla="*/ 2852901 h 9708619"/>
                <a:gd name="connsiteX53" fmla="*/ 3217865 w 19234678"/>
                <a:gd name="connsiteY53" fmla="*/ 2829045 h 9708619"/>
                <a:gd name="connsiteX54" fmla="*/ 3025524 w 19234678"/>
                <a:gd name="connsiteY54" fmla="*/ 2858861 h 9708619"/>
                <a:gd name="connsiteX55" fmla="*/ 2832855 w 19234678"/>
                <a:gd name="connsiteY55" fmla="*/ 2930924 h 9708619"/>
                <a:gd name="connsiteX56" fmla="*/ 2820111 w 19234678"/>
                <a:gd name="connsiteY56" fmla="*/ 3026344 h 9708619"/>
                <a:gd name="connsiteX57" fmla="*/ 2959241 w 19234678"/>
                <a:gd name="connsiteY57" fmla="*/ 3167976 h 9708619"/>
                <a:gd name="connsiteX58" fmla="*/ 3176083 w 19234678"/>
                <a:gd name="connsiteY58" fmla="*/ 3269358 h 9708619"/>
                <a:gd name="connsiteX59" fmla="*/ 3388239 w 19234678"/>
                <a:gd name="connsiteY59" fmla="*/ 3442290 h 9708619"/>
                <a:gd name="connsiteX60" fmla="*/ 3212014 w 19234678"/>
                <a:gd name="connsiteY60" fmla="*/ 3336948 h 9708619"/>
                <a:gd name="connsiteX61" fmla="*/ 3004633 w 19234678"/>
                <a:gd name="connsiteY61" fmla="*/ 3276814 h 9708619"/>
                <a:gd name="connsiteX62" fmla="*/ 2771676 w 19234678"/>
                <a:gd name="connsiteY62" fmla="*/ 3166987 h 9708619"/>
                <a:gd name="connsiteX63" fmla="*/ 2638873 w 19234678"/>
                <a:gd name="connsiteY63" fmla="*/ 3097908 h 9708619"/>
                <a:gd name="connsiteX64" fmla="*/ 2570293 w 19234678"/>
                <a:gd name="connsiteY64" fmla="*/ 3109338 h 9708619"/>
                <a:gd name="connsiteX65" fmla="*/ 2525557 w 19234678"/>
                <a:gd name="connsiteY65" fmla="*/ 3326508 h 9708619"/>
                <a:gd name="connsiteX66" fmla="*/ 2584349 w 19234678"/>
                <a:gd name="connsiteY66" fmla="*/ 3577470 h 9708619"/>
                <a:gd name="connsiteX67" fmla="*/ 2663703 w 19234678"/>
                <a:gd name="connsiteY67" fmla="*/ 3996904 h 9708619"/>
                <a:gd name="connsiteX68" fmla="*/ 2633113 w 19234678"/>
                <a:gd name="connsiteY68" fmla="*/ 4192703 h 9708619"/>
                <a:gd name="connsiteX69" fmla="*/ 2539703 w 19234678"/>
                <a:gd name="connsiteY69" fmla="*/ 4455574 h 9708619"/>
                <a:gd name="connsiteX70" fmla="*/ 2595212 w 19234678"/>
                <a:gd name="connsiteY70" fmla="*/ 3945217 h 9708619"/>
                <a:gd name="connsiteX71" fmla="*/ 2481240 w 19234678"/>
                <a:gd name="connsiteY71" fmla="*/ 3566538 h 9708619"/>
                <a:gd name="connsiteX72" fmla="*/ 2307403 w 19234678"/>
                <a:gd name="connsiteY72" fmla="*/ 3166488 h 9708619"/>
                <a:gd name="connsiteX73" fmla="*/ 2261683 w 19234678"/>
                <a:gd name="connsiteY73" fmla="*/ 3063618 h 9708619"/>
                <a:gd name="connsiteX74" fmla="*/ 2078803 w 19234678"/>
                <a:gd name="connsiteY74" fmla="*/ 2949318 h 9708619"/>
                <a:gd name="connsiteX75" fmla="*/ 1824299 w 19234678"/>
                <a:gd name="connsiteY75" fmla="*/ 3002494 h 9708619"/>
                <a:gd name="connsiteX76" fmla="*/ 1412162 w 19234678"/>
                <a:gd name="connsiteY76" fmla="*/ 3235573 h 9708619"/>
                <a:gd name="connsiteX77" fmla="*/ 1381573 w 19234678"/>
                <a:gd name="connsiteY77" fmla="*/ 3680838 h 9708619"/>
                <a:gd name="connsiteX78" fmla="*/ 1340867 w 19234678"/>
                <a:gd name="connsiteY78" fmla="*/ 3980504 h 9708619"/>
                <a:gd name="connsiteX79" fmla="*/ 1197619 w 19234678"/>
                <a:gd name="connsiteY79" fmla="*/ 4738831 h 9708619"/>
                <a:gd name="connsiteX80" fmla="*/ 1220896 w 19234678"/>
                <a:gd name="connsiteY80" fmla="*/ 4338309 h 9708619"/>
                <a:gd name="connsiteX81" fmla="*/ 1242772 w 19234678"/>
                <a:gd name="connsiteY81" fmla="*/ 4080888 h 9708619"/>
                <a:gd name="connsiteX82" fmla="*/ 1198693 w 19234678"/>
                <a:gd name="connsiteY82" fmla="*/ 3909438 h 9708619"/>
                <a:gd name="connsiteX83" fmla="*/ 970093 w 19234678"/>
                <a:gd name="connsiteY83" fmla="*/ 3989448 h 9708619"/>
                <a:gd name="connsiteX84" fmla="*/ 766328 w 19234678"/>
                <a:gd name="connsiteY84" fmla="*/ 4131990 h 9708619"/>
                <a:gd name="connsiteX85" fmla="*/ 555808 w 19234678"/>
                <a:gd name="connsiteY85" fmla="*/ 4355688 h 9708619"/>
                <a:gd name="connsiteX86" fmla="*/ 785900 w 19234678"/>
                <a:gd name="connsiteY86" fmla="*/ 4017771 h 9708619"/>
                <a:gd name="connsiteX87" fmla="*/ 1130113 w 19234678"/>
                <a:gd name="connsiteY87" fmla="*/ 3817500 h 9708619"/>
                <a:gd name="connsiteX88" fmla="*/ 1278703 w 19234678"/>
                <a:gd name="connsiteY88" fmla="*/ 3726558 h 9708619"/>
                <a:gd name="connsiteX89" fmla="*/ 1269661 w 19234678"/>
                <a:gd name="connsiteY89" fmla="*/ 3390117 h 9708619"/>
                <a:gd name="connsiteX90" fmla="*/ 1309620 w 19234678"/>
                <a:gd name="connsiteY90" fmla="*/ 3169963 h 9708619"/>
                <a:gd name="connsiteX91" fmla="*/ 1393003 w 19234678"/>
                <a:gd name="connsiteY91" fmla="*/ 3052188 h 9708619"/>
                <a:gd name="connsiteX92" fmla="*/ 1080693 w 19234678"/>
                <a:gd name="connsiteY92" fmla="*/ 2984604 h 9708619"/>
                <a:gd name="connsiteX93" fmla="*/ 663453 w 19234678"/>
                <a:gd name="connsiteY93" fmla="*/ 3023360 h 9708619"/>
                <a:gd name="connsiteX94" fmla="*/ 235111 w 19234678"/>
                <a:gd name="connsiteY94" fmla="*/ 3217172 h 9708619"/>
                <a:gd name="connsiteX95" fmla="*/ 421453 w 19234678"/>
                <a:gd name="connsiteY95" fmla="*/ 3029328 h 9708619"/>
                <a:gd name="connsiteX96" fmla="*/ 627193 w 19234678"/>
                <a:gd name="connsiteY96" fmla="*/ 2926458 h 9708619"/>
                <a:gd name="connsiteX97" fmla="*/ 854480 w 19234678"/>
                <a:gd name="connsiteY97" fmla="*/ 2889178 h 9708619"/>
                <a:gd name="connsiteX98" fmla="*/ 1149272 w 19234678"/>
                <a:gd name="connsiteY98" fmla="*/ 2889676 h 9708619"/>
                <a:gd name="connsiteX99" fmla="*/ 1531894 w 19234678"/>
                <a:gd name="connsiteY99" fmla="*/ 2917507 h 9708619"/>
                <a:gd name="connsiteX100" fmla="*/ 1860559 w 19234678"/>
                <a:gd name="connsiteY100" fmla="*/ 2766431 h 9708619"/>
                <a:gd name="connsiteX101" fmla="*/ 1701613 w 19234678"/>
                <a:gd name="connsiteY101" fmla="*/ 2263518 h 9708619"/>
                <a:gd name="connsiteX102" fmla="*/ 1690183 w 19234678"/>
                <a:gd name="connsiteY102" fmla="*/ 1966338 h 9708619"/>
                <a:gd name="connsiteX103" fmla="*/ 1381991 w 19234678"/>
                <a:gd name="connsiteY103" fmla="*/ 1841604 h 9708619"/>
                <a:gd name="connsiteX104" fmla="*/ 1095823 w 19234678"/>
                <a:gd name="connsiteY104" fmla="*/ 1714878 h 9708619"/>
                <a:gd name="connsiteX105" fmla="*/ 746507 w 19234678"/>
                <a:gd name="connsiteY105" fmla="*/ 1626415 h 9708619"/>
                <a:gd name="connsiteX106" fmla="*/ 352873 w 19234678"/>
                <a:gd name="connsiteY106" fmla="*/ 1726308 h 9708619"/>
                <a:gd name="connsiteX107" fmla="*/ 113171 w 19234678"/>
                <a:gd name="connsiteY107" fmla="*/ 1763582 h 9708619"/>
                <a:gd name="connsiteX108" fmla="*/ 9973 w 19234678"/>
                <a:gd name="connsiteY108" fmla="*/ 1737738 h 9708619"/>
                <a:gd name="connsiteX109" fmla="*/ 348516 w 19234678"/>
                <a:gd name="connsiteY109" fmla="*/ 1643812 h 9708619"/>
                <a:gd name="connsiteX110" fmla="*/ 653097 w 19234678"/>
                <a:gd name="connsiteY110" fmla="*/ 1543920 h 9708619"/>
                <a:gd name="connsiteX111" fmla="*/ 1072963 w 19234678"/>
                <a:gd name="connsiteY111" fmla="*/ 1612008 h 9708619"/>
                <a:gd name="connsiteX112" fmla="*/ 1244413 w 19234678"/>
                <a:gd name="connsiteY112" fmla="*/ 1657728 h 9708619"/>
                <a:gd name="connsiteX113" fmla="*/ 1205766 w 19234678"/>
                <a:gd name="connsiteY113" fmla="*/ 1451988 h 9708619"/>
                <a:gd name="connsiteX114" fmla="*/ 1046313 w 19234678"/>
                <a:gd name="connsiteY114" fmla="*/ 815409 h 9708619"/>
                <a:gd name="connsiteX115" fmla="*/ 1221553 w 19234678"/>
                <a:gd name="connsiteY115" fmla="*/ 1211958 h 9708619"/>
                <a:gd name="connsiteX0" fmla="*/ 1221553 w 19048999"/>
                <a:gd name="connsiteY0" fmla="*/ 1211958 h 9628343"/>
                <a:gd name="connsiteX1" fmla="*/ 1343911 w 19048999"/>
                <a:gd name="connsiteY1" fmla="*/ 1559828 h 9628343"/>
                <a:gd name="connsiteX2" fmla="*/ 1553023 w 19048999"/>
                <a:gd name="connsiteY2" fmla="*/ 1657728 h 9628343"/>
                <a:gd name="connsiteX3" fmla="*/ 1907353 w 19048999"/>
                <a:gd name="connsiteY3" fmla="*/ 1680588 h 9628343"/>
                <a:gd name="connsiteX4" fmla="*/ 2021653 w 19048999"/>
                <a:gd name="connsiteY4" fmla="*/ 1543428 h 9628343"/>
                <a:gd name="connsiteX5" fmla="*/ 2124523 w 19048999"/>
                <a:gd name="connsiteY5" fmla="*/ 1291968 h 9628343"/>
                <a:gd name="connsiteX6" fmla="*/ 2124523 w 19048999"/>
                <a:gd name="connsiteY6" fmla="*/ 1120518 h 9628343"/>
                <a:gd name="connsiteX7" fmla="*/ 2068029 w 19048999"/>
                <a:gd name="connsiteY7" fmla="*/ 825325 h 9628343"/>
                <a:gd name="connsiteX8" fmla="*/ 2078803 w 19048999"/>
                <a:gd name="connsiteY8" fmla="*/ 777618 h 9628343"/>
                <a:gd name="connsiteX9" fmla="*/ 2170243 w 19048999"/>
                <a:gd name="connsiteY9" fmla="*/ 1086228 h 9628343"/>
                <a:gd name="connsiteX10" fmla="*/ 2215963 w 19048999"/>
                <a:gd name="connsiteY10" fmla="*/ 1269108 h 9628343"/>
                <a:gd name="connsiteX11" fmla="*/ 2284543 w 19048999"/>
                <a:gd name="connsiteY11" fmla="*/ 1303398 h 9628343"/>
                <a:gd name="connsiteX12" fmla="*/ 2330263 w 19048999"/>
                <a:gd name="connsiteY12" fmla="*/ 1166238 h 9628343"/>
                <a:gd name="connsiteX13" fmla="*/ 2467423 w 19048999"/>
                <a:gd name="connsiteY13" fmla="*/ 880488 h 9628343"/>
                <a:gd name="connsiteX14" fmla="*/ 2558863 w 19048999"/>
                <a:gd name="connsiteY14" fmla="*/ 640458 h 9628343"/>
                <a:gd name="connsiteX15" fmla="*/ 2616013 w 19048999"/>
                <a:gd name="connsiteY15" fmla="*/ 537588 h 9628343"/>
                <a:gd name="connsiteX16" fmla="*/ 2558863 w 19048999"/>
                <a:gd name="connsiteY16" fmla="*/ 789048 h 9628343"/>
                <a:gd name="connsiteX17" fmla="*/ 2444563 w 19048999"/>
                <a:gd name="connsiteY17" fmla="*/ 1097658 h 9628343"/>
                <a:gd name="connsiteX18" fmla="*/ 2375983 w 19048999"/>
                <a:gd name="connsiteY18" fmla="*/ 1406268 h 9628343"/>
                <a:gd name="connsiteX19" fmla="*/ 2558863 w 19048999"/>
                <a:gd name="connsiteY19" fmla="*/ 1577718 h 9628343"/>
                <a:gd name="connsiteX20" fmla="*/ 2878903 w 19048999"/>
                <a:gd name="connsiteY20" fmla="*/ 1657728 h 9628343"/>
                <a:gd name="connsiteX21" fmla="*/ 3187513 w 19048999"/>
                <a:gd name="connsiteY21" fmla="*/ 1657728 h 9628343"/>
                <a:gd name="connsiteX22" fmla="*/ 3370393 w 19048999"/>
                <a:gd name="connsiteY22" fmla="*/ 1566288 h 9628343"/>
                <a:gd name="connsiteX23" fmla="*/ 3488066 w 19048999"/>
                <a:gd name="connsiteY23" fmla="*/ 1246753 h 9628343"/>
                <a:gd name="connsiteX24" fmla="*/ 3495138 w 19048999"/>
                <a:gd name="connsiteY24" fmla="*/ 1115548 h 9628343"/>
                <a:gd name="connsiteX25" fmla="*/ 3493650 w 19048999"/>
                <a:gd name="connsiteY25" fmla="*/ 1063976 h 9628343"/>
                <a:gd name="connsiteX26" fmla="*/ 3450403 w 19048999"/>
                <a:gd name="connsiteY26" fmla="*/ 777618 h 9628343"/>
                <a:gd name="connsiteX27" fmla="*/ 3119893 w 19048999"/>
                <a:gd name="connsiteY27" fmla="*/ 321571 h 9628343"/>
                <a:gd name="connsiteX28" fmla="*/ 3497351 w 19048999"/>
                <a:gd name="connsiteY28" fmla="*/ 674883 h 9628343"/>
                <a:gd name="connsiteX29" fmla="*/ 3759013 w 19048999"/>
                <a:gd name="connsiteY29" fmla="*/ 571878 h 9628343"/>
                <a:gd name="connsiteX30" fmla="*/ 3999043 w 19048999"/>
                <a:gd name="connsiteY30" fmla="*/ 91818 h 9628343"/>
                <a:gd name="connsiteX31" fmla="*/ 4033333 w 19048999"/>
                <a:gd name="connsiteY31" fmla="*/ 11808 h 9628343"/>
                <a:gd name="connsiteX32" fmla="*/ 3984569 w 19048999"/>
                <a:gd name="connsiteY32" fmla="*/ 247366 h 9628343"/>
                <a:gd name="connsiteX33" fmla="*/ 3812791 w 19048999"/>
                <a:gd name="connsiteY33" fmla="*/ 647417 h 9628343"/>
                <a:gd name="connsiteX34" fmla="*/ 3592906 w 19048999"/>
                <a:gd name="connsiteY34" fmla="*/ 811408 h 9628343"/>
                <a:gd name="connsiteX35" fmla="*/ 3604425 w 19048999"/>
                <a:gd name="connsiteY35" fmla="*/ 999253 h 9628343"/>
                <a:gd name="connsiteX36" fmla="*/ 3872985 w 19048999"/>
                <a:gd name="connsiteY36" fmla="*/ 881976 h 9628343"/>
                <a:gd name="connsiteX37" fmla="*/ 4200754 w 19048999"/>
                <a:gd name="connsiteY37" fmla="*/ 774136 h 9628343"/>
                <a:gd name="connsiteX38" fmla="*/ 4064251 w 19048999"/>
                <a:gd name="connsiteY38" fmla="*/ 847195 h 9628343"/>
                <a:gd name="connsiteX39" fmla="*/ 3818880 w 19048999"/>
                <a:gd name="connsiteY39" fmla="*/ 991305 h 9628343"/>
                <a:gd name="connsiteX40" fmla="*/ 3658531 w 19048999"/>
                <a:gd name="connsiteY40" fmla="*/ 1093178 h 9628343"/>
                <a:gd name="connsiteX41" fmla="*/ 3622838 w 19048999"/>
                <a:gd name="connsiteY41" fmla="*/ 1221401 h 9628343"/>
                <a:gd name="connsiteX42" fmla="*/ 3577446 w 19048999"/>
                <a:gd name="connsiteY42" fmla="*/ 1500691 h 9628343"/>
                <a:gd name="connsiteX43" fmla="*/ 3461833 w 19048999"/>
                <a:gd name="connsiteY43" fmla="*/ 1726308 h 9628343"/>
                <a:gd name="connsiteX44" fmla="*/ 3278953 w 19048999"/>
                <a:gd name="connsiteY44" fmla="*/ 2034918 h 9628343"/>
                <a:gd name="connsiteX45" fmla="*/ 3288742 w 19048999"/>
                <a:gd name="connsiteY45" fmla="*/ 2273460 h 9628343"/>
                <a:gd name="connsiteX46" fmla="*/ 3434288 w 19048999"/>
                <a:gd name="connsiteY46" fmla="*/ 2417577 h 9628343"/>
                <a:gd name="connsiteX47" fmla="*/ 3781217 w 19048999"/>
                <a:gd name="connsiteY47" fmla="*/ 2618845 h 9628343"/>
                <a:gd name="connsiteX48" fmla="*/ 6588323 w 19048999"/>
                <a:gd name="connsiteY48" fmla="*/ 3874193 h 9628343"/>
                <a:gd name="connsiteX49" fmla="*/ 18227951 w 19048999"/>
                <a:gd name="connsiteY49" fmla="*/ 9173439 h 9628343"/>
                <a:gd name="connsiteX50" fmla="*/ 18064964 w 19048999"/>
                <a:gd name="connsiteY50" fmla="*/ 9394536 h 9628343"/>
                <a:gd name="connsiteX51" fmla="*/ 3944371 w 19048999"/>
                <a:gd name="connsiteY51" fmla="*/ 2976643 h 9628343"/>
                <a:gd name="connsiteX52" fmla="*/ 3460193 w 19048999"/>
                <a:gd name="connsiteY52" fmla="*/ 2852901 h 9628343"/>
                <a:gd name="connsiteX53" fmla="*/ 3217865 w 19048999"/>
                <a:gd name="connsiteY53" fmla="*/ 2829045 h 9628343"/>
                <a:gd name="connsiteX54" fmla="*/ 3025524 w 19048999"/>
                <a:gd name="connsiteY54" fmla="*/ 2858861 h 9628343"/>
                <a:gd name="connsiteX55" fmla="*/ 2832855 w 19048999"/>
                <a:gd name="connsiteY55" fmla="*/ 2930924 h 9628343"/>
                <a:gd name="connsiteX56" fmla="*/ 2820111 w 19048999"/>
                <a:gd name="connsiteY56" fmla="*/ 3026344 h 9628343"/>
                <a:gd name="connsiteX57" fmla="*/ 2959241 w 19048999"/>
                <a:gd name="connsiteY57" fmla="*/ 3167976 h 9628343"/>
                <a:gd name="connsiteX58" fmla="*/ 3176083 w 19048999"/>
                <a:gd name="connsiteY58" fmla="*/ 3269358 h 9628343"/>
                <a:gd name="connsiteX59" fmla="*/ 3388239 w 19048999"/>
                <a:gd name="connsiteY59" fmla="*/ 3442290 h 9628343"/>
                <a:gd name="connsiteX60" fmla="*/ 3212014 w 19048999"/>
                <a:gd name="connsiteY60" fmla="*/ 3336948 h 9628343"/>
                <a:gd name="connsiteX61" fmla="*/ 3004633 w 19048999"/>
                <a:gd name="connsiteY61" fmla="*/ 3276814 h 9628343"/>
                <a:gd name="connsiteX62" fmla="*/ 2771676 w 19048999"/>
                <a:gd name="connsiteY62" fmla="*/ 3166987 h 9628343"/>
                <a:gd name="connsiteX63" fmla="*/ 2638873 w 19048999"/>
                <a:gd name="connsiteY63" fmla="*/ 3097908 h 9628343"/>
                <a:gd name="connsiteX64" fmla="*/ 2570293 w 19048999"/>
                <a:gd name="connsiteY64" fmla="*/ 3109338 h 9628343"/>
                <a:gd name="connsiteX65" fmla="*/ 2525557 w 19048999"/>
                <a:gd name="connsiteY65" fmla="*/ 3326508 h 9628343"/>
                <a:gd name="connsiteX66" fmla="*/ 2584349 w 19048999"/>
                <a:gd name="connsiteY66" fmla="*/ 3577470 h 9628343"/>
                <a:gd name="connsiteX67" fmla="*/ 2663703 w 19048999"/>
                <a:gd name="connsiteY67" fmla="*/ 3996904 h 9628343"/>
                <a:gd name="connsiteX68" fmla="*/ 2633113 w 19048999"/>
                <a:gd name="connsiteY68" fmla="*/ 4192703 h 9628343"/>
                <a:gd name="connsiteX69" fmla="*/ 2539703 w 19048999"/>
                <a:gd name="connsiteY69" fmla="*/ 4455574 h 9628343"/>
                <a:gd name="connsiteX70" fmla="*/ 2595212 w 19048999"/>
                <a:gd name="connsiteY70" fmla="*/ 3945217 h 9628343"/>
                <a:gd name="connsiteX71" fmla="*/ 2481240 w 19048999"/>
                <a:gd name="connsiteY71" fmla="*/ 3566538 h 9628343"/>
                <a:gd name="connsiteX72" fmla="*/ 2307403 w 19048999"/>
                <a:gd name="connsiteY72" fmla="*/ 3166488 h 9628343"/>
                <a:gd name="connsiteX73" fmla="*/ 2261683 w 19048999"/>
                <a:gd name="connsiteY73" fmla="*/ 3063618 h 9628343"/>
                <a:gd name="connsiteX74" fmla="*/ 2078803 w 19048999"/>
                <a:gd name="connsiteY74" fmla="*/ 2949318 h 9628343"/>
                <a:gd name="connsiteX75" fmla="*/ 1824299 w 19048999"/>
                <a:gd name="connsiteY75" fmla="*/ 3002494 h 9628343"/>
                <a:gd name="connsiteX76" fmla="*/ 1412162 w 19048999"/>
                <a:gd name="connsiteY76" fmla="*/ 3235573 h 9628343"/>
                <a:gd name="connsiteX77" fmla="*/ 1381573 w 19048999"/>
                <a:gd name="connsiteY77" fmla="*/ 3680838 h 9628343"/>
                <a:gd name="connsiteX78" fmla="*/ 1340867 w 19048999"/>
                <a:gd name="connsiteY78" fmla="*/ 3980504 h 9628343"/>
                <a:gd name="connsiteX79" fmla="*/ 1197619 w 19048999"/>
                <a:gd name="connsiteY79" fmla="*/ 4738831 h 9628343"/>
                <a:gd name="connsiteX80" fmla="*/ 1220896 w 19048999"/>
                <a:gd name="connsiteY80" fmla="*/ 4338309 h 9628343"/>
                <a:gd name="connsiteX81" fmla="*/ 1242772 w 19048999"/>
                <a:gd name="connsiteY81" fmla="*/ 4080888 h 9628343"/>
                <a:gd name="connsiteX82" fmla="*/ 1198693 w 19048999"/>
                <a:gd name="connsiteY82" fmla="*/ 3909438 h 9628343"/>
                <a:gd name="connsiteX83" fmla="*/ 970093 w 19048999"/>
                <a:gd name="connsiteY83" fmla="*/ 3989448 h 9628343"/>
                <a:gd name="connsiteX84" fmla="*/ 766328 w 19048999"/>
                <a:gd name="connsiteY84" fmla="*/ 4131990 h 9628343"/>
                <a:gd name="connsiteX85" fmla="*/ 555808 w 19048999"/>
                <a:gd name="connsiteY85" fmla="*/ 4355688 h 9628343"/>
                <a:gd name="connsiteX86" fmla="*/ 785900 w 19048999"/>
                <a:gd name="connsiteY86" fmla="*/ 4017771 h 9628343"/>
                <a:gd name="connsiteX87" fmla="*/ 1130113 w 19048999"/>
                <a:gd name="connsiteY87" fmla="*/ 3817500 h 9628343"/>
                <a:gd name="connsiteX88" fmla="*/ 1278703 w 19048999"/>
                <a:gd name="connsiteY88" fmla="*/ 3726558 h 9628343"/>
                <a:gd name="connsiteX89" fmla="*/ 1269661 w 19048999"/>
                <a:gd name="connsiteY89" fmla="*/ 3390117 h 9628343"/>
                <a:gd name="connsiteX90" fmla="*/ 1309620 w 19048999"/>
                <a:gd name="connsiteY90" fmla="*/ 3169963 h 9628343"/>
                <a:gd name="connsiteX91" fmla="*/ 1393003 w 19048999"/>
                <a:gd name="connsiteY91" fmla="*/ 3052188 h 9628343"/>
                <a:gd name="connsiteX92" fmla="*/ 1080693 w 19048999"/>
                <a:gd name="connsiteY92" fmla="*/ 2984604 h 9628343"/>
                <a:gd name="connsiteX93" fmla="*/ 663453 w 19048999"/>
                <a:gd name="connsiteY93" fmla="*/ 3023360 h 9628343"/>
                <a:gd name="connsiteX94" fmla="*/ 235111 w 19048999"/>
                <a:gd name="connsiteY94" fmla="*/ 3217172 h 9628343"/>
                <a:gd name="connsiteX95" fmla="*/ 421453 w 19048999"/>
                <a:gd name="connsiteY95" fmla="*/ 3029328 h 9628343"/>
                <a:gd name="connsiteX96" fmla="*/ 627193 w 19048999"/>
                <a:gd name="connsiteY96" fmla="*/ 2926458 h 9628343"/>
                <a:gd name="connsiteX97" fmla="*/ 854480 w 19048999"/>
                <a:gd name="connsiteY97" fmla="*/ 2889178 h 9628343"/>
                <a:gd name="connsiteX98" fmla="*/ 1149272 w 19048999"/>
                <a:gd name="connsiteY98" fmla="*/ 2889676 h 9628343"/>
                <a:gd name="connsiteX99" fmla="*/ 1531894 w 19048999"/>
                <a:gd name="connsiteY99" fmla="*/ 2917507 h 9628343"/>
                <a:gd name="connsiteX100" fmla="*/ 1860559 w 19048999"/>
                <a:gd name="connsiteY100" fmla="*/ 2766431 h 9628343"/>
                <a:gd name="connsiteX101" fmla="*/ 1701613 w 19048999"/>
                <a:gd name="connsiteY101" fmla="*/ 2263518 h 9628343"/>
                <a:gd name="connsiteX102" fmla="*/ 1690183 w 19048999"/>
                <a:gd name="connsiteY102" fmla="*/ 1966338 h 9628343"/>
                <a:gd name="connsiteX103" fmla="*/ 1381991 w 19048999"/>
                <a:gd name="connsiteY103" fmla="*/ 1841604 h 9628343"/>
                <a:gd name="connsiteX104" fmla="*/ 1095823 w 19048999"/>
                <a:gd name="connsiteY104" fmla="*/ 1714878 h 9628343"/>
                <a:gd name="connsiteX105" fmla="*/ 746507 w 19048999"/>
                <a:gd name="connsiteY105" fmla="*/ 1626415 h 9628343"/>
                <a:gd name="connsiteX106" fmla="*/ 352873 w 19048999"/>
                <a:gd name="connsiteY106" fmla="*/ 1726308 h 9628343"/>
                <a:gd name="connsiteX107" fmla="*/ 113171 w 19048999"/>
                <a:gd name="connsiteY107" fmla="*/ 1763582 h 9628343"/>
                <a:gd name="connsiteX108" fmla="*/ 9973 w 19048999"/>
                <a:gd name="connsiteY108" fmla="*/ 1737738 h 9628343"/>
                <a:gd name="connsiteX109" fmla="*/ 348516 w 19048999"/>
                <a:gd name="connsiteY109" fmla="*/ 1643812 h 9628343"/>
                <a:gd name="connsiteX110" fmla="*/ 653097 w 19048999"/>
                <a:gd name="connsiteY110" fmla="*/ 1543920 h 9628343"/>
                <a:gd name="connsiteX111" fmla="*/ 1072963 w 19048999"/>
                <a:gd name="connsiteY111" fmla="*/ 1612008 h 9628343"/>
                <a:gd name="connsiteX112" fmla="*/ 1244413 w 19048999"/>
                <a:gd name="connsiteY112" fmla="*/ 1657728 h 9628343"/>
                <a:gd name="connsiteX113" fmla="*/ 1205766 w 19048999"/>
                <a:gd name="connsiteY113" fmla="*/ 1451988 h 9628343"/>
                <a:gd name="connsiteX114" fmla="*/ 1046313 w 19048999"/>
                <a:gd name="connsiteY114" fmla="*/ 815409 h 9628343"/>
                <a:gd name="connsiteX115" fmla="*/ 1221553 w 19048999"/>
                <a:gd name="connsiteY115" fmla="*/ 1211958 h 9628343"/>
                <a:gd name="connsiteX0" fmla="*/ 1221553 w 19048999"/>
                <a:gd name="connsiteY0" fmla="*/ 1211958 h 9628343"/>
                <a:gd name="connsiteX1" fmla="*/ 1343911 w 19048999"/>
                <a:gd name="connsiteY1" fmla="*/ 1559828 h 9628343"/>
                <a:gd name="connsiteX2" fmla="*/ 1553023 w 19048999"/>
                <a:gd name="connsiteY2" fmla="*/ 1657728 h 9628343"/>
                <a:gd name="connsiteX3" fmla="*/ 1907353 w 19048999"/>
                <a:gd name="connsiteY3" fmla="*/ 1680588 h 9628343"/>
                <a:gd name="connsiteX4" fmla="*/ 2021653 w 19048999"/>
                <a:gd name="connsiteY4" fmla="*/ 1543428 h 9628343"/>
                <a:gd name="connsiteX5" fmla="*/ 2124523 w 19048999"/>
                <a:gd name="connsiteY5" fmla="*/ 1291968 h 9628343"/>
                <a:gd name="connsiteX6" fmla="*/ 2124523 w 19048999"/>
                <a:gd name="connsiteY6" fmla="*/ 1120518 h 9628343"/>
                <a:gd name="connsiteX7" fmla="*/ 2068029 w 19048999"/>
                <a:gd name="connsiteY7" fmla="*/ 825325 h 9628343"/>
                <a:gd name="connsiteX8" fmla="*/ 2078803 w 19048999"/>
                <a:gd name="connsiteY8" fmla="*/ 777618 h 9628343"/>
                <a:gd name="connsiteX9" fmla="*/ 2170243 w 19048999"/>
                <a:gd name="connsiteY9" fmla="*/ 1086228 h 9628343"/>
                <a:gd name="connsiteX10" fmla="*/ 2215963 w 19048999"/>
                <a:gd name="connsiteY10" fmla="*/ 1269108 h 9628343"/>
                <a:gd name="connsiteX11" fmla="*/ 2284543 w 19048999"/>
                <a:gd name="connsiteY11" fmla="*/ 1303398 h 9628343"/>
                <a:gd name="connsiteX12" fmla="*/ 2330263 w 19048999"/>
                <a:gd name="connsiteY12" fmla="*/ 1166238 h 9628343"/>
                <a:gd name="connsiteX13" fmla="*/ 2467423 w 19048999"/>
                <a:gd name="connsiteY13" fmla="*/ 880488 h 9628343"/>
                <a:gd name="connsiteX14" fmla="*/ 2558863 w 19048999"/>
                <a:gd name="connsiteY14" fmla="*/ 640458 h 9628343"/>
                <a:gd name="connsiteX15" fmla="*/ 2616013 w 19048999"/>
                <a:gd name="connsiteY15" fmla="*/ 537588 h 9628343"/>
                <a:gd name="connsiteX16" fmla="*/ 2558863 w 19048999"/>
                <a:gd name="connsiteY16" fmla="*/ 789048 h 9628343"/>
                <a:gd name="connsiteX17" fmla="*/ 2444563 w 19048999"/>
                <a:gd name="connsiteY17" fmla="*/ 1097658 h 9628343"/>
                <a:gd name="connsiteX18" fmla="*/ 2375983 w 19048999"/>
                <a:gd name="connsiteY18" fmla="*/ 1406268 h 9628343"/>
                <a:gd name="connsiteX19" fmla="*/ 2558863 w 19048999"/>
                <a:gd name="connsiteY19" fmla="*/ 1577718 h 9628343"/>
                <a:gd name="connsiteX20" fmla="*/ 2878903 w 19048999"/>
                <a:gd name="connsiteY20" fmla="*/ 1657728 h 9628343"/>
                <a:gd name="connsiteX21" fmla="*/ 3187513 w 19048999"/>
                <a:gd name="connsiteY21" fmla="*/ 1657728 h 9628343"/>
                <a:gd name="connsiteX22" fmla="*/ 3370393 w 19048999"/>
                <a:gd name="connsiteY22" fmla="*/ 1566288 h 9628343"/>
                <a:gd name="connsiteX23" fmla="*/ 3488066 w 19048999"/>
                <a:gd name="connsiteY23" fmla="*/ 1246753 h 9628343"/>
                <a:gd name="connsiteX24" fmla="*/ 3495138 w 19048999"/>
                <a:gd name="connsiteY24" fmla="*/ 1115548 h 9628343"/>
                <a:gd name="connsiteX25" fmla="*/ 3493650 w 19048999"/>
                <a:gd name="connsiteY25" fmla="*/ 1063976 h 9628343"/>
                <a:gd name="connsiteX26" fmla="*/ 3450403 w 19048999"/>
                <a:gd name="connsiteY26" fmla="*/ 777618 h 9628343"/>
                <a:gd name="connsiteX27" fmla="*/ 3119893 w 19048999"/>
                <a:gd name="connsiteY27" fmla="*/ 321571 h 9628343"/>
                <a:gd name="connsiteX28" fmla="*/ 3497351 w 19048999"/>
                <a:gd name="connsiteY28" fmla="*/ 674883 h 9628343"/>
                <a:gd name="connsiteX29" fmla="*/ 3759013 w 19048999"/>
                <a:gd name="connsiteY29" fmla="*/ 571878 h 9628343"/>
                <a:gd name="connsiteX30" fmla="*/ 3999043 w 19048999"/>
                <a:gd name="connsiteY30" fmla="*/ 91818 h 9628343"/>
                <a:gd name="connsiteX31" fmla="*/ 4033333 w 19048999"/>
                <a:gd name="connsiteY31" fmla="*/ 11808 h 9628343"/>
                <a:gd name="connsiteX32" fmla="*/ 3984569 w 19048999"/>
                <a:gd name="connsiteY32" fmla="*/ 247366 h 9628343"/>
                <a:gd name="connsiteX33" fmla="*/ 3812791 w 19048999"/>
                <a:gd name="connsiteY33" fmla="*/ 647417 h 9628343"/>
                <a:gd name="connsiteX34" fmla="*/ 3592906 w 19048999"/>
                <a:gd name="connsiteY34" fmla="*/ 811408 h 9628343"/>
                <a:gd name="connsiteX35" fmla="*/ 3604425 w 19048999"/>
                <a:gd name="connsiteY35" fmla="*/ 999253 h 9628343"/>
                <a:gd name="connsiteX36" fmla="*/ 3872985 w 19048999"/>
                <a:gd name="connsiteY36" fmla="*/ 881976 h 9628343"/>
                <a:gd name="connsiteX37" fmla="*/ 4200754 w 19048999"/>
                <a:gd name="connsiteY37" fmla="*/ 774136 h 9628343"/>
                <a:gd name="connsiteX38" fmla="*/ 4064251 w 19048999"/>
                <a:gd name="connsiteY38" fmla="*/ 847195 h 9628343"/>
                <a:gd name="connsiteX39" fmla="*/ 3818880 w 19048999"/>
                <a:gd name="connsiteY39" fmla="*/ 991305 h 9628343"/>
                <a:gd name="connsiteX40" fmla="*/ 3658531 w 19048999"/>
                <a:gd name="connsiteY40" fmla="*/ 1093178 h 9628343"/>
                <a:gd name="connsiteX41" fmla="*/ 3622838 w 19048999"/>
                <a:gd name="connsiteY41" fmla="*/ 1221401 h 9628343"/>
                <a:gd name="connsiteX42" fmla="*/ 3577446 w 19048999"/>
                <a:gd name="connsiteY42" fmla="*/ 1500691 h 9628343"/>
                <a:gd name="connsiteX43" fmla="*/ 3461833 w 19048999"/>
                <a:gd name="connsiteY43" fmla="*/ 1726308 h 9628343"/>
                <a:gd name="connsiteX44" fmla="*/ 3278953 w 19048999"/>
                <a:gd name="connsiteY44" fmla="*/ 2034918 h 9628343"/>
                <a:gd name="connsiteX45" fmla="*/ 3288742 w 19048999"/>
                <a:gd name="connsiteY45" fmla="*/ 2273460 h 9628343"/>
                <a:gd name="connsiteX46" fmla="*/ 3434288 w 19048999"/>
                <a:gd name="connsiteY46" fmla="*/ 2417577 h 9628343"/>
                <a:gd name="connsiteX47" fmla="*/ 3781217 w 19048999"/>
                <a:gd name="connsiteY47" fmla="*/ 2618845 h 9628343"/>
                <a:gd name="connsiteX48" fmla="*/ 6588323 w 19048999"/>
                <a:gd name="connsiteY48" fmla="*/ 3874193 h 9628343"/>
                <a:gd name="connsiteX49" fmla="*/ 18227951 w 19048999"/>
                <a:gd name="connsiteY49" fmla="*/ 9173439 h 9628343"/>
                <a:gd name="connsiteX50" fmla="*/ 18064964 w 19048999"/>
                <a:gd name="connsiteY50" fmla="*/ 9394536 h 9628343"/>
                <a:gd name="connsiteX51" fmla="*/ 7057965 w 19048999"/>
                <a:gd name="connsiteY51" fmla="*/ 4392731 h 9628343"/>
                <a:gd name="connsiteX52" fmla="*/ 3460193 w 19048999"/>
                <a:gd name="connsiteY52" fmla="*/ 2852901 h 9628343"/>
                <a:gd name="connsiteX53" fmla="*/ 3217865 w 19048999"/>
                <a:gd name="connsiteY53" fmla="*/ 2829045 h 9628343"/>
                <a:gd name="connsiteX54" fmla="*/ 3025524 w 19048999"/>
                <a:gd name="connsiteY54" fmla="*/ 2858861 h 9628343"/>
                <a:gd name="connsiteX55" fmla="*/ 2832855 w 19048999"/>
                <a:gd name="connsiteY55" fmla="*/ 2930924 h 9628343"/>
                <a:gd name="connsiteX56" fmla="*/ 2820111 w 19048999"/>
                <a:gd name="connsiteY56" fmla="*/ 3026344 h 9628343"/>
                <a:gd name="connsiteX57" fmla="*/ 2959241 w 19048999"/>
                <a:gd name="connsiteY57" fmla="*/ 3167976 h 9628343"/>
                <a:gd name="connsiteX58" fmla="*/ 3176083 w 19048999"/>
                <a:gd name="connsiteY58" fmla="*/ 3269358 h 9628343"/>
                <a:gd name="connsiteX59" fmla="*/ 3388239 w 19048999"/>
                <a:gd name="connsiteY59" fmla="*/ 3442290 h 9628343"/>
                <a:gd name="connsiteX60" fmla="*/ 3212014 w 19048999"/>
                <a:gd name="connsiteY60" fmla="*/ 3336948 h 9628343"/>
                <a:gd name="connsiteX61" fmla="*/ 3004633 w 19048999"/>
                <a:gd name="connsiteY61" fmla="*/ 3276814 h 9628343"/>
                <a:gd name="connsiteX62" fmla="*/ 2771676 w 19048999"/>
                <a:gd name="connsiteY62" fmla="*/ 3166987 h 9628343"/>
                <a:gd name="connsiteX63" fmla="*/ 2638873 w 19048999"/>
                <a:gd name="connsiteY63" fmla="*/ 3097908 h 9628343"/>
                <a:gd name="connsiteX64" fmla="*/ 2570293 w 19048999"/>
                <a:gd name="connsiteY64" fmla="*/ 3109338 h 9628343"/>
                <a:gd name="connsiteX65" fmla="*/ 2525557 w 19048999"/>
                <a:gd name="connsiteY65" fmla="*/ 3326508 h 9628343"/>
                <a:gd name="connsiteX66" fmla="*/ 2584349 w 19048999"/>
                <a:gd name="connsiteY66" fmla="*/ 3577470 h 9628343"/>
                <a:gd name="connsiteX67" fmla="*/ 2663703 w 19048999"/>
                <a:gd name="connsiteY67" fmla="*/ 3996904 h 9628343"/>
                <a:gd name="connsiteX68" fmla="*/ 2633113 w 19048999"/>
                <a:gd name="connsiteY68" fmla="*/ 4192703 h 9628343"/>
                <a:gd name="connsiteX69" fmla="*/ 2539703 w 19048999"/>
                <a:gd name="connsiteY69" fmla="*/ 4455574 h 9628343"/>
                <a:gd name="connsiteX70" fmla="*/ 2595212 w 19048999"/>
                <a:gd name="connsiteY70" fmla="*/ 3945217 h 9628343"/>
                <a:gd name="connsiteX71" fmla="*/ 2481240 w 19048999"/>
                <a:gd name="connsiteY71" fmla="*/ 3566538 h 9628343"/>
                <a:gd name="connsiteX72" fmla="*/ 2307403 w 19048999"/>
                <a:gd name="connsiteY72" fmla="*/ 3166488 h 9628343"/>
                <a:gd name="connsiteX73" fmla="*/ 2261683 w 19048999"/>
                <a:gd name="connsiteY73" fmla="*/ 3063618 h 9628343"/>
                <a:gd name="connsiteX74" fmla="*/ 2078803 w 19048999"/>
                <a:gd name="connsiteY74" fmla="*/ 2949318 h 9628343"/>
                <a:gd name="connsiteX75" fmla="*/ 1824299 w 19048999"/>
                <a:gd name="connsiteY75" fmla="*/ 3002494 h 9628343"/>
                <a:gd name="connsiteX76" fmla="*/ 1412162 w 19048999"/>
                <a:gd name="connsiteY76" fmla="*/ 3235573 h 9628343"/>
                <a:gd name="connsiteX77" fmla="*/ 1381573 w 19048999"/>
                <a:gd name="connsiteY77" fmla="*/ 3680838 h 9628343"/>
                <a:gd name="connsiteX78" fmla="*/ 1340867 w 19048999"/>
                <a:gd name="connsiteY78" fmla="*/ 3980504 h 9628343"/>
                <a:gd name="connsiteX79" fmla="*/ 1197619 w 19048999"/>
                <a:gd name="connsiteY79" fmla="*/ 4738831 h 9628343"/>
                <a:gd name="connsiteX80" fmla="*/ 1220896 w 19048999"/>
                <a:gd name="connsiteY80" fmla="*/ 4338309 h 9628343"/>
                <a:gd name="connsiteX81" fmla="*/ 1242772 w 19048999"/>
                <a:gd name="connsiteY81" fmla="*/ 4080888 h 9628343"/>
                <a:gd name="connsiteX82" fmla="*/ 1198693 w 19048999"/>
                <a:gd name="connsiteY82" fmla="*/ 3909438 h 9628343"/>
                <a:gd name="connsiteX83" fmla="*/ 970093 w 19048999"/>
                <a:gd name="connsiteY83" fmla="*/ 3989448 h 9628343"/>
                <a:gd name="connsiteX84" fmla="*/ 766328 w 19048999"/>
                <a:gd name="connsiteY84" fmla="*/ 4131990 h 9628343"/>
                <a:gd name="connsiteX85" fmla="*/ 555808 w 19048999"/>
                <a:gd name="connsiteY85" fmla="*/ 4355688 h 9628343"/>
                <a:gd name="connsiteX86" fmla="*/ 785900 w 19048999"/>
                <a:gd name="connsiteY86" fmla="*/ 4017771 h 9628343"/>
                <a:gd name="connsiteX87" fmla="*/ 1130113 w 19048999"/>
                <a:gd name="connsiteY87" fmla="*/ 3817500 h 9628343"/>
                <a:gd name="connsiteX88" fmla="*/ 1278703 w 19048999"/>
                <a:gd name="connsiteY88" fmla="*/ 3726558 h 9628343"/>
                <a:gd name="connsiteX89" fmla="*/ 1269661 w 19048999"/>
                <a:gd name="connsiteY89" fmla="*/ 3390117 h 9628343"/>
                <a:gd name="connsiteX90" fmla="*/ 1309620 w 19048999"/>
                <a:gd name="connsiteY90" fmla="*/ 3169963 h 9628343"/>
                <a:gd name="connsiteX91" fmla="*/ 1393003 w 19048999"/>
                <a:gd name="connsiteY91" fmla="*/ 3052188 h 9628343"/>
                <a:gd name="connsiteX92" fmla="*/ 1080693 w 19048999"/>
                <a:gd name="connsiteY92" fmla="*/ 2984604 h 9628343"/>
                <a:gd name="connsiteX93" fmla="*/ 663453 w 19048999"/>
                <a:gd name="connsiteY93" fmla="*/ 3023360 h 9628343"/>
                <a:gd name="connsiteX94" fmla="*/ 235111 w 19048999"/>
                <a:gd name="connsiteY94" fmla="*/ 3217172 h 9628343"/>
                <a:gd name="connsiteX95" fmla="*/ 421453 w 19048999"/>
                <a:gd name="connsiteY95" fmla="*/ 3029328 h 9628343"/>
                <a:gd name="connsiteX96" fmla="*/ 627193 w 19048999"/>
                <a:gd name="connsiteY96" fmla="*/ 2926458 h 9628343"/>
                <a:gd name="connsiteX97" fmla="*/ 854480 w 19048999"/>
                <a:gd name="connsiteY97" fmla="*/ 2889178 h 9628343"/>
                <a:gd name="connsiteX98" fmla="*/ 1149272 w 19048999"/>
                <a:gd name="connsiteY98" fmla="*/ 2889676 h 9628343"/>
                <a:gd name="connsiteX99" fmla="*/ 1531894 w 19048999"/>
                <a:gd name="connsiteY99" fmla="*/ 2917507 h 9628343"/>
                <a:gd name="connsiteX100" fmla="*/ 1860559 w 19048999"/>
                <a:gd name="connsiteY100" fmla="*/ 2766431 h 9628343"/>
                <a:gd name="connsiteX101" fmla="*/ 1701613 w 19048999"/>
                <a:gd name="connsiteY101" fmla="*/ 2263518 h 9628343"/>
                <a:gd name="connsiteX102" fmla="*/ 1690183 w 19048999"/>
                <a:gd name="connsiteY102" fmla="*/ 1966338 h 9628343"/>
                <a:gd name="connsiteX103" fmla="*/ 1381991 w 19048999"/>
                <a:gd name="connsiteY103" fmla="*/ 1841604 h 9628343"/>
                <a:gd name="connsiteX104" fmla="*/ 1095823 w 19048999"/>
                <a:gd name="connsiteY104" fmla="*/ 1714878 h 9628343"/>
                <a:gd name="connsiteX105" fmla="*/ 746507 w 19048999"/>
                <a:gd name="connsiteY105" fmla="*/ 1626415 h 9628343"/>
                <a:gd name="connsiteX106" fmla="*/ 352873 w 19048999"/>
                <a:gd name="connsiteY106" fmla="*/ 1726308 h 9628343"/>
                <a:gd name="connsiteX107" fmla="*/ 113171 w 19048999"/>
                <a:gd name="connsiteY107" fmla="*/ 1763582 h 9628343"/>
                <a:gd name="connsiteX108" fmla="*/ 9973 w 19048999"/>
                <a:gd name="connsiteY108" fmla="*/ 1737738 h 9628343"/>
                <a:gd name="connsiteX109" fmla="*/ 348516 w 19048999"/>
                <a:gd name="connsiteY109" fmla="*/ 1643812 h 9628343"/>
                <a:gd name="connsiteX110" fmla="*/ 653097 w 19048999"/>
                <a:gd name="connsiteY110" fmla="*/ 1543920 h 9628343"/>
                <a:gd name="connsiteX111" fmla="*/ 1072963 w 19048999"/>
                <a:gd name="connsiteY111" fmla="*/ 1612008 h 9628343"/>
                <a:gd name="connsiteX112" fmla="*/ 1244413 w 19048999"/>
                <a:gd name="connsiteY112" fmla="*/ 1657728 h 9628343"/>
                <a:gd name="connsiteX113" fmla="*/ 1205766 w 19048999"/>
                <a:gd name="connsiteY113" fmla="*/ 1451988 h 9628343"/>
                <a:gd name="connsiteX114" fmla="*/ 1046313 w 19048999"/>
                <a:gd name="connsiteY114" fmla="*/ 815409 h 9628343"/>
                <a:gd name="connsiteX115" fmla="*/ 1221553 w 19048999"/>
                <a:gd name="connsiteY115" fmla="*/ 1211958 h 9628343"/>
                <a:gd name="connsiteX0" fmla="*/ 1221553 w 19048999"/>
                <a:gd name="connsiteY0" fmla="*/ 1211958 h 9628343"/>
                <a:gd name="connsiteX1" fmla="*/ 1343911 w 19048999"/>
                <a:gd name="connsiteY1" fmla="*/ 1559828 h 9628343"/>
                <a:gd name="connsiteX2" fmla="*/ 1553023 w 19048999"/>
                <a:gd name="connsiteY2" fmla="*/ 1657728 h 9628343"/>
                <a:gd name="connsiteX3" fmla="*/ 1907353 w 19048999"/>
                <a:gd name="connsiteY3" fmla="*/ 1680588 h 9628343"/>
                <a:gd name="connsiteX4" fmla="*/ 2021653 w 19048999"/>
                <a:gd name="connsiteY4" fmla="*/ 1543428 h 9628343"/>
                <a:gd name="connsiteX5" fmla="*/ 2124523 w 19048999"/>
                <a:gd name="connsiteY5" fmla="*/ 1291968 h 9628343"/>
                <a:gd name="connsiteX6" fmla="*/ 2124523 w 19048999"/>
                <a:gd name="connsiteY6" fmla="*/ 1120518 h 9628343"/>
                <a:gd name="connsiteX7" fmla="*/ 2068029 w 19048999"/>
                <a:gd name="connsiteY7" fmla="*/ 825325 h 9628343"/>
                <a:gd name="connsiteX8" fmla="*/ 2078803 w 19048999"/>
                <a:gd name="connsiteY8" fmla="*/ 777618 h 9628343"/>
                <a:gd name="connsiteX9" fmla="*/ 2170243 w 19048999"/>
                <a:gd name="connsiteY9" fmla="*/ 1086228 h 9628343"/>
                <a:gd name="connsiteX10" fmla="*/ 2215963 w 19048999"/>
                <a:gd name="connsiteY10" fmla="*/ 1269108 h 9628343"/>
                <a:gd name="connsiteX11" fmla="*/ 2284543 w 19048999"/>
                <a:gd name="connsiteY11" fmla="*/ 1303398 h 9628343"/>
                <a:gd name="connsiteX12" fmla="*/ 2330263 w 19048999"/>
                <a:gd name="connsiteY12" fmla="*/ 1166238 h 9628343"/>
                <a:gd name="connsiteX13" fmla="*/ 2467423 w 19048999"/>
                <a:gd name="connsiteY13" fmla="*/ 880488 h 9628343"/>
                <a:gd name="connsiteX14" fmla="*/ 2558863 w 19048999"/>
                <a:gd name="connsiteY14" fmla="*/ 640458 h 9628343"/>
                <a:gd name="connsiteX15" fmla="*/ 2616013 w 19048999"/>
                <a:gd name="connsiteY15" fmla="*/ 537588 h 9628343"/>
                <a:gd name="connsiteX16" fmla="*/ 2558863 w 19048999"/>
                <a:gd name="connsiteY16" fmla="*/ 789048 h 9628343"/>
                <a:gd name="connsiteX17" fmla="*/ 2444563 w 19048999"/>
                <a:gd name="connsiteY17" fmla="*/ 1097658 h 9628343"/>
                <a:gd name="connsiteX18" fmla="*/ 2375983 w 19048999"/>
                <a:gd name="connsiteY18" fmla="*/ 1406268 h 9628343"/>
                <a:gd name="connsiteX19" fmla="*/ 2558863 w 19048999"/>
                <a:gd name="connsiteY19" fmla="*/ 1577718 h 9628343"/>
                <a:gd name="connsiteX20" fmla="*/ 2878903 w 19048999"/>
                <a:gd name="connsiteY20" fmla="*/ 1657728 h 9628343"/>
                <a:gd name="connsiteX21" fmla="*/ 3187513 w 19048999"/>
                <a:gd name="connsiteY21" fmla="*/ 1657728 h 9628343"/>
                <a:gd name="connsiteX22" fmla="*/ 3370393 w 19048999"/>
                <a:gd name="connsiteY22" fmla="*/ 1566288 h 9628343"/>
                <a:gd name="connsiteX23" fmla="*/ 3488066 w 19048999"/>
                <a:gd name="connsiteY23" fmla="*/ 1246753 h 9628343"/>
                <a:gd name="connsiteX24" fmla="*/ 3495138 w 19048999"/>
                <a:gd name="connsiteY24" fmla="*/ 1115548 h 9628343"/>
                <a:gd name="connsiteX25" fmla="*/ 3493650 w 19048999"/>
                <a:gd name="connsiteY25" fmla="*/ 1063976 h 9628343"/>
                <a:gd name="connsiteX26" fmla="*/ 3450403 w 19048999"/>
                <a:gd name="connsiteY26" fmla="*/ 777618 h 9628343"/>
                <a:gd name="connsiteX27" fmla="*/ 3119893 w 19048999"/>
                <a:gd name="connsiteY27" fmla="*/ 321571 h 9628343"/>
                <a:gd name="connsiteX28" fmla="*/ 3497351 w 19048999"/>
                <a:gd name="connsiteY28" fmla="*/ 674883 h 9628343"/>
                <a:gd name="connsiteX29" fmla="*/ 3759013 w 19048999"/>
                <a:gd name="connsiteY29" fmla="*/ 571878 h 9628343"/>
                <a:gd name="connsiteX30" fmla="*/ 3999043 w 19048999"/>
                <a:gd name="connsiteY30" fmla="*/ 91818 h 9628343"/>
                <a:gd name="connsiteX31" fmla="*/ 4033333 w 19048999"/>
                <a:gd name="connsiteY31" fmla="*/ 11808 h 9628343"/>
                <a:gd name="connsiteX32" fmla="*/ 3984569 w 19048999"/>
                <a:gd name="connsiteY32" fmla="*/ 247366 h 9628343"/>
                <a:gd name="connsiteX33" fmla="*/ 3812791 w 19048999"/>
                <a:gd name="connsiteY33" fmla="*/ 647417 h 9628343"/>
                <a:gd name="connsiteX34" fmla="*/ 3592906 w 19048999"/>
                <a:gd name="connsiteY34" fmla="*/ 811408 h 9628343"/>
                <a:gd name="connsiteX35" fmla="*/ 3604425 w 19048999"/>
                <a:gd name="connsiteY35" fmla="*/ 999253 h 9628343"/>
                <a:gd name="connsiteX36" fmla="*/ 3872985 w 19048999"/>
                <a:gd name="connsiteY36" fmla="*/ 881976 h 9628343"/>
                <a:gd name="connsiteX37" fmla="*/ 4200754 w 19048999"/>
                <a:gd name="connsiteY37" fmla="*/ 774136 h 9628343"/>
                <a:gd name="connsiteX38" fmla="*/ 4064251 w 19048999"/>
                <a:gd name="connsiteY38" fmla="*/ 847195 h 9628343"/>
                <a:gd name="connsiteX39" fmla="*/ 3818880 w 19048999"/>
                <a:gd name="connsiteY39" fmla="*/ 991305 h 9628343"/>
                <a:gd name="connsiteX40" fmla="*/ 3658531 w 19048999"/>
                <a:gd name="connsiteY40" fmla="*/ 1093178 h 9628343"/>
                <a:gd name="connsiteX41" fmla="*/ 3622838 w 19048999"/>
                <a:gd name="connsiteY41" fmla="*/ 1221401 h 9628343"/>
                <a:gd name="connsiteX42" fmla="*/ 3577446 w 19048999"/>
                <a:gd name="connsiteY42" fmla="*/ 1500691 h 9628343"/>
                <a:gd name="connsiteX43" fmla="*/ 3461833 w 19048999"/>
                <a:gd name="connsiteY43" fmla="*/ 1726308 h 9628343"/>
                <a:gd name="connsiteX44" fmla="*/ 3278953 w 19048999"/>
                <a:gd name="connsiteY44" fmla="*/ 2034918 h 9628343"/>
                <a:gd name="connsiteX45" fmla="*/ 3288742 w 19048999"/>
                <a:gd name="connsiteY45" fmla="*/ 2273460 h 9628343"/>
                <a:gd name="connsiteX46" fmla="*/ 3434288 w 19048999"/>
                <a:gd name="connsiteY46" fmla="*/ 2417577 h 9628343"/>
                <a:gd name="connsiteX47" fmla="*/ 3781217 w 19048999"/>
                <a:gd name="connsiteY47" fmla="*/ 2618845 h 9628343"/>
                <a:gd name="connsiteX48" fmla="*/ 6588323 w 19048999"/>
                <a:gd name="connsiteY48" fmla="*/ 3874193 h 9628343"/>
                <a:gd name="connsiteX49" fmla="*/ 18227951 w 19048999"/>
                <a:gd name="connsiteY49" fmla="*/ 9173439 h 9628343"/>
                <a:gd name="connsiteX50" fmla="*/ 18064964 w 19048999"/>
                <a:gd name="connsiteY50" fmla="*/ 9394536 h 9628343"/>
                <a:gd name="connsiteX51" fmla="*/ 7057965 w 19048999"/>
                <a:gd name="connsiteY51" fmla="*/ 4392731 h 9628343"/>
                <a:gd name="connsiteX52" fmla="*/ 4025107 w 19048999"/>
                <a:gd name="connsiteY52" fmla="*/ 3081300 h 9628343"/>
                <a:gd name="connsiteX53" fmla="*/ 3217865 w 19048999"/>
                <a:gd name="connsiteY53" fmla="*/ 2829045 h 9628343"/>
                <a:gd name="connsiteX54" fmla="*/ 3025524 w 19048999"/>
                <a:gd name="connsiteY54" fmla="*/ 2858861 h 9628343"/>
                <a:gd name="connsiteX55" fmla="*/ 2832855 w 19048999"/>
                <a:gd name="connsiteY55" fmla="*/ 2930924 h 9628343"/>
                <a:gd name="connsiteX56" fmla="*/ 2820111 w 19048999"/>
                <a:gd name="connsiteY56" fmla="*/ 3026344 h 9628343"/>
                <a:gd name="connsiteX57" fmla="*/ 2959241 w 19048999"/>
                <a:gd name="connsiteY57" fmla="*/ 3167976 h 9628343"/>
                <a:gd name="connsiteX58" fmla="*/ 3176083 w 19048999"/>
                <a:gd name="connsiteY58" fmla="*/ 3269358 h 9628343"/>
                <a:gd name="connsiteX59" fmla="*/ 3388239 w 19048999"/>
                <a:gd name="connsiteY59" fmla="*/ 3442290 h 9628343"/>
                <a:gd name="connsiteX60" fmla="*/ 3212014 w 19048999"/>
                <a:gd name="connsiteY60" fmla="*/ 3336948 h 9628343"/>
                <a:gd name="connsiteX61" fmla="*/ 3004633 w 19048999"/>
                <a:gd name="connsiteY61" fmla="*/ 3276814 h 9628343"/>
                <a:gd name="connsiteX62" fmla="*/ 2771676 w 19048999"/>
                <a:gd name="connsiteY62" fmla="*/ 3166987 h 9628343"/>
                <a:gd name="connsiteX63" fmla="*/ 2638873 w 19048999"/>
                <a:gd name="connsiteY63" fmla="*/ 3097908 h 9628343"/>
                <a:gd name="connsiteX64" fmla="*/ 2570293 w 19048999"/>
                <a:gd name="connsiteY64" fmla="*/ 3109338 h 9628343"/>
                <a:gd name="connsiteX65" fmla="*/ 2525557 w 19048999"/>
                <a:gd name="connsiteY65" fmla="*/ 3326508 h 9628343"/>
                <a:gd name="connsiteX66" fmla="*/ 2584349 w 19048999"/>
                <a:gd name="connsiteY66" fmla="*/ 3577470 h 9628343"/>
                <a:gd name="connsiteX67" fmla="*/ 2663703 w 19048999"/>
                <a:gd name="connsiteY67" fmla="*/ 3996904 h 9628343"/>
                <a:gd name="connsiteX68" fmla="*/ 2633113 w 19048999"/>
                <a:gd name="connsiteY68" fmla="*/ 4192703 h 9628343"/>
                <a:gd name="connsiteX69" fmla="*/ 2539703 w 19048999"/>
                <a:gd name="connsiteY69" fmla="*/ 4455574 h 9628343"/>
                <a:gd name="connsiteX70" fmla="*/ 2595212 w 19048999"/>
                <a:gd name="connsiteY70" fmla="*/ 3945217 h 9628343"/>
                <a:gd name="connsiteX71" fmla="*/ 2481240 w 19048999"/>
                <a:gd name="connsiteY71" fmla="*/ 3566538 h 9628343"/>
                <a:gd name="connsiteX72" fmla="*/ 2307403 w 19048999"/>
                <a:gd name="connsiteY72" fmla="*/ 3166488 h 9628343"/>
                <a:gd name="connsiteX73" fmla="*/ 2261683 w 19048999"/>
                <a:gd name="connsiteY73" fmla="*/ 3063618 h 9628343"/>
                <a:gd name="connsiteX74" fmla="*/ 2078803 w 19048999"/>
                <a:gd name="connsiteY74" fmla="*/ 2949318 h 9628343"/>
                <a:gd name="connsiteX75" fmla="*/ 1824299 w 19048999"/>
                <a:gd name="connsiteY75" fmla="*/ 3002494 h 9628343"/>
                <a:gd name="connsiteX76" fmla="*/ 1412162 w 19048999"/>
                <a:gd name="connsiteY76" fmla="*/ 3235573 h 9628343"/>
                <a:gd name="connsiteX77" fmla="*/ 1381573 w 19048999"/>
                <a:gd name="connsiteY77" fmla="*/ 3680838 h 9628343"/>
                <a:gd name="connsiteX78" fmla="*/ 1340867 w 19048999"/>
                <a:gd name="connsiteY78" fmla="*/ 3980504 h 9628343"/>
                <a:gd name="connsiteX79" fmla="*/ 1197619 w 19048999"/>
                <a:gd name="connsiteY79" fmla="*/ 4738831 h 9628343"/>
                <a:gd name="connsiteX80" fmla="*/ 1220896 w 19048999"/>
                <a:gd name="connsiteY80" fmla="*/ 4338309 h 9628343"/>
                <a:gd name="connsiteX81" fmla="*/ 1242772 w 19048999"/>
                <a:gd name="connsiteY81" fmla="*/ 4080888 h 9628343"/>
                <a:gd name="connsiteX82" fmla="*/ 1198693 w 19048999"/>
                <a:gd name="connsiteY82" fmla="*/ 3909438 h 9628343"/>
                <a:gd name="connsiteX83" fmla="*/ 970093 w 19048999"/>
                <a:gd name="connsiteY83" fmla="*/ 3989448 h 9628343"/>
                <a:gd name="connsiteX84" fmla="*/ 766328 w 19048999"/>
                <a:gd name="connsiteY84" fmla="*/ 4131990 h 9628343"/>
                <a:gd name="connsiteX85" fmla="*/ 555808 w 19048999"/>
                <a:gd name="connsiteY85" fmla="*/ 4355688 h 9628343"/>
                <a:gd name="connsiteX86" fmla="*/ 785900 w 19048999"/>
                <a:gd name="connsiteY86" fmla="*/ 4017771 h 9628343"/>
                <a:gd name="connsiteX87" fmla="*/ 1130113 w 19048999"/>
                <a:gd name="connsiteY87" fmla="*/ 3817500 h 9628343"/>
                <a:gd name="connsiteX88" fmla="*/ 1278703 w 19048999"/>
                <a:gd name="connsiteY88" fmla="*/ 3726558 h 9628343"/>
                <a:gd name="connsiteX89" fmla="*/ 1269661 w 19048999"/>
                <a:gd name="connsiteY89" fmla="*/ 3390117 h 9628343"/>
                <a:gd name="connsiteX90" fmla="*/ 1309620 w 19048999"/>
                <a:gd name="connsiteY90" fmla="*/ 3169963 h 9628343"/>
                <a:gd name="connsiteX91" fmla="*/ 1393003 w 19048999"/>
                <a:gd name="connsiteY91" fmla="*/ 3052188 h 9628343"/>
                <a:gd name="connsiteX92" fmla="*/ 1080693 w 19048999"/>
                <a:gd name="connsiteY92" fmla="*/ 2984604 h 9628343"/>
                <a:gd name="connsiteX93" fmla="*/ 663453 w 19048999"/>
                <a:gd name="connsiteY93" fmla="*/ 3023360 h 9628343"/>
                <a:gd name="connsiteX94" fmla="*/ 235111 w 19048999"/>
                <a:gd name="connsiteY94" fmla="*/ 3217172 h 9628343"/>
                <a:gd name="connsiteX95" fmla="*/ 421453 w 19048999"/>
                <a:gd name="connsiteY95" fmla="*/ 3029328 h 9628343"/>
                <a:gd name="connsiteX96" fmla="*/ 627193 w 19048999"/>
                <a:gd name="connsiteY96" fmla="*/ 2926458 h 9628343"/>
                <a:gd name="connsiteX97" fmla="*/ 854480 w 19048999"/>
                <a:gd name="connsiteY97" fmla="*/ 2889178 h 9628343"/>
                <a:gd name="connsiteX98" fmla="*/ 1149272 w 19048999"/>
                <a:gd name="connsiteY98" fmla="*/ 2889676 h 9628343"/>
                <a:gd name="connsiteX99" fmla="*/ 1531894 w 19048999"/>
                <a:gd name="connsiteY99" fmla="*/ 2917507 h 9628343"/>
                <a:gd name="connsiteX100" fmla="*/ 1860559 w 19048999"/>
                <a:gd name="connsiteY100" fmla="*/ 2766431 h 9628343"/>
                <a:gd name="connsiteX101" fmla="*/ 1701613 w 19048999"/>
                <a:gd name="connsiteY101" fmla="*/ 2263518 h 9628343"/>
                <a:gd name="connsiteX102" fmla="*/ 1690183 w 19048999"/>
                <a:gd name="connsiteY102" fmla="*/ 1966338 h 9628343"/>
                <a:gd name="connsiteX103" fmla="*/ 1381991 w 19048999"/>
                <a:gd name="connsiteY103" fmla="*/ 1841604 h 9628343"/>
                <a:gd name="connsiteX104" fmla="*/ 1095823 w 19048999"/>
                <a:gd name="connsiteY104" fmla="*/ 1714878 h 9628343"/>
                <a:gd name="connsiteX105" fmla="*/ 746507 w 19048999"/>
                <a:gd name="connsiteY105" fmla="*/ 1626415 h 9628343"/>
                <a:gd name="connsiteX106" fmla="*/ 352873 w 19048999"/>
                <a:gd name="connsiteY106" fmla="*/ 1726308 h 9628343"/>
                <a:gd name="connsiteX107" fmla="*/ 113171 w 19048999"/>
                <a:gd name="connsiteY107" fmla="*/ 1763582 h 9628343"/>
                <a:gd name="connsiteX108" fmla="*/ 9973 w 19048999"/>
                <a:gd name="connsiteY108" fmla="*/ 1737738 h 9628343"/>
                <a:gd name="connsiteX109" fmla="*/ 348516 w 19048999"/>
                <a:gd name="connsiteY109" fmla="*/ 1643812 h 9628343"/>
                <a:gd name="connsiteX110" fmla="*/ 653097 w 19048999"/>
                <a:gd name="connsiteY110" fmla="*/ 1543920 h 9628343"/>
                <a:gd name="connsiteX111" fmla="*/ 1072963 w 19048999"/>
                <a:gd name="connsiteY111" fmla="*/ 1612008 h 9628343"/>
                <a:gd name="connsiteX112" fmla="*/ 1244413 w 19048999"/>
                <a:gd name="connsiteY112" fmla="*/ 1657728 h 9628343"/>
                <a:gd name="connsiteX113" fmla="*/ 1205766 w 19048999"/>
                <a:gd name="connsiteY113" fmla="*/ 1451988 h 9628343"/>
                <a:gd name="connsiteX114" fmla="*/ 1046313 w 19048999"/>
                <a:gd name="connsiteY114" fmla="*/ 815409 h 9628343"/>
                <a:gd name="connsiteX115" fmla="*/ 1221553 w 19048999"/>
                <a:gd name="connsiteY115" fmla="*/ 1211958 h 9628343"/>
                <a:gd name="connsiteX0" fmla="*/ 1221553 w 18233152"/>
                <a:gd name="connsiteY0" fmla="*/ 1211958 h 9394538"/>
                <a:gd name="connsiteX1" fmla="*/ 1343911 w 18233152"/>
                <a:gd name="connsiteY1" fmla="*/ 1559828 h 9394538"/>
                <a:gd name="connsiteX2" fmla="*/ 1553023 w 18233152"/>
                <a:gd name="connsiteY2" fmla="*/ 1657728 h 9394538"/>
                <a:gd name="connsiteX3" fmla="*/ 1907353 w 18233152"/>
                <a:gd name="connsiteY3" fmla="*/ 1680588 h 9394538"/>
                <a:gd name="connsiteX4" fmla="*/ 2021653 w 18233152"/>
                <a:gd name="connsiteY4" fmla="*/ 1543428 h 9394538"/>
                <a:gd name="connsiteX5" fmla="*/ 2124523 w 18233152"/>
                <a:gd name="connsiteY5" fmla="*/ 1291968 h 9394538"/>
                <a:gd name="connsiteX6" fmla="*/ 2124523 w 18233152"/>
                <a:gd name="connsiteY6" fmla="*/ 1120518 h 9394538"/>
                <a:gd name="connsiteX7" fmla="*/ 2068029 w 18233152"/>
                <a:gd name="connsiteY7" fmla="*/ 825325 h 9394538"/>
                <a:gd name="connsiteX8" fmla="*/ 2078803 w 18233152"/>
                <a:gd name="connsiteY8" fmla="*/ 777618 h 9394538"/>
                <a:gd name="connsiteX9" fmla="*/ 2170243 w 18233152"/>
                <a:gd name="connsiteY9" fmla="*/ 1086228 h 9394538"/>
                <a:gd name="connsiteX10" fmla="*/ 2215963 w 18233152"/>
                <a:gd name="connsiteY10" fmla="*/ 1269108 h 9394538"/>
                <a:gd name="connsiteX11" fmla="*/ 2284543 w 18233152"/>
                <a:gd name="connsiteY11" fmla="*/ 1303398 h 9394538"/>
                <a:gd name="connsiteX12" fmla="*/ 2330263 w 18233152"/>
                <a:gd name="connsiteY12" fmla="*/ 1166238 h 9394538"/>
                <a:gd name="connsiteX13" fmla="*/ 2467423 w 18233152"/>
                <a:gd name="connsiteY13" fmla="*/ 880488 h 9394538"/>
                <a:gd name="connsiteX14" fmla="*/ 2558863 w 18233152"/>
                <a:gd name="connsiteY14" fmla="*/ 640458 h 9394538"/>
                <a:gd name="connsiteX15" fmla="*/ 2616013 w 18233152"/>
                <a:gd name="connsiteY15" fmla="*/ 537588 h 9394538"/>
                <a:gd name="connsiteX16" fmla="*/ 2558863 w 18233152"/>
                <a:gd name="connsiteY16" fmla="*/ 789048 h 9394538"/>
                <a:gd name="connsiteX17" fmla="*/ 2444563 w 18233152"/>
                <a:gd name="connsiteY17" fmla="*/ 1097658 h 9394538"/>
                <a:gd name="connsiteX18" fmla="*/ 2375983 w 18233152"/>
                <a:gd name="connsiteY18" fmla="*/ 1406268 h 9394538"/>
                <a:gd name="connsiteX19" fmla="*/ 2558863 w 18233152"/>
                <a:gd name="connsiteY19" fmla="*/ 1577718 h 9394538"/>
                <a:gd name="connsiteX20" fmla="*/ 2878903 w 18233152"/>
                <a:gd name="connsiteY20" fmla="*/ 1657728 h 9394538"/>
                <a:gd name="connsiteX21" fmla="*/ 3187513 w 18233152"/>
                <a:gd name="connsiteY21" fmla="*/ 1657728 h 9394538"/>
                <a:gd name="connsiteX22" fmla="*/ 3370393 w 18233152"/>
                <a:gd name="connsiteY22" fmla="*/ 1566288 h 9394538"/>
                <a:gd name="connsiteX23" fmla="*/ 3488066 w 18233152"/>
                <a:gd name="connsiteY23" fmla="*/ 1246753 h 9394538"/>
                <a:gd name="connsiteX24" fmla="*/ 3495138 w 18233152"/>
                <a:gd name="connsiteY24" fmla="*/ 1115548 h 9394538"/>
                <a:gd name="connsiteX25" fmla="*/ 3493650 w 18233152"/>
                <a:gd name="connsiteY25" fmla="*/ 1063976 h 9394538"/>
                <a:gd name="connsiteX26" fmla="*/ 3450403 w 18233152"/>
                <a:gd name="connsiteY26" fmla="*/ 777618 h 9394538"/>
                <a:gd name="connsiteX27" fmla="*/ 3119893 w 18233152"/>
                <a:gd name="connsiteY27" fmla="*/ 321571 h 9394538"/>
                <a:gd name="connsiteX28" fmla="*/ 3497351 w 18233152"/>
                <a:gd name="connsiteY28" fmla="*/ 674883 h 9394538"/>
                <a:gd name="connsiteX29" fmla="*/ 3759013 w 18233152"/>
                <a:gd name="connsiteY29" fmla="*/ 571878 h 9394538"/>
                <a:gd name="connsiteX30" fmla="*/ 3999043 w 18233152"/>
                <a:gd name="connsiteY30" fmla="*/ 91818 h 9394538"/>
                <a:gd name="connsiteX31" fmla="*/ 4033333 w 18233152"/>
                <a:gd name="connsiteY31" fmla="*/ 11808 h 9394538"/>
                <a:gd name="connsiteX32" fmla="*/ 3984569 w 18233152"/>
                <a:gd name="connsiteY32" fmla="*/ 247366 h 9394538"/>
                <a:gd name="connsiteX33" fmla="*/ 3812791 w 18233152"/>
                <a:gd name="connsiteY33" fmla="*/ 647417 h 9394538"/>
                <a:gd name="connsiteX34" fmla="*/ 3592906 w 18233152"/>
                <a:gd name="connsiteY34" fmla="*/ 811408 h 9394538"/>
                <a:gd name="connsiteX35" fmla="*/ 3604425 w 18233152"/>
                <a:gd name="connsiteY35" fmla="*/ 999253 h 9394538"/>
                <a:gd name="connsiteX36" fmla="*/ 3872985 w 18233152"/>
                <a:gd name="connsiteY36" fmla="*/ 881976 h 9394538"/>
                <a:gd name="connsiteX37" fmla="*/ 4200754 w 18233152"/>
                <a:gd name="connsiteY37" fmla="*/ 774136 h 9394538"/>
                <a:gd name="connsiteX38" fmla="*/ 4064251 w 18233152"/>
                <a:gd name="connsiteY38" fmla="*/ 847195 h 9394538"/>
                <a:gd name="connsiteX39" fmla="*/ 3818880 w 18233152"/>
                <a:gd name="connsiteY39" fmla="*/ 991305 h 9394538"/>
                <a:gd name="connsiteX40" fmla="*/ 3658531 w 18233152"/>
                <a:gd name="connsiteY40" fmla="*/ 1093178 h 9394538"/>
                <a:gd name="connsiteX41" fmla="*/ 3622838 w 18233152"/>
                <a:gd name="connsiteY41" fmla="*/ 1221401 h 9394538"/>
                <a:gd name="connsiteX42" fmla="*/ 3577446 w 18233152"/>
                <a:gd name="connsiteY42" fmla="*/ 1500691 h 9394538"/>
                <a:gd name="connsiteX43" fmla="*/ 3461833 w 18233152"/>
                <a:gd name="connsiteY43" fmla="*/ 1726308 h 9394538"/>
                <a:gd name="connsiteX44" fmla="*/ 3278953 w 18233152"/>
                <a:gd name="connsiteY44" fmla="*/ 2034918 h 9394538"/>
                <a:gd name="connsiteX45" fmla="*/ 3288742 w 18233152"/>
                <a:gd name="connsiteY45" fmla="*/ 2273460 h 9394538"/>
                <a:gd name="connsiteX46" fmla="*/ 3434288 w 18233152"/>
                <a:gd name="connsiteY46" fmla="*/ 2417577 h 9394538"/>
                <a:gd name="connsiteX47" fmla="*/ 3781217 w 18233152"/>
                <a:gd name="connsiteY47" fmla="*/ 2618845 h 9394538"/>
                <a:gd name="connsiteX48" fmla="*/ 6588323 w 18233152"/>
                <a:gd name="connsiteY48" fmla="*/ 3874193 h 9394538"/>
                <a:gd name="connsiteX49" fmla="*/ 18227951 w 18233152"/>
                <a:gd name="connsiteY49" fmla="*/ 9173439 h 9394538"/>
                <a:gd name="connsiteX50" fmla="*/ 18064964 w 18233152"/>
                <a:gd name="connsiteY50" fmla="*/ 9394536 h 9394538"/>
                <a:gd name="connsiteX51" fmla="*/ 7057965 w 18233152"/>
                <a:gd name="connsiteY51" fmla="*/ 4392731 h 9394538"/>
                <a:gd name="connsiteX52" fmla="*/ 4025107 w 18233152"/>
                <a:gd name="connsiteY52" fmla="*/ 3081300 h 9394538"/>
                <a:gd name="connsiteX53" fmla="*/ 3217865 w 18233152"/>
                <a:gd name="connsiteY53" fmla="*/ 2829045 h 9394538"/>
                <a:gd name="connsiteX54" fmla="*/ 3025524 w 18233152"/>
                <a:gd name="connsiteY54" fmla="*/ 2858861 h 9394538"/>
                <a:gd name="connsiteX55" fmla="*/ 2832855 w 18233152"/>
                <a:gd name="connsiteY55" fmla="*/ 2930924 h 9394538"/>
                <a:gd name="connsiteX56" fmla="*/ 2820111 w 18233152"/>
                <a:gd name="connsiteY56" fmla="*/ 3026344 h 9394538"/>
                <a:gd name="connsiteX57" fmla="*/ 2959241 w 18233152"/>
                <a:gd name="connsiteY57" fmla="*/ 3167976 h 9394538"/>
                <a:gd name="connsiteX58" fmla="*/ 3176083 w 18233152"/>
                <a:gd name="connsiteY58" fmla="*/ 3269358 h 9394538"/>
                <a:gd name="connsiteX59" fmla="*/ 3388239 w 18233152"/>
                <a:gd name="connsiteY59" fmla="*/ 3442290 h 9394538"/>
                <a:gd name="connsiteX60" fmla="*/ 3212014 w 18233152"/>
                <a:gd name="connsiteY60" fmla="*/ 3336948 h 9394538"/>
                <a:gd name="connsiteX61" fmla="*/ 3004633 w 18233152"/>
                <a:gd name="connsiteY61" fmla="*/ 3276814 h 9394538"/>
                <a:gd name="connsiteX62" fmla="*/ 2771676 w 18233152"/>
                <a:gd name="connsiteY62" fmla="*/ 3166987 h 9394538"/>
                <a:gd name="connsiteX63" fmla="*/ 2638873 w 18233152"/>
                <a:gd name="connsiteY63" fmla="*/ 3097908 h 9394538"/>
                <a:gd name="connsiteX64" fmla="*/ 2570293 w 18233152"/>
                <a:gd name="connsiteY64" fmla="*/ 3109338 h 9394538"/>
                <a:gd name="connsiteX65" fmla="*/ 2525557 w 18233152"/>
                <a:gd name="connsiteY65" fmla="*/ 3326508 h 9394538"/>
                <a:gd name="connsiteX66" fmla="*/ 2584349 w 18233152"/>
                <a:gd name="connsiteY66" fmla="*/ 3577470 h 9394538"/>
                <a:gd name="connsiteX67" fmla="*/ 2663703 w 18233152"/>
                <a:gd name="connsiteY67" fmla="*/ 3996904 h 9394538"/>
                <a:gd name="connsiteX68" fmla="*/ 2633113 w 18233152"/>
                <a:gd name="connsiteY68" fmla="*/ 4192703 h 9394538"/>
                <a:gd name="connsiteX69" fmla="*/ 2539703 w 18233152"/>
                <a:gd name="connsiteY69" fmla="*/ 4455574 h 9394538"/>
                <a:gd name="connsiteX70" fmla="*/ 2595212 w 18233152"/>
                <a:gd name="connsiteY70" fmla="*/ 3945217 h 9394538"/>
                <a:gd name="connsiteX71" fmla="*/ 2481240 w 18233152"/>
                <a:gd name="connsiteY71" fmla="*/ 3566538 h 9394538"/>
                <a:gd name="connsiteX72" fmla="*/ 2307403 w 18233152"/>
                <a:gd name="connsiteY72" fmla="*/ 3166488 h 9394538"/>
                <a:gd name="connsiteX73" fmla="*/ 2261683 w 18233152"/>
                <a:gd name="connsiteY73" fmla="*/ 3063618 h 9394538"/>
                <a:gd name="connsiteX74" fmla="*/ 2078803 w 18233152"/>
                <a:gd name="connsiteY74" fmla="*/ 2949318 h 9394538"/>
                <a:gd name="connsiteX75" fmla="*/ 1824299 w 18233152"/>
                <a:gd name="connsiteY75" fmla="*/ 3002494 h 9394538"/>
                <a:gd name="connsiteX76" fmla="*/ 1412162 w 18233152"/>
                <a:gd name="connsiteY76" fmla="*/ 3235573 h 9394538"/>
                <a:gd name="connsiteX77" fmla="*/ 1381573 w 18233152"/>
                <a:gd name="connsiteY77" fmla="*/ 3680838 h 9394538"/>
                <a:gd name="connsiteX78" fmla="*/ 1340867 w 18233152"/>
                <a:gd name="connsiteY78" fmla="*/ 3980504 h 9394538"/>
                <a:gd name="connsiteX79" fmla="*/ 1197619 w 18233152"/>
                <a:gd name="connsiteY79" fmla="*/ 4738831 h 9394538"/>
                <a:gd name="connsiteX80" fmla="*/ 1220896 w 18233152"/>
                <a:gd name="connsiteY80" fmla="*/ 4338309 h 9394538"/>
                <a:gd name="connsiteX81" fmla="*/ 1242772 w 18233152"/>
                <a:gd name="connsiteY81" fmla="*/ 4080888 h 9394538"/>
                <a:gd name="connsiteX82" fmla="*/ 1198693 w 18233152"/>
                <a:gd name="connsiteY82" fmla="*/ 3909438 h 9394538"/>
                <a:gd name="connsiteX83" fmla="*/ 970093 w 18233152"/>
                <a:gd name="connsiteY83" fmla="*/ 3989448 h 9394538"/>
                <a:gd name="connsiteX84" fmla="*/ 766328 w 18233152"/>
                <a:gd name="connsiteY84" fmla="*/ 4131990 h 9394538"/>
                <a:gd name="connsiteX85" fmla="*/ 555808 w 18233152"/>
                <a:gd name="connsiteY85" fmla="*/ 4355688 h 9394538"/>
                <a:gd name="connsiteX86" fmla="*/ 785900 w 18233152"/>
                <a:gd name="connsiteY86" fmla="*/ 4017771 h 9394538"/>
                <a:gd name="connsiteX87" fmla="*/ 1130113 w 18233152"/>
                <a:gd name="connsiteY87" fmla="*/ 3817500 h 9394538"/>
                <a:gd name="connsiteX88" fmla="*/ 1278703 w 18233152"/>
                <a:gd name="connsiteY88" fmla="*/ 3726558 h 9394538"/>
                <a:gd name="connsiteX89" fmla="*/ 1269661 w 18233152"/>
                <a:gd name="connsiteY89" fmla="*/ 3390117 h 9394538"/>
                <a:gd name="connsiteX90" fmla="*/ 1309620 w 18233152"/>
                <a:gd name="connsiteY90" fmla="*/ 3169963 h 9394538"/>
                <a:gd name="connsiteX91" fmla="*/ 1393003 w 18233152"/>
                <a:gd name="connsiteY91" fmla="*/ 3052188 h 9394538"/>
                <a:gd name="connsiteX92" fmla="*/ 1080693 w 18233152"/>
                <a:gd name="connsiteY92" fmla="*/ 2984604 h 9394538"/>
                <a:gd name="connsiteX93" fmla="*/ 663453 w 18233152"/>
                <a:gd name="connsiteY93" fmla="*/ 3023360 h 9394538"/>
                <a:gd name="connsiteX94" fmla="*/ 235111 w 18233152"/>
                <a:gd name="connsiteY94" fmla="*/ 3217172 h 9394538"/>
                <a:gd name="connsiteX95" fmla="*/ 421453 w 18233152"/>
                <a:gd name="connsiteY95" fmla="*/ 3029328 h 9394538"/>
                <a:gd name="connsiteX96" fmla="*/ 627193 w 18233152"/>
                <a:gd name="connsiteY96" fmla="*/ 2926458 h 9394538"/>
                <a:gd name="connsiteX97" fmla="*/ 854480 w 18233152"/>
                <a:gd name="connsiteY97" fmla="*/ 2889178 h 9394538"/>
                <a:gd name="connsiteX98" fmla="*/ 1149272 w 18233152"/>
                <a:gd name="connsiteY98" fmla="*/ 2889676 h 9394538"/>
                <a:gd name="connsiteX99" fmla="*/ 1531894 w 18233152"/>
                <a:gd name="connsiteY99" fmla="*/ 2917507 h 9394538"/>
                <a:gd name="connsiteX100" fmla="*/ 1860559 w 18233152"/>
                <a:gd name="connsiteY100" fmla="*/ 2766431 h 9394538"/>
                <a:gd name="connsiteX101" fmla="*/ 1701613 w 18233152"/>
                <a:gd name="connsiteY101" fmla="*/ 2263518 h 9394538"/>
                <a:gd name="connsiteX102" fmla="*/ 1690183 w 18233152"/>
                <a:gd name="connsiteY102" fmla="*/ 1966338 h 9394538"/>
                <a:gd name="connsiteX103" fmla="*/ 1381991 w 18233152"/>
                <a:gd name="connsiteY103" fmla="*/ 1841604 h 9394538"/>
                <a:gd name="connsiteX104" fmla="*/ 1095823 w 18233152"/>
                <a:gd name="connsiteY104" fmla="*/ 1714878 h 9394538"/>
                <a:gd name="connsiteX105" fmla="*/ 746507 w 18233152"/>
                <a:gd name="connsiteY105" fmla="*/ 1626415 h 9394538"/>
                <a:gd name="connsiteX106" fmla="*/ 352873 w 18233152"/>
                <a:gd name="connsiteY106" fmla="*/ 1726308 h 9394538"/>
                <a:gd name="connsiteX107" fmla="*/ 113171 w 18233152"/>
                <a:gd name="connsiteY107" fmla="*/ 1763582 h 9394538"/>
                <a:gd name="connsiteX108" fmla="*/ 9973 w 18233152"/>
                <a:gd name="connsiteY108" fmla="*/ 1737738 h 9394538"/>
                <a:gd name="connsiteX109" fmla="*/ 348516 w 18233152"/>
                <a:gd name="connsiteY109" fmla="*/ 1643812 h 9394538"/>
                <a:gd name="connsiteX110" fmla="*/ 653097 w 18233152"/>
                <a:gd name="connsiteY110" fmla="*/ 1543920 h 9394538"/>
                <a:gd name="connsiteX111" fmla="*/ 1072963 w 18233152"/>
                <a:gd name="connsiteY111" fmla="*/ 1612008 h 9394538"/>
                <a:gd name="connsiteX112" fmla="*/ 1244413 w 18233152"/>
                <a:gd name="connsiteY112" fmla="*/ 1657728 h 9394538"/>
                <a:gd name="connsiteX113" fmla="*/ 1205766 w 18233152"/>
                <a:gd name="connsiteY113" fmla="*/ 1451988 h 9394538"/>
                <a:gd name="connsiteX114" fmla="*/ 1046313 w 18233152"/>
                <a:gd name="connsiteY114" fmla="*/ 815409 h 9394538"/>
                <a:gd name="connsiteX115" fmla="*/ 1221553 w 18233152"/>
                <a:gd name="connsiteY115" fmla="*/ 1211958 h 9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8233152" h="9394538">
                  <a:moveTo>
                    <a:pt x="1221553" y="1211958"/>
                  </a:moveTo>
                  <a:cubicBezTo>
                    <a:pt x="1271153" y="1336028"/>
                    <a:pt x="1288666" y="1485533"/>
                    <a:pt x="1343911" y="1559828"/>
                  </a:cubicBezTo>
                  <a:cubicBezTo>
                    <a:pt x="1399156" y="1634123"/>
                    <a:pt x="1459116" y="1637601"/>
                    <a:pt x="1553023" y="1657728"/>
                  </a:cubicBezTo>
                  <a:cubicBezTo>
                    <a:pt x="1646930" y="1677855"/>
                    <a:pt x="1829248" y="1699638"/>
                    <a:pt x="1907353" y="1680588"/>
                  </a:cubicBezTo>
                  <a:cubicBezTo>
                    <a:pt x="1985458" y="1661538"/>
                    <a:pt x="1985458" y="1608198"/>
                    <a:pt x="2021653" y="1543428"/>
                  </a:cubicBezTo>
                  <a:cubicBezTo>
                    <a:pt x="2057848" y="1478658"/>
                    <a:pt x="2107378" y="1362453"/>
                    <a:pt x="2124523" y="1291968"/>
                  </a:cubicBezTo>
                  <a:cubicBezTo>
                    <a:pt x="2141668" y="1221483"/>
                    <a:pt x="2133939" y="1198292"/>
                    <a:pt x="2124523" y="1120518"/>
                  </a:cubicBezTo>
                  <a:cubicBezTo>
                    <a:pt x="2115107" y="1042744"/>
                    <a:pt x="2075649" y="882475"/>
                    <a:pt x="2068029" y="825325"/>
                  </a:cubicBezTo>
                  <a:cubicBezTo>
                    <a:pt x="2060409" y="768175"/>
                    <a:pt x="2061767" y="734134"/>
                    <a:pt x="2078803" y="777618"/>
                  </a:cubicBezTo>
                  <a:cubicBezTo>
                    <a:pt x="2095839" y="821102"/>
                    <a:pt x="2147383" y="1004313"/>
                    <a:pt x="2170243" y="1086228"/>
                  </a:cubicBezTo>
                  <a:cubicBezTo>
                    <a:pt x="2193103" y="1168143"/>
                    <a:pt x="2196913" y="1232913"/>
                    <a:pt x="2215963" y="1269108"/>
                  </a:cubicBezTo>
                  <a:cubicBezTo>
                    <a:pt x="2235013" y="1305303"/>
                    <a:pt x="2265493" y="1320543"/>
                    <a:pt x="2284543" y="1303398"/>
                  </a:cubicBezTo>
                  <a:cubicBezTo>
                    <a:pt x="2303593" y="1286253"/>
                    <a:pt x="2299783" y="1236723"/>
                    <a:pt x="2330263" y="1166238"/>
                  </a:cubicBezTo>
                  <a:cubicBezTo>
                    <a:pt x="2360743" y="1095753"/>
                    <a:pt x="2429323" y="968118"/>
                    <a:pt x="2467423" y="880488"/>
                  </a:cubicBezTo>
                  <a:cubicBezTo>
                    <a:pt x="2505523" y="792858"/>
                    <a:pt x="2534098" y="697608"/>
                    <a:pt x="2558863" y="640458"/>
                  </a:cubicBezTo>
                  <a:cubicBezTo>
                    <a:pt x="2583628" y="583308"/>
                    <a:pt x="2616013" y="512823"/>
                    <a:pt x="2616013" y="537588"/>
                  </a:cubicBezTo>
                  <a:cubicBezTo>
                    <a:pt x="2616013" y="562353"/>
                    <a:pt x="2587438" y="695703"/>
                    <a:pt x="2558863" y="789048"/>
                  </a:cubicBezTo>
                  <a:cubicBezTo>
                    <a:pt x="2530288" y="882393"/>
                    <a:pt x="2475043" y="994788"/>
                    <a:pt x="2444563" y="1097658"/>
                  </a:cubicBezTo>
                  <a:cubicBezTo>
                    <a:pt x="2414083" y="1200528"/>
                    <a:pt x="2356933" y="1326258"/>
                    <a:pt x="2375983" y="1406268"/>
                  </a:cubicBezTo>
                  <a:cubicBezTo>
                    <a:pt x="2395033" y="1486278"/>
                    <a:pt x="2475043" y="1535808"/>
                    <a:pt x="2558863" y="1577718"/>
                  </a:cubicBezTo>
                  <a:cubicBezTo>
                    <a:pt x="2642683" y="1619628"/>
                    <a:pt x="2774128" y="1644393"/>
                    <a:pt x="2878903" y="1657728"/>
                  </a:cubicBezTo>
                  <a:cubicBezTo>
                    <a:pt x="2983678" y="1671063"/>
                    <a:pt x="3105598" y="1672968"/>
                    <a:pt x="3187513" y="1657728"/>
                  </a:cubicBezTo>
                  <a:cubicBezTo>
                    <a:pt x="3269428" y="1642488"/>
                    <a:pt x="3320301" y="1634784"/>
                    <a:pt x="3370393" y="1566288"/>
                  </a:cubicBezTo>
                  <a:cubicBezTo>
                    <a:pt x="3420485" y="1497792"/>
                    <a:pt x="3467275" y="1321876"/>
                    <a:pt x="3488066" y="1246753"/>
                  </a:cubicBezTo>
                  <a:cubicBezTo>
                    <a:pt x="3508857" y="1171630"/>
                    <a:pt x="3494207" y="1146011"/>
                    <a:pt x="3495138" y="1115548"/>
                  </a:cubicBezTo>
                  <a:cubicBezTo>
                    <a:pt x="3496069" y="1085085"/>
                    <a:pt x="3495555" y="1117316"/>
                    <a:pt x="3493650" y="1063976"/>
                  </a:cubicBezTo>
                  <a:cubicBezTo>
                    <a:pt x="3491745" y="1010636"/>
                    <a:pt x="3512696" y="901352"/>
                    <a:pt x="3450403" y="777618"/>
                  </a:cubicBezTo>
                  <a:cubicBezTo>
                    <a:pt x="3388110" y="653884"/>
                    <a:pt x="3101583" y="362546"/>
                    <a:pt x="3119893" y="321571"/>
                  </a:cubicBezTo>
                  <a:cubicBezTo>
                    <a:pt x="3138203" y="280596"/>
                    <a:pt x="3390831" y="633165"/>
                    <a:pt x="3497351" y="674883"/>
                  </a:cubicBezTo>
                  <a:cubicBezTo>
                    <a:pt x="3529859" y="730018"/>
                    <a:pt x="3675398" y="669055"/>
                    <a:pt x="3759013" y="571878"/>
                  </a:cubicBezTo>
                  <a:cubicBezTo>
                    <a:pt x="3842628" y="474701"/>
                    <a:pt x="3953323" y="185163"/>
                    <a:pt x="3999043" y="91818"/>
                  </a:cubicBezTo>
                  <a:cubicBezTo>
                    <a:pt x="4044763" y="-1527"/>
                    <a:pt x="4035745" y="-14117"/>
                    <a:pt x="4033333" y="11808"/>
                  </a:cubicBezTo>
                  <a:cubicBezTo>
                    <a:pt x="4030921" y="37733"/>
                    <a:pt x="4021326" y="141431"/>
                    <a:pt x="3984569" y="247366"/>
                  </a:cubicBezTo>
                  <a:cubicBezTo>
                    <a:pt x="3947812" y="353301"/>
                    <a:pt x="3878068" y="553410"/>
                    <a:pt x="3812791" y="647417"/>
                  </a:cubicBezTo>
                  <a:cubicBezTo>
                    <a:pt x="3747514" y="741424"/>
                    <a:pt x="3627634" y="752769"/>
                    <a:pt x="3592906" y="811408"/>
                  </a:cubicBezTo>
                  <a:cubicBezTo>
                    <a:pt x="3558178" y="870047"/>
                    <a:pt x="3557745" y="987492"/>
                    <a:pt x="3604425" y="999253"/>
                  </a:cubicBezTo>
                  <a:cubicBezTo>
                    <a:pt x="3651105" y="1011014"/>
                    <a:pt x="3773597" y="919495"/>
                    <a:pt x="3872985" y="881976"/>
                  </a:cubicBezTo>
                  <a:cubicBezTo>
                    <a:pt x="3972373" y="844457"/>
                    <a:pt x="4168876" y="779933"/>
                    <a:pt x="4200754" y="774136"/>
                  </a:cubicBezTo>
                  <a:cubicBezTo>
                    <a:pt x="4232632" y="768339"/>
                    <a:pt x="4127897" y="811000"/>
                    <a:pt x="4064251" y="847195"/>
                  </a:cubicBezTo>
                  <a:cubicBezTo>
                    <a:pt x="4000605" y="883390"/>
                    <a:pt x="3886500" y="950308"/>
                    <a:pt x="3818880" y="991305"/>
                  </a:cubicBezTo>
                  <a:cubicBezTo>
                    <a:pt x="3751260" y="1032302"/>
                    <a:pt x="3691205" y="1054829"/>
                    <a:pt x="3658531" y="1093178"/>
                  </a:cubicBezTo>
                  <a:cubicBezTo>
                    <a:pt x="3625857" y="1131527"/>
                    <a:pt x="3636352" y="1153482"/>
                    <a:pt x="3622838" y="1221401"/>
                  </a:cubicBezTo>
                  <a:cubicBezTo>
                    <a:pt x="3609324" y="1289320"/>
                    <a:pt x="3604280" y="1416540"/>
                    <a:pt x="3577446" y="1500691"/>
                  </a:cubicBezTo>
                  <a:cubicBezTo>
                    <a:pt x="3550612" y="1584842"/>
                    <a:pt x="3511582" y="1637270"/>
                    <a:pt x="3461833" y="1726308"/>
                  </a:cubicBezTo>
                  <a:cubicBezTo>
                    <a:pt x="3412084" y="1815346"/>
                    <a:pt x="3307802" y="1943726"/>
                    <a:pt x="3278953" y="2034918"/>
                  </a:cubicBezTo>
                  <a:cubicBezTo>
                    <a:pt x="3250105" y="2126110"/>
                    <a:pt x="3262853" y="2209684"/>
                    <a:pt x="3288742" y="2273460"/>
                  </a:cubicBezTo>
                  <a:cubicBezTo>
                    <a:pt x="3314631" y="2337237"/>
                    <a:pt x="3352209" y="2360013"/>
                    <a:pt x="3434288" y="2417577"/>
                  </a:cubicBezTo>
                  <a:cubicBezTo>
                    <a:pt x="3516367" y="2475141"/>
                    <a:pt x="3255545" y="2376076"/>
                    <a:pt x="3781217" y="2618845"/>
                  </a:cubicBezTo>
                  <a:cubicBezTo>
                    <a:pt x="4306889" y="2861614"/>
                    <a:pt x="4180534" y="2781761"/>
                    <a:pt x="6588323" y="3874193"/>
                  </a:cubicBezTo>
                  <a:lnTo>
                    <a:pt x="18227951" y="9173439"/>
                  </a:lnTo>
                  <a:cubicBezTo>
                    <a:pt x="18262059" y="9259832"/>
                    <a:pt x="18119293" y="9320837"/>
                    <a:pt x="18064964" y="9394536"/>
                  </a:cubicBezTo>
                  <a:cubicBezTo>
                    <a:pt x="18033882" y="9397848"/>
                    <a:pt x="9397941" y="5444937"/>
                    <a:pt x="7057965" y="4392731"/>
                  </a:cubicBezTo>
                  <a:cubicBezTo>
                    <a:pt x="4717989" y="3340525"/>
                    <a:pt x="4665124" y="3341914"/>
                    <a:pt x="4025107" y="3081300"/>
                  </a:cubicBezTo>
                  <a:cubicBezTo>
                    <a:pt x="3385090" y="2820686"/>
                    <a:pt x="3384462" y="2866118"/>
                    <a:pt x="3217865" y="2829045"/>
                  </a:cubicBezTo>
                  <a:cubicBezTo>
                    <a:pt x="3051268" y="2791972"/>
                    <a:pt x="3089692" y="2841881"/>
                    <a:pt x="3025524" y="2858861"/>
                  </a:cubicBezTo>
                  <a:cubicBezTo>
                    <a:pt x="2961356" y="2875841"/>
                    <a:pt x="2867091" y="2903010"/>
                    <a:pt x="2832855" y="2930924"/>
                  </a:cubicBezTo>
                  <a:cubicBezTo>
                    <a:pt x="2798620" y="2958838"/>
                    <a:pt x="2799047" y="2986835"/>
                    <a:pt x="2820111" y="3026344"/>
                  </a:cubicBezTo>
                  <a:cubicBezTo>
                    <a:pt x="2841175" y="3065853"/>
                    <a:pt x="2899912" y="3127474"/>
                    <a:pt x="2959241" y="3167976"/>
                  </a:cubicBezTo>
                  <a:cubicBezTo>
                    <a:pt x="3018570" y="3208478"/>
                    <a:pt x="3104583" y="3223639"/>
                    <a:pt x="3176083" y="3269358"/>
                  </a:cubicBezTo>
                  <a:cubicBezTo>
                    <a:pt x="3247583" y="3315077"/>
                    <a:pt x="3382251" y="3431025"/>
                    <a:pt x="3388239" y="3442290"/>
                  </a:cubicBezTo>
                  <a:cubicBezTo>
                    <a:pt x="3394228" y="3453555"/>
                    <a:pt x="3275948" y="3364527"/>
                    <a:pt x="3212014" y="3336948"/>
                  </a:cubicBezTo>
                  <a:cubicBezTo>
                    <a:pt x="3148080" y="3309369"/>
                    <a:pt x="3078023" y="3305141"/>
                    <a:pt x="3004633" y="3276814"/>
                  </a:cubicBezTo>
                  <a:cubicBezTo>
                    <a:pt x="2931243" y="3248487"/>
                    <a:pt x="2832636" y="3196805"/>
                    <a:pt x="2771676" y="3166987"/>
                  </a:cubicBezTo>
                  <a:cubicBezTo>
                    <a:pt x="2710716" y="3137169"/>
                    <a:pt x="2672437" y="3107516"/>
                    <a:pt x="2638873" y="3097908"/>
                  </a:cubicBezTo>
                  <a:cubicBezTo>
                    <a:pt x="2605309" y="3088300"/>
                    <a:pt x="2589179" y="3071238"/>
                    <a:pt x="2570293" y="3109338"/>
                  </a:cubicBezTo>
                  <a:cubicBezTo>
                    <a:pt x="2551407" y="3147438"/>
                    <a:pt x="2523214" y="3248486"/>
                    <a:pt x="2525557" y="3326508"/>
                  </a:cubicBezTo>
                  <a:cubicBezTo>
                    <a:pt x="2527900" y="3404530"/>
                    <a:pt x="2561325" y="3465737"/>
                    <a:pt x="2584349" y="3577470"/>
                  </a:cubicBezTo>
                  <a:cubicBezTo>
                    <a:pt x="2607373" y="3689203"/>
                    <a:pt x="2655576" y="3894365"/>
                    <a:pt x="2663703" y="3996904"/>
                  </a:cubicBezTo>
                  <a:cubicBezTo>
                    <a:pt x="2671830" y="4099443"/>
                    <a:pt x="2653780" y="4116258"/>
                    <a:pt x="2633113" y="4192703"/>
                  </a:cubicBezTo>
                  <a:cubicBezTo>
                    <a:pt x="2612446" y="4269148"/>
                    <a:pt x="2546020" y="4496822"/>
                    <a:pt x="2539703" y="4455574"/>
                  </a:cubicBezTo>
                  <a:cubicBezTo>
                    <a:pt x="2533386" y="4414326"/>
                    <a:pt x="2604956" y="4093390"/>
                    <a:pt x="2595212" y="3945217"/>
                  </a:cubicBezTo>
                  <a:cubicBezTo>
                    <a:pt x="2585468" y="3797044"/>
                    <a:pt x="2529208" y="3696326"/>
                    <a:pt x="2481240" y="3566538"/>
                  </a:cubicBezTo>
                  <a:cubicBezTo>
                    <a:pt x="2433272" y="3436750"/>
                    <a:pt x="2343996" y="3250308"/>
                    <a:pt x="2307403" y="3166488"/>
                  </a:cubicBezTo>
                  <a:cubicBezTo>
                    <a:pt x="2270810" y="3082668"/>
                    <a:pt x="2299783" y="3099813"/>
                    <a:pt x="2261683" y="3063618"/>
                  </a:cubicBezTo>
                  <a:cubicBezTo>
                    <a:pt x="2223583" y="3027423"/>
                    <a:pt x="2151700" y="2959505"/>
                    <a:pt x="2078803" y="2949318"/>
                  </a:cubicBezTo>
                  <a:cubicBezTo>
                    <a:pt x="2005906" y="2939131"/>
                    <a:pt x="1935406" y="2954785"/>
                    <a:pt x="1824299" y="3002494"/>
                  </a:cubicBezTo>
                  <a:cubicBezTo>
                    <a:pt x="1713192" y="3050203"/>
                    <a:pt x="1485950" y="3122516"/>
                    <a:pt x="1412162" y="3235573"/>
                  </a:cubicBezTo>
                  <a:cubicBezTo>
                    <a:pt x="1338374" y="3348630"/>
                    <a:pt x="1393455" y="3556683"/>
                    <a:pt x="1381573" y="3680838"/>
                  </a:cubicBezTo>
                  <a:cubicBezTo>
                    <a:pt x="1369691" y="3804993"/>
                    <a:pt x="1371526" y="3804172"/>
                    <a:pt x="1340867" y="3980504"/>
                  </a:cubicBezTo>
                  <a:cubicBezTo>
                    <a:pt x="1310208" y="4156836"/>
                    <a:pt x="1217614" y="4679197"/>
                    <a:pt x="1197619" y="4738831"/>
                  </a:cubicBezTo>
                  <a:cubicBezTo>
                    <a:pt x="1177624" y="4798465"/>
                    <a:pt x="1213371" y="4447966"/>
                    <a:pt x="1220896" y="4338309"/>
                  </a:cubicBezTo>
                  <a:cubicBezTo>
                    <a:pt x="1228421" y="4228652"/>
                    <a:pt x="1246473" y="4152367"/>
                    <a:pt x="1242772" y="4080888"/>
                  </a:cubicBezTo>
                  <a:cubicBezTo>
                    <a:pt x="1239072" y="4009410"/>
                    <a:pt x="1244139" y="3924678"/>
                    <a:pt x="1198693" y="3909438"/>
                  </a:cubicBezTo>
                  <a:cubicBezTo>
                    <a:pt x="1153247" y="3894198"/>
                    <a:pt x="1042154" y="3952356"/>
                    <a:pt x="970093" y="3989448"/>
                  </a:cubicBezTo>
                  <a:cubicBezTo>
                    <a:pt x="898032" y="4026540"/>
                    <a:pt x="835376" y="4070950"/>
                    <a:pt x="766328" y="4131990"/>
                  </a:cubicBezTo>
                  <a:cubicBezTo>
                    <a:pt x="697281" y="4193030"/>
                    <a:pt x="552546" y="4374724"/>
                    <a:pt x="555808" y="4355688"/>
                  </a:cubicBezTo>
                  <a:cubicBezTo>
                    <a:pt x="559070" y="4336652"/>
                    <a:pt x="690183" y="4107469"/>
                    <a:pt x="785900" y="4017771"/>
                  </a:cubicBezTo>
                  <a:cubicBezTo>
                    <a:pt x="881618" y="3928073"/>
                    <a:pt x="1047979" y="3866035"/>
                    <a:pt x="1130113" y="3817500"/>
                  </a:cubicBezTo>
                  <a:cubicBezTo>
                    <a:pt x="1212247" y="3768965"/>
                    <a:pt x="1255445" y="3797788"/>
                    <a:pt x="1278703" y="3726558"/>
                  </a:cubicBezTo>
                  <a:cubicBezTo>
                    <a:pt x="1301961" y="3655328"/>
                    <a:pt x="1264508" y="3482883"/>
                    <a:pt x="1269661" y="3390117"/>
                  </a:cubicBezTo>
                  <a:cubicBezTo>
                    <a:pt x="1274814" y="3297351"/>
                    <a:pt x="1289063" y="3226285"/>
                    <a:pt x="1309620" y="3169963"/>
                  </a:cubicBezTo>
                  <a:cubicBezTo>
                    <a:pt x="1330177" y="3113642"/>
                    <a:pt x="1431158" y="3083081"/>
                    <a:pt x="1393003" y="3052188"/>
                  </a:cubicBezTo>
                  <a:cubicBezTo>
                    <a:pt x="1354849" y="3021295"/>
                    <a:pt x="1202285" y="2989409"/>
                    <a:pt x="1080693" y="2984604"/>
                  </a:cubicBezTo>
                  <a:cubicBezTo>
                    <a:pt x="959101" y="2979799"/>
                    <a:pt x="804383" y="2984599"/>
                    <a:pt x="663453" y="3023360"/>
                  </a:cubicBezTo>
                  <a:cubicBezTo>
                    <a:pt x="522523" y="3062121"/>
                    <a:pt x="275444" y="3216177"/>
                    <a:pt x="235111" y="3217172"/>
                  </a:cubicBezTo>
                  <a:cubicBezTo>
                    <a:pt x="194778" y="3218167"/>
                    <a:pt x="356106" y="3077780"/>
                    <a:pt x="421453" y="3029328"/>
                  </a:cubicBezTo>
                  <a:cubicBezTo>
                    <a:pt x="486800" y="2980876"/>
                    <a:pt x="555022" y="2949816"/>
                    <a:pt x="627193" y="2926458"/>
                  </a:cubicBezTo>
                  <a:cubicBezTo>
                    <a:pt x="699364" y="2903100"/>
                    <a:pt x="767467" y="2895308"/>
                    <a:pt x="854480" y="2889178"/>
                  </a:cubicBezTo>
                  <a:cubicBezTo>
                    <a:pt x="941493" y="2883048"/>
                    <a:pt x="1036370" y="2884954"/>
                    <a:pt x="1149272" y="2889676"/>
                  </a:cubicBezTo>
                  <a:cubicBezTo>
                    <a:pt x="1262174" y="2894398"/>
                    <a:pt x="1413346" y="2938048"/>
                    <a:pt x="1531894" y="2917507"/>
                  </a:cubicBezTo>
                  <a:cubicBezTo>
                    <a:pt x="1650442" y="2896966"/>
                    <a:pt x="1832273" y="2875429"/>
                    <a:pt x="1860559" y="2766431"/>
                  </a:cubicBezTo>
                  <a:cubicBezTo>
                    <a:pt x="1888846" y="2657433"/>
                    <a:pt x="1730009" y="2396867"/>
                    <a:pt x="1701613" y="2263518"/>
                  </a:cubicBezTo>
                  <a:cubicBezTo>
                    <a:pt x="1673217" y="2130169"/>
                    <a:pt x="1743453" y="2036657"/>
                    <a:pt x="1690183" y="1966338"/>
                  </a:cubicBezTo>
                  <a:cubicBezTo>
                    <a:pt x="1636913" y="1896019"/>
                    <a:pt x="1481051" y="1883514"/>
                    <a:pt x="1381991" y="1841604"/>
                  </a:cubicBezTo>
                  <a:cubicBezTo>
                    <a:pt x="1282931" y="1799694"/>
                    <a:pt x="1201737" y="1750743"/>
                    <a:pt x="1095823" y="1714878"/>
                  </a:cubicBezTo>
                  <a:cubicBezTo>
                    <a:pt x="989909" y="1679013"/>
                    <a:pt x="870332" y="1624510"/>
                    <a:pt x="746507" y="1626415"/>
                  </a:cubicBezTo>
                  <a:cubicBezTo>
                    <a:pt x="622682" y="1628320"/>
                    <a:pt x="458429" y="1703447"/>
                    <a:pt x="352873" y="1726308"/>
                  </a:cubicBezTo>
                  <a:cubicBezTo>
                    <a:pt x="247317" y="1749169"/>
                    <a:pt x="170321" y="1761677"/>
                    <a:pt x="113171" y="1763582"/>
                  </a:cubicBezTo>
                  <a:cubicBezTo>
                    <a:pt x="56021" y="1765487"/>
                    <a:pt x="-29251" y="1757700"/>
                    <a:pt x="9973" y="1737738"/>
                  </a:cubicBezTo>
                  <a:cubicBezTo>
                    <a:pt x="49197" y="1717776"/>
                    <a:pt x="241329" y="1676115"/>
                    <a:pt x="348516" y="1643812"/>
                  </a:cubicBezTo>
                  <a:cubicBezTo>
                    <a:pt x="455703" y="1611509"/>
                    <a:pt x="532356" y="1549221"/>
                    <a:pt x="653097" y="1543920"/>
                  </a:cubicBezTo>
                  <a:cubicBezTo>
                    <a:pt x="773838" y="1538619"/>
                    <a:pt x="974410" y="1593040"/>
                    <a:pt x="1072963" y="1612008"/>
                  </a:cubicBezTo>
                  <a:cubicBezTo>
                    <a:pt x="1171516" y="1630976"/>
                    <a:pt x="1222279" y="1684398"/>
                    <a:pt x="1244413" y="1657728"/>
                  </a:cubicBezTo>
                  <a:cubicBezTo>
                    <a:pt x="1266547" y="1631058"/>
                    <a:pt x="1217196" y="1531998"/>
                    <a:pt x="1205766" y="1451988"/>
                  </a:cubicBezTo>
                  <a:cubicBezTo>
                    <a:pt x="1194336" y="1371978"/>
                    <a:pt x="1043682" y="855414"/>
                    <a:pt x="1046313" y="815409"/>
                  </a:cubicBezTo>
                  <a:cubicBezTo>
                    <a:pt x="1048944" y="775404"/>
                    <a:pt x="1171953" y="1087888"/>
                    <a:pt x="1221553" y="121195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60DE36F-D885-B07A-E1DE-F43CA560F4DB}"/>
                </a:ext>
              </a:extLst>
            </p:cNvPr>
            <p:cNvGrpSpPr/>
            <p:nvPr/>
          </p:nvGrpSpPr>
          <p:grpSpPr>
            <a:xfrm>
              <a:off x="3770972" y="3135989"/>
              <a:ext cx="6303573" cy="3356918"/>
              <a:chOff x="1506271" y="1959464"/>
              <a:chExt cx="6303573" cy="3356918"/>
            </a:xfrm>
          </p:grpSpPr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152E56A-9603-1283-2BB7-33E2935F17AB}"/>
                  </a:ext>
                </a:extLst>
              </p:cNvPr>
              <p:cNvSpPr/>
              <p:nvPr/>
            </p:nvSpPr>
            <p:spPr>
              <a:xfrm rot="1620000" flipH="1">
                <a:off x="1669725" y="3389395"/>
                <a:ext cx="5976664" cy="7200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DD34B7E-1C1D-6BB3-1001-BECC106B43D9}"/>
                  </a:ext>
                </a:extLst>
              </p:cNvPr>
              <p:cNvSpPr/>
              <p:nvPr/>
            </p:nvSpPr>
            <p:spPr>
              <a:xfrm rot="1620000">
                <a:off x="3590203" y="3259067"/>
                <a:ext cx="1546557" cy="6704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AD2F70EF-291E-8CB3-A896-1BFAD1EF79DA}"/>
                  </a:ext>
                </a:extLst>
              </p:cNvPr>
              <p:cNvCxnSpPr/>
              <p:nvPr/>
            </p:nvCxnSpPr>
            <p:spPr>
              <a:xfrm rot="1620000" flipH="1">
                <a:off x="1833180" y="3428637"/>
                <a:ext cx="59766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35895034-0CC4-805B-C0C7-25ADF61142E9}"/>
                  </a:ext>
                </a:extLst>
              </p:cNvPr>
              <p:cNvCxnSpPr/>
              <p:nvPr/>
            </p:nvCxnSpPr>
            <p:spPr>
              <a:xfrm rot="1620000" flipH="1">
                <a:off x="1506271" y="4070233"/>
                <a:ext cx="59766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Minus 145">
                <a:extLst>
                  <a:ext uri="{FF2B5EF4-FFF2-40B4-BE49-F238E27FC236}">
                    <a16:creationId xmlns:a16="http://schemas.microsoft.com/office/drawing/2014/main" id="{D461ECBB-4E8C-9874-7AE1-E642DD7A0F40}"/>
                  </a:ext>
                </a:extLst>
              </p:cNvPr>
              <p:cNvSpPr/>
              <p:nvPr/>
            </p:nvSpPr>
            <p:spPr>
              <a:xfrm rot="1620000" flipH="1">
                <a:off x="6169014" y="4251587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" name="Minus 146">
                <a:extLst>
                  <a:ext uri="{FF2B5EF4-FFF2-40B4-BE49-F238E27FC236}">
                    <a16:creationId xmlns:a16="http://schemas.microsoft.com/office/drawing/2014/main" id="{C46C7162-C91C-0C13-0FCA-9C896E09EF7A}"/>
                  </a:ext>
                </a:extLst>
              </p:cNvPr>
              <p:cNvSpPr/>
              <p:nvPr/>
            </p:nvSpPr>
            <p:spPr>
              <a:xfrm rot="1620000" flipH="1">
                <a:off x="5854728" y="4091450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Minus 147">
                <a:extLst>
                  <a:ext uri="{FF2B5EF4-FFF2-40B4-BE49-F238E27FC236}">
                    <a16:creationId xmlns:a16="http://schemas.microsoft.com/office/drawing/2014/main" id="{7D7B2B20-A153-D400-F6B9-4D79482F5CB5}"/>
                  </a:ext>
                </a:extLst>
              </p:cNvPr>
              <p:cNvSpPr/>
              <p:nvPr/>
            </p:nvSpPr>
            <p:spPr>
              <a:xfrm rot="1620000" flipH="1">
                <a:off x="5540443" y="3931314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Minus 148">
                <a:extLst>
                  <a:ext uri="{FF2B5EF4-FFF2-40B4-BE49-F238E27FC236}">
                    <a16:creationId xmlns:a16="http://schemas.microsoft.com/office/drawing/2014/main" id="{362B0DD1-310C-4959-B74E-410FD9253301}"/>
                  </a:ext>
                </a:extLst>
              </p:cNvPr>
              <p:cNvSpPr/>
              <p:nvPr/>
            </p:nvSpPr>
            <p:spPr>
              <a:xfrm rot="1620000" flipH="1">
                <a:off x="5226158" y="3771178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4" name="Minus 149">
                <a:extLst>
                  <a:ext uri="{FF2B5EF4-FFF2-40B4-BE49-F238E27FC236}">
                    <a16:creationId xmlns:a16="http://schemas.microsoft.com/office/drawing/2014/main" id="{E089397A-21D0-34A5-800C-F25F3ECB3F7E}"/>
                  </a:ext>
                </a:extLst>
              </p:cNvPr>
              <p:cNvSpPr/>
              <p:nvPr/>
            </p:nvSpPr>
            <p:spPr>
              <a:xfrm rot="1620000" flipH="1">
                <a:off x="5961813" y="4647620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5" name="Minus 150">
                <a:extLst>
                  <a:ext uri="{FF2B5EF4-FFF2-40B4-BE49-F238E27FC236}">
                    <a16:creationId xmlns:a16="http://schemas.microsoft.com/office/drawing/2014/main" id="{35BF0013-97A6-1A90-5994-FB20004FE70F}"/>
                  </a:ext>
                </a:extLst>
              </p:cNvPr>
              <p:cNvSpPr/>
              <p:nvPr/>
            </p:nvSpPr>
            <p:spPr>
              <a:xfrm rot="1620000" flipH="1">
                <a:off x="5647528" y="4487483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" name="Minus 151">
                <a:extLst>
                  <a:ext uri="{FF2B5EF4-FFF2-40B4-BE49-F238E27FC236}">
                    <a16:creationId xmlns:a16="http://schemas.microsoft.com/office/drawing/2014/main" id="{FB96C02A-4EFB-06FC-F609-60F53F8A8324}"/>
                  </a:ext>
                </a:extLst>
              </p:cNvPr>
              <p:cNvSpPr/>
              <p:nvPr/>
            </p:nvSpPr>
            <p:spPr>
              <a:xfrm rot="1620000" flipH="1">
                <a:off x="5333242" y="4327347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" name="Minus 152">
                <a:extLst>
                  <a:ext uri="{FF2B5EF4-FFF2-40B4-BE49-F238E27FC236}">
                    <a16:creationId xmlns:a16="http://schemas.microsoft.com/office/drawing/2014/main" id="{9B4461AC-BCC2-B7CA-27F8-7879A60316F5}"/>
                  </a:ext>
                </a:extLst>
              </p:cNvPr>
              <p:cNvSpPr/>
              <p:nvPr/>
            </p:nvSpPr>
            <p:spPr>
              <a:xfrm rot="1620000" flipH="1">
                <a:off x="5018957" y="4167211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" name="Plus 153">
                <a:extLst>
                  <a:ext uri="{FF2B5EF4-FFF2-40B4-BE49-F238E27FC236}">
                    <a16:creationId xmlns:a16="http://schemas.microsoft.com/office/drawing/2014/main" id="{765CF6C2-C459-F16F-F5BD-C3CF85686488}"/>
                  </a:ext>
                </a:extLst>
              </p:cNvPr>
              <p:cNvSpPr/>
              <p:nvPr/>
            </p:nvSpPr>
            <p:spPr>
              <a:xfrm rot="1620000" flipH="1">
                <a:off x="5805431" y="4898599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9" name="Plus 154">
                <a:extLst>
                  <a:ext uri="{FF2B5EF4-FFF2-40B4-BE49-F238E27FC236}">
                    <a16:creationId xmlns:a16="http://schemas.microsoft.com/office/drawing/2014/main" id="{BD889762-71B1-AC86-2827-75EABF2F027F}"/>
                  </a:ext>
                </a:extLst>
              </p:cNvPr>
              <p:cNvSpPr/>
              <p:nvPr/>
            </p:nvSpPr>
            <p:spPr>
              <a:xfrm rot="1620000" flipH="1">
                <a:off x="5481745" y="4733673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0" name="Plus 155">
                <a:extLst>
                  <a:ext uri="{FF2B5EF4-FFF2-40B4-BE49-F238E27FC236}">
                    <a16:creationId xmlns:a16="http://schemas.microsoft.com/office/drawing/2014/main" id="{4C939A89-3307-12C1-49CD-798B8A6D5D83}"/>
                  </a:ext>
                </a:extLst>
              </p:cNvPr>
              <p:cNvSpPr/>
              <p:nvPr/>
            </p:nvSpPr>
            <p:spPr>
              <a:xfrm rot="1620000" flipH="1">
                <a:off x="5158059" y="4568747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1" name="Plus 156">
                <a:extLst>
                  <a:ext uri="{FF2B5EF4-FFF2-40B4-BE49-F238E27FC236}">
                    <a16:creationId xmlns:a16="http://schemas.microsoft.com/office/drawing/2014/main" id="{4B5756FA-E5EE-39CA-D9E2-58E11F251F94}"/>
                  </a:ext>
                </a:extLst>
              </p:cNvPr>
              <p:cNvSpPr/>
              <p:nvPr/>
            </p:nvSpPr>
            <p:spPr>
              <a:xfrm rot="1620000" flipH="1">
                <a:off x="4834373" y="4403821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2" name="Minus 157">
                <a:extLst>
                  <a:ext uri="{FF2B5EF4-FFF2-40B4-BE49-F238E27FC236}">
                    <a16:creationId xmlns:a16="http://schemas.microsoft.com/office/drawing/2014/main" id="{360385DE-A9AB-921B-D5B8-C5EDCA6258E5}"/>
                  </a:ext>
                </a:extLst>
              </p:cNvPr>
              <p:cNvSpPr/>
              <p:nvPr/>
            </p:nvSpPr>
            <p:spPr>
              <a:xfrm rot="1620000" flipH="1">
                <a:off x="4649086" y="3066070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3" name="Minus 158">
                <a:extLst>
                  <a:ext uri="{FF2B5EF4-FFF2-40B4-BE49-F238E27FC236}">
                    <a16:creationId xmlns:a16="http://schemas.microsoft.com/office/drawing/2014/main" id="{516B2C7D-3DB2-5B04-EC9B-7DE6A94A3695}"/>
                  </a:ext>
                </a:extLst>
              </p:cNvPr>
              <p:cNvSpPr/>
              <p:nvPr/>
            </p:nvSpPr>
            <p:spPr>
              <a:xfrm rot="1620000" flipH="1">
                <a:off x="4334800" y="2905934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4" name="Minus 159">
                <a:extLst>
                  <a:ext uri="{FF2B5EF4-FFF2-40B4-BE49-F238E27FC236}">
                    <a16:creationId xmlns:a16="http://schemas.microsoft.com/office/drawing/2014/main" id="{1CF03FAC-FA72-AAF8-11EB-D8BF15669396}"/>
                  </a:ext>
                </a:extLst>
              </p:cNvPr>
              <p:cNvSpPr/>
              <p:nvPr/>
            </p:nvSpPr>
            <p:spPr>
              <a:xfrm rot="1620000" flipH="1">
                <a:off x="4101603" y="4066447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5" name="Minus 160">
                <a:extLst>
                  <a:ext uri="{FF2B5EF4-FFF2-40B4-BE49-F238E27FC236}">
                    <a16:creationId xmlns:a16="http://schemas.microsoft.com/office/drawing/2014/main" id="{0E69A6AC-5DCD-7190-C564-9871E4F28183}"/>
                  </a:ext>
                </a:extLst>
              </p:cNvPr>
              <p:cNvSpPr/>
              <p:nvPr/>
            </p:nvSpPr>
            <p:spPr>
              <a:xfrm rot="1620000" flipH="1">
                <a:off x="3787317" y="3906310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6" name="Minus 161">
                <a:extLst>
                  <a:ext uri="{FF2B5EF4-FFF2-40B4-BE49-F238E27FC236}">
                    <a16:creationId xmlns:a16="http://schemas.microsoft.com/office/drawing/2014/main" id="{292266DF-1078-83E8-E6C1-27A51B0A15F5}"/>
                  </a:ext>
                </a:extLst>
              </p:cNvPr>
              <p:cNvSpPr/>
              <p:nvPr/>
            </p:nvSpPr>
            <p:spPr>
              <a:xfrm rot="1620000" flipH="1">
                <a:off x="3285237" y="2803594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7" name="Minus 162">
                <a:extLst>
                  <a:ext uri="{FF2B5EF4-FFF2-40B4-BE49-F238E27FC236}">
                    <a16:creationId xmlns:a16="http://schemas.microsoft.com/office/drawing/2014/main" id="{AF904246-FBA9-83ED-9E7A-2D5254364EBB}"/>
                  </a:ext>
                </a:extLst>
              </p:cNvPr>
              <p:cNvSpPr/>
              <p:nvPr/>
            </p:nvSpPr>
            <p:spPr>
              <a:xfrm rot="1620000" flipH="1">
                <a:off x="2970952" y="2643457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8" name="Minus 163">
                <a:extLst>
                  <a:ext uri="{FF2B5EF4-FFF2-40B4-BE49-F238E27FC236}">
                    <a16:creationId xmlns:a16="http://schemas.microsoft.com/office/drawing/2014/main" id="{6DFB735D-EFA3-DF54-97AE-FAB60ABEF1A9}"/>
                  </a:ext>
                </a:extLst>
              </p:cNvPr>
              <p:cNvSpPr/>
              <p:nvPr/>
            </p:nvSpPr>
            <p:spPr>
              <a:xfrm rot="1620000" flipH="1">
                <a:off x="2656666" y="2483321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9" name="Minus 164">
                <a:extLst>
                  <a:ext uri="{FF2B5EF4-FFF2-40B4-BE49-F238E27FC236}">
                    <a16:creationId xmlns:a16="http://schemas.microsoft.com/office/drawing/2014/main" id="{32E6F1D0-1F49-22B7-60C5-F5D89CF968C2}"/>
                  </a:ext>
                </a:extLst>
              </p:cNvPr>
              <p:cNvSpPr/>
              <p:nvPr/>
            </p:nvSpPr>
            <p:spPr>
              <a:xfrm rot="1620000" flipH="1">
                <a:off x="2342381" y="2323185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0" name="Minus 165">
                <a:extLst>
                  <a:ext uri="{FF2B5EF4-FFF2-40B4-BE49-F238E27FC236}">
                    <a16:creationId xmlns:a16="http://schemas.microsoft.com/office/drawing/2014/main" id="{26328A00-7C35-0759-32E8-8DD4CB06C031}"/>
                  </a:ext>
                </a:extLst>
              </p:cNvPr>
              <p:cNvSpPr/>
              <p:nvPr/>
            </p:nvSpPr>
            <p:spPr>
              <a:xfrm rot="1620000" flipH="1">
                <a:off x="3088623" y="3167664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1" name="Minus 166">
                <a:extLst>
                  <a:ext uri="{FF2B5EF4-FFF2-40B4-BE49-F238E27FC236}">
                    <a16:creationId xmlns:a16="http://schemas.microsoft.com/office/drawing/2014/main" id="{161292B2-6984-99C8-787A-B619828B5382}"/>
                  </a:ext>
                </a:extLst>
              </p:cNvPr>
              <p:cNvSpPr/>
              <p:nvPr/>
            </p:nvSpPr>
            <p:spPr>
              <a:xfrm rot="1620000" flipH="1">
                <a:off x="2774338" y="3007528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2" name="Minus 167">
                <a:extLst>
                  <a:ext uri="{FF2B5EF4-FFF2-40B4-BE49-F238E27FC236}">
                    <a16:creationId xmlns:a16="http://schemas.microsoft.com/office/drawing/2014/main" id="{5B3F2896-CA4E-0BCC-04F7-CD756BD8F907}"/>
                  </a:ext>
                </a:extLst>
              </p:cNvPr>
              <p:cNvSpPr/>
              <p:nvPr/>
            </p:nvSpPr>
            <p:spPr>
              <a:xfrm rot="1620000" flipH="1">
                <a:off x="2460052" y="2847391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3" name="Minus 168">
                <a:extLst>
                  <a:ext uri="{FF2B5EF4-FFF2-40B4-BE49-F238E27FC236}">
                    <a16:creationId xmlns:a16="http://schemas.microsoft.com/office/drawing/2014/main" id="{4D61322D-5263-17E6-8E47-A0A27FB81BE3}"/>
                  </a:ext>
                </a:extLst>
              </p:cNvPr>
              <p:cNvSpPr/>
              <p:nvPr/>
            </p:nvSpPr>
            <p:spPr>
              <a:xfrm rot="1620000" flipH="1">
                <a:off x="2145767" y="2687255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4" name="Minus 169">
                <a:extLst>
                  <a:ext uri="{FF2B5EF4-FFF2-40B4-BE49-F238E27FC236}">
                    <a16:creationId xmlns:a16="http://schemas.microsoft.com/office/drawing/2014/main" id="{0EBB0C3C-BB33-3882-16A1-898059E42426}"/>
                  </a:ext>
                </a:extLst>
              </p:cNvPr>
              <p:cNvSpPr/>
              <p:nvPr/>
            </p:nvSpPr>
            <p:spPr>
              <a:xfrm rot="1620000" flipH="1">
                <a:off x="6498911" y="4416352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5" name="Minus 170">
                <a:extLst>
                  <a:ext uri="{FF2B5EF4-FFF2-40B4-BE49-F238E27FC236}">
                    <a16:creationId xmlns:a16="http://schemas.microsoft.com/office/drawing/2014/main" id="{80CB9F48-9748-2BAE-5D84-96B18DE98A84}"/>
                  </a:ext>
                </a:extLst>
              </p:cNvPr>
              <p:cNvSpPr/>
              <p:nvPr/>
            </p:nvSpPr>
            <p:spPr>
              <a:xfrm rot="1620000" flipH="1">
                <a:off x="6302297" y="4780422"/>
                <a:ext cx="252000" cy="180000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6" name="Plus 171">
                <a:extLst>
                  <a:ext uri="{FF2B5EF4-FFF2-40B4-BE49-F238E27FC236}">
                    <a16:creationId xmlns:a16="http://schemas.microsoft.com/office/drawing/2014/main" id="{A7522AA0-D8F3-34E2-2A5F-CEFE93973B0E}"/>
                  </a:ext>
                </a:extLst>
              </p:cNvPr>
              <p:cNvSpPr/>
              <p:nvPr/>
            </p:nvSpPr>
            <p:spPr>
              <a:xfrm rot="1620000" flipH="1">
                <a:off x="2915499" y="3450544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7" name="Plus 172">
                <a:extLst>
                  <a:ext uri="{FF2B5EF4-FFF2-40B4-BE49-F238E27FC236}">
                    <a16:creationId xmlns:a16="http://schemas.microsoft.com/office/drawing/2014/main" id="{CF5C6A66-DF59-42E7-A353-C45532EDACFF}"/>
                  </a:ext>
                </a:extLst>
              </p:cNvPr>
              <p:cNvSpPr/>
              <p:nvPr/>
            </p:nvSpPr>
            <p:spPr>
              <a:xfrm rot="1620000" flipH="1">
                <a:off x="2591813" y="3285618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8" name="Plus 173">
                <a:extLst>
                  <a:ext uri="{FF2B5EF4-FFF2-40B4-BE49-F238E27FC236}">
                    <a16:creationId xmlns:a16="http://schemas.microsoft.com/office/drawing/2014/main" id="{87FFC0AA-B43E-84A2-8291-BF0BEE3E26EB}"/>
                  </a:ext>
                </a:extLst>
              </p:cNvPr>
              <p:cNvSpPr/>
              <p:nvPr/>
            </p:nvSpPr>
            <p:spPr>
              <a:xfrm rot="1620000" flipH="1">
                <a:off x="2268128" y="3120692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9" name="Plus 174">
                <a:extLst>
                  <a:ext uri="{FF2B5EF4-FFF2-40B4-BE49-F238E27FC236}">
                    <a16:creationId xmlns:a16="http://schemas.microsoft.com/office/drawing/2014/main" id="{2958C85C-B53E-F6D2-D588-8910F594902A}"/>
                  </a:ext>
                </a:extLst>
              </p:cNvPr>
              <p:cNvSpPr/>
              <p:nvPr/>
            </p:nvSpPr>
            <p:spPr>
              <a:xfrm rot="1620000" flipH="1">
                <a:off x="1944442" y="2955766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0" name="Plus 175">
                <a:extLst>
                  <a:ext uri="{FF2B5EF4-FFF2-40B4-BE49-F238E27FC236}">
                    <a16:creationId xmlns:a16="http://schemas.microsoft.com/office/drawing/2014/main" id="{2451EE56-DBF9-E3E0-8FBD-864B6E888592}"/>
                  </a:ext>
                </a:extLst>
              </p:cNvPr>
              <p:cNvSpPr/>
              <p:nvPr/>
            </p:nvSpPr>
            <p:spPr>
              <a:xfrm rot="1620000" flipH="1">
                <a:off x="3518135" y="2454243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1" name="Plus 176">
                <a:extLst>
                  <a:ext uri="{FF2B5EF4-FFF2-40B4-BE49-F238E27FC236}">
                    <a16:creationId xmlns:a16="http://schemas.microsoft.com/office/drawing/2014/main" id="{0C51C76C-8231-181A-1034-06572104B7FB}"/>
                  </a:ext>
                </a:extLst>
              </p:cNvPr>
              <p:cNvSpPr/>
              <p:nvPr/>
            </p:nvSpPr>
            <p:spPr>
              <a:xfrm rot="1620000" flipH="1">
                <a:off x="3194449" y="2289317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2" name="Plus 177">
                <a:extLst>
                  <a:ext uri="{FF2B5EF4-FFF2-40B4-BE49-F238E27FC236}">
                    <a16:creationId xmlns:a16="http://schemas.microsoft.com/office/drawing/2014/main" id="{0DBA9B44-BF5C-53E2-F263-73F9890B12E2}"/>
                  </a:ext>
                </a:extLst>
              </p:cNvPr>
              <p:cNvSpPr/>
              <p:nvPr/>
            </p:nvSpPr>
            <p:spPr>
              <a:xfrm rot="1620000" flipH="1">
                <a:off x="2870763" y="2124391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3" name="Plus 178">
                <a:extLst>
                  <a:ext uri="{FF2B5EF4-FFF2-40B4-BE49-F238E27FC236}">
                    <a16:creationId xmlns:a16="http://schemas.microsoft.com/office/drawing/2014/main" id="{71464EEA-FF9D-3D9D-CF05-03E5579D1637}"/>
                  </a:ext>
                </a:extLst>
              </p:cNvPr>
              <p:cNvSpPr/>
              <p:nvPr/>
            </p:nvSpPr>
            <p:spPr>
              <a:xfrm rot="1620000" flipH="1">
                <a:off x="2547078" y="1959464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4" name="Plus 179">
                <a:extLst>
                  <a:ext uri="{FF2B5EF4-FFF2-40B4-BE49-F238E27FC236}">
                    <a16:creationId xmlns:a16="http://schemas.microsoft.com/office/drawing/2014/main" id="{030DB1AA-9076-1905-910C-9E13953AEF2C}"/>
                  </a:ext>
                </a:extLst>
              </p:cNvPr>
              <p:cNvSpPr/>
              <p:nvPr/>
            </p:nvSpPr>
            <p:spPr>
              <a:xfrm rot="1620000" flipH="1">
                <a:off x="6147922" y="5064382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5" name="Plus 180">
                <a:extLst>
                  <a:ext uri="{FF2B5EF4-FFF2-40B4-BE49-F238E27FC236}">
                    <a16:creationId xmlns:a16="http://schemas.microsoft.com/office/drawing/2014/main" id="{BD7B9250-E4B1-24CC-1BD0-BCA18ED7A85E}"/>
                  </a:ext>
                </a:extLst>
              </p:cNvPr>
              <p:cNvSpPr/>
              <p:nvPr/>
            </p:nvSpPr>
            <p:spPr>
              <a:xfrm rot="1620000" flipH="1">
                <a:off x="4442496" y="3376285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6" name="Plus 181">
                <a:extLst>
                  <a:ext uri="{FF2B5EF4-FFF2-40B4-BE49-F238E27FC236}">
                    <a16:creationId xmlns:a16="http://schemas.microsoft.com/office/drawing/2014/main" id="{08809150-B6F5-281C-ADEF-366ABBCB7284}"/>
                  </a:ext>
                </a:extLst>
              </p:cNvPr>
              <p:cNvSpPr/>
              <p:nvPr/>
            </p:nvSpPr>
            <p:spPr>
              <a:xfrm rot="1620000" flipH="1">
                <a:off x="4118810" y="3211359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7" name="Plus 182">
                <a:extLst>
                  <a:ext uri="{FF2B5EF4-FFF2-40B4-BE49-F238E27FC236}">
                    <a16:creationId xmlns:a16="http://schemas.microsoft.com/office/drawing/2014/main" id="{D16E3385-8900-6A61-0D5C-756F3EB03048}"/>
                  </a:ext>
                </a:extLst>
              </p:cNvPr>
              <p:cNvSpPr/>
              <p:nvPr/>
            </p:nvSpPr>
            <p:spPr>
              <a:xfrm rot="1620000" flipH="1">
                <a:off x="4268528" y="3735099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8" name="Plus 183">
                <a:extLst>
                  <a:ext uri="{FF2B5EF4-FFF2-40B4-BE49-F238E27FC236}">
                    <a16:creationId xmlns:a16="http://schemas.microsoft.com/office/drawing/2014/main" id="{91DE66F7-8853-91ED-E0BB-8946DE8F8E83}"/>
                  </a:ext>
                </a:extLst>
              </p:cNvPr>
              <p:cNvSpPr/>
              <p:nvPr/>
            </p:nvSpPr>
            <p:spPr>
              <a:xfrm rot="1620000" flipH="1">
                <a:off x="3944843" y="3570173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9" name="Volný tvar 184">
                <a:extLst>
                  <a:ext uri="{FF2B5EF4-FFF2-40B4-BE49-F238E27FC236}">
                    <a16:creationId xmlns:a16="http://schemas.microsoft.com/office/drawing/2014/main" id="{A3D0371E-E939-CB9C-FB63-FB10791C354C}"/>
                  </a:ext>
                </a:extLst>
              </p:cNvPr>
              <p:cNvSpPr/>
              <p:nvPr/>
            </p:nvSpPr>
            <p:spPr>
              <a:xfrm rot="1620000" flipH="1">
                <a:off x="4832448" y="3347039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0" name="Volný tvar 185">
                <a:extLst>
                  <a:ext uri="{FF2B5EF4-FFF2-40B4-BE49-F238E27FC236}">
                    <a16:creationId xmlns:a16="http://schemas.microsoft.com/office/drawing/2014/main" id="{D00078FA-6161-9FB3-FB84-96B946478CBC}"/>
                  </a:ext>
                </a:extLst>
              </p:cNvPr>
              <p:cNvSpPr/>
              <p:nvPr/>
            </p:nvSpPr>
            <p:spPr>
              <a:xfrm rot="12420000">
                <a:off x="4492708" y="4031957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1" name="Volný tvar 186">
                <a:extLst>
                  <a:ext uri="{FF2B5EF4-FFF2-40B4-BE49-F238E27FC236}">
                    <a16:creationId xmlns:a16="http://schemas.microsoft.com/office/drawing/2014/main" id="{A41B4C76-EC8F-4D1D-DCC7-EC62064CD682}"/>
                  </a:ext>
                </a:extLst>
              </p:cNvPr>
              <p:cNvSpPr/>
              <p:nvPr/>
            </p:nvSpPr>
            <p:spPr>
              <a:xfrm rot="12420000">
                <a:off x="4857694" y="3331712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2" name="Volný tvar 187">
                <a:extLst>
                  <a:ext uri="{FF2B5EF4-FFF2-40B4-BE49-F238E27FC236}">
                    <a16:creationId xmlns:a16="http://schemas.microsoft.com/office/drawing/2014/main" id="{3F8417CB-E711-D852-8BD4-969EF68FDB59}"/>
                  </a:ext>
                </a:extLst>
              </p:cNvPr>
              <p:cNvSpPr/>
              <p:nvPr/>
            </p:nvSpPr>
            <p:spPr>
              <a:xfrm rot="12420000">
                <a:off x="3662601" y="2750972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3" name="Volný tvar 188">
                <a:extLst>
                  <a:ext uri="{FF2B5EF4-FFF2-40B4-BE49-F238E27FC236}">
                    <a16:creationId xmlns:a16="http://schemas.microsoft.com/office/drawing/2014/main" id="{BD119BC5-1265-8ADF-A638-70FC2F50D670}"/>
                  </a:ext>
                </a:extLst>
              </p:cNvPr>
              <p:cNvSpPr/>
              <p:nvPr/>
            </p:nvSpPr>
            <p:spPr>
              <a:xfrm rot="12420000">
                <a:off x="3303339" y="3430681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4" name="Volný tvar 189">
                <a:extLst>
                  <a:ext uri="{FF2B5EF4-FFF2-40B4-BE49-F238E27FC236}">
                    <a16:creationId xmlns:a16="http://schemas.microsoft.com/office/drawing/2014/main" id="{4B2091D1-115C-59B4-9628-1992BFA630D9}"/>
                  </a:ext>
                </a:extLst>
              </p:cNvPr>
              <p:cNvSpPr/>
              <p:nvPr/>
            </p:nvSpPr>
            <p:spPr>
              <a:xfrm rot="1620000" flipH="1">
                <a:off x="4495921" y="4023208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5" name="Volný tvar 190">
                <a:extLst>
                  <a:ext uri="{FF2B5EF4-FFF2-40B4-BE49-F238E27FC236}">
                    <a16:creationId xmlns:a16="http://schemas.microsoft.com/office/drawing/2014/main" id="{90FE3137-4A89-73B5-C663-DE5B366BD369}"/>
                  </a:ext>
                </a:extLst>
              </p:cNvPr>
              <p:cNvSpPr/>
              <p:nvPr/>
            </p:nvSpPr>
            <p:spPr>
              <a:xfrm rot="1620000" flipH="1">
                <a:off x="3670028" y="2741390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6" name="Volný tvar 191">
                <a:extLst>
                  <a:ext uri="{FF2B5EF4-FFF2-40B4-BE49-F238E27FC236}">
                    <a16:creationId xmlns:a16="http://schemas.microsoft.com/office/drawing/2014/main" id="{E995BABE-07C6-5C5B-E52B-48A04AE96A00}"/>
                  </a:ext>
                </a:extLst>
              </p:cNvPr>
              <p:cNvSpPr/>
              <p:nvPr/>
            </p:nvSpPr>
            <p:spPr>
              <a:xfrm rot="1620000" flipH="1">
                <a:off x="3271045" y="3399103"/>
                <a:ext cx="448173" cy="389258"/>
              </a:xfrm>
              <a:custGeom>
                <a:avLst/>
                <a:gdLst>
                  <a:gd name="connsiteX0" fmla="*/ 0 w 393405"/>
                  <a:gd name="connsiteY0" fmla="*/ 0 h 393405"/>
                  <a:gd name="connsiteX1" fmla="*/ 180754 w 393405"/>
                  <a:gd name="connsiteY1" fmla="*/ 31898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393405"/>
                  <a:gd name="connsiteY0" fmla="*/ 0 h 393405"/>
                  <a:gd name="connsiteX1" fmla="*/ 159323 w 393405"/>
                  <a:gd name="connsiteY1" fmla="*/ 46185 h 393405"/>
                  <a:gd name="connsiteX2" fmla="*/ 287079 w 393405"/>
                  <a:gd name="connsiteY2" fmla="*/ 329609 h 393405"/>
                  <a:gd name="connsiteX3" fmla="*/ 393405 w 393405"/>
                  <a:gd name="connsiteY3" fmla="*/ 393405 h 393405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87079 w 448173"/>
                  <a:gd name="connsiteY2" fmla="*/ 329609 h 388642"/>
                  <a:gd name="connsiteX3" fmla="*/ 448173 w 448173"/>
                  <a:gd name="connsiteY3" fmla="*/ 388642 h 388642"/>
                  <a:gd name="connsiteX0" fmla="*/ 0 w 448173"/>
                  <a:gd name="connsiteY0" fmla="*/ 0 h 393753"/>
                  <a:gd name="connsiteX1" fmla="*/ 159323 w 448173"/>
                  <a:gd name="connsiteY1" fmla="*/ 46185 h 393753"/>
                  <a:gd name="connsiteX2" fmla="*/ 287079 w 448173"/>
                  <a:gd name="connsiteY2" fmla="*/ 355803 h 393753"/>
                  <a:gd name="connsiteX3" fmla="*/ 448173 w 448173"/>
                  <a:gd name="connsiteY3" fmla="*/ 388642 h 393753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68029 w 448173"/>
                  <a:gd name="connsiteY2" fmla="*/ 320084 h 388642"/>
                  <a:gd name="connsiteX3" fmla="*/ 448173 w 448173"/>
                  <a:gd name="connsiteY3" fmla="*/ 388642 h 388642"/>
                  <a:gd name="connsiteX0" fmla="*/ 0 w 448173"/>
                  <a:gd name="connsiteY0" fmla="*/ 0 h 388642"/>
                  <a:gd name="connsiteX1" fmla="*/ 159323 w 448173"/>
                  <a:gd name="connsiteY1" fmla="*/ 46185 h 388642"/>
                  <a:gd name="connsiteX2" fmla="*/ 270410 w 448173"/>
                  <a:gd name="connsiteY2" fmla="*/ 308178 h 388642"/>
                  <a:gd name="connsiteX3" fmla="*/ 448173 w 448173"/>
                  <a:gd name="connsiteY3" fmla="*/ 388642 h 388642"/>
                  <a:gd name="connsiteX0" fmla="*/ 0 w 448173"/>
                  <a:gd name="connsiteY0" fmla="*/ 616 h 389258"/>
                  <a:gd name="connsiteX1" fmla="*/ 159323 w 448173"/>
                  <a:gd name="connsiteY1" fmla="*/ 46801 h 389258"/>
                  <a:gd name="connsiteX2" fmla="*/ 270410 w 448173"/>
                  <a:gd name="connsiteY2" fmla="*/ 308794 h 389258"/>
                  <a:gd name="connsiteX3" fmla="*/ 448173 w 448173"/>
                  <a:gd name="connsiteY3" fmla="*/ 389258 h 38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173" h="389258">
                    <a:moveTo>
                      <a:pt x="0" y="616"/>
                    </a:moveTo>
                    <a:cubicBezTo>
                      <a:pt x="62633" y="-658"/>
                      <a:pt x="114255" y="-4562"/>
                      <a:pt x="159323" y="46801"/>
                    </a:cubicBezTo>
                    <a:cubicBezTo>
                      <a:pt x="204391" y="98164"/>
                      <a:pt x="222268" y="251718"/>
                      <a:pt x="270410" y="308794"/>
                    </a:cubicBezTo>
                    <a:cubicBezTo>
                      <a:pt x="318552" y="365870"/>
                      <a:pt x="448173" y="389258"/>
                      <a:pt x="448173" y="38925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7" name="Šipka doprava 192">
                <a:extLst>
                  <a:ext uri="{FF2B5EF4-FFF2-40B4-BE49-F238E27FC236}">
                    <a16:creationId xmlns:a16="http://schemas.microsoft.com/office/drawing/2014/main" id="{E8A9C1B4-23AF-A537-D268-554B02415462}"/>
                  </a:ext>
                </a:extLst>
              </p:cNvPr>
              <p:cNvSpPr/>
              <p:nvPr/>
            </p:nvSpPr>
            <p:spPr>
              <a:xfrm rot="1620000">
                <a:off x="3955533" y="3513359"/>
                <a:ext cx="850393" cy="23365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8" name="Plus 195">
                <a:extLst>
                  <a:ext uri="{FF2B5EF4-FFF2-40B4-BE49-F238E27FC236}">
                    <a16:creationId xmlns:a16="http://schemas.microsoft.com/office/drawing/2014/main" id="{54133687-9934-C82B-E417-2ED956FE9E4F}"/>
                  </a:ext>
                </a:extLst>
              </p:cNvPr>
              <p:cNvSpPr/>
              <p:nvPr/>
            </p:nvSpPr>
            <p:spPr>
              <a:xfrm rot="1620000" flipH="1">
                <a:off x="6357681" y="3922293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9" name="Plus 196">
                <a:extLst>
                  <a:ext uri="{FF2B5EF4-FFF2-40B4-BE49-F238E27FC236}">
                    <a16:creationId xmlns:a16="http://schemas.microsoft.com/office/drawing/2014/main" id="{EDE9E839-F275-2478-73D7-64BA4A1E21AE}"/>
                  </a:ext>
                </a:extLst>
              </p:cNvPr>
              <p:cNvSpPr/>
              <p:nvPr/>
            </p:nvSpPr>
            <p:spPr>
              <a:xfrm rot="1620000" flipH="1">
                <a:off x="6033995" y="3757367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60" name="Plus 197">
                <a:extLst>
                  <a:ext uri="{FF2B5EF4-FFF2-40B4-BE49-F238E27FC236}">
                    <a16:creationId xmlns:a16="http://schemas.microsoft.com/office/drawing/2014/main" id="{6670C0DE-DC40-7F9C-B7D7-CE990688BC10}"/>
                  </a:ext>
                </a:extLst>
              </p:cNvPr>
              <p:cNvSpPr/>
              <p:nvPr/>
            </p:nvSpPr>
            <p:spPr>
              <a:xfrm rot="1620000" flipH="1">
                <a:off x="5710309" y="3592441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61" name="Plus 198">
                <a:extLst>
                  <a:ext uri="{FF2B5EF4-FFF2-40B4-BE49-F238E27FC236}">
                    <a16:creationId xmlns:a16="http://schemas.microsoft.com/office/drawing/2014/main" id="{104A5BE7-7838-65B0-02F0-B5A49B5322D7}"/>
                  </a:ext>
                </a:extLst>
              </p:cNvPr>
              <p:cNvSpPr/>
              <p:nvPr/>
            </p:nvSpPr>
            <p:spPr>
              <a:xfrm rot="1620000" flipH="1">
                <a:off x="5386623" y="3427515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62" name="Plus 199">
                <a:extLst>
                  <a:ext uri="{FF2B5EF4-FFF2-40B4-BE49-F238E27FC236}">
                    <a16:creationId xmlns:a16="http://schemas.microsoft.com/office/drawing/2014/main" id="{0C2D900A-9C87-0750-0E19-4C2976FEE9E6}"/>
                  </a:ext>
                </a:extLst>
              </p:cNvPr>
              <p:cNvSpPr/>
              <p:nvPr/>
            </p:nvSpPr>
            <p:spPr>
              <a:xfrm rot="1620000" flipH="1">
                <a:off x="6700172" y="4088076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DF558591-BB7E-75C4-04AC-92420D49C8EE}"/>
                </a:ext>
              </a:extLst>
            </p:cNvPr>
            <p:cNvSpPr txBox="1"/>
            <p:nvPr/>
          </p:nvSpPr>
          <p:spPr>
            <a:xfrm>
              <a:off x="4956576" y="5401262"/>
              <a:ext cx="1779336" cy="7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 err="1"/>
                <a:t>depolaritovaná</a:t>
              </a:r>
              <a:r>
                <a:rPr lang="cs-CZ" sz="1200" dirty="0"/>
                <a:t> membrána</a:t>
              </a:r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E9E30C2C-0C59-A1E0-E3EA-150DBE125E4A}"/>
                </a:ext>
              </a:extLst>
            </p:cNvPr>
            <p:cNvSpPr txBox="1"/>
            <p:nvPr/>
          </p:nvSpPr>
          <p:spPr>
            <a:xfrm>
              <a:off x="6773685" y="6259378"/>
              <a:ext cx="1889089" cy="7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polarizovaná membrána</a:t>
              </a:r>
            </a:p>
          </p:txBody>
        </p:sp>
        <p:sp>
          <p:nvSpPr>
            <p:cNvPr id="65" name="TextovéPole 64">
              <a:extLst>
                <a:ext uri="{FF2B5EF4-FFF2-40B4-BE49-F238E27FC236}">
                  <a16:creationId xmlns:a16="http://schemas.microsoft.com/office/drawing/2014/main" id="{32BB98CF-7ED7-8CA5-617A-BA6437023C12}"/>
                </a:ext>
              </a:extLst>
            </p:cNvPr>
            <p:cNvSpPr txBox="1"/>
            <p:nvPr/>
          </p:nvSpPr>
          <p:spPr>
            <a:xfrm>
              <a:off x="3745049" y="4866564"/>
              <a:ext cx="1889089" cy="7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 err="1"/>
                <a:t>repolarizovaná</a:t>
              </a:r>
              <a:r>
                <a:rPr lang="cs-CZ" sz="1200" dirty="0"/>
                <a:t> membrána</a:t>
              </a:r>
            </a:p>
          </p:txBody>
        </p:sp>
        <p:sp>
          <p:nvSpPr>
            <p:cNvPr id="67" name="Volný tvar 207">
              <a:extLst>
                <a:ext uri="{FF2B5EF4-FFF2-40B4-BE49-F238E27FC236}">
                  <a16:creationId xmlns:a16="http://schemas.microsoft.com/office/drawing/2014/main" id="{62A59EBA-F869-093C-1902-2EBC93BD5C40}"/>
                </a:ext>
              </a:extLst>
            </p:cNvPr>
            <p:cNvSpPr/>
            <p:nvPr/>
          </p:nvSpPr>
          <p:spPr>
            <a:xfrm>
              <a:off x="4621563" y="1079568"/>
              <a:ext cx="343904" cy="404480"/>
            </a:xfrm>
            <a:custGeom>
              <a:avLst/>
              <a:gdLst>
                <a:gd name="connsiteX0" fmla="*/ 23920 w 513710"/>
                <a:gd name="connsiteY0" fmla="*/ 254240 h 543051"/>
                <a:gd name="connsiteX1" fmla="*/ 59546 w 513710"/>
                <a:gd name="connsiteY1" fmla="*/ 467996 h 543051"/>
                <a:gd name="connsiteX2" fmla="*/ 213925 w 513710"/>
                <a:gd name="connsiteY2" fmla="*/ 527372 h 543051"/>
                <a:gd name="connsiteX3" fmla="*/ 463307 w 513710"/>
                <a:gd name="connsiteY3" fmla="*/ 527372 h 543051"/>
                <a:gd name="connsiteX4" fmla="*/ 510808 w 513710"/>
                <a:gd name="connsiteY4" fmla="*/ 349243 h 543051"/>
                <a:gd name="connsiteX5" fmla="*/ 415806 w 513710"/>
                <a:gd name="connsiteY5" fmla="*/ 337367 h 543051"/>
                <a:gd name="connsiteX6" fmla="*/ 344554 w 513710"/>
                <a:gd name="connsiteY6" fmla="*/ 206739 h 543051"/>
                <a:gd name="connsiteX7" fmla="*/ 249551 w 513710"/>
                <a:gd name="connsiteY7" fmla="*/ 28609 h 543051"/>
                <a:gd name="connsiteX8" fmla="*/ 59546 w 513710"/>
                <a:gd name="connsiteY8" fmla="*/ 4858 h 543051"/>
                <a:gd name="connsiteX9" fmla="*/ 169 w 513710"/>
                <a:gd name="connsiteY9" fmla="*/ 76110 h 543051"/>
                <a:gd name="connsiteX10" fmla="*/ 23920 w 513710"/>
                <a:gd name="connsiteY10" fmla="*/ 254240 h 543051"/>
                <a:gd name="connsiteX0" fmla="*/ 23920 w 513710"/>
                <a:gd name="connsiteY0" fmla="*/ 252495 h 541306"/>
                <a:gd name="connsiteX1" fmla="*/ 59546 w 513710"/>
                <a:gd name="connsiteY1" fmla="*/ 466251 h 541306"/>
                <a:gd name="connsiteX2" fmla="*/ 213925 w 513710"/>
                <a:gd name="connsiteY2" fmla="*/ 525627 h 541306"/>
                <a:gd name="connsiteX3" fmla="*/ 463307 w 513710"/>
                <a:gd name="connsiteY3" fmla="*/ 525627 h 541306"/>
                <a:gd name="connsiteX4" fmla="*/ 510808 w 513710"/>
                <a:gd name="connsiteY4" fmla="*/ 347498 h 541306"/>
                <a:gd name="connsiteX5" fmla="*/ 415806 w 513710"/>
                <a:gd name="connsiteY5" fmla="*/ 335622 h 541306"/>
                <a:gd name="connsiteX6" fmla="*/ 362367 w 513710"/>
                <a:gd name="connsiteY6" fmla="*/ 151555 h 541306"/>
                <a:gd name="connsiteX7" fmla="*/ 249551 w 513710"/>
                <a:gd name="connsiteY7" fmla="*/ 26864 h 541306"/>
                <a:gd name="connsiteX8" fmla="*/ 59546 w 513710"/>
                <a:gd name="connsiteY8" fmla="*/ 3113 h 541306"/>
                <a:gd name="connsiteX9" fmla="*/ 169 w 513710"/>
                <a:gd name="connsiteY9" fmla="*/ 74365 h 541306"/>
                <a:gd name="connsiteX10" fmla="*/ 23920 w 513710"/>
                <a:gd name="connsiteY10" fmla="*/ 252495 h 541306"/>
                <a:gd name="connsiteX0" fmla="*/ 23920 w 512911"/>
                <a:gd name="connsiteY0" fmla="*/ 252495 h 541306"/>
                <a:gd name="connsiteX1" fmla="*/ 59546 w 512911"/>
                <a:gd name="connsiteY1" fmla="*/ 466251 h 541306"/>
                <a:gd name="connsiteX2" fmla="*/ 213925 w 512911"/>
                <a:gd name="connsiteY2" fmla="*/ 525627 h 541306"/>
                <a:gd name="connsiteX3" fmla="*/ 463307 w 512911"/>
                <a:gd name="connsiteY3" fmla="*/ 525627 h 541306"/>
                <a:gd name="connsiteX4" fmla="*/ 510808 w 512911"/>
                <a:gd name="connsiteY4" fmla="*/ 347498 h 541306"/>
                <a:gd name="connsiteX5" fmla="*/ 427681 w 512911"/>
                <a:gd name="connsiteY5" fmla="*/ 258432 h 541306"/>
                <a:gd name="connsiteX6" fmla="*/ 362367 w 512911"/>
                <a:gd name="connsiteY6" fmla="*/ 151555 h 541306"/>
                <a:gd name="connsiteX7" fmla="*/ 249551 w 512911"/>
                <a:gd name="connsiteY7" fmla="*/ 26864 h 541306"/>
                <a:gd name="connsiteX8" fmla="*/ 59546 w 512911"/>
                <a:gd name="connsiteY8" fmla="*/ 3113 h 541306"/>
                <a:gd name="connsiteX9" fmla="*/ 169 w 512911"/>
                <a:gd name="connsiteY9" fmla="*/ 74365 h 541306"/>
                <a:gd name="connsiteX10" fmla="*/ 23920 w 512911"/>
                <a:gd name="connsiteY10" fmla="*/ 252495 h 5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911" h="541306">
                  <a:moveTo>
                    <a:pt x="23920" y="252495"/>
                  </a:moveTo>
                  <a:cubicBezTo>
                    <a:pt x="33816" y="317809"/>
                    <a:pt x="27879" y="420729"/>
                    <a:pt x="59546" y="466251"/>
                  </a:cubicBezTo>
                  <a:cubicBezTo>
                    <a:pt x="91213" y="511773"/>
                    <a:pt x="146632" y="515731"/>
                    <a:pt x="213925" y="525627"/>
                  </a:cubicBezTo>
                  <a:cubicBezTo>
                    <a:pt x="281219" y="535523"/>
                    <a:pt x="413827" y="555315"/>
                    <a:pt x="463307" y="525627"/>
                  </a:cubicBezTo>
                  <a:cubicBezTo>
                    <a:pt x="512787" y="495939"/>
                    <a:pt x="516746" y="392030"/>
                    <a:pt x="510808" y="347498"/>
                  </a:cubicBezTo>
                  <a:cubicBezTo>
                    <a:pt x="504870" y="302966"/>
                    <a:pt x="452421" y="291089"/>
                    <a:pt x="427681" y="258432"/>
                  </a:cubicBezTo>
                  <a:cubicBezTo>
                    <a:pt x="402941" y="225775"/>
                    <a:pt x="392055" y="190150"/>
                    <a:pt x="362367" y="151555"/>
                  </a:cubicBezTo>
                  <a:cubicBezTo>
                    <a:pt x="332679" y="112960"/>
                    <a:pt x="300021" y="51604"/>
                    <a:pt x="249551" y="26864"/>
                  </a:cubicBezTo>
                  <a:cubicBezTo>
                    <a:pt x="199081" y="2124"/>
                    <a:pt x="101110" y="-4804"/>
                    <a:pt x="59546" y="3113"/>
                  </a:cubicBezTo>
                  <a:cubicBezTo>
                    <a:pt x="17982" y="11030"/>
                    <a:pt x="2148" y="34781"/>
                    <a:pt x="169" y="74365"/>
                  </a:cubicBezTo>
                  <a:cubicBezTo>
                    <a:pt x="-1810" y="113949"/>
                    <a:pt x="14024" y="187181"/>
                    <a:pt x="23920" y="2524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65E387DB-946D-BB6E-639B-DB7E032247F7}"/>
                </a:ext>
              </a:extLst>
            </p:cNvPr>
            <p:cNvSpPr/>
            <p:nvPr/>
          </p:nvSpPr>
          <p:spPr>
            <a:xfrm>
              <a:off x="7789005" y="1468463"/>
              <a:ext cx="4572000" cy="4058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Akční potenciál (AP) šířící se axonem</a:t>
              </a:r>
            </a:p>
          </p:txBody>
        </p: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5687AB68-8699-48F2-2AE9-1800D7006123}"/>
                </a:ext>
              </a:extLst>
            </p:cNvPr>
            <p:cNvCxnSpPr/>
            <p:nvPr/>
          </p:nvCxnSpPr>
          <p:spPr>
            <a:xfrm flipV="1">
              <a:off x="8245429" y="1844824"/>
              <a:ext cx="600695" cy="2053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E715311D-12E3-894B-1A9F-F94783CEDBCD}"/>
                </a:ext>
              </a:extLst>
            </p:cNvPr>
            <p:cNvGrpSpPr/>
            <p:nvPr/>
          </p:nvGrpSpPr>
          <p:grpSpPr>
            <a:xfrm>
              <a:off x="6151388" y="2664059"/>
              <a:ext cx="1926182" cy="2106755"/>
              <a:chOff x="3017899" y="2664059"/>
              <a:chExt cx="1926182" cy="2106755"/>
            </a:xfrm>
          </p:grpSpPr>
          <p:sp>
            <p:nvSpPr>
              <p:cNvPr id="71" name="Šipka doprava 204">
                <a:extLst>
                  <a:ext uri="{FF2B5EF4-FFF2-40B4-BE49-F238E27FC236}">
                    <a16:creationId xmlns:a16="http://schemas.microsoft.com/office/drawing/2014/main" id="{4C588530-A34C-E0D1-38C8-4DAC310AA164}"/>
                  </a:ext>
                </a:extLst>
              </p:cNvPr>
              <p:cNvSpPr/>
              <p:nvPr/>
            </p:nvSpPr>
            <p:spPr>
              <a:xfrm rot="1620000">
                <a:off x="4584081" y="2664059"/>
                <a:ext cx="360000" cy="18000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43C550F8-600F-26B6-BF18-885D35D6FF2E}"/>
                  </a:ext>
                </a:extLst>
              </p:cNvPr>
              <p:cNvCxnSpPr/>
              <p:nvPr/>
            </p:nvCxnSpPr>
            <p:spPr>
              <a:xfrm flipH="1">
                <a:off x="3017899" y="2782949"/>
                <a:ext cx="1618598" cy="13082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8F2DAE23-D2A8-7FD9-6660-B8E5EBA05F8E}"/>
                  </a:ext>
                </a:extLst>
              </p:cNvPr>
              <p:cNvCxnSpPr/>
              <p:nvPr/>
            </p:nvCxnSpPr>
            <p:spPr>
              <a:xfrm flipH="1">
                <a:off x="4335878" y="2852936"/>
                <a:ext cx="461778" cy="19178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Volný tvar 79">
              <a:extLst>
                <a:ext uri="{FF2B5EF4-FFF2-40B4-BE49-F238E27FC236}">
                  <a16:creationId xmlns:a16="http://schemas.microsoft.com/office/drawing/2014/main" id="{45BADF5B-CB9F-8AEA-FB17-2BA54ED2FEDC}"/>
                </a:ext>
              </a:extLst>
            </p:cNvPr>
            <p:cNvSpPr/>
            <p:nvPr/>
          </p:nvSpPr>
          <p:spPr>
            <a:xfrm rot="1701708" flipH="1">
              <a:off x="7926861" y="2077224"/>
              <a:ext cx="265274" cy="598357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4063B39A-EA48-3488-E625-31F8E07D4F5D}"/>
                </a:ext>
              </a:extLst>
            </p:cNvPr>
            <p:cNvSpPr txBox="1"/>
            <p:nvPr/>
          </p:nvSpPr>
          <p:spPr>
            <a:xfrm>
              <a:off x="5177300" y="6163757"/>
              <a:ext cx="1889089" cy="40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depolarizace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C8653793-3852-A3E2-A66F-95E5819D55FC}"/>
                </a:ext>
              </a:extLst>
            </p:cNvPr>
            <p:cNvSpPr txBox="1"/>
            <p:nvPr/>
          </p:nvSpPr>
          <p:spPr>
            <a:xfrm>
              <a:off x="3495617" y="5952395"/>
              <a:ext cx="1889089" cy="40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200" dirty="0"/>
                <a:t>repolarizace</a:t>
              </a:r>
            </a:p>
          </p:txBody>
        </p: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5460344C-25E7-C821-A814-1B66323DE5FF}"/>
                </a:ext>
              </a:extLst>
            </p:cNvPr>
            <p:cNvCxnSpPr/>
            <p:nvPr/>
          </p:nvCxnSpPr>
          <p:spPr>
            <a:xfrm flipV="1">
              <a:off x="6505014" y="5420563"/>
              <a:ext cx="489984" cy="76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id="{D6ED02D7-0803-BA9B-8026-2EAC39042023}"/>
                </a:ext>
              </a:extLst>
            </p:cNvPr>
            <p:cNvCxnSpPr/>
            <p:nvPr/>
          </p:nvCxnSpPr>
          <p:spPr>
            <a:xfrm flipV="1">
              <a:off x="4423589" y="4848280"/>
              <a:ext cx="1363409" cy="10612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Skupina 175">
            <a:extLst>
              <a:ext uri="{FF2B5EF4-FFF2-40B4-BE49-F238E27FC236}">
                <a16:creationId xmlns:a16="http://schemas.microsoft.com/office/drawing/2014/main" id="{135592A8-39D8-7556-D723-1DFD1DB31114}"/>
              </a:ext>
            </a:extLst>
          </p:cNvPr>
          <p:cNvGrpSpPr>
            <a:grpSpLocks noChangeAspect="1"/>
          </p:cNvGrpSpPr>
          <p:nvPr/>
        </p:nvGrpSpPr>
        <p:grpSpPr>
          <a:xfrm>
            <a:off x="6873809" y="1073566"/>
            <a:ext cx="5017087" cy="3549625"/>
            <a:chOff x="467544" y="332656"/>
            <a:chExt cx="7938612" cy="5616624"/>
          </a:xfrm>
        </p:grpSpPr>
        <p:grpSp>
          <p:nvGrpSpPr>
            <p:cNvPr id="80" name="Skupina 79">
              <a:extLst>
                <a:ext uri="{FF2B5EF4-FFF2-40B4-BE49-F238E27FC236}">
                  <a16:creationId xmlns:a16="http://schemas.microsoft.com/office/drawing/2014/main" id="{83A6AC9C-BA72-91E3-2454-CB50EF4E58FA}"/>
                </a:ext>
              </a:extLst>
            </p:cNvPr>
            <p:cNvGrpSpPr/>
            <p:nvPr/>
          </p:nvGrpSpPr>
          <p:grpSpPr>
            <a:xfrm>
              <a:off x="467544" y="332656"/>
              <a:ext cx="7704856" cy="5616624"/>
              <a:chOff x="755576" y="764703"/>
              <a:chExt cx="6972892" cy="4147389"/>
            </a:xfrm>
          </p:grpSpPr>
          <p:sp>
            <p:nvSpPr>
              <p:cNvPr id="81" name="Volný tvar 1">
                <a:extLst>
                  <a:ext uri="{FF2B5EF4-FFF2-40B4-BE49-F238E27FC236}">
                    <a16:creationId xmlns:a16="http://schemas.microsoft.com/office/drawing/2014/main" id="{63DB33C6-551B-DE11-408B-8EE0A56A6DF2}"/>
                  </a:ext>
                </a:extLst>
              </p:cNvPr>
              <p:cNvSpPr/>
              <p:nvPr/>
            </p:nvSpPr>
            <p:spPr>
              <a:xfrm>
                <a:off x="755576" y="764703"/>
                <a:ext cx="6972892" cy="4133063"/>
              </a:xfrm>
              <a:custGeom>
                <a:avLst/>
                <a:gdLst>
                  <a:gd name="connsiteX0" fmla="*/ 1219064 w 4199729"/>
                  <a:gd name="connsiteY0" fmla="*/ 1212284 h 4338987"/>
                  <a:gd name="connsiteX1" fmla="*/ 1356224 w 4199729"/>
                  <a:gd name="connsiteY1" fmla="*/ 1578044 h 4338987"/>
                  <a:gd name="connsiteX2" fmla="*/ 1550534 w 4199729"/>
                  <a:gd name="connsiteY2" fmla="*/ 1658054 h 4338987"/>
                  <a:gd name="connsiteX3" fmla="*/ 1904864 w 4199729"/>
                  <a:gd name="connsiteY3" fmla="*/ 1680914 h 4338987"/>
                  <a:gd name="connsiteX4" fmla="*/ 2019164 w 4199729"/>
                  <a:gd name="connsiteY4" fmla="*/ 1543754 h 4338987"/>
                  <a:gd name="connsiteX5" fmla="*/ 2122034 w 4199729"/>
                  <a:gd name="connsiteY5" fmla="*/ 1292294 h 4338987"/>
                  <a:gd name="connsiteX6" fmla="*/ 2122034 w 4199729"/>
                  <a:gd name="connsiteY6" fmla="*/ 1120844 h 4338987"/>
                  <a:gd name="connsiteX7" fmla="*/ 2087744 w 4199729"/>
                  <a:gd name="connsiteY7" fmla="*/ 812234 h 4338987"/>
                  <a:gd name="connsiteX8" fmla="*/ 2076314 w 4199729"/>
                  <a:gd name="connsiteY8" fmla="*/ 777944 h 4338987"/>
                  <a:gd name="connsiteX9" fmla="*/ 2167754 w 4199729"/>
                  <a:gd name="connsiteY9" fmla="*/ 1086554 h 4338987"/>
                  <a:gd name="connsiteX10" fmla="*/ 2213474 w 4199729"/>
                  <a:gd name="connsiteY10" fmla="*/ 1269434 h 4338987"/>
                  <a:gd name="connsiteX11" fmla="*/ 2282054 w 4199729"/>
                  <a:gd name="connsiteY11" fmla="*/ 1303724 h 4338987"/>
                  <a:gd name="connsiteX12" fmla="*/ 2327774 w 4199729"/>
                  <a:gd name="connsiteY12" fmla="*/ 1166564 h 4338987"/>
                  <a:gd name="connsiteX13" fmla="*/ 2464934 w 4199729"/>
                  <a:gd name="connsiteY13" fmla="*/ 880814 h 4338987"/>
                  <a:gd name="connsiteX14" fmla="*/ 2556374 w 4199729"/>
                  <a:gd name="connsiteY14" fmla="*/ 640784 h 4338987"/>
                  <a:gd name="connsiteX15" fmla="*/ 2613524 w 4199729"/>
                  <a:gd name="connsiteY15" fmla="*/ 537914 h 4338987"/>
                  <a:gd name="connsiteX16" fmla="*/ 2556374 w 4199729"/>
                  <a:gd name="connsiteY16" fmla="*/ 789374 h 4338987"/>
                  <a:gd name="connsiteX17" fmla="*/ 2442074 w 4199729"/>
                  <a:gd name="connsiteY17" fmla="*/ 1097984 h 4338987"/>
                  <a:gd name="connsiteX18" fmla="*/ 2373494 w 4199729"/>
                  <a:gd name="connsiteY18" fmla="*/ 1406594 h 4338987"/>
                  <a:gd name="connsiteX19" fmla="*/ 2556374 w 4199729"/>
                  <a:gd name="connsiteY19" fmla="*/ 1578044 h 4338987"/>
                  <a:gd name="connsiteX20" fmla="*/ 2876414 w 4199729"/>
                  <a:gd name="connsiteY20" fmla="*/ 1658054 h 4338987"/>
                  <a:gd name="connsiteX21" fmla="*/ 3185024 w 4199729"/>
                  <a:gd name="connsiteY21" fmla="*/ 1658054 h 4338987"/>
                  <a:gd name="connsiteX22" fmla="*/ 3367904 w 4199729"/>
                  <a:gd name="connsiteY22" fmla="*/ 1566614 h 4338987"/>
                  <a:gd name="connsiteX23" fmla="*/ 3470774 w 4199729"/>
                  <a:gd name="connsiteY23" fmla="*/ 1372304 h 4338987"/>
                  <a:gd name="connsiteX24" fmla="*/ 3459344 w 4199729"/>
                  <a:gd name="connsiteY24" fmla="*/ 1097984 h 4338987"/>
                  <a:gd name="connsiteX25" fmla="*/ 3447914 w 4199729"/>
                  <a:gd name="connsiteY25" fmla="*/ 777944 h 4338987"/>
                  <a:gd name="connsiteX26" fmla="*/ 3756524 w 4199729"/>
                  <a:gd name="connsiteY26" fmla="*/ 572204 h 4338987"/>
                  <a:gd name="connsiteX27" fmla="*/ 3996554 w 4199729"/>
                  <a:gd name="connsiteY27" fmla="*/ 92144 h 4338987"/>
                  <a:gd name="connsiteX28" fmla="*/ 4030844 w 4199729"/>
                  <a:gd name="connsiteY28" fmla="*/ 12134 h 4338987"/>
                  <a:gd name="connsiteX29" fmla="*/ 4007984 w 4199729"/>
                  <a:gd name="connsiteY29" fmla="*/ 252164 h 4338987"/>
                  <a:gd name="connsiteX30" fmla="*/ 3825104 w 4199729"/>
                  <a:gd name="connsiteY30" fmla="*/ 652214 h 4338987"/>
                  <a:gd name="connsiteX31" fmla="*/ 3642224 w 4199729"/>
                  <a:gd name="connsiteY31" fmla="*/ 789374 h 4338987"/>
                  <a:gd name="connsiteX32" fmla="*/ 3527924 w 4199729"/>
                  <a:gd name="connsiteY32" fmla="*/ 892244 h 4338987"/>
                  <a:gd name="connsiteX33" fmla="*/ 3859394 w 4199729"/>
                  <a:gd name="connsiteY33" fmla="*/ 846524 h 4338987"/>
                  <a:gd name="connsiteX34" fmla="*/ 4190864 w 4199729"/>
                  <a:gd name="connsiteY34" fmla="*/ 720794 h 4338987"/>
                  <a:gd name="connsiteX35" fmla="*/ 4076564 w 4199729"/>
                  <a:gd name="connsiteY35" fmla="*/ 892244 h 4338987"/>
                  <a:gd name="connsiteX36" fmla="*/ 3779384 w 4199729"/>
                  <a:gd name="connsiteY36" fmla="*/ 937964 h 4338987"/>
                  <a:gd name="connsiteX37" fmla="*/ 3607934 w 4199729"/>
                  <a:gd name="connsiteY37" fmla="*/ 995114 h 4338987"/>
                  <a:gd name="connsiteX38" fmla="*/ 3653654 w 4199729"/>
                  <a:gd name="connsiteY38" fmla="*/ 1235144 h 4338987"/>
                  <a:gd name="connsiteX39" fmla="*/ 3619364 w 4199729"/>
                  <a:gd name="connsiteY39" fmla="*/ 1532324 h 4338987"/>
                  <a:gd name="connsiteX40" fmla="*/ 3459344 w 4199729"/>
                  <a:gd name="connsiteY40" fmla="*/ 1726634 h 4338987"/>
                  <a:gd name="connsiteX41" fmla="*/ 3276464 w 4199729"/>
                  <a:gd name="connsiteY41" fmla="*/ 2035244 h 4338987"/>
                  <a:gd name="connsiteX42" fmla="*/ 3230744 w 4199729"/>
                  <a:gd name="connsiteY42" fmla="*/ 2309564 h 4338987"/>
                  <a:gd name="connsiteX43" fmla="*/ 3402194 w 4199729"/>
                  <a:gd name="connsiteY43" fmla="*/ 2458154 h 4338987"/>
                  <a:gd name="connsiteX44" fmla="*/ 3756524 w 4199729"/>
                  <a:gd name="connsiteY44" fmla="*/ 2663894 h 4338987"/>
                  <a:gd name="connsiteX45" fmla="*/ 4076564 w 4199729"/>
                  <a:gd name="connsiteY45" fmla="*/ 2778194 h 4338987"/>
                  <a:gd name="connsiteX46" fmla="*/ 4076564 w 4199729"/>
                  <a:gd name="connsiteY46" fmla="*/ 2881064 h 4338987"/>
                  <a:gd name="connsiteX47" fmla="*/ 3767954 w 4199729"/>
                  <a:gd name="connsiteY47" fmla="*/ 2869634 h 4338987"/>
                  <a:gd name="connsiteX48" fmla="*/ 3402194 w 4199729"/>
                  <a:gd name="connsiteY48" fmla="*/ 2732474 h 4338987"/>
                  <a:gd name="connsiteX49" fmla="*/ 3082154 w 4199729"/>
                  <a:gd name="connsiteY49" fmla="*/ 2663894 h 4338987"/>
                  <a:gd name="connsiteX50" fmla="*/ 2956424 w 4199729"/>
                  <a:gd name="connsiteY50" fmla="*/ 2698184 h 4338987"/>
                  <a:gd name="connsiteX51" fmla="*/ 2819264 w 4199729"/>
                  <a:gd name="connsiteY51" fmla="*/ 2823914 h 4338987"/>
                  <a:gd name="connsiteX52" fmla="*/ 2762114 w 4199729"/>
                  <a:gd name="connsiteY52" fmla="*/ 2995364 h 4338987"/>
                  <a:gd name="connsiteX53" fmla="*/ 2967854 w 4199729"/>
                  <a:gd name="connsiteY53" fmla="*/ 3132524 h 4338987"/>
                  <a:gd name="connsiteX54" fmla="*/ 3173594 w 4199729"/>
                  <a:gd name="connsiteY54" fmla="*/ 3269684 h 4338987"/>
                  <a:gd name="connsiteX55" fmla="*/ 3345044 w 4199729"/>
                  <a:gd name="connsiteY55" fmla="*/ 3303974 h 4338987"/>
                  <a:gd name="connsiteX56" fmla="*/ 3265034 w 4199729"/>
                  <a:gd name="connsiteY56" fmla="*/ 3395414 h 4338987"/>
                  <a:gd name="connsiteX57" fmla="*/ 3002144 w 4199729"/>
                  <a:gd name="connsiteY57" fmla="*/ 3303974 h 4338987"/>
                  <a:gd name="connsiteX58" fmla="*/ 2750684 w 4199729"/>
                  <a:gd name="connsiteY58" fmla="*/ 3189674 h 4338987"/>
                  <a:gd name="connsiteX59" fmla="*/ 2636384 w 4199729"/>
                  <a:gd name="connsiteY59" fmla="*/ 3098234 h 4338987"/>
                  <a:gd name="connsiteX60" fmla="*/ 2567804 w 4199729"/>
                  <a:gd name="connsiteY60" fmla="*/ 3109664 h 4338987"/>
                  <a:gd name="connsiteX61" fmla="*/ 2556374 w 4199729"/>
                  <a:gd name="connsiteY61" fmla="*/ 3326834 h 4338987"/>
                  <a:gd name="connsiteX62" fmla="*/ 2670674 w 4199729"/>
                  <a:gd name="connsiteY62" fmla="*/ 3555434 h 4338987"/>
                  <a:gd name="connsiteX63" fmla="*/ 2727824 w 4199729"/>
                  <a:gd name="connsiteY63" fmla="*/ 4024064 h 4338987"/>
                  <a:gd name="connsiteX64" fmla="*/ 2693534 w 4199729"/>
                  <a:gd name="connsiteY64" fmla="*/ 4184084 h 4338987"/>
                  <a:gd name="connsiteX65" fmla="*/ 2533514 w 4199729"/>
                  <a:gd name="connsiteY65" fmla="*/ 4138364 h 4338987"/>
                  <a:gd name="connsiteX66" fmla="*/ 2533514 w 4199729"/>
                  <a:gd name="connsiteY66" fmla="*/ 3909764 h 4338987"/>
                  <a:gd name="connsiteX67" fmla="*/ 2430644 w 4199729"/>
                  <a:gd name="connsiteY67" fmla="*/ 3566864 h 4338987"/>
                  <a:gd name="connsiteX68" fmla="*/ 2304914 w 4199729"/>
                  <a:gd name="connsiteY68" fmla="*/ 3166814 h 4338987"/>
                  <a:gd name="connsiteX69" fmla="*/ 2259194 w 4199729"/>
                  <a:gd name="connsiteY69" fmla="*/ 3063944 h 4338987"/>
                  <a:gd name="connsiteX70" fmla="*/ 2076314 w 4199729"/>
                  <a:gd name="connsiteY70" fmla="*/ 2949644 h 4338987"/>
                  <a:gd name="connsiteX71" fmla="*/ 1847714 w 4199729"/>
                  <a:gd name="connsiteY71" fmla="*/ 3029654 h 4338987"/>
                  <a:gd name="connsiteX72" fmla="*/ 1413374 w 4199729"/>
                  <a:gd name="connsiteY72" fmla="*/ 3361124 h 4338987"/>
                  <a:gd name="connsiteX73" fmla="*/ 1379084 w 4199729"/>
                  <a:gd name="connsiteY73" fmla="*/ 3681164 h 4338987"/>
                  <a:gd name="connsiteX74" fmla="*/ 1379084 w 4199729"/>
                  <a:gd name="connsiteY74" fmla="*/ 3989774 h 4338987"/>
                  <a:gd name="connsiteX75" fmla="*/ 1287644 w 4199729"/>
                  <a:gd name="connsiteY75" fmla="*/ 4309814 h 4338987"/>
                  <a:gd name="connsiteX76" fmla="*/ 1196204 w 4199729"/>
                  <a:gd name="connsiteY76" fmla="*/ 4298384 h 4338987"/>
                  <a:gd name="connsiteX77" fmla="*/ 1184774 w 4199729"/>
                  <a:gd name="connsiteY77" fmla="*/ 4081214 h 4338987"/>
                  <a:gd name="connsiteX78" fmla="*/ 1196204 w 4199729"/>
                  <a:gd name="connsiteY78" fmla="*/ 3909764 h 4338987"/>
                  <a:gd name="connsiteX79" fmla="*/ 967604 w 4199729"/>
                  <a:gd name="connsiteY79" fmla="*/ 3989774 h 4338987"/>
                  <a:gd name="connsiteX80" fmla="*/ 716144 w 4199729"/>
                  <a:gd name="connsiteY80" fmla="*/ 4069784 h 4338987"/>
                  <a:gd name="connsiteX81" fmla="*/ 739004 w 4199729"/>
                  <a:gd name="connsiteY81" fmla="*/ 3955484 h 4338987"/>
                  <a:gd name="connsiteX82" fmla="*/ 1127624 w 4199729"/>
                  <a:gd name="connsiteY82" fmla="*/ 3795464 h 4338987"/>
                  <a:gd name="connsiteX83" fmla="*/ 1276214 w 4199729"/>
                  <a:gd name="connsiteY83" fmla="*/ 3726884 h 4338987"/>
                  <a:gd name="connsiteX84" fmla="*/ 1219064 w 4199729"/>
                  <a:gd name="connsiteY84" fmla="*/ 3372554 h 4338987"/>
                  <a:gd name="connsiteX85" fmla="*/ 1321934 w 4199729"/>
                  <a:gd name="connsiteY85" fmla="*/ 3121094 h 4338987"/>
                  <a:gd name="connsiteX86" fmla="*/ 1390514 w 4199729"/>
                  <a:gd name="connsiteY86" fmla="*/ 3052514 h 4338987"/>
                  <a:gd name="connsiteX87" fmla="*/ 1081904 w 4199729"/>
                  <a:gd name="connsiteY87" fmla="*/ 3029654 h 4338987"/>
                  <a:gd name="connsiteX88" fmla="*/ 727574 w 4199729"/>
                  <a:gd name="connsiteY88" fmla="*/ 2961074 h 4338987"/>
                  <a:gd name="connsiteX89" fmla="*/ 373244 w 4199729"/>
                  <a:gd name="connsiteY89" fmla="*/ 3132524 h 4338987"/>
                  <a:gd name="connsiteX90" fmla="*/ 418964 w 4199729"/>
                  <a:gd name="connsiteY90" fmla="*/ 3029654 h 4338987"/>
                  <a:gd name="connsiteX91" fmla="*/ 624704 w 4199729"/>
                  <a:gd name="connsiteY91" fmla="*/ 2926784 h 4338987"/>
                  <a:gd name="connsiteX92" fmla="*/ 807584 w 4199729"/>
                  <a:gd name="connsiteY92" fmla="*/ 2755334 h 4338987"/>
                  <a:gd name="connsiteX93" fmla="*/ 1150484 w 4199729"/>
                  <a:gd name="connsiteY93" fmla="*/ 2778194 h 4338987"/>
                  <a:gd name="connsiteX94" fmla="*/ 1459094 w 4199729"/>
                  <a:gd name="connsiteY94" fmla="*/ 2823914 h 4338987"/>
                  <a:gd name="connsiteX95" fmla="*/ 1950584 w 4199729"/>
                  <a:gd name="connsiteY95" fmla="*/ 2663894 h 4338987"/>
                  <a:gd name="connsiteX96" fmla="*/ 1699124 w 4199729"/>
                  <a:gd name="connsiteY96" fmla="*/ 2263844 h 4338987"/>
                  <a:gd name="connsiteX97" fmla="*/ 1687694 w 4199729"/>
                  <a:gd name="connsiteY97" fmla="*/ 1966664 h 4338987"/>
                  <a:gd name="connsiteX98" fmla="*/ 1264784 w 4199729"/>
                  <a:gd name="connsiteY98" fmla="*/ 1886654 h 4338987"/>
                  <a:gd name="connsiteX99" fmla="*/ 1093334 w 4199729"/>
                  <a:gd name="connsiteY99" fmla="*/ 1715204 h 4338987"/>
                  <a:gd name="connsiteX100" fmla="*/ 784724 w 4199729"/>
                  <a:gd name="connsiteY100" fmla="*/ 1555184 h 4338987"/>
                  <a:gd name="connsiteX101" fmla="*/ 350384 w 4199729"/>
                  <a:gd name="connsiteY101" fmla="*/ 1726634 h 4338987"/>
                  <a:gd name="connsiteX102" fmla="*/ 121784 w 4199729"/>
                  <a:gd name="connsiteY102" fmla="*/ 1795214 h 4338987"/>
                  <a:gd name="connsiteX103" fmla="*/ 7484 w 4199729"/>
                  <a:gd name="connsiteY103" fmla="*/ 1738064 h 4338987"/>
                  <a:gd name="connsiteX104" fmla="*/ 327524 w 4199729"/>
                  <a:gd name="connsiteY104" fmla="*/ 1635194 h 4338987"/>
                  <a:gd name="connsiteX105" fmla="*/ 624704 w 4199729"/>
                  <a:gd name="connsiteY105" fmla="*/ 1463744 h 4338987"/>
                  <a:gd name="connsiteX106" fmla="*/ 1070474 w 4199729"/>
                  <a:gd name="connsiteY106" fmla="*/ 1612334 h 4338987"/>
                  <a:gd name="connsiteX107" fmla="*/ 1241924 w 4199729"/>
                  <a:gd name="connsiteY107" fmla="*/ 1658054 h 4338987"/>
                  <a:gd name="connsiteX108" fmla="*/ 1184774 w 4199729"/>
                  <a:gd name="connsiteY108" fmla="*/ 1452314 h 4338987"/>
                  <a:gd name="connsiteX109" fmla="*/ 1173344 w 4199729"/>
                  <a:gd name="connsiteY109" fmla="*/ 1177994 h 4338987"/>
                  <a:gd name="connsiteX110" fmla="*/ 1219064 w 4199729"/>
                  <a:gd name="connsiteY110" fmla="*/ 1212284 h 4338987"/>
                  <a:gd name="connsiteX0" fmla="*/ 1219064 w 4199729"/>
                  <a:gd name="connsiteY0" fmla="*/ 1212284 h 4338987"/>
                  <a:gd name="connsiteX1" fmla="*/ 1356224 w 4199729"/>
                  <a:gd name="connsiteY1" fmla="*/ 1578044 h 4338987"/>
                  <a:gd name="connsiteX2" fmla="*/ 1550534 w 4199729"/>
                  <a:gd name="connsiteY2" fmla="*/ 1658054 h 4338987"/>
                  <a:gd name="connsiteX3" fmla="*/ 1904864 w 4199729"/>
                  <a:gd name="connsiteY3" fmla="*/ 1680914 h 4338987"/>
                  <a:gd name="connsiteX4" fmla="*/ 2019164 w 4199729"/>
                  <a:gd name="connsiteY4" fmla="*/ 1543754 h 4338987"/>
                  <a:gd name="connsiteX5" fmla="*/ 2122034 w 4199729"/>
                  <a:gd name="connsiteY5" fmla="*/ 1292294 h 4338987"/>
                  <a:gd name="connsiteX6" fmla="*/ 2122034 w 4199729"/>
                  <a:gd name="connsiteY6" fmla="*/ 1120844 h 4338987"/>
                  <a:gd name="connsiteX7" fmla="*/ 2087744 w 4199729"/>
                  <a:gd name="connsiteY7" fmla="*/ 812234 h 4338987"/>
                  <a:gd name="connsiteX8" fmla="*/ 2076314 w 4199729"/>
                  <a:gd name="connsiteY8" fmla="*/ 777944 h 4338987"/>
                  <a:gd name="connsiteX9" fmla="*/ 2167754 w 4199729"/>
                  <a:gd name="connsiteY9" fmla="*/ 1086554 h 4338987"/>
                  <a:gd name="connsiteX10" fmla="*/ 2213474 w 4199729"/>
                  <a:gd name="connsiteY10" fmla="*/ 1269434 h 4338987"/>
                  <a:gd name="connsiteX11" fmla="*/ 2282054 w 4199729"/>
                  <a:gd name="connsiteY11" fmla="*/ 1303724 h 4338987"/>
                  <a:gd name="connsiteX12" fmla="*/ 2327774 w 4199729"/>
                  <a:gd name="connsiteY12" fmla="*/ 1166564 h 4338987"/>
                  <a:gd name="connsiteX13" fmla="*/ 2464934 w 4199729"/>
                  <a:gd name="connsiteY13" fmla="*/ 880814 h 4338987"/>
                  <a:gd name="connsiteX14" fmla="*/ 2556374 w 4199729"/>
                  <a:gd name="connsiteY14" fmla="*/ 640784 h 4338987"/>
                  <a:gd name="connsiteX15" fmla="*/ 2613524 w 4199729"/>
                  <a:gd name="connsiteY15" fmla="*/ 537914 h 4338987"/>
                  <a:gd name="connsiteX16" fmla="*/ 2556374 w 4199729"/>
                  <a:gd name="connsiteY16" fmla="*/ 789374 h 4338987"/>
                  <a:gd name="connsiteX17" fmla="*/ 2442074 w 4199729"/>
                  <a:gd name="connsiteY17" fmla="*/ 1097984 h 4338987"/>
                  <a:gd name="connsiteX18" fmla="*/ 2373494 w 4199729"/>
                  <a:gd name="connsiteY18" fmla="*/ 1406594 h 4338987"/>
                  <a:gd name="connsiteX19" fmla="*/ 2556374 w 4199729"/>
                  <a:gd name="connsiteY19" fmla="*/ 1578044 h 4338987"/>
                  <a:gd name="connsiteX20" fmla="*/ 2876414 w 4199729"/>
                  <a:gd name="connsiteY20" fmla="*/ 1658054 h 4338987"/>
                  <a:gd name="connsiteX21" fmla="*/ 3185024 w 4199729"/>
                  <a:gd name="connsiteY21" fmla="*/ 1658054 h 4338987"/>
                  <a:gd name="connsiteX22" fmla="*/ 3367904 w 4199729"/>
                  <a:gd name="connsiteY22" fmla="*/ 1566614 h 4338987"/>
                  <a:gd name="connsiteX23" fmla="*/ 3470774 w 4199729"/>
                  <a:gd name="connsiteY23" fmla="*/ 1372304 h 4338987"/>
                  <a:gd name="connsiteX24" fmla="*/ 3459344 w 4199729"/>
                  <a:gd name="connsiteY24" fmla="*/ 1097984 h 4338987"/>
                  <a:gd name="connsiteX25" fmla="*/ 3447914 w 4199729"/>
                  <a:gd name="connsiteY25" fmla="*/ 777944 h 4338987"/>
                  <a:gd name="connsiteX26" fmla="*/ 3756524 w 4199729"/>
                  <a:gd name="connsiteY26" fmla="*/ 572204 h 4338987"/>
                  <a:gd name="connsiteX27" fmla="*/ 3996554 w 4199729"/>
                  <a:gd name="connsiteY27" fmla="*/ 92144 h 4338987"/>
                  <a:gd name="connsiteX28" fmla="*/ 4030844 w 4199729"/>
                  <a:gd name="connsiteY28" fmla="*/ 12134 h 4338987"/>
                  <a:gd name="connsiteX29" fmla="*/ 4007984 w 4199729"/>
                  <a:gd name="connsiteY29" fmla="*/ 252164 h 4338987"/>
                  <a:gd name="connsiteX30" fmla="*/ 3825104 w 4199729"/>
                  <a:gd name="connsiteY30" fmla="*/ 652214 h 4338987"/>
                  <a:gd name="connsiteX31" fmla="*/ 3642224 w 4199729"/>
                  <a:gd name="connsiteY31" fmla="*/ 789374 h 4338987"/>
                  <a:gd name="connsiteX32" fmla="*/ 3527924 w 4199729"/>
                  <a:gd name="connsiteY32" fmla="*/ 892244 h 4338987"/>
                  <a:gd name="connsiteX33" fmla="*/ 3859394 w 4199729"/>
                  <a:gd name="connsiteY33" fmla="*/ 846524 h 4338987"/>
                  <a:gd name="connsiteX34" fmla="*/ 4190864 w 4199729"/>
                  <a:gd name="connsiteY34" fmla="*/ 720794 h 4338987"/>
                  <a:gd name="connsiteX35" fmla="*/ 4076564 w 4199729"/>
                  <a:gd name="connsiteY35" fmla="*/ 892244 h 4338987"/>
                  <a:gd name="connsiteX36" fmla="*/ 3779384 w 4199729"/>
                  <a:gd name="connsiteY36" fmla="*/ 937964 h 4338987"/>
                  <a:gd name="connsiteX37" fmla="*/ 3607934 w 4199729"/>
                  <a:gd name="connsiteY37" fmla="*/ 995114 h 4338987"/>
                  <a:gd name="connsiteX38" fmla="*/ 3653654 w 4199729"/>
                  <a:gd name="connsiteY38" fmla="*/ 1235144 h 4338987"/>
                  <a:gd name="connsiteX39" fmla="*/ 3619364 w 4199729"/>
                  <a:gd name="connsiteY39" fmla="*/ 1532324 h 4338987"/>
                  <a:gd name="connsiteX40" fmla="*/ 3459344 w 4199729"/>
                  <a:gd name="connsiteY40" fmla="*/ 1726634 h 4338987"/>
                  <a:gd name="connsiteX41" fmla="*/ 3276464 w 4199729"/>
                  <a:gd name="connsiteY41" fmla="*/ 2035244 h 4338987"/>
                  <a:gd name="connsiteX42" fmla="*/ 3230744 w 4199729"/>
                  <a:gd name="connsiteY42" fmla="*/ 2309564 h 4338987"/>
                  <a:gd name="connsiteX43" fmla="*/ 3402194 w 4199729"/>
                  <a:gd name="connsiteY43" fmla="*/ 2458154 h 4338987"/>
                  <a:gd name="connsiteX44" fmla="*/ 3756524 w 4199729"/>
                  <a:gd name="connsiteY44" fmla="*/ 2663894 h 4338987"/>
                  <a:gd name="connsiteX45" fmla="*/ 4076564 w 4199729"/>
                  <a:gd name="connsiteY45" fmla="*/ 2778194 h 4338987"/>
                  <a:gd name="connsiteX46" fmla="*/ 4076564 w 4199729"/>
                  <a:gd name="connsiteY46" fmla="*/ 2881064 h 4338987"/>
                  <a:gd name="connsiteX47" fmla="*/ 3767954 w 4199729"/>
                  <a:gd name="connsiteY47" fmla="*/ 2869634 h 4338987"/>
                  <a:gd name="connsiteX48" fmla="*/ 3402194 w 4199729"/>
                  <a:gd name="connsiteY48" fmla="*/ 2732474 h 4338987"/>
                  <a:gd name="connsiteX49" fmla="*/ 3082154 w 4199729"/>
                  <a:gd name="connsiteY49" fmla="*/ 2663894 h 4338987"/>
                  <a:gd name="connsiteX50" fmla="*/ 2956424 w 4199729"/>
                  <a:gd name="connsiteY50" fmla="*/ 2698184 h 4338987"/>
                  <a:gd name="connsiteX51" fmla="*/ 2819264 w 4199729"/>
                  <a:gd name="connsiteY51" fmla="*/ 2823914 h 4338987"/>
                  <a:gd name="connsiteX52" fmla="*/ 2762114 w 4199729"/>
                  <a:gd name="connsiteY52" fmla="*/ 2995364 h 4338987"/>
                  <a:gd name="connsiteX53" fmla="*/ 2967854 w 4199729"/>
                  <a:gd name="connsiteY53" fmla="*/ 3132524 h 4338987"/>
                  <a:gd name="connsiteX54" fmla="*/ 3173594 w 4199729"/>
                  <a:gd name="connsiteY54" fmla="*/ 3269684 h 4338987"/>
                  <a:gd name="connsiteX55" fmla="*/ 3345044 w 4199729"/>
                  <a:gd name="connsiteY55" fmla="*/ 3303974 h 4338987"/>
                  <a:gd name="connsiteX56" fmla="*/ 3265034 w 4199729"/>
                  <a:gd name="connsiteY56" fmla="*/ 3395414 h 4338987"/>
                  <a:gd name="connsiteX57" fmla="*/ 3002144 w 4199729"/>
                  <a:gd name="connsiteY57" fmla="*/ 3303974 h 4338987"/>
                  <a:gd name="connsiteX58" fmla="*/ 2750684 w 4199729"/>
                  <a:gd name="connsiteY58" fmla="*/ 3189674 h 4338987"/>
                  <a:gd name="connsiteX59" fmla="*/ 2636384 w 4199729"/>
                  <a:gd name="connsiteY59" fmla="*/ 3098234 h 4338987"/>
                  <a:gd name="connsiteX60" fmla="*/ 2567804 w 4199729"/>
                  <a:gd name="connsiteY60" fmla="*/ 3109664 h 4338987"/>
                  <a:gd name="connsiteX61" fmla="*/ 2556374 w 4199729"/>
                  <a:gd name="connsiteY61" fmla="*/ 3326834 h 4338987"/>
                  <a:gd name="connsiteX62" fmla="*/ 2670674 w 4199729"/>
                  <a:gd name="connsiteY62" fmla="*/ 3555434 h 4338987"/>
                  <a:gd name="connsiteX63" fmla="*/ 2727824 w 4199729"/>
                  <a:gd name="connsiteY63" fmla="*/ 4024064 h 4338987"/>
                  <a:gd name="connsiteX64" fmla="*/ 2693534 w 4199729"/>
                  <a:gd name="connsiteY64" fmla="*/ 4184084 h 4338987"/>
                  <a:gd name="connsiteX65" fmla="*/ 2533514 w 4199729"/>
                  <a:gd name="connsiteY65" fmla="*/ 4138364 h 4338987"/>
                  <a:gd name="connsiteX66" fmla="*/ 2533514 w 4199729"/>
                  <a:gd name="connsiteY66" fmla="*/ 3909764 h 4338987"/>
                  <a:gd name="connsiteX67" fmla="*/ 2430644 w 4199729"/>
                  <a:gd name="connsiteY67" fmla="*/ 3566864 h 4338987"/>
                  <a:gd name="connsiteX68" fmla="*/ 2304914 w 4199729"/>
                  <a:gd name="connsiteY68" fmla="*/ 3166814 h 4338987"/>
                  <a:gd name="connsiteX69" fmla="*/ 2259194 w 4199729"/>
                  <a:gd name="connsiteY69" fmla="*/ 3063944 h 4338987"/>
                  <a:gd name="connsiteX70" fmla="*/ 2076314 w 4199729"/>
                  <a:gd name="connsiteY70" fmla="*/ 2949644 h 4338987"/>
                  <a:gd name="connsiteX71" fmla="*/ 1847714 w 4199729"/>
                  <a:gd name="connsiteY71" fmla="*/ 3029654 h 4338987"/>
                  <a:gd name="connsiteX72" fmla="*/ 1413374 w 4199729"/>
                  <a:gd name="connsiteY72" fmla="*/ 3361124 h 4338987"/>
                  <a:gd name="connsiteX73" fmla="*/ 1379084 w 4199729"/>
                  <a:gd name="connsiteY73" fmla="*/ 3681164 h 4338987"/>
                  <a:gd name="connsiteX74" fmla="*/ 1379084 w 4199729"/>
                  <a:gd name="connsiteY74" fmla="*/ 3989774 h 4338987"/>
                  <a:gd name="connsiteX75" fmla="*/ 1287644 w 4199729"/>
                  <a:gd name="connsiteY75" fmla="*/ 4309814 h 4338987"/>
                  <a:gd name="connsiteX76" fmla="*/ 1196204 w 4199729"/>
                  <a:gd name="connsiteY76" fmla="*/ 4298384 h 4338987"/>
                  <a:gd name="connsiteX77" fmla="*/ 1184774 w 4199729"/>
                  <a:gd name="connsiteY77" fmla="*/ 4081214 h 4338987"/>
                  <a:gd name="connsiteX78" fmla="*/ 1196204 w 4199729"/>
                  <a:gd name="connsiteY78" fmla="*/ 3909764 h 4338987"/>
                  <a:gd name="connsiteX79" fmla="*/ 967604 w 4199729"/>
                  <a:gd name="connsiteY79" fmla="*/ 3989774 h 4338987"/>
                  <a:gd name="connsiteX80" fmla="*/ 716144 w 4199729"/>
                  <a:gd name="connsiteY80" fmla="*/ 4069784 h 4338987"/>
                  <a:gd name="connsiteX81" fmla="*/ 739004 w 4199729"/>
                  <a:gd name="connsiteY81" fmla="*/ 3955484 h 4338987"/>
                  <a:gd name="connsiteX82" fmla="*/ 1127624 w 4199729"/>
                  <a:gd name="connsiteY82" fmla="*/ 3795464 h 4338987"/>
                  <a:gd name="connsiteX83" fmla="*/ 1276214 w 4199729"/>
                  <a:gd name="connsiteY83" fmla="*/ 3726884 h 4338987"/>
                  <a:gd name="connsiteX84" fmla="*/ 1219064 w 4199729"/>
                  <a:gd name="connsiteY84" fmla="*/ 3372554 h 4338987"/>
                  <a:gd name="connsiteX85" fmla="*/ 1321934 w 4199729"/>
                  <a:gd name="connsiteY85" fmla="*/ 3121094 h 4338987"/>
                  <a:gd name="connsiteX86" fmla="*/ 1390514 w 4199729"/>
                  <a:gd name="connsiteY86" fmla="*/ 3052514 h 4338987"/>
                  <a:gd name="connsiteX87" fmla="*/ 1081904 w 4199729"/>
                  <a:gd name="connsiteY87" fmla="*/ 3029654 h 4338987"/>
                  <a:gd name="connsiteX88" fmla="*/ 727574 w 4199729"/>
                  <a:gd name="connsiteY88" fmla="*/ 2961074 h 4338987"/>
                  <a:gd name="connsiteX89" fmla="*/ 373244 w 4199729"/>
                  <a:gd name="connsiteY89" fmla="*/ 3132524 h 4338987"/>
                  <a:gd name="connsiteX90" fmla="*/ 418964 w 4199729"/>
                  <a:gd name="connsiteY90" fmla="*/ 3029654 h 4338987"/>
                  <a:gd name="connsiteX91" fmla="*/ 624704 w 4199729"/>
                  <a:gd name="connsiteY91" fmla="*/ 2926784 h 4338987"/>
                  <a:gd name="connsiteX92" fmla="*/ 807584 w 4199729"/>
                  <a:gd name="connsiteY92" fmla="*/ 2755334 h 4338987"/>
                  <a:gd name="connsiteX93" fmla="*/ 1150484 w 4199729"/>
                  <a:gd name="connsiteY93" fmla="*/ 2778194 h 4338987"/>
                  <a:gd name="connsiteX94" fmla="*/ 1459094 w 4199729"/>
                  <a:gd name="connsiteY94" fmla="*/ 2823914 h 4338987"/>
                  <a:gd name="connsiteX95" fmla="*/ 1950584 w 4199729"/>
                  <a:gd name="connsiteY95" fmla="*/ 2663894 h 4338987"/>
                  <a:gd name="connsiteX96" fmla="*/ 1699124 w 4199729"/>
                  <a:gd name="connsiteY96" fmla="*/ 2263844 h 4338987"/>
                  <a:gd name="connsiteX97" fmla="*/ 1687694 w 4199729"/>
                  <a:gd name="connsiteY97" fmla="*/ 1966664 h 4338987"/>
                  <a:gd name="connsiteX98" fmla="*/ 1379502 w 4199729"/>
                  <a:gd name="connsiteY98" fmla="*/ 1841930 h 4338987"/>
                  <a:gd name="connsiteX99" fmla="*/ 1093334 w 4199729"/>
                  <a:gd name="connsiteY99" fmla="*/ 1715204 h 4338987"/>
                  <a:gd name="connsiteX100" fmla="*/ 784724 w 4199729"/>
                  <a:gd name="connsiteY100" fmla="*/ 1555184 h 4338987"/>
                  <a:gd name="connsiteX101" fmla="*/ 350384 w 4199729"/>
                  <a:gd name="connsiteY101" fmla="*/ 1726634 h 4338987"/>
                  <a:gd name="connsiteX102" fmla="*/ 121784 w 4199729"/>
                  <a:gd name="connsiteY102" fmla="*/ 1795214 h 4338987"/>
                  <a:gd name="connsiteX103" fmla="*/ 7484 w 4199729"/>
                  <a:gd name="connsiteY103" fmla="*/ 1738064 h 4338987"/>
                  <a:gd name="connsiteX104" fmla="*/ 327524 w 4199729"/>
                  <a:gd name="connsiteY104" fmla="*/ 1635194 h 4338987"/>
                  <a:gd name="connsiteX105" fmla="*/ 624704 w 4199729"/>
                  <a:gd name="connsiteY105" fmla="*/ 1463744 h 4338987"/>
                  <a:gd name="connsiteX106" fmla="*/ 1070474 w 4199729"/>
                  <a:gd name="connsiteY106" fmla="*/ 1612334 h 4338987"/>
                  <a:gd name="connsiteX107" fmla="*/ 1241924 w 4199729"/>
                  <a:gd name="connsiteY107" fmla="*/ 1658054 h 4338987"/>
                  <a:gd name="connsiteX108" fmla="*/ 1184774 w 4199729"/>
                  <a:gd name="connsiteY108" fmla="*/ 1452314 h 4338987"/>
                  <a:gd name="connsiteX109" fmla="*/ 1173344 w 4199729"/>
                  <a:gd name="connsiteY109" fmla="*/ 1177994 h 4338987"/>
                  <a:gd name="connsiteX110" fmla="*/ 1219064 w 4199729"/>
                  <a:gd name="connsiteY110" fmla="*/ 1212284 h 4338987"/>
                  <a:gd name="connsiteX0" fmla="*/ 1219064 w 4199729"/>
                  <a:gd name="connsiteY0" fmla="*/ 1212284 h 4338987"/>
                  <a:gd name="connsiteX1" fmla="*/ 1356224 w 4199729"/>
                  <a:gd name="connsiteY1" fmla="*/ 1578044 h 4338987"/>
                  <a:gd name="connsiteX2" fmla="*/ 1550534 w 4199729"/>
                  <a:gd name="connsiteY2" fmla="*/ 1658054 h 4338987"/>
                  <a:gd name="connsiteX3" fmla="*/ 1904864 w 4199729"/>
                  <a:gd name="connsiteY3" fmla="*/ 1680914 h 4338987"/>
                  <a:gd name="connsiteX4" fmla="*/ 2019164 w 4199729"/>
                  <a:gd name="connsiteY4" fmla="*/ 1543754 h 4338987"/>
                  <a:gd name="connsiteX5" fmla="*/ 2122034 w 4199729"/>
                  <a:gd name="connsiteY5" fmla="*/ 1292294 h 4338987"/>
                  <a:gd name="connsiteX6" fmla="*/ 2122034 w 4199729"/>
                  <a:gd name="connsiteY6" fmla="*/ 1120844 h 4338987"/>
                  <a:gd name="connsiteX7" fmla="*/ 2087744 w 4199729"/>
                  <a:gd name="connsiteY7" fmla="*/ 812234 h 4338987"/>
                  <a:gd name="connsiteX8" fmla="*/ 2076314 w 4199729"/>
                  <a:gd name="connsiteY8" fmla="*/ 777944 h 4338987"/>
                  <a:gd name="connsiteX9" fmla="*/ 2167754 w 4199729"/>
                  <a:gd name="connsiteY9" fmla="*/ 1086554 h 4338987"/>
                  <a:gd name="connsiteX10" fmla="*/ 2213474 w 4199729"/>
                  <a:gd name="connsiteY10" fmla="*/ 1269434 h 4338987"/>
                  <a:gd name="connsiteX11" fmla="*/ 2282054 w 4199729"/>
                  <a:gd name="connsiteY11" fmla="*/ 1303724 h 4338987"/>
                  <a:gd name="connsiteX12" fmla="*/ 2327774 w 4199729"/>
                  <a:gd name="connsiteY12" fmla="*/ 1166564 h 4338987"/>
                  <a:gd name="connsiteX13" fmla="*/ 2464934 w 4199729"/>
                  <a:gd name="connsiteY13" fmla="*/ 880814 h 4338987"/>
                  <a:gd name="connsiteX14" fmla="*/ 2556374 w 4199729"/>
                  <a:gd name="connsiteY14" fmla="*/ 640784 h 4338987"/>
                  <a:gd name="connsiteX15" fmla="*/ 2613524 w 4199729"/>
                  <a:gd name="connsiteY15" fmla="*/ 537914 h 4338987"/>
                  <a:gd name="connsiteX16" fmla="*/ 2556374 w 4199729"/>
                  <a:gd name="connsiteY16" fmla="*/ 789374 h 4338987"/>
                  <a:gd name="connsiteX17" fmla="*/ 2442074 w 4199729"/>
                  <a:gd name="connsiteY17" fmla="*/ 1097984 h 4338987"/>
                  <a:gd name="connsiteX18" fmla="*/ 2373494 w 4199729"/>
                  <a:gd name="connsiteY18" fmla="*/ 1406594 h 4338987"/>
                  <a:gd name="connsiteX19" fmla="*/ 2556374 w 4199729"/>
                  <a:gd name="connsiteY19" fmla="*/ 1578044 h 4338987"/>
                  <a:gd name="connsiteX20" fmla="*/ 2876414 w 4199729"/>
                  <a:gd name="connsiteY20" fmla="*/ 1658054 h 4338987"/>
                  <a:gd name="connsiteX21" fmla="*/ 3185024 w 4199729"/>
                  <a:gd name="connsiteY21" fmla="*/ 1658054 h 4338987"/>
                  <a:gd name="connsiteX22" fmla="*/ 3367904 w 4199729"/>
                  <a:gd name="connsiteY22" fmla="*/ 1566614 h 4338987"/>
                  <a:gd name="connsiteX23" fmla="*/ 3470774 w 4199729"/>
                  <a:gd name="connsiteY23" fmla="*/ 1372304 h 4338987"/>
                  <a:gd name="connsiteX24" fmla="*/ 3459344 w 4199729"/>
                  <a:gd name="connsiteY24" fmla="*/ 1097984 h 4338987"/>
                  <a:gd name="connsiteX25" fmla="*/ 3447914 w 4199729"/>
                  <a:gd name="connsiteY25" fmla="*/ 777944 h 4338987"/>
                  <a:gd name="connsiteX26" fmla="*/ 3756524 w 4199729"/>
                  <a:gd name="connsiteY26" fmla="*/ 572204 h 4338987"/>
                  <a:gd name="connsiteX27" fmla="*/ 3996554 w 4199729"/>
                  <a:gd name="connsiteY27" fmla="*/ 92144 h 4338987"/>
                  <a:gd name="connsiteX28" fmla="*/ 4030844 w 4199729"/>
                  <a:gd name="connsiteY28" fmla="*/ 12134 h 4338987"/>
                  <a:gd name="connsiteX29" fmla="*/ 4007984 w 4199729"/>
                  <a:gd name="connsiteY29" fmla="*/ 252164 h 4338987"/>
                  <a:gd name="connsiteX30" fmla="*/ 3825104 w 4199729"/>
                  <a:gd name="connsiteY30" fmla="*/ 652214 h 4338987"/>
                  <a:gd name="connsiteX31" fmla="*/ 3642224 w 4199729"/>
                  <a:gd name="connsiteY31" fmla="*/ 789374 h 4338987"/>
                  <a:gd name="connsiteX32" fmla="*/ 3527924 w 4199729"/>
                  <a:gd name="connsiteY32" fmla="*/ 892244 h 4338987"/>
                  <a:gd name="connsiteX33" fmla="*/ 3859394 w 4199729"/>
                  <a:gd name="connsiteY33" fmla="*/ 846524 h 4338987"/>
                  <a:gd name="connsiteX34" fmla="*/ 4190864 w 4199729"/>
                  <a:gd name="connsiteY34" fmla="*/ 720794 h 4338987"/>
                  <a:gd name="connsiteX35" fmla="*/ 4076564 w 4199729"/>
                  <a:gd name="connsiteY35" fmla="*/ 892244 h 4338987"/>
                  <a:gd name="connsiteX36" fmla="*/ 3779384 w 4199729"/>
                  <a:gd name="connsiteY36" fmla="*/ 937964 h 4338987"/>
                  <a:gd name="connsiteX37" fmla="*/ 3607934 w 4199729"/>
                  <a:gd name="connsiteY37" fmla="*/ 995114 h 4338987"/>
                  <a:gd name="connsiteX38" fmla="*/ 3653654 w 4199729"/>
                  <a:gd name="connsiteY38" fmla="*/ 1235144 h 4338987"/>
                  <a:gd name="connsiteX39" fmla="*/ 3619364 w 4199729"/>
                  <a:gd name="connsiteY39" fmla="*/ 1532324 h 4338987"/>
                  <a:gd name="connsiteX40" fmla="*/ 3459344 w 4199729"/>
                  <a:gd name="connsiteY40" fmla="*/ 1726634 h 4338987"/>
                  <a:gd name="connsiteX41" fmla="*/ 3276464 w 4199729"/>
                  <a:gd name="connsiteY41" fmla="*/ 2035244 h 4338987"/>
                  <a:gd name="connsiteX42" fmla="*/ 3230744 w 4199729"/>
                  <a:gd name="connsiteY42" fmla="*/ 2309564 h 4338987"/>
                  <a:gd name="connsiteX43" fmla="*/ 3402194 w 4199729"/>
                  <a:gd name="connsiteY43" fmla="*/ 2458154 h 4338987"/>
                  <a:gd name="connsiteX44" fmla="*/ 3756524 w 4199729"/>
                  <a:gd name="connsiteY44" fmla="*/ 2663894 h 4338987"/>
                  <a:gd name="connsiteX45" fmla="*/ 4076564 w 4199729"/>
                  <a:gd name="connsiteY45" fmla="*/ 2778194 h 4338987"/>
                  <a:gd name="connsiteX46" fmla="*/ 4076564 w 4199729"/>
                  <a:gd name="connsiteY46" fmla="*/ 2881064 h 4338987"/>
                  <a:gd name="connsiteX47" fmla="*/ 3767954 w 4199729"/>
                  <a:gd name="connsiteY47" fmla="*/ 2869634 h 4338987"/>
                  <a:gd name="connsiteX48" fmla="*/ 3402194 w 4199729"/>
                  <a:gd name="connsiteY48" fmla="*/ 2732474 h 4338987"/>
                  <a:gd name="connsiteX49" fmla="*/ 3082154 w 4199729"/>
                  <a:gd name="connsiteY49" fmla="*/ 2663894 h 4338987"/>
                  <a:gd name="connsiteX50" fmla="*/ 2956424 w 4199729"/>
                  <a:gd name="connsiteY50" fmla="*/ 2698184 h 4338987"/>
                  <a:gd name="connsiteX51" fmla="*/ 2819264 w 4199729"/>
                  <a:gd name="connsiteY51" fmla="*/ 2823914 h 4338987"/>
                  <a:gd name="connsiteX52" fmla="*/ 2762114 w 4199729"/>
                  <a:gd name="connsiteY52" fmla="*/ 2995364 h 4338987"/>
                  <a:gd name="connsiteX53" fmla="*/ 2967854 w 4199729"/>
                  <a:gd name="connsiteY53" fmla="*/ 3132524 h 4338987"/>
                  <a:gd name="connsiteX54" fmla="*/ 3173594 w 4199729"/>
                  <a:gd name="connsiteY54" fmla="*/ 3269684 h 4338987"/>
                  <a:gd name="connsiteX55" fmla="*/ 3345044 w 4199729"/>
                  <a:gd name="connsiteY55" fmla="*/ 3303974 h 4338987"/>
                  <a:gd name="connsiteX56" fmla="*/ 3265034 w 4199729"/>
                  <a:gd name="connsiteY56" fmla="*/ 3395414 h 4338987"/>
                  <a:gd name="connsiteX57" fmla="*/ 3002144 w 4199729"/>
                  <a:gd name="connsiteY57" fmla="*/ 3303974 h 4338987"/>
                  <a:gd name="connsiteX58" fmla="*/ 2750684 w 4199729"/>
                  <a:gd name="connsiteY58" fmla="*/ 3189674 h 4338987"/>
                  <a:gd name="connsiteX59" fmla="*/ 2636384 w 4199729"/>
                  <a:gd name="connsiteY59" fmla="*/ 3098234 h 4338987"/>
                  <a:gd name="connsiteX60" fmla="*/ 2567804 w 4199729"/>
                  <a:gd name="connsiteY60" fmla="*/ 3109664 h 4338987"/>
                  <a:gd name="connsiteX61" fmla="*/ 2556374 w 4199729"/>
                  <a:gd name="connsiteY61" fmla="*/ 3326834 h 4338987"/>
                  <a:gd name="connsiteX62" fmla="*/ 2670674 w 4199729"/>
                  <a:gd name="connsiteY62" fmla="*/ 3555434 h 4338987"/>
                  <a:gd name="connsiteX63" fmla="*/ 2727824 w 4199729"/>
                  <a:gd name="connsiteY63" fmla="*/ 4024064 h 4338987"/>
                  <a:gd name="connsiteX64" fmla="*/ 2693534 w 4199729"/>
                  <a:gd name="connsiteY64" fmla="*/ 4184084 h 4338987"/>
                  <a:gd name="connsiteX65" fmla="*/ 2533514 w 4199729"/>
                  <a:gd name="connsiteY65" fmla="*/ 4138364 h 4338987"/>
                  <a:gd name="connsiteX66" fmla="*/ 2533514 w 4199729"/>
                  <a:gd name="connsiteY66" fmla="*/ 3909764 h 4338987"/>
                  <a:gd name="connsiteX67" fmla="*/ 2430644 w 4199729"/>
                  <a:gd name="connsiteY67" fmla="*/ 3566864 h 4338987"/>
                  <a:gd name="connsiteX68" fmla="*/ 2304914 w 4199729"/>
                  <a:gd name="connsiteY68" fmla="*/ 3166814 h 4338987"/>
                  <a:gd name="connsiteX69" fmla="*/ 2259194 w 4199729"/>
                  <a:gd name="connsiteY69" fmla="*/ 3063944 h 4338987"/>
                  <a:gd name="connsiteX70" fmla="*/ 2076314 w 4199729"/>
                  <a:gd name="connsiteY70" fmla="*/ 2949644 h 4338987"/>
                  <a:gd name="connsiteX71" fmla="*/ 1847714 w 4199729"/>
                  <a:gd name="connsiteY71" fmla="*/ 3029654 h 4338987"/>
                  <a:gd name="connsiteX72" fmla="*/ 1413374 w 4199729"/>
                  <a:gd name="connsiteY72" fmla="*/ 3361124 h 4338987"/>
                  <a:gd name="connsiteX73" fmla="*/ 1379084 w 4199729"/>
                  <a:gd name="connsiteY73" fmla="*/ 3681164 h 4338987"/>
                  <a:gd name="connsiteX74" fmla="*/ 1379084 w 4199729"/>
                  <a:gd name="connsiteY74" fmla="*/ 3989774 h 4338987"/>
                  <a:gd name="connsiteX75" fmla="*/ 1287644 w 4199729"/>
                  <a:gd name="connsiteY75" fmla="*/ 4309814 h 4338987"/>
                  <a:gd name="connsiteX76" fmla="*/ 1196204 w 4199729"/>
                  <a:gd name="connsiteY76" fmla="*/ 4298384 h 4338987"/>
                  <a:gd name="connsiteX77" fmla="*/ 1184774 w 4199729"/>
                  <a:gd name="connsiteY77" fmla="*/ 4081214 h 4338987"/>
                  <a:gd name="connsiteX78" fmla="*/ 1196204 w 4199729"/>
                  <a:gd name="connsiteY78" fmla="*/ 3909764 h 4338987"/>
                  <a:gd name="connsiteX79" fmla="*/ 967604 w 4199729"/>
                  <a:gd name="connsiteY79" fmla="*/ 3989774 h 4338987"/>
                  <a:gd name="connsiteX80" fmla="*/ 716144 w 4199729"/>
                  <a:gd name="connsiteY80" fmla="*/ 4069784 h 4338987"/>
                  <a:gd name="connsiteX81" fmla="*/ 739004 w 4199729"/>
                  <a:gd name="connsiteY81" fmla="*/ 3955484 h 4338987"/>
                  <a:gd name="connsiteX82" fmla="*/ 1127624 w 4199729"/>
                  <a:gd name="connsiteY82" fmla="*/ 3795464 h 4338987"/>
                  <a:gd name="connsiteX83" fmla="*/ 1276214 w 4199729"/>
                  <a:gd name="connsiteY83" fmla="*/ 3726884 h 4338987"/>
                  <a:gd name="connsiteX84" fmla="*/ 1219064 w 4199729"/>
                  <a:gd name="connsiteY84" fmla="*/ 3372554 h 4338987"/>
                  <a:gd name="connsiteX85" fmla="*/ 1321934 w 4199729"/>
                  <a:gd name="connsiteY85" fmla="*/ 3121094 h 4338987"/>
                  <a:gd name="connsiteX86" fmla="*/ 1390514 w 4199729"/>
                  <a:gd name="connsiteY86" fmla="*/ 3052514 h 4338987"/>
                  <a:gd name="connsiteX87" fmla="*/ 1081904 w 4199729"/>
                  <a:gd name="connsiteY87" fmla="*/ 3029654 h 4338987"/>
                  <a:gd name="connsiteX88" fmla="*/ 727574 w 4199729"/>
                  <a:gd name="connsiteY88" fmla="*/ 2961074 h 4338987"/>
                  <a:gd name="connsiteX89" fmla="*/ 373244 w 4199729"/>
                  <a:gd name="connsiteY89" fmla="*/ 3132524 h 4338987"/>
                  <a:gd name="connsiteX90" fmla="*/ 418964 w 4199729"/>
                  <a:gd name="connsiteY90" fmla="*/ 3029654 h 4338987"/>
                  <a:gd name="connsiteX91" fmla="*/ 624704 w 4199729"/>
                  <a:gd name="connsiteY91" fmla="*/ 2926784 h 4338987"/>
                  <a:gd name="connsiteX92" fmla="*/ 807584 w 4199729"/>
                  <a:gd name="connsiteY92" fmla="*/ 2755334 h 4338987"/>
                  <a:gd name="connsiteX93" fmla="*/ 1150484 w 4199729"/>
                  <a:gd name="connsiteY93" fmla="*/ 2778194 h 4338987"/>
                  <a:gd name="connsiteX94" fmla="*/ 1459094 w 4199729"/>
                  <a:gd name="connsiteY94" fmla="*/ 2823914 h 4338987"/>
                  <a:gd name="connsiteX95" fmla="*/ 1950584 w 4199729"/>
                  <a:gd name="connsiteY95" fmla="*/ 2663894 h 4338987"/>
                  <a:gd name="connsiteX96" fmla="*/ 1699124 w 4199729"/>
                  <a:gd name="connsiteY96" fmla="*/ 2263844 h 4338987"/>
                  <a:gd name="connsiteX97" fmla="*/ 1687694 w 4199729"/>
                  <a:gd name="connsiteY97" fmla="*/ 1966664 h 4338987"/>
                  <a:gd name="connsiteX98" fmla="*/ 1379502 w 4199729"/>
                  <a:gd name="connsiteY98" fmla="*/ 1841930 h 4338987"/>
                  <a:gd name="connsiteX99" fmla="*/ 1093334 w 4199729"/>
                  <a:gd name="connsiteY99" fmla="*/ 1715204 h 4338987"/>
                  <a:gd name="connsiteX100" fmla="*/ 744018 w 4199729"/>
                  <a:gd name="connsiteY100" fmla="*/ 1626741 h 4338987"/>
                  <a:gd name="connsiteX101" fmla="*/ 350384 w 4199729"/>
                  <a:gd name="connsiteY101" fmla="*/ 1726634 h 4338987"/>
                  <a:gd name="connsiteX102" fmla="*/ 121784 w 4199729"/>
                  <a:gd name="connsiteY102" fmla="*/ 1795214 h 4338987"/>
                  <a:gd name="connsiteX103" fmla="*/ 7484 w 4199729"/>
                  <a:gd name="connsiteY103" fmla="*/ 1738064 h 4338987"/>
                  <a:gd name="connsiteX104" fmla="*/ 327524 w 4199729"/>
                  <a:gd name="connsiteY104" fmla="*/ 1635194 h 4338987"/>
                  <a:gd name="connsiteX105" fmla="*/ 624704 w 4199729"/>
                  <a:gd name="connsiteY105" fmla="*/ 1463744 h 4338987"/>
                  <a:gd name="connsiteX106" fmla="*/ 1070474 w 4199729"/>
                  <a:gd name="connsiteY106" fmla="*/ 1612334 h 4338987"/>
                  <a:gd name="connsiteX107" fmla="*/ 1241924 w 4199729"/>
                  <a:gd name="connsiteY107" fmla="*/ 1658054 h 4338987"/>
                  <a:gd name="connsiteX108" fmla="*/ 1184774 w 4199729"/>
                  <a:gd name="connsiteY108" fmla="*/ 1452314 h 4338987"/>
                  <a:gd name="connsiteX109" fmla="*/ 1173344 w 4199729"/>
                  <a:gd name="connsiteY109" fmla="*/ 1177994 h 4338987"/>
                  <a:gd name="connsiteX110" fmla="*/ 1219064 w 4199729"/>
                  <a:gd name="connsiteY110" fmla="*/ 1212284 h 4338987"/>
                  <a:gd name="connsiteX0" fmla="*/ 1219064 w 4199729"/>
                  <a:gd name="connsiteY0" fmla="*/ 1212284 h 4338987"/>
                  <a:gd name="connsiteX1" fmla="*/ 1356224 w 4199729"/>
                  <a:gd name="connsiteY1" fmla="*/ 1578044 h 4338987"/>
                  <a:gd name="connsiteX2" fmla="*/ 1550534 w 4199729"/>
                  <a:gd name="connsiteY2" fmla="*/ 1658054 h 4338987"/>
                  <a:gd name="connsiteX3" fmla="*/ 1904864 w 4199729"/>
                  <a:gd name="connsiteY3" fmla="*/ 1680914 h 4338987"/>
                  <a:gd name="connsiteX4" fmla="*/ 2019164 w 4199729"/>
                  <a:gd name="connsiteY4" fmla="*/ 1543754 h 4338987"/>
                  <a:gd name="connsiteX5" fmla="*/ 2122034 w 4199729"/>
                  <a:gd name="connsiteY5" fmla="*/ 1292294 h 4338987"/>
                  <a:gd name="connsiteX6" fmla="*/ 2122034 w 4199729"/>
                  <a:gd name="connsiteY6" fmla="*/ 1120844 h 4338987"/>
                  <a:gd name="connsiteX7" fmla="*/ 2087744 w 4199729"/>
                  <a:gd name="connsiteY7" fmla="*/ 812234 h 4338987"/>
                  <a:gd name="connsiteX8" fmla="*/ 2076314 w 4199729"/>
                  <a:gd name="connsiteY8" fmla="*/ 777944 h 4338987"/>
                  <a:gd name="connsiteX9" fmla="*/ 2167754 w 4199729"/>
                  <a:gd name="connsiteY9" fmla="*/ 1086554 h 4338987"/>
                  <a:gd name="connsiteX10" fmla="*/ 2213474 w 4199729"/>
                  <a:gd name="connsiteY10" fmla="*/ 1269434 h 4338987"/>
                  <a:gd name="connsiteX11" fmla="*/ 2282054 w 4199729"/>
                  <a:gd name="connsiteY11" fmla="*/ 1303724 h 4338987"/>
                  <a:gd name="connsiteX12" fmla="*/ 2327774 w 4199729"/>
                  <a:gd name="connsiteY12" fmla="*/ 1166564 h 4338987"/>
                  <a:gd name="connsiteX13" fmla="*/ 2464934 w 4199729"/>
                  <a:gd name="connsiteY13" fmla="*/ 880814 h 4338987"/>
                  <a:gd name="connsiteX14" fmla="*/ 2556374 w 4199729"/>
                  <a:gd name="connsiteY14" fmla="*/ 640784 h 4338987"/>
                  <a:gd name="connsiteX15" fmla="*/ 2613524 w 4199729"/>
                  <a:gd name="connsiteY15" fmla="*/ 537914 h 4338987"/>
                  <a:gd name="connsiteX16" fmla="*/ 2556374 w 4199729"/>
                  <a:gd name="connsiteY16" fmla="*/ 789374 h 4338987"/>
                  <a:gd name="connsiteX17" fmla="*/ 2442074 w 4199729"/>
                  <a:gd name="connsiteY17" fmla="*/ 1097984 h 4338987"/>
                  <a:gd name="connsiteX18" fmla="*/ 2373494 w 4199729"/>
                  <a:gd name="connsiteY18" fmla="*/ 1406594 h 4338987"/>
                  <a:gd name="connsiteX19" fmla="*/ 2556374 w 4199729"/>
                  <a:gd name="connsiteY19" fmla="*/ 1578044 h 4338987"/>
                  <a:gd name="connsiteX20" fmla="*/ 2876414 w 4199729"/>
                  <a:gd name="connsiteY20" fmla="*/ 1658054 h 4338987"/>
                  <a:gd name="connsiteX21" fmla="*/ 3185024 w 4199729"/>
                  <a:gd name="connsiteY21" fmla="*/ 1658054 h 4338987"/>
                  <a:gd name="connsiteX22" fmla="*/ 3367904 w 4199729"/>
                  <a:gd name="connsiteY22" fmla="*/ 1566614 h 4338987"/>
                  <a:gd name="connsiteX23" fmla="*/ 3470774 w 4199729"/>
                  <a:gd name="connsiteY23" fmla="*/ 1372304 h 4338987"/>
                  <a:gd name="connsiteX24" fmla="*/ 3459344 w 4199729"/>
                  <a:gd name="connsiteY24" fmla="*/ 1097984 h 4338987"/>
                  <a:gd name="connsiteX25" fmla="*/ 3447914 w 4199729"/>
                  <a:gd name="connsiteY25" fmla="*/ 777944 h 4338987"/>
                  <a:gd name="connsiteX26" fmla="*/ 3756524 w 4199729"/>
                  <a:gd name="connsiteY26" fmla="*/ 572204 h 4338987"/>
                  <a:gd name="connsiteX27" fmla="*/ 3996554 w 4199729"/>
                  <a:gd name="connsiteY27" fmla="*/ 92144 h 4338987"/>
                  <a:gd name="connsiteX28" fmla="*/ 4030844 w 4199729"/>
                  <a:gd name="connsiteY28" fmla="*/ 12134 h 4338987"/>
                  <a:gd name="connsiteX29" fmla="*/ 4007984 w 4199729"/>
                  <a:gd name="connsiteY29" fmla="*/ 252164 h 4338987"/>
                  <a:gd name="connsiteX30" fmla="*/ 3825104 w 4199729"/>
                  <a:gd name="connsiteY30" fmla="*/ 652214 h 4338987"/>
                  <a:gd name="connsiteX31" fmla="*/ 3642224 w 4199729"/>
                  <a:gd name="connsiteY31" fmla="*/ 789374 h 4338987"/>
                  <a:gd name="connsiteX32" fmla="*/ 3527924 w 4199729"/>
                  <a:gd name="connsiteY32" fmla="*/ 892244 h 4338987"/>
                  <a:gd name="connsiteX33" fmla="*/ 3859394 w 4199729"/>
                  <a:gd name="connsiteY33" fmla="*/ 846524 h 4338987"/>
                  <a:gd name="connsiteX34" fmla="*/ 4190864 w 4199729"/>
                  <a:gd name="connsiteY34" fmla="*/ 720794 h 4338987"/>
                  <a:gd name="connsiteX35" fmla="*/ 4076564 w 4199729"/>
                  <a:gd name="connsiteY35" fmla="*/ 892244 h 4338987"/>
                  <a:gd name="connsiteX36" fmla="*/ 3779384 w 4199729"/>
                  <a:gd name="connsiteY36" fmla="*/ 937964 h 4338987"/>
                  <a:gd name="connsiteX37" fmla="*/ 3607934 w 4199729"/>
                  <a:gd name="connsiteY37" fmla="*/ 995114 h 4338987"/>
                  <a:gd name="connsiteX38" fmla="*/ 3653654 w 4199729"/>
                  <a:gd name="connsiteY38" fmla="*/ 1235144 h 4338987"/>
                  <a:gd name="connsiteX39" fmla="*/ 3619364 w 4199729"/>
                  <a:gd name="connsiteY39" fmla="*/ 1532324 h 4338987"/>
                  <a:gd name="connsiteX40" fmla="*/ 3459344 w 4199729"/>
                  <a:gd name="connsiteY40" fmla="*/ 1726634 h 4338987"/>
                  <a:gd name="connsiteX41" fmla="*/ 3276464 w 4199729"/>
                  <a:gd name="connsiteY41" fmla="*/ 2035244 h 4338987"/>
                  <a:gd name="connsiteX42" fmla="*/ 3230744 w 4199729"/>
                  <a:gd name="connsiteY42" fmla="*/ 2309564 h 4338987"/>
                  <a:gd name="connsiteX43" fmla="*/ 3402194 w 4199729"/>
                  <a:gd name="connsiteY43" fmla="*/ 2458154 h 4338987"/>
                  <a:gd name="connsiteX44" fmla="*/ 3756524 w 4199729"/>
                  <a:gd name="connsiteY44" fmla="*/ 2663894 h 4338987"/>
                  <a:gd name="connsiteX45" fmla="*/ 4076564 w 4199729"/>
                  <a:gd name="connsiteY45" fmla="*/ 2778194 h 4338987"/>
                  <a:gd name="connsiteX46" fmla="*/ 4076564 w 4199729"/>
                  <a:gd name="connsiteY46" fmla="*/ 2881064 h 4338987"/>
                  <a:gd name="connsiteX47" fmla="*/ 3767954 w 4199729"/>
                  <a:gd name="connsiteY47" fmla="*/ 2869634 h 4338987"/>
                  <a:gd name="connsiteX48" fmla="*/ 3402194 w 4199729"/>
                  <a:gd name="connsiteY48" fmla="*/ 2732474 h 4338987"/>
                  <a:gd name="connsiteX49" fmla="*/ 3082154 w 4199729"/>
                  <a:gd name="connsiteY49" fmla="*/ 2663894 h 4338987"/>
                  <a:gd name="connsiteX50" fmla="*/ 2956424 w 4199729"/>
                  <a:gd name="connsiteY50" fmla="*/ 2698184 h 4338987"/>
                  <a:gd name="connsiteX51" fmla="*/ 2819264 w 4199729"/>
                  <a:gd name="connsiteY51" fmla="*/ 2823914 h 4338987"/>
                  <a:gd name="connsiteX52" fmla="*/ 2762114 w 4199729"/>
                  <a:gd name="connsiteY52" fmla="*/ 2995364 h 4338987"/>
                  <a:gd name="connsiteX53" fmla="*/ 2967854 w 4199729"/>
                  <a:gd name="connsiteY53" fmla="*/ 3132524 h 4338987"/>
                  <a:gd name="connsiteX54" fmla="*/ 3173594 w 4199729"/>
                  <a:gd name="connsiteY54" fmla="*/ 3269684 h 4338987"/>
                  <a:gd name="connsiteX55" fmla="*/ 3345044 w 4199729"/>
                  <a:gd name="connsiteY55" fmla="*/ 3303974 h 4338987"/>
                  <a:gd name="connsiteX56" fmla="*/ 3265034 w 4199729"/>
                  <a:gd name="connsiteY56" fmla="*/ 3395414 h 4338987"/>
                  <a:gd name="connsiteX57" fmla="*/ 3002144 w 4199729"/>
                  <a:gd name="connsiteY57" fmla="*/ 3303974 h 4338987"/>
                  <a:gd name="connsiteX58" fmla="*/ 2750684 w 4199729"/>
                  <a:gd name="connsiteY58" fmla="*/ 3189674 h 4338987"/>
                  <a:gd name="connsiteX59" fmla="*/ 2636384 w 4199729"/>
                  <a:gd name="connsiteY59" fmla="*/ 3098234 h 4338987"/>
                  <a:gd name="connsiteX60" fmla="*/ 2567804 w 4199729"/>
                  <a:gd name="connsiteY60" fmla="*/ 3109664 h 4338987"/>
                  <a:gd name="connsiteX61" fmla="*/ 2556374 w 4199729"/>
                  <a:gd name="connsiteY61" fmla="*/ 3326834 h 4338987"/>
                  <a:gd name="connsiteX62" fmla="*/ 2670674 w 4199729"/>
                  <a:gd name="connsiteY62" fmla="*/ 3555434 h 4338987"/>
                  <a:gd name="connsiteX63" fmla="*/ 2727824 w 4199729"/>
                  <a:gd name="connsiteY63" fmla="*/ 4024064 h 4338987"/>
                  <a:gd name="connsiteX64" fmla="*/ 2693534 w 4199729"/>
                  <a:gd name="connsiteY64" fmla="*/ 4184084 h 4338987"/>
                  <a:gd name="connsiteX65" fmla="*/ 2533514 w 4199729"/>
                  <a:gd name="connsiteY65" fmla="*/ 4138364 h 4338987"/>
                  <a:gd name="connsiteX66" fmla="*/ 2533514 w 4199729"/>
                  <a:gd name="connsiteY66" fmla="*/ 3909764 h 4338987"/>
                  <a:gd name="connsiteX67" fmla="*/ 2430644 w 4199729"/>
                  <a:gd name="connsiteY67" fmla="*/ 3566864 h 4338987"/>
                  <a:gd name="connsiteX68" fmla="*/ 2304914 w 4199729"/>
                  <a:gd name="connsiteY68" fmla="*/ 3166814 h 4338987"/>
                  <a:gd name="connsiteX69" fmla="*/ 2259194 w 4199729"/>
                  <a:gd name="connsiteY69" fmla="*/ 3063944 h 4338987"/>
                  <a:gd name="connsiteX70" fmla="*/ 2076314 w 4199729"/>
                  <a:gd name="connsiteY70" fmla="*/ 2949644 h 4338987"/>
                  <a:gd name="connsiteX71" fmla="*/ 1847714 w 4199729"/>
                  <a:gd name="connsiteY71" fmla="*/ 3029654 h 4338987"/>
                  <a:gd name="connsiteX72" fmla="*/ 1413374 w 4199729"/>
                  <a:gd name="connsiteY72" fmla="*/ 3361124 h 4338987"/>
                  <a:gd name="connsiteX73" fmla="*/ 1379084 w 4199729"/>
                  <a:gd name="connsiteY73" fmla="*/ 3681164 h 4338987"/>
                  <a:gd name="connsiteX74" fmla="*/ 1379084 w 4199729"/>
                  <a:gd name="connsiteY74" fmla="*/ 3989774 h 4338987"/>
                  <a:gd name="connsiteX75" fmla="*/ 1287644 w 4199729"/>
                  <a:gd name="connsiteY75" fmla="*/ 4309814 h 4338987"/>
                  <a:gd name="connsiteX76" fmla="*/ 1196204 w 4199729"/>
                  <a:gd name="connsiteY76" fmla="*/ 4298384 h 4338987"/>
                  <a:gd name="connsiteX77" fmla="*/ 1184774 w 4199729"/>
                  <a:gd name="connsiteY77" fmla="*/ 4081214 h 4338987"/>
                  <a:gd name="connsiteX78" fmla="*/ 1196204 w 4199729"/>
                  <a:gd name="connsiteY78" fmla="*/ 3909764 h 4338987"/>
                  <a:gd name="connsiteX79" fmla="*/ 967604 w 4199729"/>
                  <a:gd name="connsiteY79" fmla="*/ 3989774 h 4338987"/>
                  <a:gd name="connsiteX80" fmla="*/ 716144 w 4199729"/>
                  <a:gd name="connsiteY80" fmla="*/ 4069784 h 4338987"/>
                  <a:gd name="connsiteX81" fmla="*/ 739004 w 4199729"/>
                  <a:gd name="connsiteY81" fmla="*/ 3955484 h 4338987"/>
                  <a:gd name="connsiteX82" fmla="*/ 1127624 w 4199729"/>
                  <a:gd name="connsiteY82" fmla="*/ 3795464 h 4338987"/>
                  <a:gd name="connsiteX83" fmla="*/ 1276214 w 4199729"/>
                  <a:gd name="connsiteY83" fmla="*/ 3726884 h 4338987"/>
                  <a:gd name="connsiteX84" fmla="*/ 1219064 w 4199729"/>
                  <a:gd name="connsiteY84" fmla="*/ 3372554 h 4338987"/>
                  <a:gd name="connsiteX85" fmla="*/ 1321934 w 4199729"/>
                  <a:gd name="connsiteY85" fmla="*/ 3121094 h 4338987"/>
                  <a:gd name="connsiteX86" fmla="*/ 1390514 w 4199729"/>
                  <a:gd name="connsiteY86" fmla="*/ 3052514 h 4338987"/>
                  <a:gd name="connsiteX87" fmla="*/ 1081904 w 4199729"/>
                  <a:gd name="connsiteY87" fmla="*/ 3029654 h 4338987"/>
                  <a:gd name="connsiteX88" fmla="*/ 727574 w 4199729"/>
                  <a:gd name="connsiteY88" fmla="*/ 2961074 h 4338987"/>
                  <a:gd name="connsiteX89" fmla="*/ 373244 w 4199729"/>
                  <a:gd name="connsiteY89" fmla="*/ 3132524 h 4338987"/>
                  <a:gd name="connsiteX90" fmla="*/ 418964 w 4199729"/>
                  <a:gd name="connsiteY90" fmla="*/ 3029654 h 4338987"/>
                  <a:gd name="connsiteX91" fmla="*/ 624704 w 4199729"/>
                  <a:gd name="connsiteY91" fmla="*/ 2926784 h 4338987"/>
                  <a:gd name="connsiteX92" fmla="*/ 807584 w 4199729"/>
                  <a:gd name="connsiteY92" fmla="*/ 2755334 h 4338987"/>
                  <a:gd name="connsiteX93" fmla="*/ 1150484 w 4199729"/>
                  <a:gd name="connsiteY93" fmla="*/ 2778194 h 4338987"/>
                  <a:gd name="connsiteX94" fmla="*/ 1459094 w 4199729"/>
                  <a:gd name="connsiteY94" fmla="*/ 2823914 h 4338987"/>
                  <a:gd name="connsiteX95" fmla="*/ 1950584 w 4199729"/>
                  <a:gd name="connsiteY95" fmla="*/ 2663894 h 4338987"/>
                  <a:gd name="connsiteX96" fmla="*/ 1699124 w 4199729"/>
                  <a:gd name="connsiteY96" fmla="*/ 2263844 h 4338987"/>
                  <a:gd name="connsiteX97" fmla="*/ 1687694 w 4199729"/>
                  <a:gd name="connsiteY97" fmla="*/ 1966664 h 4338987"/>
                  <a:gd name="connsiteX98" fmla="*/ 1379502 w 4199729"/>
                  <a:gd name="connsiteY98" fmla="*/ 1841930 h 4338987"/>
                  <a:gd name="connsiteX99" fmla="*/ 1093334 w 4199729"/>
                  <a:gd name="connsiteY99" fmla="*/ 1715204 h 4338987"/>
                  <a:gd name="connsiteX100" fmla="*/ 744018 w 4199729"/>
                  <a:gd name="connsiteY100" fmla="*/ 1626741 h 4338987"/>
                  <a:gd name="connsiteX101" fmla="*/ 350384 w 4199729"/>
                  <a:gd name="connsiteY101" fmla="*/ 1726634 h 4338987"/>
                  <a:gd name="connsiteX102" fmla="*/ 121784 w 4199729"/>
                  <a:gd name="connsiteY102" fmla="*/ 1795214 h 4338987"/>
                  <a:gd name="connsiteX103" fmla="*/ 7484 w 4199729"/>
                  <a:gd name="connsiteY103" fmla="*/ 1738064 h 4338987"/>
                  <a:gd name="connsiteX104" fmla="*/ 327524 w 4199729"/>
                  <a:gd name="connsiteY104" fmla="*/ 1635194 h 4338987"/>
                  <a:gd name="connsiteX105" fmla="*/ 650608 w 4199729"/>
                  <a:gd name="connsiteY105" fmla="*/ 1544246 h 4338987"/>
                  <a:gd name="connsiteX106" fmla="*/ 1070474 w 4199729"/>
                  <a:gd name="connsiteY106" fmla="*/ 1612334 h 4338987"/>
                  <a:gd name="connsiteX107" fmla="*/ 1241924 w 4199729"/>
                  <a:gd name="connsiteY107" fmla="*/ 1658054 h 4338987"/>
                  <a:gd name="connsiteX108" fmla="*/ 1184774 w 4199729"/>
                  <a:gd name="connsiteY108" fmla="*/ 1452314 h 4338987"/>
                  <a:gd name="connsiteX109" fmla="*/ 1173344 w 4199729"/>
                  <a:gd name="connsiteY109" fmla="*/ 1177994 h 4338987"/>
                  <a:gd name="connsiteX110" fmla="*/ 1219064 w 4199729"/>
                  <a:gd name="connsiteY110" fmla="*/ 1212284 h 4338987"/>
                  <a:gd name="connsiteX0" fmla="*/ 1220084 w 4200749"/>
                  <a:gd name="connsiteY0" fmla="*/ 1212284 h 4338987"/>
                  <a:gd name="connsiteX1" fmla="*/ 1357244 w 4200749"/>
                  <a:gd name="connsiteY1" fmla="*/ 1578044 h 4338987"/>
                  <a:gd name="connsiteX2" fmla="*/ 1551554 w 4200749"/>
                  <a:gd name="connsiteY2" fmla="*/ 1658054 h 4338987"/>
                  <a:gd name="connsiteX3" fmla="*/ 1905884 w 4200749"/>
                  <a:gd name="connsiteY3" fmla="*/ 1680914 h 4338987"/>
                  <a:gd name="connsiteX4" fmla="*/ 2020184 w 4200749"/>
                  <a:gd name="connsiteY4" fmla="*/ 1543754 h 4338987"/>
                  <a:gd name="connsiteX5" fmla="*/ 2123054 w 4200749"/>
                  <a:gd name="connsiteY5" fmla="*/ 1292294 h 4338987"/>
                  <a:gd name="connsiteX6" fmla="*/ 2123054 w 4200749"/>
                  <a:gd name="connsiteY6" fmla="*/ 1120844 h 4338987"/>
                  <a:gd name="connsiteX7" fmla="*/ 2088764 w 4200749"/>
                  <a:gd name="connsiteY7" fmla="*/ 812234 h 4338987"/>
                  <a:gd name="connsiteX8" fmla="*/ 2077334 w 4200749"/>
                  <a:gd name="connsiteY8" fmla="*/ 777944 h 4338987"/>
                  <a:gd name="connsiteX9" fmla="*/ 2168774 w 4200749"/>
                  <a:gd name="connsiteY9" fmla="*/ 1086554 h 4338987"/>
                  <a:gd name="connsiteX10" fmla="*/ 2214494 w 4200749"/>
                  <a:gd name="connsiteY10" fmla="*/ 1269434 h 4338987"/>
                  <a:gd name="connsiteX11" fmla="*/ 2283074 w 4200749"/>
                  <a:gd name="connsiteY11" fmla="*/ 1303724 h 4338987"/>
                  <a:gd name="connsiteX12" fmla="*/ 2328794 w 4200749"/>
                  <a:gd name="connsiteY12" fmla="*/ 1166564 h 4338987"/>
                  <a:gd name="connsiteX13" fmla="*/ 2465954 w 4200749"/>
                  <a:gd name="connsiteY13" fmla="*/ 880814 h 4338987"/>
                  <a:gd name="connsiteX14" fmla="*/ 2557394 w 4200749"/>
                  <a:gd name="connsiteY14" fmla="*/ 640784 h 4338987"/>
                  <a:gd name="connsiteX15" fmla="*/ 2614544 w 4200749"/>
                  <a:gd name="connsiteY15" fmla="*/ 537914 h 4338987"/>
                  <a:gd name="connsiteX16" fmla="*/ 2557394 w 4200749"/>
                  <a:gd name="connsiteY16" fmla="*/ 789374 h 4338987"/>
                  <a:gd name="connsiteX17" fmla="*/ 2443094 w 4200749"/>
                  <a:gd name="connsiteY17" fmla="*/ 1097984 h 4338987"/>
                  <a:gd name="connsiteX18" fmla="*/ 2374514 w 4200749"/>
                  <a:gd name="connsiteY18" fmla="*/ 1406594 h 4338987"/>
                  <a:gd name="connsiteX19" fmla="*/ 2557394 w 4200749"/>
                  <a:gd name="connsiteY19" fmla="*/ 1578044 h 4338987"/>
                  <a:gd name="connsiteX20" fmla="*/ 2877434 w 4200749"/>
                  <a:gd name="connsiteY20" fmla="*/ 1658054 h 4338987"/>
                  <a:gd name="connsiteX21" fmla="*/ 3186044 w 4200749"/>
                  <a:gd name="connsiteY21" fmla="*/ 1658054 h 4338987"/>
                  <a:gd name="connsiteX22" fmla="*/ 3368924 w 4200749"/>
                  <a:gd name="connsiteY22" fmla="*/ 1566614 h 4338987"/>
                  <a:gd name="connsiteX23" fmla="*/ 3471794 w 4200749"/>
                  <a:gd name="connsiteY23" fmla="*/ 1372304 h 4338987"/>
                  <a:gd name="connsiteX24" fmla="*/ 3460364 w 4200749"/>
                  <a:gd name="connsiteY24" fmla="*/ 1097984 h 4338987"/>
                  <a:gd name="connsiteX25" fmla="*/ 3448934 w 4200749"/>
                  <a:gd name="connsiteY25" fmla="*/ 777944 h 4338987"/>
                  <a:gd name="connsiteX26" fmla="*/ 3757544 w 4200749"/>
                  <a:gd name="connsiteY26" fmla="*/ 572204 h 4338987"/>
                  <a:gd name="connsiteX27" fmla="*/ 3997574 w 4200749"/>
                  <a:gd name="connsiteY27" fmla="*/ 92144 h 4338987"/>
                  <a:gd name="connsiteX28" fmla="*/ 4031864 w 4200749"/>
                  <a:gd name="connsiteY28" fmla="*/ 12134 h 4338987"/>
                  <a:gd name="connsiteX29" fmla="*/ 4009004 w 4200749"/>
                  <a:gd name="connsiteY29" fmla="*/ 252164 h 4338987"/>
                  <a:gd name="connsiteX30" fmla="*/ 3826124 w 4200749"/>
                  <a:gd name="connsiteY30" fmla="*/ 652214 h 4338987"/>
                  <a:gd name="connsiteX31" fmla="*/ 3643244 w 4200749"/>
                  <a:gd name="connsiteY31" fmla="*/ 789374 h 4338987"/>
                  <a:gd name="connsiteX32" fmla="*/ 3528944 w 4200749"/>
                  <a:gd name="connsiteY32" fmla="*/ 892244 h 4338987"/>
                  <a:gd name="connsiteX33" fmla="*/ 3860414 w 4200749"/>
                  <a:gd name="connsiteY33" fmla="*/ 846524 h 4338987"/>
                  <a:gd name="connsiteX34" fmla="*/ 4191884 w 4200749"/>
                  <a:gd name="connsiteY34" fmla="*/ 720794 h 4338987"/>
                  <a:gd name="connsiteX35" fmla="*/ 4077584 w 4200749"/>
                  <a:gd name="connsiteY35" fmla="*/ 892244 h 4338987"/>
                  <a:gd name="connsiteX36" fmla="*/ 3780404 w 4200749"/>
                  <a:gd name="connsiteY36" fmla="*/ 937964 h 4338987"/>
                  <a:gd name="connsiteX37" fmla="*/ 3608954 w 4200749"/>
                  <a:gd name="connsiteY37" fmla="*/ 995114 h 4338987"/>
                  <a:gd name="connsiteX38" fmla="*/ 3654674 w 4200749"/>
                  <a:gd name="connsiteY38" fmla="*/ 1235144 h 4338987"/>
                  <a:gd name="connsiteX39" fmla="*/ 3620384 w 4200749"/>
                  <a:gd name="connsiteY39" fmla="*/ 1532324 h 4338987"/>
                  <a:gd name="connsiteX40" fmla="*/ 3460364 w 4200749"/>
                  <a:gd name="connsiteY40" fmla="*/ 1726634 h 4338987"/>
                  <a:gd name="connsiteX41" fmla="*/ 3277484 w 4200749"/>
                  <a:gd name="connsiteY41" fmla="*/ 2035244 h 4338987"/>
                  <a:gd name="connsiteX42" fmla="*/ 3231764 w 4200749"/>
                  <a:gd name="connsiteY42" fmla="*/ 2309564 h 4338987"/>
                  <a:gd name="connsiteX43" fmla="*/ 3403214 w 4200749"/>
                  <a:gd name="connsiteY43" fmla="*/ 2458154 h 4338987"/>
                  <a:gd name="connsiteX44" fmla="*/ 3757544 w 4200749"/>
                  <a:gd name="connsiteY44" fmla="*/ 2663894 h 4338987"/>
                  <a:gd name="connsiteX45" fmla="*/ 4077584 w 4200749"/>
                  <a:gd name="connsiteY45" fmla="*/ 2778194 h 4338987"/>
                  <a:gd name="connsiteX46" fmla="*/ 4077584 w 4200749"/>
                  <a:gd name="connsiteY46" fmla="*/ 2881064 h 4338987"/>
                  <a:gd name="connsiteX47" fmla="*/ 3768974 w 4200749"/>
                  <a:gd name="connsiteY47" fmla="*/ 2869634 h 4338987"/>
                  <a:gd name="connsiteX48" fmla="*/ 3403214 w 4200749"/>
                  <a:gd name="connsiteY48" fmla="*/ 2732474 h 4338987"/>
                  <a:gd name="connsiteX49" fmla="*/ 3083174 w 4200749"/>
                  <a:gd name="connsiteY49" fmla="*/ 2663894 h 4338987"/>
                  <a:gd name="connsiteX50" fmla="*/ 2957444 w 4200749"/>
                  <a:gd name="connsiteY50" fmla="*/ 2698184 h 4338987"/>
                  <a:gd name="connsiteX51" fmla="*/ 2820284 w 4200749"/>
                  <a:gd name="connsiteY51" fmla="*/ 2823914 h 4338987"/>
                  <a:gd name="connsiteX52" fmla="*/ 2763134 w 4200749"/>
                  <a:gd name="connsiteY52" fmla="*/ 2995364 h 4338987"/>
                  <a:gd name="connsiteX53" fmla="*/ 2968874 w 4200749"/>
                  <a:gd name="connsiteY53" fmla="*/ 3132524 h 4338987"/>
                  <a:gd name="connsiteX54" fmla="*/ 3174614 w 4200749"/>
                  <a:gd name="connsiteY54" fmla="*/ 3269684 h 4338987"/>
                  <a:gd name="connsiteX55" fmla="*/ 3346064 w 4200749"/>
                  <a:gd name="connsiteY55" fmla="*/ 3303974 h 4338987"/>
                  <a:gd name="connsiteX56" fmla="*/ 3266054 w 4200749"/>
                  <a:gd name="connsiteY56" fmla="*/ 3395414 h 4338987"/>
                  <a:gd name="connsiteX57" fmla="*/ 3003164 w 4200749"/>
                  <a:gd name="connsiteY57" fmla="*/ 3303974 h 4338987"/>
                  <a:gd name="connsiteX58" fmla="*/ 2751704 w 4200749"/>
                  <a:gd name="connsiteY58" fmla="*/ 3189674 h 4338987"/>
                  <a:gd name="connsiteX59" fmla="*/ 2637404 w 4200749"/>
                  <a:gd name="connsiteY59" fmla="*/ 3098234 h 4338987"/>
                  <a:gd name="connsiteX60" fmla="*/ 2568824 w 4200749"/>
                  <a:gd name="connsiteY60" fmla="*/ 3109664 h 4338987"/>
                  <a:gd name="connsiteX61" fmla="*/ 2557394 w 4200749"/>
                  <a:gd name="connsiteY61" fmla="*/ 3326834 h 4338987"/>
                  <a:gd name="connsiteX62" fmla="*/ 2671694 w 4200749"/>
                  <a:gd name="connsiteY62" fmla="*/ 3555434 h 4338987"/>
                  <a:gd name="connsiteX63" fmla="*/ 2728844 w 4200749"/>
                  <a:gd name="connsiteY63" fmla="*/ 4024064 h 4338987"/>
                  <a:gd name="connsiteX64" fmla="*/ 2694554 w 4200749"/>
                  <a:gd name="connsiteY64" fmla="*/ 4184084 h 4338987"/>
                  <a:gd name="connsiteX65" fmla="*/ 2534534 w 4200749"/>
                  <a:gd name="connsiteY65" fmla="*/ 4138364 h 4338987"/>
                  <a:gd name="connsiteX66" fmla="*/ 2534534 w 4200749"/>
                  <a:gd name="connsiteY66" fmla="*/ 3909764 h 4338987"/>
                  <a:gd name="connsiteX67" fmla="*/ 2431664 w 4200749"/>
                  <a:gd name="connsiteY67" fmla="*/ 3566864 h 4338987"/>
                  <a:gd name="connsiteX68" fmla="*/ 2305934 w 4200749"/>
                  <a:gd name="connsiteY68" fmla="*/ 3166814 h 4338987"/>
                  <a:gd name="connsiteX69" fmla="*/ 2260214 w 4200749"/>
                  <a:gd name="connsiteY69" fmla="*/ 3063944 h 4338987"/>
                  <a:gd name="connsiteX70" fmla="*/ 2077334 w 4200749"/>
                  <a:gd name="connsiteY70" fmla="*/ 2949644 h 4338987"/>
                  <a:gd name="connsiteX71" fmla="*/ 1848734 w 4200749"/>
                  <a:gd name="connsiteY71" fmla="*/ 3029654 h 4338987"/>
                  <a:gd name="connsiteX72" fmla="*/ 1414394 w 4200749"/>
                  <a:gd name="connsiteY72" fmla="*/ 3361124 h 4338987"/>
                  <a:gd name="connsiteX73" fmla="*/ 1380104 w 4200749"/>
                  <a:gd name="connsiteY73" fmla="*/ 3681164 h 4338987"/>
                  <a:gd name="connsiteX74" fmla="*/ 1380104 w 4200749"/>
                  <a:gd name="connsiteY74" fmla="*/ 3989774 h 4338987"/>
                  <a:gd name="connsiteX75" fmla="*/ 1288664 w 4200749"/>
                  <a:gd name="connsiteY75" fmla="*/ 4309814 h 4338987"/>
                  <a:gd name="connsiteX76" fmla="*/ 1197224 w 4200749"/>
                  <a:gd name="connsiteY76" fmla="*/ 4298384 h 4338987"/>
                  <a:gd name="connsiteX77" fmla="*/ 1185794 w 4200749"/>
                  <a:gd name="connsiteY77" fmla="*/ 4081214 h 4338987"/>
                  <a:gd name="connsiteX78" fmla="*/ 1197224 w 4200749"/>
                  <a:gd name="connsiteY78" fmla="*/ 3909764 h 4338987"/>
                  <a:gd name="connsiteX79" fmla="*/ 968624 w 4200749"/>
                  <a:gd name="connsiteY79" fmla="*/ 3989774 h 4338987"/>
                  <a:gd name="connsiteX80" fmla="*/ 717164 w 4200749"/>
                  <a:gd name="connsiteY80" fmla="*/ 4069784 h 4338987"/>
                  <a:gd name="connsiteX81" fmla="*/ 740024 w 4200749"/>
                  <a:gd name="connsiteY81" fmla="*/ 3955484 h 4338987"/>
                  <a:gd name="connsiteX82" fmla="*/ 1128644 w 4200749"/>
                  <a:gd name="connsiteY82" fmla="*/ 3795464 h 4338987"/>
                  <a:gd name="connsiteX83" fmla="*/ 1277234 w 4200749"/>
                  <a:gd name="connsiteY83" fmla="*/ 3726884 h 4338987"/>
                  <a:gd name="connsiteX84" fmla="*/ 1220084 w 4200749"/>
                  <a:gd name="connsiteY84" fmla="*/ 3372554 h 4338987"/>
                  <a:gd name="connsiteX85" fmla="*/ 1322954 w 4200749"/>
                  <a:gd name="connsiteY85" fmla="*/ 3121094 h 4338987"/>
                  <a:gd name="connsiteX86" fmla="*/ 1391534 w 4200749"/>
                  <a:gd name="connsiteY86" fmla="*/ 3052514 h 4338987"/>
                  <a:gd name="connsiteX87" fmla="*/ 1082924 w 4200749"/>
                  <a:gd name="connsiteY87" fmla="*/ 3029654 h 4338987"/>
                  <a:gd name="connsiteX88" fmla="*/ 728594 w 4200749"/>
                  <a:gd name="connsiteY88" fmla="*/ 2961074 h 4338987"/>
                  <a:gd name="connsiteX89" fmla="*/ 374264 w 4200749"/>
                  <a:gd name="connsiteY89" fmla="*/ 3132524 h 4338987"/>
                  <a:gd name="connsiteX90" fmla="*/ 419984 w 4200749"/>
                  <a:gd name="connsiteY90" fmla="*/ 3029654 h 4338987"/>
                  <a:gd name="connsiteX91" fmla="*/ 625724 w 4200749"/>
                  <a:gd name="connsiteY91" fmla="*/ 2926784 h 4338987"/>
                  <a:gd name="connsiteX92" fmla="*/ 808604 w 4200749"/>
                  <a:gd name="connsiteY92" fmla="*/ 2755334 h 4338987"/>
                  <a:gd name="connsiteX93" fmla="*/ 1151504 w 4200749"/>
                  <a:gd name="connsiteY93" fmla="*/ 2778194 h 4338987"/>
                  <a:gd name="connsiteX94" fmla="*/ 1460114 w 4200749"/>
                  <a:gd name="connsiteY94" fmla="*/ 2823914 h 4338987"/>
                  <a:gd name="connsiteX95" fmla="*/ 1951604 w 4200749"/>
                  <a:gd name="connsiteY95" fmla="*/ 2663894 h 4338987"/>
                  <a:gd name="connsiteX96" fmla="*/ 1700144 w 4200749"/>
                  <a:gd name="connsiteY96" fmla="*/ 2263844 h 4338987"/>
                  <a:gd name="connsiteX97" fmla="*/ 1688714 w 4200749"/>
                  <a:gd name="connsiteY97" fmla="*/ 1966664 h 4338987"/>
                  <a:gd name="connsiteX98" fmla="*/ 1380522 w 4200749"/>
                  <a:gd name="connsiteY98" fmla="*/ 1841930 h 4338987"/>
                  <a:gd name="connsiteX99" fmla="*/ 1094354 w 4200749"/>
                  <a:gd name="connsiteY99" fmla="*/ 1715204 h 4338987"/>
                  <a:gd name="connsiteX100" fmla="*/ 745038 w 4200749"/>
                  <a:gd name="connsiteY100" fmla="*/ 1626741 h 4338987"/>
                  <a:gd name="connsiteX101" fmla="*/ 351404 w 4200749"/>
                  <a:gd name="connsiteY101" fmla="*/ 1726634 h 4338987"/>
                  <a:gd name="connsiteX102" fmla="*/ 122804 w 4200749"/>
                  <a:gd name="connsiteY102" fmla="*/ 1795214 h 4338987"/>
                  <a:gd name="connsiteX103" fmla="*/ 8504 w 4200749"/>
                  <a:gd name="connsiteY103" fmla="*/ 1738064 h 4338987"/>
                  <a:gd name="connsiteX104" fmla="*/ 347047 w 4200749"/>
                  <a:gd name="connsiteY104" fmla="*/ 1644138 h 4338987"/>
                  <a:gd name="connsiteX105" fmla="*/ 651628 w 4200749"/>
                  <a:gd name="connsiteY105" fmla="*/ 1544246 h 4338987"/>
                  <a:gd name="connsiteX106" fmla="*/ 1071494 w 4200749"/>
                  <a:gd name="connsiteY106" fmla="*/ 1612334 h 4338987"/>
                  <a:gd name="connsiteX107" fmla="*/ 1242944 w 4200749"/>
                  <a:gd name="connsiteY107" fmla="*/ 1658054 h 4338987"/>
                  <a:gd name="connsiteX108" fmla="*/ 1185794 w 4200749"/>
                  <a:gd name="connsiteY108" fmla="*/ 1452314 h 4338987"/>
                  <a:gd name="connsiteX109" fmla="*/ 1174364 w 4200749"/>
                  <a:gd name="connsiteY109" fmla="*/ 1177994 h 4338987"/>
                  <a:gd name="connsiteX110" fmla="*/ 1220084 w 4200749"/>
                  <a:gd name="connsiteY110" fmla="*/ 1212284 h 4338987"/>
                  <a:gd name="connsiteX0" fmla="*/ 1221553 w 4202218"/>
                  <a:gd name="connsiteY0" fmla="*/ 1212284 h 4338987"/>
                  <a:gd name="connsiteX1" fmla="*/ 1358713 w 4202218"/>
                  <a:gd name="connsiteY1" fmla="*/ 157804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90233 w 4202218"/>
                  <a:gd name="connsiteY7" fmla="*/ 812234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187263 w 4202218"/>
                  <a:gd name="connsiteY108" fmla="*/ 1452314 h 4338987"/>
                  <a:gd name="connsiteX109" fmla="*/ 1175833 w 4202218"/>
                  <a:gd name="connsiteY109" fmla="*/ 1177994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90233 w 4202218"/>
                  <a:gd name="connsiteY7" fmla="*/ 812234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187263 w 4202218"/>
                  <a:gd name="connsiteY108" fmla="*/ 1452314 h 4338987"/>
                  <a:gd name="connsiteX109" fmla="*/ 1175833 w 4202218"/>
                  <a:gd name="connsiteY109" fmla="*/ 1177994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90233 w 4202218"/>
                  <a:gd name="connsiteY7" fmla="*/ 812234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187263 w 4202218"/>
                  <a:gd name="connsiteY108" fmla="*/ 1452314 h 4338987"/>
                  <a:gd name="connsiteX109" fmla="*/ 1075917 w 4202218"/>
                  <a:gd name="connsiteY109" fmla="*/ 547397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90233 w 4202218"/>
                  <a:gd name="connsiteY7" fmla="*/ 812234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187263 w 4202218"/>
                  <a:gd name="connsiteY108" fmla="*/ 1452314 h 4338987"/>
                  <a:gd name="connsiteX109" fmla="*/ 876086 w 4202218"/>
                  <a:gd name="connsiteY109" fmla="*/ 100164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90233 w 4202218"/>
                  <a:gd name="connsiteY7" fmla="*/ 812234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187263 w 4202218"/>
                  <a:gd name="connsiteY108" fmla="*/ 1452314 h 4338987"/>
                  <a:gd name="connsiteX109" fmla="*/ 1046313 w 4202218"/>
                  <a:gd name="connsiteY109" fmla="*/ 815735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90233 w 4202218"/>
                  <a:gd name="connsiteY7" fmla="*/ 812234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205766 w 4202218"/>
                  <a:gd name="connsiteY108" fmla="*/ 1452314 h 4338987"/>
                  <a:gd name="connsiteX109" fmla="*/ 1046313 w 4202218"/>
                  <a:gd name="connsiteY109" fmla="*/ 815735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68029 w 4202218"/>
                  <a:gd name="connsiteY7" fmla="*/ 825651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10423 w 4202218"/>
                  <a:gd name="connsiteY37" fmla="*/ 99511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205766 w 4202218"/>
                  <a:gd name="connsiteY108" fmla="*/ 1452314 h 4338987"/>
                  <a:gd name="connsiteX109" fmla="*/ 1046313 w 4202218"/>
                  <a:gd name="connsiteY109" fmla="*/ 815735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68029 w 4202218"/>
                  <a:gd name="connsiteY7" fmla="*/ 825651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30413 w 4202218"/>
                  <a:gd name="connsiteY32" fmla="*/ 892244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58531 w 4202218"/>
                  <a:gd name="connsiteY37" fmla="*/ 109350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205766 w 4202218"/>
                  <a:gd name="connsiteY108" fmla="*/ 1452314 h 4338987"/>
                  <a:gd name="connsiteX109" fmla="*/ 1046313 w 4202218"/>
                  <a:gd name="connsiteY109" fmla="*/ 815735 h 4338987"/>
                  <a:gd name="connsiteX110" fmla="*/ 1221553 w 4202218"/>
                  <a:gd name="connsiteY110" fmla="*/ 1212284 h 4338987"/>
                  <a:gd name="connsiteX0" fmla="*/ 1221553 w 4202218"/>
                  <a:gd name="connsiteY0" fmla="*/ 1212284 h 4338987"/>
                  <a:gd name="connsiteX1" fmla="*/ 1343911 w 4202218"/>
                  <a:gd name="connsiteY1" fmla="*/ 1560154 h 4338987"/>
                  <a:gd name="connsiteX2" fmla="*/ 1553023 w 4202218"/>
                  <a:gd name="connsiteY2" fmla="*/ 1658054 h 4338987"/>
                  <a:gd name="connsiteX3" fmla="*/ 1907353 w 4202218"/>
                  <a:gd name="connsiteY3" fmla="*/ 1680914 h 4338987"/>
                  <a:gd name="connsiteX4" fmla="*/ 2021653 w 4202218"/>
                  <a:gd name="connsiteY4" fmla="*/ 1543754 h 4338987"/>
                  <a:gd name="connsiteX5" fmla="*/ 2124523 w 4202218"/>
                  <a:gd name="connsiteY5" fmla="*/ 1292294 h 4338987"/>
                  <a:gd name="connsiteX6" fmla="*/ 2124523 w 4202218"/>
                  <a:gd name="connsiteY6" fmla="*/ 1120844 h 4338987"/>
                  <a:gd name="connsiteX7" fmla="*/ 2068029 w 4202218"/>
                  <a:gd name="connsiteY7" fmla="*/ 825651 h 4338987"/>
                  <a:gd name="connsiteX8" fmla="*/ 2078803 w 4202218"/>
                  <a:gd name="connsiteY8" fmla="*/ 777944 h 4338987"/>
                  <a:gd name="connsiteX9" fmla="*/ 2170243 w 4202218"/>
                  <a:gd name="connsiteY9" fmla="*/ 1086554 h 4338987"/>
                  <a:gd name="connsiteX10" fmla="*/ 2215963 w 4202218"/>
                  <a:gd name="connsiteY10" fmla="*/ 1269434 h 4338987"/>
                  <a:gd name="connsiteX11" fmla="*/ 2284543 w 4202218"/>
                  <a:gd name="connsiteY11" fmla="*/ 1303724 h 4338987"/>
                  <a:gd name="connsiteX12" fmla="*/ 2330263 w 4202218"/>
                  <a:gd name="connsiteY12" fmla="*/ 1166564 h 4338987"/>
                  <a:gd name="connsiteX13" fmla="*/ 2467423 w 4202218"/>
                  <a:gd name="connsiteY13" fmla="*/ 880814 h 4338987"/>
                  <a:gd name="connsiteX14" fmla="*/ 2558863 w 4202218"/>
                  <a:gd name="connsiteY14" fmla="*/ 640784 h 4338987"/>
                  <a:gd name="connsiteX15" fmla="*/ 2616013 w 4202218"/>
                  <a:gd name="connsiteY15" fmla="*/ 537914 h 4338987"/>
                  <a:gd name="connsiteX16" fmla="*/ 2558863 w 4202218"/>
                  <a:gd name="connsiteY16" fmla="*/ 789374 h 4338987"/>
                  <a:gd name="connsiteX17" fmla="*/ 2444563 w 4202218"/>
                  <a:gd name="connsiteY17" fmla="*/ 1097984 h 4338987"/>
                  <a:gd name="connsiteX18" fmla="*/ 2375983 w 4202218"/>
                  <a:gd name="connsiteY18" fmla="*/ 1406594 h 4338987"/>
                  <a:gd name="connsiteX19" fmla="*/ 2558863 w 4202218"/>
                  <a:gd name="connsiteY19" fmla="*/ 1578044 h 4338987"/>
                  <a:gd name="connsiteX20" fmla="*/ 2878903 w 4202218"/>
                  <a:gd name="connsiteY20" fmla="*/ 1658054 h 4338987"/>
                  <a:gd name="connsiteX21" fmla="*/ 3187513 w 4202218"/>
                  <a:gd name="connsiteY21" fmla="*/ 1658054 h 4338987"/>
                  <a:gd name="connsiteX22" fmla="*/ 3370393 w 4202218"/>
                  <a:gd name="connsiteY22" fmla="*/ 1566614 h 4338987"/>
                  <a:gd name="connsiteX23" fmla="*/ 3473263 w 4202218"/>
                  <a:gd name="connsiteY23" fmla="*/ 1372304 h 4338987"/>
                  <a:gd name="connsiteX24" fmla="*/ 3461833 w 4202218"/>
                  <a:gd name="connsiteY24" fmla="*/ 1097984 h 4338987"/>
                  <a:gd name="connsiteX25" fmla="*/ 3450403 w 4202218"/>
                  <a:gd name="connsiteY25" fmla="*/ 777944 h 4338987"/>
                  <a:gd name="connsiteX26" fmla="*/ 3759013 w 4202218"/>
                  <a:gd name="connsiteY26" fmla="*/ 572204 h 4338987"/>
                  <a:gd name="connsiteX27" fmla="*/ 3999043 w 4202218"/>
                  <a:gd name="connsiteY27" fmla="*/ 92144 h 4338987"/>
                  <a:gd name="connsiteX28" fmla="*/ 4033333 w 4202218"/>
                  <a:gd name="connsiteY28" fmla="*/ 12134 h 4338987"/>
                  <a:gd name="connsiteX29" fmla="*/ 4010473 w 4202218"/>
                  <a:gd name="connsiteY29" fmla="*/ 252164 h 4338987"/>
                  <a:gd name="connsiteX30" fmla="*/ 3827593 w 4202218"/>
                  <a:gd name="connsiteY30" fmla="*/ 652214 h 4338987"/>
                  <a:gd name="connsiteX31" fmla="*/ 3644713 w 4202218"/>
                  <a:gd name="connsiteY31" fmla="*/ 789374 h 4338987"/>
                  <a:gd name="connsiteX32" fmla="*/ 3563719 w 4202218"/>
                  <a:gd name="connsiteY32" fmla="*/ 977218 h 4338987"/>
                  <a:gd name="connsiteX33" fmla="*/ 3861883 w 4202218"/>
                  <a:gd name="connsiteY33" fmla="*/ 846524 h 4338987"/>
                  <a:gd name="connsiteX34" fmla="*/ 4193353 w 4202218"/>
                  <a:gd name="connsiteY34" fmla="*/ 720794 h 4338987"/>
                  <a:gd name="connsiteX35" fmla="*/ 4079053 w 4202218"/>
                  <a:gd name="connsiteY35" fmla="*/ 892244 h 4338987"/>
                  <a:gd name="connsiteX36" fmla="*/ 3781873 w 4202218"/>
                  <a:gd name="connsiteY36" fmla="*/ 937964 h 4338987"/>
                  <a:gd name="connsiteX37" fmla="*/ 3658531 w 4202218"/>
                  <a:gd name="connsiteY37" fmla="*/ 1093504 h 4338987"/>
                  <a:gd name="connsiteX38" fmla="*/ 3656143 w 4202218"/>
                  <a:gd name="connsiteY38" fmla="*/ 1235144 h 4338987"/>
                  <a:gd name="connsiteX39" fmla="*/ 3621853 w 4202218"/>
                  <a:gd name="connsiteY39" fmla="*/ 1532324 h 4338987"/>
                  <a:gd name="connsiteX40" fmla="*/ 3461833 w 4202218"/>
                  <a:gd name="connsiteY40" fmla="*/ 1726634 h 4338987"/>
                  <a:gd name="connsiteX41" fmla="*/ 3278953 w 4202218"/>
                  <a:gd name="connsiteY41" fmla="*/ 2035244 h 4338987"/>
                  <a:gd name="connsiteX42" fmla="*/ 3233233 w 4202218"/>
                  <a:gd name="connsiteY42" fmla="*/ 2309564 h 4338987"/>
                  <a:gd name="connsiteX43" fmla="*/ 3404683 w 4202218"/>
                  <a:gd name="connsiteY43" fmla="*/ 2458154 h 4338987"/>
                  <a:gd name="connsiteX44" fmla="*/ 3759013 w 4202218"/>
                  <a:gd name="connsiteY44" fmla="*/ 2663894 h 4338987"/>
                  <a:gd name="connsiteX45" fmla="*/ 4079053 w 4202218"/>
                  <a:gd name="connsiteY45" fmla="*/ 2778194 h 4338987"/>
                  <a:gd name="connsiteX46" fmla="*/ 4079053 w 4202218"/>
                  <a:gd name="connsiteY46" fmla="*/ 2881064 h 4338987"/>
                  <a:gd name="connsiteX47" fmla="*/ 3770443 w 4202218"/>
                  <a:gd name="connsiteY47" fmla="*/ 2869634 h 4338987"/>
                  <a:gd name="connsiteX48" fmla="*/ 3404683 w 4202218"/>
                  <a:gd name="connsiteY48" fmla="*/ 2732474 h 4338987"/>
                  <a:gd name="connsiteX49" fmla="*/ 3084643 w 4202218"/>
                  <a:gd name="connsiteY49" fmla="*/ 2663894 h 4338987"/>
                  <a:gd name="connsiteX50" fmla="*/ 2958913 w 4202218"/>
                  <a:gd name="connsiteY50" fmla="*/ 2698184 h 4338987"/>
                  <a:gd name="connsiteX51" fmla="*/ 2821753 w 4202218"/>
                  <a:gd name="connsiteY51" fmla="*/ 2823914 h 4338987"/>
                  <a:gd name="connsiteX52" fmla="*/ 2764603 w 4202218"/>
                  <a:gd name="connsiteY52" fmla="*/ 2995364 h 4338987"/>
                  <a:gd name="connsiteX53" fmla="*/ 2970343 w 4202218"/>
                  <a:gd name="connsiteY53" fmla="*/ 3132524 h 4338987"/>
                  <a:gd name="connsiteX54" fmla="*/ 3176083 w 4202218"/>
                  <a:gd name="connsiteY54" fmla="*/ 3269684 h 4338987"/>
                  <a:gd name="connsiteX55" fmla="*/ 3347533 w 4202218"/>
                  <a:gd name="connsiteY55" fmla="*/ 3303974 h 4338987"/>
                  <a:gd name="connsiteX56" fmla="*/ 3267523 w 4202218"/>
                  <a:gd name="connsiteY56" fmla="*/ 3395414 h 4338987"/>
                  <a:gd name="connsiteX57" fmla="*/ 3004633 w 4202218"/>
                  <a:gd name="connsiteY57" fmla="*/ 3303974 h 4338987"/>
                  <a:gd name="connsiteX58" fmla="*/ 2753173 w 4202218"/>
                  <a:gd name="connsiteY58" fmla="*/ 3189674 h 4338987"/>
                  <a:gd name="connsiteX59" fmla="*/ 2638873 w 4202218"/>
                  <a:gd name="connsiteY59" fmla="*/ 3098234 h 4338987"/>
                  <a:gd name="connsiteX60" fmla="*/ 2570293 w 4202218"/>
                  <a:gd name="connsiteY60" fmla="*/ 3109664 h 4338987"/>
                  <a:gd name="connsiteX61" fmla="*/ 2558863 w 4202218"/>
                  <a:gd name="connsiteY61" fmla="*/ 3326834 h 4338987"/>
                  <a:gd name="connsiteX62" fmla="*/ 2673163 w 4202218"/>
                  <a:gd name="connsiteY62" fmla="*/ 3555434 h 4338987"/>
                  <a:gd name="connsiteX63" fmla="*/ 2730313 w 4202218"/>
                  <a:gd name="connsiteY63" fmla="*/ 4024064 h 4338987"/>
                  <a:gd name="connsiteX64" fmla="*/ 2696023 w 4202218"/>
                  <a:gd name="connsiteY64" fmla="*/ 4184084 h 4338987"/>
                  <a:gd name="connsiteX65" fmla="*/ 2536003 w 4202218"/>
                  <a:gd name="connsiteY65" fmla="*/ 4138364 h 4338987"/>
                  <a:gd name="connsiteX66" fmla="*/ 2536003 w 4202218"/>
                  <a:gd name="connsiteY66" fmla="*/ 3909764 h 4338987"/>
                  <a:gd name="connsiteX67" fmla="*/ 2433133 w 4202218"/>
                  <a:gd name="connsiteY67" fmla="*/ 3566864 h 4338987"/>
                  <a:gd name="connsiteX68" fmla="*/ 2307403 w 4202218"/>
                  <a:gd name="connsiteY68" fmla="*/ 3166814 h 4338987"/>
                  <a:gd name="connsiteX69" fmla="*/ 2261683 w 4202218"/>
                  <a:gd name="connsiteY69" fmla="*/ 3063944 h 4338987"/>
                  <a:gd name="connsiteX70" fmla="*/ 2078803 w 4202218"/>
                  <a:gd name="connsiteY70" fmla="*/ 2949644 h 4338987"/>
                  <a:gd name="connsiteX71" fmla="*/ 1850203 w 4202218"/>
                  <a:gd name="connsiteY71" fmla="*/ 3029654 h 4338987"/>
                  <a:gd name="connsiteX72" fmla="*/ 1415863 w 4202218"/>
                  <a:gd name="connsiteY72" fmla="*/ 3361124 h 4338987"/>
                  <a:gd name="connsiteX73" fmla="*/ 1381573 w 4202218"/>
                  <a:gd name="connsiteY73" fmla="*/ 3681164 h 4338987"/>
                  <a:gd name="connsiteX74" fmla="*/ 1381573 w 4202218"/>
                  <a:gd name="connsiteY74" fmla="*/ 3989774 h 4338987"/>
                  <a:gd name="connsiteX75" fmla="*/ 1290133 w 4202218"/>
                  <a:gd name="connsiteY75" fmla="*/ 4309814 h 4338987"/>
                  <a:gd name="connsiteX76" fmla="*/ 1198693 w 4202218"/>
                  <a:gd name="connsiteY76" fmla="*/ 4298384 h 4338987"/>
                  <a:gd name="connsiteX77" fmla="*/ 1187263 w 4202218"/>
                  <a:gd name="connsiteY77" fmla="*/ 4081214 h 4338987"/>
                  <a:gd name="connsiteX78" fmla="*/ 1198693 w 4202218"/>
                  <a:gd name="connsiteY78" fmla="*/ 3909764 h 4338987"/>
                  <a:gd name="connsiteX79" fmla="*/ 970093 w 4202218"/>
                  <a:gd name="connsiteY79" fmla="*/ 3989774 h 4338987"/>
                  <a:gd name="connsiteX80" fmla="*/ 718633 w 4202218"/>
                  <a:gd name="connsiteY80" fmla="*/ 4069784 h 4338987"/>
                  <a:gd name="connsiteX81" fmla="*/ 741493 w 4202218"/>
                  <a:gd name="connsiteY81" fmla="*/ 3955484 h 4338987"/>
                  <a:gd name="connsiteX82" fmla="*/ 1130113 w 4202218"/>
                  <a:gd name="connsiteY82" fmla="*/ 3795464 h 4338987"/>
                  <a:gd name="connsiteX83" fmla="*/ 1278703 w 4202218"/>
                  <a:gd name="connsiteY83" fmla="*/ 3726884 h 4338987"/>
                  <a:gd name="connsiteX84" fmla="*/ 1221553 w 4202218"/>
                  <a:gd name="connsiteY84" fmla="*/ 3372554 h 4338987"/>
                  <a:gd name="connsiteX85" fmla="*/ 1324423 w 4202218"/>
                  <a:gd name="connsiteY85" fmla="*/ 3121094 h 4338987"/>
                  <a:gd name="connsiteX86" fmla="*/ 1393003 w 4202218"/>
                  <a:gd name="connsiteY86" fmla="*/ 3052514 h 4338987"/>
                  <a:gd name="connsiteX87" fmla="*/ 1084393 w 4202218"/>
                  <a:gd name="connsiteY87" fmla="*/ 3029654 h 4338987"/>
                  <a:gd name="connsiteX88" fmla="*/ 730063 w 4202218"/>
                  <a:gd name="connsiteY88" fmla="*/ 2961074 h 4338987"/>
                  <a:gd name="connsiteX89" fmla="*/ 375733 w 4202218"/>
                  <a:gd name="connsiteY89" fmla="*/ 3132524 h 4338987"/>
                  <a:gd name="connsiteX90" fmla="*/ 421453 w 4202218"/>
                  <a:gd name="connsiteY90" fmla="*/ 3029654 h 4338987"/>
                  <a:gd name="connsiteX91" fmla="*/ 627193 w 4202218"/>
                  <a:gd name="connsiteY91" fmla="*/ 2926784 h 4338987"/>
                  <a:gd name="connsiteX92" fmla="*/ 810073 w 4202218"/>
                  <a:gd name="connsiteY92" fmla="*/ 2755334 h 4338987"/>
                  <a:gd name="connsiteX93" fmla="*/ 1152973 w 4202218"/>
                  <a:gd name="connsiteY93" fmla="*/ 2778194 h 4338987"/>
                  <a:gd name="connsiteX94" fmla="*/ 1461583 w 4202218"/>
                  <a:gd name="connsiteY94" fmla="*/ 2823914 h 4338987"/>
                  <a:gd name="connsiteX95" fmla="*/ 1953073 w 4202218"/>
                  <a:gd name="connsiteY95" fmla="*/ 2663894 h 4338987"/>
                  <a:gd name="connsiteX96" fmla="*/ 1701613 w 4202218"/>
                  <a:gd name="connsiteY96" fmla="*/ 2263844 h 4338987"/>
                  <a:gd name="connsiteX97" fmla="*/ 1690183 w 4202218"/>
                  <a:gd name="connsiteY97" fmla="*/ 1966664 h 4338987"/>
                  <a:gd name="connsiteX98" fmla="*/ 1381991 w 4202218"/>
                  <a:gd name="connsiteY98" fmla="*/ 1841930 h 4338987"/>
                  <a:gd name="connsiteX99" fmla="*/ 1095823 w 4202218"/>
                  <a:gd name="connsiteY99" fmla="*/ 1715204 h 4338987"/>
                  <a:gd name="connsiteX100" fmla="*/ 746507 w 4202218"/>
                  <a:gd name="connsiteY100" fmla="*/ 1626741 h 4338987"/>
                  <a:gd name="connsiteX101" fmla="*/ 352873 w 4202218"/>
                  <a:gd name="connsiteY101" fmla="*/ 1726634 h 4338987"/>
                  <a:gd name="connsiteX102" fmla="*/ 113171 w 4202218"/>
                  <a:gd name="connsiteY102" fmla="*/ 1763908 h 4338987"/>
                  <a:gd name="connsiteX103" fmla="*/ 9973 w 4202218"/>
                  <a:gd name="connsiteY103" fmla="*/ 1738064 h 4338987"/>
                  <a:gd name="connsiteX104" fmla="*/ 348516 w 4202218"/>
                  <a:gd name="connsiteY104" fmla="*/ 1644138 h 4338987"/>
                  <a:gd name="connsiteX105" fmla="*/ 653097 w 4202218"/>
                  <a:gd name="connsiteY105" fmla="*/ 1544246 h 4338987"/>
                  <a:gd name="connsiteX106" fmla="*/ 1072963 w 4202218"/>
                  <a:gd name="connsiteY106" fmla="*/ 1612334 h 4338987"/>
                  <a:gd name="connsiteX107" fmla="*/ 1244413 w 4202218"/>
                  <a:gd name="connsiteY107" fmla="*/ 1658054 h 4338987"/>
                  <a:gd name="connsiteX108" fmla="*/ 1205766 w 4202218"/>
                  <a:gd name="connsiteY108" fmla="*/ 1452314 h 4338987"/>
                  <a:gd name="connsiteX109" fmla="*/ 1046313 w 4202218"/>
                  <a:gd name="connsiteY109" fmla="*/ 815735 h 4338987"/>
                  <a:gd name="connsiteX110" fmla="*/ 1221553 w 4202218"/>
                  <a:gd name="connsiteY110" fmla="*/ 1212284 h 4338987"/>
                  <a:gd name="connsiteX0" fmla="*/ 1221553 w 4201796"/>
                  <a:gd name="connsiteY0" fmla="*/ 1212284 h 4338987"/>
                  <a:gd name="connsiteX1" fmla="*/ 1343911 w 4201796"/>
                  <a:gd name="connsiteY1" fmla="*/ 1560154 h 4338987"/>
                  <a:gd name="connsiteX2" fmla="*/ 1553023 w 4201796"/>
                  <a:gd name="connsiteY2" fmla="*/ 1658054 h 4338987"/>
                  <a:gd name="connsiteX3" fmla="*/ 1907353 w 4201796"/>
                  <a:gd name="connsiteY3" fmla="*/ 1680914 h 4338987"/>
                  <a:gd name="connsiteX4" fmla="*/ 2021653 w 4201796"/>
                  <a:gd name="connsiteY4" fmla="*/ 1543754 h 4338987"/>
                  <a:gd name="connsiteX5" fmla="*/ 2124523 w 4201796"/>
                  <a:gd name="connsiteY5" fmla="*/ 1292294 h 4338987"/>
                  <a:gd name="connsiteX6" fmla="*/ 2124523 w 4201796"/>
                  <a:gd name="connsiteY6" fmla="*/ 1120844 h 4338987"/>
                  <a:gd name="connsiteX7" fmla="*/ 2068029 w 4201796"/>
                  <a:gd name="connsiteY7" fmla="*/ 825651 h 4338987"/>
                  <a:gd name="connsiteX8" fmla="*/ 2078803 w 4201796"/>
                  <a:gd name="connsiteY8" fmla="*/ 777944 h 4338987"/>
                  <a:gd name="connsiteX9" fmla="*/ 2170243 w 4201796"/>
                  <a:gd name="connsiteY9" fmla="*/ 1086554 h 4338987"/>
                  <a:gd name="connsiteX10" fmla="*/ 2215963 w 4201796"/>
                  <a:gd name="connsiteY10" fmla="*/ 1269434 h 4338987"/>
                  <a:gd name="connsiteX11" fmla="*/ 2284543 w 4201796"/>
                  <a:gd name="connsiteY11" fmla="*/ 1303724 h 4338987"/>
                  <a:gd name="connsiteX12" fmla="*/ 2330263 w 4201796"/>
                  <a:gd name="connsiteY12" fmla="*/ 1166564 h 4338987"/>
                  <a:gd name="connsiteX13" fmla="*/ 2467423 w 4201796"/>
                  <a:gd name="connsiteY13" fmla="*/ 880814 h 4338987"/>
                  <a:gd name="connsiteX14" fmla="*/ 2558863 w 4201796"/>
                  <a:gd name="connsiteY14" fmla="*/ 640784 h 4338987"/>
                  <a:gd name="connsiteX15" fmla="*/ 2616013 w 4201796"/>
                  <a:gd name="connsiteY15" fmla="*/ 537914 h 4338987"/>
                  <a:gd name="connsiteX16" fmla="*/ 2558863 w 4201796"/>
                  <a:gd name="connsiteY16" fmla="*/ 789374 h 4338987"/>
                  <a:gd name="connsiteX17" fmla="*/ 2444563 w 4201796"/>
                  <a:gd name="connsiteY17" fmla="*/ 1097984 h 4338987"/>
                  <a:gd name="connsiteX18" fmla="*/ 2375983 w 4201796"/>
                  <a:gd name="connsiteY18" fmla="*/ 1406594 h 4338987"/>
                  <a:gd name="connsiteX19" fmla="*/ 2558863 w 4201796"/>
                  <a:gd name="connsiteY19" fmla="*/ 1578044 h 4338987"/>
                  <a:gd name="connsiteX20" fmla="*/ 2878903 w 4201796"/>
                  <a:gd name="connsiteY20" fmla="*/ 1658054 h 4338987"/>
                  <a:gd name="connsiteX21" fmla="*/ 3187513 w 4201796"/>
                  <a:gd name="connsiteY21" fmla="*/ 1658054 h 4338987"/>
                  <a:gd name="connsiteX22" fmla="*/ 3370393 w 4201796"/>
                  <a:gd name="connsiteY22" fmla="*/ 1566614 h 4338987"/>
                  <a:gd name="connsiteX23" fmla="*/ 3473263 w 4201796"/>
                  <a:gd name="connsiteY23" fmla="*/ 1372304 h 4338987"/>
                  <a:gd name="connsiteX24" fmla="*/ 3461833 w 4201796"/>
                  <a:gd name="connsiteY24" fmla="*/ 1097984 h 4338987"/>
                  <a:gd name="connsiteX25" fmla="*/ 3450403 w 4201796"/>
                  <a:gd name="connsiteY25" fmla="*/ 777944 h 4338987"/>
                  <a:gd name="connsiteX26" fmla="*/ 3759013 w 4201796"/>
                  <a:gd name="connsiteY26" fmla="*/ 572204 h 4338987"/>
                  <a:gd name="connsiteX27" fmla="*/ 3999043 w 4201796"/>
                  <a:gd name="connsiteY27" fmla="*/ 92144 h 4338987"/>
                  <a:gd name="connsiteX28" fmla="*/ 4033333 w 4201796"/>
                  <a:gd name="connsiteY28" fmla="*/ 12134 h 4338987"/>
                  <a:gd name="connsiteX29" fmla="*/ 4010473 w 4201796"/>
                  <a:gd name="connsiteY29" fmla="*/ 252164 h 4338987"/>
                  <a:gd name="connsiteX30" fmla="*/ 3827593 w 4201796"/>
                  <a:gd name="connsiteY30" fmla="*/ 652214 h 4338987"/>
                  <a:gd name="connsiteX31" fmla="*/ 3644713 w 4201796"/>
                  <a:gd name="connsiteY31" fmla="*/ 789374 h 4338987"/>
                  <a:gd name="connsiteX32" fmla="*/ 3563719 w 4201796"/>
                  <a:gd name="connsiteY32" fmla="*/ 977218 h 4338987"/>
                  <a:gd name="connsiteX33" fmla="*/ 3861883 w 4201796"/>
                  <a:gd name="connsiteY33" fmla="*/ 846524 h 4338987"/>
                  <a:gd name="connsiteX34" fmla="*/ 4193353 w 4201796"/>
                  <a:gd name="connsiteY34" fmla="*/ 720794 h 4338987"/>
                  <a:gd name="connsiteX35" fmla="*/ 4079053 w 4201796"/>
                  <a:gd name="connsiteY35" fmla="*/ 892244 h 4338987"/>
                  <a:gd name="connsiteX36" fmla="*/ 3818880 w 4201796"/>
                  <a:gd name="connsiteY36" fmla="*/ 991631 h 4338987"/>
                  <a:gd name="connsiteX37" fmla="*/ 3658531 w 4201796"/>
                  <a:gd name="connsiteY37" fmla="*/ 1093504 h 4338987"/>
                  <a:gd name="connsiteX38" fmla="*/ 3656143 w 4201796"/>
                  <a:gd name="connsiteY38" fmla="*/ 1235144 h 4338987"/>
                  <a:gd name="connsiteX39" fmla="*/ 3621853 w 4201796"/>
                  <a:gd name="connsiteY39" fmla="*/ 1532324 h 4338987"/>
                  <a:gd name="connsiteX40" fmla="*/ 3461833 w 4201796"/>
                  <a:gd name="connsiteY40" fmla="*/ 1726634 h 4338987"/>
                  <a:gd name="connsiteX41" fmla="*/ 3278953 w 4201796"/>
                  <a:gd name="connsiteY41" fmla="*/ 2035244 h 4338987"/>
                  <a:gd name="connsiteX42" fmla="*/ 3233233 w 4201796"/>
                  <a:gd name="connsiteY42" fmla="*/ 2309564 h 4338987"/>
                  <a:gd name="connsiteX43" fmla="*/ 3404683 w 4201796"/>
                  <a:gd name="connsiteY43" fmla="*/ 2458154 h 4338987"/>
                  <a:gd name="connsiteX44" fmla="*/ 3759013 w 4201796"/>
                  <a:gd name="connsiteY44" fmla="*/ 2663894 h 4338987"/>
                  <a:gd name="connsiteX45" fmla="*/ 4079053 w 4201796"/>
                  <a:gd name="connsiteY45" fmla="*/ 2778194 h 4338987"/>
                  <a:gd name="connsiteX46" fmla="*/ 4079053 w 4201796"/>
                  <a:gd name="connsiteY46" fmla="*/ 2881064 h 4338987"/>
                  <a:gd name="connsiteX47" fmla="*/ 3770443 w 4201796"/>
                  <a:gd name="connsiteY47" fmla="*/ 2869634 h 4338987"/>
                  <a:gd name="connsiteX48" fmla="*/ 3404683 w 4201796"/>
                  <a:gd name="connsiteY48" fmla="*/ 2732474 h 4338987"/>
                  <a:gd name="connsiteX49" fmla="*/ 3084643 w 4201796"/>
                  <a:gd name="connsiteY49" fmla="*/ 2663894 h 4338987"/>
                  <a:gd name="connsiteX50" fmla="*/ 2958913 w 4201796"/>
                  <a:gd name="connsiteY50" fmla="*/ 2698184 h 4338987"/>
                  <a:gd name="connsiteX51" fmla="*/ 2821753 w 4201796"/>
                  <a:gd name="connsiteY51" fmla="*/ 2823914 h 4338987"/>
                  <a:gd name="connsiteX52" fmla="*/ 2764603 w 4201796"/>
                  <a:gd name="connsiteY52" fmla="*/ 2995364 h 4338987"/>
                  <a:gd name="connsiteX53" fmla="*/ 2970343 w 4201796"/>
                  <a:gd name="connsiteY53" fmla="*/ 3132524 h 4338987"/>
                  <a:gd name="connsiteX54" fmla="*/ 3176083 w 4201796"/>
                  <a:gd name="connsiteY54" fmla="*/ 3269684 h 4338987"/>
                  <a:gd name="connsiteX55" fmla="*/ 3347533 w 4201796"/>
                  <a:gd name="connsiteY55" fmla="*/ 3303974 h 4338987"/>
                  <a:gd name="connsiteX56" fmla="*/ 3267523 w 4201796"/>
                  <a:gd name="connsiteY56" fmla="*/ 3395414 h 4338987"/>
                  <a:gd name="connsiteX57" fmla="*/ 3004633 w 4201796"/>
                  <a:gd name="connsiteY57" fmla="*/ 3303974 h 4338987"/>
                  <a:gd name="connsiteX58" fmla="*/ 2753173 w 4201796"/>
                  <a:gd name="connsiteY58" fmla="*/ 3189674 h 4338987"/>
                  <a:gd name="connsiteX59" fmla="*/ 2638873 w 4201796"/>
                  <a:gd name="connsiteY59" fmla="*/ 3098234 h 4338987"/>
                  <a:gd name="connsiteX60" fmla="*/ 2570293 w 4201796"/>
                  <a:gd name="connsiteY60" fmla="*/ 3109664 h 4338987"/>
                  <a:gd name="connsiteX61" fmla="*/ 2558863 w 4201796"/>
                  <a:gd name="connsiteY61" fmla="*/ 3326834 h 4338987"/>
                  <a:gd name="connsiteX62" fmla="*/ 2673163 w 4201796"/>
                  <a:gd name="connsiteY62" fmla="*/ 3555434 h 4338987"/>
                  <a:gd name="connsiteX63" fmla="*/ 2730313 w 4201796"/>
                  <a:gd name="connsiteY63" fmla="*/ 4024064 h 4338987"/>
                  <a:gd name="connsiteX64" fmla="*/ 2696023 w 4201796"/>
                  <a:gd name="connsiteY64" fmla="*/ 4184084 h 4338987"/>
                  <a:gd name="connsiteX65" fmla="*/ 2536003 w 4201796"/>
                  <a:gd name="connsiteY65" fmla="*/ 4138364 h 4338987"/>
                  <a:gd name="connsiteX66" fmla="*/ 2536003 w 4201796"/>
                  <a:gd name="connsiteY66" fmla="*/ 3909764 h 4338987"/>
                  <a:gd name="connsiteX67" fmla="*/ 2433133 w 4201796"/>
                  <a:gd name="connsiteY67" fmla="*/ 3566864 h 4338987"/>
                  <a:gd name="connsiteX68" fmla="*/ 2307403 w 4201796"/>
                  <a:gd name="connsiteY68" fmla="*/ 3166814 h 4338987"/>
                  <a:gd name="connsiteX69" fmla="*/ 2261683 w 4201796"/>
                  <a:gd name="connsiteY69" fmla="*/ 3063944 h 4338987"/>
                  <a:gd name="connsiteX70" fmla="*/ 2078803 w 4201796"/>
                  <a:gd name="connsiteY70" fmla="*/ 2949644 h 4338987"/>
                  <a:gd name="connsiteX71" fmla="*/ 1850203 w 4201796"/>
                  <a:gd name="connsiteY71" fmla="*/ 3029654 h 4338987"/>
                  <a:gd name="connsiteX72" fmla="*/ 1415863 w 4201796"/>
                  <a:gd name="connsiteY72" fmla="*/ 3361124 h 4338987"/>
                  <a:gd name="connsiteX73" fmla="*/ 1381573 w 4201796"/>
                  <a:gd name="connsiteY73" fmla="*/ 3681164 h 4338987"/>
                  <a:gd name="connsiteX74" fmla="*/ 1381573 w 4201796"/>
                  <a:gd name="connsiteY74" fmla="*/ 3989774 h 4338987"/>
                  <a:gd name="connsiteX75" fmla="*/ 1290133 w 4201796"/>
                  <a:gd name="connsiteY75" fmla="*/ 4309814 h 4338987"/>
                  <a:gd name="connsiteX76" fmla="*/ 1198693 w 4201796"/>
                  <a:gd name="connsiteY76" fmla="*/ 4298384 h 4338987"/>
                  <a:gd name="connsiteX77" fmla="*/ 1187263 w 4201796"/>
                  <a:gd name="connsiteY77" fmla="*/ 4081214 h 4338987"/>
                  <a:gd name="connsiteX78" fmla="*/ 1198693 w 4201796"/>
                  <a:gd name="connsiteY78" fmla="*/ 3909764 h 4338987"/>
                  <a:gd name="connsiteX79" fmla="*/ 970093 w 4201796"/>
                  <a:gd name="connsiteY79" fmla="*/ 3989774 h 4338987"/>
                  <a:gd name="connsiteX80" fmla="*/ 718633 w 4201796"/>
                  <a:gd name="connsiteY80" fmla="*/ 4069784 h 4338987"/>
                  <a:gd name="connsiteX81" fmla="*/ 741493 w 4201796"/>
                  <a:gd name="connsiteY81" fmla="*/ 3955484 h 4338987"/>
                  <a:gd name="connsiteX82" fmla="*/ 1130113 w 4201796"/>
                  <a:gd name="connsiteY82" fmla="*/ 3795464 h 4338987"/>
                  <a:gd name="connsiteX83" fmla="*/ 1278703 w 4201796"/>
                  <a:gd name="connsiteY83" fmla="*/ 3726884 h 4338987"/>
                  <a:gd name="connsiteX84" fmla="*/ 1221553 w 4201796"/>
                  <a:gd name="connsiteY84" fmla="*/ 3372554 h 4338987"/>
                  <a:gd name="connsiteX85" fmla="*/ 1324423 w 4201796"/>
                  <a:gd name="connsiteY85" fmla="*/ 3121094 h 4338987"/>
                  <a:gd name="connsiteX86" fmla="*/ 1393003 w 4201796"/>
                  <a:gd name="connsiteY86" fmla="*/ 3052514 h 4338987"/>
                  <a:gd name="connsiteX87" fmla="*/ 1084393 w 4201796"/>
                  <a:gd name="connsiteY87" fmla="*/ 3029654 h 4338987"/>
                  <a:gd name="connsiteX88" fmla="*/ 730063 w 4201796"/>
                  <a:gd name="connsiteY88" fmla="*/ 2961074 h 4338987"/>
                  <a:gd name="connsiteX89" fmla="*/ 375733 w 4201796"/>
                  <a:gd name="connsiteY89" fmla="*/ 3132524 h 4338987"/>
                  <a:gd name="connsiteX90" fmla="*/ 421453 w 4201796"/>
                  <a:gd name="connsiteY90" fmla="*/ 3029654 h 4338987"/>
                  <a:gd name="connsiteX91" fmla="*/ 627193 w 4201796"/>
                  <a:gd name="connsiteY91" fmla="*/ 2926784 h 4338987"/>
                  <a:gd name="connsiteX92" fmla="*/ 810073 w 4201796"/>
                  <a:gd name="connsiteY92" fmla="*/ 2755334 h 4338987"/>
                  <a:gd name="connsiteX93" fmla="*/ 1152973 w 4201796"/>
                  <a:gd name="connsiteY93" fmla="*/ 2778194 h 4338987"/>
                  <a:gd name="connsiteX94" fmla="*/ 1461583 w 4201796"/>
                  <a:gd name="connsiteY94" fmla="*/ 2823914 h 4338987"/>
                  <a:gd name="connsiteX95" fmla="*/ 1953073 w 4201796"/>
                  <a:gd name="connsiteY95" fmla="*/ 2663894 h 4338987"/>
                  <a:gd name="connsiteX96" fmla="*/ 1701613 w 4201796"/>
                  <a:gd name="connsiteY96" fmla="*/ 2263844 h 4338987"/>
                  <a:gd name="connsiteX97" fmla="*/ 1690183 w 4201796"/>
                  <a:gd name="connsiteY97" fmla="*/ 1966664 h 4338987"/>
                  <a:gd name="connsiteX98" fmla="*/ 1381991 w 4201796"/>
                  <a:gd name="connsiteY98" fmla="*/ 1841930 h 4338987"/>
                  <a:gd name="connsiteX99" fmla="*/ 1095823 w 4201796"/>
                  <a:gd name="connsiteY99" fmla="*/ 1715204 h 4338987"/>
                  <a:gd name="connsiteX100" fmla="*/ 746507 w 4201796"/>
                  <a:gd name="connsiteY100" fmla="*/ 1626741 h 4338987"/>
                  <a:gd name="connsiteX101" fmla="*/ 352873 w 4201796"/>
                  <a:gd name="connsiteY101" fmla="*/ 1726634 h 4338987"/>
                  <a:gd name="connsiteX102" fmla="*/ 113171 w 4201796"/>
                  <a:gd name="connsiteY102" fmla="*/ 1763908 h 4338987"/>
                  <a:gd name="connsiteX103" fmla="*/ 9973 w 4201796"/>
                  <a:gd name="connsiteY103" fmla="*/ 1738064 h 4338987"/>
                  <a:gd name="connsiteX104" fmla="*/ 348516 w 4201796"/>
                  <a:gd name="connsiteY104" fmla="*/ 1644138 h 4338987"/>
                  <a:gd name="connsiteX105" fmla="*/ 653097 w 4201796"/>
                  <a:gd name="connsiteY105" fmla="*/ 1544246 h 4338987"/>
                  <a:gd name="connsiteX106" fmla="*/ 1072963 w 4201796"/>
                  <a:gd name="connsiteY106" fmla="*/ 1612334 h 4338987"/>
                  <a:gd name="connsiteX107" fmla="*/ 1244413 w 4201796"/>
                  <a:gd name="connsiteY107" fmla="*/ 1658054 h 4338987"/>
                  <a:gd name="connsiteX108" fmla="*/ 1205766 w 4201796"/>
                  <a:gd name="connsiteY108" fmla="*/ 1452314 h 4338987"/>
                  <a:gd name="connsiteX109" fmla="*/ 1046313 w 4201796"/>
                  <a:gd name="connsiteY109" fmla="*/ 815735 h 4338987"/>
                  <a:gd name="connsiteX110" fmla="*/ 1221553 w 4201796"/>
                  <a:gd name="connsiteY110" fmla="*/ 1212284 h 4338987"/>
                  <a:gd name="connsiteX0" fmla="*/ 1221553 w 4200104"/>
                  <a:gd name="connsiteY0" fmla="*/ 1212284 h 4338987"/>
                  <a:gd name="connsiteX1" fmla="*/ 1343911 w 4200104"/>
                  <a:gd name="connsiteY1" fmla="*/ 1560154 h 4338987"/>
                  <a:gd name="connsiteX2" fmla="*/ 1553023 w 4200104"/>
                  <a:gd name="connsiteY2" fmla="*/ 1658054 h 4338987"/>
                  <a:gd name="connsiteX3" fmla="*/ 1907353 w 4200104"/>
                  <a:gd name="connsiteY3" fmla="*/ 1680914 h 4338987"/>
                  <a:gd name="connsiteX4" fmla="*/ 2021653 w 4200104"/>
                  <a:gd name="connsiteY4" fmla="*/ 1543754 h 4338987"/>
                  <a:gd name="connsiteX5" fmla="*/ 2124523 w 4200104"/>
                  <a:gd name="connsiteY5" fmla="*/ 1292294 h 4338987"/>
                  <a:gd name="connsiteX6" fmla="*/ 2124523 w 4200104"/>
                  <a:gd name="connsiteY6" fmla="*/ 1120844 h 4338987"/>
                  <a:gd name="connsiteX7" fmla="*/ 2068029 w 4200104"/>
                  <a:gd name="connsiteY7" fmla="*/ 825651 h 4338987"/>
                  <a:gd name="connsiteX8" fmla="*/ 2078803 w 4200104"/>
                  <a:gd name="connsiteY8" fmla="*/ 777944 h 4338987"/>
                  <a:gd name="connsiteX9" fmla="*/ 2170243 w 4200104"/>
                  <a:gd name="connsiteY9" fmla="*/ 1086554 h 4338987"/>
                  <a:gd name="connsiteX10" fmla="*/ 2215963 w 4200104"/>
                  <a:gd name="connsiteY10" fmla="*/ 1269434 h 4338987"/>
                  <a:gd name="connsiteX11" fmla="*/ 2284543 w 4200104"/>
                  <a:gd name="connsiteY11" fmla="*/ 1303724 h 4338987"/>
                  <a:gd name="connsiteX12" fmla="*/ 2330263 w 4200104"/>
                  <a:gd name="connsiteY12" fmla="*/ 1166564 h 4338987"/>
                  <a:gd name="connsiteX13" fmla="*/ 2467423 w 4200104"/>
                  <a:gd name="connsiteY13" fmla="*/ 880814 h 4338987"/>
                  <a:gd name="connsiteX14" fmla="*/ 2558863 w 4200104"/>
                  <a:gd name="connsiteY14" fmla="*/ 640784 h 4338987"/>
                  <a:gd name="connsiteX15" fmla="*/ 2616013 w 4200104"/>
                  <a:gd name="connsiteY15" fmla="*/ 537914 h 4338987"/>
                  <a:gd name="connsiteX16" fmla="*/ 2558863 w 4200104"/>
                  <a:gd name="connsiteY16" fmla="*/ 789374 h 4338987"/>
                  <a:gd name="connsiteX17" fmla="*/ 2444563 w 4200104"/>
                  <a:gd name="connsiteY17" fmla="*/ 1097984 h 4338987"/>
                  <a:gd name="connsiteX18" fmla="*/ 2375983 w 4200104"/>
                  <a:gd name="connsiteY18" fmla="*/ 1406594 h 4338987"/>
                  <a:gd name="connsiteX19" fmla="*/ 2558863 w 4200104"/>
                  <a:gd name="connsiteY19" fmla="*/ 1578044 h 4338987"/>
                  <a:gd name="connsiteX20" fmla="*/ 2878903 w 4200104"/>
                  <a:gd name="connsiteY20" fmla="*/ 1658054 h 4338987"/>
                  <a:gd name="connsiteX21" fmla="*/ 3187513 w 4200104"/>
                  <a:gd name="connsiteY21" fmla="*/ 1658054 h 4338987"/>
                  <a:gd name="connsiteX22" fmla="*/ 3370393 w 4200104"/>
                  <a:gd name="connsiteY22" fmla="*/ 1566614 h 4338987"/>
                  <a:gd name="connsiteX23" fmla="*/ 3473263 w 4200104"/>
                  <a:gd name="connsiteY23" fmla="*/ 1372304 h 4338987"/>
                  <a:gd name="connsiteX24" fmla="*/ 3461833 w 4200104"/>
                  <a:gd name="connsiteY24" fmla="*/ 1097984 h 4338987"/>
                  <a:gd name="connsiteX25" fmla="*/ 3450403 w 4200104"/>
                  <a:gd name="connsiteY25" fmla="*/ 777944 h 4338987"/>
                  <a:gd name="connsiteX26" fmla="*/ 3759013 w 4200104"/>
                  <a:gd name="connsiteY26" fmla="*/ 572204 h 4338987"/>
                  <a:gd name="connsiteX27" fmla="*/ 3999043 w 4200104"/>
                  <a:gd name="connsiteY27" fmla="*/ 92144 h 4338987"/>
                  <a:gd name="connsiteX28" fmla="*/ 4033333 w 4200104"/>
                  <a:gd name="connsiteY28" fmla="*/ 12134 h 4338987"/>
                  <a:gd name="connsiteX29" fmla="*/ 4010473 w 4200104"/>
                  <a:gd name="connsiteY29" fmla="*/ 252164 h 4338987"/>
                  <a:gd name="connsiteX30" fmla="*/ 3827593 w 4200104"/>
                  <a:gd name="connsiteY30" fmla="*/ 652214 h 4338987"/>
                  <a:gd name="connsiteX31" fmla="*/ 3644713 w 4200104"/>
                  <a:gd name="connsiteY31" fmla="*/ 789374 h 4338987"/>
                  <a:gd name="connsiteX32" fmla="*/ 3563719 w 4200104"/>
                  <a:gd name="connsiteY32" fmla="*/ 977218 h 4338987"/>
                  <a:gd name="connsiteX33" fmla="*/ 3861883 w 4200104"/>
                  <a:gd name="connsiteY33" fmla="*/ 846524 h 4338987"/>
                  <a:gd name="connsiteX34" fmla="*/ 4193353 w 4200104"/>
                  <a:gd name="connsiteY34" fmla="*/ 720794 h 4338987"/>
                  <a:gd name="connsiteX35" fmla="*/ 4064251 w 4200104"/>
                  <a:gd name="connsiteY35" fmla="*/ 847521 h 4338987"/>
                  <a:gd name="connsiteX36" fmla="*/ 3818880 w 4200104"/>
                  <a:gd name="connsiteY36" fmla="*/ 991631 h 4338987"/>
                  <a:gd name="connsiteX37" fmla="*/ 3658531 w 4200104"/>
                  <a:gd name="connsiteY37" fmla="*/ 1093504 h 4338987"/>
                  <a:gd name="connsiteX38" fmla="*/ 3656143 w 4200104"/>
                  <a:gd name="connsiteY38" fmla="*/ 1235144 h 4338987"/>
                  <a:gd name="connsiteX39" fmla="*/ 3621853 w 4200104"/>
                  <a:gd name="connsiteY39" fmla="*/ 1532324 h 4338987"/>
                  <a:gd name="connsiteX40" fmla="*/ 3461833 w 4200104"/>
                  <a:gd name="connsiteY40" fmla="*/ 1726634 h 4338987"/>
                  <a:gd name="connsiteX41" fmla="*/ 3278953 w 4200104"/>
                  <a:gd name="connsiteY41" fmla="*/ 2035244 h 4338987"/>
                  <a:gd name="connsiteX42" fmla="*/ 3233233 w 4200104"/>
                  <a:gd name="connsiteY42" fmla="*/ 2309564 h 4338987"/>
                  <a:gd name="connsiteX43" fmla="*/ 3404683 w 4200104"/>
                  <a:gd name="connsiteY43" fmla="*/ 2458154 h 4338987"/>
                  <a:gd name="connsiteX44" fmla="*/ 3759013 w 4200104"/>
                  <a:gd name="connsiteY44" fmla="*/ 2663894 h 4338987"/>
                  <a:gd name="connsiteX45" fmla="*/ 4079053 w 4200104"/>
                  <a:gd name="connsiteY45" fmla="*/ 2778194 h 4338987"/>
                  <a:gd name="connsiteX46" fmla="*/ 4079053 w 4200104"/>
                  <a:gd name="connsiteY46" fmla="*/ 2881064 h 4338987"/>
                  <a:gd name="connsiteX47" fmla="*/ 3770443 w 4200104"/>
                  <a:gd name="connsiteY47" fmla="*/ 2869634 h 4338987"/>
                  <a:gd name="connsiteX48" fmla="*/ 3404683 w 4200104"/>
                  <a:gd name="connsiteY48" fmla="*/ 2732474 h 4338987"/>
                  <a:gd name="connsiteX49" fmla="*/ 3084643 w 4200104"/>
                  <a:gd name="connsiteY49" fmla="*/ 2663894 h 4338987"/>
                  <a:gd name="connsiteX50" fmla="*/ 2958913 w 4200104"/>
                  <a:gd name="connsiteY50" fmla="*/ 2698184 h 4338987"/>
                  <a:gd name="connsiteX51" fmla="*/ 2821753 w 4200104"/>
                  <a:gd name="connsiteY51" fmla="*/ 2823914 h 4338987"/>
                  <a:gd name="connsiteX52" fmla="*/ 2764603 w 4200104"/>
                  <a:gd name="connsiteY52" fmla="*/ 2995364 h 4338987"/>
                  <a:gd name="connsiteX53" fmla="*/ 2970343 w 4200104"/>
                  <a:gd name="connsiteY53" fmla="*/ 3132524 h 4338987"/>
                  <a:gd name="connsiteX54" fmla="*/ 3176083 w 4200104"/>
                  <a:gd name="connsiteY54" fmla="*/ 3269684 h 4338987"/>
                  <a:gd name="connsiteX55" fmla="*/ 3347533 w 4200104"/>
                  <a:gd name="connsiteY55" fmla="*/ 3303974 h 4338987"/>
                  <a:gd name="connsiteX56" fmla="*/ 3267523 w 4200104"/>
                  <a:gd name="connsiteY56" fmla="*/ 3395414 h 4338987"/>
                  <a:gd name="connsiteX57" fmla="*/ 3004633 w 4200104"/>
                  <a:gd name="connsiteY57" fmla="*/ 3303974 h 4338987"/>
                  <a:gd name="connsiteX58" fmla="*/ 2753173 w 4200104"/>
                  <a:gd name="connsiteY58" fmla="*/ 3189674 h 4338987"/>
                  <a:gd name="connsiteX59" fmla="*/ 2638873 w 4200104"/>
                  <a:gd name="connsiteY59" fmla="*/ 3098234 h 4338987"/>
                  <a:gd name="connsiteX60" fmla="*/ 2570293 w 4200104"/>
                  <a:gd name="connsiteY60" fmla="*/ 3109664 h 4338987"/>
                  <a:gd name="connsiteX61" fmla="*/ 2558863 w 4200104"/>
                  <a:gd name="connsiteY61" fmla="*/ 3326834 h 4338987"/>
                  <a:gd name="connsiteX62" fmla="*/ 2673163 w 4200104"/>
                  <a:gd name="connsiteY62" fmla="*/ 3555434 h 4338987"/>
                  <a:gd name="connsiteX63" fmla="*/ 2730313 w 4200104"/>
                  <a:gd name="connsiteY63" fmla="*/ 4024064 h 4338987"/>
                  <a:gd name="connsiteX64" fmla="*/ 2696023 w 4200104"/>
                  <a:gd name="connsiteY64" fmla="*/ 4184084 h 4338987"/>
                  <a:gd name="connsiteX65" fmla="*/ 2536003 w 4200104"/>
                  <a:gd name="connsiteY65" fmla="*/ 4138364 h 4338987"/>
                  <a:gd name="connsiteX66" fmla="*/ 2536003 w 4200104"/>
                  <a:gd name="connsiteY66" fmla="*/ 3909764 h 4338987"/>
                  <a:gd name="connsiteX67" fmla="*/ 2433133 w 4200104"/>
                  <a:gd name="connsiteY67" fmla="*/ 3566864 h 4338987"/>
                  <a:gd name="connsiteX68" fmla="*/ 2307403 w 4200104"/>
                  <a:gd name="connsiteY68" fmla="*/ 3166814 h 4338987"/>
                  <a:gd name="connsiteX69" fmla="*/ 2261683 w 4200104"/>
                  <a:gd name="connsiteY69" fmla="*/ 3063944 h 4338987"/>
                  <a:gd name="connsiteX70" fmla="*/ 2078803 w 4200104"/>
                  <a:gd name="connsiteY70" fmla="*/ 2949644 h 4338987"/>
                  <a:gd name="connsiteX71" fmla="*/ 1850203 w 4200104"/>
                  <a:gd name="connsiteY71" fmla="*/ 3029654 h 4338987"/>
                  <a:gd name="connsiteX72" fmla="*/ 1415863 w 4200104"/>
                  <a:gd name="connsiteY72" fmla="*/ 3361124 h 4338987"/>
                  <a:gd name="connsiteX73" fmla="*/ 1381573 w 4200104"/>
                  <a:gd name="connsiteY73" fmla="*/ 3681164 h 4338987"/>
                  <a:gd name="connsiteX74" fmla="*/ 1381573 w 4200104"/>
                  <a:gd name="connsiteY74" fmla="*/ 3989774 h 4338987"/>
                  <a:gd name="connsiteX75" fmla="*/ 1290133 w 4200104"/>
                  <a:gd name="connsiteY75" fmla="*/ 4309814 h 4338987"/>
                  <a:gd name="connsiteX76" fmla="*/ 1198693 w 4200104"/>
                  <a:gd name="connsiteY76" fmla="*/ 4298384 h 4338987"/>
                  <a:gd name="connsiteX77" fmla="*/ 1187263 w 4200104"/>
                  <a:gd name="connsiteY77" fmla="*/ 4081214 h 4338987"/>
                  <a:gd name="connsiteX78" fmla="*/ 1198693 w 4200104"/>
                  <a:gd name="connsiteY78" fmla="*/ 3909764 h 4338987"/>
                  <a:gd name="connsiteX79" fmla="*/ 970093 w 4200104"/>
                  <a:gd name="connsiteY79" fmla="*/ 3989774 h 4338987"/>
                  <a:gd name="connsiteX80" fmla="*/ 718633 w 4200104"/>
                  <a:gd name="connsiteY80" fmla="*/ 4069784 h 4338987"/>
                  <a:gd name="connsiteX81" fmla="*/ 741493 w 4200104"/>
                  <a:gd name="connsiteY81" fmla="*/ 3955484 h 4338987"/>
                  <a:gd name="connsiteX82" fmla="*/ 1130113 w 4200104"/>
                  <a:gd name="connsiteY82" fmla="*/ 3795464 h 4338987"/>
                  <a:gd name="connsiteX83" fmla="*/ 1278703 w 4200104"/>
                  <a:gd name="connsiteY83" fmla="*/ 3726884 h 4338987"/>
                  <a:gd name="connsiteX84" fmla="*/ 1221553 w 4200104"/>
                  <a:gd name="connsiteY84" fmla="*/ 3372554 h 4338987"/>
                  <a:gd name="connsiteX85" fmla="*/ 1324423 w 4200104"/>
                  <a:gd name="connsiteY85" fmla="*/ 3121094 h 4338987"/>
                  <a:gd name="connsiteX86" fmla="*/ 1393003 w 4200104"/>
                  <a:gd name="connsiteY86" fmla="*/ 3052514 h 4338987"/>
                  <a:gd name="connsiteX87" fmla="*/ 1084393 w 4200104"/>
                  <a:gd name="connsiteY87" fmla="*/ 3029654 h 4338987"/>
                  <a:gd name="connsiteX88" fmla="*/ 730063 w 4200104"/>
                  <a:gd name="connsiteY88" fmla="*/ 2961074 h 4338987"/>
                  <a:gd name="connsiteX89" fmla="*/ 375733 w 4200104"/>
                  <a:gd name="connsiteY89" fmla="*/ 3132524 h 4338987"/>
                  <a:gd name="connsiteX90" fmla="*/ 421453 w 4200104"/>
                  <a:gd name="connsiteY90" fmla="*/ 3029654 h 4338987"/>
                  <a:gd name="connsiteX91" fmla="*/ 627193 w 4200104"/>
                  <a:gd name="connsiteY91" fmla="*/ 2926784 h 4338987"/>
                  <a:gd name="connsiteX92" fmla="*/ 810073 w 4200104"/>
                  <a:gd name="connsiteY92" fmla="*/ 2755334 h 4338987"/>
                  <a:gd name="connsiteX93" fmla="*/ 1152973 w 4200104"/>
                  <a:gd name="connsiteY93" fmla="*/ 2778194 h 4338987"/>
                  <a:gd name="connsiteX94" fmla="*/ 1461583 w 4200104"/>
                  <a:gd name="connsiteY94" fmla="*/ 2823914 h 4338987"/>
                  <a:gd name="connsiteX95" fmla="*/ 1953073 w 4200104"/>
                  <a:gd name="connsiteY95" fmla="*/ 2663894 h 4338987"/>
                  <a:gd name="connsiteX96" fmla="*/ 1701613 w 4200104"/>
                  <a:gd name="connsiteY96" fmla="*/ 2263844 h 4338987"/>
                  <a:gd name="connsiteX97" fmla="*/ 1690183 w 4200104"/>
                  <a:gd name="connsiteY97" fmla="*/ 1966664 h 4338987"/>
                  <a:gd name="connsiteX98" fmla="*/ 1381991 w 4200104"/>
                  <a:gd name="connsiteY98" fmla="*/ 1841930 h 4338987"/>
                  <a:gd name="connsiteX99" fmla="*/ 1095823 w 4200104"/>
                  <a:gd name="connsiteY99" fmla="*/ 1715204 h 4338987"/>
                  <a:gd name="connsiteX100" fmla="*/ 746507 w 4200104"/>
                  <a:gd name="connsiteY100" fmla="*/ 1626741 h 4338987"/>
                  <a:gd name="connsiteX101" fmla="*/ 352873 w 4200104"/>
                  <a:gd name="connsiteY101" fmla="*/ 1726634 h 4338987"/>
                  <a:gd name="connsiteX102" fmla="*/ 113171 w 4200104"/>
                  <a:gd name="connsiteY102" fmla="*/ 1763908 h 4338987"/>
                  <a:gd name="connsiteX103" fmla="*/ 9973 w 4200104"/>
                  <a:gd name="connsiteY103" fmla="*/ 1738064 h 4338987"/>
                  <a:gd name="connsiteX104" fmla="*/ 348516 w 4200104"/>
                  <a:gd name="connsiteY104" fmla="*/ 1644138 h 4338987"/>
                  <a:gd name="connsiteX105" fmla="*/ 653097 w 4200104"/>
                  <a:gd name="connsiteY105" fmla="*/ 1544246 h 4338987"/>
                  <a:gd name="connsiteX106" fmla="*/ 1072963 w 4200104"/>
                  <a:gd name="connsiteY106" fmla="*/ 1612334 h 4338987"/>
                  <a:gd name="connsiteX107" fmla="*/ 1244413 w 4200104"/>
                  <a:gd name="connsiteY107" fmla="*/ 1658054 h 4338987"/>
                  <a:gd name="connsiteX108" fmla="*/ 1205766 w 4200104"/>
                  <a:gd name="connsiteY108" fmla="*/ 1452314 h 4338987"/>
                  <a:gd name="connsiteX109" fmla="*/ 1046313 w 4200104"/>
                  <a:gd name="connsiteY109" fmla="*/ 815735 h 4338987"/>
                  <a:gd name="connsiteX110" fmla="*/ 1221553 w 4200104"/>
                  <a:gd name="connsiteY110" fmla="*/ 1212284 h 4338987"/>
                  <a:gd name="connsiteX0" fmla="*/ 1221553 w 4207197"/>
                  <a:gd name="connsiteY0" fmla="*/ 1212284 h 4338987"/>
                  <a:gd name="connsiteX1" fmla="*/ 1343911 w 4207197"/>
                  <a:gd name="connsiteY1" fmla="*/ 1560154 h 4338987"/>
                  <a:gd name="connsiteX2" fmla="*/ 1553023 w 4207197"/>
                  <a:gd name="connsiteY2" fmla="*/ 1658054 h 4338987"/>
                  <a:gd name="connsiteX3" fmla="*/ 1907353 w 4207197"/>
                  <a:gd name="connsiteY3" fmla="*/ 1680914 h 4338987"/>
                  <a:gd name="connsiteX4" fmla="*/ 2021653 w 4207197"/>
                  <a:gd name="connsiteY4" fmla="*/ 1543754 h 4338987"/>
                  <a:gd name="connsiteX5" fmla="*/ 2124523 w 4207197"/>
                  <a:gd name="connsiteY5" fmla="*/ 1292294 h 4338987"/>
                  <a:gd name="connsiteX6" fmla="*/ 2124523 w 4207197"/>
                  <a:gd name="connsiteY6" fmla="*/ 1120844 h 4338987"/>
                  <a:gd name="connsiteX7" fmla="*/ 2068029 w 4207197"/>
                  <a:gd name="connsiteY7" fmla="*/ 825651 h 4338987"/>
                  <a:gd name="connsiteX8" fmla="*/ 2078803 w 4207197"/>
                  <a:gd name="connsiteY8" fmla="*/ 777944 h 4338987"/>
                  <a:gd name="connsiteX9" fmla="*/ 2170243 w 4207197"/>
                  <a:gd name="connsiteY9" fmla="*/ 1086554 h 4338987"/>
                  <a:gd name="connsiteX10" fmla="*/ 2215963 w 4207197"/>
                  <a:gd name="connsiteY10" fmla="*/ 1269434 h 4338987"/>
                  <a:gd name="connsiteX11" fmla="*/ 2284543 w 4207197"/>
                  <a:gd name="connsiteY11" fmla="*/ 1303724 h 4338987"/>
                  <a:gd name="connsiteX12" fmla="*/ 2330263 w 4207197"/>
                  <a:gd name="connsiteY12" fmla="*/ 1166564 h 4338987"/>
                  <a:gd name="connsiteX13" fmla="*/ 2467423 w 4207197"/>
                  <a:gd name="connsiteY13" fmla="*/ 880814 h 4338987"/>
                  <a:gd name="connsiteX14" fmla="*/ 2558863 w 4207197"/>
                  <a:gd name="connsiteY14" fmla="*/ 640784 h 4338987"/>
                  <a:gd name="connsiteX15" fmla="*/ 2616013 w 4207197"/>
                  <a:gd name="connsiteY15" fmla="*/ 537914 h 4338987"/>
                  <a:gd name="connsiteX16" fmla="*/ 2558863 w 4207197"/>
                  <a:gd name="connsiteY16" fmla="*/ 789374 h 4338987"/>
                  <a:gd name="connsiteX17" fmla="*/ 2444563 w 4207197"/>
                  <a:gd name="connsiteY17" fmla="*/ 1097984 h 4338987"/>
                  <a:gd name="connsiteX18" fmla="*/ 2375983 w 4207197"/>
                  <a:gd name="connsiteY18" fmla="*/ 1406594 h 4338987"/>
                  <a:gd name="connsiteX19" fmla="*/ 2558863 w 4207197"/>
                  <a:gd name="connsiteY19" fmla="*/ 1578044 h 4338987"/>
                  <a:gd name="connsiteX20" fmla="*/ 2878903 w 4207197"/>
                  <a:gd name="connsiteY20" fmla="*/ 1658054 h 4338987"/>
                  <a:gd name="connsiteX21" fmla="*/ 3187513 w 4207197"/>
                  <a:gd name="connsiteY21" fmla="*/ 1658054 h 4338987"/>
                  <a:gd name="connsiteX22" fmla="*/ 3370393 w 4207197"/>
                  <a:gd name="connsiteY22" fmla="*/ 1566614 h 4338987"/>
                  <a:gd name="connsiteX23" fmla="*/ 3473263 w 4207197"/>
                  <a:gd name="connsiteY23" fmla="*/ 1372304 h 4338987"/>
                  <a:gd name="connsiteX24" fmla="*/ 3461833 w 4207197"/>
                  <a:gd name="connsiteY24" fmla="*/ 1097984 h 4338987"/>
                  <a:gd name="connsiteX25" fmla="*/ 3450403 w 4207197"/>
                  <a:gd name="connsiteY25" fmla="*/ 777944 h 4338987"/>
                  <a:gd name="connsiteX26" fmla="*/ 3759013 w 4207197"/>
                  <a:gd name="connsiteY26" fmla="*/ 572204 h 4338987"/>
                  <a:gd name="connsiteX27" fmla="*/ 3999043 w 4207197"/>
                  <a:gd name="connsiteY27" fmla="*/ 92144 h 4338987"/>
                  <a:gd name="connsiteX28" fmla="*/ 4033333 w 4207197"/>
                  <a:gd name="connsiteY28" fmla="*/ 12134 h 4338987"/>
                  <a:gd name="connsiteX29" fmla="*/ 4010473 w 4207197"/>
                  <a:gd name="connsiteY29" fmla="*/ 252164 h 4338987"/>
                  <a:gd name="connsiteX30" fmla="*/ 3827593 w 4207197"/>
                  <a:gd name="connsiteY30" fmla="*/ 652214 h 4338987"/>
                  <a:gd name="connsiteX31" fmla="*/ 3644713 w 4207197"/>
                  <a:gd name="connsiteY31" fmla="*/ 789374 h 4338987"/>
                  <a:gd name="connsiteX32" fmla="*/ 3563719 w 4207197"/>
                  <a:gd name="connsiteY32" fmla="*/ 977218 h 4338987"/>
                  <a:gd name="connsiteX33" fmla="*/ 3861883 w 4207197"/>
                  <a:gd name="connsiteY33" fmla="*/ 846524 h 4338987"/>
                  <a:gd name="connsiteX34" fmla="*/ 4200754 w 4207197"/>
                  <a:gd name="connsiteY34" fmla="*/ 774462 h 4338987"/>
                  <a:gd name="connsiteX35" fmla="*/ 4064251 w 4207197"/>
                  <a:gd name="connsiteY35" fmla="*/ 847521 h 4338987"/>
                  <a:gd name="connsiteX36" fmla="*/ 3818880 w 4207197"/>
                  <a:gd name="connsiteY36" fmla="*/ 991631 h 4338987"/>
                  <a:gd name="connsiteX37" fmla="*/ 3658531 w 4207197"/>
                  <a:gd name="connsiteY37" fmla="*/ 1093504 h 4338987"/>
                  <a:gd name="connsiteX38" fmla="*/ 3656143 w 4207197"/>
                  <a:gd name="connsiteY38" fmla="*/ 1235144 h 4338987"/>
                  <a:gd name="connsiteX39" fmla="*/ 3621853 w 4207197"/>
                  <a:gd name="connsiteY39" fmla="*/ 1532324 h 4338987"/>
                  <a:gd name="connsiteX40" fmla="*/ 3461833 w 4207197"/>
                  <a:gd name="connsiteY40" fmla="*/ 1726634 h 4338987"/>
                  <a:gd name="connsiteX41" fmla="*/ 3278953 w 4207197"/>
                  <a:gd name="connsiteY41" fmla="*/ 2035244 h 4338987"/>
                  <a:gd name="connsiteX42" fmla="*/ 3233233 w 4207197"/>
                  <a:gd name="connsiteY42" fmla="*/ 2309564 h 4338987"/>
                  <a:gd name="connsiteX43" fmla="*/ 3404683 w 4207197"/>
                  <a:gd name="connsiteY43" fmla="*/ 2458154 h 4338987"/>
                  <a:gd name="connsiteX44" fmla="*/ 3759013 w 4207197"/>
                  <a:gd name="connsiteY44" fmla="*/ 2663894 h 4338987"/>
                  <a:gd name="connsiteX45" fmla="*/ 4079053 w 4207197"/>
                  <a:gd name="connsiteY45" fmla="*/ 2778194 h 4338987"/>
                  <a:gd name="connsiteX46" fmla="*/ 4079053 w 4207197"/>
                  <a:gd name="connsiteY46" fmla="*/ 2881064 h 4338987"/>
                  <a:gd name="connsiteX47" fmla="*/ 3770443 w 4207197"/>
                  <a:gd name="connsiteY47" fmla="*/ 2869634 h 4338987"/>
                  <a:gd name="connsiteX48" fmla="*/ 3404683 w 4207197"/>
                  <a:gd name="connsiteY48" fmla="*/ 2732474 h 4338987"/>
                  <a:gd name="connsiteX49" fmla="*/ 3084643 w 4207197"/>
                  <a:gd name="connsiteY49" fmla="*/ 2663894 h 4338987"/>
                  <a:gd name="connsiteX50" fmla="*/ 2958913 w 4207197"/>
                  <a:gd name="connsiteY50" fmla="*/ 2698184 h 4338987"/>
                  <a:gd name="connsiteX51" fmla="*/ 2821753 w 4207197"/>
                  <a:gd name="connsiteY51" fmla="*/ 2823914 h 4338987"/>
                  <a:gd name="connsiteX52" fmla="*/ 2764603 w 4207197"/>
                  <a:gd name="connsiteY52" fmla="*/ 2995364 h 4338987"/>
                  <a:gd name="connsiteX53" fmla="*/ 2970343 w 4207197"/>
                  <a:gd name="connsiteY53" fmla="*/ 3132524 h 4338987"/>
                  <a:gd name="connsiteX54" fmla="*/ 3176083 w 4207197"/>
                  <a:gd name="connsiteY54" fmla="*/ 3269684 h 4338987"/>
                  <a:gd name="connsiteX55" fmla="*/ 3347533 w 4207197"/>
                  <a:gd name="connsiteY55" fmla="*/ 3303974 h 4338987"/>
                  <a:gd name="connsiteX56" fmla="*/ 3267523 w 4207197"/>
                  <a:gd name="connsiteY56" fmla="*/ 3395414 h 4338987"/>
                  <a:gd name="connsiteX57" fmla="*/ 3004633 w 4207197"/>
                  <a:gd name="connsiteY57" fmla="*/ 3303974 h 4338987"/>
                  <a:gd name="connsiteX58" fmla="*/ 2753173 w 4207197"/>
                  <a:gd name="connsiteY58" fmla="*/ 3189674 h 4338987"/>
                  <a:gd name="connsiteX59" fmla="*/ 2638873 w 4207197"/>
                  <a:gd name="connsiteY59" fmla="*/ 3098234 h 4338987"/>
                  <a:gd name="connsiteX60" fmla="*/ 2570293 w 4207197"/>
                  <a:gd name="connsiteY60" fmla="*/ 3109664 h 4338987"/>
                  <a:gd name="connsiteX61" fmla="*/ 2558863 w 4207197"/>
                  <a:gd name="connsiteY61" fmla="*/ 3326834 h 4338987"/>
                  <a:gd name="connsiteX62" fmla="*/ 2673163 w 4207197"/>
                  <a:gd name="connsiteY62" fmla="*/ 3555434 h 4338987"/>
                  <a:gd name="connsiteX63" fmla="*/ 2730313 w 4207197"/>
                  <a:gd name="connsiteY63" fmla="*/ 4024064 h 4338987"/>
                  <a:gd name="connsiteX64" fmla="*/ 2696023 w 4207197"/>
                  <a:gd name="connsiteY64" fmla="*/ 4184084 h 4338987"/>
                  <a:gd name="connsiteX65" fmla="*/ 2536003 w 4207197"/>
                  <a:gd name="connsiteY65" fmla="*/ 4138364 h 4338987"/>
                  <a:gd name="connsiteX66" fmla="*/ 2536003 w 4207197"/>
                  <a:gd name="connsiteY66" fmla="*/ 3909764 h 4338987"/>
                  <a:gd name="connsiteX67" fmla="*/ 2433133 w 4207197"/>
                  <a:gd name="connsiteY67" fmla="*/ 3566864 h 4338987"/>
                  <a:gd name="connsiteX68" fmla="*/ 2307403 w 4207197"/>
                  <a:gd name="connsiteY68" fmla="*/ 3166814 h 4338987"/>
                  <a:gd name="connsiteX69" fmla="*/ 2261683 w 4207197"/>
                  <a:gd name="connsiteY69" fmla="*/ 3063944 h 4338987"/>
                  <a:gd name="connsiteX70" fmla="*/ 2078803 w 4207197"/>
                  <a:gd name="connsiteY70" fmla="*/ 2949644 h 4338987"/>
                  <a:gd name="connsiteX71" fmla="*/ 1850203 w 4207197"/>
                  <a:gd name="connsiteY71" fmla="*/ 3029654 h 4338987"/>
                  <a:gd name="connsiteX72" fmla="*/ 1415863 w 4207197"/>
                  <a:gd name="connsiteY72" fmla="*/ 3361124 h 4338987"/>
                  <a:gd name="connsiteX73" fmla="*/ 1381573 w 4207197"/>
                  <a:gd name="connsiteY73" fmla="*/ 3681164 h 4338987"/>
                  <a:gd name="connsiteX74" fmla="*/ 1381573 w 4207197"/>
                  <a:gd name="connsiteY74" fmla="*/ 3989774 h 4338987"/>
                  <a:gd name="connsiteX75" fmla="*/ 1290133 w 4207197"/>
                  <a:gd name="connsiteY75" fmla="*/ 4309814 h 4338987"/>
                  <a:gd name="connsiteX76" fmla="*/ 1198693 w 4207197"/>
                  <a:gd name="connsiteY76" fmla="*/ 4298384 h 4338987"/>
                  <a:gd name="connsiteX77" fmla="*/ 1187263 w 4207197"/>
                  <a:gd name="connsiteY77" fmla="*/ 4081214 h 4338987"/>
                  <a:gd name="connsiteX78" fmla="*/ 1198693 w 4207197"/>
                  <a:gd name="connsiteY78" fmla="*/ 3909764 h 4338987"/>
                  <a:gd name="connsiteX79" fmla="*/ 970093 w 4207197"/>
                  <a:gd name="connsiteY79" fmla="*/ 3989774 h 4338987"/>
                  <a:gd name="connsiteX80" fmla="*/ 718633 w 4207197"/>
                  <a:gd name="connsiteY80" fmla="*/ 4069784 h 4338987"/>
                  <a:gd name="connsiteX81" fmla="*/ 741493 w 4207197"/>
                  <a:gd name="connsiteY81" fmla="*/ 3955484 h 4338987"/>
                  <a:gd name="connsiteX82" fmla="*/ 1130113 w 4207197"/>
                  <a:gd name="connsiteY82" fmla="*/ 3795464 h 4338987"/>
                  <a:gd name="connsiteX83" fmla="*/ 1278703 w 4207197"/>
                  <a:gd name="connsiteY83" fmla="*/ 3726884 h 4338987"/>
                  <a:gd name="connsiteX84" fmla="*/ 1221553 w 4207197"/>
                  <a:gd name="connsiteY84" fmla="*/ 3372554 h 4338987"/>
                  <a:gd name="connsiteX85" fmla="*/ 1324423 w 4207197"/>
                  <a:gd name="connsiteY85" fmla="*/ 3121094 h 4338987"/>
                  <a:gd name="connsiteX86" fmla="*/ 1393003 w 4207197"/>
                  <a:gd name="connsiteY86" fmla="*/ 3052514 h 4338987"/>
                  <a:gd name="connsiteX87" fmla="*/ 1084393 w 4207197"/>
                  <a:gd name="connsiteY87" fmla="*/ 3029654 h 4338987"/>
                  <a:gd name="connsiteX88" fmla="*/ 730063 w 4207197"/>
                  <a:gd name="connsiteY88" fmla="*/ 2961074 h 4338987"/>
                  <a:gd name="connsiteX89" fmla="*/ 375733 w 4207197"/>
                  <a:gd name="connsiteY89" fmla="*/ 3132524 h 4338987"/>
                  <a:gd name="connsiteX90" fmla="*/ 421453 w 4207197"/>
                  <a:gd name="connsiteY90" fmla="*/ 3029654 h 4338987"/>
                  <a:gd name="connsiteX91" fmla="*/ 627193 w 4207197"/>
                  <a:gd name="connsiteY91" fmla="*/ 2926784 h 4338987"/>
                  <a:gd name="connsiteX92" fmla="*/ 810073 w 4207197"/>
                  <a:gd name="connsiteY92" fmla="*/ 2755334 h 4338987"/>
                  <a:gd name="connsiteX93" fmla="*/ 1152973 w 4207197"/>
                  <a:gd name="connsiteY93" fmla="*/ 2778194 h 4338987"/>
                  <a:gd name="connsiteX94" fmla="*/ 1461583 w 4207197"/>
                  <a:gd name="connsiteY94" fmla="*/ 2823914 h 4338987"/>
                  <a:gd name="connsiteX95" fmla="*/ 1953073 w 4207197"/>
                  <a:gd name="connsiteY95" fmla="*/ 2663894 h 4338987"/>
                  <a:gd name="connsiteX96" fmla="*/ 1701613 w 4207197"/>
                  <a:gd name="connsiteY96" fmla="*/ 2263844 h 4338987"/>
                  <a:gd name="connsiteX97" fmla="*/ 1690183 w 4207197"/>
                  <a:gd name="connsiteY97" fmla="*/ 1966664 h 4338987"/>
                  <a:gd name="connsiteX98" fmla="*/ 1381991 w 4207197"/>
                  <a:gd name="connsiteY98" fmla="*/ 1841930 h 4338987"/>
                  <a:gd name="connsiteX99" fmla="*/ 1095823 w 4207197"/>
                  <a:gd name="connsiteY99" fmla="*/ 1715204 h 4338987"/>
                  <a:gd name="connsiteX100" fmla="*/ 746507 w 4207197"/>
                  <a:gd name="connsiteY100" fmla="*/ 1626741 h 4338987"/>
                  <a:gd name="connsiteX101" fmla="*/ 352873 w 4207197"/>
                  <a:gd name="connsiteY101" fmla="*/ 1726634 h 4338987"/>
                  <a:gd name="connsiteX102" fmla="*/ 113171 w 4207197"/>
                  <a:gd name="connsiteY102" fmla="*/ 1763908 h 4338987"/>
                  <a:gd name="connsiteX103" fmla="*/ 9973 w 4207197"/>
                  <a:gd name="connsiteY103" fmla="*/ 1738064 h 4338987"/>
                  <a:gd name="connsiteX104" fmla="*/ 348516 w 4207197"/>
                  <a:gd name="connsiteY104" fmla="*/ 1644138 h 4338987"/>
                  <a:gd name="connsiteX105" fmla="*/ 653097 w 4207197"/>
                  <a:gd name="connsiteY105" fmla="*/ 1544246 h 4338987"/>
                  <a:gd name="connsiteX106" fmla="*/ 1072963 w 4207197"/>
                  <a:gd name="connsiteY106" fmla="*/ 1612334 h 4338987"/>
                  <a:gd name="connsiteX107" fmla="*/ 1244413 w 4207197"/>
                  <a:gd name="connsiteY107" fmla="*/ 1658054 h 4338987"/>
                  <a:gd name="connsiteX108" fmla="*/ 1205766 w 4207197"/>
                  <a:gd name="connsiteY108" fmla="*/ 1452314 h 4338987"/>
                  <a:gd name="connsiteX109" fmla="*/ 1046313 w 4207197"/>
                  <a:gd name="connsiteY109" fmla="*/ 815735 h 4338987"/>
                  <a:gd name="connsiteX110" fmla="*/ 1221553 w 4207197"/>
                  <a:gd name="connsiteY110" fmla="*/ 1212284 h 4338987"/>
                  <a:gd name="connsiteX0" fmla="*/ 1221553 w 4206653"/>
                  <a:gd name="connsiteY0" fmla="*/ 1212284 h 4338987"/>
                  <a:gd name="connsiteX1" fmla="*/ 1343911 w 4206653"/>
                  <a:gd name="connsiteY1" fmla="*/ 1560154 h 4338987"/>
                  <a:gd name="connsiteX2" fmla="*/ 1553023 w 4206653"/>
                  <a:gd name="connsiteY2" fmla="*/ 1658054 h 4338987"/>
                  <a:gd name="connsiteX3" fmla="*/ 1907353 w 4206653"/>
                  <a:gd name="connsiteY3" fmla="*/ 1680914 h 4338987"/>
                  <a:gd name="connsiteX4" fmla="*/ 2021653 w 4206653"/>
                  <a:gd name="connsiteY4" fmla="*/ 1543754 h 4338987"/>
                  <a:gd name="connsiteX5" fmla="*/ 2124523 w 4206653"/>
                  <a:gd name="connsiteY5" fmla="*/ 1292294 h 4338987"/>
                  <a:gd name="connsiteX6" fmla="*/ 2124523 w 4206653"/>
                  <a:gd name="connsiteY6" fmla="*/ 1120844 h 4338987"/>
                  <a:gd name="connsiteX7" fmla="*/ 2068029 w 4206653"/>
                  <a:gd name="connsiteY7" fmla="*/ 825651 h 4338987"/>
                  <a:gd name="connsiteX8" fmla="*/ 2078803 w 4206653"/>
                  <a:gd name="connsiteY8" fmla="*/ 777944 h 4338987"/>
                  <a:gd name="connsiteX9" fmla="*/ 2170243 w 4206653"/>
                  <a:gd name="connsiteY9" fmla="*/ 1086554 h 4338987"/>
                  <a:gd name="connsiteX10" fmla="*/ 2215963 w 4206653"/>
                  <a:gd name="connsiteY10" fmla="*/ 1269434 h 4338987"/>
                  <a:gd name="connsiteX11" fmla="*/ 2284543 w 4206653"/>
                  <a:gd name="connsiteY11" fmla="*/ 1303724 h 4338987"/>
                  <a:gd name="connsiteX12" fmla="*/ 2330263 w 4206653"/>
                  <a:gd name="connsiteY12" fmla="*/ 1166564 h 4338987"/>
                  <a:gd name="connsiteX13" fmla="*/ 2467423 w 4206653"/>
                  <a:gd name="connsiteY13" fmla="*/ 880814 h 4338987"/>
                  <a:gd name="connsiteX14" fmla="*/ 2558863 w 4206653"/>
                  <a:gd name="connsiteY14" fmla="*/ 640784 h 4338987"/>
                  <a:gd name="connsiteX15" fmla="*/ 2616013 w 4206653"/>
                  <a:gd name="connsiteY15" fmla="*/ 537914 h 4338987"/>
                  <a:gd name="connsiteX16" fmla="*/ 2558863 w 4206653"/>
                  <a:gd name="connsiteY16" fmla="*/ 789374 h 4338987"/>
                  <a:gd name="connsiteX17" fmla="*/ 2444563 w 4206653"/>
                  <a:gd name="connsiteY17" fmla="*/ 1097984 h 4338987"/>
                  <a:gd name="connsiteX18" fmla="*/ 2375983 w 4206653"/>
                  <a:gd name="connsiteY18" fmla="*/ 1406594 h 4338987"/>
                  <a:gd name="connsiteX19" fmla="*/ 2558863 w 4206653"/>
                  <a:gd name="connsiteY19" fmla="*/ 1578044 h 4338987"/>
                  <a:gd name="connsiteX20" fmla="*/ 2878903 w 4206653"/>
                  <a:gd name="connsiteY20" fmla="*/ 1658054 h 4338987"/>
                  <a:gd name="connsiteX21" fmla="*/ 3187513 w 4206653"/>
                  <a:gd name="connsiteY21" fmla="*/ 1658054 h 4338987"/>
                  <a:gd name="connsiteX22" fmla="*/ 3370393 w 4206653"/>
                  <a:gd name="connsiteY22" fmla="*/ 1566614 h 4338987"/>
                  <a:gd name="connsiteX23" fmla="*/ 3473263 w 4206653"/>
                  <a:gd name="connsiteY23" fmla="*/ 1372304 h 4338987"/>
                  <a:gd name="connsiteX24" fmla="*/ 3461833 w 4206653"/>
                  <a:gd name="connsiteY24" fmla="*/ 1097984 h 4338987"/>
                  <a:gd name="connsiteX25" fmla="*/ 3450403 w 4206653"/>
                  <a:gd name="connsiteY25" fmla="*/ 777944 h 4338987"/>
                  <a:gd name="connsiteX26" fmla="*/ 3759013 w 4206653"/>
                  <a:gd name="connsiteY26" fmla="*/ 572204 h 4338987"/>
                  <a:gd name="connsiteX27" fmla="*/ 3999043 w 4206653"/>
                  <a:gd name="connsiteY27" fmla="*/ 92144 h 4338987"/>
                  <a:gd name="connsiteX28" fmla="*/ 4033333 w 4206653"/>
                  <a:gd name="connsiteY28" fmla="*/ 12134 h 4338987"/>
                  <a:gd name="connsiteX29" fmla="*/ 4010473 w 4206653"/>
                  <a:gd name="connsiteY29" fmla="*/ 252164 h 4338987"/>
                  <a:gd name="connsiteX30" fmla="*/ 3827593 w 4206653"/>
                  <a:gd name="connsiteY30" fmla="*/ 652214 h 4338987"/>
                  <a:gd name="connsiteX31" fmla="*/ 3644713 w 4206653"/>
                  <a:gd name="connsiteY31" fmla="*/ 789374 h 4338987"/>
                  <a:gd name="connsiteX32" fmla="*/ 3563719 w 4206653"/>
                  <a:gd name="connsiteY32" fmla="*/ 977218 h 4338987"/>
                  <a:gd name="connsiteX33" fmla="*/ 3872985 w 4206653"/>
                  <a:gd name="connsiteY33" fmla="*/ 882302 h 4338987"/>
                  <a:gd name="connsiteX34" fmla="*/ 4200754 w 4206653"/>
                  <a:gd name="connsiteY34" fmla="*/ 774462 h 4338987"/>
                  <a:gd name="connsiteX35" fmla="*/ 4064251 w 4206653"/>
                  <a:gd name="connsiteY35" fmla="*/ 847521 h 4338987"/>
                  <a:gd name="connsiteX36" fmla="*/ 3818880 w 4206653"/>
                  <a:gd name="connsiteY36" fmla="*/ 991631 h 4338987"/>
                  <a:gd name="connsiteX37" fmla="*/ 3658531 w 4206653"/>
                  <a:gd name="connsiteY37" fmla="*/ 1093504 h 4338987"/>
                  <a:gd name="connsiteX38" fmla="*/ 3656143 w 4206653"/>
                  <a:gd name="connsiteY38" fmla="*/ 1235144 h 4338987"/>
                  <a:gd name="connsiteX39" fmla="*/ 3621853 w 4206653"/>
                  <a:gd name="connsiteY39" fmla="*/ 1532324 h 4338987"/>
                  <a:gd name="connsiteX40" fmla="*/ 3461833 w 4206653"/>
                  <a:gd name="connsiteY40" fmla="*/ 1726634 h 4338987"/>
                  <a:gd name="connsiteX41" fmla="*/ 3278953 w 4206653"/>
                  <a:gd name="connsiteY41" fmla="*/ 2035244 h 4338987"/>
                  <a:gd name="connsiteX42" fmla="*/ 3233233 w 4206653"/>
                  <a:gd name="connsiteY42" fmla="*/ 2309564 h 4338987"/>
                  <a:gd name="connsiteX43" fmla="*/ 3404683 w 4206653"/>
                  <a:gd name="connsiteY43" fmla="*/ 2458154 h 4338987"/>
                  <a:gd name="connsiteX44" fmla="*/ 3759013 w 4206653"/>
                  <a:gd name="connsiteY44" fmla="*/ 2663894 h 4338987"/>
                  <a:gd name="connsiteX45" fmla="*/ 4079053 w 4206653"/>
                  <a:gd name="connsiteY45" fmla="*/ 2778194 h 4338987"/>
                  <a:gd name="connsiteX46" fmla="*/ 4079053 w 4206653"/>
                  <a:gd name="connsiteY46" fmla="*/ 2881064 h 4338987"/>
                  <a:gd name="connsiteX47" fmla="*/ 3770443 w 4206653"/>
                  <a:gd name="connsiteY47" fmla="*/ 2869634 h 4338987"/>
                  <a:gd name="connsiteX48" fmla="*/ 3404683 w 4206653"/>
                  <a:gd name="connsiteY48" fmla="*/ 2732474 h 4338987"/>
                  <a:gd name="connsiteX49" fmla="*/ 3084643 w 4206653"/>
                  <a:gd name="connsiteY49" fmla="*/ 2663894 h 4338987"/>
                  <a:gd name="connsiteX50" fmla="*/ 2958913 w 4206653"/>
                  <a:gd name="connsiteY50" fmla="*/ 2698184 h 4338987"/>
                  <a:gd name="connsiteX51" fmla="*/ 2821753 w 4206653"/>
                  <a:gd name="connsiteY51" fmla="*/ 2823914 h 4338987"/>
                  <a:gd name="connsiteX52" fmla="*/ 2764603 w 4206653"/>
                  <a:gd name="connsiteY52" fmla="*/ 2995364 h 4338987"/>
                  <a:gd name="connsiteX53" fmla="*/ 2970343 w 4206653"/>
                  <a:gd name="connsiteY53" fmla="*/ 3132524 h 4338987"/>
                  <a:gd name="connsiteX54" fmla="*/ 3176083 w 4206653"/>
                  <a:gd name="connsiteY54" fmla="*/ 3269684 h 4338987"/>
                  <a:gd name="connsiteX55" fmla="*/ 3347533 w 4206653"/>
                  <a:gd name="connsiteY55" fmla="*/ 3303974 h 4338987"/>
                  <a:gd name="connsiteX56" fmla="*/ 3267523 w 4206653"/>
                  <a:gd name="connsiteY56" fmla="*/ 3395414 h 4338987"/>
                  <a:gd name="connsiteX57" fmla="*/ 3004633 w 4206653"/>
                  <a:gd name="connsiteY57" fmla="*/ 3303974 h 4338987"/>
                  <a:gd name="connsiteX58" fmla="*/ 2753173 w 4206653"/>
                  <a:gd name="connsiteY58" fmla="*/ 3189674 h 4338987"/>
                  <a:gd name="connsiteX59" fmla="*/ 2638873 w 4206653"/>
                  <a:gd name="connsiteY59" fmla="*/ 3098234 h 4338987"/>
                  <a:gd name="connsiteX60" fmla="*/ 2570293 w 4206653"/>
                  <a:gd name="connsiteY60" fmla="*/ 3109664 h 4338987"/>
                  <a:gd name="connsiteX61" fmla="*/ 2558863 w 4206653"/>
                  <a:gd name="connsiteY61" fmla="*/ 3326834 h 4338987"/>
                  <a:gd name="connsiteX62" fmla="*/ 2673163 w 4206653"/>
                  <a:gd name="connsiteY62" fmla="*/ 3555434 h 4338987"/>
                  <a:gd name="connsiteX63" fmla="*/ 2730313 w 4206653"/>
                  <a:gd name="connsiteY63" fmla="*/ 4024064 h 4338987"/>
                  <a:gd name="connsiteX64" fmla="*/ 2696023 w 4206653"/>
                  <a:gd name="connsiteY64" fmla="*/ 4184084 h 4338987"/>
                  <a:gd name="connsiteX65" fmla="*/ 2536003 w 4206653"/>
                  <a:gd name="connsiteY65" fmla="*/ 4138364 h 4338987"/>
                  <a:gd name="connsiteX66" fmla="*/ 2536003 w 4206653"/>
                  <a:gd name="connsiteY66" fmla="*/ 3909764 h 4338987"/>
                  <a:gd name="connsiteX67" fmla="*/ 2433133 w 4206653"/>
                  <a:gd name="connsiteY67" fmla="*/ 3566864 h 4338987"/>
                  <a:gd name="connsiteX68" fmla="*/ 2307403 w 4206653"/>
                  <a:gd name="connsiteY68" fmla="*/ 3166814 h 4338987"/>
                  <a:gd name="connsiteX69" fmla="*/ 2261683 w 4206653"/>
                  <a:gd name="connsiteY69" fmla="*/ 3063944 h 4338987"/>
                  <a:gd name="connsiteX70" fmla="*/ 2078803 w 4206653"/>
                  <a:gd name="connsiteY70" fmla="*/ 2949644 h 4338987"/>
                  <a:gd name="connsiteX71" fmla="*/ 1850203 w 4206653"/>
                  <a:gd name="connsiteY71" fmla="*/ 3029654 h 4338987"/>
                  <a:gd name="connsiteX72" fmla="*/ 1415863 w 4206653"/>
                  <a:gd name="connsiteY72" fmla="*/ 3361124 h 4338987"/>
                  <a:gd name="connsiteX73" fmla="*/ 1381573 w 4206653"/>
                  <a:gd name="connsiteY73" fmla="*/ 3681164 h 4338987"/>
                  <a:gd name="connsiteX74" fmla="*/ 1381573 w 4206653"/>
                  <a:gd name="connsiteY74" fmla="*/ 3989774 h 4338987"/>
                  <a:gd name="connsiteX75" fmla="*/ 1290133 w 4206653"/>
                  <a:gd name="connsiteY75" fmla="*/ 4309814 h 4338987"/>
                  <a:gd name="connsiteX76" fmla="*/ 1198693 w 4206653"/>
                  <a:gd name="connsiteY76" fmla="*/ 4298384 h 4338987"/>
                  <a:gd name="connsiteX77" fmla="*/ 1187263 w 4206653"/>
                  <a:gd name="connsiteY77" fmla="*/ 4081214 h 4338987"/>
                  <a:gd name="connsiteX78" fmla="*/ 1198693 w 4206653"/>
                  <a:gd name="connsiteY78" fmla="*/ 3909764 h 4338987"/>
                  <a:gd name="connsiteX79" fmla="*/ 970093 w 4206653"/>
                  <a:gd name="connsiteY79" fmla="*/ 3989774 h 4338987"/>
                  <a:gd name="connsiteX80" fmla="*/ 718633 w 4206653"/>
                  <a:gd name="connsiteY80" fmla="*/ 4069784 h 4338987"/>
                  <a:gd name="connsiteX81" fmla="*/ 741493 w 4206653"/>
                  <a:gd name="connsiteY81" fmla="*/ 3955484 h 4338987"/>
                  <a:gd name="connsiteX82" fmla="*/ 1130113 w 4206653"/>
                  <a:gd name="connsiteY82" fmla="*/ 3795464 h 4338987"/>
                  <a:gd name="connsiteX83" fmla="*/ 1278703 w 4206653"/>
                  <a:gd name="connsiteY83" fmla="*/ 3726884 h 4338987"/>
                  <a:gd name="connsiteX84" fmla="*/ 1221553 w 4206653"/>
                  <a:gd name="connsiteY84" fmla="*/ 3372554 h 4338987"/>
                  <a:gd name="connsiteX85" fmla="*/ 1324423 w 4206653"/>
                  <a:gd name="connsiteY85" fmla="*/ 3121094 h 4338987"/>
                  <a:gd name="connsiteX86" fmla="*/ 1393003 w 4206653"/>
                  <a:gd name="connsiteY86" fmla="*/ 3052514 h 4338987"/>
                  <a:gd name="connsiteX87" fmla="*/ 1084393 w 4206653"/>
                  <a:gd name="connsiteY87" fmla="*/ 3029654 h 4338987"/>
                  <a:gd name="connsiteX88" fmla="*/ 730063 w 4206653"/>
                  <a:gd name="connsiteY88" fmla="*/ 2961074 h 4338987"/>
                  <a:gd name="connsiteX89" fmla="*/ 375733 w 4206653"/>
                  <a:gd name="connsiteY89" fmla="*/ 3132524 h 4338987"/>
                  <a:gd name="connsiteX90" fmla="*/ 421453 w 4206653"/>
                  <a:gd name="connsiteY90" fmla="*/ 3029654 h 4338987"/>
                  <a:gd name="connsiteX91" fmla="*/ 627193 w 4206653"/>
                  <a:gd name="connsiteY91" fmla="*/ 2926784 h 4338987"/>
                  <a:gd name="connsiteX92" fmla="*/ 810073 w 4206653"/>
                  <a:gd name="connsiteY92" fmla="*/ 2755334 h 4338987"/>
                  <a:gd name="connsiteX93" fmla="*/ 1152973 w 4206653"/>
                  <a:gd name="connsiteY93" fmla="*/ 2778194 h 4338987"/>
                  <a:gd name="connsiteX94" fmla="*/ 1461583 w 4206653"/>
                  <a:gd name="connsiteY94" fmla="*/ 2823914 h 4338987"/>
                  <a:gd name="connsiteX95" fmla="*/ 1953073 w 4206653"/>
                  <a:gd name="connsiteY95" fmla="*/ 2663894 h 4338987"/>
                  <a:gd name="connsiteX96" fmla="*/ 1701613 w 4206653"/>
                  <a:gd name="connsiteY96" fmla="*/ 2263844 h 4338987"/>
                  <a:gd name="connsiteX97" fmla="*/ 1690183 w 4206653"/>
                  <a:gd name="connsiteY97" fmla="*/ 1966664 h 4338987"/>
                  <a:gd name="connsiteX98" fmla="*/ 1381991 w 4206653"/>
                  <a:gd name="connsiteY98" fmla="*/ 1841930 h 4338987"/>
                  <a:gd name="connsiteX99" fmla="*/ 1095823 w 4206653"/>
                  <a:gd name="connsiteY99" fmla="*/ 1715204 h 4338987"/>
                  <a:gd name="connsiteX100" fmla="*/ 746507 w 4206653"/>
                  <a:gd name="connsiteY100" fmla="*/ 1626741 h 4338987"/>
                  <a:gd name="connsiteX101" fmla="*/ 352873 w 4206653"/>
                  <a:gd name="connsiteY101" fmla="*/ 1726634 h 4338987"/>
                  <a:gd name="connsiteX102" fmla="*/ 113171 w 4206653"/>
                  <a:gd name="connsiteY102" fmla="*/ 1763908 h 4338987"/>
                  <a:gd name="connsiteX103" fmla="*/ 9973 w 4206653"/>
                  <a:gd name="connsiteY103" fmla="*/ 1738064 h 4338987"/>
                  <a:gd name="connsiteX104" fmla="*/ 348516 w 4206653"/>
                  <a:gd name="connsiteY104" fmla="*/ 1644138 h 4338987"/>
                  <a:gd name="connsiteX105" fmla="*/ 653097 w 4206653"/>
                  <a:gd name="connsiteY105" fmla="*/ 1544246 h 4338987"/>
                  <a:gd name="connsiteX106" fmla="*/ 1072963 w 4206653"/>
                  <a:gd name="connsiteY106" fmla="*/ 1612334 h 4338987"/>
                  <a:gd name="connsiteX107" fmla="*/ 1244413 w 4206653"/>
                  <a:gd name="connsiteY107" fmla="*/ 1658054 h 4338987"/>
                  <a:gd name="connsiteX108" fmla="*/ 1205766 w 4206653"/>
                  <a:gd name="connsiteY108" fmla="*/ 1452314 h 4338987"/>
                  <a:gd name="connsiteX109" fmla="*/ 1046313 w 4206653"/>
                  <a:gd name="connsiteY109" fmla="*/ 815735 h 4338987"/>
                  <a:gd name="connsiteX110" fmla="*/ 1221553 w 4206653"/>
                  <a:gd name="connsiteY110" fmla="*/ 1212284 h 4338987"/>
                  <a:gd name="connsiteX0" fmla="*/ 1221553 w 4206653"/>
                  <a:gd name="connsiteY0" fmla="*/ 1212284 h 4338987"/>
                  <a:gd name="connsiteX1" fmla="*/ 1343911 w 4206653"/>
                  <a:gd name="connsiteY1" fmla="*/ 1560154 h 4338987"/>
                  <a:gd name="connsiteX2" fmla="*/ 1553023 w 4206653"/>
                  <a:gd name="connsiteY2" fmla="*/ 1658054 h 4338987"/>
                  <a:gd name="connsiteX3" fmla="*/ 1907353 w 4206653"/>
                  <a:gd name="connsiteY3" fmla="*/ 1680914 h 4338987"/>
                  <a:gd name="connsiteX4" fmla="*/ 2021653 w 4206653"/>
                  <a:gd name="connsiteY4" fmla="*/ 1543754 h 4338987"/>
                  <a:gd name="connsiteX5" fmla="*/ 2124523 w 4206653"/>
                  <a:gd name="connsiteY5" fmla="*/ 1292294 h 4338987"/>
                  <a:gd name="connsiteX6" fmla="*/ 2124523 w 4206653"/>
                  <a:gd name="connsiteY6" fmla="*/ 1120844 h 4338987"/>
                  <a:gd name="connsiteX7" fmla="*/ 2068029 w 4206653"/>
                  <a:gd name="connsiteY7" fmla="*/ 825651 h 4338987"/>
                  <a:gd name="connsiteX8" fmla="*/ 2078803 w 4206653"/>
                  <a:gd name="connsiteY8" fmla="*/ 777944 h 4338987"/>
                  <a:gd name="connsiteX9" fmla="*/ 2170243 w 4206653"/>
                  <a:gd name="connsiteY9" fmla="*/ 1086554 h 4338987"/>
                  <a:gd name="connsiteX10" fmla="*/ 2215963 w 4206653"/>
                  <a:gd name="connsiteY10" fmla="*/ 1269434 h 4338987"/>
                  <a:gd name="connsiteX11" fmla="*/ 2284543 w 4206653"/>
                  <a:gd name="connsiteY11" fmla="*/ 1303724 h 4338987"/>
                  <a:gd name="connsiteX12" fmla="*/ 2330263 w 4206653"/>
                  <a:gd name="connsiteY12" fmla="*/ 1166564 h 4338987"/>
                  <a:gd name="connsiteX13" fmla="*/ 2467423 w 4206653"/>
                  <a:gd name="connsiteY13" fmla="*/ 880814 h 4338987"/>
                  <a:gd name="connsiteX14" fmla="*/ 2558863 w 4206653"/>
                  <a:gd name="connsiteY14" fmla="*/ 640784 h 4338987"/>
                  <a:gd name="connsiteX15" fmla="*/ 2616013 w 4206653"/>
                  <a:gd name="connsiteY15" fmla="*/ 537914 h 4338987"/>
                  <a:gd name="connsiteX16" fmla="*/ 2558863 w 4206653"/>
                  <a:gd name="connsiteY16" fmla="*/ 789374 h 4338987"/>
                  <a:gd name="connsiteX17" fmla="*/ 2444563 w 4206653"/>
                  <a:gd name="connsiteY17" fmla="*/ 1097984 h 4338987"/>
                  <a:gd name="connsiteX18" fmla="*/ 2375983 w 4206653"/>
                  <a:gd name="connsiteY18" fmla="*/ 1406594 h 4338987"/>
                  <a:gd name="connsiteX19" fmla="*/ 2558863 w 4206653"/>
                  <a:gd name="connsiteY19" fmla="*/ 1578044 h 4338987"/>
                  <a:gd name="connsiteX20" fmla="*/ 2878903 w 4206653"/>
                  <a:gd name="connsiteY20" fmla="*/ 1658054 h 4338987"/>
                  <a:gd name="connsiteX21" fmla="*/ 3187513 w 4206653"/>
                  <a:gd name="connsiteY21" fmla="*/ 1658054 h 4338987"/>
                  <a:gd name="connsiteX22" fmla="*/ 3370393 w 4206653"/>
                  <a:gd name="connsiteY22" fmla="*/ 1566614 h 4338987"/>
                  <a:gd name="connsiteX23" fmla="*/ 3473263 w 4206653"/>
                  <a:gd name="connsiteY23" fmla="*/ 1372304 h 4338987"/>
                  <a:gd name="connsiteX24" fmla="*/ 3461833 w 4206653"/>
                  <a:gd name="connsiteY24" fmla="*/ 1097984 h 4338987"/>
                  <a:gd name="connsiteX25" fmla="*/ 3450403 w 4206653"/>
                  <a:gd name="connsiteY25" fmla="*/ 777944 h 4338987"/>
                  <a:gd name="connsiteX26" fmla="*/ 3759013 w 4206653"/>
                  <a:gd name="connsiteY26" fmla="*/ 572204 h 4338987"/>
                  <a:gd name="connsiteX27" fmla="*/ 3999043 w 4206653"/>
                  <a:gd name="connsiteY27" fmla="*/ 92144 h 4338987"/>
                  <a:gd name="connsiteX28" fmla="*/ 4033333 w 4206653"/>
                  <a:gd name="connsiteY28" fmla="*/ 12134 h 4338987"/>
                  <a:gd name="connsiteX29" fmla="*/ 4010473 w 4206653"/>
                  <a:gd name="connsiteY29" fmla="*/ 252164 h 4338987"/>
                  <a:gd name="connsiteX30" fmla="*/ 3827593 w 4206653"/>
                  <a:gd name="connsiteY30" fmla="*/ 652214 h 4338987"/>
                  <a:gd name="connsiteX31" fmla="*/ 3541098 w 4206653"/>
                  <a:gd name="connsiteY31" fmla="*/ 811735 h 4338987"/>
                  <a:gd name="connsiteX32" fmla="*/ 3563719 w 4206653"/>
                  <a:gd name="connsiteY32" fmla="*/ 977218 h 4338987"/>
                  <a:gd name="connsiteX33" fmla="*/ 3872985 w 4206653"/>
                  <a:gd name="connsiteY33" fmla="*/ 882302 h 4338987"/>
                  <a:gd name="connsiteX34" fmla="*/ 4200754 w 4206653"/>
                  <a:gd name="connsiteY34" fmla="*/ 774462 h 4338987"/>
                  <a:gd name="connsiteX35" fmla="*/ 4064251 w 4206653"/>
                  <a:gd name="connsiteY35" fmla="*/ 847521 h 4338987"/>
                  <a:gd name="connsiteX36" fmla="*/ 3818880 w 4206653"/>
                  <a:gd name="connsiteY36" fmla="*/ 991631 h 4338987"/>
                  <a:gd name="connsiteX37" fmla="*/ 3658531 w 4206653"/>
                  <a:gd name="connsiteY37" fmla="*/ 1093504 h 4338987"/>
                  <a:gd name="connsiteX38" fmla="*/ 3656143 w 4206653"/>
                  <a:gd name="connsiteY38" fmla="*/ 1235144 h 4338987"/>
                  <a:gd name="connsiteX39" fmla="*/ 3621853 w 4206653"/>
                  <a:gd name="connsiteY39" fmla="*/ 1532324 h 4338987"/>
                  <a:gd name="connsiteX40" fmla="*/ 3461833 w 4206653"/>
                  <a:gd name="connsiteY40" fmla="*/ 1726634 h 4338987"/>
                  <a:gd name="connsiteX41" fmla="*/ 3278953 w 4206653"/>
                  <a:gd name="connsiteY41" fmla="*/ 2035244 h 4338987"/>
                  <a:gd name="connsiteX42" fmla="*/ 3233233 w 4206653"/>
                  <a:gd name="connsiteY42" fmla="*/ 2309564 h 4338987"/>
                  <a:gd name="connsiteX43" fmla="*/ 3404683 w 4206653"/>
                  <a:gd name="connsiteY43" fmla="*/ 2458154 h 4338987"/>
                  <a:gd name="connsiteX44" fmla="*/ 3759013 w 4206653"/>
                  <a:gd name="connsiteY44" fmla="*/ 2663894 h 4338987"/>
                  <a:gd name="connsiteX45" fmla="*/ 4079053 w 4206653"/>
                  <a:gd name="connsiteY45" fmla="*/ 2778194 h 4338987"/>
                  <a:gd name="connsiteX46" fmla="*/ 4079053 w 4206653"/>
                  <a:gd name="connsiteY46" fmla="*/ 2881064 h 4338987"/>
                  <a:gd name="connsiteX47" fmla="*/ 3770443 w 4206653"/>
                  <a:gd name="connsiteY47" fmla="*/ 2869634 h 4338987"/>
                  <a:gd name="connsiteX48" fmla="*/ 3404683 w 4206653"/>
                  <a:gd name="connsiteY48" fmla="*/ 2732474 h 4338987"/>
                  <a:gd name="connsiteX49" fmla="*/ 3084643 w 4206653"/>
                  <a:gd name="connsiteY49" fmla="*/ 2663894 h 4338987"/>
                  <a:gd name="connsiteX50" fmla="*/ 2958913 w 4206653"/>
                  <a:gd name="connsiteY50" fmla="*/ 2698184 h 4338987"/>
                  <a:gd name="connsiteX51" fmla="*/ 2821753 w 4206653"/>
                  <a:gd name="connsiteY51" fmla="*/ 2823914 h 4338987"/>
                  <a:gd name="connsiteX52" fmla="*/ 2764603 w 4206653"/>
                  <a:gd name="connsiteY52" fmla="*/ 2995364 h 4338987"/>
                  <a:gd name="connsiteX53" fmla="*/ 2970343 w 4206653"/>
                  <a:gd name="connsiteY53" fmla="*/ 3132524 h 4338987"/>
                  <a:gd name="connsiteX54" fmla="*/ 3176083 w 4206653"/>
                  <a:gd name="connsiteY54" fmla="*/ 3269684 h 4338987"/>
                  <a:gd name="connsiteX55" fmla="*/ 3347533 w 4206653"/>
                  <a:gd name="connsiteY55" fmla="*/ 3303974 h 4338987"/>
                  <a:gd name="connsiteX56" fmla="*/ 3267523 w 4206653"/>
                  <a:gd name="connsiteY56" fmla="*/ 3395414 h 4338987"/>
                  <a:gd name="connsiteX57" fmla="*/ 3004633 w 4206653"/>
                  <a:gd name="connsiteY57" fmla="*/ 3303974 h 4338987"/>
                  <a:gd name="connsiteX58" fmla="*/ 2753173 w 4206653"/>
                  <a:gd name="connsiteY58" fmla="*/ 3189674 h 4338987"/>
                  <a:gd name="connsiteX59" fmla="*/ 2638873 w 4206653"/>
                  <a:gd name="connsiteY59" fmla="*/ 3098234 h 4338987"/>
                  <a:gd name="connsiteX60" fmla="*/ 2570293 w 4206653"/>
                  <a:gd name="connsiteY60" fmla="*/ 3109664 h 4338987"/>
                  <a:gd name="connsiteX61" fmla="*/ 2558863 w 4206653"/>
                  <a:gd name="connsiteY61" fmla="*/ 3326834 h 4338987"/>
                  <a:gd name="connsiteX62" fmla="*/ 2673163 w 4206653"/>
                  <a:gd name="connsiteY62" fmla="*/ 3555434 h 4338987"/>
                  <a:gd name="connsiteX63" fmla="*/ 2730313 w 4206653"/>
                  <a:gd name="connsiteY63" fmla="*/ 4024064 h 4338987"/>
                  <a:gd name="connsiteX64" fmla="*/ 2696023 w 4206653"/>
                  <a:gd name="connsiteY64" fmla="*/ 4184084 h 4338987"/>
                  <a:gd name="connsiteX65" fmla="*/ 2536003 w 4206653"/>
                  <a:gd name="connsiteY65" fmla="*/ 4138364 h 4338987"/>
                  <a:gd name="connsiteX66" fmla="*/ 2536003 w 4206653"/>
                  <a:gd name="connsiteY66" fmla="*/ 3909764 h 4338987"/>
                  <a:gd name="connsiteX67" fmla="*/ 2433133 w 4206653"/>
                  <a:gd name="connsiteY67" fmla="*/ 3566864 h 4338987"/>
                  <a:gd name="connsiteX68" fmla="*/ 2307403 w 4206653"/>
                  <a:gd name="connsiteY68" fmla="*/ 3166814 h 4338987"/>
                  <a:gd name="connsiteX69" fmla="*/ 2261683 w 4206653"/>
                  <a:gd name="connsiteY69" fmla="*/ 3063944 h 4338987"/>
                  <a:gd name="connsiteX70" fmla="*/ 2078803 w 4206653"/>
                  <a:gd name="connsiteY70" fmla="*/ 2949644 h 4338987"/>
                  <a:gd name="connsiteX71" fmla="*/ 1850203 w 4206653"/>
                  <a:gd name="connsiteY71" fmla="*/ 3029654 h 4338987"/>
                  <a:gd name="connsiteX72" fmla="*/ 1415863 w 4206653"/>
                  <a:gd name="connsiteY72" fmla="*/ 3361124 h 4338987"/>
                  <a:gd name="connsiteX73" fmla="*/ 1381573 w 4206653"/>
                  <a:gd name="connsiteY73" fmla="*/ 3681164 h 4338987"/>
                  <a:gd name="connsiteX74" fmla="*/ 1381573 w 4206653"/>
                  <a:gd name="connsiteY74" fmla="*/ 3989774 h 4338987"/>
                  <a:gd name="connsiteX75" fmla="*/ 1290133 w 4206653"/>
                  <a:gd name="connsiteY75" fmla="*/ 4309814 h 4338987"/>
                  <a:gd name="connsiteX76" fmla="*/ 1198693 w 4206653"/>
                  <a:gd name="connsiteY76" fmla="*/ 4298384 h 4338987"/>
                  <a:gd name="connsiteX77" fmla="*/ 1187263 w 4206653"/>
                  <a:gd name="connsiteY77" fmla="*/ 4081214 h 4338987"/>
                  <a:gd name="connsiteX78" fmla="*/ 1198693 w 4206653"/>
                  <a:gd name="connsiteY78" fmla="*/ 3909764 h 4338987"/>
                  <a:gd name="connsiteX79" fmla="*/ 970093 w 4206653"/>
                  <a:gd name="connsiteY79" fmla="*/ 3989774 h 4338987"/>
                  <a:gd name="connsiteX80" fmla="*/ 718633 w 4206653"/>
                  <a:gd name="connsiteY80" fmla="*/ 4069784 h 4338987"/>
                  <a:gd name="connsiteX81" fmla="*/ 741493 w 4206653"/>
                  <a:gd name="connsiteY81" fmla="*/ 3955484 h 4338987"/>
                  <a:gd name="connsiteX82" fmla="*/ 1130113 w 4206653"/>
                  <a:gd name="connsiteY82" fmla="*/ 3795464 h 4338987"/>
                  <a:gd name="connsiteX83" fmla="*/ 1278703 w 4206653"/>
                  <a:gd name="connsiteY83" fmla="*/ 3726884 h 4338987"/>
                  <a:gd name="connsiteX84" fmla="*/ 1221553 w 4206653"/>
                  <a:gd name="connsiteY84" fmla="*/ 3372554 h 4338987"/>
                  <a:gd name="connsiteX85" fmla="*/ 1324423 w 4206653"/>
                  <a:gd name="connsiteY85" fmla="*/ 3121094 h 4338987"/>
                  <a:gd name="connsiteX86" fmla="*/ 1393003 w 4206653"/>
                  <a:gd name="connsiteY86" fmla="*/ 3052514 h 4338987"/>
                  <a:gd name="connsiteX87" fmla="*/ 1084393 w 4206653"/>
                  <a:gd name="connsiteY87" fmla="*/ 3029654 h 4338987"/>
                  <a:gd name="connsiteX88" fmla="*/ 730063 w 4206653"/>
                  <a:gd name="connsiteY88" fmla="*/ 2961074 h 4338987"/>
                  <a:gd name="connsiteX89" fmla="*/ 375733 w 4206653"/>
                  <a:gd name="connsiteY89" fmla="*/ 3132524 h 4338987"/>
                  <a:gd name="connsiteX90" fmla="*/ 421453 w 4206653"/>
                  <a:gd name="connsiteY90" fmla="*/ 3029654 h 4338987"/>
                  <a:gd name="connsiteX91" fmla="*/ 627193 w 4206653"/>
                  <a:gd name="connsiteY91" fmla="*/ 2926784 h 4338987"/>
                  <a:gd name="connsiteX92" fmla="*/ 810073 w 4206653"/>
                  <a:gd name="connsiteY92" fmla="*/ 2755334 h 4338987"/>
                  <a:gd name="connsiteX93" fmla="*/ 1152973 w 4206653"/>
                  <a:gd name="connsiteY93" fmla="*/ 2778194 h 4338987"/>
                  <a:gd name="connsiteX94" fmla="*/ 1461583 w 4206653"/>
                  <a:gd name="connsiteY94" fmla="*/ 2823914 h 4338987"/>
                  <a:gd name="connsiteX95" fmla="*/ 1953073 w 4206653"/>
                  <a:gd name="connsiteY95" fmla="*/ 2663894 h 4338987"/>
                  <a:gd name="connsiteX96" fmla="*/ 1701613 w 4206653"/>
                  <a:gd name="connsiteY96" fmla="*/ 2263844 h 4338987"/>
                  <a:gd name="connsiteX97" fmla="*/ 1690183 w 4206653"/>
                  <a:gd name="connsiteY97" fmla="*/ 1966664 h 4338987"/>
                  <a:gd name="connsiteX98" fmla="*/ 1381991 w 4206653"/>
                  <a:gd name="connsiteY98" fmla="*/ 1841930 h 4338987"/>
                  <a:gd name="connsiteX99" fmla="*/ 1095823 w 4206653"/>
                  <a:gd name="connsiteY99" fmla="*/ 1715204 h 4338987"/>
                  <a:gd name="connsiteX100" fmla="*/ 746507 w 4206653"/>
                  <a:gd name="connsiteY100" fmla="*/ 1626741 h 4338987"/>
                  <a:gd name="connsiteX101" fmla="*/ 352873 w 4206653"/>
                  <a:gd name="connsiteY101" fmla="*/ 1726634 h 4338987"/>
                  <a:gd name="connsiteX102" fmla="*/ 113171 w 4206653"/>
                  <a:gd name="connsiteY102" fmla="*/ 1763908 h 4338987"/>
                  <a:gd name="connsiteX103" fmla="*/ 9973 w 4206653"/>
                  <a:gd name="connsiteY103" fmla="*/ 1738064 h 4338987"/>
                  <a:gd name="connsiteX104" fmla="*/ 348516 w 4206653"/>
                  <a:gd name="connsiteY104" fmla="*/ 1644138 h 4338987"/>
                  <a:gd name="connsiteX105" fmla="*/ 653097 w 4206653"/>
                  <a:gd name="connsiteY105" fmla="*/ 1544246 h 4338987"/>
                  <a:gd name="connsiteX106" fmla="*/ 1072963 w 4206653"/>
                  <a:gd name="connsiteY106" fmla="*/ 1612334 h 4338987"/>
                  <a:gd name="connsiteX107" fmla="*/ 1244413 w 4206653"/>
                  <a:gd name="connsiteY107" fmla="*/ 1658054 h 4338987"/>
                  <a:gd name="connsiteX108" fmla="*/ 1205766 w 4206653"/>
                  <a:gd name="connsiteY108" fmla="*/ 1452314 h 4338987"/>
                  <a:gd name="connsiteX109" fmla="*/ 1046313 w 4206653"/>
                  <a:gd name="connsiteY109" fmla="*/ 815735 h 4338987"/>
                  <a:gd name="connsiteX110" fmla="*/ 1221553 w 4206653"/>
                  <a:gd name="connsiteY110" fmla="*/ 1212284 h 4338987"/>
                  <a:gd name="connsiteX0" fmla="*/ 1221553 w 4206653"/>
                  <a:gd name="connsiteY0" fmla="*/ 1212284 h 4338987"/>
                  <a:gd name="connsiteX1" fmla="*/ 1343911 w 4206653"/>
                  <a:gd name="connsiteY1" fmla="*/ 1560154 h 4338987"/>
                  <a:gd name="connsiteX2" fmla="*/ 1553023 w 4206653"/>
                  <a:gd name="connsiteY2" fmla="*/ 1658054 h 4338987"/>
                  <a:gd name="connsiteX3" fmla="*/ 1907353 w 4206653"/>
                  <a:gd name="connsiteY3" fmla="*/ 1680914 h 4338987"/>
                  <a:gd name="connsiteX4" fmla="*/ 2021653 w 4206653"/>
                  <a:gd name="connsiteY4" fmla="*/ 1543754 h 4338987"/>
                  <a:gd name="connsiteX5" fmla="*/ 2124523 w 4206653"/>
                  <a:gd name="connsiteY5" fmla="*/ 1292294 h 4338987"/>
                  <a:gd name="connsiteX6" fmla="*/ 2124523 w 4206653"/>
                  <a:gd name="connsiteY6" fmla="*/ 1120844 h 4338987"/>
                  <a:gd name="connsiteX7" fmla="*/ 2068029 w 4206653"/>
                  <a:gd name="connsiteY7" fmla="*/ 825651 h 4338987"/>
                  <a:gd name="connsiteX8" fmla="*/ 2078803 w 4206653"/>
                  <a:gd name="connsiteY8" fmla="*/ 777944 h 4338987"/>
                  <a:gd name="connsiteX9" fmla="*/ 2170243 w 4206653"/>
                  <a:gd name="connsiteY9" fmla="*/ 1086554 h 4338987"/>
                  <a:gd name="connsiteX10" fmla="*/ 2215963 w 4206653"/>
                  <a:gd name="connsiteY10" fmla="*/ 1269434 h 4338987"/>
                  <a:gd name="connsiteX11" fmla="*/ 2284543 w 4206653"/>
                  <a:gd name="connsiteY11" fmla="*/ 1303724 h 4338987"/>
                  <a:gd name="connsiteX12" fmla="*/ 2330263 w 4206653"/>
                  <a:gd name="connsiteY12" fmla="*/ 1166564 h 4338987"/>
                  <a:gd name="connsiteX13" fmla="*/ 2467423 w 4206653"/>
                  <a:gd name="connsiteY13" fmla="*/ 880814 h 4338987"/>
                  <a:gd name="connsiteX14" fmla="*/ 2558863 w 4206653"/>
                  <a:gd name="connsiteY14" fmla="*/ 640784 h 4338987"/>
                  <a:gd name="connsiteX15" fmla="*/ 2616013 w 4206653"/>
                  <a:gd name="connsiteY15" fmla="*/ 537914 h 4338987"/>
                  <a:gd name="connsiteX16" fmla="*/ 2558863 w 4206653"/>
                  <a:gd name="connsiteY16" fmla="*/ 789374 h 4338987"/>
                  <a:gd name="connsiteX17" fmla="*/ 2444563 w 4206653"/>
                  <a:gd name="connsiteY17" fmla="*/ 1097984 h 4338987"/>
                  <a:gd name="connsiteX18" fmla="*/ 2375983 w 4206653"/>
                  <a:gd name="connsiteY18" fmla="*/ 1406594 h 4338987"/>
                  <a:gd name="connsiteX19" fmla="*/ 2558863 w 4206653"/>
                  <a:gd name="connsiteY19" fmla="*/ 1578044 h 4338987"/>
                  <a:gd name="connsiteX20" fmla="*/ 2878903 w 4206653"/>
                  <a:gd name="connsiteY20" fmla="*/ 1658054 h 4338987"/>
                  <a:gd name="connsiteX21" fmla="*/ 3187513 w 4206653"/>
                  <a:gd name="connsiteY21" fmla="*/ 1658054 h 4338987"/>
                  <a:gd name="connsiteX22" fmla="*/ 3370393 w 4206653"/>
                  <a:gd name="connsiteY22" fmla="*/ 1566614 h 4338987"/>
                  <a:gd name="connsiteX23" fmla="*/ 3473263 w 4206653"/>
                  <a:gd name="connsiteY23" fmla="*/ 1372304 h 4338987"/>
                  <a:gd name="connsiteX24" fmla="*/ 3461833 w 4206653"/>
                  <a:gd name="connsiteY24" fmla="*/ 1097984 h 4338987"/>
                  <a:gd name="connsiteX25" fmla="*/ 3450403 w 4206653"/>
                  <a:gd name="connsiteY25" fmla="*/ 777944 h 4338987"/>
                  <a:gd name="connsiteX26" fmla="*/ 3759013 w 4206653"/>
                  <a:gd name="connsiteY26" fmla="*/ 572204 h 4338987"/>
                  <a:gd name="connsiteX27" fmla="*/ 3999043 w 4206653"/>
                  <a:gd name="connsiteY27" fmla="*/ 92144 h 4338987"/>
                  <a:gd name="connsiteX28" fmla="*/ 4033333 w 4206653"/>
                  <a:gd name="connsiteY28" fmla="*/ 12134 h 4338987"/>
                  <a:gd name="connsiteX29" fmla="*/ 4010473 w 4206653"/>
                  <a:gd name="connsiteY29" fmla="*/ 252164 h 4338987"/>
                  <a:gd name="connsiteX30" fmla="*/ 3812791 w 4206653"/>
                  <a:gd name="connsiteY30" fmla="*/ 647743 h 4338987"/>
                  <a:gd name="connsiteX31" fmla="*/ 3541098 w 4206653"/>
                  <a:gd name="connsiteY31" fmla="*/ 811735 h 4338987"/>
                  <a:gd name="connsiteX32" fmla="*/ 3563719 w 4206653"/>
                  <a:gd name="connsiteY32" fmla="*/ 977218 h 4338987"/>
                  <a:gd name="connsiteX33" fmla="*/ 3872985 w 4206653"/>
                  <a:gd name="connsiteY33" fmla="*/ 882302 h 4338987"/>
                  <a:gd name="connsiteX34" fmla="*/ 4200754 w 4206653"/>
                  <a:gd name="connsiteY34" fmla="*/ 774462 h 4338987"/>
                  <a:gd name="connsiteX35" fmla="*/ 4064251 w 4206653"/>
                  <a:gd name="connsiteY35" fmla="*/ 847521 h 4338987"/>
                  <a:gd name="connsiteX36" fmla="*/ 3818880 w 4206653"/>
                  <a:gd name="connsiteY36" fmla="*/ 991631 h 4338987"/>
                  <a:gd name="connsiteX37" fmla="*/ 3658531 w 4206653"/>
                  <a:gd name="connsiteY37" fmla="*/ 1093504 h 4338987"/>
                  <a:gd name="connsiteX38" fmla="*/ 3656143 w 4206653"/>
                  <a:gd name="connsiteY38" fmla="*/ 1235144 h 4338987"/>
                  <a:gd name="connsiteX39" fmla="*/ 3621853 w 4206653"/>
                  <a:gd name="connsiteY39" fmla="*/ 1532324 h 4338987"/>
                  <a:gd name="connsiteX40" fmla="*/ 3461833 w 4206653"/>
                  <a:gd name="connsiteY40" fmla="*/ 1726634 h 4338987"/>
                  <a:gd name="connsiteX41" fmla="*/ 3278953 w 4206653"/>
                  <a:gd name="connsiteY41" fmla="*/ 2035244 h 4338987"/>
                  <a:gd name="connsiteX42" fmla="*/ 3233233 w 4206653"/>
                  <a:gd name="connsiteY42" fmla="*/ 2309564 h 4338987"/>
                  <a:gd name="connsiteX43" fmla="*/ 3404683 w 4206653"/>
                  <a:gd name="connsiteY43" fmla="*/ 2458154 h 4338987"/>
                  <a:gd name="connsiteX44" fmla="*/ 3759013 w 4206653"/>
                  <a:gd name="connsiteY44" fmla="*/ 2663894 h 4338987"/>
                  <a:gd name="connsiteX45" fmla="*/ 4079053 w 4206653"/>
                  <a:gd name="connsiteY45" fmla="*/ 2778194 h 4338987"/>
                  <a:gd name="connsiteX46" fmla="*/ 4079053 w 4206653"/>
                  <a:gd name="connsiteY46" fmla="*/ 2881064 h 4338987"/>
                  <a:gd name="connsiteX47" fmla="*/ 3770443 w 4206653"/>
                  <a:gd name="connsiteY47" fmla="*/ 2869634 h 4338987"/>
                  <a:gd name="connsiteX48" fmla="*/ 3404683 w 4206653"/>
                  <a:gd name="connsiteY48" fmla="*/ 2732474 h 4338987"/>
                  <a:gd name="connsiteX49" fmla="*/ 3084643 w 4206653"/>
                  <a:gd name="connsiteY49" fmla="*/ 2663894 h 4338987"/>
                  <a:gd name="connsiteX50" fmla="*/ 2958913 w 4206653"/>
                  <a:gd name="connsiteY50" fmla="*/ 2698184 h 4338987"/>
                  <a:gd name="connsiteX51" fmla="*/ 2821753 w 4206653"/>
                  <a:gd name="connsiteY51" fmla="*/ 2823914 h 4338987"/>
                  <a:gd name="connsiteX52" fmla="*/ 2764603 w 4206653"/>
                  <a:gd name="connsiteY52" fmla="*/ 2995364 h 4338987"/>
                  <a:gd name="connsiteX53" fmla="*/ 2970343 w 4206653"/>
                  <a:gd name="connsiteY53" fmla="*/ 3132524 h 4338987"/>
                  <a:gd name="connsiteX54" fmla="*/ 3176083 w 4206653"/>
                  <a:gd name="connsiteY54" fmla="*/ 3269684 h 4338987"/>
                  <a:gd name="connsiteX55" fmla="*/ 3347533 w 4206653"/>
                  <a:gd name="connsiteY55" fmla="*/ 3303974 h 4338987"/>
                  <a:gd name="connsiteX56" fmla="*/ 3267523 w 4206653"/>
                  <a:gd name="connsiteY56" fmla="*/ 3395414 h 4338987"/>
                  <a:gd name="connsiteX57" fmla="*/ 3004633 w 4206653"/>
                  <a:gd name="connsiteY57" fmla="*/ 3303974 h 4338987"/>
                  <a:gd name="connsiteX58" fmla="*/ 2753173 w 4206653"/>
                  <a:gd name="connsiteY58" fmla="*/ 3189674 h 4338987"/>
                  <a:gd name="connsiteX59" fmla="*/ 2638873 w 4206653"/>
                  <a:gd name="connsiteY59" fmla="*/ 3098234 h 4338987"/>
                  <a:gd name="connsiteX60" fmla="*/ 2570293 w 4206653"/>
                  <a:gd name="connsiteY60" fmla="*/ 3109664 h 4338987"/>
                  <a:gd name="connsiteX61" fmla="*/ 2558863 w 4206653"/>
                  <a:gd name="connsiteY61" fmla="*/ 3326834 h 4338987"/>
                  <a:gd name="connsiteX62" fmla="*/ 2673163 w 4206653"/>
                  <a:gd name="connsiteY62" fmla="*/ 3555434 h 4338987"/>
                  <a:gd name="connsiteX63" fmla="*/ 2730313 w 4206653"/>
                  <a:gd name="connsiteY63" fmla="*/ 4024064 h 4338987"/>
                  <a:gd name="connsiteX64" fmla="*/ 2696023 w 4206653"/>
                  <a:gd name="connsiteY64" fmla="*/ 4184084 h 4338987"/>
                  <a:gd name="connsiteX65" fmla="*/ 2536003 w 4206653"/>
                  <a:gd name="connsiteY65" fmla="*/ 4138364 h 4338987"/>
                  <a:gd name="connsiteX66" fmla="*/ 2536003 w 4206653"/>
                  <a:gd name="connsiteY66" fmla="*/ 3909764 h 4338987"/>
                  <a:gd name="connsiteX67" fmla="*/ 2433133 w 4206653"/>
                  <a:gd name="connsiteY67" fmla="*/ 3566864 h 4338987"/>
                  <a:gd name="connsiteX68" fmla="*/ 2307403 w 4206653"/>
                  <a:gd name="connsiteY68" fmla="*/ 3166814 h 4338987"/>
                  <a:gd name="connsiteX69" fmla="*/ 2261683 w 4206653"/>
                  <a:gd name="connsiteY69" fmla="*/ 3063944 h 4338987"/>
                  <a:gd name="connsiteX70" fmla="*/ 2078803 w 4206653"/>
                  <a:gd name="connsiteY70" fmla="*/ 2949644 h 4338987"/>
                  <a:gd name="connsiteX71" fmla="*/ 1850203 w 4206653"/>
                  <a:gd name="connsiteY71" fmla="*/ 3029654 h 4338987"/>
                  <a:gd name="connsiteX72" fmla="*/ 1415863 w 4206653"/>
                  <a:gd name="connsiteY72" fmla="*/ 3361124 h 4338987"/>
                  <a:gd name="connsiteX73" fmla="*/ 1381573 w 4206653"/>
                  <a:gd name="connsiteY73" fmla="*/ 3681164 h 4338987"/>
                  <a:gd name="connsiteX74" fmla="*/ 1381573 w 4206653"/>
                  <a:gd name="connsiteY74" fmla="*/ 3989774 h 4338987"/>
                  <a:gd name="connsiteX75" fmla="*/ 1290133 w 4206653"/>
                  <a:gd name="connsiteY75" fmla="*/ 4309814 h 4338987"/>
                  <a:gd name="connsiteX76" fmla="*/ 1198693 w 4206653"/>
                  <a:gd name="connsiteY76" fmla="*/ 4298384 h 4338987"/>
                  <a:gd name="connsiteX77" fmla="*/ 1187263 w 4206653"/>
                  <a:gd name="connsiteY77" fmla="*/ 4081214 h 4338987"/>
                  <a:gd name="connsiteX78" fmla="*/ 1198693 w 4206653"/>
                  <a:gd name="connsiteY78" fmla="*/ 3909764 h 4338987"/>
                  <a:gd name="connsiteX79" fmla="*/ 970093 w 4206653"/>
                  <a:gd name="connsiteY79" fmla="*/ 3989774 h 4338987"/>
                  <a:gd name="connsiteX80" fmla="*/ 718633 w 4206653"/>
                  <a:gd name="connsiteY80" fmla="*/ 4069784 h 4338987"/>
                  <a:gd name="connsiteX81" fmla="*/ 741493 w 4206653"/>
                  <a:gd name="connsiteY81" fmla="*/ 3955484 h 4338987"/>
                  <a:gd name="connsiteX82" fmla="*/ 1130113 w 4206653"/>
                  <a:gd name="connsiteY82" fmla="*/ 3795464 h 4338987"/>
                  <a:gd name="connsiteX83" fmla="*/ 1278703 w 4206653"/>
                  <a:gd name="connsiteY83" fmla="*/ 3726884 h 4338987"/>
                  <a:gd name="connsiteX84" fmla="*/ 1221553 w 4206653"/>
                  <a:gd name="connsiteY84" fmla="*/ 3372554 h 4338987"/>
                  <a:gd name="connsiteX85" fmla="*/ 1324423 w 4206653"/>
                  <a:gd name="connsiteY85" fmla="*/ 3121094 h 4338987"/>
                  <a:gd name="connsiteX86" fmla="*/ 1393003 w 4206653"/>
                  <a:gd name="connsiteY86" fmla="*/ 3052514 h 4338987"/>
                  <a:gd name="connsiteX87" fmla="*/ 1084393 w 4206653"/>
                  <a:gd name="connsiteY87" fmla="*/ 3029654 h 4338987"/>
                  <a:gd name="connsiteX88" fmla="*/ 730063 w 4206653"/>
                  <a:gd name="connsiteY88" fmla="*/ 2961074 h 4338987"/>
                  <a:gd name="connsiteX89" fmla="*/ 375733 w 4206653"/>
                  <a:gd name="connsiteY89" fmla="*/ 3132524 h 4338987"/>
                  <a:gd name="connsiteX90" fmla="*/ 421453 w 4206653"/>
                  <a:gd name="connsiteY90" fmla="*/ 3029654 h 4338987"/>
                  <a:gd name="connsiteX91" fmla="*/ 627193 w 4206653"/>
                  <a:gd name="connsiteY91" fmla="*/ 2926784 h 4338987"/>
                  <a:gd name="connsiteX92" fmla="*/ 810073 w 4206653"/>
                  <a:gd name="connsiteY92" fmla="*/ 2755334 h 4338987"/>
                  <a:gd name="connsiteX93" fmla="*/ 1152973 w 4206653"/>
                  <a:gd name="connsiteY93" fmla="*/ 2778194 h 4338987"/>
                  <a:gd name="connsiteX94" fmla="*/ 1461583 w 4206653"/>
                  <a:gd name="connsiteY94" fmla="*/ 2823914 h 4338987"/>
                  <a:gd name="connsiteX95" fmla="*/ 1953073 w 4206653"/>
                  <a:gd name="connsiteY95" fmla="*/ 2663894 h 4338987"/>
                  <a:gd name="connsiteX96" fmla="*/ 1701613 w 4206653"/>
                  <a:gd name="connsiteY96" fmla="*/ 2263844 h 4338987"/>
                  <a:gd name="connsiteX97" fmla="*/ 1690183 w 4206653"/>
                  <a:gd name="connsiteY97" fmla="*/ 1966664 h 4338987"/>
                  <a:gd name="connsiteX98" fmla="*/ 1381991 w 4206653"/>
                  <a:gd name="connsiteY98" fmla="*/ 1841930 h 4338987"/>
                  <a:gd name="connsiteX99" fmla="*/ 1095823 w 4206653"/>
                  <a:gd name="connsiteY99" fmla="*/ 1715204 h 4338987"/>
                  <a:gd name="connsiteX100" fmla="*/ 746507 w 4206653"/>
                  <a:gd name="connsiteY100" fmla="*/ 1626741 h 4338987"/>
                  <a:gd name="connsiteX101" fmla="*/ 352873 w 4206653"/>
                  <a:gd name="connsiteY101" fmla="*/ 1726634 h 4338987"/>
                  <a:gd name="connsiteX102" fmla="*/ 113171 w 4206653"/>
                  <a:gd name="connsiteY102" fmla="*/ 1763908 h 4338987"/>
                  <a:gd name="connsiteX103" fmla="*/ 9973 w 4206653"/>
                  <a:gd name="connsiteY103" fmla="*/ 1738064 h 4338987"/>
                  <a:gd name="connsiteX104" fmla="*/ 348516 w 4206653"/>
                  <a:gd name="connsiteY104" fmla="*/ 1644138 h 4338987"/>
                  <a:gd name="connsiteX105" fmla="*/ 653097 w 4206653"/>
                  <a:gd name="connsiteY105" fmla="*/ 1544246 h 4338987"/>
                  <a:gd name="connsiteX106" fmla="*/ 1072963 w 4206653"/>
                  <a:gd name="connsiteY106" fmla="*/ 1612334 h 4338987"/>
                  <a:gd name="connsiteX107" fmla="*/ 1244413 w 4206653"/>
                  <a:gd name="connsiteY107" fmla="*/ 1658054 h 4338987"/>
                  <a:gd name="connsiteX108" fmla="*/ 1205766 w 4206653"/>
                  <a:gd name="connsiteY108" fmla="*/ 1452314 h 4338987"/>
                  <a:gd name="connsiteX109" fmla="*/ 1046313 w 4206653"/>
                  <a:gd name="connsiteY109" fmla="*/ 815735 h 4338987"/>
                  <a:gd name="connsiteX110" fmla="*/ 1221553 w 4206653"/>
                  <a:gd name="connsiteY110" fmla="*/ 1212284 h 4338987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759013 w 4206653"/>
                  <a:gd name="connsiteY26" fmla="*/ 571878 h 4338661"/>
                  <a:gd name="connsiteX27" fmla="*/ 3999043 w 4206653"/>
                  <a:gd name="connsiteY27" fmla="*/ 91818 h 4338661"/>
                  <a:gd name="connsiteX28" fmla="*/ 4033333 w 4206653"/>
                  <a:gd name="connsiteY28" fmla="*/ 11808 h 4338661"/>
                  <a:gd name="connsiteX29" fmla="*/ 3984569 w 4206653"/>
                  <a:gd name="connsiteY29" fmla="*/ 247366 h 4338661"/>
                  <a:gd name="connsiteX30" fmla="*/ 3812791 w 4206653"/>
                  <a:gd name="connsiteY30" fmla="*/ 647417 h 4338661"/>
                  <a:gd name="connsiteX31" fmla="*/ 3541098 w 4206653"/>
                  <a:gd name="connsiteY31" fmla="*/ 811409 h 4338661"/>
                  <a:gd name="connsiteX32" fmla="*/ 3563719 w 4206653"/>
                  <a:gd name="connsiteY32" fmla="*/ 976892 h 4338661"/>
                  <a:gd name="connsiteX33" fmla="*/ 3872985 w 4206653"/>
                  <a:gd name="connsiteY33" fmla="*/ 881976 h 4338661"/>
                  <a:gd name="connsiteX34" fmla="*/ 4200754 w 4206653"/>
                  <a:gd name="connsiteY34" fmla="*/ 774136 h 4338661"/>
                  <a:gd name="connsiteX35" fmla="*/ 4064251 w 4206653"/>
                  <a:gd name="connsiteY35" fmla="*/ 847195 h 4338661"/>
                  <a:gd name="connsiteX36" fmla="*/ 3818880 w 4206653"/>
                  <a:gd name="connsiteY36" fmla="*/ 991305 h 4338661"/>
                  <a:gd name="connsiteX37" fmla="*/ 3658531 w 4206653"/>
                  <a:gd name="connsiteY37" fmla="*/ 1093178 h 4338661"/>
                  <a:gd name="connsiteX38" fmla="*/ 3656143 w 4206653"/>
                  <a:gd name="connsiteY38" fmla="*/ 1234818 h 4338661"/>
                  <a:gd name="connsiteX39" fmla="*/ 3621853 w 4206653"/>
                  <a:gd name="connsiteY39" fmla="*/ 1531998 h 4338661"/>
                  <a:gd name="connsiteX40" fmla="*/ 3461833 w 4206653"/>
                  <a:gd name="connsiteY40" fmla="*/ 1726308 h 4338661"/>
                  <a:gd name="connsiteX41" fmla="*/ 3278953 w 4206653"/>
                  <a:gd name="connsiteY41" fmla="*/ 2034918 h 4338661"/>
                  <a:gd name="connsiteX42" fmla="*/ 3233233 w 4206653"/>
                  <a:gd name="connsiteY42" fmla="*/ 2309238 h 4338661"/>
                  <a:gd name="connsiteX43" fmla="*/ 3404683 w 4206653"/>
                  <a:gd name="connsiteY43" fmla="*/ 2457828 h 4338661"/>
                  <a:gd name="connsiteX44" fmla="*/ 3759013 w 4206653"/>
                  <a:gd name="connsiteY44" fmla="*/ 2663568 h 4338661"/>
                  <a:gd name="connsiteX45" fmla="*/ 4079053 w 4206653"/>
                  <a:gd name="connsiteY45" fmla="*/ 2777868 h 4338661"/>
                  <a:gd name="connsiteX46" fmla="*/ 4079053 w 4206653"/>
                  <a:gd name="connsiteY46" fmla="*/ 2880738 h 4338661"/>
                  <a:gd name="connsiteX47" fmla="*/ 3770443 w 4206653"/>
                  <a:gd name="connsiteY47" fmla="*/ 2869308 h 4338661"/>
                  <a:gd name="connsiteX48" fmla="*/ 3404683 w 4206653"/>
                  <a:gd name="connsiteY48" fmla="*/ 2732148 h 4338661"/>
                  <a:gd name="connsiteX49" fmla="*/ 3084643 w 4206653"/>
                  <a:gd name="connsiteY49" fmla="*/ 2663568 h 4338661"/>
                  <a:gd name="connsiteX50" fmla="*/ 2958913 w 4206653"/>
                  <a:gd name="connsiteY50" fmla="*/ 2697858 h 4338661"/>
                  <a:gd name="connsiteX51" fmla="*/ 2821753 w 4206653"/>
                  <a:gd name="connsiteY51" fmla="*/ 2823588 h 4338661"/>
                  <a:gd name="connsiteX52" fmla="*/ 2764603 w 4206653"/>
                  <a:gd name="connsiteY52" fmla="*/ 2995038 h 4338661"/>
                  <a:gd name="connsiteX53" fmla="*/ 2970343 w 4206653"/>
                  <a:gd name="connsiteY53" fmla="*/ 3132198 h 4338661"/>
                  <a:gd name="connsiteX54" fmla="*/ 3176083 w 4206653"/>
                  <a:gd name="connsiteY54" fmla="*/ 3269358 h 4338661"/>
                  <a:gd name="connsiteX55" fmla="*/ 3347533 w 4206653"/>
                  <a:gd name="connsiteY55" fmla="*/ 3303648 h 4338661"/>
                  <a:gd name="connsiteX56" fmla="*/ 3267523 w 4206653"/>
                  <a:gd name="connsiteY56" fmla="*/ 3395088 h 4338661"/>
                  <a:gd name="connsiteX57" fmla="*/ 3004633 w 4206653"/>
                  <a:gd name="connsiteY57" fmla="*/ 3303648 h 4338661"/>
                  <a:gd name="connsiteX58" fmla="*/ 2753173 w 4206653"/>
                  <a:gd name="connsiteY58" fmla="*/ 3189348 h 4338661"/>
                  <a:gd name="connsiteX59" fmla="*/ 2638873 w 4206653"/>
                  <a:gd name="connsiteY59" fmla="*/ 3097908 h 4338661"/>
                  <a:gd name="connsiteX60" fmla="*/ 2570293 w 4206653"/>
                  <a:gd name="connsiteY60" fmla="*/ 3109338 h 4338661"/>
                  <a:gd name="connsiteX61" fmla="*/ 2558863 w 4206653"/>
                  <a:gd name="connsiteY61" fmla="*/ 3326508 h 4338661"/>
                  <a:gd name="connsiteX62" fmla="*/ 2673163 w 4206653"/>
                  <a:gd name="connsiteY62" fmla="*/ 3555108 h 4338661"/>
                  <a:gd name="connsiteX63" fmla="*/ 2730313 w 4206653"/>
                  <a:gd name="connsiteY63" fmla="*/ 4023738 h 4338661"/>
                  <a:gd name="connsiteX64" fmla="*/ 2696023 w 4206653"/>
                  <a:gd name="connsiteY64" fmla="*/ 4183758 h 4338661"/>
                  <a:gd name="connsiteX65" fmla="*/ 2536003 w 4206653"/>
                  <a:gd name="connsiteY65" fmla="*/ 4138038 h 4338661"/>
                  <a:gd name="connsiteX66" fmla="*/ 2536003 w 4206653"/>
                  <a:gd name="connsiteY66" fmla="*/ 3909438 h 4338661"/>
                  <a:gd name="connsiteX67" fmla="*/ 2433133 w 4206653"/>
                  <a:gd name="connsiteY67" fmla="*/ 3566538 h 4338661"/>
                  <a:gd name="connsiteX68" fmla="*/ 2307403 w 4206653"/>
                  <a:gd name="connsiteY68" fmla="*/ 3166488 h 4338661"/>
                  <a:gd name="connsiteX69" fmla="*/ 2261683 w 4206653"/>
                  <a:gd name="connsiteY69" fmla="*/ 3063618 h 4338661"/>
                  <a:gd name="connsiteX70" fmla="*/ 2078803 w 4206653"/>
                  <a:gd name="connsiteY70" fmla="*/ 2949318 h 4338661"/>
                  <a:gd name="connsiteX71" fmla="*/ 1850203 w 4206653"/>
                  <a:gd name="connsiteY71" fmla="*/ 3029328 h 4338661"/>
                  <a:gd name="connsiteX72" fmla="*/ 1415863 w 4206653"/>
                  <a:gd name="connsiteY72" fmla="*/ 3360798 h 4338661"/>
                  <a:gd name="connsiteX73" fmla="*/ 1381573 w 4206653"/>
                  <a:gd name="connsiteY73" fmla="*/ 3680838 h 4338661"/>
                  <a:gd name="connsiteX74" fmla="*/ 1381573 w 4206653"/>
                  <a:gd name="connsiteY74" fmla="*/ 3989448 h 4338661"/>
                  <a:gd name="connsiteX75" fmla="*/ 1290133 w 4206653"/>
                  <a:gd name="connsiteY75" fmla="*/ 4309488 h 4338661"/>
                  <a:gd name="connsiteX76" fmla="*/ 1198693 w 4206653"/>
                  <a:gd name="connsiteY76" fmla="*/ 4298058 h 4338661"/>
                  <a:gd name="connsiteX77" fmla="*/ 1187263 w 4206653"/>
                  <a:gd name="connsiteY77" fmla="*/ 4080888 h 4338661"/>
                  <a:gd name="connsiteX78" fmla="*/ 1198693 w 4206653"/>
                  <a:gd name="connsiteY78" fmla="*/ 3909438 h 4338661"/>
                  <a:gd name="connsiteX79" fmla="*/ 970093 w 4206653"/>
                  <a:gd name="connsiteY79" fmla="*/ 3989448 h 4338661"/>
                  <a:gd name="connsiteX80" fmla="*/ 718633 w 4206653"/>
                  <a:gd name="connsiteY80" fmla="*/ 4069458 h 4338661"/>
                  <a:gd name="connsiteX81" fmla="*/ 741493 w 4206653"/>
                  <a:gd name="connsiteY81" fmla="*/ 3955158 h 4338661"/>
                  <a:gd name="connsiteX82" fmla="*/ 1130113 w 4206653"/>
                  <a:gd name="connsiteY82" fmla="*/ 3795138 h 4338661"/>
                  <a:gd name="connsiteX83" fmla="*/ 1278703 w 4206653"/>
                  <a:gd name="connsiteY83" fmla="*/ 3726558 h 4338661"/>
                  <a:gd name="connsiteX84" fmla="*/ 1221553 w 4206653"/>
                  <a:gd name="connsiteY84" fmla="*/ 3372228 h 4338661"/>
                  <a:gd name="connsiteX85" fmla="*/ 1324423 w 4206653"/>
                  <a:gd name="connsiteY85" fmla="*/ 3120768 h 4338661"/>
                  <a:gd name="connsiteX86" fmla="*/ 1393003 w 4206653"/>
                  <a:gd name="connsiteY86" fmla="*/ 3052188 h 4338661"/>
                  <a:gd name="connsiteX87" fmla="*/ 1084393 w 4206653"/>
                  <a:gd name="connsiteY87" fmla="*/ 3029328 h 4338661"/>
                  <a:gd name="connsiteX88" fmla="*/ 730063 w 4206653"/>
                  <a:gd name="connsiteY88" fmla="*/ 2960748 h 4338661"/>
                  <a:gd name="connsiteX89" fmla="*/ 375733 w 4206653"/>
                  <a:gd name="connsiteY89" fmla="*/ 3132198 h 4338661"/>
                  <a:gd name="connsiteX90" fmla="*/ 421453 w 4206653"/>
                  <a:gd name="connsiteY90" fmla="*/ 3029328 h 4338661"/>
                  <a:gd name="connsiteX91" fmla="*/ 627193 w 4206653"/>
                  <a:gd name="connsiteY91" fmla="*/ 2926458 h 4338661"/>
                  <a:gd name="connsiteX92" fmla="*/ 810073 w 4206653"/>
                  <a:gd name="connsiteY92" fmla="*/ 2755008 h 4338661"/>
                  <a:gd name="connsiteX93" fmla="*/ 1152973 w 4206653"/>
                  <a:gd name="connsiteY93" fmla="*/ 2777868 h 4338661"/>
                  <a:gd name="connsiteX94" fmla="*/ 1461583 w 4206653"/>
                  <a:gd name="connsiteY94" fmla="*/ 2823588 h 4338661"/>
                  <a:gd name="connsiteX95" fmla="*/ 1953073 w 4206653"/>
                  <a:gd name="connsiteY95" fmla="*/ 2663568 h 4338661"/>
                  <a:gd name="connsiteX96" fmla="*/ 1701613 w 4206653"/>
                  <a:gd name="connsiteY96" fmla="*/ 2263518 h 4338661"/>
                  <a:gd name="connsiteX97" fmla="*/ 1690183 w 4206653"/>
                  <a:gd name="connsiteY97" fmla="*/ 1966338 h 4338661"/>
                  <a:gd name="connsiteX98" fmla="*/ 1381991 w 4206653"/>
                  <a:gd name="connsiteY98" fmla="*/ 1841604 h 4338661"/>
                  <a:gd name="connsiteX99" fmla="*/ 1095823 w 4206653"/>
                  <a:gd name="connsiteY99" fmla="*/ 1714878 h 4338661"/>
                  <a:gd name="connsiteX100" fmla="*/ 746507 w 4206653"/>
                  <a:gd name="connsiteY100" fmla="*/ 1626415 h 4338661"/>
                  <a:gd name="connsiteX101" fmla="*/ 352873 w 4206653"/>
                  <a:gd name="connsiteY101" fmla="*/ 1726308 h 4338661"/>
                  <a:gd name="connsiteX102" fmla="*/ 113171 w 4206653"/>
                  <a:gd name="connsiteY102" fmla="*/ 1763582 h 4338661"/>
                  <a:gd name="connsiteX103" fmla="*/ 9973 w 4206653"/>
                  <a:gd name="connsiteY103" fmla="*/ 1737738 h 4338661"/>
                  <a:gd name="connsiteX104" fmla="*/ 348516 w 4206653"/>
                  <a:gd name="connsiteY104" fmla="*/ 1643812 h 4338661"/>
                  <a:gd name="connsiteX105" fmla="*/ 653097 w 4206653"/>
                  <a:gd name="connsiteY105" fmla="*/ 1543920 h 4338661"/>
                  <a:gd name="connsiteX106" fmla="*/ 1072963 w 4206653"/>
                  <a:gd name="connsiteY106" fmla="*/ 1612008 h 4338661"/>
                  <a:gd name="connsiteX107" fmla="*/ 1244413 w 4206653"/>
                  <a:gd name="connsiteY107" fmla="*/ 1657728 h 4338661"/>
                  <a:gd name="connsiteX108" fmla="*/ 1205766 w 4206653"/>
                  <a:gd name="connsiteY108" fmla="*/ 1451988 h 4338661"/>
                  <a:gd name="connsiteX109" fmla="*/ 1046313 w 4206653"/>
                  <a:gd name="connsiteY109" fmla="*/ 815409 h 4338661"/>
                  <a:gd name="connsiteX110" fmla="*/ 1221553 w 4206653"/>
                  <a:gd name="connsiteY110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759013 w 4206653"/>
                  <a:gd name="connsiteY26" fmla="*/ 571878 h 4338661"/>
                  <a:gd name="connsiteX27" fmla="*/ 3999043 w 4206653"/>
                  <a:gd name="connsiteY27" fmla="*/ 91818 h 4338661"/>
                  <a:gd name="connsiteX28" fmla="*/ 4033333 w 4206653"/>
                  <a:gd name="connsiteY28" fmla="*/ 11808 h 4338661"/>
                  <a:gd name="connsiteX29" fmla="*/ 3984569 w 4206653"/>
                  <a:gd name="connsiteY29" fmla="*/ 247366 h 4338661"/>
                  <a:gd name="connsiteX30" fmla="*/ 3812791 w 4206653"/>
                  <a:gd name="connsiteY30" fmla="*/ 647417 h 4338661"/>
                  <a:gd name="connsiteX31" fmla="*/ 3541098 w 4206653"/>
                  <a:gd name="connsiteY31" fmla="*/ 811409 h 4338661"/>
                  <a:gd name="connsiteX32" fmla="*/ 3563719 w 4206653"/>
                  <a:gd name="connsiteY32" fmla="*/ 976892 h 4338661"/>
                  <a:gd name="connsiteX33" fmla="*/ 3872985 w 4206653"/>
                  <a:gd name="connsiteY33" fmla="*/ 881976 h 4338661"/>
                  <a:gd name="connsiteX34" fmla="*/ 4200754 w 4206653"/>
                  <a:gd name="connsiteY34" fmla="*/ 774136 h 4338661"/>
                  <a:gd name="connsiteX35" fmla="*/ 4064251 w 4206653"/>
                  <a:gd name="connsiteY35" fmla="*/ 847195 h 4338661"/>
                  <a:gd name="connsiteX36" fmla="*/ 3818880 w 4206653"/>
                  <a:gd name="connsiteY36" fmla="*/ 991305 h 4338661"/>
                  <a:gd name="connsiteX37" fmla="*/ 3658531 w 4206653"/>
                  <a:gd name="connsiteY37" fmla="*/ 1093178 h 4338661"/>
                  <a:gd name="connsiteX38" fmla="*/ 3656143 w 4206653"/>
                  <a:gd name="connsiteY38" fmla="*/ 1234818 h 4338661"/>
                  <a:gd name="connsiteX39" fmla="*/ 3577446 w 4206653"/>
                  <a:gd name="connsiteY39" fmla="*/ 1500691 h 4338661"/>
                  <a:gd name="connsiteX40" fmla="*/ 3461833 w 4206653"/>
                  <a:gd name="connsiteY40" fmla="*/ 1726308 h 4338661"/>
                  <a:gd name="connsiteX41" fmla="*/ 3278953 w 4206653"/>
                  <a:gd name="connsiteY41" fmla="*/ 2034918 h 4338661"/>
                  <a:gd name="connsiteX42" fmla="*/ 3233233 w 4206653"/>
                  <a:gd name="connsiteY42" fmla="*/ 2309238 h 4338661"/>
                  <a:gd name="connsiteX43" fmla="*/ 3404683 w 4206653"/>
                  <a:gd name="connsiteY43" fmla="*/ 2457828 h 4338661"/>
                  <a:gd name="connsiteX44" fmla="*/ 3759013 w 4206653"/>
                  <a:gd name="connsiteY44" fmla="*/ 2663568 h 4338661"/>
                  <a:gd name="connsiteX45" fmla="*/ 4079053 w 4206653"/>
                  <a:gd name="connsiteY45" fmla="*/ 2777868 h 4338661"/>
                  <a:gd name="connsiteX46" fmla="*/ 4079053 w 4206653"/>
                  <a:gd name="connsiteY46" fmla="*/ 2880738 h 4338661"/>
                  <a:gd name="connsiteX47" fmla="*/ 3770443 w 4206653"/>
                  <a:gd name="connsiteY47" fmla="*/ 2869308 h 4338661"/>
                  <a:gd name="connsiteX48" fmla="*/ 3404683 w 4206653"/>
                  <a:gd name="connsiteY48" fmla="*/ 2732148 h 4338661"/>
                  <a:gd name="connsiteX49" fmla="*/ 3084643 w 4206653"/>
                  <a:gd name="connsiteY49" fmla="*/ 2663568 h 4338661"/>
                  <a:gd name="connsiteX50" fmla="*/ 2958913 w 4206653"/>
                  <a:gd name="connsiteY50" fmla="*/ 2697858 h 4338661"/>
                  <a:gd name="connsiteX51" fmla="*/ 2821753 w 4206653"/>
                  <a:gd name="connsiteY51" fmla="*/ 2823588 h 4338661"/>
                  <a:gd name="connsiteX52" fmla="*/ 2764603 w 4206653"/>
                  <a:gd name="connsiteY52" fmla="*/ 2995038 h 4338661"/>
                  <a:gd name="connsiteX53" fmla="*/ 2970343 w 4206653"/>
                  <a:gd name="connsiteY53" fmla="*/ 3132198 h 4338661"/>
                  <a:gd name="connsiteX54" fmla="*/ 3176083 w 4206653"/>
                  <a:gd name="connsiteY54" fmla="*/ 3269358 h 4338661"/>
                  <a:gd name="connsiteX55" fmla="*/ 3347533 w 4206653"/>
                  <a:gd name="connsiteY55" fmla="*/ 3303648 h 4338661"/>
                  <a:gd name="connsiteX56" fmla="*/ 3267523 w 4206653"/>
                  <a:gd name="connsiteY56" fmla="*/ 3395088 h 4338661"/>
                  <a:gd name="connsiteX57" fmla="*/ 3004633 w 4206653"/>
                  <a:gd name="connsiteY57" fmla="*/ 3303648 h 4338661"/>
                  <a:gd name="connsiteX58" fmla="*/ 2753173 w 4206653"/>
                  <a:gd name="connsiteY58" fmla="*/ 3189348 h 4338661"/>
                  <a:gd name="connsiteX59" fmla="*/ 2638873 w 4206653"/>
                  <a:gd name="connsiteY59" fmla="*/ 3097908 h 4338661"/>
                  <a:gd name="connsiteX60" fmla="*/ 2570293 w 4206653"/>
                  <a:gd name="connsiteY60" fmla="*/ 3109338 h 4338661"/>
                  <a:gd name="connsiteX61" fmla="*/ 2558863 w 4206653"/>
                  <a:gd name="connsiteY61" fmla="*/ 3326508 h 4338661"/>
                  <a:gd name="connsiteX62" fmla="*/ 2673163 w 4206653"/>
                  <a:gd name="connsiteY62" fmla="*/ 3555108 h 4338661"/>
                  <a:gd name="connsiteX63" fmla="*/ 2730313 w 4206653"/>
                  <a:gd name="connsiteY63" fmla="*/ 4023738 h 4338661"/>
                  <a:gd name="connsiteX64" fmla="*/ 2696023 w 4206653"/>
                  <a:gd name="connsiteY64" fmla="*/ 4183758 h 4338661"/>
                  <a:gd name="connsiteX65" fmla="*/ 2536003 w 4206653"/>
                  <a:gd name="connsiteY65" fmla="*/ 4138038 h 4338661"/>
                  <a:gd name="connsiteX66" fmla="*/ 2536003 w 4206653"/>
                  <a:gd name="connsiteY66" fmla="*/ 3909438 h 4338661"/>
                  <a:gd name="connsiteX67" fmla="*/ 2433133 w 4206653"/>
                  <a:gd name="connsiteY67" fmla="*/ 3566538 h 4338661"/>
                  <a:gd name="connsiteX68" fmla="*/ 2307403 w 4206653"/>
                  <a:gd name="connsiteY68" fmla="*/ 3166488 h 4338661"/>
                  <a:gd name="connsiteX69" fmla="*/ 2261683 w 4206653"/>
                  <a:gd name="connsiteY69" fmla="*/ 3063618 h 4338661"/>
                  <a:gd name="connsiteX70" fmla="*/ 2078803 w 4206653"/>
                  <a:gd name="connsiteY70" fmla="*/ 2949318 h 4338661"/>
                  <a:gd name="connsiteX71" fmla="*/ 1850203 w 4206653"/>
                  <a:gd name="connsiteY71" fmla="*/ 3029328 h 4338661"/>
                  <a:gd name="connsiteX72" fmla="*/ 1415863 w 4206653"/>
                  <a:gd name="connsiteY72" fmla="*/ 3360798 h 4338661"/>
                  <a:gd name="connsiteX73" fmla="*/ 1381573 w 4206653"/>
                  <a:gd name="connsiteY73" fmla="*/ 3680838 h 4338661"/>
                  <a:gd name="connsiteX74" fmla="*/ 1381573 w 4206653"/>
                  <a:gd name="connsiteY74" fmla="*/ 3989448 h 4338661"/>
                  <a:gd name="connsiteX75" fmla="*/ 1290133 w 4206653"/>
                  <a:gd name="connsiteY75" fmla="*/ 4309488 h 4338661"/>
                  <a:gd name="connsiteX76" fmla="*/ 1198693 w 4206653"/>
                  <a:gd name="connsiteY76" fmla="*/ 4298058 h 4338661"/>
                  <a:gd name="connsiteX77" fmla="*/ 1187263 w 4206653"/>
                  <a:gd name="connsiteY77" fmla="*/ 4080888 h 4338661"/>
                  <a:gd name="connsiteX78" fmla="*/ 1198693 w 4206653"/>
                  <a:gd name="connsiteY78" fmla="*/ 3909438 h 4338661"/>
                  <a:gd name="connsiteX79" fmla="*/ 970093 w 4206653"/>
                  <a:gd name="connsiteY79" fmla="*/ 3989448 h 4338661"/>
                  <a:gd name="connsiteX80" fmla="*/ 718633 w 4206653"/>
                  <a:gd name="connsiteY80" fmla="*/ 4069458 h 4338661"/>
                  <a:gd name="connsiteX81" fmla="*/ 741493 w 4206653"/>
                  <a:gd name="connsiteY81" fmla="*/ 3955158 h 4338661"/>
                  <a:gd name="connsiteX82" fmla="*/ 1130113 w 4206653"/>
                  <a:gd name="connsiteY82" fmla="*/ 3795138 h 4338661"/>
                  <a:gd name="connsiteX83" fmla="*/ 1278703 w 4206653"/>
                  <a:gd name="connsiteY83" fmla="*/ 3726558 h 4338661"/>
                  <a:gd name="connsiteX84" fmla="*/ 1221553 w 4206653"/>
                  <a:gd name="connsiteY84" fmla="*/ 3372228 h 4338661"/>
                  <a:gd name="connsiteX85" fmla="*/ 1324423 w 4206653"/>
                  <a:gd name="connsiteY85" fmla="*/ 3120768 h 4338661"/>
                  <a:gd name="connsiteX86" fmla="*/ 1393003 w 4206653"/>
                  <a:gd name="connsiteY86" fmla="*/ 3052188 h 4338661"/>
                  <a:gd name="connsiteX87" fmla="*/ 1084393 w 4206653"/>
                  <a:gd name="connsiteY87" fmla="*/ 3029328 h 4338661"/>
                  <a:gd name="connsiteX88" fmla="*/ 730063 w 4206653"/>
                  <a:gd name="connsiteY88" fmla="*/ 2960748 h 4338661"/>
                  <a:gd name="connsiteX89" fmla="*/ 375733 w 4206653"/>
                  <a:gd name="connsiteY89" fmla="*/ 3132198 h 4338661"/>
                  <a:gd name="connsiteX90" fmla="*/ 421453 w 4206653"/>
                  <a:gd name="connsiteY90" fmla="*/ 3029328 h 4338661"/>
                  <a:gd name="connsiteX91" fmla="*/ 627193 w 4206653"/>
                  <a:gd name="connsiteY91" fmla="*/ 2926458 h 4338661"/>
                  <a:gd name="connsiteX92" fmla="*/ 810073 w 4206653"/>
                  <a:gd name="connsiteY92" fmla="*/ 2755008 h 4338661"/>
                  <a:gd name="connsiteX93" fmla="*/ 1152973 w 4206653"/>
                  <a:gd name="connsiteY93" fmla="*/ 2777868 h 4338661"/>
                  <a:gd name="connsiteX94" fmla="*/ 1461583 w 4206653"/>
                  <a:gd name="connsiteY94" fmla="*/ 2823588 h 4338661"/>
                  <a:gd name="connsiteX95" fmla="*/ 1953073 w 4206653"/>
                  <a:gd name="connsiteY95" fmla="*/ 2663568 h 4338661"/>
                  <a:gd name="connsiteX96" fmla="*/ 1701613 w 4206653"/>
                  <a:gd name="connsiteY96" fmla="*/ 2263518 h 4338661"/>
                  <a:gd name="connsiteX97" fmla="*/ 1690183 w 4206653"/>
                  <a:gd name="connsiteY97" fmla="*/ 1966338 h 4338661"/>
                  <a:gd name="connsiteX98" fmla="*/ 1381991 w 4206653"/>
                  <a:gd name="connsiteY98" fmla="*/ 1841604 h 4338661"/>
                  <a:gd name="connsiteX99" fmla="*/ 1095823 w 4206653"/>
                  <a:gd name="connsiteY99" fmla="*/ 1714878 h 4338661"/>
                  <a:gd name="connsiteX100" fmla="*/ 746507 w 4206653"/>
                  <a:gd name="connsiteY100" fmla="*/ 1626415 h 4338661"/>
                  <a:gd name="connsiteX101" fmla="*/ 352873 w 4206653"/>
                  <a:gd name="connsiteY101" fmla="*/ 1726308 h 4338661"/>
                  <a:gd name="connsiteX102" fmla="*/ 113171 w 4206653"/>
                  <a:gd name="connsiteY102" fmla="*/ 1763582 h 4338661"/>
                  <a:gd name="connsiteX103" fmla="*/ 9973 w 4206653"/>
                  <a:gd name="connsiteY103" fmla="*/ 1737738 h 4338661"/>
                  <a:gd name="connsiteX104" fmla="*/ 348516 w 4206653"/>
                  <a:gd name="connsiteY104" fmla="*/ 1643812 h 4338661"/>
                  <a:gd name="connsiteX105" fmla="*/ 653097 w 4206653"/>
                  <a:gd name="connsiteY105" fmla="*/ 1543920 h 4338661"/>
                  <a:gd name="connsiteX106" fmla="*/ 1072963 w 4206653"/>
                  <a:gd name="connsiteY106" fmla="*/ 1612008 h 4338661"/>
                  <a:gd name="connsiteX107" fmla="*/ 1244413 w 4206653"/>
                  <a:gd name="connsiteY107" fmla="*/ 1657728 h 4338661"/>
                  <a:gd name="connsiteX108" fmla="*/ 1205766 w 4206653"/>
                  <a:gd name="connsiteY108" fmla="*/ 1451988 h 4338661"/>
                  <a:gd name="connsiteX109" fmla="*/ 1046313 w 4206653"/>
                  <a:gd name="connsiteY109" fmla="*/ 815409 h 4338661"/>
                  <a:gd name="connsiteX110" fmla="*/ 1221553 w 4206653"/>
                  <a:gd name="connsiteY110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759013 w 4206653"/>
                  <a:gd name="connsiteY26" fmla="*/ 571878 h 4338661"/>
                  <a:gd name="connsiteX27" fmla="*/ 3999043 w 4206653"/>
                  <a:gd name="connsiteY27" fmla="*/ 91818 h 4338661"/>
                  <a:gd name="connsiteX28" fmla="*/ 4033333 w 4206653"/>
                  <a:gd name="connsiteY28" fmla="*/ 11808 h 4338661"/>
                  <a:gd name="connsiteX29" fmla="*/ 3984569 w 4206653"/>
                  <a:gd name="connsiteY29" fmla="*/ 247366 h 4338661"/>
                  <a:gd name="connsiteX30" fmla="*/ 3812791 w 4206653"/>
                  <a:gd name="connsiteY30" fmla="*/ 647417 h 4338661"/>
                  <a:gd name="connsiteX31" fmla="*/ 3541098 w 4206653"/>
                  <a:gd name="connsiteY31" fmla="*/ 811409 h 4338661"/>
                  <a:gd name="connsiteX32" fmla="*/ 3563719 w 4206653"/>
                  <a:gd name="connsiteY32" fmla="*/ 976892 h 4338661"/>
                  <a:gd name="connsiteX33" fmla="*/ 3872985 w 4206653"/>
                  <a:gd name="connsiteY33" fmla="*/ 881976 h 4338661"/>
                  <a:gd name="connsiteX34" fmla="*/ 4200754 w 4206653"/>
                  <a:gd name="connsiteY34" fmla="*/ 774136 h 4338661"/>
                  <a:gd name="connsiteX35" fmla="*/ 4064251 w 4206653"/>
                  <a:gd name="connsiteY35" fmla="*/ 847195 h 4338661"/>
                  <a:gd name="connsiteX36" fmla="*/ 3818880 w 4206653"/>
                  <a:gd name="connsiteY36" fmla="*/ 991305 h 4338661"/>
                  <a:gd name="connsiteX37" fmla="*/ 3658531 w 4206653"/>
                  <a:gd name="connsiteY37" fmla="*/ 1093178 h 4338661"/>
                  <a:gd name="connsiteX38" fmla="*/ 3622838 w 4206653"/>
                  <a:gd name="connsiteY38" fmla="*/ 1221401 h 4338661"/>
                  <a:gd name="connsiteX39" fmla="*/ 3577446 w 4206653"/>
                  <a:gd name="connsiteY39" fmla="*/ 1500691 h 4338661"/>
                  <a:gd name="connsiteX40" fmla="*/ 3461833 w 4206653"/>
                  <a:gd name="connsiteY40" fmla="*/ 1726308 h 4338661"/>
                  <a:gd name="connsiteX41" fmla="*/ 3278953 w 4206653"/>
                  <a:gd name="connsiteY41" fmla="*/ 2034918 h 4338661"/>
                  <a:gd name="connsiteX42" fmla="*/ 3233233 w 4206653"/>
                  <a:gd name="connsiteY42" fmla="*/ 2309238 h 4338661"/>
                  <a:gd name="connsiteX43" fmla="*/ 3404683 w 4206653"/>
                  <a:gd name="connsiteY43" fmla="*/ 2457828 h 4338661"/>
                  <a:gd name="connsiteX44" fmla="*/ 3759013 w 4206653"/>
                  <a:gd name="connsiteY44" fmla="*/ 2663568 h 4338661"/>
                  <a:gd name="connsiteX45" fmla="*/ 4079053 w 4206653"/>
                  <a:gd name="connsiteY45" fmla="*/ 2777868 h 4338661"/>
                  <a:gd name="connsiteX46" fmla="*/ 4079053 w 4206653"/>
                  <a:gd name="connsiteY46" fmla="*/ 2880738 h 4338661"/>
                  <a:gd name="connsiteX47" fmla="*/ 3770443 w 4206653"/>
                  <a:gd name="connsiteY47" fmla="*/ 2869308 h 4338661"/>
                  <a:gd name="connsiteX48" fmla="*/ 3404683 w 4206653"/>
                  <a:gd name="connsiteY48" fmla="*/ 2732148 h 4338661"/>
                  <a:gd name="connsiteX49" fmla="*/ 3084643 w 4206653"/>
                  <a:gd name="connsiteY49" fmla="*/ 2663568 h 4338661"/>
                  <a:gd name="connsiteX50" fmla="*/ 2958913 w 4206653"/>
                  <a:gd name="connsiteY50" fmla="*/ 2697858 h 4338661"/>
                  <a:gd name="connsiteX51" fmla="*/ 2821753 w 4206653"/>
                  <a:gd name="connsiteY51" fmla="*/ 2823588 h 4338661"/>
                  <a:gd name="connsiteX52" fmla="*/ 2764603 w 4206653"/>
                  <a:gd name="connsiteY52" fmla="*/ 2995038 h 4338661"/>
                  <a:gd name="connsiteX53" fmla="*/ 2970343 w 4206653"/>
                  <a:gd name="connsiteY53" fmla="*/ 3132198 h 4338661"/>
                  <a:gd name="connsiteX54" fmla="*/ 3176083 w 4206653"/>
                  <a:gd name="connsiteY54" fmla="*/ 3269358 h 4338661"/>
                  <a:gd name="connsiteX55" fmla="*/ 3347533 w 4206653"/>
                  <a:gd name="connsiteY55" fmla="*/ 3303648 h 4338661"/>
                  <a:gd name="connsiteX56" fmla="*/ 3267523 w 4206653"/>
                  <a:gd name="connsiteY56" fmla="*/ 3395088 h 4338661"/>
                  <a:gd name="connsiteX57" fmla="*/ 3004633 w 4206653"/>
                  <a:gd name="connsiteY57" fmla="*/ 3303648 h 4338661"/>
                  <a:gd name="connsiteX58" fmla="*/ 2753173 w 4206653"/>
                  <a:gd name="connsiteY58" fmla="*/ 3189348 h 4338661"/>
                  <a:gd name="connsiteX59" fmla="*/ 2638873 w 4206653"/>
                  <a:gd name="connsiteY59" fmla="*/ 3097908 h 4338661"/>
                  <a:gd name="connsiteX60" fmla="*/ 2570293 w 4206653"/>
                  <a:gd name="connsiteY60" fmla="*/ 3109338 h 4338661"/>
                  <a:gd name="connsiteX61" fmla="*/ 2558863 w 4206653"/>
                  <a:gd name="connsiteY61" fmla="*/ 3326508 h 4338661"/>
                  <a:gd name="connsiteX62" fmla="*/ 2673163 w 4206653"/>
                  <a:gd name="connsiteY62" fmla="*/ 3555108 h 4338661"/>
                  <a:gd name="connsiteX63" fmla="*/ 2730313 w 4206653"/>
                  <a:gd name="connsiteY63" fmla="*/ 4023738 h 4338661"/>
                  <a:gd name="connsiteX64" fmla="*/ 2696023 w 4206653"/>
                  <a:gd name="connsiteY64" fmla="*/ 4183758 h 4338661"/>
                  <a:gd name="connsiteX65" fmla="*/ 2536003 w 4206653"/>
                  <a:gd name="connsiteY65" fmla="*/ 4138038 h 4338661"/>
                  <a:gd name="connsiteX66" fmla="*/ 2536003 w 4206653"/>
                  <a:gd name="connsiteY66" fmla="*/ 3909438 h 4338661"/>
                  <a:gd name="connsiteX67" fmla="*/ 2433133 w 4206653"/>
                  <a:gd name="connsiteY67" fmla="*/ 3566538 h 4338661"/>
                  <a:gd name="connsiteX68" fmla="*/ 2307403 w 4206653"/>
                  <a:gd name="connsiteY68" fmla="*/ 3166488 h 4338661"/>
                  <a:gd name="connsiteX69" fmla="*/ 2261683 w 4206653"/>
                  <a:gd name="connsiteY69" fmla="*/ 3063618 h 4338661"/>
                  <a:gd name="connsiteX70" fmla="*/ 2078803 w 4206653"/>
                  <a:gd name="connsiteY70" fmla="*/ 2949318 h 4338661"/>
                  <a:gd name="connsiteX71" fmla="*/ 1850203 w 4206653"/>
                  <a:gd name="connsiteY71" fmla="*/ 3029328 h 4338661"/>
                  <a:gd name="connsiteX72" fmla="*/ 1415863 w 4206653"/>
                  <a:gd name="connsiteY72" fmla="*/ 3360798 h 4338661"/>
                  <a:gd name="connsiteX73" fmla="*/ 1381573 w 4206653"/>
                  <a:gd name="connsiteY73" fmla="*/ 3680838 h 4338661"/>
                  <a:gd name="connsiteX74" fmla="*/ 1381573 w 4206653"/>
                  <a:gd name="connsiteY74" fmla="*/ 3989448 h 4338661"/>
                  <a:gd name="connsiteX75" fmla="*/ 1290133 w 4206653"/>
                  <a:gd name="connsiteY75" fmla="*/ 4309488 h 4338661"/>
                  <a:gd name="connsiteX76" fmla="*/ 1198693 w 4206653"/>
                  <a:gd name="connsiteY76" fmla="*/ 4298058 h 4338661"/>
                  <a:gd name="connsiteX77" fmla="*/ 1187263 w 4206653"/>
                  <a:gd name="connsiteY77" fmla="*/ 4080888 h 4338661"/>
                  <a:gd name="connsiteX78" fmla="*/ 1198693 w 4206653"/>
                  <a:gd name="connsiteY78" fmla="*/ 3909438 h 4338661"/>
                  <a:gd name="connsiteX79" fmla="*/ 970093 w 4206653"/>
                  <a:gd name="connsiteY79" fmla="*/ 3989448 h 4338661"/>
                  <a:gd name="connsiteX80" fmla="*/ 718633 w 4206653"/>
                  <a:gd name="connsiteY80" fmla="*/ 4069458 h 4338661"/>
                  <a:gd name="connsiteX81" fmla="*/ 741493 w 4206653"/>
                  <a:gd name="connsiteY81" fmla="*/ 3955158 h 4338661"/>
                  <a:gd name="connsiteX82" fmla="*/ 1130113 w 4206653"/>
                  <a:gd name="connsiteY82" fmla="*/ 3795138 h 4338661"/>
                  <a:gd name="connsiteX83" fmla="*/ 1278703 w 4206653"/>
                  <a:gd name="connsiteY83" fmla="*/ 3726558 h 4338661"/>
                  <a:gd name="connsiteX84" fmla="*/ 1221553 w 4206653"/>
                  <a:gd name="connsiteY84" fmla="*/ 3372228 h 4338661"/>
                  <a:gd name="connsiteX85" fmla="*/ 1324423 w 4206653"/>
                  <a:gd name="connsiteY85" fmla="*/ 3120768 h 4338661"/>
                  <a:gd name="connsiteX86" fmla="*/ 1393003 w 4206653"/>
                  <a:gd name="connsiteY86" fmla="*/ 3052188 h 4338661"/>
                  <a:gd name="connsiteX87" fmla="*/ 1084393 w 4206653"/>
                  <a:gd name="connsiteY87" fmla="*/ 3029328 h 4338661"/>
                  <a:gd name="connsiteX88" fmla="*/ 730063 w 4206653"/>
                  <a:gd name="connsiteY88" fmla="*/ 2960748 h 4338661"/>
                  <a:gd name="connsiteX89" fmla="*/ 375733 w 4206653"/>
                  <a:gd name="connsiteY89" fmla="*/ 3132198 h 4338661"/>
                  <a:gd name="connsiteX90" fmla="*/ 421453 w 4206653"/>
                  <a:gd name="connsiteY90" fmla="*/ 3029328 h 4338661"/>
                  <a:gd name="connsiteX91" fmla="*/ 627193 w 4206653"/>
                  <a:gd name="connsiteY91" fmla="*/ 2926458 h 4338661"/>
                  <a:gd name="connsiteX92" fmla="*/ 810073 w 4206653"/>
                  <a:gd name="connsiteY92" fmla="*/ 2755008 h 4338661"/>
                  <a:gd name="connsiteX93" fmla="*/ 1152973 w 4206653"/>
                  <a:gd name="connsiteY93" fmla="*/ 2777868 h 4338661"/>
                  <a:gd name="connsiteX94" fmla="*/ 1461583 w 4206653"/>
                  <a:gd name="connsiteY94" fmla="*/ 2823588 h 4338661"/>
                  <a:gd name="connsiteX95" fmla="*/ 1953073 w 4206653"/>
                  <a:gd name="connsiteY95" fmla="*/ 2663568 h 4338661"/>
                  <a:gd name="connsiteX96" fmla="*/ 1701613 w 4206653"/>
                  <a:gd name="connsiteY96" fmla="*/ 2263518 h 4338661"/>
                  <a:gd name="connsiteX97" fmla="*/ 1690183 w 4206653"/>
                  <a:gd name="connsiteY97" fmla="*/ 1966338 h 4338661"/>
                  <a:gd name="connsiteX98" fmla="*/ 1381991 w 4206653"/>
                  <a:gd name="connsiteY98" fmla="*/ 1841604 h 4338661"/>
                  <a:gd name="connsiteX99" fmla="*/ 1095823 w 4206653"/>
                  <a:gd name="connsiteY99" fmla="*/ 1714878 h 4338661"/>
                  <a:gd name="connsiteX100" fmla="*/ 746507 w 4206653"/>
                  <a:gd name="connsiteY100" fmla="*/ 1626415 h 4338661"/>
                  <a:gd name="connsiteX101" fmla="*/ 352873 w 4206653"/>
                  <a:gd name="connsiteY101" fmla="*/ 1726308 h 4338661"/>
                  <a:gd name="connsiteX102" fmla="*/ 113171 w 4206653"/>
                  <a:gd name="connsiteY102" fmla="*/ 1763582 h 4338661"/>
                  <a:gd name="connsiteX103" fmla="*/ 9973 w 4206653"/>
                  <a:gd name="connsiteY103" fmla="*/ 1737738 h 4338661"/>
                  <a:gd name="connsiteX104" fmla="*/ 348516 w 4206653"/>
                  <a:gd name="connsiteY104" fmla="*/ 1643812 h 4338661"/>
                  <a:gd name="connsiteX105" fmla="*/ 653097 w 4206653"/>
                  <a:gd name="connsiteY105" fmla="*/ 1543920 h 4338661"/>
                  <a:gd name="connsiteX106" fmla="*/ 1072963 w 4206653"/>
                  <a:gd name="connsiteY106" fmla="*/ 1612008 h 4338661"/>
                  <a:gd name="connsiteX107" fmla="*/ 1244413 w 4206653"/>
                  <a:gd name="connsiteY107" fmla="*/ 1657728 h 4338661"/>
                  <a:gd name="connsiteX108" fmla="*/ 1205766 w 4206653"/>
                  <a:gd name="connsiteY108" fmla="*/ 1451988 h 4338661"/>
                  <a:gd name="connsiteX109" fmla="*/ 1046313 w 4206653"/>
                  <a:gd name="connsiteY109" fmla="*/ 815409 h 4338661"/>
                  <a:gd name="connsiteX110" fmla="*/ 1221553 w 4206653"/>
                  <a:gd name="connsiteY110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119893 w 4206653"/>
                  <a:gd name="connsiteY26" fmla="*/ 321571 h 4338661"/>
                  <a:gd name="connsiteX27" fmla="*/ 3759013 w 4206653"/>
                  <a:gd name="connsiteY27" fmla="*/ 571878 h 4338661"/>
                  <a:gd name="connsiteX28" fmla="*/ 3999043 w 4206653"/>
                  <a:gd name="connsiteY28" fmla="*/ 91818 h 4338661"/>
                  <a:gd name="connsiteX29" fmla="*/ 4033333 w 4206653"/>
                  <a:gd name="connsiteY29" fmla="*/ 11808 h 4338661"/>
                  <a:gd name="connsiteX30" fmla="*/ 3984569 w 4206653"/>
                  <a:gd name="connsiteY30" fmla="*/ 247366 h 4338661"/>
                  <a:gd name="connsiteX31" fmla="*/ 3812791 w 4206653"/>
                  <a:gd name="connsiteY31" fmla="*/ 647417 h 4338661"/>
                  <a:gd name="connsiteX32" fmla="*/ 3541098 w 4206653"/>
                  <a:gd name="connsiteY32" fmla="*/ 811409 h 4338661"/>
                  <a:gd name="connsiteX33" fmla="*/ 3563719 w 4206653"/>
                  <a:gd name="connsiteY33" fmla="*/ 976892 h 4338661"/>
                  <a:gd name="connsiteX34" fmla="*/ 3872985 w 4206653"/>
                  <a:gd name="connsiteY34" fmla="*/ 881976 h 4338661"/>
                  <a:gd name="connsiteX35" fmla="*/ 4200754 w 4206653"/>
                  <a:gd name="connsiteY35" fmla="*/ 774136 h 4338661"/>
                  <a:gd name="connsiteX36" fmla="*/ 4064251 w 4206653"/>
                  <a:gd name="connsiteY36" fmla="*/ 847195 h 4338661"/>
                  <a:gd name="connsiteX37" fmla="*/ 3818880 w 4206653"/>
                  <a:gd name="connsiteY37" fmla="*/ 991305 h 4338661"/>
                  <a:gd name="connsiteX38" fmla="*/ 3658531 w 4206653"/>
                  <a:gd name="connsiteY38" fmla="*/ 1093178 h 4338661"/>
                  <a:gd name="connsiteX39" fmla="*/ 3622838 w 4206653"/>
                  <a:gd name="connsiteY39" fmla="*/ 1221401 h 4338661"/>
                  <a:gd name="connsiteX40" fmla="*/ 3577446 w 4206653"/>
                  <a:gd name="connsiteY40" fmla="*/ 1500691 h 4338661"/>
                  <a:gd name="connsiteX41" fmla="*/ 3461833 w 4206653"/>
                  <a:gd name="connsiteY41" fmla="*/ 1726308 h 4338661"/>
                  <a:gd name="connsiteX42" fmla="*/ 3278953 w 4206653"/>
                  <a:gd name="connsiteY42" fmla="*/ 2034918 h 4338661"/>
                  <a:gd name="connsiteX43" fmla="*/ 3233233 w 4206653"/>
                  <a:gd name="connsiteY43" fmla="*/ 2309238 h 4338661"/>
                  <a:gd name="connsiteX44" fmla="*/ 3404683 w 4206653"/>
                  <a:gd name="connsiteY44" fmla="*/ 2457828 h 4338661"/>
                  <a:gd name="connsiteX45" fmla="*/ 3759013 w 4206653"/>
                  <a:gd name="connsiteY45" fmla="*/ 2663568 h 4338661"/>
                  <a:gd name="connsiteX46" fmla="*/ 4079053 w 4206653"/>
                  <a:gd name="connsiteY46" fmla="*/ 2777868 h 4338661"/>
                  <a:gd name="connsiteX47" fmla="*/ 4079053 w 4206653"/>
                  <a:gd name="connsiteY47" fmla="*/ 2880738 h 4338661"/>
                  <a:gd name="connsiteX48" fmla="*/ 3770443 w 4206653"/>
                  <a:gd name="connsiteY48" fmla="*/ 2869308 h 4338661"/>
                  <a:gd name="connsiteX49" fmla="*/ 3404683 w 4206653"/>
                  <a:gd name="connsiteY49" fmla="*/ 2732148 h 4338661"/>
                  <a:gd name="connsiteX50" fmla="*/ 3084643 w 4206653"/>
                  <a:gd name="connsiteY50" fmla="*/ 2663568 h 4338661"/>
                  <a:gd name="connsiteX51" fmla="*/ 2958913 w 4206653"/>
                  <a:gd name="connsiteY51" fmla="*/ 2697858 h 4338661"/>
                  <a:gd name="connsiteX52" fmla="*/ 2821753 w 4206653"/>
                  <a:gd name="connsiteY52" fmla="*/ 2823588 h 4338661"/>
                  <a:gd name="connsiteX53" fmla="*/ 2764603 w 4206653"/>
                  <a:gd name="connsiteY53" fmla="*/ 2995038 h 4338661"/>
                  <a:gd name="connsiteX54" fmla="*/ 2970343 w 4206653"/>
                  <a:gd name="connsiteY54" fmla="*/ 3132198 h 4338661"/>
                  <a:gd name="connsiteX55" fmla="*/ 3176083 w 4206653"/>
                  <a:gd name="connsiteY55" fmla="*/ 3269358 h 4338661"/>
                  <a:gd name="connsiteX56" fmla="*/ 3347533 w 4206653"/>
                  <a:gd name="connsiteY56" fmla="*/ 3303648 h 4338661"/>
                  <a:gd name="connsiteX57" fmla="*/ 3267523 w 4206653"/>
                  <a:gd name="connsiteY57" fmla="*/ 3395088 h 4338661"/>
                  <a:gd name="connsiteX58" fmla="*/ 3004633 w 4206653"/>
                  <a:gd name="connsiteY58" fmla="*/ 3303648 h 4338661"/>
                  <a:gd name="connsiteX59" fmla="*/ 2753173 w 4206653"/>
                  <a:gd name="connsiteY59" fmla="*/ 3189348 h 4338661"/>
                  <a:gd name="connsiteX60" fmla="*/ 2638873 w 4206653"/>
                  <a:gd name="connsiteY60" fmla="*/ 3097908 h 4338661"/>
                  <a:gd name="connsiteX61" fmla="*/ 2570293 w 4206653"/>
                  <a:gd name="connsiteY61" fmla="*/ 3109338 h 4338661"/>
                  <a:gd name="connsiteX62" fmla="*/ 2558863 w 4206653"/>
                  <a:gd name="connsiteY62" fmla="*/ 3326508 h 4338661"/>
                  <a:gd name="connsiteX63" fmla="*/ 2673163 w 4206653"/>
                  <a:gd name="connsiteY63" fmla="*/ 3555108 h 4338661"/>
                  <a:gd name="connsiteX64" fmla="*/ 2730313 w 4206653"/>
                  <a:gd name="connsiteY64" fmla="*/ 4023738 h 4338661"/>
                  <a:gd name="connsiteX65" fmla="*/ 2696023 w 4206653"/>
                  <a:gd name="connsiteY65" fmla="*/ 4183758 h 4338661"/>
                  <a:gd name="connsiteX66" fmla="*/ 2536003 w 4206653"/>
                  <a:gd name="connsiteY66" fmla="*/ 4138038 h 4338661"/>
                  <a:gd name="connsiteX67" fmla="*/ 2536003 w 4206653"/>
                  <a:gd name="connsiteY67" fmla="*/ 3909438 h 4338661"/>
                  <a:gd name="connsiteX68" fmla="*/ 2433133 w 4206653"/>
                  <a:gd name="connsiteY68" fmla="*/ 3566538 h 4338661"/>
                  <a:gd name="connsiteX69" fmla="*/ 2307403 w 4206653"/>
                  <a:gd name="connsiteY69" fmla="*/ 3166488 h 4338661"/>
                  <a:gd name="connsiteX70" fmla="*/ 2261683 w 4206653"/>
                  <a:gd name="connsiteY70" fmla="*/ 3063618 h 4338661"/>
                  <a:gd name="connsiteX71" fmla="*/ 2078803 w 4206653"/>
                  <a:gd name="connsiteY71" fmla="*/ 2949318 h 4338661"/>
                  <a:gd name="connsiteX72" fmla="*/ 1850203 w 4206653"/>
                  <a:gd name="connsiteY72" fmla="*/ 3029328 h 4338661"/>
                  <a:gd name="connsiteX73" fmla="*/ 1415863 w 4206653"/>
                  <a:gd name="connsiteY73" fmla="*/ 3360798 h 4338661"/>
                  <a:gd name="connsiteX74" fmla="*/ 1381573 w 4206653"/>
                  <a:gd name="connsiteY74" fmla="*/ 3680838 h 4338661"/>
                  <a:gd name="connsiteX75" fmla="*/ 1381573 w 4206653"/>
                  <a:gd name="connsiteY75" fmla="*/ 3989448 h 4338661"/>
                  <a:gd name="connsiteX76" fmla="*/ 1290133 w 4206653"/>
                  <a:gd name="connsiteY76" fmla="*/ 4309488 h 4338661"/>
                  <a:gd name="connsiteX77" fmla="*/ 1198693 w 4206653"/>
                  <a:gd name="connsiteY77" fmla="*/ 4298058 h 4338661"/>
                  <a:gd name="connsiteX78" fmla="*/ 1187263 w 4206653"/>
                  <a:gd name="connsiteY78" fmla="*/ 4080888 h 4338661"/>
                  <a:gd name="connsiteX79" fmla="*/ 1198693 w 4206653"/>
                  <a:gd name="connsiteY79" fmla="*/ 3909438 h 4338661"/>
                  <a:gd name="connsiteX80" fmla="*/ 970093 w 4206653"/>
                  <a:gd name="connsiteY80" fmla="*/ 3989448 h 4338661"/>
                  <a:gd name="connsiteX81" fmla="*/ 718633 w 4206653"/>
                  <a:gd name="connsiteY81" fmla="*/ 4069458 h 4338661"/>
                  <a:gd name="connsiteX82" fmla="*/ 741493 w 4206653"/>
                  <a:gd name="connsiteY82" fmla="*/ 3955158 h 4338661"/>
                  <a:gd name="connsiteX83" fmla="*/ 1130113 w 4206653"/>
                  <a:gd name="connsiteY83" fmla="*/ 3795138 h 4338661"/>
                  <a:gd name="connsiteX84" fmla="*/ 1278703 w 4206653"/>
                  <a:gd name="connsiteY84" fmla="*/ 3726558 h 4338661"/>
                  <a:gd name="connsiteX85" fmla="*/ 1221553 w 4206653"/>
                  <a:gd name="connsiteY85" fmla="*/ 3372228 h 4338661"/>
                  <a:gd name="connsiteX86" fmla="*/ 1324423 w 4206653"/>
                  <a:gd name="connsiteY86" fmla="*/ 3120768 h 4338661"/>
                  <a:gd name="connsiteX87" fmla="*/ 1393003 w 4206653"/>
                  <a:gd name="connsiteY87" fmla="*/ 3052188 h 4338661"/>
                  <a:gd name="connsiteX88" fmla="*/ 1084393 w 4206653"/>
                  <a:gd name="connsiteY88" fmla="*/ 3029328 h 4338661"/>
                  <a:gd name="connsiteX89" fmla="*/ 730063 w 4206653"/>
                  <a:gd name="connsiteY89" fmla="*/ 2960748 h 4338661"/>
                  <a:gd name="connsiteX90" fmla="*/ 375733 w 4206653"/>
                  <a:gd name="connsiteY90" fmla="*/ 3132198 h 4338661"/>
                  <a:gd name="connsiteX91" fmla="*/ 421453 w 4206653"/>
                  <a:gd name="connsiteY91" fmla="*/ 3029328 h 4338661"/>
                  <a:gd name="connsiteX92" fmla="*/ 627193 w 4206653"/>
                  <a:gd name="connsiteY92" fmla="*/ 2926458 h 4338661"/>
                  <a:gd name="connsiteX93" fmla="*/ 810073 w 4206653"/>
                  <a:gd name="connsiteY93" fmla="*/ 2755008 h 4338661"/>
                  <a:gd name="connsiteX94" fmla="*/ 1152973 w 4206653"/>
                  <a:gd name="connsiteY94" fmla="*/ 2777868 h 4338661"/>
                  <a:gd name="connsiteX95" fmla="*/ 1461583 w 4206653"/>
                  <a:gd name="connsiteY95" fmla="*/ 2823588 h 4338661"/>
                  <a:gd name="connsiteX96" fmla="*/ 1953073 w 4206653"/>
                  <a:gd name="connsiteY96" fmla="*/ 2663568 h 4338661"/>
                  <a:gd name="connsiteX97" fmla="*/ 1701613 w 4206653"/>
                  <a:gd name="connsiteY97" fmla="*/ 2263518 h 4338661"/>
                  <a:gd name="connsiteX98" fmla="*/ 1690183 w 4206653"/>
                  <a:gd name="connsiteY98" fmla="*/ 1966338 h 4338661"/>
                  <a:gd name="connsiteX99" fmla="*/ 1381991 w 4206653"/>
                  <a:gd name="connsiteY99" fmla="*/ 1841604 h 4338661"/>
                  <a:gd name="connsiteX100" fmla="*/ 1095823 w 4206653"/>
                  <a:gd name="connsiteY100" fmla="*/ 1714878 h 4338661"/>
                  <a:gd name="connsiteX101" fmla="*/ 746507 w 4206653"/>
                  <a:gd name="connsiteY101" fmla="*/ 1626415 h 4338661"/>
                  <a:gd name="connsiteX102" fmla="*/ 352873 w 4206653"/>
                  <a:gd name="connsiteY102" fmla="*/ 1726308 h 4338661"/>
                  <a:gd name="connsiteX103" fmla="*/ 113171 w 4206653"/>
                  <a:gd name="connsiteY103" fmla="*/ 1763582 h 4338661"/>
                  <a:gd name="connsiteX104" fmla="*/ 9973 w 4206653"/>
                  <a:gd name="connsiteY104" fmla="*/ 1737738 h 4338661"/>
                  <a:gd name="connsiteX105" fmla="*/ 348516 w 4206653"/>
                  <a:gd name="connsiteY105" fmla="*/ 1643812 h 4338661"/>
                  <a:gd name="connsiteX106" fmla="*/ 653097 w 4206653"/>
                  <a:gd name="connsiteY106" fmla="*/ 1543920 h 4338661"/>
                  <a:gd name="connsiteX107" fmla="*/ 1072963 w 4206653"/>
                  <a:gd name="connsiteY107" fmla="*/ 1612008 h 4338661"/>
                  <a:gd name="connsiteX108" fmla="*/ 1244413 w 4206653"/>
                  <a:gd name="connsiteY108" fmla="*/ 1657728 h 4338661"/>
                  <a:gd name="connsiteX109" fmla="*/ 1205766 w 4206653"/>
                  <a:gd name="connsiteY109" fmla="*/ 1451988 h 4338661"/>
                  <a:gd name="connsiteX110" fmla="*/ 1046313 w 4206653"/>
                  <a:gd name="connsiteY110" fmla="*/ 815409 h 4338661"/>
                  <a:gd name="connsiteX111" fmla="*/ 1221553 w 4206653"/>
                  <a:gd name="connsiteY111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119893 w 4206653"/>
                  <a:gd name="connsiteY26" fmla="*/ 321571 h 4338661"/>
                  <a:gd name="connsiteX27" fmla="*/ 3519555 w 4206653"/>
                  <a:gd name="connsiteY27" fmla="*/ 665939 h 4338661"/>
                  <a:gd name="connsiteX28" fmla="*/ 3759013 w 4206653"/>
                  <a:gd name="connsiteY28" fmla="*/ 571878 h 4338661"/>
                  <a:gd name="connsiteX29" fmla="*/ 3999043 w 4206653"/>
                  <a:gd name="connsiteY29" fmla="*/ 91818 h 4338661"/>
                  <a:gd name="connsiteX30" fmla="*/ 4033333 w 4206653"/>
                  <a:gd name="connsiteY30" fmla="*/ 11808 h 4338661"/>
                  <a:gd name="connsiteX31" fmla="*/ 3984569 w 4206653"/>
                  <a:gd name="connsiteY31" fmla="*/ 247366 h 4338661"/>
                  <a:gd name="connsiteX32" fmla="*/ 3812791 w 4206653"/>
                  <a:gd name="connsiteY32" fmla="*/ 647417 h 4338661"/>
                  <a:gd name="connsiteX33" fmla="*/ 3541098 w 4206653"/>
                  <a:gd name="connsiteY33" fmla="*/ 811409 h 4338661"/>
                  <a:gd name="connsiteX34" fmla="*/ 3563719 w 4206653"/>
                  <a:gd name="connsiteY34" fmla="*/ 976892 h 4338661"/>
                  <a:gd name="connsiteX35" fmla="*/ 3872985 w 4206653"/>
                  <a:gd name="connsiteY35" fmla="*/ 881976 h 4338661"/>
                  <a:gd name="connsiteX36" fmla="*/ 4200754 w 4206653"/>
                  <a:gd name="connsiteY36" fmla="*/ 774136 h 4338661"/>
                  <a:gd name="connsiteX37" fmla="*/ 4064251 w 4206653"/>
                  <a:gd name="connsiteY37" fmla="*/ 847195 h 4338661"/>
                  <a:gd name="connsiteX38" fmla="*/ 3818880 w 4206653"/>
                  <a:gd name="connsiteY38" fmla="*/ 991305 h 4338661"/>
                  <a:gd name="connsiteX39" fmla="*/ 3658531 w 4206653"/>
                  <a:gd name="connsiteY39" fmla="*/ 1093178 h 4338661"/>
                  <a:gd name="connsiteX40" fmla="*/ 3622838 w 4206653"/>
                  <a:gd name="connsiteY40" fmla="*/ 1221401 h 4338661"/>
                  <a:gd name="connsiteX41" fmla="*/ 3577446 w 4206653"/>
                  <a:gd name="connsiteY41" fmla="*/ 1500691 h 4338661"/>
                  <a:gd name="connsiteX42" fmla="*/ 3461833 w 4206653"/>
                  <a:gd name="connsiteY42" fmla="*/ 1726308 h 4338661"/>
                  <a:gd name="connsiteX43" fmla="*/ 3278953 w 4206653"/>
                  <a:gd name="connsiteY43" fmla="*/ 2034918 h 4338661"/>
                  <a:gd name="connsiteX44" fmla="*/ 3233233 w 4206653"/>
                  <a:gd name="connsiteY44" fmla="*/ 2309238 h 4338661"/>
                  <a:gd name="connsiteX45" fmla="*/ 3404683 w 4206653"/>
                  <a:gd name="connsiteY45" fmla="*/ 2457828 h 4338661"/>
                  <a:gd name="connsiteX46" fmla="*/ 3759013 w 4206653"/>
                  <a:gd name="connsiteY46" fmla="*/ 2663568 h 4338661"/>
                  <a:gd name="connsiteX47" fmla="*/ 4079053 w 4206653"/>
                  <a:gd name="connsiteY47" fmla="*/ 2777868 h 4338661"/>
                  <a:gd name="connsiteX48" fmla="*/ 4079053 w 4206653"/>
                  <a:gd name="connsiteY48" fmla="*/ 2880738 h 4338661"/>
                  <a:gd name="connsiteX49" fmla="*/ 3770443 w 4206653"/>
                  <a:gd name="connsiteY49" fmla="*/ 2869308 h 4338661"/>
                  <a:gd name="connsiteX50" fmla="*/ 3404683 w 4206653"/>
                  <a:gd name="connsiteY50" fmla="*/ 2732148 h 4338661"/>
                  <a:gd name="connsiteX51" fmla="*/ 3084643 w 4206653"/>
                  <a:gd name="connsiteY51" fmla="*/ 2663568 h 4338661"/>
                  <a:gd name="connsiteX52" fmla="*/ 2958913 w 4206653"/>
                  <a:gd name="connsiteY52" fmla="*/ 2697858 h 4338661"/>
                  <a:gd name="connsiteX53" fmla="*/ 2821753 w 4206653"/>
                  <a:gd name="connsiteY53" fmla="*/ 2823588 h 4338661"/>
                  <a:gd name="connsiteX54" fmla="*/ 2764603 w 4206653"/>
                  <a:gd name="connsiteY54" fmla="*/ 2995038 h 4338661"/>
                  <a:gd name="connsiteX55" fmla="*/ 2970343 w 4206653"/>
                  <a:gd name="connsiteY55" fmla="*/ 3132198 h 4338661"/>
                  <a:gd name="connsiteX56" fmla="*/ 3176083 w 4206653"/>
                  <a:gd name="connsiteY56" fmla="*/ 3269358 h 4338661"/>
                  <a:gd name="connsiteX57" fmla="*/ 3347533 w 4206653"/>
                  <a:gd name="connsiteY57" fmla="*/ 3303648 h 4338661"/>
                  <a:gd name="connsiteX58" fmla="*/ 3267523 w 4206653"/>
                  <a:gd name="connsiteY58" fmla="*/ 3395088 h 4338661"/>
                  <a:gd name="connsiteX59" fmla="*/ 3004633 w 4206653"/>
                  <a:gd name="connsiteY59" fmla="*/ 3303648 h 4338661"/>
                  <a:gd name="connsiteX60" fmla="*/ 2753173 w 4206653"/>
                  <a:gd name="connsiteY60" fmla="*/ 3189348 h 4338661"/>
                  <a:gd name="connsiteX61" fmla="*/ 2638873 w 4206653"/>
                  <a:gd name="connsiteY61" fmla="*/ 3097908 h 4338661"/>
                  <a:gd name="connsiteX62" fmla="*/ 2570293 w 4206653"/>
                  <a:gd name="connsiteY62" fmla="*/ 3109338 h 4338661"/>
                  <a:gd name="connsiteX63" fmla="*/ 2558863 w 4206653"/>
                  <a:gd name="connsiteY63" fmla="*/ 3326508 h 4338661"/>
                  <a:gd name="connsiteX64" fmla="*/ 2673163 w 4206653"/>
                  <a:gd name="connsiteY64" fmla="*/ 3555108 h 4338661"/>
                  <a:gd name="connsiteX65" fmla="*/ 2730313 w 4206653"/>
                  <a:gd name="connsiteY65" fmla="*/ 4023738 h 4338661"/>
                  <a:gd name="connsiteX66" fmla="*/ 2696023 w 4206653"/>
                  <a:gd name="connsiteY66" fmla="*/ 4183758 h 4338661"/>
                  <a:gd name="connsiteX67" fmla="*/ 2536003 w 4206653"/>
                  <a:gd name="connsiteY67" fmla="*/ 4138038 h 4338661"/>
                  <a:gd name="connsiteX68" fmla="*/ 2536003 w 4206653"/>
                  <a:gd name="connsiteY68" fmla="*/ 3909438 h 4338661"/>
                  <a:gd name="connsiteX69" fmla="*/ 2433133 w 4206653"/>
                  <a:gd name="connsiteY69" fmla="*/ 3566538 h 4338661"/>
                  <a:gd name="connsiteX70" fmla="*/ 2307403 w 4206653"/>
                  <a:gd name="connsiteY70" fmla="*/ 3166488 h 4338661"/>
                  <a:gd name="connsiteX71" fmla="*/ 2261683 w 4206653"/>
                  <a:gd name="connsiteY71" fmla="*/ 3063618 h 4338661"/>
                  <a:gd name="connsiteX72" fmla="*/ 2078803 w 4206653"/>
                  <a:gd name="connsiteY72" fmla="*/ 2949318 h 4338661"/>
                  <a:gd name="connsiteX73" fmla="*/ 1850203 w 4206653"/>
                  <a:gd name="connsiteY73" fmla="*/ 3029328 h 4338661"/>
                  <a:gd name="connsiteX74" fmla="*/ 1415863 w 4206653"/>
                  <a:gd name="connsiteY74" fmla="*/ 3360798 h 4338661"/>
                  <a:gd name="connsiteX75" fmla="*/ 1381573 w 4206653"/>
                  <a:gd name="connsiteY75" fmla="*/ 3680838 h 4338661"/>
                  <a:gd name="connsiteX76" fmla="*/ 1381573 w 4206653"/>
                  <a:gd name="connsiteY76" fmla="*/ 3989448 h 4338661"/>
                  <a:gd name="connsiteX77" fmla="*/ 1290133 w 4206653"/>
                  <a:gd name="connsiteY77" fmla="*/ 4309488 h 4338661"/>
                  <a:gd name="connsiteX78" fmla="*/ 1198693 w 4206653"/>
                  <a:gd name="connsiteY78" fmla="*/ 4298058 h 4338661"/>
                  <a:gd name="connsiteX79" fmla="*/ 1187263 w 4206653"/>
                  <a:gd name="connsiteY79" fmla="*/ 4080888 h 4338661"/>
                  <a:gd name="connsiteX80" fmla="*/ 1198693 w 4206653"/>
                  <a:gd name="connsiteY80" fmla="*/ 3909438 h 4338661"/>
                  <a:gd name="connsiteX81" fmla="*/ 970093 w 4206653"/>
                  <a:gd name="connsiteY81" fmla="*/ 3989448 h 4338661"/>
                  <a:gd name="connsiteX82" fmla="*/ 718633 w 4206653"/>
                  <a:gd name="connsiteY82" fmla="*/ 4069458 h 4338661"/>
                  <a:gd name="connsiteX83" fmla="*/ 741493 w 4206653"/>
                  <a:gd name="connsiteY83" fmla="*/ 3955158 h 4338661"/>
                  <a:gd name="connsiteX84" fmla="*/ 1130113 w 4206653"/>
                  <a:gd name="connsiteY84" fmla="*/ 3795138 h 4338661"/>
                  <a:gd name="connsiteX85" fmla="*/ 1278703 w 4206653"/>
                  <a:gd name="connsiteY85" fmla="*/ 3726558 h 4338661"/>
                  <a:gd name="connsiteX86" fmla="*/ 1221553 w 4206653"/>
                  <a:gd name="connsiteY86" fmla="*/ 3372228 h 4338661"/>
                  <a:gd name="connsiteX87" fmla="*/ 1324423 w 4206653"/>
                  <a:gd name="connsiteY87" fmla="*/ 3120768 h 4338661"/>
                  <a:gd name="connsiteX88" fmla="*/ 1393003 w 4206653"/>
                  <a:gd name="connsiteY88" fmla="*/ 3052188 h 4338661"/>
                  <a:gd name="connsiteX89" fmla="*/ 1084393 w 4206653"/>
                  <a:gd name="connsiteY89" fmla="*/ 3029328 h 4338661"/>
                  <a:gd name="connsiteX90" fmla="*/ 730063 w 4206653"/>
                  <a:gd name="connsiteY90" fmla="*/ 2960748 h 4338661"/>
                  <a:gd name="connsiteX91" fmla="*/ 375733 w 4206653"/>
                  <a:gd name="connsiteY91" fmla="*/ 3132198 h 4338661"/>
                  <a:gd name="connsiteX92" fmla="*/ 421453 w 4206653"/>
                  <a:gd name="connsiteY92" fmla="*/ 3029328 h 4338661"/>
                  <a:gd name="connsiteX93" fmla="*/ 627193 w 4206653"/>
                  <a:gd name="connsiteY93" fmla="*/ 2926458 h 4338661"/>
                  <a:gd name="connsiteX94" fmla="*/ 810073 w 4206653"/>
                  <a:gd name="connsiteY94" fmla="*/ 2755008 h 4338661"/>
                  <a:gd name="connsiteX95" fmla="*/ 1152973 w 4206653"/>
                  <a:gd name="connsiteY95" fmla="*/ 2777868 h 4338661"/>
                  <a:gd name="connsiteX96" fmla="*/ 1461583 w 4206653"/>
                  <a:gd name="connsiteY96" fmla="*/ 2823588 h 4338661"/>
                  <a:gd name="connsiteX97" fmla="*/ 1953073 w 4206653"/>
                  <a:gd name="connsiteY97" fmla="*/ 2663568 h 4338661"/>
                  <a:gd name="connsiteX98" fmla="*/ 1701613 w 4206653"/>
                  <a:gd name="connsiteY98" fmla="*/ 2263518 h 4338661"/>
                  <a:gd name="connsiteX99" fmla="*/ 1690183 w 4206653"/>
                  <a:gd name="connsiteY99" fmla="*/ 1966338 h 4338661"/>
                  <a:gd name="connsiteX100" fmla="*/ 1381991 w 4206653"/>
                  <a:gd name="connsiteY100" fmla="*/ 1841604 h 4338661"/>
                  <a:gd name="connsiteX101" fmla="*/ 1095823 w 4206653"/>
                  <a:gd name="connsiteY101" fmla="*/ 1714878 h 4338661"/>
                  <a:gd name="connsiteX102" fmla="*/ 746507 w 4206653"/>
                  <a:gd name="connsiteY102" fmla="*/ 1626415 h 4338661"/>
                  <a:gd name="connsiteX103" fmla="*/ 352873 w 4206653"/>
                  <a:gd name="connsiteY103" fmla="*/ 1726308 h 4338661"/>
                  <a:gd name="connsiteX104" fmla="*/ 113171 w 4206653"/>
                  <a:gd name="connsiteY104" fmla="*/ 1763582 h 4338661"/>
                  <a:gd name="connsiteX105" fmla="*/ 9973 w 4206653"/>
                  <a:gd name="connsiteY105" fmla="*/ 1737738 h 4338661"/>
                  <a:gd name="connsiteX106" fmla="*/ 348516 w 4206653"/>
                  <a:gd name="connsiteY106" fmla="*/ 1643812 h 4338661"/>
                  <a:gd name="connsiteX107" fmla="*/ 653097 w 4206653"/>
                  <a:gd name="connsiteY107" fmla="*/ 1543920 h 4338661"/>
                  <a:gd name="connsiteX108" fmla="*/ 1072963 w 4206653"/>
                  <a:gd name="connsiteY108" fmla="*/ 1612008 h 4338661"/>
                  <a:gd name="connsiteX109" fmla="*/ 1244413 w 4206653"/>
                  <a:gd name="connsiteY109" fmla="*/ 1657728 h 4338661"/>
                  <a:gd name="connsiteX110" fmla="*/ 1205766 w 4206653"/>
                  <a:gd name="connsiteY110" fmla="*/ 1451988 h 4338661"/>
                  <a:gd name="connsiteX111" fmla="*/ 1046313 w 4206653"/>
                  <a:gd name="connsiteY111" fmla="*/ 815409 h 4338661"/>
                  <a:gd name="connsiteX112" fmla="*/ 1221553 w 4206653"/>
                  <a:gd name="connsiteY112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119893 w 4206653"/>
                  <a:gd name="connsiteY26" fmla="*/ 321571 h 4338661"/>
                  <a:gd name="connsiteX27" fmla="*/ 3519555 w 4206653"/>
                  <a:gd name="connsiteY27" fmla="*/ 665939 h 4338661"/>
                  <a:gd name="connsiteX28" fmla="*/ 3759013 w 4206653"/>
                  <a:gd name="connsiteY28" fmla="*/ 571878 h 4338661"/>
                  <a:gd name="connsiteX29" fmla="*/ 3999043 w 4206653"/>
                  <a:gd name="connsiteY29" fmla="*/ 91818 h 4338661"/>
                  <a:gd name="connsiteX30" fmla="*/ 4033333 w 4206653"/>
                  <a:gd name="connsiteY30" fmla="*/ 11808 h 4338661"/>
                  <a:gd name="connsiteX31" fmla="*/ 3984569 w 4206653"/>
                  <a:gd name="connsiteY31" fmla="*/ 247366 h 4338661"/>
                  <a:gd name="connsiteX32" fmla="*/ 3812791 w 4206653"/>
                  <a:gd name="connsiteY32" fmla="*/ 647417 h 4338661"/>
                  <a:gd name="connsiteX33" fmla="*/ 3541098 w 4206653"/>
                  <a:gd name="connsiteY33" fmla="*/ 811409 h 4338661"/>
                  <a:gd name="connsiteX34" fmla="*/ 3563719 w 4206653"/>
                  <a:gd name="connsiteY34" fmla="*/ 976892 h 4338661"/>
                  <a:gd name="connsiteX35" fmla="*/ 3872985 w 4206653"/>
                  <a:gd name="connsiteY35" fmla="*/ 881976 h 4338661"/>
                  <a:gd name="connsiteX36" fmla="*/ 4200754 w 4206653"/>
                  <a:gd name="connsiteY36" fmla="*/ 774136 h 4338661"/>
                  <a:gd name="connsiteX37" fmla="*/ 4064251 w 4206653"/>
                  <a:gd name="connsiteY37" fmla="*/ 847195 h 4338661"/>
                  <a:gd name="connsiteX38" fmla="*/ 3818880 w 4206653"/>
                  <a:gd name="connsiteY38" fmla="*/ 991305 h 4338661"/>
                  <a:gd name="connsiteX39" fmla="*/ 3658531 w 4206653"/>
                  <a:gd name="connsiteY39" fmla="*/ 1093178 h 4338661"/>
                  <a:gd name="connsiteX40" fmla="*/ 3622838 w 4206653"/>
                  <a:gd name="connsiteY40" fmla="*/ 1221401 h 4338661"/>
                  <a:gd name="connsiteX41" fmla="*/ 3577446 w 4206653"/>
                  <a:gd name="connsiteY41" fmla="*/ 1500691 h 4338661"/>
                  <a:gd name="connsiteX42" fmla="*/ 3461833 w 4206653"/>
                  <a:gd name="connsiteY42" fmla="*/ 1726308 h 4338661"/>
                  <a:gd name="connsiteX43" fmla="*/ 3278953 w 4206653"/>
                  <a:gd name="connsiteY43" fmla="*/ 2034918 h 4338661"/>
                  <a:gd name="connsiteX44" fmla="*/ 3233233 w 4206653"/>
                  <a:gd name="connsiteY44" fmla="*/ 2309238 h 4338661"/>
                  <a:gd name="connsiteX45" fmla="*/ 3404683 w 4206653"/>
                  <a:gd name="connsiteY45" fmla="*/ 2457828 h 4338661"/>
                  <a:gd name="connsiteX46" fmla="*/ 3759013 w 4206653"/>
                  <a:gd name="connsiteY46" fmla="*/ 2663568 h 4338661"/>
                  <a:gd name="connsiteX47" fmla="*/ 4079053 w 4206653"/>
                  <a:gd name="connsiteY47" fmla="*/ 2777868 h 4338661"/>
                  <a:gd name="connsiteX48" fmla="*/ 4079053 w 4206653"/>
                  <a:gd name="connsiteY48" fmla="*/ 2880738 h 4338661"/>
                  <a:gd name="connsiteX49" fmla="*/ 3770443 w 4206653"/>
                  <a:gd name="connsiteY49" fmla="*/ 2869308 h 4338661"/>
                  <a:gd name="connsiteX50" fmla="*/ 3404683 w 4206653"/>
                  <a:gd name="connsiteY50" fmla="*/ 2732148 h 4338661"/>
                  <a:gd name="connsiteX51" fmla="*/ 3084643 w 4206653"/>
                  <a:gd name="connsiteY51" fmla="*/ 2663568 h 4338661"/>
                  <a:gd name="connsiteX52" fmla="*/ 2958913 w 4206653"/>
                  <a:gd name="connsiteY52" fmla="*/ 2697858 h 4338661"/>
                  <a:gd name="connsiteX53" fmla="*/ 2821753 w 4206653"/>
                  <a:gd name="connsiteY53" fmla="*/ 2823588 h 4338661"/>
                  <a:gd name="connsiteX54" fmla="*/ 2764603 w 4206653"/>
                  <a:gd name="connsiteY54" fmla="*/ 2995038 h 4338661"/>
                  <a:gd name="connsiteX55" fmla="*/ 2970343 w 4206653"/>
                  <a:gd name="connsiteY55" fmla="*/ 3132198 h 4338661"/>
                  <a:gd name="connsiteX56" fmla="*/ 3176083 w 4206653"/>
                  <a:gd name="connsiteY56" fmla="*/ 3269358 h 4338661"/>
                  <a:gd name="connsiteX57" fmla="*/ 3347533 w 4206653"/>
                  <a:gd name="connsiteY57" fmla="*/ 3303648 h 4338661"/>
                  <a:gd name="connsiteX58" fmla="*/ 3267523 w 4206653"/>
                  <a:gd name="connsiteY58" fmla="*/ 3395088 h 4338661"/>
                  <a:gd name="connsiteX59" fmla="*/ 3004633 w 4206653"/>
                  <a:gd name="connsiteY59" fmla="*/ 3303648 h 4338661"/>
                  <a:gd name="connsiteX60" fmla="*/ 2753173 w 4206653"/>
                  <a:gd name="connsiteY60" fmla="*/ 3189348 h 4338661"/>
                  <a:gd name="connsiteX61" fmla="*/ 2638873 w 4206653"/>
                  <a:gd name="connsiteY61" fmla="*/ 3097908 h 4338661"/>
                  <a:gd name="connsiteX62" fmla="*/ 2570293 w 4206653"/>
                  <a:gd name="connsiteY62" fmla="*/ 3109338 h 4338661"/>
                  <a:gd name="connsiteX63" fmla="*/ 2558863 w 4206653"/>
                  <a:gd name="connsiteY63" fmla="*/ 3326508 h 4338661"/>
                  <a:gd name="connsiteX64" fmla="*/ 2673163 w 4206653"/>
                  <a:gd name="connsiteY64" fmla="*/ 3555108 h 4338661"/>
                  <a:gd name="connsiteX65" fmla="*/ 2730313 w 4206653"/>
                  <a:gd name="connsiteY65" fmla="*/ 4023738 h 4338661"/>
                  <a:gd name="connsiteX66" fmla="*/ 2696023 w 4206653"/>
                  <a:gd name="connsiteY66" fmla="*/ 4183758 h 4338661"/>
                  <a:gd name="connsiteX67" fmla="*/ 2536003 w 4206653"/>
                  <a:gd name="connsiteY67" fmla="*/ 4138038 h 4338661"/>
                  <a:gd name="connsiteX68" fmla="*/ 2536003 w 4206653"/>
                  <a:gd name="connsiteY68" fmla="*/ 3909438 h 4338661"/>
                  <a:gd name="connsiteX69" fmla="*/ 2433133 w 4206653"/>
                  <a:gd name="connsiteY69" fmla="*/ 3566538 h 4338661"/>
                  <a:gd name="connsiteX70" fmla="*/ 2307403 w 4206653"/>
                  <a:gd name="connsiteY70" fmla="*/ 3166488 h 4338661"/>
                  <a:gd name="connsiteX71" fmla="*/ 2261683 w 4206653"/>
                  <a:gd name="connsiteY71" fmla="*/ 3063618 h 4338661"/>
                  <a:gd name="connsiteX72" fmla="*/ 2078803 w 4206653"/>
                  <a:gd name="connsiteY72" fmla="*/ 2949318 h 4338661"/>
                  <a:gd name="connsiteX73" fmla="*/ 1850203 w 4206653"/>
                  <a:gd name="connsiteY73" fmla="*/ 3029328 h 4338661"/>
                  <a:gd name="connsiteX74" fmla="*/ 1415863 w 4206653"/>
                  <a:gd name="connsiteY74" fmla="*/ 3360798 h 4338661"/>
                  <a:gd name="connsiteX75" fmla="*/ 1381573 w 4206653"/>
                  <a:gd name="connsiteY75" fmla="*/ 3680838 h 4338661"/>
                  <a:gd name="connsiteX76" fmla="*/ 1381573 w 4206653"/>
                  <a:gd name="connsiteY76" fmla="*/ 3989448 h 4338661"/>
                  <a:gd name="connsiteX77" fmla="*/ 1290133 w 4206653"/>
                  <a:gd name="connsiteY77" fmla="*/ 4309488 h 4338661"/>
                  <a:gd name="connsiteX78" fmla="*/ 1198693 w 4206653"/>
                  <a:gd name="connsiteY78" fmla="*/ 4298058 h 4338661"/>
                  <a:gd name="connsiteX79" fmla="*/ 1187263 w 4206653"/>
                  <a:gd name="connsiteY79" fmla="*/ 4080888 h 4338661"/>
                  <a:gd name="connsiteX80" fmla="*/ 1198693 w 4206653"/>
                  <a:gd name="connsiteY80" fmla="*/ 3909438 h 4338661"/>
                  <a:gd name="connsiteX81" fmla="*/ 970093 w 4206653"/>
                  <a:gd name="connsiteY81" fmla="*/ 3989448 h 4338661"/>
                  <a:gd name="connsiteX82" fmla="*/ 718633 w 4206653"/>
                  <a:gd name="connsiteY82" fmla="*/ 4069458 h 4338661"/>
                  <a:gd name="connsiteX83" fmla="*/ 741493 w 4206653"/>
                  <a:gd name="connsiteY83" fmla="*/ 3955158 h 4338661"/>
                  <a:gd name="connsiteX84" fmla="*/ 1130113 w 4206653"/>
                  <a:gd name="connsiteY84" fmla="*/ 3795138 h 4338661"/>
                  <a:gd name="connsiteX85" fmla="*/ 1278703 w 4206653"/>
                  <a:gd name="connsiteY85" fmla="*/ 3726558 h 4338661"/>
                  <a:gd name="connsiteX86" fmla="*/ 1221553 w 4206653"/>
                  <a:gd name="connsiteY86" fmla="*/ 3372228 h 4338661"/>
                  <a:gd name="connsiteX87" fmla="*/ 1324423 w 4206653"/>
                  <a:gd name="connsiteY87" fmla="*/ 3120768 h 4338661"/>
                  <a:gd name="connsiteX88" fmla="*/ 1393003 w 4206653"/>
                  <a:gd name="connsiteY88" fmla="*/ 3052188 h 4338661"/>
                  <a:gd name="connsiteX89" fmla="*/ 1084393 w 4206653"/>
                  <a:gd name="connsiteY89" fmla="*/ 3029328 h 4338661"/>
                  <a:gd name="connsiteX90" fmla="*/ 730063 w 4206653"/>
                  <a:gd name="connsiteY90" fmla="*/ 2960748 h 4338661"/>
                  <a:gd name="connsiteX91" fmla="*/ 375733 w 4206653"/>
                  <a:gd name="connsiteY91" fmla="*/ 3132198 h 4338661"/>
                  <a:gd name="connsiteX92" fmla="*/ 421453 w 4206653"/>
                  <a:gd name="connsiteY92" fmla="*/ 3029328 h 4338661"/>
                  <a:gd name="connsiteX93" fmla="*/ 627193 w 4206653"/>
                  <a:gd name="connsiteY93" fmla="*/ 2926458 h 4338661"/>
                  <a:gd name="connsiteX94" fmla="*/ 810073 w 4206653"/>
                  <a:gd name="connsiteY94" fmla="*/ 2755008 h 4338661"/>
                  <a:gd name="connsiteX95" fmla="*/ 1152973 w 4206653"/>
                  <a:gd name="connsiteY95" fmla="*/ 2777868 h 4338661"/>
                  <a:gd name="connsiteX96" fmla="*/ 1461583 w 4206653"/>
                  <a:gd name="connsiteY96" fmla="*/ 2823588 h 4338661"/>
                  <a:gd name="connsiteX97" fmla="*/ 1953073 w 4206653"/>
                  <a:gd name="connsiteY97" fmla="*/ 2663568 h 4338661"/>
                  <a:gd name="connsiteX98" fmla="*/ 1701613 w 4206653"/>
                  <a:gd name="connsiteY98" fmla="*/ 2263518 h 4338661"/>
                  <a:gd name="connsiteX99" fmla="*/ 1690183 w 4206653"/>
                  <a:gd name="connsiteY99" fmla="*/ 1966338 h 4338661"/>
                  <a:gd name="connsiteX100" fmla="*/ 1381991 w 4206653"/>
                  <a:gd name="connsiteY100" fmla="*/ 1841604 h 4338661"/>
                  <a:gd name="connsiteX101" fmla="*/ 1095823 w 4206653"/>
                  <a:gd name="connsiteY101" fmla="*/ 1714878 h 4338661"/>
                  <a:gd name="connsiteX102" fmla="*/ 746507 w 4206653"/>
                  <a:gd name="connsiteY102" fmla="*/ 1626415 h 4338661"/>
                  <a:gd name="connsiteX103" fmla="*/ 352873 w 4206653"/>
                  <a:gd name="connsiteY103" fmla="*/ 1726308 h 4338661"/>
                  <a:gd name="connsiteX104" fmla="*/ 113171 w 4206653"/>
                  <a:gd name="connsiteY104" fmla="*/ 1763582 h 4338661"/>
                  <a:gd name="connsiteX105" fmla="*/ 9973 w 4206653"/>
                  <a:gd name="connsiteY105" fmla="*/ 1737738 h 4338661"/>
                  <a:gd name="connsiteX106" fmla="*/ 348516 w 4206653"/>
                  <a:gd name="connsiteY106" fmla="*/ 1643812 h 4338661"/>
                  <a:gd name="connsiteX107" fmla="*/ 653097 w 4206653"/>
                  <a:gd name="connsiteY107" fmla="*/ 1543920 h 4338661"/>
                  <a:gd name="connsiteX108" fmla="*/ 1072963 w 4206653"/>
                  <a:gd name="connsiteY108" fmla="*/ 1612008 h 4338661"/>
                  <a:gd name="connsiteX109" fmla="*/ 1244413 w 4206653"/>
                  <a:gd name="connsiteY109" fmla="*/ 1657728 h 4338661"/>
                  <a:gd name="connsiteX110" fmla="*/ 1205766 w 4206653"/>
                  <a:gd name="connsiteY110" fmla="*/ 1451988 h 4338661"/>
                  <a:gd name="connsiteX111" fmla="*/ 1046313 w 4206653"/>
                  <a:gd name="connsiteY111" fmla="*/ 815409 h 4338661"/>
                  <a:gd name="connsiteX112" fmla="*/ 1221553 w 4206653"/>
                  <a:gd name="connsiteY112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119893 w 4206653"/>
                  <a:gd name="connsiteY26" fmla="*/ 321571 h 4338661"/>
                  <a:gd name="connsiteX27" fmla="*/ 3497351 w 4206653"/>
                  <a:gd name="connsiteY27" fmla="*/ 674883 h 4338661"/>
                  <a:gd name="connsiteX28" fmla="*/ 3759013 w 4206653"/>
                  <a:gd name="connsiteY28" fmla="*/ 571878 h 4338661"/>
                  <a:gd name="connsiteX29" fmla="*/ 3999043 w 4206653"/>
                  <a:gd name="connsiteY29" fmla="*/ 91818 h 4338661"/>
                  <a:gd name="connsiteX30" fmla="*/ 4033333 w 4206653"/>
                  <a:gd name="connsiteY30" fmla="*/ 11808 h 4338661"/>
                  <a:gd name="connsiteX31" fmla="*/ 3984569 w 4206653"/>
                  <a:gd name="connsiteY31" fmla="*/ 247366 h 4338661"/>
                  <a:gd name="connsiteX32" fmla="*/ 3812791 w 4206653"/>
                  <a:gd name="connsiteY32" fmla="*/ 647417 h 4338661"/>
                  <a:gd name="connsiteX33" fmla="*/ 3541098 w 4206653"/>
                  <a:gd name="connsiteY33" fmla="*/ 811409 h 4338661"/>
                  <a:gd name="connsiteX34" fmla="*/ 3563719 w 4206653"/>
                  <a:gd name="connsiteY34" fmla="*/ 976892 h 4338661"/>
                  <a:gd name="connsiteX35" fmla="*/ 3872985 w 4206653"/>
                  <a:gd name="connsiteY35" fmla="*/ 881976 h 4338661"/>
                  <a:gd name="connsiteX36" fmla="*/ 4200754 w 4206653"/>
                  <a:gd name="connsiteY36" fmla="*/ 774136 h 4338661"/>
                  <a:gd name="connsiteX37" fmla="*/ 4064251 w 4206653"/>
                  <a:gd name="connsiteY37" fmla="*/ 847195 h 4338661"/>
                  <a:gd name="connsiteX38" fmla="*/ 3818880 w 4206653"/>
                  <a:gd name="connsiteY38" fmla="*/ 991305 h 4338661"/>
                  <a:gd name="connsiteX39" fmla="*/ 3658531 w 4206653"/>
                  <a:gd name="connsiteY39" fmla="*/ 1093178 h 4338661"/>
                  <a:gd name="connsiteX40" fmla="*/ 3622838 w 4206653"/>
                  <a:gd name="connsiteY40" fmla="*/ 1221401 h 4338661"/>
                  <a:gd name="connsiteX41" fmla="*/ 3577446 w 4206653"/>
                  <a:gd name="connsiteY41" fmla="*/ 1500691 h 4338661"/>
                  <a:gd name="connsiteX42" fmla="*/ 3461833 w 4206653"/>
                  <a:gd name="connsiteY42" fmla="*/ 1726308 h 4338661"/>
                  <a:gd name="connsiteX43" fmla="*/ 3278953 w 4206653"/>
                  <a:gd name="connsiteY43" fmla="*/ 2034918 h 4338661"/>
                  <a:gd name="connsiteX44" fmla="*/ 3233233 w 4206653"/>
                  <a:gd name="connsiteY44" fmla="*/ 2309238 h 4338661"/>
                  <a:gd name="connsiteX45" fmla="*/ 3404683 w 4206653"/>
                  <a:gd name="connsiteY45" fmla="*/ 2457828 h 4338661"/>
                  <a:gd name="connsiteX46" fmla="*/ 3759013 w 4206653"/>
                  <a:gd name="connsiteY46" fmla="*/ 2663568 h 4338661"/>
                  <a:gd name="connsiteX47" fmla="*/ 4079053 w 4206653"/>
                  <a:gd name="connsiteY47" fmla="*/ 2777868 h 4338661"/>
                  <a:gd name="connsiteX48" fmla="*/ 4079053 w 4206653"/>
                  <a:gd name="connsiteY48" fmla="*/ 2880738 h 4338661"/>
                  <a:gd name="connsiteX49" fmla="*/ 3770443 w 4206653"/>
                  <a:gd name="connsiteY49" fmla="*/ 2869308 h 4338661"/>
                  <a:gd name="connsiteX50" fmla="*/ 3404683 w 4206653"/>
                  <a:gd name="connsiteY50" fmla="*/ 2732148 h 4338661"/>
                  <a:gd name="connsiteX51" fmla="*/ 3084643 w 4206653"/>
                  <a:gd name="connsiteY51" fmla="*/ 2663568 h 4338661"/>
                  <a:gd name="connsiteX52" fmla="*/ 2958913 w 4206653"/>
                  <a:gd name="connsiteY52" fmla="*/ 2697858 h 4338661"/>
                  <a:gd name="connsiteX53" fmla="*/ 2821753 w 4206653"/>
                  <a:gd name="connsiteY53" fmla="*/ 2823588 h 4338661"/>
                  <a:gd name="connsiteX54" fmla="*/ 2764603 w 4206653"/>
                  <a:gd name="connsiteY54" fmla="*/ 2995038 h 4338661"/>
                  <a:gd name="connsiteX55" fmla="*/ 2970343 w 4206653"/>
                  <a:gd name="connsiteY55" fmla="*/ 3132198 h 4338661"/>
                  <a:gd name="connsiteX56" fmla="*/ 3176083 w 4206653"/>
                  <a:gd name="connsiteY56" fmla="*/ 3269358 h 4338661"/>
                  <a:gd name="connsiteX57" fmla="*/ 3347533 w 4206653"/>
                  <a:gd name="connsiteY57" fmla="*/ 3303648 h 4338661"/>
                  <a:gd name="connsiteX58" fmla="*/ 3267523 w 4206653"/>
                  <a:gd name="connsiteY58" fmla="*/ 3395088 h 4338661"/>
                  <a:gd name="connsiteX59" fmla="*/ 3004633 w 4206653"/>
                  <a:gd name="connsiteY59" fmla="*/ 3303648 h 4338661"/>
                  <a:gd name="connsiteX60" fmla="*/ 2753173 w 4206653"/>
                  <a:gd name="connsiteY60" fmla="*/ 3189348 h 4338661"/>
                  <a:gd name="connsiteX61" fmla="*/ 2638873 w 4206653"/>
                  <a:gd name="connsiteY61" fmla="*/ 3097908 h 4338661"/>
                  <a:gd name="connsiteX62" fmla="*/ 2570293 w 4206653"/>
                  <a:gd name="connsiteY62" fmla="*/ 3109338 h 4338661"/>
                  <a:gd name="connsiteX63" fmla="*/ 2558863 w 4206653"/>
                  <a:gd name="connsiteY63" fmla="*/ 3326508 h 4338661"/>
                  <a:gd name="connsiteX64" fmla="*/ 2673163 w 4206653"/>
                  <a:gd name="connsiteY64" fmla="*/ 3555108 h 4338661"/>
                  <a:gd name="connsiteX65" fmla="*/ 2730313 w 4206653"/>
                  <a:gd name="connsiteY65" fmla="*/ 4023738 h 4338661"/>
                  <a:gd name="connsiteX66" fmla="*/ 2696023 w 4206653"/>
                  <a:gd name="connsiteY66" fmla="*/ 4183758 h 4338661"/>
                  <a:gd name="connsiteX67" fmla="*/ 2536003 w 4206653"/>
                  <a:gd name="connsiteY67" fmla="*/ 4138038 h 4338661"/>
                  <a:gd name="connsiteX68" fmla="*/ 2536003 w 4206653"/>
                  <a:gd name="connsiteY68" fmla="*/ 3909438 h 4338661"/>
                  <a:gd name="connsiteX69" fmla="*/ 2433133 w 4206653"/>
                  <a:gd name="connsiteY69" fmla="*/ 3566538 h 4338661"/>
                  <a:gd name="connsiteX70" fmla="*/ 2307403 w 4206653"/>
                  <a:gd name="connsiteY70" fmla="*/ 3166488 h 4338661"/>
                  <a:gd name="connsiteX71" fmla="*/ 2261683 w 4206653"/>
                  <a:gd name="connsiteY71" fmla="*/ 3063618 h 4338661"/>
                  <a:gd name="connsiteX72" fmla="*/ 2078803 w 4206653"/>
                  <a:gd name="connsiteY72" fmla="*/ 2949318 h 4338661"/>
                  <a:gd name="connsiteX73" fmla="*/ 1850203 w 4206653"/>
                  <a:gd name="connsiteY73" fmla="*/ 3029328 h 4338661"/>
                  <a:gd name="connsiteX74" fmla="*/ 1415863 w 4206653"/>
                  <a:gd name="connsiteY74" fmla="*/ 3360798 h 4338661"/>
                  <a:gd name="connsiteX75" fmla="*/ 1381573 w 4206653"/>
                  <a:gd name="connsiteY75" fmla="*/ 3680838 h 4338661"/>
                  <a:gd name="connsiteX76" fmla="*/ 1381573 w 4206653"/>
                  <a:gd name="connsiteY76" fmla="*/ 3989448 h 4338661"/>
                  <a:gd name="connsiteX77" fmla="*/ 1290133 w 4206653"/>
                  <a:gd name="connsiteY77" fmla="*/ 4309488 h 4338661"/>
                  <a:gd name="connsiteX78" fmla="*/ 1198693 w 4206653"/>
                  <a:gd name="connsiteY78" fmla="*/ 4298058 h 4338661"/>
                  <a:gd name="connsiteX79" fmla="*/ 1187263 w 4206653"/>
                  <a:gd name="connsiteY79" fmla="*/ 4080888 h 4338661"/>
                  <a:gd name="connsiteX80" fmla="*/ 1198693 w 4206653"/>
                  <a:gd name="connsiteY80" fmla="*/ 3909438 h 4338661"/>
                  <a:gd name="connsiteX81" fmla="*/ 970093 w 4206653"/>
                  <a:gd name="connsiteY81" fmla="*/ 3989448 h 4338661"/>
                  <a:gd name="connsiteX82" fmla="*/ 718633 w 4206653"/>
                  <a:gd name="connsiteY82" fmla="*/ 4069458 h 4338661"/>
                  <a:gd name="connsiteX83" fmla="*/ 741493 w 4206653"/>
                  <a:gd name="connsiteY83" fmla="*/ 3955158 h 4338661"/>
                  <a:gd name="connsiteX84" fmla="*/ 1130113 w 4206653"/>
                  <a:gd name="connsiteY84" fmla="*/ 3795138 h 4338661"/>
                  <a:gd name="connsiteX85" fmla="*/ 1278703 w 4206653"/>
                  <a:gd name="connsiteY85" fmla="*/ 3726558 h 4338661"/>
                  <a:gd name="connsiteX86" fmla="*/ 1221553 w 4206653"/>
                  <a:gd name="connsiteY86" fmla="*/ 3372228 h 4338661"/>
                  <a:gd name="connsiteX87" fmla="*/ 1324423 w 4206653"/>
                  <a:gd name="connsiteY87" fmla="*/ 3120768 h 4338661"/>
                  <a:gd name="connsiteX88" fmla="*/ 1393003 w 4206653"/>
                  <a:gd name="connsiteY88" fmla="*/ 3052188 h 4338661"/>
                  <a:gd name="connsiteX89" fmla="*/ 1084393 w 4206653"/>
                  <a:gd name="connsiteY89" fmla="*/ 3029328 h 4338661"/>
                  <a:gd name="connsiteX90" fmla="*/ 730063 w 4206653"/>
                  <a:gd name="connsiteY90" fmla="*/ 2960748 h 4338661"/>
                  <a:gd name="connsiteX91" fmla="*/ 375733 w 4206653"/>
                  <a:gd name="connsiteY91" fmla="*/ 3132198 h 4338661"/>
                  <a:gd name="connsiteX92" fmla="*/ 421453 w 4206653"/>
                  <a:gd name="connsiteY92" fmla="*/ 3029328 h 4338661"/>
                  <a:gd name="connsiteX93" fmla="*/ 627193 w 4206653"/>
                  <a:gd name="connsiteY93" fmla="*/ 2926458 h 4338661"/>
                  <a:gd name="connsiteX94" fmla="*/ 810073 w 4206653"/>
                  <a:gd name="connsiteY94" fmla="*/ 2755008 h 4338661"/>
                  <a:gd name="connsiteX95" fmla="*/ 1152973 w 4206653"/>
                  <a:gd name="connsiteY95" fmla="*/ 2777868 h 4338661"/>
                  <a:gd name="connsiteX96" fmla="*/ 1461583 w 4206653"/>
                  <a:gd name="connsiteY96" fmla="*/ 2823588 h 4338661"/>
                  <a:gd name="connsiteX97" fmla="*/ 1953073 w 4206653"/>
                  <a:gd name="connsiteY97" fmla="*/ 2663568 h 4338661"/>
                  <a:gd name="connsiteX98" fmla="*/ 1701613 w 4206653"/>
                  <a:gd name="connsiteY98" fmla="*/ 2263518 h 4338661"/>
                  <a:gd name="connsiteX99" fmla="*/ 1690183 w 4206653"/>
                  <a:gd name="connsiteY99" fmla="*/ 1966338 h 4338661"/>
                  <a:gd name="connsiteX100" fmla="*/ 1381991 w 4206653"/>
                  <a:gd name="connsiteY100" fmla="*/ 1841604 h 4338661"/>
                  <a:gd name="connsiteX101" fmla="*/ 1095823 w 4206653"/>
                  <a:gd name="connsiteY101" fmla="*/ 1714878 h 4338661"/>
                  <a:gd name="connsiteX102" fmla="*/ 746507 w 4206653"/>
                  <a:gd name="connsiteY102" fmla="*/ 1626415 h 4338661"/>
                  <a:gd name="connsiteX103" fmla="*/ 352873 w 4206653"/>
                  <a:gd name="connsiteY103" fmla="*/ 1726308 h 4338661"/>
                  <a:gd name="connsiteX104" fmla="*/ 113171 w 4206653"/>
                  <a:gd name="connsiteY104" fmla="*/ 1763582 h 4338661"/>
                  <a:gd name="connsiteX105" fmla="*/ 9973 w 4206653"/>
                  <a:gd name="connsiteY105" fmla="*/ 1737738 h 4338661"/>
                  <a:gd name="connsiteX106" fmla="*/ 348516 w 4206653"/>
                  <a:gd name="connsiteY106" fmla="*/ 1643812 h 4338661"/>
                  <a:gd name="connsiteX107" fmla="*/ 653097 w 4206653"/>
                  <a:gd name="connsiteY107" fmla="*/ 1543920 h 4338661"/>
                  <a:gd name="connsiteX108" fmla="*/ 1072963 w 4206653"/>
                  <a:gd name="connsiteY108" fmla="*/ 1612008 h 4338661"/>
                  <a:gd name="connsiteX109" fmla="*/ 1244413 w 4206653"/>
                  <a:gd name="connsiteY109" fmla="*/ 1657728 h 4338661"/>
                  <a:gd name="connsiteX110" fmla="*/ 1205766 w 4206653"/>
                  <a:gd name="connsiteY110" fmla="*/ 1451988 h 4338661"/>
                  <a:gd name="connsiteX111" fmla="*/ 1046313 w 4206653"/>
                  <a:gd name="connsiteY111" fmla="*/ 815409 h 4338661"/>
                  <a:gd name="connsiteX112" fmla="*/ 1221553 w 4206653"/>
                  <a:gd name="connsiteY112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119893 w 4206653"/>
                  <a:gd name="connsiteY26" fmla="*/ 321571 h 4338661"/>
                  <a:gd name="connsiteX27" fmla="*/ 3497351 w 4206653"/>
                  <a:gd name="connsiteY27" fmla="*/ 674883 h 4338661"/>
                  <a:gd name="connsiteX28" fmla="*/ 3759013 w 4206653"/>
                  <a:gd name="connsiteY28" fmla="*/ 571878 h 4338661"/>
                  <a:gd name="connsiteX29" fmla="*/ 3999043 w 4206653"/>
                  <a:gd name="connsiteY29" fmla="*/ 91818 h 4338661"/>
                  <a:gd name="connsiteX30" fmla="*/ 4033333 w 4206653"/>
                  <a:gd name="connsiteY30" fmla="*/ 11808 h 4338661"/>
                  <a:gd name="connsiteX31" fmla="*/ 3984569 w 4206653"/>
                  <a:gd name="connsiteY31" fmla="*/ 247366 h 4338661"/>
                  <a:gd name="connsiteX32" fmla="*/ 3812791 w 4206653"/>
                  <a:gd name="connsiteY32" fmla="*/ 647417 h 4338661"/>
                  <a:gd name="connsiteX33" fmla="*/ 3541098 w 4206653"/>
                  <a:gd name="connsiteY33" fmla="*/ 811409 h 4338661"/>
                  <a:gd name="connsiteX34" fmla="*/ 3589623 w 4206653"/>
                  <a:gd name="connsiteY34" fmla="*/ 967947 h 4338661"/>
                  <a:gd name="connsiteX35" fmla="*/ 3872985 w 4206653"/>
                  <a:gd name="connsiteY35" fmla="*/ 881976 h 4338661"/>
                  <a:gd name="connsiteX36" fmla="*/ 4200754 w 4206653"/>
                  <a:gd name="connsiteY36" fmla="*/ 774136 h 4338661"/>
                  <a:gd name="connsiteX37" fmla="*/ 4064251 w 4206653"/>
                  <a:gd name="connsiteY37" fmla="*/ 847195 h 4338661"/>
                  <a:gd name="connsiteX38" fmla="*/ 3818880 w 4206653"/>
                  <a:gd name="connsiteY38" fmla="*/ 991305 h 4338661"/>
                  <a:gd name="connsiteX39" fmla="*/ 3658531 w 4206653"/>
                  <a:gd name="connsiteY39" fmla="*/ 1093178 h 4338661"/>
                  <a:gd name="connsiteX40" fmla="*/ 3622838 w 4206653"/>
                  <a:gd name="connsiteY40" fmla="*/ 1221401 h 4338661"/>
                  <a:gd name="connsiteX41" fmla="*/ 3577446 w 4206653"/>
                  <a:gd name="connsiteY41" fmla="*/ 1500691 h 4338661"/>
                  <a:gd name="connsiteX42" fmla="*/ 3461833 w 4206653"/>
                  <a:gd name="connsiteY42" fmla="*/ 1726308 h 4338661"/>
                  <a:gd name="connsiteX43" fmla="*/ 3278953 w 4206653"/>
                  <a:gd name="connsiteY43" fmla="*/ 2034918 h 4338661"/>
                  <a:gd name="connsiteX44" fmla="*/ 3233233 w 4206653"/>
                  <a:gd name="connsiteY44" fmla="*/ 2309238 h 4338661"/>
                  <a:gd name="connsiteX45" fmla="*/ 3404683 w 4206653"/>
                  <a:gd name="connsiteY45" fmla="*/ 2457828 h 4338661"/>
                  <a:gd name="connsiteX46" fmla="*/ 3759013 w 4206653"/>
                  <a:gd name="connsiteY46" fmla="*/ 2663568 h 4338661"/>
                  <a:gd name="connsiteX47" fmla="*/ 4079053 w 4206653"/>
                  <a:gd name="connsiteY47" fmla="*/ 2777868 h 4338661"/>
                  <a:gd name="connsiteX48" fmla="*/ 4079053 w 4206653"/>
                  <a:gd name="connsiteY48" fmla="*/ 2880738 h 4338661"/>
                  <a:gd name="connsiteX49" fmla="*/ 3770443 w 4206653"/>
                  <a:gd name="connsiteY49" fmla="*/ 2869308 h 4338661"/>
                  <a:gd name="connsiteX50" fmla="*/ 3404683 w 4206653"/>
                  <a:gd name="connsiteY50" fmla="*/ 2732148 h 4338661"/>
                  <a:gd name="connsiteX51" fmla="*/ 3084643 w 4206653"/>
                  <a:gd name="connsiteY51" fmla="*/ 2663568 h 4338661"/>
                  <a:gd name="connsiteX52" fmla="*/ 2958913 w 4206653"/>
                  <a:gd name="connsiteY52" fmla="*/ 2697858 h 4338661"/>
                  <a:gd name="connsiteX53" fmla="*/ 2821753 w 4206653"/>
                  <a:gd name="connsiteY53" fmla="*/ 2823588 h 4338661"/>
                  <a:gd name="connsiteX54" fmla="*/ 2764603 w 4206653"/>
                  <a:gd name="connsiteY54" fmla="*/ 2995038 h 4338661"/>
                  <a:gd name="connsiteX55" fmla="*/ 2970343 w 4206653"/>
                  <a:gd name="connsiteY55" fmla="*/ 3132198 h 4338661"/>
                  <a:gd name="connsiteX56" fmla="*/ 3176083 w 4206653"/>
                  <a:gd name="connsiteY56" fmla="*/ 3269358 h 4338661"/>
                  <a:gd name="connsiteX57" fmla="*/ 3347533 w 4206653"/>
                  <a:gd name="connsiteY57" fmla="*/ 3303648 h 4338661"/>
                  <a:gd name="connsiteX58" fmla="*/ 3267523 w 4206653"/>
                  <a:gd name="connsiteY58" fmla="*/ 3395088 h 4338661"/>
                  <a:gd name="connsiteX59" fmla="*/ 3004633 w 4206653"/>
                  <a:gd name="connsiteY59" fmla="*/ 3303648 h 4338661"/>
                  <a:gd name="connsiteX60" fmla="*/ 2753173 w 4206653"/>
                  <a:gd name="connsiteY60" fmla="*/ 3189348 h 4338661"/>
                  <a:gd name="connsiteX61" fmla="*/ 2638873 w 4206653"/>
                  <a:gd name="connsiteY61" fmla="*/ 3097908 h 4338661"/>
                  <a:gd name="connsiteX62" fmla="*/ 2570293 w 4206653"/>
                  <a:gd name="connsiteY62" fmla="*/ 3109338 h 4338661"/>
                  <a:gd name="connsiteX63" fmla="*/ 2558863 w 4206653"/>
                  <a:gd name="connsiteY63" fmla="*/ 3326508 h 4338661"/>
                  <a:gd name="connsiteX64" fmla="*/ 2673163 w 4206653"/>
                  <a:gd name="connsiteY64" fmla="*/ 3555108 h 4338661"/>
                  <a:gd name="connsiteX65" fmla="*/ 2730313 w 4206653"/>
                  <a:gd name="connsiteY65" fmla="*/ 4023738 h 4338661"/>
                  <a:gd name="connsiteX66" fmla="*/ 2696023 w 4206653"/>
                  <a:gd name="connsiteY66" fmla="*/ 4183758 h 4338661"/>
                  <a:gd name="connsiteX67" fmla="*/ 2536003 w 4206653"/>
                  <a:gd name="connsiteY67" fmla="*/ 4138038 h 4338661"/>
                  <a:gd name="connsiteX68" fmla="*/ 2536003 w 4206653"/>
                  <a:gd name="connsiteY68" fmla="*/ 3909438 h 4338661"/>
                  <a:gd name="connsiteX69" fmla="*/ 2433133 w 4206653"/>
                  <a:gd name="connsiteY69" fmla="*/ 3566538 h 4338661"/>
                  <a:gd name="connsiteX70" fmla="*/ 2307403 w 4206653"/>
                  <a:gd name="connsiteY70" fmla="*/ 3166488 h 4338661"/>
                  <a:gd name="connsiteX71" fmla="*/ 2261683 w 4206653"/>
                  <a:gd name="connsiteY71" fmla="*/ 3063618 h 4338661"/>
                  <a:gd name="connsiteX72" fmla="*/ 2078803 w 4206653"/>
                  <a:gd name="connsiteY72" fmla="*/ 2949318 h 4338661"/>
                  <a:gd name="connsiteX73" fmla="*/ 1850203 w 4206653"/>
                  <a:gd name="connsiteY73" fmla="*/ 3029328 h 4338661"/>
                  <a:gd name="connsiteX74" fmla="*/ 1415863 w 4206653"/>
                  <a:gd name="connsiteY74" fmla="*/ 3360798 h 4338661"/>
                  <a:gd name="connsiteX75" fmla="*/ 1381573 w 4206653"/>
                  <a:gd name="connsiteY75" fmla="*/ 3680838 h 4338661"/>
                  <a:gd name="connsiteX76" fmla="*/ 1381573 w 4206653"/>
                  <a:gd name="connsiteY76" fmla="*/ 3989448 h 4338661"/>
                  <a:gd name="connsiteX77" fmla="*/ 1290133 w 4206653"/>
                  <a:gd name="connsiteY77" fmla="*/ 4309488 h 4338661"/>
                  <a:gd name="connsiteX78" fmla="*/ 1198693 w 4206653"/>
                  <a:gd name="connsiteY78" fmla="*/ 4298058 h 4338661"/>
                  <a:gd name="connsiteX79" fmla="*/ 1187263 w 4206653"/>
                  <a:gd name="connsiteY79" fmla="*/ 4080888 h 4338661"/>
                  <a:gd name="connsiteX80" fmla="*/ 1198693 w 4206653"/>
                  <a:gd name="connsiteY80" fmla="*/ 3909438 h 4338661"/>
                  <a:gd name="connsiteX81" fmla="*/ 970093 w 4206653"/>
                  <a:gd name="connsiteY81" fmla="*/ 3989448 h 4338661"/>
                  <a:gd name="connsiteX82" fmla="*/ 718633 w 4206653"/>
                  <a:gd name="connsiteY82" fmla="*/ 4069458 h 4338661"/>
                  <a:gd name="connsiteX83" fmla="*/ 741493 w 4206653"/>
                  <a:gd name="connsiteY83" fmla="*/ 3955158 h 4338661"/>
                  <a:gd name="connsiteX84" fmla="*/ 1130113 w 4206653"/>
                  <a:gd name="connsiteY84" fmla="*/ 3795138 h 4338661"/>
                  <a:gd name="connsiteX85" fmla="*/ 1278703 w 4206653"/>
                  <a:gd name="connsiteY85" fmla="*/ 3726558 h 4338661"/>
                  <a:gd name="connsiteX86" fmla="*/ 1221553 w 4206653"/>
                  <a:gd name="connsiteY86" fmla="*/ 3372228 h 4338661"/>
                  <a:gd name="connsiteX87" fmla="*/ 1324423 w 4206653"/>
                  <a:gd name="connsiteY87" fmla="*/ 3120768 h 4338661"/>
                  <a:gd name="connsiteX88" fmla="*/ 1393003 w 4206653"/>
                  <a:gd name="connsiteY88" fmla="*/ 3052188 h 4338661"/>
                  <a:gd name="connsiteX89" fmla="*/ 1084393 w 4206653"/>
                  <a:gd name="connsiteY89" fmla="*/ 3029328 h 4338661"/>
                  <a:gd name="connsiteX90" fmla="*/ 730063 w 4206653"/>
                  <a:gd name="connsiteY90" fmla="*/ 2960748 h 4338661"/>
                  <a:gd name="connsiteX91" fmla="*/ 375733 w 4206653"/>
                  <a:gd name="connsiteY91" fmla="*/ 3132198 h 4338661"/>
                  <a:gd name="connsiteX92" fmla="*/ 421453 w 4206653"/>
                  <a:gd name="connsiteY92" fmla="*/ 3029328 h 4338661"/>
                  <a:gd name="connsiteX93" fmla="*/ 627193 w 4206653"/>
                  <a:gd name="connsiteY93" fmla="*/ 2926458 h 4338661"/>
                  <a:gd name="connsiteX94" fmla="*/ 810073 w 4206653"/>
                  <a:gd name="connsiteY94" fmla="*/ 2755008 h 4338661"/>
                  <a:gd name="connsiteX95" fmla="*/ 1152973 w 4206653"/>
                  <a:gd name="connsiteY95" fmla="*/ 2777868 h 4338661"/>
                  <a:gd name="connsiteX96" fmla="*/ 1461583 w 4206653"/>
                  <a:gd name="connsiteY96" fmla="*/ 2823588 h 4338661"/>
                  <a:gd name="connsiteX97" fmla="*/ 1953073 w 4206653"/>
                  <a:gd name="connsiteY97" fmla="*/ 2663568 h 4338661"/>
                  <a:gd name="connsiteX98" fmla="*/ 1701613 w 4206653"/>
                  <a:gd name="connsiteY98" fmla="*/ 2263518 h 4338661"/>
                  <a:gd name="connsiteX99" fmla="*/ 1690183 w 4206653"/>
                  <a:gd name="connsiteY99" fmla="*/ 1966338 h 4338661"/>
                  <a:gd name="connsiteX100" fmla="*/ 1381991 w 4206653"/>
                  <a:gd name="connsiteY100" fmla="*/ 1841604 h 4338661"/>
                  <a:gd name="connsiteX101" fmla="*/ 1095823 w 4206653"/>
                  <a:gd name="connsiteY101" fmla="*/ 1714878 h 4338661"/>
                  <a:gd name="connsiteX102" fmla="*/ 746507 w 4206653"/>
                  <a:gd name="connsiteY102" fmla="*/ 1626415 h 4338661"/>
                  <a:gd name="connsiteX103" fmla="*/ 352873 w 4206653"/>
                  <a:gd name="connsiteY103" fmla="*/ 1726308 h 4338661"/>
                  <a:gd name="connsiteX104" fmla="*/ 113171 w 4206653"/>
                  <a:gd name="connsiteY104" fmla="*/ 1763582 h 4338661"/>
                  <a:gd name="connsiteX105" fmla="*/ 9973 w 4206653"/>
                  <a:gd name="connsiteY105" fmla="*/ 1737738 h 4338661"/>
                  <a:gd name="connsiteX106" fmla="*/ 348516 w 4206653"/>
                  <a:gd name="connsiteY106" fmla="*/ 1643812 h 4338661"/>
                  <a:gd name="connsiteX107" fmla="*/ 653097 w 4206653"/>
                  <a:gd name="connsiteY107" fmla="*/ 1543920 h 4338661"/>
                  <a:gd name="connsiteX108" fmla="*/ 1072963 w 4206653"/>
                  <a:gd name="connsiteY108" fmla="*/ 1612008 h 4338661"/>
                  <a:gd name="connsiteX109" fmla="*/ 1244413 w 4206653"/>
                  <a:gd name="connsiteY109" fmla="*/ 1657728 h 4338661"/>
                  <a:gd name="connsiteX110" fmla="*/ 1205766 w 4206653"/>
                  <a:gd name="connsiteY110" fmla="*/ 1451988 h 4338661"/>
                  <a:gd name="connsiteX111" fmla="*/ 1046313 w 4206653"/>
                  <a:gd name="connsiteY111" fmla="*/ 815409 h 4338661"/>
                  <a:gd name="connsiteX112" fmla="*/ 1221553 w 4206653"/>
                  <a:gd name="connsiteY112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0403 w 4206653"/>
                  <a:gd name="connsiteY25" fmla="*/ 777618 h 4338661"/>
                  <a:gd name="connsiteX26" fmla="*/ 3119893 w 4206653"/>
                  <a:gd name="connsiteY26" fmla="*/ 321571 h 4338661"/>
                  <a:gd name="connsiteX27" fmla="*/ 3497351 w 4206653"/>
                  <a:gd name="connsiteY27" fmla="*/ 674883 h 4338661"/>
                  <a:gd name="connsiteX28" fmla="*/ 3759013 w 4206653"/>
                  <a:gd name="connsiteY28" fmla="*/ 571878 h 4338661"/>
                  <a:gd name="connsiteX29" fmla="*/ 3999043 w 4206653"/>
                  <a:gd name="connsiteY29" fmla="*/ 91818 h 4338661"/>
                  <a:gd name="connsiteX30" fmla="*/ 4033333 w 4206653"/>
                  <a:gd name="connsiteY30" fmla="*/ 11808 h 4338661"/>
                  <a:gd name="connsiteX31" fmla="*/ 3984569 w 4206653"/>
                  <a:gd name="connsiteY31" fmla="*/ 247366 h 4338661"/>
                  <a:gd name="connsiteX32" fmla="*/ 3812791 w 4206653"/>
                  <a:gd name="connsiteY32" fmla="*/ 647417 h 4338661"/>
                  <a:gd name="connsiteX33" fmla="*/ 3589205 w 4206653"/>
                  <a:gd name="connsiteY33" fmla="*/ 829298 h 4338661"/>
                  <a:gd name="connsiteX34" fmla="*/ 3589623 w 4206653"/>
                  <a:gd name="connsiteY34" fmla="*/ 967947 h 4338661"/>
                  <a:gd name="connsiteX35" fmla="*/ 3872985 w 4206653"/>
                  <a:gd name="connsiteY35" fmla="*/ 881976 h 4338661"/>
                  <a:gd name="connsiteX36" fmla="*/ 4200754 w 4206653"/>
                  <a:gd name="connsiteY36" fmla="*/ 774136 h 4338661"/>
                  <a:gd name="connsiteX37" fmla="*/ 4064251 w 4206653"/>
                  <a:gd name="connsiteY37" fmla="*/ 847195 h 4338661"/>
                  <a:gd name="connsiteX38" fmla="*/ 3818880 w 4206653"/>
                  <a:gd name="connsiteY38" fmla="*/ 991305 h 4338661"/>
                  <a:gd name="connsiteX39" fmla="*/ 3658531 w 4206653"/>
                  <a:gd name="connsiteY39" fmla="*/ 1093178 h 4338661"/>
                  <a:gd name="connsiteX40" fmla="*/ 3622838 w 4206653"/>
                  <a:gd name="connsiteY40" fmla="*/ 1221401 h 4338661"/>
                  <a:gd name="connsiteX41" fmla="*/ 3577446 w 4206653"/>
                  <a:gd name="connsiteY41" fmla="*/ 1500691 h 4338661"/>
                  <a:gd name="connsiteX42" fmla="*/ 3461833 w 4206653"/>
                  <a:gd name="connsiteY42" fmla="*/ 1726308 h 4338661"/>
                  <a:gd name="connsiteX43" fmla="*/ 3278953 w 4206653"/>
                  <a:gd name="connsiteY43" fmla="*/ 2034918 h 4338661"/>
                  <a:gd name="connsiteX44" fmla="*/ 3233233 w 4206653"/>
                  <a:gd name="connsiteY44" fmla="*/ 2309238 h 4338661"/>
                  <a:gd name="connsiteX45" fmla="*/ 3404683 w 4206653"/>
                  <a:gd name="connsiteY45" fmla="*/ 2457828 h 4338661"/>
                  <a:gd name="connsiteX46" fmla="*/ 3759013 w 4206653"/>
                  <a:gd name="connsiteY46" fmla="*/ 2663568 h 4338661"/>
                  <a:gd name="connsiteX47" fmla="*/ 4079053 w 4206653"/>
                  <a:gd name="connsiteY47" fmla="*/ 2777868 h 4338661"/>
                  <a:gd name="connsiteX48" fmla="*/ 4079053 w 4206653"/>
                  <a:gd name="connsiteY48" fmla="*/ 2880738 h 4338661"/>
                  <a:gd name="connsiteX49" fmla="*/ 3770443 w 4206653"/>
                  <a:gd name="connsiteY49" fmla="*/ 2869308 h 4338661"/>
                  <a:gd name="connsiteX50" fmla="*/ 3404683 w 4206653"/>
                  <a:gd name="connsiteY50" fmla="*/ 2732148 h 4338661"/>
                  <a:gd name="connsiteX51" fmla="*/ 3084643 w 4206653"/>
                  <a:gd name="connsiteY51" fmla="*/ 2663568 h 4338661"/>
                  <a:gd name="connsiteX52" fmla="*/ 2958913 w 4206653"/>
                  <a:gd name="connsiteY52" fmla="*/ 2697858 h 4338661"/>
                  <a:gd name="connsiteX53" fmla="*/ 2821753 w 4206653"/>
                  <a:gd name="connsiteY53" fmla="*/ 2823588 h 4338661"/>
                  <a:gd name="connsiteX54" fmla="*/ 2764603 w 4206653"/>
                  <a:gd name="connsiteY54" fmla="*/ 2995038 h 4338661"/>
                  <a:gd name="connsiteX55" fmla="*/ 2970343 w 4206653"/>
                  <a:gd name="connsiteY55" fmla="*/ 3132198 h 4338661"/>
                  <a:gd name="connsiteX56" fmla="*/ 3176083 w 4206653"/>
                  <a:gd name="connsiteY56" fmla="*/ 3269358 h 4338661"/>
                  <a:gd name="connsiteX57" fmla="*/ 3347533 w 4206653"/>
                  <a:gd name="connsiteY57" fmla="*/ 3303648 h 4338661"/>
                  <a:gd name="connsiteX58" fmla="*/ 3267523 w 4206653"/>
                  <a:gd name="connsiteY58" fmla="*/ 3395088 h 4338661"/>
                  <a:gd name="connsiteX59" fmla="*/ 3004633 w 4206653"/>
                  <a:gd name="connsiteY59" fmla="*/ 3303648 h 4338661"/>
                  <a:gd name="connsiteX60" fmla="*/ 2753173 w 4206653"/>
                  <a:gd name="connsiteY60" fmla="*/ 3189348 h 4338661"/>
                  <a:gd name="connsiteX61" fmla="*/ 2638873 w 4206653"/>
                  <a:gd name="connsiteY61" fmla="*/ 3097908 h 4338661"/>
                  <a:gd name="connsiteX62" fmla="*/ 2570293 w 4206653"/>
                  <a:gd name="connsiteY62" fmla="*/ 3109338 h 4338661"/>
                  <a:gd name="connsiteX63" fmla="*/ 2558863 w 4206653"/>
                  <a:gd name="connsiteY63" fmla="*/ 3326508 h 4338661"/>
                  <a:gd name="connsiteX64" fmla="*/ 2673163 w 4206653"/>
                  <a:gd name="connsiteY64" fmla="*/ 3555108 h 4338661"/>
                  <a:gd name="connsiteX65" fmla="*/ 2730313 w 4206653"/>
                  <a:gd name="connsiteY65" fmla="*/ 4023738 h 4338661"/>
                  <a:gd name="connsiteX66" fmla="*/ 2696023 w 4206653"/>
                  <a:gd name="connsiteY66" fmla="*/ 4183758 h 4338661"/>
                  <a:gd name="connsiteX67" fmla="*/ 2536003 w 4206653"/>
                  <a:gd name="connsiteY67" fmla="*/ 4138038 h 4338661"/>
                  <a:gd name="connsiteX68" fmla="*/ 2536003 w 4206653"/>
                  <a:gd name="connsiteY68" fmla="*/ 3909438 h 4338661"/>
                  <a:gd name="connsiteX69" fmla="*/ 2433133 w 4206653"/>
                  <a:gd name="connsiteY69" fmla="*/ 3566538 h 4338661"/>
                  <a:gd name="connsiteX70" fmla="*/ 2307403 w 4206653"/>
                  <a:gd name="connsiteY70" fmla="*/ 3166488 h 4338661"/>
                  <a:gd name="connsiteX71" fmla="*/ 2261683 w 4206653"/>
                  <a:gd name="connsiteY71" fmla="*/ 3063618 h 4338661"/>
                  <a:gd name="connsiteX72" fmla="*/ 2078803 w 4206653"/>
                  <a:gd name="connsiteY72" fmla="*/ 2949318 h 4338661"/>
                  <a:gd name="connsiteX73" fmla="*/ 1850203 w 4206653"/>
                  <a:gd name="connsiteY73" fmla="*/ 3029328 h 4338661"/>
                  <a:gd name="connsiteX74" fmla="*/ 1415863 w 4206653"/>
                  <a:gd name="connsiteY74" fmla="*/ 3360798 h 4338661"/>
                  <a:gd name="connsiteX75" fmla="*/ 1381573 w 4206653"/>
                  <a:gd name="connsiteY75" fmla="*/ 3680838 h 4338661"/>
                  <a:gd name="connsiteX76" fmla="*/ 1381573 w 4206653"/>
                  <a:gd name="connsiteY76" fmla="*/ 3989448 h 4338661"/>
                  <a:gd name="connsiteX77" fmla="*/ 1290133 w 4206653"/>
                  <a:gd name="connsiteY77" fmla="*/ 4309488 h 4338661"/>
                  <a:gd name="connsiteX78" fmla="*/ 1198693 w 4206653"/>
                  <a:gd name="connsiteY78" fmla="*/ 4298058 h 4338661"/>
                  <a:gd name="connsiteX79" fmla="*/ 1187263 w 4206653"/>
                  <a:gd name="connsiteY79" fmla="*/ 4080888 h 4338661"/>
                  <a:gd name="connsiteX80" fmla="*/ 1198693 w 4206653"/>
                  <a:gd name="connsiteY80" fmla="*/ 3909438 h 4338661"/>
                  <a:gd name="connsiteX81" fmla="*/ 970093 w 4206653"/>
                  <a:gd name="connsiteY81" fmla="*/ 3989448 h 4338661"/>
                  <a:gd name="connsiteX82" fmla="*/ 718633 w 4206653"/>
                  <a:gd name="connsiteY82" fmla="*/ 4069458 h 4338661"/>
                  <a:gd name="connsiteX83" fmla="*/ 741493 w 4206653"/>
                  <a:gd name="connsiteY83" fmla="*/ 3955158 h 4338661"/>
                  <a:gd name="connsiteX84" fmla="*/ 1130113 w 4206653"/>
                  <a:gd name="connsiteY84" fmla="*/ 3795138 h 4338661"/>
                  <a:gd name="connsiteX85" fmla="*/ 1278703 w 4206653"/>
                  <a:gd name="connsiteY85" fmla="*/ 3726558 h 4338661"/>
                  <a:gd name="connsiteX86" fmla="*/ 1221553 w 4206653"/>
                  <a:gd name="connsiteY86" fmla="*/ 3372228 h 4338661"/>
                  <a:gd name="connsiteX87" fmla="*/ 1324423 w 4206653"/>
                  <a:gd name="connsiteY87" fmla="*/ 3120768 h 4338661"/>
                  <a:gd name="connsiteX88" fmla="*/ 1393003 w 4206653"/>
                  <a:gd name="connsiteY88" fmla="*/ 3052188 h 4338661"/>
                  <a:gd name="connsiteX89" fmla="*/ 1084393 w 4206653"/>
                  <a:gd name="connsiteY89" fmla="*/ 3029328 h 4338661"/>
                  <a:gd name="connsiteX90" fmla="*/ 730063 w 4206653"/>
                  <a:gd name="connsiteY90" fmla="*/ 2960748 h 4338661"/>
                  <a:gd name="connsiteX91" fmla="*/ 375733 w 4206653"/>
                  <a:gd name="connsiteY91" fmla="*/ 3132198 h 4338661"/>
                  <a:gd name="connsiteX92" fmla="*/ 421453 w 4206653"/>
                  <a:gd name="connsiteY92" fmla="*/ 3029328 h 4338661"/>
                  <a:gd name="connsiteX93" fmla="*/ 627193 w 4206653"/>
                  <a:gd name="connsiteY93" fmla="*/ 2926458 h 4338661"/>
                  <a:gd name="connsiteX94" fmla="*/ 810073 w 4206653"/>
                  <a:gd name="connsiteY94" fmla="*/ 2755008 h 4338661"/>
                  <a:gd name="connsiteX95" fmla="*/ 1152973 w 4206653"/>
                  <a:gd name="connsiteY95" fmla="*/ 2777868 h 4338661"/>
                  <a:gd name="connsiteX96" fmla="*/ 1461583 w 4206653"/>
                  <a:gd name="connsiteY96" fmla="*/ 2823588 h 4338661"/>
                  <a:gd name="connsiteX97" fmla="*/ 1953073 w 4206653"/>
                  <a:gd name="connsiteY97" fmla="*/ 2663568 h 4338661"/>
                  <a:gd name="connsiteX98" fmla="*/ 1701613 w 4206653"/>
                  <a:gd name="connsiteY98" fmla="*/ 2263518 h 4338661"/>
                  <a:gd name="connsiteX99" fmla="*/ 1690183 w 4206653"/>
                  <a:gd name="connsiteY99" fmla="*/ 1966338 h 4338661"/>
                  <a:gd name="connsiteX100" fmla="*/ 1381991 w 4206653"/>
                  <a:gd name="connsiteY100" fmla="*/ 1841604 h 4338661"/>
                  <a:gd name="connsiteX101" fmla="*/ 1095823 w 4206653"/>
                  <a:gd name="connsiteY101" fmla="*/ 1714878 h 4338661"/>
                  <a:gd name="connsiteX102" fmla="*/ 746507 w 4206653"/>
                  <a:gd name="connsiteY102" fmla="*/ 1626415 h 4338661"/>
                  <a:gd name="connsiteX103" fmla="*/ 352873 w 4206653"/>
                  <a:gd name="connsiteY103" fmla="*/ 1726308 h 4338661"/>
                  <a:gd name="connsiteX104" fmla="*/ 113171 w 4206653"/>
                  <a:gd name="connsiteY104" fmla="*/ 1763582 h 4338661"/>
                  <a:gd name="connsiteX105" fmla="*/ 9973 w 4206653"/>
                  <a:gd name="connsiteY105" fmla="*/ 1737738 h 4338661"/>
                  <a:gd name="connsiteX106" fmla="*/ 348516 w 4206653"/>
                  <a:gd name="connsiteY106" fmla="*/ 1643812 h 4338661"/>
                  <a:gd name="connsiteX107" fmla="*/ 653097 w 4206653"/>
                  <a:gd name="connsiteY107" fmla="*/ 1543920 h 4338661"/>
                  <a:gd name="connsiteX108" fmla="*/ 1072963 w 4206653"/>
                  <a:gd name="connsiteY108" fmla="*/ 1612008 h 4338661"/>
                  <a:gd name="connsiteX109" fmla="*/ 1244413 w 4206653"/>
                  <a:gd name="connsiteY109" fmla="*/ 1657728 h 4338661"/>
                  <a:gd name="connsiteX110" fmla="*/ 1205766 w 4206653"/>
                  <a:gd name="connsiteY110" fmla="*/ 1451988 h 4338661"/>
                  <a:gd name="connsiteX111" fmla="*/ 1046313 w 4206653"/>
                  <a:gd name="connsiteY111" fmla="*/ 815409 h 4338661"/>
                  <a:gd name="connsiteX112" fmla="*/ 1221553 w 4206653"/>
                  <a:gd name="connsiteY112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73263 w 4206653"/>
                  <a:gd name="connsiteY23" fmla="*/ 1371978 h 4338661"/>
                  <a:gd name="connsiteX24" fmla="*/ 3461833 w 4206653"/>
                  <a:gd name="connsiteY24" fmla="*/ 1097658 h 4338661"/>
                  <a:gd name="connsiteX25" fmla="*/ 3452944 w 4206653"/>
                  <a:gd name="connsiteY25" fmla="*/ 1068448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89205 w 4206653"/>
                  <a:gd name="connsiteY34" fmla="*/ 829298 h 4338661"/>
                  <a:gd name="connsiteX35" fmla="*/ 3589623 w 4206653"/>
                  <a:gd name="connsiteY35" fmla="*/ 967947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61833 w 4206653"/>
                  <a:gd name="connsiteY24" fmla="*/ 1097658 h 4338661"/>
                  <a:gd name="connsiteX25" fmla="*/ 3452944 w 4206653"/>
                  <a:gd name="connsiteY25" fmla="*/ 1068448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89205 w 4206653"/>
                  <a:gd name="connsiteY34" fmla="*/ 829298 h 4338661"/>
                  <a:gd name="connsiteX35" fmla="*/ 3589623 w 4206653"/>
                  <a:gd name="connsiteY35" fmla="*/ 967947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84036 w 4206653"/>
                  <a:gd name="connsiteY24" fmla="*/ 1111075 h 4338661"/>
                  <a:gd name="connsiteX25" fmla="*/ 3452944 w 4206653"/>
                  <a:gd name="connsiteY25" fmla="*/ 1068448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89205 w 4206653"/>
                  <a:gd name="connsiteY34" fmla="*/ 829298 h 4338661"/>
                  <a:gd name="connsiteX35" fmla="*/ 3589623 w 4206653"/>
                  <a:gd name="connsiteY35" fmla="*/ 967947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84036 w 4206653"/>
                  <a:gd name="connsiteY24" fmla="*/ 1111075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89205 w 4206653"/>
                  <a:gd name="connsiteY34" fmla="*/ 829298 h 4338661"/>
                  <a:gd name="connsiteX35" fmla="*/ 3589623 w 4206653"/>
                  <a:gd name="connsiteY35" fmla="*/ 967947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89205 w 4206653"/>
                  <a:gd name="connsiteY34" fmla="*/ 829298 h 4338661"/>
                  <a:gd name="connsiteX35" fmla="*/ 3589623 w 4206653"/>
                  <a:gd name="connsiteY35" fmla="*/ 967947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89205 w 4206653"/>
                  <a:gd name="connsiteY34" fmla="*/ 82929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58913 w 4206653"/>
                  <a:gd name="connsiteY53" fmla="*/ 2697858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21753 w 4206653"/>
                  <a:gd name="connsiteY54" fmla="*/ 2823588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764603 w 4206653"/>
                  <a:gd name="connsiteY55" fmla="*/ 2995038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70343 w 4206653"/>
                  <a:gd name="connsiteY56" fmla="*/ 3132198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47533 w 4206653"/>
                  <a:gd name="connsiteY58" fmla="*/ 3303648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67523 w 4206653"/>
                  <a:gd name="connsiteY59" fmla="*/ 3395088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26816 w 4206653"/>
                  <a:gd name="connsiteY59" fmla="*/ 3390616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303648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53173 w 4206653"/>
                  <a:gd name="connsiteY61" fmla="*/ 3189348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58863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73163 w 4206653"/>
                  <a:gd name="connsiteY65" fmla="*/ 3555108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10253 w 4206653"/>
                  <a:gd name="connsiteY65" fmla="*/ 3564053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33133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10253 w 4206653"/>
                  <a:gd name="connsiteY65" fmla="*/ 3564053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36003 w 4206653"/>
                  <a:gd name="connsiteY69" fmla="*/ 3909438 h 4338661"/>
                  <a:gd name="connsiteX70" fmla="*/ 2481240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10253 w 4206653"/>
                  <a:gd name="connsiteY65" fmla="*/ 3564053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36003 w 4206653"/>
                  <a:gd name="connsiteY68" fmla="*/ 4138038 h 4338661"/>
                  <a:gd name="connsiteX69" fmla="*/ 2595212 w 4206653"/>
                  <a:gd name="connsiteY69" fmla="*/ 3945217 h 4338661"/>
                  <a:gd name="connsiteX70" fmla="*/ 2481240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10253 w 4206653"/>
                  <a:gd name="connsiteY65" fmla="*/ 3564053 h 4338661"/>
                  <a:gd name="connsiteX66" fmla="*/ 2730313 w 4206653"/>
                  <a:gd name="connsiteY66" fmla="*/ 4023738 h 4338661"/>
                  <a:gd name="connsiteX67" fmla="*/ 2696023 w 4206653"/>
                  <a:gd name="connsiteY67" fmla="*/ 4183758 h 4338661"/>
                  <a:gd name="connsiteX68" fmla="*/ 2576709 w 4206653"/>
                  <a:gd name="connsiteY68" fmla="*/ 4330348 h 4338661"/>
                  <a:gd name="connsiteX69" fmla="*/ 2595212 w 4206653"/>
                  <a:gd name="connsiteY69" fmla="*/ 3945217 h 4338661"/>
                  <a:gd name="connsiteX70" fmla="*/ 2481240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10253 w 4206653"/>
                  <a:gd name="connsiteY65" fmla="*/ 3564053 h 4338661"/>
                  <a:gd name="connsiteX66" fmla="*/ 2682206 w 4206653"/>
                  <a:gd name="connsiteY66" fmla="*/ 4005849 h 4338661"/>
                  <a:gd name="connsiteX67" fmla="*/ 2696023 w 4206653"/>
                  <a:gd name="connsiteY67" fmla="*/ 4183758 h 4338661"/>
                  <a:gd name="connsiteX68" fmla="*/ 2576709 w 4206653"/>
                  <a:gd name="connsiteY68" fmla="*/ 4330348 h 4338661"/>
                  <a:gd name="connsiteX69" fmla="*/ 2595212 w 4206653"/>
                  <a:gd name="connsiteY69" fmla="*/ 3945217 h 4338661"/>
                  <a:gd name="connsiteX70" fmla="*/ 2481240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338661"/>
                  <a:gd name="connsiteX1" fmla="*/ 1343911 w 4206653"/>
                  <a:gd name="connsiteY1" fmla="*/ 1559828 h 4338661"/>
                  <a:gd name="connsiteX2" fmla="*/ 1553023 w 4206653"/>
                  <a:gd name="connsiteY2" fmla="*/ 1657728 h 4338661"/>
                  <a:gd name="connsiteX3" fmla="*/ 1907353 w 4206653"/>
                  <a:gd name="connsiteY3" fmla="*/ 1680588 h 4338661"/>
                  <a:gd name="connsiteX4" fmla="*/ 2021653 w 4206653"/>
                  <a:gd name="connsiteY4" fmla="*/ 1543428 h 4338661"/>
                  <a:gd name="connsiteX5" fmla="*/ 2124523 w 4206653"/>
                  <a:gd name="connsiteY5" fmla="*/ 1291968 h 4338661"/>
                  <a:gd name="connsiteX6" fmla="*/ 2124523 w 4206653"/>
                  <a:gd name="connsiteY6" fmla="*/ 1120518 h 4338661"/>
                  <a:gd name="connsiteX7" fmla="*/ 2068029 w 4206653"/>
                  <a:gd name="connsiteY7" fmla="*/ 825325 h 4338661"/>
                  <a:gd name="connsiteX8" fmla="*/ 2078803 w 4206653"/>
                  <a:gd name="connsiteY8" fmla="*/ 777618 h 4338661"/>
                  <a:gd name="connsiteX9" fmla="*/ 2170243 w 4206653"/>
                  <a:gd name="connsiteY9" fmla="*/ 1086228 h 4338661"/>
                  <a:gd name="connsiteX10" fmla="*/ 2215963 w 4206653"/>
                  <a:gd name="connsiteY10" fmla="*/ 1269108 h 4338661"/>
                  <a:gd name="connsiteX11" fmla="*/ 2284543 w 4206653"/>
                  <a:gd name="connsiteY11" fmla="*/ 1303398 h 4338661"/>
                  <a:gd name="connsiteX12" fmla="*/ 2330263 w 4206653"/>
                  <a:gd name="connsiteY12" fmla="*/ 1166238 h 4338661"/>
                  <a:gd name="connsiteX13" fmla="*/ 2467423 w 4206653"/>
                  <a:gd name="connsiteY13" fmla="*/ 880488 h 4338661"/>
                  <a:gd name="connsiteX14" fmla="*/ 2558863 w 4206653"/>
                  <a:gd name="connsiteY14" fmla="*/ 640458 h 4338661"/>
                  <a:gd name="connsiteX15" fmla="*/ 2616013 w 4206653"/>
                  <a:gd name="connsiteY15" fmla="*/ 537588 h 4338661"/>
                  <a:gd name="connsiteX16" fmla="*/ 2558863 w 4206653"/>
                  <a:gd name="connsiteY16" fmla="*/ 789048 h 4338661"/>
                  <a:gd name="connsiteX17" fmla="*/ 2444563 w 4206653"/>
                  <a:gd name="connsiteY17" fmla="*/ 1097658 h 4338661"/>
                  <a:gd name="connsiteX18" fmla="*/ 2375983 w 4206653"/>
                  <a:gd name="connsiteY18" fmla="*/ 1406268 h 4338661"/>
                  <a:gd name="connsiteX19" fmla="*/ 2558863 w 4206653"/>
                  <a:gd name="connsiteY19" fmla="*/ 1577718 h 4338661"/>
                  <a:gd name="connsiteX20" fmla="*/ 2878903 w 4206653"/>
                  <a:gd name="connsiteY20" fmla="*/ 1657728 h 4338661"/>
                  <a:gd name="connsiteX21" fmla="*/ 3187513 w 4206653"/>
                  <a:gd name="connsiteY21" fmla="*/ 1657728 h 4338661"/>
                  <a:gd name="connsiteX22" fmla="*/ 3370393 w 4206653"/>
                  <a:gd name="connsiteY22" fmla="*/ 1566288 h 4338661"/>
                  <a:gd name="connsiteX23" fmla="*/ 3488066 w 4206653"/>
                  <a:gd name="connsiteY23" fmla="*/ 1246753 h 4338661"/>
                  <a:gd name="connsiteX24" fmla="*/ 3495138 w 4206653"/>
                  <a:gd name="connsiteY24" fmla="*/ 1115548 h 4338661"/>
                  <a:gd name="connsiteX25" fmla="*/ 3493650 w 4206653"/>
                  <a:gd name="connsiteY25" fmla="*/ 1063976 h 4338661"/>
                  <a:gd name="connsiteX26" fmla="*/ 3450403 w 4206653"/>
                  <a:gd name="connsiteY26" fmla="*/ 777618 h 4338661"/>
                  <a:gd name="connsiteX27" fmla="*/ 3119893 w 4206653"/>
                  <a:gd name="connsiteY27" fmla="*/ 321571 h 4338661"/>
                  <a:gd name="connsiteX28" fmla="*/ 3497351 w 4206653"/>
                  <a:gd name="connsiteY28" fmla="*/ 674883 h 4338661"/>
                  <a:gd name="connsiteX29" fmla="*/ 3759013 w 4206653"/>
                  <a:gd name="connsiteY29" fmla="*/ 571878 h 4338661"/>
                  <a:gd name="connsiteX30" fmla="*/ 3999043 w 4206653"/>
                  <a:gd name="connsiteY30" fmla="*/ 91818 h 4338661"/>
                  <a:gd name="connsiteX31" fmla="*/ 4033333 w 4206653"/>
                  <a:gd name="connsiteY31" fmla="*/ 11808 h 4338661"/>
                  <a:gd name="connsiteX32" fmla="*/ 3984569 w 4206653"/>
                  <a:gd name="connsiteY32" fmla="*/ 247366 h 4338661"/>
                  <a:gd name="connsiteX33" fmla="*/ 3812791 w 4206653"/>
                  <a:gd name="connsiteY33" fmla="*/ 647417 h 4338661"/>
                  <a:gd name="connsiteX34" fmla="*/ 3592906 w 4206653"/>
                  <a:gd name="connsiteY34" fmla="*/ 811408 h 4338661"/>
                  <a:gd name="connsiteX35" fmla="*/ 3604425 w 4206653"/>
                  <a:gd name="connsiteY35" fmla="*/ 999253 h 4338661"/>
                  <a:gd name="connsiteX36" fmla="*/ 3872985 w 4206653"/>
                  <a:gd name="connsiteY36" fmla="*/ 881976 h 4338661"/>
                  <a:gd name="connsiteX37" fmla="*/ 4200754 w 4206653"/>
                  <a:gd name="connsiteY37" fmla="*/ 774136 h 4338661"/>
                  <a:gd name="connsiteX38" fmla="*/ 4064251 w 4206653"/>
                  <a:gd name="connsiteY38" fmla="*/ 847195 h 4338661"/>
                  <a:gd name="connsiteX39" fmla="*/ 3818880 w 4206653"/>
                  <a:gd name="connsiteY39" fmla="*/ 991305 h 4338661"/>
                  <a:gd name="connsiteX40" fmla="*/ 3658531 w 4206653"/>
                  <a:gd name="connsiteY40" fmla="*/ 1093178 h 4338661"/>
                  <a:gd name="connsiteX41" fmla="*/ 3622838 w 4206653"/>
                  <a:gd name="connsiteY41" fmla="*/ 1221401 h 4338661"/>
                  <a:gd name="connsiteX42" fmla="*/ 3577446 w 4206653"/>
                  <a:gd name="connsiteY42" fmla="*/ 1500691 h 4338661"/>
                  <a:gd name="connsiteX43" fmla="*/ 3461833 w 4206653"/>
                  <a:gd name="connsiteY43" fmla="*/ 1726308 h 4338661"/>
                  <a:gd name="connsiteX44" fmla="*/ 3278953 w 4206653"/>
                  <a:gd name="connsiteY44" fmla="*/ 2034918 h 4338661"/>
                  <a:gd name="connsiteX45" fmla="*/ 3233233 w 4206653"/>
                  <a:gd name="connsiteY45" fmla="*/ 2309238 h 4338661"/>
                  <a:gd name="connsiteX46" fmla="*/ 3404683 w 4206653"/>
                  <a:gd name="connsiteY46" fmla="*/ 2457828 h 4338661"/>
                  <a:gd name="connsiteX47" fmla="*/ 3759013 w 4206653"/>
                  <a:gd name="connsiteY47" fmla="*/ 2663568 h 4338661"/>
                  <a:gd name="connsiteX48" fmla="*/ 4079053 w 4206653"/>
                  <a:gd name="connsiteY48" fmla="*/ 2777868 h 4338661"/>
                  <a:gd name="connsiteX49" fmla="*/ 4079053 w 4206653"/>
                  <a:gd name="connsiteY49" fmla="*/ 2880738 h 4338661"/>
                  <a:gd name="connsiteX50" fmla="*/ 3770443 w 4206653"/>
                  <a:gd name="connsiteY50" fmla="*/ 2869308 h 4338661"/>
                  <a:gd name="connsiteX51" fmla="*/ 3404683 w 4206653"/>
                  <a:gd name="connsiteY51" fmla="*/ 2732148 h 4338661"/>
                  <a:gd name="connsiteX52" fmla="*/ 3084643 w 4206653"/>
                  <a:gd name="connsiteY52" fmla="*/ 2663568 h 4338661"/>
                  <a:gd name="connsiteX53" fmla="*/ 2995919 w 4206653"/>
                  <a:gd name="connsiteY53" fmla="*/ 2782832 h 4338661"/>
                  <a:gd name="connsiteX54" fmla="*/ 2832855 w 4206653"/>
                  <a:gd name="connsiteY54" fmla="*/ 2930924 h 4338661"/>
                  <a:gd name="connsiteX55" fmla="*/ 2820111 w 4206653"/>
                  <a:gd name="connsiteY55" fmla="*/ 3026344 h 4338661"/>
                  <a:gd name="connsiteX56" fmla="*/ 2959241 w 4206653"/>
                  <a:gd name="connsiteY56" fmla="*/ 3167976 h 4338661"/>
                  <a:gd name="connsiteX57" fmla="*/ 3176083 w 4206653"/>
                  <a:gd name="connsiteY57" fmla="*/ 3269358 h 4338661"/>
                  <a:gd name="connsiteX58" fmla="*/ 3388239 w 4206653"/>
                  <a:gd name="connsiteY58" fmla="*/ 3442290 h 4338661"/>
                  <a:gd name="connsiteX59" fmla="*/ 3212014 w 4206653"/>
                  <a:gd name="connsiteY59" fmla="*/ 3363782 h 4338661"/>
                  <a:gd name="connsiteX60" fmla="*/ 3004633 w 4206653"/>
                  <a:gd name="connsiteY60" fmla="*/ 3276814 h 4338661"/>
                  <a:gd name="connsiteX61" fmla="*/ 2771676 w 4206653"/>
                  <a:gd name="connsiteY61" fmla="*/ 3166987 h 4338661"/>
                  <a:gd name="connsiteX62" fmla="*/ 2638873 w 4206653"/>
                  <a:gd name="connsiteY62" fmla="*/ 3097908 h 4338661"/>
                  <a:gd name="connsiteX63" fmla="*/ 2570293 w 4206653"/>
                  <a:gd name="connsiteY63" fmla="*/ 3109338 h 4338661"/>
                  <a:gd name="connsiteX64" fmla="*/ 2525557 w 4206653"/>
                  <a:gd name="connsiteY64" fmla="*/ 3326508 h 4338661"/>
                  <a:gd name="connsiteX65" fmla="*/ 2610253 w 4206653"/>
                  <a:gd name="connsiteY65" fmla="*/ 3564053 h 4338661"/>
                  <a:gd name="connsiteX66" fmla="*/ 2682206 w 4206653"/>
                  <a:gd name="connsiteY66" fmla="*/ 4005849 h 4338661"/>
                  <a:gd name="connsiteX67" fmla="*/ 2647915 w 4206653"/>
                  <a:gd name="connsiteY67" fmla="*/ 4183758 h 4338661"/>
                  <a:gd name="connsiteX68" fmla="*/ 2576709 w 4206653"/>
                  <a:gd name="connsiteY68" fmla="*/ 4330348 h 4338661"/>
                  <a:gd name="connsiteX69" fmla="*/ 2595212 w 4206653"/>
                  <a:gd name="connsiteY69" fmla="*/ 3945217 h 4338661"/>
                  <a:gd name="connsiteX70" fmla="*/ 2481240 w 4206653"/>
                  <a:gd name="connsiteY70" fmla="*/ 3566538 h 4338661"/>
                  <a:gd name="connsiteX71" fmla="*/ 2307403 w 4206653"/>
                  <a:gd name="connsiteY71" fmla="*/ 3166488 h 4338661"/>
                  <a:gd name="connsiteX72" fmla="*/ 2261683 w 4206653"/>
                  <a:gd name="connsiteY72" fmla="*/ 3063618 h 4338661"/>
                  <a:gd name="connsiteX73" fmla="*/ 2078803 w 4206653"/>
                  <a:gd name="connsiteY73" fmla="*/ 2949318 h 4338661"/>
                  <a:gd name="connsiteX74" fmla="*/ 1850203 w 4206653"/>
                  <a:gd name="connsiteY74" fmla="*/ 3029328 h 4338661"/>
                  <a:gd name="connsiteX75" fmla="*/ 1415863 w 4206653"/>
                  <a:gd name="connsiteY75" fmla="*/ 3360798 h 4338661"/>
                  <a:gd name="connsiteX76" fmla="*/ 1381573 w 4206653"/>
                  <a:gd name="connsiteY76" fmla="*/ 3680838 h 4338661"/>
                  <a:gd name="connsiteX77" fmla="*/ 1381573 w 4206653"/>
                  <a:gd name="connsiteY77" fmla="*/ 3989448 h 4338661"/>
                  <a:gd name="connsiteX78" fmla="*/ 1290133 w 4206653"/>
                  <a:gd name="connsiteY78" fmla="*/ 4309488 h 4338661"/>
                  <a:gd name="connsiteX79" fmla="*/ 1198693 w 4206653"/>
                  <a:gd name="connsiteY79" fmla="*/ 4298058 h 4338661"/>
                  <a:gd name="connsiteX80" fmla="*/ 1187263 w 4206653"/>
                  <a:gd name="connsiteY80" fmla="*/ 4080888 h 4338661"/>
                  <a:gd name="connsiteX81" fmla="*/ 1198693 w 4206653"/>
                  <a:gd name="connsiteY81" fmla="*/ 3909438 h 4338661"/>
                  <a:gd name="connsiteX82" fmla="*/ 970093 w 4206653"/>
                  <a:gd name="connsiteY82" fmla="*/ 3989448 h 4338661"/>
                  <a:gd name="connsiteX83" fmla="*/ 718633 w 4206653"/>
                  <a:gd name="connsiteY83" fmla="*/ 4069458 h 4338661"/>
                  <a:gd name="connsiteX84" fmla="*/ 741493 w 4206653"/>
                  <a:gd name="connsiteY84" fmla="*/ 3955158 h 4338661"/>
                  <a:gd name="connsiteX85" fmla="*/ 1130113 w 4206653"/>
                  <a:gd name="connsiteY85" fmla="*/ 3795138 h 4338661"/>
                  <a:gd name="connsiteX86" fmla="*/ 1278703 w 4206653"/>
                  <a:gd name="connsiteY86" fmla="*/ 3726558 h 4338661"/>
                  <a:gd name="connsiteX87" fmla="*/ 1221553 w 4206653"/>
                  <a:gd name="connsiteY87" fmla="*/ 3372228 h 4338661"/>
                  <a:gd name="connsiteX88" fmla="*/ 1324423 w 4206653"/>
                  <a:gd name="connsiteY88" fmla="*/ 3120768 h 4338661"/>
                  <a:gd name="connsiteX89" fmla="*/ 1393003 w 4206653"/>
                  <a:gd name="connsiteY89" fmla="*/ 3052188 h 4338661"/>
                  <a:gd name="connsiteX90" fmla="*/ 1084393 w 4206653"/>
                  <a:gd name="connsiteY90" fmla="*/ 3029328 h 4338661"/>
                  <a:gd name="connsiteX91" fmla="*/ 730063 w 4206653"/>
                  <a:gd name="connsiteY91" fmla="*/ 2960748 h 4338661"/>
                  <a:gd name="connsiteX92" fmla="*/ 375733 w 4206653"/>
                  <a:gd name="connsiteY92" fmla="*/ 3132198 h 4338661"/>
                  <a:gd name="connsiteX93" fmla="*/ 421453 w 4206653"/>
                  <a:gd name="connsiteY93" fmla="*/ 3029328 h 4338661"/>
                  <a:gd name="connsiteX94" fmla="*/ 627193 w 4206653"/>
                  <a:gd name="connsiteY94" fmla="*/ 2926458 h 4338661"/>
                  <a:gd name="connsiteX95" fmla="*/ 810073 w 4206653"/>
                  <a:gd name="connsiteY95" fmla="*/ 2755008 h 4338661"/>
                  <a:gd name="connsiteX96" fmla="*/ 1152973 w 4206653"/>
                  <a:gd name="connsiteY96" fmla="*/ 2777868 h 4338661"/>
                  <a:gd name="connsiteX97" fmla="*/ 1461583 w 4206653"/>
                  <a:gd name="connsiteY97" fmla="*/ 2823588 h 4338661"/>
                  <a:gd name="connsiteX98" fmla="*/ 1953073 w 4206653"/>
                  <a:gd name="connsiteY98" fmla="*/ 2663568 h 4338661"/>
                  <a:gd name="connsiteX99" fmla="*/ 1701613 w 4206653"/>
                  <a:gd name="connsiteY99" fmla="*/ 2263518 h 4338661"/>
                  <a:gd name="connsiteX100" fmla="*/ 1690183 w 4206653"/>
                  <a:gd name="connsiteY100" fmla="*/ 1966338 h 4338661"/>
                  <a:gd name="connsiteX101" fmla="*/ 1381991 w 4206653"/>
                  <a:gd name="connsiteY101" fmla="*/ 1841604 h 4338661"/>
                  <a:gd name="connsiteX102" fmla="*/ 1095823 w 4206653"/>
                  <a:gd name="connsiteY102" fmla="*/ 1714878 h 4338661"/>
                  <a:gd name="connsiteX103" fmla="*/ 746507 w 4206653"/>
                  <a:gd name="connsiteY103" fmla="*/ 1626415 h 4338661"/>
                  <a:gd name="connsiteX104" fmla="*/ 352873 w 4206653"/>
                  <a:gd name="connsiteY104" fmla="*/ 1726308 h 4338661"/>
                  <a:gd name="connsiteX105" fmla="*/ 113171 w 4206653"/>
                  <a:gd name="connsiteY105" fmla="*/ 1763582 h 4338661"/>
                  <a:gd name="connsiteX106" fmla="*/ 9973 w 4206653"/>
                  <a:gd name="connsiteY106" fmla="*/ 1737738 h 4338661"/>
                  <a:gd name="connsiteX107" fmla="*/ 348516 w 4206653"/>
                  <a:gd name="connsiteY107" fmla="*/ 1643812 h 4338661"/>
                  <a:gd name="connsiteX108" fmla="*/ 653097 w 4206653"/>
                  <a:gd name="connsiteY108" fmla="*/ 1543920 h 4338661"/>
                  <a:gd name="connsiteX109" fmla="*/ 1072963 w 4206653"/>
                  <a:gd name="connsiteY109" fmla="*/ 1612008 h 4338661"/>
                  <a:gd name="connsiteX110" fmla="*/ 1244413 w 4206653"/>
                  <a:gd name="connsiteY110" fmla="*/ 1657728 h 4338661"/>
                  <a:gd name="connsiteX111" fmla="*/ 1205766 w 4206653"/>
                  <a:gd name="connsiteY111" fmla="*/ 1451988 h 4338661"/>
                  <a:gd name="connsiteX112" fmla="*/ 1046313 w 4206653"/>
                  <a:gd name="connsiteY112" fmla="*/ 815409 h 4338661"/>
                  <a:gd name="connsiteX113" fmla="*/ 1221553 w 4206653"/>
                  <a:gd name="connsiteY113" fmla="*/ 1211958 h 4338661"/>
                  <a:gd name="connsiteX0" fmla="*/ 1221553 w 4206653"/>
                  <a:gd name="connsiteY0" fmla="*/ 1211958 h 4460042"/>
                  <a:gd name="connsiteX1" fmla="*/ 1343911 w 4206653"/>
                  <a:gd name="connsiteY1" fmla="*/ 1559828 h 4460042"/>
                  <a:gd name="connsiteX2" fmla="*/ 1553023 w 4206653"/>
                  <a:gd name="connsiteY2" fmla="*/ 1657728 h 4460042"/>
                  <a:gd name="connsiteX3" fmla="*/ 1907353 w 4206653"/>
                  <a:gd name="connsiteY3" fmla="*/ 1680588 h 4460042"/>
                  <a:gd name="connsiteX4" fmla="*/ 2021653 w 4206653"/>
                  <a:gd name="connsiteY4" fmla="*/ 1543428 h 4460042"/>
                  <a:gd name="connsiteX5" fmla="*/ 2124523 w 4206653"/>
                  <a:gd name="connsiteY5" fmla="*/ 1291968 h 4460042"/>
                  <a:gd name="connsiteX6" fmla="*/ 2124523 w 4206653"/>
                  <a:gd name="connsiteY6" fmla="*/ 1120518 h 4460042"/>
                  <a:gd name="connsiteX7" fmla="*/ 2068029 w 4206653"/>
                  <a:gd name="connsiteY7" fmla="*/ 825325 h 4460042"/>
                  <a:gd name="connsiteX8" fmla="*/ 2078803 w 4206653"/>
                  <a:gd name="connsiteY8" fmla="*/ 777618 h 4460042"/>
                  <a:gd name="connsiteX9" fmla="*/ 2170243 w 4206653"/>
                  <a:gd name="connsiteY9" fmla="*/ 1086228 h 4460042"/>
                  <a:gd name="connsiteX10" fmla="*/ 2215963 w 4206653"/>
                  <a:gd name="connsiteY10" fmla="*/ 1269108 h 4460042"/>
                  <a:gd name="connsiteX11" fmla="*/ 2284543 w 4206653"/>
                  <a:gd name="connsiteY11" fmla="*/ 1303398 h 4460042"/>
                  <a:gd name="connsiteX12" fmla="*/ 2330263 w 4206653"/>
                  <a:gd name="connsiteY12" fmla="*/ 1166238 h 4460042"/>
                  <a:gd name="connsiteX13" fmla="*/ 2467423 w 4206653"/>
                  <a:gd name="connsiteY13" fmla="*/ 880488 h 4460042"/>
                  <a:gd name="connsiteX14" fmla="*/ 2558863 w 4206653"/>
                  <a:gd name="connsiteY14" fmla="*/ 640458 h 4460042"/>
                  <a:gd name="connsiteX15" fmla="*/ 2616013 w 4206653"/>
                  <a:gd name="connsiteY15" fmla="*/ 537588 h 4460042"/>
                  <a:gd name="connsiteX16" fmla="*/ 2558863 w 4206653"/>
                  <a:gd name="connsiteY16" fmla="*/ 789048 h 4460042"/>
                  <a:gd name="connsiteX17" fmla="*/ 2444563 w 4206653"/>
                  <a:gd name="connsiteY17" fmla="*/ 1097658 h 4460042"/>
                  <a:gd name="connsiteX18" fmla="*/ 2375983 w 4206653"/>
                  <a:gd name="connsiteY18" fmla="*/ 1406268 h 4460042"/>
                  <a:gd name="connsiteX19" fmla="*/ 2558863 w 4206653"/>
                  <a:gd name="connsiteY19" fmla="*/ 1577718 h 4460042"/>
                  <a:gd name="connsiteX20" fmla="*/ 2878903 w 4206653"/>
                  <a:gd name="connsiteY20" fmla="*/ 1657728 h 4460042"/>
                  <a:gd name="connsiteX21" fmla="*/ 3187513 w 4206653"/>
                  <a:gd name="connsiteY21" fmla="*/ 1657728 h 4460042"/>
                  <a:gd name="connsiteX22" fmla="*/ 3370393 w 4206653"/>
                  <a:gd name="connsiteY22" fmla="*/ 1566288 h 4460042"/>
                  <a:gd name="connsiteX23" fmla="*/ 3488066 w 4206653"/>
                  <a:gd name="connsiteY23" fmla="*/ 1246753 h 4460042"/>
                  <a:gd name="connsiteX24" fmla="*/ 3495138 w 4206653"/>
                  <a:gd name="connsiteY24" fmla="*/ 1115548 h 4460042"/>
                  <a:gd name="connsiteX25" fmla="*/ 3493650 w 4206653"/>
                  <a:gd name="connsiteY25" fmla="*/ 1063976 h 4460042"/>
                  <a:gd name="connsiteX26" fmla="*/ 3450403 w 4206653"/>
                  <a:gd name="connsiteY26" fmla="*/ 777618 h 4460042"/>
                  <a:gd name="connsiteX27" fmla="*/ 3119893 w 4206653"/>
                  <a:gd name="connsiteY27" fmla="*/ 321571 h 4460042"/>
                  <a:gd name="connsiteX28" fmla="*/ 3497351 w 4206653"/>
                  <a:gd name="connsiteY28" fmla="*/ 674883 h 4460042"/>
                  <a:gd name="connsiteX29" fmla="*/ 3759013 w 4206653"/>
                  <a:gd name="connsiteY29" fmla="*/ 571878 h 4460042"/>
                  <a:gd name="connsiteX30" fmla="*/ 3999043 w 4206653"/>
                  <a:gd name="connsiteY30" fmla="*/ 91818 h 4460042"/>
                  <a:gd name="connsiteX31" fmla="*/ 4033333 w 4206653"/>
                  <a:gd name="connsiteY31" fmla="*/ 11808 h 4460042"/>
                  <a:gd name="connsiteX32" fmla="*/ 3984569 w 4206653"/>
                  <a:gd name="connsiteY32" fmla="*/ 247366 h 4460042"/>
                  <a:gd name="connsiteX33" fmla="*/ 3812791 w 4206653"/>
                  <a:gd name="connsiteY33" fmla="*/ 647417 h 4460042"/>
                  <a:gd name="connsiteX34" fmla="*/ 3592906 w 4206653"/>
                  <a:gd name="connsiteY34" fmla="*/ 811408 h 4460042"/>
                  <a:gd name="connsiteX35" fmla="*/ 3604425 w 4206653"/>
                  <a:gd name="connsiteY35" fmla="*/ 999253 h 4460042"/>
                  <a:gd name="connsiteX36" fmla="*/ 3872985 w 4206653"/>
                  <a:gd name="connsiteY36" fmla="*/ 881976 h 4460042"/>
                  <a:gd name="connsiteX37" fmla="*/ 4200754 w 4206653"/>
                  <a:gd name="connsiteY37" fmla="*/ 774136 h 4460042"/>
                  <a:gd name="connsiteX38" fmla="*/ 4064251 w 4206653"/>
                  <a:gd name="connsiteY38" fmla="*/ 847195 h 4460042"/>
                  <a:gd name="connsiteX39" fmla="*/ 3818880 w 4206653"/>
                  <a:gd name="connsiteY39" fmla="*/ 991305 h 4460042"/>
                  <a:gd name="connsiteX40" fmla="*/ 3658531 w 4206653"/>
                  <a:gd name="connsiteY40" fmla="*/ 1093178 h 4460042"/>
                  <a:gd name="connsiteX41" fmla="*/ 3622838 w 4206653"/>
                  <a:gd name="connsiteY41" fmla="*/ 1221401 h 4460042"/>
                  <a:gd name="connsiteX42" fmla="*/ 3577446 w 4206653"/>
                  <a:gd name="connsiteY42" fmla="*/ 1500691 h 4460042"/>
                  <a:gd name="connsiteX43" fmla="*/ 3461833 w 4206653"/>
                  <a:gd name="connsiteY43" fmla="*/ 1726308 h 4460042"/>
                  <a:gd name="connsiteX44" fmla="*/ 3278953 w 4206653"/>
                  <a:gd name="connsiteY44" fmla="*/ 2034918 h 4460042"/>
                  <a:gd name="connsiteX45" fmla="*/ 3233233 w 4206653"/>
                  <a:gd name="connsiteY45" fmla="*/ 2309238 h 4460042"/>
                  <a:gd name="connsiteX46" fmla="*/ 3404683 w 4206653"/>
                  <a:gd name="connsiteY46" fmla="*/ 2457828 h 4460042"/>
                  <a:gd name="connsiteX47" fmla="*/ 3759013 w 4206653"/>
                  <a:gd name="connsiteY47" fmla="*/ 2663568 h 4460042"/>
                  <a:gd name="connsiteX48" fmla="*/ 4079053 w 4206653"/>
                  <a:gd name="connsiteY48" fmla="*/ 2777868 h 4460042"/>
                  <a:gd name="connsiteX49" fmla="*/ 4079053 w 4206653"/>
                  <a:gd name="connsiteY49" fmla="*/ 2880738 h 4460042"/>
                  <a:gd name="connsiteX50" fmla="*/ 3770443 w 4206653"/>
                  <a:gd name="connsiteY50" fmla="*/ 2869308 h 4460042"/>
                  <a:gd name="connsiteX51" fmla="*/ 3404683 w 4206653"/>
                  <a:gd name="connsiteY51" fmla="*/ 2732148 h 4460042"/>
                  <a:gd name="connsiteX52" fmla="*/ 3084643 w 4206653"/>
                  <a:gd name="connsiteY52" fmla="*/ 2663568 h 4460042"/>
                  <a:gd name="connsiteX53" fmla="*/ 2995919 w 4206653"/>
                  <a:gd name="connsiteY53" fmla="*/ 2782832 h 4460042"/>
                  <a:gd name="connsiteX54" fmla="*/ 2832855 w 4206653"/>
                  <a:gd name="connsiteY54" fmla="*/ 2930924 h 4460042"/>
                  <a:gd name="connsiteX55" fmla="*/ 2820111 w 4206653"/>
                  <a:gd name="connsiteY55" fmla="*/ 3026344 h 4460042"/>
                  <a:gd name="connsiteX56" fmla="*/ 2959241 w 4206653"/>
                  <a:gd name="connsiteY56" fmla="*/ 3167976 h 4460042"/>
                  <a:gd name="connsiteX57" fmla="*/ 3176083 w 4206653"/>
                  <a:gd name="connsiteY57" fmla="*/ 3269358 h 4460042"/>
                  <a:gd name="connsiteX58" fmla="*/ 3388239 w 4206653"/>
                  <a:gd name="connsiteY58" fmla="*/ 3442290 h 4460042"/>
                  <a:gd name="connsiteX59" fmla="*/ 3212014 w 4206653"/>
                  <a:gd name="connsiteY59" fmla="*/ 3363782 h 4460042"/>
                  <a:gd name="connsiteX60" fmla="*/ 3004633 w 4206653"/>
                  <a:gd name="connsiteY60" fmla="*/ 3276814 h 4460042"/>
                  <a:gd name="connsiteX61" fmla="*/ 2771676 w 4206653"/>
                  <a:gd name="connsiteY61" fmla="*/ 3166987 h 4460042"/>
                  <a:gd name="connsiteX62" fmla="*/ 2638873 w 4206653"/>
                  <a:gd name="connsiteY62" fmla="*/ 3097908 h 4460042"/>
                  <a:gd name="connsiteX63" fmla="*/ 2570293 w 4206653"/>
                  <a:gd name="connsiteY63" fmla="*/ 3109338 h 4460042"/>
                  <a:gd name="connsiteX64" fmla="*/ 2525557 w 4206653"/>
                  <a:gd name="connsiteY64" fmla="*/ 3326508 h 4460042"/>
                  <a:gd name="connsiteX65" fmla="*/ 2610253 w 4206653"/>
                  <a:gd name="connsiteY65" fmla="*/ 3564053 h 4460042"/>
                  <a:gd name="connsiteX66" fmla="*/ 2682206 w 4206653"/>
                  <a:gd name="connsiteY66" fmla="*/ 4005849 h 4460042"/>
                  <a:gd name="connsiteX67" fmla="*/ 2647915 w 4206653"/>
                  <a:gd name="connsiteY67" fmla="*/ 4183758 h 4460042"/>
                  <a:gd name="connsiteX68" fmla="*/ 2539703 w 4206653"/>
                  <a:gd name="connsiteY68" fmla="*/ 4455574 h 4460042"/>
                  <a:gd name="connsiteX69" fmla="*/ 2595212 w 4206653"/>
                  <a:gd name="connsiteY69" fmla="*/ 3945217 h 4460042"/>
                  <a:gd name="connsiteX70" fmla="*/ 2481240 w 4206653"/>
                  <a:gd name="connsiteY70" fmla="*/ 3566538 h 4460042"/>
                  <a:gd name="connsiteX71" fmla="*/ 2307403 w 4206653"/>
                  <a:gd name="connsiteY71" fmla="*/ 3166488 h 4460042"/>
                  <a:gd name="connsiteX72" fmla="*/ 2261683 w 4206653"/>
                  <a:gd name="connsiteY72" fmla="*/ 3063618 h 4460042"/>
                  <a:gd name="connsiteX73" fmla="*/ 2078803 w 4206653"/>
                  <a:gd name="connsiteY73" fmla="*/ 2949318 h 4460042"/>
                  <a:gd name="connsiteX74" fmla="*/ 1850203 w 4206653"/>
                  <a:gd name="connsiteY74" fmla="*/ 3029328 h 4460042"/>
                  <a:gd name="connsiteX75" fmla="*/ 1415863 w 4206653"/>
                  <a:gd name="connsiteY75" fmla="*/ 3360798 h 4460042"/>
                  <a:gd name="connsiteX76" fmla="*/ 1381573 w 4206653"/>
                  <a:gd name="connsiteY76" fmla="*/ 3680838 h 4460042"/>
                  <a:gd name="connsiteX77" fmla="*/ 1381573 w 4206653"/>
                  <a:gd name="connsiteY77" fmla="*/ 3989448 h 4460042"/>
                  <a:gd name="connsiteX78" fmla="*/ 1290133 w 4206653"/>
                  <a:gd name="connsiteY78" fmla="*/ 4309488 h 4460042"/>
                  <a:gd name="connsiteX79" fmla="*/ 1198693 w 4206653"/>
                  <a:gd name="connsiteY79" fmla="*/ 4298058 h 4460042"/>
                  <a:gd name="connsiteX80" fmla="*/ 1187263 w 4206653"/>
                  <a:gd name="connsiteY80" fmla="*/ 4080888 h 4460042"/>
                  <a:gd name="connsiteX81" fmla="*/ 1198693 w 4206653"/>
                  <a:gd name="connsiteY81" fmla="*/ 3909438 h 4460042"/>
                  <a:gd name="connsiteX82" fmla="*/ 970093 w 4206653"/>
                  <a:gd name="connsiteY82" fmla="*/ 3989448 h 4460042"/>
                  <a:gd name="connsiteX83" fmla="*/ 718633 w 4206653"/>
                  <a:gd name="connsiteY83" fmla="*/ 4069458 h 4460042"/>
                  <a:gd name="connsiteX84" fmla="*/ 741493 w 4206653"/>
                  <a:gd name="connsiteY84" fmla="*/ 3955158 h 4460042"/>
                  <a:gd name="connsiteX85" fmla="*/ 1130113 w 4206653"/>
                  <a:gd name="connsiteY85" fmla="*/ 3795138 h 4460042"/>
                  <a:gd name="connsiteX86" fmla="*/ 1278703 w 4206653"/>
                  <a:gd name="connsiteY86" fmla="*/ 3726558 h 4460042"/>
                  <a:gd name="connsiteX87" fmla="*/ 1221553 w 4206653"/>
                  <a:gd name="connsiteY87" fmla="*/ 3372228 h 4460042"/>
                  <a:gd name="connsiteX88" fmla="*/ 1324423 w 4206653"/>
                  <a:gd name="connsiteY88" fmla="*/ 3120768 h 4460042"/>
                  <a:gd name="connsiteX89" fmla="*/ 1393003 w 4206653"/>
                  <a:gd name="connsiteY89" fmla="*/ 3052188 h 4460042"/>
                  <a:gd name="connsiteX90" fmla="*/ 1084393 w 4206653"/>
                  <a:gd name="connsiteY90" fmla="*/ 3029328 h 4460042"/>
                  <a:gd name="connsiteX91" fmla="*/ 730063 w 4206653"/>
                  <a:gd name="connsiteY91" fmla="*/ 2960748 h 4460042"/>
                  <a:gd name="connsiteX92" fmla="*/ 375733 w 4206653"/>
                  <a:gd name="connsiteY92" fmla="*/ 3132198 h 4460042"/>
                  <a:gd name="connsiteX93" fmla="*/ 421453 w 4206653"/>
                  <a:gd name="connsiteY93" fmla="*/ 3029328 h 4460042"/>
                  <a:gd name="connsiteX94" fmla="*/ 627193 w 4206653"/>
                  <a:gd name="connsiteY94" fmla="*/ 2926458 h 4460042"/>
                  <a:gd name="connsiteX95" fmla="*/ 810073 w 4206653"/>
                  <a:gd name="connsiteY95" fmla="*/ 2755008 h 4460042"/>
                  <a:gd name="connsiteX96" fmla="*/ 1152973 w 4206653"/>
                  <a:gd name="connsiteY96" fmla="*/ 2777868 h 4460042"/>
                  <a:gd name="connsiteX97" fmla="*/ 1461583 w 4206653"/>
                  <a:gd name="connsiteY97" fmla="*/ 2823588 h 4460042"/>
                  <a:gd name="connsiteX98" fmla="*/ 1953073 w 4206653"/>
                  <a:gd name="connsiteY98" fmla="*/ 2663568 h 4460042"/>
                  <a:gd name="connsiteX99" fmla="*/ 1701613 w 4206653"/>
                  <a:gd name="connsiteY99" fmla="*/ 2263518 h 4460042"/>
                  <a:gd name="connsiteX100" fmla="*/ 1690183 w 4206653"/>
                  <a:gd name="connsiteY100" fmla="*/ 1966338 h 4460042"/>
                  <a:gd name="connsiteX101" fmla="*/ 1381991 w 4206653"/>
                  <a:gd name="connsiteY101" fmla="*/ 1841604 h 4460042"/>
                  <a:gd name="connsiteX102" fmla="*/ 1095823 w 4206653"/>
                  <a:gd name="connsiteY102" fmla="*/ 1714878 h 4460042"/>
                  <a:gd name="connsiteX103" fmla="*/ 746507 w 4206653"/>
                  <a:gd name="connsiteY103" fmla="*/ 1626415 h 4460042"/>
                  <a:gd name="connsiteX104" fmla="*/ 352873 w 4206653"/>
                  <a:gd name="connsiteY104" fmla="*/ 1726308 h 4460042"/>
                  <a:gd name="connsiteX105" fmla="*/ 113171 w 4206653"/>
                  <a:gd name="connsiteY105" fmla="*/ 1763582 h 4460042"/>
                  <a:gd name="connsiteX106" fmla="*/ 9973 w 4206653"/>
                  <a:gd name="connsiteY106" fmla="*/ 1737738 h 4460042"/>
                  <a:gd name="connsiteX107" fmla="*/ 348516 w 4206653"/>
                  <a:gd name="connsiteY107" fmla="*/ 1643812 h 4460042"/>
                  <a:gd name="connsiteX108" fmla="*/ 653097 w 4206653"/>
                  <a:gd name="connsiteY108" fmla="*/ 1543920 h 4460042"/>
                  <a:gd name="connsiteX109" fmla="*/ 1072963 w 4206653"/>
                  <a:gd name="connsiteY109" fmla="*/ 1612008 h 4460042"/>
                  <a:gd name="connsiteX110" fmla="*/ 1244413 w 4206653"/>
                  <a:gd name="connsiteY110" fmla="*/ 1657728 h 4460042"/>
                  <a:gd name="connsiteX111" fmla="*/ 1205766 w 4206653"/>
                  <a:gd name="connsiteY111" fmla="*/ 1451988 h 4460042"/>
                  <a:gd name="connsiteX112" fmla="*/ 1046313 w 4206653"/>
                  <a:gd name="connsiteY112" fmla="*/ 815409 h 4460042"/>
                  <a:gd name="connsiteX113" fmla="*/ 1221553 w 4206653"/>
                  <a:gd name="connsiteY113" fmla="*/ 1211958 h 4460042"/>
                  <a:gd name="connsiteX0" fmla="*/ 1221553 w 4206653"/>
                  <a:gd name="connsiteY0" fmla="*/ 1211958 h 4460500"/>
                  <a:gd name="connsiteX1" fmla="*/ 1343911 w 4206653"/>
                  <a:gd name="connsiteY1" fmla="*/ 1559828 h 4460500"/>
                  <a:gd name="connsiteX2" fmla="*/ 1553023 w 4206653"/>
                  <a:gd name="connsiteY2" fmla="*/ 1657728 h 4460500"/>
                  <a:gd name="connsiteX3" fmla="*/ 1907353 w 4206653"/>
                  <a:gd name="connsiteY3" fmla="*/ 1680588 h 4460500"/>
                  <a:gd name="connsiteX4" fmla="*/ 2021653 w 4206653"/>
                  <a:gd name="connsiteY4" fmla="*/ 1543428 h 4460500"/>
                  <a:gd name="connsiteX5" fmla="*/ 2124523 w 4206653"/>
                  <a:gd name="connsiteY5" fmla="*/ 1291968 h 4460500"/>
                  <a:gd name="connsiteX6" fmla="*/ 2124523 w 4206653"/>
                  <a:gd name="connsiteY6" fmla="*/ 1120518 h 4460500"/>
                  <a:gd name="connsiteX7" fmla="*/ 2068029 w 4206653"/>
                  <a:gd name="connsiteY7" fmla="*/ 825325 h 4460500"/>
                  <a:gd name="connsiteX8" fmla="*/ 2078803 w 4206653"/>
                  <a:gd name="connsiteY8" fmla="*/ 777618 h 4460500"/>
                  <a:gd name="connsiteX9" fmla="*/ 2170243 w 4206653"/>
                  <a:gd name="connsiteY9" fmla="*/ 1086228 h 4460500"/>
                  <a:gd name="connsiteX10" fmla="*/ 2215963 w 4206653"/>
                  <a:gd name="connsiteY10" fmla="*/ 1269108 h 4460500"/>
                  <a:gd name="connsiteX11" fmla="*/ 2284543 w 4206653"/>
                  <a:gd name="connsiteY11" fmla="*/ 1303398 h 4460500"/>
                  <a:gd name="connsiteX12" fmla="*/ 2330263 w 4206653"/>
                  <a:gd name="connsiteY12" fmla="*/ 1166238 h 4460500"/>
                  <a:gd name="connsiteX13" fmla="*/ 2467423 w 4206653"/>
                  <a:gd name="connsiteY13" fmla="*/ 880488 h 4460500"/>
                  <a:gd name="connsiteX14" fmla="*/ 2558863 w 4206653"/>
                  <a:gd name="connsiteY14" fmla="*/ 640458 h 4460500"/>
                  <a:gd name="connsiteX15" fmla="*/ 2616013 w 4206653"/>
                  <a:gd name="connsiteY15" fmla="*/ 537588 h 4460500"/>
                  <a:gd name="connsiteX16" fmla="*/ 2558863 w 4206653"/>
                  <a:gd name="connsiteY16" fmla="*/ 789048 h 4460500"/>
                  <a:gd name="connsiteX17" fmla="*/ 2444563 w 4206653"/>
                  <a:gd name="connsiteY17" fmla="*/ 1097658 h 4460500"/>
                  <a:gd name="connsiteX18" fmla="*/ 2375983 w 4206653"/>
                  <a:gd name="connsiteY18" fmla="*/ 1406268 h 4460500"/>
                  <a:gd name="connsiteX19" fmla="*/ 2558863 w 4206653"/>
                  <a:gd name="connsiteY19" fmla="*/ 1577718 h 4460500"/>
                  <a:gd name="connsiteX20" fmla="*/ 2878903 w 4206653"/>
                  <a:gd name="connsiteY20" fmla="*/ 1657728 h 4460500"/>
                  <a:gd name="connsiteX21" fmla="*/ 3187513 w 4206653"/>
                  <a:gd name="connsiteY21" fmla="*/ 1657728 h 4460500"/>
                  <a:gd name="connsiteX22" fmla="*/ 3370393 w 4206653"/>
                  <a:gd name="connsiteY22" fmla="*/ 1566288 h 4460500"/>
                  <a:gd name="connsiteX23" fmla="*/ 3488066 w 4206653"/>
                  <a:gd name="connsiteY23" fmla="*/ 1246753 h 4460500"/>
                  <a:gd name="connsiteX24" fmla="*/ 3495138 w 4206653"/>
                  <a:gd name="connsiteY24" fmla="*/ 1115548 h 4460500"/>
                  <a:gd name="connsiteX25" fmla="*/ 3493650 w 4206653"/>
                  <a:gd name="connsiteY25" fmla="*/ 1063976 h 4460500"/>
                  <a:gd name="connsiteX26" fmla="*/ 3450403 w 4206653"/>
                  <a:gd name="connsiteY26" fmla="*/ 777618 h 4460500"/>
                  <a:gd name="connsiteX27" fmla="*/ 3119893 w 4206653"/>
                  <a:gd name="connsiteY27" fmla="*/ 321571 h 4460500"/>
                  <a:gd name="connsiteX28" fmla="*/ 3497351 w 4206653"/>
                  <a:gd name="connsiteY28" fmla="*/ 674883 h 4460500"/>
                  <a:gd name="connsiteX29" fmla="*/ 3759013 w 4206653"/>
                  <a:gd name="connsiteY29" fmla="*/ 571878 h 4460500"/>
                  <a:gd name="connsiteX30" fmla="*/ 3999043 w 4206653"/>
                  <a:gd name="connsiteY30" fmla="*/ 91818 h 4460500"/>
                  <a:gd name="connsiteX31" fmla="*/ 4033333 w 4206653"/>
                  <a:gd name="connsiteY31" fmla="*/ 11808 h 4460500"/>
                  <a:gd name="connsiteX32" fmla="*/ 3984569 w 4206653"/>
                  <a:gd name="connsiteY32" fmla="*/ 247366 h 4460500"/>
                  <a:gd name="connsiteX33" fmla="*/ 3812791 w 4206653"/>
                  <a:gd name="connsiteY33" fmla="*/ 647417 h 4460500"/>
                  <a:gd name="connsiteX34" fmla="*/ 3592906 w 4206653"/>
                  <a:gd name="connsiteY34" fmla="*/ 811408 h 4460500"/>
                  <a:gd name="connsiteX35" fmla="*/ 3604425 w 4206653"/>
                  <a:gd name="connsiteY35" fmla="*/ 999253 h 4460500"/>
                  <a:gd name="connsiteX36" fmla="*/ 3872985 w 4206653"/>
                  <a:gd name="connsiteY36" fmla="*/ 881976 h 4460500"/>
                  <a:gd name="connsiteX37" fmla="*/ 4200754 w 4206653"/>
                  <a:gd name="connsiteY37" fmla="*/ 774136 h 4460500"/>
                  <a:gd name="connsiteX38" fmla="*/ 4064251 w 4206653"/>
                  <a:gd name="connsiteY38" fmla="*/ 847195 h 4460500"/>
                  <a:gd name="connsiteX39" fmla="*/ 3818880 w 4206653"/>
                  <a:gd name="connsiteY39" fmla="*/ 991305 h 4460500"/>
                  <a:gd name="connsiteX40" fmla="*/ 3658531 w 4206653"/>
                  <a:gd name="connsiteY40" fmla="*/ 1093178 h 4460500"/>
                  <a:gd name="connsiteX41" fmla="*/ 3622838 w 4206653"/>
                  <a:gd name="connsiteY41" fmla="*/ 1221401 h 4460500"/>
                  <a:gd name="connsiteX42" fmla="*/ 3577446 w 4206653"/>
                  <a:gd name="connsiteY42" fmla="*/ 1500691 h 4460500"/>
                  <a:gd name="connsiteX43" fmla="*/ 3461833 w 4206653"/>
                  <a:gd name="connsiteY43" fmla="*/ 1726308 h 4460500"/>
                  <a:gd name="connsiteX44" fmla="*/ 3278953 w 4206653"/>
                  <a:gd name="connsiteY44" fmla="*/ 2034918 h 4460500"/>
                  <a:gd name="connsiteX45" fmla="*/ 3233233 w 4206653"/>
                  <a:gd name="connsiteY45" fmla="*/ 2309238 h 4460500"/>
                  <a:gd name="connsiteX46" fmla="*/ 3404683 w 4206653"/>
                  <a:gd name="connsiteY46" fmla="*/ 2457828 h 4460500"/>
                  <a:gd name="connsiteX47" fmla="*/ 3759013 w 4206653"/>
                  <a:gd name="connsiteY47" fmla="*/ 2663568 h 4460500"/>
                  <a:gd name="connsiteX48" fmla="*/ 4079053 w 4206653"/>
                  <a:gd name="connsiteY48" fmla="*/ 2777868 h 4460500"/>
                  <a:gd name="connsiteX49" fmla="*/ 4079053 w 4206653"/>
                  <a:gd name="connsiteY49" fmla="*/ 2880738 h 4460500"/>
                  <a:gd name="connsiteX50" fmla="*/ 3770443 w 4206653"/>
                  <a:gd name="connsiteY50" fmla="*/ 2869308 h 4460500"/>
                  <a:gd name="connsiteX51" fmla="*/ 3404683 w 4206653"/>
                  <a:gd name="connsiteY51" fmla="*/ 2732148 h 4460500"/>
                  <a:gd name="connsiteX52" fmla="*/ 3084643 w 4206653"/>
                  <a:gd name="connsiteY52" fmla="*/ 2663568 h 4460500"/>
                  <a:gd name="connsiteX53" fmla="*/ 2995919 w 4206653"/>
                  <a:gd name="connsiteY53" fmla="*/ 2782832 h 4460500"/>
                  <a:gd name="connsiteX54" fmla="*/ 2832855 w 4206653"/>
                  <a:gd name="connsiteY54" fmla="*/ 2930924 h 4460500"/>
                  <a:gd name="connsiteX55" fmla="*/ 2820111 w 4206653"/>
                  <a:gd name="connsiteY55" fmla="*/ 3026344 h 4460500"/>
                  <a:gd name="connsiteX56" fmla="*/ 2959241 w 4206653"/>
                  <a:gd name="connsiteY56" fmla="*/ 3167976 h 4460500"/>
                  <a:gd name="connsiteX57" fmla="*/ 3176083 w 4206653"/>
                  <a:gd name="connsiteY57" fmla="*/ 3269358 h 4460500"/>
                  <a:gd name="connsiteX58" fmla="*/ 3388239 w 4206653"/>
                  <a:gd name="connsiteY58" fmla="*/ 3442290 h 4460500"/>
                  <a:gd name="connsiteX59" fmla="*/ 3212014 w 4206653"/>
                  <a:gd name="connsiteY59" fmla="*/ 3363782 h 4460500"/>
                  <a:gd name="connsiteX60" fmla="*/ 3004633 w 4206653"/>
                  <a:gd name="connsiteY60" fmla="*/ 3276814 h 4460500"/>
                  <a:gd name="connsiteX61" fmla="*/ 2771676 w 4206653"/>
                  <a:gd name="connsiteY61" fmla="*/ 3166987 h 4460500"/>
                  <a:gd name="connsiteX62" fmla="*/ 2638873 w 4206653"/>
                  <a:gd name="connsiteY62" fmla="*/ 3097908 h 4460500"/>
                  <a:gd name="connsiteX63" fmla="*/ 2570293 w 4206653"/>
                  <a:gd name="connsiteY63" fmla="*/ 3109338 h 4460500"/>
                  <a:gd name="connsiteX64" fmla="*/ 2525557 w 4206653"/>
                  <a:gd name="connsiteY64" fmla="*/ 3326508 h 4460500"/>
                  <a:gd name="connsiteX65" fmla="*/ 2610253 w 4206653"/>
                  <a:gd name="connsiteY65" fmla="*/ 3564053 h 4460500"/>
                  <a:gd name="connsiteX66" fmla="*/ 2682206 w 4206653"/>
                  <a:gd name="connsiteY66" fmla="*/ 4005849 h 4460500"/>
                  <a:gd name="connsiteX67" fmla="*/ 2633113 w 4206653"/>
                  <a:gd name="connsiteY67" fmla="*/ 4192703 h 4460500"/>
                  <a:gd name="connsiteX68" fmla="*/ 2539703 w 4206653"/>
                  <a:gd name="connsiteY68" fmla="*/ 4455574 h 4460500"/>
                  <a:gd name="connsiteX69" fmla="*/ 2595212 w 4206653"/>
                  <a:gd name="connsiteY69" fmla="*/ 3945217 h 4460500"/>
                  <a:gd name="connsiteX70" fmla="*/ 2481240 w 4206653"/>
                  <a:gd name="connsiteY70" fmla="*/ 3566538 h 4460500"/>
                  <a:gd name="connsiteX71" fmla="*/ 2307403 w 4206653"/>
                  <a:gd name="connsiteY71" fmla="*/ 3166488 h 4460500"/>
                  <a:gd name="connsiteX72" fmla="*/ 2261683 w 4206653"/>
                  <a:gd name="connsiteY72" fmla="*/ 3063618 h 4460500"/>
                  <a:gd name="connsiteX73" fmla="*/ 2078803 w 4206653"/>
                  <a:gd name="connsiteY73" fmla="*/ 2949318 h 4460500"/>
                  <a:gd name="connsiteX74" fmla="*/ 1850203 w 4206653"/>
                  <a:gd name="connsiteY74" fmla="*/ 3029328 h 4460500"/>
                  <a:gd name="connsiteX75" fmla="*/ 1415863 w 4206653"/>
                  <a:gd name="connsiteY75" fmla="*/ 3360798 h 4460500"/>
                  <a:gd name="connsiteX76" fmla="*/ 1381573 w 4206653"/>
                  <a:gd name="connsiteY76" fmla="*/ 3680838 h 4460500"/>
                  <a:gd name="connsiteX77" fmla="*/ 1381573 w 4206653"/>
                  <a:gd name="connsiteY77" fmla="*/ 3989448 h 4460500"/>
                  <a:gd name="connsiteX78" fmla="*/ 1290133 w 4206653"/>
                  <a:gd name="connsiteY78" fmla="*/ 4309488 h 4460500"/>
                  <a:gd name="connsiteX79" fmla="*/ 1198693 w 4206653"/>
                  <a:gd name="connsiteY79" fmla="*/ 4298058 h 4460500"/>
                  <a:gd name="connsiteX80" fmla="*/ 1187263 w 4206653"/>
                  <a:gd name="connsiteY80" fmla="*/ 4080888 h 4460500"/>
                  <a:gd name="connsiteX81" fmla="*/ 1198693 w 4206653"/>
                  <a:gd name="connsiteY81" fmla="*/ 3909438 h 4460500"/>
                  <a:gd name="connsiteX82" fmla="*/ 970093 w 4206653"/>
                  <a:gd name="connsiteY82" fmla="*/ 3989448 h 4460500"/>
                  <a:gd name="connsiteX83" fmla="*/ 718633 w 4206653"/>
                  <a:gd name="connsiteY83" fmla="*/ 4069458 h 4460500"/>
                  <a:gd name="connsiteX84" fmla="*/ 741493 w 4206653"/>
                  <a:gd name="connsiteY84" fmla="*/ 3955158 h 4460500"/>
                  <a:gd name="connsiteX85" fmla="*/ 1130113 w 4206653"/>
                  <a:gd name="connsiteY85" fmla="*/ 3795138 h 4460500"/>
                  <a:gd name="connsiteX86" fmla="*/ 1278703 w 4206653"/>
                  <a:gd name="connsiteY86" fmla="*/ 3726558 h 4460500"/>
                  <a:gd name="connsiteX87" fmla="*/ 1221553 w 4206653"/>
                  <a:gd name="connsiteY87" fmla="*/ 3372228 h 4460500"/>
                  <a:gd name="connsiteX88" fmla="*/ 1324423 w 4206653"/>
                  <a:gd name="connsiteY88" fmla="*/ 3120768 h 4460500"/>
                  <a:gd name="connsiteX89" fmla="*/ 1393003 w 4206653"/>
                  <a:gd name="connsiteY89" fmla="*/ 3052188 h 4460500"/>
                  <a:gd name="connsiteX90" fmla="*/ 1084393 w 4206653"/>
                  <a:gd name="connsiteY90" fmla="*/ 3029328 h 4460500"/>
                  <a:gd name="connsiteX91" fmla="*/ 730063 w 4206653"/>
                  <a:gd name="connsiteY91" fmla="*/ 2960748 h 4460500"/>
                  <a:gd name="connsiteX92" fmla="*/ 375733 w 4206653"/>
                  <a:gd name="connsiteY92" fmla="*/ 3132198 h 4460500"/>
                  <a:gd name="connsiteX93" fmla="*/ 421453 w 4206653"/>
                  <a:gd name="connsiteY93" fmla="*/ 3029328 h 4460500"/>
                  <a:gd name="connsiteX94" fmla="*/ 627193 w 4206653"/>
                  <a:gd name="connsiteY94" fmla="*/ 2926458 h 4460500"/>
                  <a:gd name="connsiteX95" fmla="*/ 810073 w 4206653"/>
                  <a:gd name="connsiteY95" fmla="*/ 2755008 h 4460500"/>
                  <a:gd name="connsiteX96" fmla="*/ 1152973 w 4206653"/>
                  <a:gd name="connsiteY96" fmla="*/ 2777868 h 4460500"/>
                  <a:gd name="connsiteX97" fmla="*/ 1461583 w 4206653"/>
                  <a:gd name="connsiteY97" fmla="*/ 2823588 h 4460500"/>
                  <a:gd name="connsiteX98" fmla="*/ 1953073 w 4206653"/>
                  <a:gd name="connsiteY98" fmla="*/ 2663568 h 4460500"/>
                  <a:gd name="connsiteX99" fmla="*/ 1701613 w 4206653"/>
                  <a:gd name="connsiteY99" fmla="*/ 2263518 h 4460500"/>
                  <a:gd name="connsiteX100" fmla="*/ 1690183 w 4206653"/>
                  <a:gd name="connsiteY100" fmla="*/ 1966338 h 4460500"/>
                  <a:gd name="connsiteX101" fmla="*/ 1381991 w 4206653"/>
                  <a:gd name="connsiteY101" fmla="*/ 1841604 h 4460500"/>
                  <a:gd name="connsiteX102" fmla="*/ 1095823 w 4206653"/>
                  <a:gd name="connsiteY102" fmla="*/ 1714878 h 4460500"/>
                  <a:gd name="connsiteX103" fmla="*/ 746507 w 4206653"/>
                  <a:gd name="connsiteY103" fmla="*/ 1626415 h 4460500"/>
                  <a:gd name="connsiteX104" fmla="*/ 352873 w 4206653"/>
                  <a:gd name="connsiteY104" fmla="*/ 1726308 h 4460500"/>
                  <a:gd name="connsiteX105" fmla="*/ 113171 w 4206653"/>
                  <a:gd name="connsiteY105" fmla="*/ 1763582 h 4460500"/>
                  <a:gd name="connsiteX106" fmla="*/ 9973 w 4206653"/>
                  <a:gd name="connsiteY106" fmla="*/ 1737738 h 4460500"/>
                  <a:gd name="connsiteX107" fmla="*/ 348516 w 4206653"/>
                  <a:gd name="connsiteY107" fmla="*/ 1643812 h 4460500"/>
                  <a:gd name="connsiteX108" fmla="*/ 653097 w 4206653"/>
                  <a:gd name="connsiteY108" fmla="*/ 1543920 h 4460500"/>
                  <a:gd name="connsiteX109" fmla="*/ 1072963 w 4206653"/>
                  <a:gd name="connsiteY109" fmla="*/ 1612008 h 4460500"/>
                  <a:gd name="connsiteX110" fmla="*/ 1244413 w 4206653"/>
                  <a:gd name="connsiteY110" fmla="*/ 1657728 h 4460500"/>
                  <a:gd name="connsiteX111" fmla="*/ 1205766 w 4206653"/>
                  <a:gd name="connsiteY111" fmla="*/ 1451988 h 4460500"/>
                  <a:gd name="connsiteX112" fmla="*/ 1046313 w 4206653"/>
                  <a:gd name="connsiteY112" fmla="*/ 815409 h 4460500"/>
                  <a:gd name="connsiteX113" fmla="*/ 1221553 w 4206653"/>
                  <a:gd name="connsiteY113" fmla="*/ 1211958 h 4460500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610253 w 4206653"/>
                  <a:gd name="connsiteY65" fmla="*/ 3564053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50203 w 4206653"/>
                  <a:gd name="connsiteY74" fmla="*/ 3029328 h 4460527"/>
                  <a:gd name="connsiteX75" fmla="*/ 1415863 w 4206653"/>
                  <a:gd name="connsiteY75" fmla="*/ 3360798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52973 w 4206653"/>
                  <a:gd name="connsiteY96" fmla="*/ 2777868 h 4460527"/>
                  <a:gd name="connsiteX97" fmla="*/ 1461583 w 4206653"/>
                  <a:gd name="connsiteY97" fmla="*/ 2823588 h 4460527"/>
                  <a:gd name="connsiteX98" fmla="*/ 1953073 w 4206653"/>
                  <a:gd name="connsiteY98" fmla="*/ 2663568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50203 w 4206653"/>
                  <a:gd name="connsiteY74" fmla="*/ 3029328 h 4460527"/>
                  <a:gd name="connsiteX75" fmla="*/ 1415863 w 4206653"/>
                  <a:gd name="connsiteY75" fmla="*/ 3360798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52973 w 4206653"/>
                  <a:gd name="connsiteY96" fmla="*/ 2777868 h 4460527"/>
                  <a:gd name="connsiteX97" fmla="*/ 1461583 w 4206653"/>
                  <a:gd name="connsiteY97" fmla="*/ 2823588 h 4460527"/>
                  <a:gd name="connsiteX98" fmla="*/ 1953073 w 4206653"/>
                  <a:gd name="connsiteY98" fmla="*/ 2663568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50203 w 4206653"/>
                  <a:gd name="connsiteY74" fmla="*/ 3029328 h 4460527"/>
                  <a:gd name="connsiteX75" fmla="*/ 1415863 w 4206653"/>
                  <a:gd name="connsiteY75" fmla="*/ 3360798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52973 w 4206653"/>
                  <a:gd name="connsiteY96" fmla="*/ 2777868 h 4460527"/>
                  <a:gd name="connsiteX97" fmla="*/ 1461583 w 4206653"/>
                  <a:gd name="connsiteY97" fmla="*/ 2823588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50203 w 4206653"/>
                  <a:gd name="connsiteY74" fmla="*/ 3029328 h 4460527"/>
                  <a:gd name="connsiteX75" fmla="*/ 1415863 w 4206653"/>
                  <a:gd name="connsiteY75" fmla="*/ 3360798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52973 w 4206653"/>
                  <a:gd name="connsiteY96" fmla="*/ 2777868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5863 w 4206653"/>
                  <a:gd name="connsiteY75" fmla="*/ 3360798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52973 w 4206653"/>
                  <a:gd name="connsiteY96" fmla="*/ 2777868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52973 w 4206653"/>
                  <a:gd name="connsiteY96" fmla="*/ 2777868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10073 w 4206653"/>
                  <a:gd name="connsiteY95" fmla="*/ 275500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4393 w 4206653"/>
                  <a:gd name="connsiteY90" fmla="*/ 3029328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76992 w 4206653"/>
                  <a:gd name="connsiteY90" fmla="*/ 3015911 h 4460527"/>
                  <a:gd name="connsiteX91" fmla="*/ 730063 w 4206653"/>
                  <a:gd name="connsiteY91" fmla="*/ 2960748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76992 w 4206653"/>
                  <a:gd name="connsiteY90" fmla="*/ 3015911 h 4460527"/>
                  <a:gd name="connsiteX91" fmla="*/ 726362 w 4206653"/>
                  <a:gd name="connsiteY91" fmla="*/ 2992054 h 4460527"/>
                  <a:gd name="connsiteX92" fmla="*/ 375733 w 4206653"/>
                  <a:gd name="connsiteY92" fmla="*/ 3132198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76992 w 4206653"/>
                  <a:gd name="connsiteY90" fmla="*/ 3015911 h 4460527"/>
                  <a:gd name="connsiteX91" fmla="*/ 726362 w 4206653"/>
                  <a:gd name="connsiteY91" fmla="*/ 2992054 h 4460527"/>
                  <a:gd name="connsiteX92" fmla="*/ 235111 w 4206653"/>
                  <a:gd name="connsiteY92" fmla="*/ 3217172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76992 w 4206653"/>
                  <a:gd name="connsiteY90" fmla="*/ 3015911 h 4460527"/>
                  <a:gd name="connsiteX91" fmla="*/ 663453 w 4206653"/>
                  <a:gd name="connsiteY91" fmla="*/ 3023360 h 4460527"/>
                  <a:gd name="connsiteX92" fmla="*/ 235111 w 4206653"/>
                  <a:gd name="connsiteY92" fmla="*/ 3217172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24423 w 4206653"/>
                  <a:gd name="connsiteY88" fmla="*/ 3120768 h 4460527"/>
                  <a:gd name="connsiteX89" fmla="*/ 1393003 w 4206653"/>
                  <a:gd name="connsiteY89" fmla="*/ 3052188 h 4460527"/>
                  <a:gd name="connsiteX90" fmla="*/ 1080693 w 4206653"/>
                  <a:gd name="connsiteY90" fmla="*/ 2984604 h 4460527"/>
                  <a:gd name="connsiteX91" fmla="*/ 663453 w 4206653"/>
                  <a:gd name="connsiteY91" fmla="*/ 3023360 h 4460527"/>
                  <a:gd name="connsiteX92" fmla="*/ 235111 w 4206653"/>
                  <a:gd name="connsiteY92" fmla="*/ 3217172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21553 w 4206653"/>
                  <a:gd name="connsiteY87" fmla="*/ 3372228 h 4460527"/>
                  <a:gd name="connsiteX88" fmla="*/ 1309620 w 4206653"/>
                  <a:gd name="connsiteY88" fmla="*/ 3169963 h 4460527"/>
                  <a:gd name="connsiteX89" fmla="*/ 1393003 w 4206653"/>
                  <a:gd name="connsiteY89" fmla="*/ 3052188 h 4460527"/>
                  <a:gd name="connsiteX90" fmla="*/ 1080693 w 4206653"/>
                  <a:gd name="connsiteY90" fmla="*/ 2984604 h 4460527"/>
                  <a:gd name="connsiteX91" fmla="*/ 663453 w 4206653"/>
                  <a:gd name="connsiteY91" fmla="*/ 3023360 h 4460527"/>
                  <a:gd name="connsiteX92" fmla="*/ 235111 w 4206653"/>
                  <a:gd name="connsiteY92" fmla="*/ 3217172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81573 w 4206653"/>
                  <a:gd name="connsiteY77" fmla="*/ 3989448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69661 w 4206653"/>
                  <a:gd name="connsiteY87" fmla="*/ 3390117 h 4460527"/>
                  <a:gd name="connsiteX88" fmla="*/ 1309620 w 4206653"/>
                  <a:gd name="connsiteY88" fmla="*/ 3169963 h 4460527"/>
                  <a:gd name="connsiteX89" fmla="*/ 1393003 w 4206653"/>
                  <a:gd name="connsiteY89" fmla="*/ 3052188 h 4460527"/>
                  <a:gd name="connsiteX90" fmla="*/ 1080693 w 4206653"/>
                  <a:gd name="connsiteY90" fmla="*/ 2984604 h 4460527"/>
                  <a:gd name="connsiteX91" fmla="*/ 663453 w 4206653"/>
                  <a:gd name="connsiteY91" fmla="*/ 3023360 h 4460527"/>
                  <a:gd name="connsiteX92" fmla="*/ 235111 w 4206653"/>
                  <a:gd name="connsiteY92" fmla="*/ 3217172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460527"/>
                  <a:gd name="connsiteX1" fmla="*/ 1343911 w 4206653"/>
                  <a:gd name="connsiteY1" fmla="*/ 1559828 h 4460527"/>
                  <a:gd name="connsiteX2" fmla="*/ 1553023 w 4206653"/>
                  <a:gd name="connsiteY2" fmla="*/ 1657728 h 4460527"/>
                  <a:gd name="connsiteX3" fmla="*/ 1907353 w 4206653"/>
                  <a:gd name="connsiteY3" fmla="*/ 1680588 h 4460527"/>
                  <a:gd name="connsiteX4" fmla="*/ 2021653 w 4206653"/>
                  <a:gd name="connsiteY4" fmla="*/ 1543428 h 4460527"/>
                  <a:gd name="connsiteX5" fmla="*/ 2124523 w 4206653"/>
                  <a:gd name="connsiteY5" fmla="*/ 1291968 h 4460527"/>
                  <a:gd name="connsiteX6" fmla="*/ 2124523 w 4206653"/>
                  <a:gd name="connsiteY6" fmla="*/ 1120518 h 4460527"/>
                  <a:gd name="connsiteX7" fmla="*/ 2068029 w 4206653"/>
                  <a:gd name="connsiteY7" fmla="*/ 825325 h 4460527"/>
                  <a:gd name="connsiteX8" fmla="*/ 2078803 w 4206653"/>
                  <a:gd name="connsiteY8" fmla="*/ 777618 h 4460527"/>
                  <a:gd name="connsiteX9" fmla="*/ 2170243 w 4206653"/>
                  <a:gd name="connsiteY9" fmla="*/ 1086228 h 4460527"/>
                  <a:gd name="connsiteX10" fmla="*/ 2215963 w 4206653"/>
                  <a:gd name="connsiteY10" fmla="*/ 1269108 h 4460527"/>
                  <a:gd name="connsiteX11" fmla="*/ 2284543 w 4206653"/>
                  <a:gd name="connsiteY11" fmla="*/ 1303398 h 4460527"/>
                  <a:gd name="connsiteX12" fmla="*/ 2330263 w 4206653"/>
                  <a:gd name="connsiteY12" fmla="*/ 1166238 h 4460527"/>
                  <a:gd name="connsiteX13" fmla="*/ 2467423 w 4206653"/>
                  <a:gd name="connsiteY13" fmla="*/ 880488 h 4460527"/>
                  <a:gd name="connsiteX14" fmla="*/ 2558863 w 4206653"/>
                  <a:gd name="connsiteY14" fmla="*/ 640458 h 4460527"/>
                  <a:gd name="connsiteX15" fmla="*/ 2616013 w 4206653"/>
                  <a:gd name="connsiteY15" fmla="*/ 537588 h 4460527"/>
                  <a:gd name="connsiteX16" fmla="*/ 2558863 w 4206653"/>
                  <a:gd name="connsiteY16" fmla="*/ 789048 h 4460527"/>
                  <a:gd name="connsiteX17" fmla="*/ 2444563 w 4206653"/>
                  <a:gd name="connsiteY17" fmla="*/ 1097658 h 4460527"/>
                  <a:gd name="connsiteX18" fmla="*/ 2375983 w 4206653"/>
                  <a:gd name="connsiteY18" fmla="*/ 1406268 h 4460527"/>
                  <a:gd name="connsiteX19" fmla="*/ 2558863 w 4206653"/>
                  <a:gd name="connsiteY19" fmla="*/ 1577718 h 4460527"/>
                  <a:gd name="connsiteX20" fmla="*/ 2878903 w 4206653"/>
                  <a:gd name="connsiteY20" fmla="*/ 1657728 h 4460527"/>
                  <a:gd name="connsiteX21" fmla="*/ 3187513 w 4206653"/>
                  <a:gd name="connsiteY21" fmla="*/ 1657728 h 4460527"/>
                  <a:gd name="connsiteX22" fmla="*/ 3370393 w 4206653"/>
                  <a:gd name="connsiteY22" fmla="*/ 1566288 h 4460527"/>
                  <a:gd name="connsiteX23" fmla="*/ 3488066 w 4206653"/>
                  <a:gd name="connsiteY23" fmla="*/ 1246753 h 4460527"/>
                  <a:gd name="connsiteX24" fmla="*/ 3495138 w 4206653"/>
                  <a:gd name="connsiteY24" fmla="*/ 1115548 h 4460527"/>
                  <a:gd name="connsiteX25" fmla="*/ 3493650 w 4206653"/>
                  <a:gd name="connsiteY25" fmla="*/ 1063976 h 4460527"/>
                  <a:gd name="connsiteX26" fmla="*/ 3450403 w 4206653"/>
                  <a:gd name="connsiteY26" fmla="*/ 777618 h 4460527"/>
                  <a:gd name="connsiteX27" fmla="*/ 3119893 w 4206653"/>
                  <a:gd name="connsiteY27" fmla="*/ 321571 h 4460527"/>
                  <a:gd name="connsiteX28" fmla="*/ 3497351 w 4206653"/>
                  <a:gd name="connsiteY28" fmla="*/ 674883 h 4460527"/>
                  <a:gd name="connsiteX29" fmla="*/ 3759013 w 4206653"/>
                  <a:gd name="connsiteY29" fmla="*/ 571878 h 4460527"/>
                  <a:gd name="connsiteX30" fmla="*/ 3999043 w 4206653"/>
                  <a:gd name="connsiteY30" fmla="*/ 91818 h 4460527"/>
                  <a:gd name="connsiteX31" fmla="*/ 4033333 w 4206653"/>
                  <a:gd name="connsiteY31" fmla="*/ 11808 h 4460527"/>
                  <a:gd name="connsiteX32" fmla="*/ 3984569 w 4206653"/>
                  <a:gd name="connsiteY32" fmla="*/ 247366 h 4460527"/>
                  <a:gd name="connsiteX33" fmla="*/ 3812791 w 4206653"/>
                  <a:gd name="connsiteY33" fmla="*/ 647417 h 4460527"/>
                  <a:gd name="connsiteX34" fmla="*/ 3592906 w 4206653"/>
                  <a:gd name="connsiteY34" fmla="*/ 811408 h 4460527"/>
                  <a:gd name="connsiteX35" fmla="*/ 3604425 w 4206653"/>
                  <a:gd name="connsiteY35" fmla="*/ 999253 h 4460527"/>
                  <a:gd name="connsiteX36" fmla="*/ 3872985 w 4206653"/>
                  <a:gd name="connsiteY36" fmla="*/ 881976 h 4460527"/>
                  <a:gd name="connsiteX37" fmla="*/ 4200754 w 4206653"/>
                  <a:gd name="connsiteY37" fmla="*/ 774136 h 4460527"/>
                  <a:gd name="connsiteX38" fmla="*/ 4064251 w 4206653"/>
                  <a:gd name="connsiteY38" fmla="*/ 847195 h 4460527"/>
                  <a:gd name="connsiteX39" fmla="*/ 3818880 w 4206653"/>
                  <a:gd name="connsiteY39" fmla="*/ 991305 h 4460527"/>
                  <a:gd name="connsiteX40" fmla="*/ 3658531 w 4206653"/>
                  <a:gd name="connsiteY40" fmla="*/ 1093178 h 4460527"/>
                  <a:gd name="connsiteX41" fmla="*/ 3622838 w 4206653"/>
                  <a:gd name="connsiteY41" fmla="*/ 1221401 h 4460527"/>
                  <a:gd name="connsiteX42" fmla="*/ 3577446 w 4206653"/>
                  <a:gd name="connsiteY42" fmla="*/ 1500691 h 4460527"/>
                  <a:gd name="connsiteX43" fmla="*/ 3461833 w 4206653"/>
                  <a:gd name="connsiteY43" fmla="*/ 1726308 h 4460527"/>
                  <a:gd name="connsiteX44" fmla="*/ 3278953 w 4206653"/>
                  <a:gd name="connsiteY44" fmla="*/ 2034918 h 4460527"/>
                  <a:gd name="connsiteX45" fmla="*/ 3233233 w 4206653"/>
                  <a:gd name="connsiteY45" fmla="*/ 2309238 h 4460527"/>
                  <a:gd name="connsiteX46" fmla="*/ 3404683 w 4206653"/>
                  <a:gd name="connsiteY46" fmla="*/ 2457828 h 4460527"/>
                  <a:gd name="connsiteX47" fmla="*/ 3759013 w 4206653"/>
                  <a:gd name="connsiteY47" fmla="*/ 2663568 h 4460527"/>
                  <a:gd name="connsiteX48" fmla="*/ 4079053 w 4206653"/>
                  <a:gd name="connsiteY48" fmla="*/ 2777868 h 4460527"/>
                  <a:gd name="connsiteX49" fmla="*/ 4079053 w 4206653"/>
                  <a:gd name="connsiteY49" fmla="*/ 2880738 h 4460527"/>
                  <a:gd name="connsiteX50" fmla="*/ 3770443 w 4206653"/>
                  <a:gd name="connsiteY50" fmla="*/ 2869308 h 4460527"/>
                  <a:gd name="connsiteX51" fmla="*/ 3404683 w 4206653"/>
                  <a:gd name="connsiteY51" fmla="*/ 2732148 h 4460527"/>
                  <a:gd name="connsiteX52" fmla="*/ 3084643 w 4206653"/>
                  <a:gd name="connsiteY52" fmla="*/ 2663568 h 4460527"/>
                  <a:gd name="connsiteX53" fmla="*/ 2995919 w 4206653"/>
                  <a:gd name="connsiteY53" fmla="*/ 2782832 h 4460527"/>
                  <a:gd name="connsiteX54" fmla="*/ 2832855 w 4206653"/>
                  <a:gd name="connsiteY54" fmla="*/ 2930924 h 4460527"/>
                  <a:gd name="connsiteX55" fmla="*/ 2820111 w 4206653"/>
                  <a:gd name="connsiteY55" fmla="*/ 3026344 h 4460527"/>
                  <a:gd name="connsiteX56" fmla="*/ 2959241 w 4206653"/>
                  <a:gd name="connsiteY56" fmla="*/ 3167976 h 4460527"/>
                  <a:gd name="connsiteX57" fmla="*/ 3176083 w 4206653"/>
                  <a:gd name="connsiteY57" fmla="*/ 3269358 h 4460527"/>
                  <a:gd name="connsiteX58" fmla="*/ 3388239 w 4206653"/>
                  <a:gd name="connsiteY58" fmla="*/ 3442290 h 4460527"/>
                  <a:gd name="connsiteX59" fmla="*/ 3212014 w 4206653"/>
                  <a:gd name="connsiteY59" fmla="*/ 3363782 h 4460527"/>
                  <a:gd name="connsiteX60" fmla="*/ 3004633 w 4206653"/>
                  <a:gd name="connsiteY60" fmla="*/ 3276814 h 4460527"/>
                  <a:gd name="connsiteX61" fmla="*/ 2771676 w 4206653"/>
                  <a:gd name="connsiteY61" fmla="*/ 3166987 h 4460527"/>
                  <a:gd name="connsiteX62" fmla="*/ 2638873 w 4206653"/>
                  <a:gd name="connsiteY62" fmla="*/ 3097908 h 4460527"/>
                  <a:gd name="connsiteX63" fmla="*/ 2570293 w 4206653"/>
                  <a:gd name="connsiteY63" fmla="*/ 3109338 h 4460527"/>
                  <a:gd name="connsiteX64" fmla="*/ 2525557 w 4206653"/>
                  <a:gd name="connsiteY64" fmla="*/ 3326508 h 4460527"/>
                  <a:gd name="connsiteX65" fmla="*/ 2584349 w 4206653"/>
                  <a:gd name="connsiteY65" fmla="*/ 3577470 h 4460527"/>
                  <a:gd name="connsiteX66" fmla="*/ 2663703 w 4206653"/>
                  <a:gd name="connsiteY66" fmla="*/ 3996904 h 4460527"/>
                  <a:gd name="connsiteX67" fmla="*/ 2633113 w 4206653"/>
                  <a:gd name="connsiteY67" fmla="*/ 4192703 h 4460527"/>
                  <a:gd name="connsiteX68" fmla="*/ 2539703 w 4206653"/>
                  <a:gd name="connsiteY68" fmla="*/ 4455574 h 4460527"/>
                  <a:gd name="connsiteX69" fmla="*/ 2595212 w 4206653"/>
                  <a:gd name="connsiteY69" fmla="*/ 3945217 h 4460527"/>
                  <a:gd name="connsiteX70" fmla="*/ 2481240 w 4206653"/>
                  <a:gd name="connsiteY70" fmla="*/ 3566538 h 4460527"/>
                  <a:gd name="connsiteX71" fmla="*/ 2307403 w 4206653"/>
                  <a:gd name="connsiteY71" fmla="*/ 3166488 h 4460527"/>
                  <a:gd name="connsiteX72" fmla="*/ 2261683 w 4206653"/>
                  <a:gd name="connsiteY72" fmla="*/ 3063618 h 4460527"/>
                  <a:gd name="connsiteX73" fmla="*/ 2078803 w 4206653"/>
                  <a:gd name="connsiteY73" fmla="*/ 2949318 h 4460527"/>
                  <a:gd name="connsiteX74" fmla="*/ 1824299 w 4206653"/>
                  <a:gd name="connsiteY74" fmla="*/ 3002494 h 4460527"/>
                  <a:gd name="connsiteX75" fmla="*/ 1412162 w 4206653"/>
                  <a:gd name="connsiteY75" fmla="*/ 3235573 h 4460527"/>
                  <a:gd name="connsiteX76" fmla="*/ 1381573 w 4206653"/>
                  <a:gd name="connsiteY76" fmla="*/ 3680838 h 4460527"/>
                  <a:gd name="connsiteX77" fmla="*/ 1340867 w 4206653"/>
                  <a:gd name="connsiteY77" fmla="*/ 3980504 h 4460527"/>
                  <a:gd name="connsiteX78" fmla="*/ 1290133 w 4206653"/>
                  <a:gd name="connsiteY78" fmla="*/ 4309488 h 4460527"/>
                  <a:gd name="connsiteX79" fmla="*/ 1198693 w 4206653"/>
                  <a:gd name="connsiteY79" fmla="*/ 4298058 h 4460527"/>
                  <a:gd name="connsiteX80" fmla="*/ 1187263 w 4206653"/>
                  <a:gd name="connsiteY80" fmla="*/ 4080888 h 4460527"/>
                  <a:gd name="connsiteX81" fmla="*/ 1198693 w 4206653"/>
                  <a:gd name="connsiteY81" fmla="*/ 3909438 h 4460527"/>
                  <a:gd name="connsiteX82" fmla="*/ 970093 w 4206653"/>
                  <a:gd name="connsiteY82" fmla="*/ 3989448 h 4460527"/>
                  <a:gd name="connsiteX83" fmla="*/ 718633 w 4206653"/>
                  <a:gd name="connsiteY83" fmla="*/ 4069458 h 4460527"/>
                  <a:gd name="connsiteX84" fmla="*/ 741493 w 4206653"/>
                  <a:gd name="connsiteY84" fmla="*/ 3955158 h 4460527"/>
                  <a:gd name="connsiteX85" fmla="*/ 1130113 w 4206653"/>
                  <a:gd name="connsiteY85" fmla="*/ 3795138 h 4460527"/>
                  <a:gd name="connsiteX86" fmla="*/ 1278703 w 4206653"/>
                  <a:gd name="connsiteY86" fmla="*/ 3726558 h 4460527"/>
                  <a:gd name="connsiteX87" fmla="*/ 1269661 w 4206653"/>
                  <a:gd name="connsiteY87" fmla="*/ 3390117 h 4460527"/>
                  <a:gd name="connsiteX88" fmla="*/ 1309620 w 4206653"/>
                  <a:gd name="connsiteY88" fmla="*/ 3169963 h 4460527"/>
                  <a:gd name="connsiteX89" fmla="*/ 1393003 w 4206653"/>
                  <a:gd name="connsiteY89" fmla="*/ 3052188 h 4460527"/>
                  <a:gd name="connsiteX90" fmla="*/ 1080693 w 4206653"/>
                  <a:gd name="connsiteY90" fmla="*/ 2984604 h 4460527"/>
                  <a:gd name="connsiteX91" fmla="*/ 663453 w 4206653"/>
                  <a:gd name="connsiteY91" fmla="*/ 3023360 h 4460527"/>
                  <a:gd name="connsiteX92" fmla="*/ 235111 w 4206653"/>
                  <a:gd name="connsiteY92" fmla="*/ 3217172 h 4460527"/>
                  <a:gd name="connsiteX93" fmla="*/ 421453 w 4206653"/>
                  <a:gd name="connsiteY93" fmla="*/ 3029328 h 4460527"/>
                  <a:gd name="connsiteX94" fmla="*/ 627193 w 4206653"/>
                  <a:gd name="connsiteY94" fmla="*/ 2926458 h 4460527"/>
                  <a:gd name="connsiteX95" fmla="*/ 854480 w 4206653"/>
                  <a:gd name="connsiteY95" fmla="*/ 2889178 h 4460527"/>
                  <a:gd name="connsiteX96" fmla="*/ 1149272 w 4206653"/>
                  <a:gd name="connsiteY96" fmla="*/ 2889676 h 4460527"/>
                  <a:gd name="connsiteX97" fmla="*/ 1531894 w 4206653"/>
                  <a:gd name="connsiteY97" fmla="*/ 2917507 h 4460527"/>
                  <a:gd name="connsiteX98" fmla="*/ 1860559 w 4206653"/>
                  <a:gd name="connsiteY98" fmla="*/ 2766431 h 4460527"/>
                  <a:gd name="connsiteX99" fmla="*/ 1701613 w 4206653"/>
                  <a:gd name="connsiteY99" fmla="*/ 2263518 h 4460527"/>
                  <a:gd name="connsiteX100" fmla="*/ 1690183 w 4206653"/>
                  <a:gd name="connsiteY100" fmla="*/ 1966338 h 4460527"/>
                  <a:gd name="connsiteX101" fmla="*/ 1381991 w 4206653"/>
                  <a:gd name="connsiteY101" fmla="*/ 1841604 h 4460527"/>
                  <a:gd name="connsiteX102" fmla="*/ 1095823 w 4206653"/>
                  <a:gd name="connsiteY102" fmla="*/ 1714878 h 4460527"/>
                  <a:gd name="connsiteX103" fmla="*/ 746507 w 4206653"/>
                  <a:gd name="connsiteY103" fmla="*/ 1626415 h 4460527"/>
                  <a:gd name="connsiteX104" fmla="*/ 352873 w 4206653"/>
                  <a:gd name="connsiteY104" fmla="*/ 1726308 h 4460527"/>
                  <a:gd name="connsiteX105" fmla="*/ 113171 w 4206653"/>
                  <a:gd name="connsiteY105" fmla="*/ 1763582 h 4460527"/>
                  <a:gd name="connsiteX106" fmla="*/ 9973 w 4206653"/>
                  <a:gd name="connsiteY106" fmla="*/ 1737738 h 4460527"/>
                  <a:gd name="connsiteX107" fmla="*/ 348516 w 4206653"/>
                  <a:gd name="connsiteY107" fmla="*/ 1643812 h 4460527"/>
                  <a:gd name="connsiteX108" fmla="*/ 653097 w 4206653"/>
                  <a:gd name="connsiteY108" fmla="*/ 1543920 h 4460527"/>
                  <a:gd name="connsiteX109" fmla="*/ 1072963 w 4206653"/>
                  <a:gd name="connsiteY109" fmla="*/ 1612008 h 4460527"/>
                  <a:gd name="connsiteX110" fmla="*/ 1244413 w 4206653"/>
                  <a:gd name="connsiteY110" fmla="*/ 1657728 h 4460527"/>
                  <a:gd name="connsiteX111" fmla="*/ 1205766 w 4206653"/>
                  <a:gd name="connsiteY111" fmla="*/ 1451988 h 4460527"/>
                  <a:gd name="connsiteX112" fmla="*/ 1046313 w 4206653"/>
                  <a:gd name="connsiteY112" fmla="*/ 815409 h 4460527"/>
                  <a:gd name="connsiteX113" fmla="*/ 1221553 w 4206653"/>
                  <a:gd name="connsiteY113" fmla="*/ 1211958 h 4460527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187263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718633 w 4206653"/>
                  <a:gd name="connsiteY83" fmla="*/ 4069458 h 4743809"/>
                  <a:gd name="connsiteX84" fmla="*/ 741493 w 4206653"/>
                  <a:gd name="connsiteY84" fmla="*/ 3955158 h 4743809"/>
                  <a:gd name="connsiteX85" fmla="*/ 1130113 w 4206653"/>
                  <a:gd name="connsiteY85" fmla="*/ 3795138 h 4743809"/>
                  <a:gd name="connsiteX86" fmla="*/ 1278703 w 4206653"/>
                  <a:gd name="connsiteY86" fmla="*/ 3726558 h 4743809"/>
                  <a:gd name="connsiteX87" fmla="*/ 1269661 w 4206653"/>
                  <a:gd name="connsiteY87" fmla="*/ 3390117 h 4743809"/>
                  <a:gd name="connsiteX88" fmla="*/ 1309620 w 4206653"/>
                  <a:gd name="connsiteY88" fmla="*/ 3169963 h 4743809"/>
                  <a:gd name="connsiteX89" fmla="*/ 1393003 w 4206653"/>
                  <a:gd name="connsiteY89" fmla="*/ 3052188 h 4743809"/>
                  <a:gd name="connsiteX90" fmla="*/ 1080693 w 4206653"/>
                  <a:gd name="connsiteY90" fmla="*/ 2984604 h 4743809"/>
                  <a:gd name="connsiteX91" fmla="*/ 663453 w 4206653"/>
                  <a:gd name="connsiteY91" fmla="*/ 3023360 h 4743809"/>
                  <a:gd name="connsiteX92" fmla="*/ 235111 w 4206653"/>
                  <a:gd name="connsiteY92" fmla="*/ 3217172 h 4743809"/>
                  <a:gd name="connsiteX93" fmla="*/ 421453 w 4206653"/>
                  <a:gd name="connsiteY93" fmla="*/ 3029328 h 4743809"/>
                  <a:gd name="connsiteX94" fmla="*/ 627193 w 4206653"/>
                  <a:gd name="connsiteY94" fmla="*/ 2926458 h 4743809"/>
                  <a:gd name="connsiteX95" fmla="*/ 854480 w 4206653"/>
                  <a:gd name="connsiteY95" fmla="*/ 2889178 h 4743809"/>
                  <a:gd name="connsiteX96" fmla="*/ 1149272 w 4206653"/>
                  <a:gd name="connsiteY96" fmla="*/ 2889676 h 4743809"/>
                  <a:gd name="connsiteX97" fmla="*/ 1531894 w 4206653"/>
                  <a:gd name="connsiteY97" fmla="*/ 2917507 h 4743809"/>
                  <a:gd name="connsiteX98" fmla="*/ 1860559 w 4206653"/>
                  <a:gd name="connsiteY98" fmla="*/ 2766431 h 4743809"/>
                  <a:gd name="connsiteX99" fmla="*/ 1701613 w 4206653"/>
                  <a:gd name="connsiteY99" fmla="*/ 2263518 h 4743809"/>
                  <a:gd name="connsiteX100" fmla="*/ 1690183 w 4206653"/>
                  <a:gd name="connsiteY100" fmla="*/ 1966338 h 4743809"/>
                  <a:gd name="connsiteX101" fmla="*/ 1381991 w 4206653"/>
                  <a:gd name="connsiteY101" fmla="*/ 1841604 h 4743809"/>
                  <a:gd name="connsiteX102" fmla="*/ 1095823 w 4206653"/>
                  <a:gd name="connsiteY102" fmla="*/ 1714878 h 4743809"/>
                  <a:gd name="connsiteX103" fmla="*/ 746507 w 4206653"/>
                  <a:gd name="connsiteY103" fmla="*/ 1626415 h 4743809"/>
                  <a:gd name="connsiteX104" fmla="*/ 352873 w 4206653"/>
                  <a:gd name="connsiteY104" fmla="*/ 1726308 h 4743809"/>
                  <a:gd name="connsiteX105" fmla="*/ 113171 w 4206653"/>
                  <a:gd name="connsiteY105" fmla="*/ 1763582 h 4743809"/>
                  <a:gd name="connsiteX106" fmla="*/ 9973 w 4206653"/>
                  <a:gd name="connsiteY106" fmla="*/ 1737738 h 4743809"/>
                  <a:gd name="connsiteX107" fmla="*/ 348516 w 4206653"/>
                  <a:gd name="connsiteY107" fmla="*/ 1643812 h 4743809"/>
                  <a:gd name="connsiteX108" fmla="*/ 653097 w 4206653"/>
                  <a:gd name="connsiteY108" fmla="*/ 1543920 h 4743809"/>
                  <a:gd name="connsiteX109" fmla="*/ 1072963 w 4206653"/>
                  <a:gd name="connsiteY109" fmla="*/ 1612008 h 4743809"/>
                  <a:gd name="connsiteX110" fmla="*/ 1244413 w 4206653"/>
                  <a:gd name="connsiteY110" fmla="*/ 1657728 h 4743809"/>
                  <a:gd name="connsiteX111" fmla="*/ 1205766 w 4206653"/>
                  <a:gd name="connsiteY111" fmla="*/ 1451988 h 4743809"/>
                  <a:gd name="connsiteX112" fmla="*/ 1046313 w 4206653"/>
                  <a:gd name="connsiteY112" fmla="*/ 815409 h 4743809"/>
                  <a:gd name="connsiteX113" fmla="*/ 1221553 w 4206653"/>
                  <a:gd name="connsiteY113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718633 w 4206653"/>
                  <a:gd name="connsiteY83" fmla="*/ 4069458 h 4743809"/>
                  <a:gd name="connsiteX84" fmla="*/ 741493 w 4206653"/>
                  <a:gd name="connsiteY84" fmla="*/ 3955158 h 4743809"/>
                  <a:gd name="connsiteX85" fmla="*/ 1130113 w 4206653"/>
                  <a:gd name="connsiteY85" fmla="*/ 3795138 h 4743809"/>
                  <a:gd name="connsiteX86" fmla="*/ 1278703 w 4206653"/>
                  <a:gd name="connsiteY86" fmla="*/ 3726558 h 4743809"/>
                  <a:gd name="connsiteX87" fmla="*/ 1269661 w 4206653"/>
                  <a:gd name="connsiteY87" fmla="*/ 3390117 h 4743809"/>
                  <a:gd name="connsiteX88" fmla="*/ 1309620 w 4206653"/>
                  <a:gd name="connsiteY88" fmla="*/ 3169963 h 4743809"/>
                  <a:gd name="connsiteX89" fmla="*/ 1393003 w 4206653"/>
                  <a:gd name="connsiteY89" fmla="*/ 3052188 h 4743809"/>
                  <a:gd name="connsiteX90" fmla="*/ 1080693 w 4206653"/>
                  <a:gd name="connsiteY90" fmla="*/ 2984604 h 4743809"/>
                  <a:gd name="connsiteX91" fmla="*/ 663453 w 4206653"/>
                  <a:gd name="connsiteY91" fmla="*/ 3023360 h 4743809"/>
                  <a:gd name="connsiteX92" fmla="*/ 235111 w 4206653"/>
                  <a:gd name="connsiteY92" fmla="*/ 3217172 h 4743809"/>
                  <a:gd name="connsiteX93" fmla="*/ 421453 w 4206653"/>
                  <a:gd name="connsiteY93" fmla="*/ 3029328 h 4743809"/>
                  <a:gd name="connsiteX94" fmla="*/ 627193 w 4206653"/>
                  <a:gd name="connsiteY94" fmla="*/ 2926458 h 4743809"/>
                  <a:gd name="connsiteX95" fmla="*/ 854480 w 4206653"/>
                  <a:gd name="connsiteY95" fmla="*/ 2889178 h 4743809"/>
                  <a:gd name="connsiteX96" fmla="*/ 1149272 w 4206653"/>
                  <a:gd name="connsiteY96" fmla="*/ 2889676 h 4743809"/>
                  <a:gd name="connsiteX97" fmla="*/ 1531894 w 4206653"/>
                  <a:gd name="connsiteY97" fmla="*/ 2917507 h 4743809"/>
                  <a:gd name="connsiteX98" fmla="*/ 1860559 w 4206653"/>
                  <a:gd name="connsiteY98" fmla="*/ 2766431 h 4743809"/>
                  <a:gd name="connsiteX99" fmla="*/ 1701613 w 4206653"/>
                  <a:gd name="connsiteY99" fmla="*/ 2263518 h 4743809"/>
                  <a:gd name="connsiteX100" fmla="*/ 1690183 w 4206653"/>
                  <a:gd name="connsiteY100" fmla="*/ 1966338 h 4743809"/>
                  <a:gd name="connsiteX101" fmla="*/ 1381991 w 4206653"/>
                  <a:gd name="connsiteY101" fmla="*/ 1841604 h 4743809"/>
                  <a:gd name="connsiteX102" fmla="*/ 1095823 w 4206653"/>
                  <a:gd name="connsiteY102" fmla="*/ 1714878 h 4743809"/>
                  <a:gd name="connsiteX103" fmla="*/ 746507 w 4206653"/>
                  <a:gd name="connsiteY103" fmla="*/ 1626415 h 4743809"/>
                  <a:gd name="connsiteX104" fmla="*/ 352873 w 4206653"/>
                  <a:gd name="connsiteY104" fmla="*/ 1726308 h 4743809"/>
                  <a:gd name="connsiteX105" fmla="*/ 113171 w 4206653"/>
                  <a:gd name="connsiteY105" fmla="*/ 1763582 h 4743809"/>
                  <a:gd name="connsiteX106" fmla="*/ 9973 w 4206653"/>
                  <a:gd name="connsiteY106" fmla="*/ 1737738 h 4743809"/>
                  <a:gd name="connsiteX107" fmla="*/ 348516 w 4206653"/>
                  <a:gd name="connsiteY107" fmla="*/ 1643812 h 4743809"/>
                  <a:gd name="connsiteX108" fmla="*/ 653097 w 4206653"/>
                  <a:gd name="connsiteY108" fmla="*/ 1543920 h 4743809"/>
                  <a:gd name="connsiteX109" fmla="*/ 1072963 w 4206653"/>
                  <a:gd name="connsiteY109" fmla="*/ 1612008 h 4743809"/>
                  <a:gd name="connsiteX110" fmla="*/ 1244413 w 4206653"/>
                  <a:gd name="connsiteY110" fmla="*/ 1657728 h 4743809"/>
                  <a:gd name="connsiteX111" fmla="*/ 1205766 w 4206653"/>
                  <a:gd name="connsiteY111" fmla="*/ 1451988 h 4743809"/>
                  <a:gd name="connsiteX112" fmla="*/ 1046313 w 4206653"/>
                  <a:gd name="connsiteY112" fmla="*/ 815409 h 4743809"/>
                  <a:gd name="connsiteX113" fmla="*/ 1221553 w 4206653"/>
                  <a:gd name="connsiteY113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670526 w 4206653"/>
                  <a:gd name="connsiteY83" fmla="*/ 4199156 h 4743809"/>
                  <a:gd name="connsiteX84" fmla="*/ 741493 w 4206653"/>
                  <a:gd name="connsiteY84" fmla="*/ 3955158 h 4743809"/>
                  <a:gd name="connsiteX85" fmla="*/ 1130113 w 4206653"/>
                  <a:gd name="connsiteY85" fmla="*/ 3795138 h 4743809"/>
                  <a:gd name="connsiteX86" fmla="*/ 1278703 w 4206653"/>
                  <a:gd name="connsiteY86" fmla="*/ 3726558 h 4743809"/>
                  <a:gd name="connsiteX87" fmla="*/ 1269661 w 4206653"/>
                  <a:gd name="connsiteY87" fmla="*/ 3390117 h 4743809"/>
                  <a:gd name="connsiteX88" fmla="*/ 1309620 w 4206653"/>
                  <a:gd name="connsiteY88" fmla="*/ 3169963 h 4743809"/>
                  <a:gd name="connsiteX89" fmla="*/ 1393003 w 4206653"/>
                  <a:gd name="connsiteY89" fmla="*/ 3052188 h 4743809"/>
                  <a:gd name="connsiteX90" fmla="*/ 1080693 w 4206653"/>
                  <a:gd name="connsiteY90" fmla="*/ 2984604 h 4743809"/>
                  <a:gd name="connsiteX91" fmla="*/ 663453 w 4206653"/>
                  <a:gd name="connsiteY91" fmla="*/ 3023360 h 4743809"/>
                  <a:gd name="connsiteX92" fmla="*/ 235111 w 4206653"/>
                  <a:gd name="connsiteY92" fmla="*/ 3217172 h 4743809"/>
                  <a:gd name="connsiteX93" fmla="*/ 421453 w 4206653"/>
                  <a:gd name="connsiteY93" fmla="*/ 3029328 h 4743809"/>
                  <a:gd name="connsiteX94" fmla="*/ 627193 w 4206653"/>
                  <a:gd name="connsiteY94" fmla="*/ 2926458 h 4743809"/>
                  <a:gd name="connsiteX95" fmla="*/ 854480 w 4206653"/>
                  <a:gd name="connsiteY95" fmla="*/ 2889178 h 4743809"/>
                  <a:gd name="connsiteX96" fmla="*/ 1149272 w 4206653"/>
                  <a:gd name="connsiteY96" fmla="*/ 2889676 h 4743809"/>
                  <a:gd name="connsiteX97" fmla="*/ 1531894 w 4206653"/>
                  <a:gd name="connsiteY97" fmla="*/ 2917507 h 4743809"/>
                  <a:gd name="connsiteX98" fmla="*/ 1860559 w 4206653"/>
                  <a:gd name="connsiteY98" fmla="*/ 2766431 h 4743809"/>
                  <a:gd name="connsiteX99" fmla="*/ 1701613 w 4206653"/>
                  <a:gd name="connsiteY99" fmla="*/ 2263518 h 4743809"/>
                  <a:gd name="connsiteX100" fmla="*/ 1690183 w 4206653"/>
                  <a:gd name="connsiteY100" fmla="*/ 1966338 h 4743809"/>
                  <a:gd name="connsiteX101" fmla="*/ 1381991 w 4206653"/>
                  <a:gd name="connsiteY101" fmla="*/ 1841604 h 4743809"/>
                  <a:gd name="connsiteX102" fmla="*/ 1095823 w 4206653"/>
                  <a:gd name="connsiteY102" fmla="*/ 1714878 h 4743809"/>
                  <a:gd name="connsiteX103" fmla="*/ 746507 w 4206653"/>
                  <a:gd name="connsiteY103" fmla="*/ 1626415 h 4743809"/>
                  <a:gd name="connsiteX104" fmla="*/ 352873 w 4206653"/>
                  <a:gd name="connsiteY104" fmla="*/ 1726308 h 4743809"/>
                  <a:gd name="connsiteX105" fmla="*/ 113171 w 4206653"/>
                  <a:gd name="connsiteY105" fmla="*/ 1763582 h 4743809"/>
                  <a:gd name="connsiteX106" fmla="*/ 9973 w 4206653"/>
                  <a:gd name="connsiteY106" fmla="*/ 1737738 h 4743809"/>
                  <a:gd name="connsiteX107" fmla="*/ 348516 w 4206653"/>
                  <a:gd name="connsiteY107" fmla="*/ 1643812 h 4743809"/>
                  <a:gd name="connsiteX108" fmla="*/ 653097 w 4206653"/>
                  <a:gd name="connsiteY108" fmla="*/ 1543920 h 4743809"/>
                  <a:gd name="connsiteX109" fmla="*/ 1072963 w 4206653"/>
                  <a:gd name="connsiteY109" fmla="*/ 1612008 h 4743809"/>
                  <a:gd name="connsiteX110" fmla="*/ 1244413 w 4206653"/>
                  <a:gd name="connsiteY110" fmla="*/ 1657728 h 4743809"/>
                  <a:gd name="connsiteX111" fmla="*/ 1205766 w 4206653"/>
                  <a:gd name="connsiteY111" fmla="*/ 1451988 h 4743809"/>
                  <a:gd name="connsiteX112" fmla="*/ 1046313 w 4206653"/>
                  <a:gd name="connsiteY112" fmla="*/ 815409 h 4743809"/>
                  <a:gd name="connsiteX113" fmla="*/ 1221553 w 4206653"/>
                  <a:gd name="connsiteY113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670526 w 4206653"/>
                  <a:gd name="connsiteY83" fmla="*/ 4199156 h 4743809"/>
                  <a:gd name="connsiteX84" fmla="*/ 785900 w 4206653"/>
                  <a:gd name="connsiteY84" fmla="*/ 4017771 h 4743809"/>
                  <a:gd name="connsiteX85" fmla="*/ 1130113 w 4206653"/>
                  <a:gd name="connsiteY85" fmla="*/ 3795138 h 4743809"/>
                  <a:gd name="connsiteX86" fmla="*/ 1278703 w 4206653"/>
                  <a:gd name="connsiteY86" fmla="*/ 3726558 h 4743809"/>
                  <a:gd name="connsiteX87" fmla="*/ 1269661 w 4206653"/>
                  <a:gd name="connsiteY87" fmla="*/ 3390117 h 4743809"/>
                  <a:gd name="connsiteX88" fmla="*/ 1309620 w 4206653"/>
                  <a:gd name="connsiteY88" fmla="*/ 3169963 h 4743809"/>
                  <a:gd name="connsiteX89" fmla="*/ 1393003 w 4206653"/>
                  <a:gd name="connsiteY89" fmla="*/ 3052188 h 4743809"/>
                  <a:gd name="connsiteX90" fmla="*/ 1080693 w 4206653"/>
                  <a:gd name="connsiteY90" fmla="*/ 2984604 h 4743809"/>
                  <a:gd name="connsiteX91" fmla="*/ 663453 w 4206653"/>
                  <a:gd name="connsiteY91" fmla="*/ 3023360 h 4743809"/>
                  <a:gd name="connsiteX92" fmla="*/ 235111 w 4206653"/>
                  <a:gd name="connsiteY92" fmla="*/ 3217172 h 4743809"/>
                  <a:gd name="connsiteX93" fmla="*/ 421453 w 4206653"/>
                  <a:gd name="connsiteY93" fmla="*/ 3029328 h 4743809"/>
                  <a:gd name="connsiteX94" fmla="*/ 627193 w 4206653"/>
                  <a:gd name="connsiteY94" fmla="*/ 2926458 h 4743809"/>
                  <a:gd name="connsiteX95" fmla="*/ 854480 w 4206653"/>
                  <a:gd name="connsiteY95" fmla="*/ 2889178 h 4743809"/>
                  <a:gd name="connsiteX96" fmla="*/ 1149272 w 4206653"/>
                  <a:gd name="connsiteY96" fmla="*/ 2889676 h 4743809"/>
                  <a:gd name="connsiteX97" fmla="*/ 1531894 w 4206653"/>
                  <a:gd name="connsiteY97" fmla="*/ 2917507 h 4743809"/>
                  <a:gd name="connsiteX98" fmla="*/ 1860559 w 4206653"/>
                  <a:gd name="connsiteY98" fmla="*/ 2766431 h 4743809"/>
                  <a:gd name="connsiteX99" fmla="*/ 1701613 w 4206653"/>
                  <a:gd name="connsiteY99" fmla="*/ 2263518 h 4743809"/>
                  <a:gd name="connsiteX100" fmla="*/ 1690183 w 4206653"/>
                  <a:gd name="connsiteY100" fmla="*/ 1966338 h 4743809"/>
                  <a:gd name="connsiteX101" fmla="*/ 1381991 w 4206653"/>
                  <a:gd name="connsiteY101" fmla="*/ 1841604 h 4743809"/>
                  <a:gd name="connsiteX102" fmla="*/ 1095823 w 4206653"/>
                  <a:gd name="connsiteY102" fmla="*/ 1714878 h 4743809"/>
                  <a:gd name="connsiteX103" fmla="*/ 746507 w 4206653"/>
                  <a:gd name="connsiteY103" fmla="*/ 1626415 h 4743809"/>
                  <a:gd name="connsiteX104" fmla="*/ 352873 w 4206653"/>
                  <a:gd name="connsiteY104" fmla="*/ 1726308 h 4743809"/>
                  <a:gd name="connsiteX105" fmla="*/ 113171 w 4206653"/>
                  <a:gd name="connsiteY105" fmla="*/ 1763582 h 4743809"/>
                  <a:gd name="connsiteX106" fmla="*/ 9973 w 4206653"/>
                  <a:gd name="connsiteY106" fmla="*/ 1737738 h 4743809"/>
                  <a:gd name="connsiteX107" fmla="*/ 348516 w 4206653"/>
                  <a:gd name="connsiteY107" fmla="*/ 1643812 h 4743809"/>
                  <a:gd name="connsiteX108" fmla="*/ 653097 w 4206653"/>
                  <a:gd name="connsiteY108" fmla="*/ 1543920 h 4743809"/>
                  <a:gd name="connsiteX109" fmla="*/ 1072963 w 4206653"/>
                  <a:gd name="connsiteY109" fmla="*/ 1612008 h 4743809"/>
                  <a:gd name="connsiteX110" fmla="*/ 1244413 w 4206653"/>
                  <a:gd name="connsiteY110" fmla="*/ 1657728 h 4743809"/>
                  <a:gd name="connsiteX111" fmla="*/ 1205766 w 4206653"/>
                  <a:gd name="connsiteY111" fmla="*/ 1451988 h 4743809"/>
                  <a:gd name="connsiteX112" fmla="*/ 1046313 w 4206653"/>
                  <a:gd name="connsiteY112" fmla="*/ 815409 h 4743809"/>
                  <a:gd name="connsiteX113" fmla="*/ 1221553 w 4206653"/>
                  <a:gd name="connsiteY113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670526 w 4206653"/>
                  <a:gd name="connsiteY83" fmla="*/ 4199156 h 4743809"/>
                  <a:gd name="connsiteX84" fmla="*/ 785900 w 4206653"/>
                  <a:gd name="connsiteY84" fmla="*/ 4017771 h 4743809"/>
                  <a:gd name="connsiteX85" fmla="*/ 1130113 w 4206653"/>
                  <a:gd name="connsiteY85" fmla="*/ 3817500 h 4743809"/>
                  <a:gd name="connsiteX86" fmla="*/ 1278703 w 4206653"/>
                  <a:gd name="connsiteY86" fmla="*/ 3726558 h 4743809"/>
                  <a:gd name="connsiteX87" fmla="*/ 1269661 w 4206653"/>
                  <a:gd name="connsiteY87" fmla="*/ 3390117 h 4743809"/>
                  <a:gd name="connsiteX88" fmla="*/ 1309620 w 4206653"/>
                  <a:gd name="connsiteY88" fmla="*/ 3169963 h 4743809"/>
                  <a:gd name="connsiteX89" fmla="*/ 1393003 w 4206653"/>
                  <a:gd name="connsiteY89" fmla="*/ 3052188 h 4743809"/>
                  <a:gd name="connsiteX90" fmla="*/ 1080693 w 4206653"/>
                  <a:gd name="connsiteY90" fmla="*/ 2984604 h 4743809"/>
                  <a:gd name="connsiteX91" fmla="*/ 663453 w 4206653"/>
                  <a:gd name="connsiteY91" fmla="*/ 3023360 h 4743809"/>
                  <a:gd name="connsiteX92" fmla="*/ 235111 w 4206653"/>
                  <a:gd name="connsiteY92" fmla="*/ 3217172 h 4743809"/>
                  <a:gd name="connsiteX93" fmla="*/ 421453 w 4206653"/>
                  <a:gd name="connsiteY93" fmla="*/ 3029328 h 4743809"/>
                  <a:gd name="connsiteX94" fmla="*/ 627193 w 4206653"/>
                  <a:gd name="connsiteY94" fmla="*/ 2926458 h 4743809"/>
                  <a:gd name="connsiteX95" fmla="*/ 854480 w 4206653"/>
                  <a:gd name="connsiteY95" fmla="*/ 2889178 h 4743809"/>
                  <a:gd name="connsiteX96" fmla="*/ 1149272 w 4206653"/>
                  <a:gd name="connsiteY96" fmla="*/ 2889676 h 4743809"/>
                  <a:gd name="connsiteX97" fmla="*/ 1531894 w 4206653"/>
                  <a:gd name="connsiteY97" fmla="*/ 2917507 h 4743809"/>
                  <a:gd name="connsiteX98" fmla="*/ 1860559 w 4206653"/>
                  <a:gd name="connsiteY98" fmla="*/ 2766431 h 4743809"/>
                  <a:gd name="connsiteX99" fmla="*/ 1701613 w 4206653"/>
                  <a:gd name="connsiteY99" fmla="*/ 2263518 h 4743809"/>
                  <a:gd name="connsiteX100" fmla="*/ 1690183 w 4206653"/>
                  <a:gd name="connsiteY100" fmla="*/ 1966338 h 4743809"/>
                  <a:gd name="connsiteX101" fmla="*/ 1381991 w 4206653"/>
                  <a:gd name="connsiteY101" fmla="*/ 1841604 h 4743809"/>
                  <a:gd name="connsiteX102" fmla="*/ 1095823 w 4206653"/>
                  <a:gd name="connsiteY102" fmla="*/ 1714878 h 4743809"/>
                  <a:gd name="connsiteX103" fmla="*/ 746507 w 4206653"/>
                  <a:gd name="connsiteY103" fmla="*/ 1626415 h 4743809"/>
                  <a:gd name="connsiteX104" fmla="*/ 352873 w 4206653"/>
                  <a:gd name="connsiteY104" fmla="*/ 1726308 h 4743809"/>
                  <a:gd name="connsiteX105" fmla="*/ 113171 w 4206653"/>
                  <a:gd name="connsiteY105" fmla="*/ 1763582 h 4743809"/>
                  <a:gd name="connsiteX106" fmla="*/ 9973 w 4206653"/>
                  <a:gd name="connsiteY106" fmla="*/ 1737738 h 4743809"/>
                  <a:gd name="connsiteX107" fmla="*/ 348516 w 4206653"/>
                  <a:gd name="connsiteY107" fmla="*/ 1643812 h 4743809"/>
                  <a:gd name="connsiteX108" fmla="*/ 653097 w 4206653"/>
                  <a:gd name="connsiteY108" fmla="*/ 1543920 h 4743809"/>
                  <a:gd name="connsiteX109" fmla="*/ 1072963 w 4206653"/>
                  <a:gd name="connsiteY109" fmla="*/ 1612008 h 4743809"/>
                  <a:gd name="connsiteX110" fmla="*/ 1244413 w 4206653"/>
                  <a:gd name="connsiteY110" fmla="*/ 1657728 h 4743809"/>
                  <a:gd name="connsiteX111" fmla="*/ 1205766 w 4206653"/>
                  <a:gd name="connsiteY111" fmla="*/ 1451988 h 4743809"/>
                  <a:gd name="connsiteX112" fmla="*/ 1046313 w 4206653"/>
                  <a:gd name="connsiteY112" fmla="*/ 815409 h 4743809"/>
                  <a:gd name="connsiteX113" fmla="*/ 1221553 w 4206653"/>
                  <a:gd name="connsiteY113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555808 w 4206653"/>
                  <a:gd name="connsiteY83" fmla="*/ 4355688 h 4743809"/>
                  <a:gd name="connsiteX84" fmla="*/ 785900 w 4206653"/>
                  <a:gd name="connsiteY84" fmla="*/ 4017771 h 4743809"/>
                  <a:gd name="connsiteX85" fmla="*/ 1130113 w 4206653"/>
                  <a:gd name="connsiteY85" fmla="*/ 3817500 h 4743809"/>
                  <a:gd name="connsiteX86" fmla="*/ 1278703 w 4206653"/>
                  <a:gd name="connsiteY86" fmla="*/ 3726558 h 4743809"/>
                  <a:gd name="connsiteX87" fmla="*/ 1269661 w 4206653"/>
                  <a:gd name="connsiteY87" fmla="*/ 3390117 h 4743809"/>
                  <a:gd name="connsiteX88" fmla="*/ 1309620 w 4206653"/>
                  <a:gd name="connsiteY88" fmla="*/ 3169963 h 4743809"/>
                  <a:gd name="connsiteX89" fmla="*/ 1393003 w 4206653"/>
                  <a:gd name="connsiteY89" fmla="*/ 3052188 h 4743809"/>
                  <a:gd name="connsiteX90" fmla="*/ 1080693 w 4206653"/>
                  <a:gd name="connsiteY90" fmla="*/ 2984604 h 4743809"/>
                  <a:gd name="connsiteX91" fmla="*/ 663453 w 4206653"/>
                  <a:gd name="connsiteY91" fmla="*/ 3023360 h 4743809"/>
                  <a:gd name="connsiteX92" fmla="*/ 235111 w 4206653"/>
                  <a:gd name="connsiteY92" fmla="*/ 3217172 h 4743809"/>
                  <a:gd name="connsiteX93" fmla="*/ 421453 w 4206653"/>
                  <a:gd name="connsiteY93" fmla="*/ 3029328 h 4743809"/>
                  <a:gd name="connsiteX94" fmla="*/ 627193 w 4206653"/>
                  <a:gd name="connsiteY94" fmla="*/ 2926458 h 4743809"/>
                  <a:gd name="connsiteX95" fmla="*/ 854480 w 4206653"/>
                  <a:gd name="connsiteY95" fmla="*/ 2889178 h 4743809"/>
                  <a:gd name="connsiteX96" fmla="*/ 1149272 w 4206653"/>
                  <a:gd name="connsiteY96" fmla="*/ 2889676 h 4743809"/>
                  <a:gd name="connsiteX97" fmla="*/ 1531894 w 4206653"/>
                  <a:gd name="connsiteY97" fmla="*/ 2917507 h 4743809"/>
                  <a:gd name="connsiteX98" fmla="*/ 1860559 w 4206653"/>
                  <a:gd name="connsiteY98" fmla="*/ 2766431 h 4743809"/>
                  <a:gd name="connsiteX99" fmla="*/ 1701613 w 4206653"/>
                  <a:gd name="connsiteY99" fmla="*/ 2263518 h 4743809"/>
                  <a:gd name="connsiteX100" fmla="*/ 1690183 w 4206653"/>
                  <a:gd name="connsiteY100" fmla="*/ 1966338 h 4743809"/>
                  <a:gd name="connsiteX101" fmla="*/ 1381991 w 4206653"/>
                  <a:gd name="connsiteY101" fmla="*/ 1841604 h 4743809"/>
                  <a:gd name="connsiteX102" fmla="*/ 1095823 w 4206653"/>
                  <a:gd name="connsiteY102" fmla="*/ 1714878 h 4743809"/>
                  <a:gd name="connsiteX103" fmla="*/ 746507 w 4206653"/>
                  <a:gd name="connsiteY103" fmla="*/ 1626415 h 4743809"/>
                  <a:gd name="connsiteX104" fmla="*/ 352873 w 4206653"/>
                  <a:gd name="connsiteY104" fmla="*/ 1726308 h 4743809"/>
                  <a:gd name="connsiteX105" fmla="*/ 113171 w 4206653"/>
                  <a:gd name="connsiteY105" fmla="*/ 1763582 h 4743809"/>
                  <a:gd name="connsiteX106" fmla="*/ 9973 w 4206653"/>
                  <a:gd name="connsiteY106" fmla="*/ 1737738 h 4743809"/>
                  <a:gd name="connsiteX107" fmla="*/ 348516 w 4206653"/>
                  <a:gd name="connsiteY107" fmla="*/ 1643812 h 4743809"/>
                  <a:gd name="connsiteX108" fmla="*/ 653097 w 4206653"/>
                  <a:gd name="connsiteY108" fmla="*/ 1543920 h 4743809"/>
                  <a:gd name="connsiteX109" fmla="*/ 1072963 w 4206653"/>
                  <a:gd name="connsiteY109" fmla="*/ 1612008 h 4743809"/>
                  <a:gd name="connsiteX110" fmla="*/ 1244413 w 4206653"/>
                  <a:gd name="connsiteY110" fmla="*/ 1657728 h 4743809"/>
                  <a:gd name="connsiteX111" fmla="*/ 1205766 w 4206653"/>
                  <a:gd name="connsiteY111" fmla="*/ 1451988 h 4743809"/>
                  <a:gd name="connsiteX112" fmla="*/ 1046313 w 4206653"/>
                  <a:gd name="connsiteY112" fmla="*/ 815409 h 4743809"/>
                  <a:gd name="connsiteX113" fmla="*/ 1221553 w 4206653"/>
                  <a:gd name="connsiteY113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770028 w 4206653"/>
                  <a:gd name="connsiteY83" fmla="*/ 4167767 h 4743809"/>
                  <a:gd name="connsiteX84" fmla="*/ 555808 w 4206653"/>
                  <a:gd name="connsiteY84" fmla="*/ 4355688 h 4743809"/>
                  <a:gd name="connsiteX85" fmla="*/ 785900 w 4206653"/>
                  <a:gd name="connsiteY85" fmla="*/ 4017771 h 4743809"/>
                  <a:gd name="connsiteX86" fmla="*/ 1130113 w 4206653"/>
                  <a:gd name="connsiteY86" fmla="*/ 3817500 h 4743809"/>
                  <a:gd name="connsiteX87" fmla="*/ 1278703 w 4206653"/>
                  <a:gd name="connsiteY87" fmla="*/ 3726558 h 4743809"/>
                  <a:gd name="connsiteX88" fmla="*/ 1269661 w 4206653"/>
                  <a:gd name="connsiteY88" fmla="*/ 3390117 h 4743809"/>
                  <a:gd name="connsiteX89" fmla="*/ 1309620 w 4206653"/>
                  <a:gd name="connsiteY89" fmla="*/ 3169963 h 4743809"/>
                  <a:gd name="connsiteX90" fmla="*/ 1393003 w 4206653"/>
                  <a:gd name="connsiteY90" fmla="*/ 3052188 h 4743809"/>
                  <a:gd name="connsiteX91" fmla="*/ 1080693 w 4206653"/>
                  <a:gd name="connsiteY91" fmla="*/ 2984604 h 4743809"/>
                  <a:gd name="connsiteX92" fmla="*/ 663453 w 4206653"/>
                  <a:gd name="connsiteY92" fmla="*/ 3023360 h 4743809"/>
                  <a:gd name="connsiteX93" fmla="*/ 235111 w 4206653"/>
                  <a:gd name="connsiteY93" fmla="*/ 3217172 h 4743809"/>
                  <a:gd name="connsiteX94" fmla="*/ 421453 w 4206653"/>
                  <a:gd name="connsiteY94" fmla="*/ 3029328 h 4743809"/>
                  <a:gd name="connsiteX95" fmla="*/ 627193 w 4206653"/>
                  <a:gd name="connsiteY95" fmla="*/ 2926458 h 4743809"/>
                  <a:gd name="connsiteX96" fmla="*/ 854480 w 4206653"/>
                  <a:gd name="connsiteY96" fmla="*/ 2889178 h 4743809"/>
                  <a:gd name="connsiteX97" fmla="*/ 1149272 w 4206653"/>
                  <a:gd name="connsiteY97" fmla="*/ 2889676 h 4743809"/>
                  <a:gd name="connsiteX98" fmla="*/ 1531894 w 4206653"/>
                  <a:gd name="connsiteY98" fmla="*/ 2917507 h 4743809"/>
                  <a:gd name="connsiteX99" fmla="*/ 1860559 w 4206653"/>
                  <a:gd name="connsiteY99" fmla="*/ 2766431 h 4743809"/>
                  <a:gd name="connsiteX100" fmla="*/ 1701613 w 4206653"/>
                  <a:gd name="connsiteY100" fmla="*/ 2263518 h 4743809"/>
                  <a:gd name="connsiteX101" fmla="*/ 1690183 w 4206653"/>
                  <a:gd name="connsiteY101" fmla="*/ 1966338 h 4743809"/>
                  <a:gd name="connsiteX102" fmla="*/ 1381991 w 4206653"/>
                  <a:gd name="connsiteY102" fmla="*/ 1841604 h 4743809"/>
                  <a:gd name="connsiteX103" fmla="*/ 1095823 w 4206653"/>
                  <a:gd name="connsiteY103" fmla="*/ 1714878 h 4743809"/>
                  <a:gd name="connsiteX104" fmla="*/ 746507 w 4206653"/>
                  <a:gd name="connsiteY104" fmla="*/ 1626415 h 4743809"/>
                  <a:gd name="connsiteX105" fmla="*/ 352873 w 4206653"/>
                  <a:gd name="connsiteY105" fmla="*/ 1726308 h 4743809"/>
                  <a:gd name="connsiteX106" fmla="*/ 113171 w 4206653"/>
                  <a:gd name="connsiteY106" fmla="*/ 1763582 h 4743809"/>
                  <a:gd name="connsiteX107" fmla="*/ 9973 w 4206653"/>
                  <a:gd name="connsiteY107" fmla="*/ 1737738 h 4743809"/>
                  <a:gd name="connsiteX108" fmla="*/ 348516 w 4206653"/>
                  <a:gd name="connsiteY108" fmla="*/ 1643812 h 4743809"/>
                  <a:gd name="connsiteX109" fmla="*/ 653097 w 4206653"/>
                  <a:gd name="connsiteY109" fmla="*/ 1543920 h 4743809"/>
                  <a:gd name="connsiteX110" fmla="*/ 1072963 w 4206653"/>
                  <a:gd name="connsiteY110" fmla="*/ 1612008 h 4743809"/>
                  <a:gd name="connsiteX111" fmla="*/ 1244413 w 4206653"/>
                  <a:gd name="connsiteY111" fmla="*/ 1657728 h 4743809"/>
                  <a:gd name="connsiteX112" fmla="*/ 1205766 w 4206653"/>
                  <a:gd name="connsiteY112" fmla="*/ 1451988 h 4743809"/>
                  <a:gd name="connsiteX113" fmla="*/ 1046313 w 4206653"/>
                  <a:gd name="connsiteY113" fmla="*/ 815409 h 4743809"/>
                  <a:gd name="connsiteX114" fmla="*/ 1221553 w 4206653"/>
                  <a:gd name="connsiteY114" fmla="*/ 1211958 h 4743809"/>
                  <a:gd name="connsiteX0" fmla="*/ 1221553 w 4206653"/>
                  <a:gd name="connsiteY0" fmla="*/ 1211958 h 4743809"/>
                  <a:gd name="connsiteX1" fmla="*/ 1343911 w 4206653"/>
                  <a:gd name="connsiteY1" fmla="*/ 1559828 h 4743809"/>
                  <a:gd name="connsiteX2" fmla="*/ 1553023 w 4206653"/>
                  <a:gd name="connsiteY2" fmla="*/ 1657728 h 4743809"/>
                  <a:gd name="connsiteX3" fmla="*/ 1907353 w 4206653"/>
                  <a:gd name="connsiteY3" fmla="*/ 1680588 h 4743809"/>
                  <a:gd name="connsiteX4" fmla="*/ 2021653 w 4206653"/>
                  <a:gd name="connsiteY4" fmla="*/ 1543428 h 4743809"/>
                  <a:gd name="connsiteX5" fmla="*/ 2124523 w 4206653"/>
                  <a:gd name="connsiteY5" fmla="*/ 1291968 h 4743809"/>
                  <a:gd name="connsiteX6" fmla="*/ 2124523 w 4206653"/>
                  <a:gd name="connsiteY6" fmla="*/ 1120518 h 4743809"/>
                  <a:gd name="connsiteX7" fmla="*/ 2068029 w 4206653"/>
                  <a:gd name="connsiteY7" fmla="*/ 825325 h 4743809"/>
                  <a:gd name="connsiteX8" fmla="*/ 2078803 w 4206653"/>
                  <a:gd name="connsiteY8" fmla="*/ 777618 h 4743809"/>
                  <a:gd name="connsiteX9" fmla="*/ 2170243 w 4206653"/>
                  <a:gd name="connsiteY9" fmla="*/ 1086228 h 4743809"/>
                  <a:gd name="connsiteX10" fmla="*/ 2215963 w 4206653"/>
                  <a:gd name="connsiteY10" fmla="*/ 1269108 h 4743809"/>
                  <a:gd name="connsiteX11" fmla="*/ 2284543 w 4206653"/>
                  <a:gd name="connsiteY11" fmla="*/ 1303398 h 4743809"/>
                  <a:gd name="connsiteX12" fmla="*/ 2330263 w 4206653"/>
                  <a:gd name="connsiteY12" fmla="*/ 1166238 h 4743809"/>
                  <a:gd name="connsiteX13" fmla="*/ 2467423 w 4206653"/>
                  <a:gd name="connsiteY13" fmla="*/ 880488 h 4743809"/>
                  <a:gd name="connsiteX14" fmla="*/ 2558863 w 4206653"/>
                  <a:gd name="connsiteY14" fmla="*/ 640458 h 4743809"/>
                  <a:gd name="connsiteX15" fmla="*/ 2616013 w 4206653"/>
                  <a:gd name="connsiteY15" fmla="*/ 537588 h 4743809"/>
                  <a:gd name="connsiteX16" fmla="*/ 2558863 w 4206653"/>
                  <a:gd name="connsiteY16" fmla="*/ 789048 h 4743809"/>
                  <a:gd name="connsiteX17" fmla="*/ 2444563 w 4206653"/>
                  <a:gd name="connsiteY17" fmla="*/ 1097658 h 4743809"/>
                  <a:gd name="connsiteX18" fmla="*/ 2375983 w 4206653"/>
                  <a:gd name="connsiteY18" fmla="*/ 1406268 h 4743809"/>
                  <a:gd name="connsiteX19" fmla="*/ 2558863 w 4206653"/>
                  <a:gd name="connsiteY19" fmla="*/ 1577718 h 4743809"/>
                  <a:gd name="connsiteX20" fmla="*/ 2878903 w 4206653"/>
                  <a:gd name="connsiteY20" fmla="*/ 1657728 h 4743809"/>
                  <a:gd name="connsiteX21" fmla="*/ 3187513 w 4206653"/>
                  <a:gd name="connsiteY21" fmla="*/ 1657728 h 4743809"/>
                  <a:gd name="connsiteX22" fmla="*/ 3370393 w 4206653"/>
                  <a:gd name="connsiteY22" fmla="*/ 1566288 h 4743809"/>
                  <a:gd name="connsiteX23" fmla="*/ 3488066 w 4206653"/>
                  <a:gd name="connsiteY23" fmla="*/ 1246753 h 4743809"/>
                  <a:gd name="connsiteX24" fmla="*/ 3495138 w 4206653"/>
                  <a:gd name="connsiteY24" fmla="*/ 1115548 h 4743809"/>
                  <a:gd name="connsiteX25" fmla="*/ 3493650 w 4206653"/>
                  <a:gd name="connsiteY25" fmla="*/ 1063976 h 4743809"/>
                  <a:gd name="connsiteX26" fmla="*/ 3450403 w 4206653"/>
                  <a:gd name="connsiteY26" fmla="*/ 777618 h 4743809"/>
                  <a:gd name="connsiteX27" fmla="*/ 3119893 w 4206653"/>
                  <a:gd name="connsiteY27" fmla="*/ 321571 h 4743809"/>
                  <a:gd name="connsiteX28" fmla="*/ 3497351 w 4206653"/>
                  <a:gd name="connsiteY28" fmla="*/ 674883 h 4743809"/>
                  <a:gd name="connsiteX29" fmla="*/ 3759013 w 4206653"/>
                  <a:gd name="connsiteY29" fmla="*/ 571878 h 4743809"/>
                  <a:gd name="connsiteX30" fmla="*/ 3999043 w 4206653"/>
                  <a:gd name="connsiteY30" fmla="*/ 91818 h 4743809"/>
                  <a:gd name="connsiteX31" fmla="*/ 4033333 w 4206653"/>
                  <a:gd name="connsiteY31" fmla="*/ 11808 h 4743809"/>
                  <a:gd name="connsiteX32" fmla="*/ 3984569 w 4206653"/>
                  <a:gd name="connsiteY32" fmla="*/ 247366 h 4743809"/>
                  <a:gd name="connsiteX33" fmla="*/ 3812791 w 4206653"/>
                  <a:gd name="connsiteY33" fmla="*/ 647417 h 4743809"/>
                  <a:gd name="connsiteX34" fmla="*/ 3592906 w 4206653"/>
                  <a:gd name="connsiteY34" fmla="*/ 811408 h 4743809"/>
                  <a:gd name="connsiteX35" fmla="*/ 3604425 w 4206653"/>
                  <a:gd name="connsiteY35" fmla="*/ 999253 h 4743809"/>
                  <a:gd name="connsiteX36" fmla="*/ 3872985 w 4206653"/>
                  <a:gd name="connsiteY36" fmla="*/ 881976 h 4743809"/>
                  <a:gd name="connsiteX37" fmla="*/ 4200754 w 4206653"/>
                  <a:gd name="connsiteY37" fmla="*/ 774136 h 4743809"/>
                  <a:gd name="connsiteX38" fmla="*/ 4064251 w 4206653"/>
                  <a:gd name="connsiteY38" fmla="*/ 847195 h 4743809"/>
                  <a:gd name="connsiteX39" fmla="*/ 3818880 w 4206653"/>
                  <a:gd name="connsiteY39" fmla="*/ 991305 h 4743809"/>
                  <a:gd name="connsiteX40" fmla="*/ 3658531 w 4206653"/>
                  <a:gd name="connsiteY40" fmla="*/ 1093178 h 4743809"/>
                  <a:gd name="connsiteX41" fmla="*/ 3622838 w 4206653"/>
                  <a:gd name="connsiteY41" fmla="*/ 1221401 h 4743809"/>
                  <a:gd name="connsiteX42" fmla="*/ 3577446 w 4206653"/>
                  <a:gd name="connsiteY42" fmla="*/ 1500691 h 4743809"/>
                  <a:gd name="connsiteX43" fmla="*/ 3461833 w 4206653"/>
                  <a:gd name="connsiteY43" fmla="*/ 1726308 h 4743809"/>
                  <a:gd name="connsiteX44" fmla="*/ 3278953 w 4206653"/>
                  <a:gd name="connsiteY44" fmla="*/ 2034918 h 4743809"/>
                  <a:gd name="connsiteX45" fmla="*/ 3233233 w 4206653"/>
                  <a:gd name="connsiteY45" fmla="*/ 2309238 h 4743809"/>
                  <a:gd name="connsiteX46" fmla="*/ 3404683 w 4206653"/>
                  <a:gd name="connsiteY46" fmla="*/ 2457828 h 4743809"/>
                  <a:gd name="connsiteX47" fmla="*/ 3759013 w 4206653"/>
                  <a:gd name="connsiteY47" fmla="*/ 2663568 h 4743809"/>
                  <a:gd name="connsiteX48" fmla="*/ 4079053 w 4206653"/>
                  <a:gd name="connsiteY48" fmla="*/ 2777868 h 4743809"/>
                  <a:gd name="connsiteX49" fmla="*/ 4079053 w 4206653"/>
                  <a:gd name="connsiteY49" fmla="*/ 2880738 h 4743809"/>
                  <a:gd name="connsiteX50" fmla="*/ 3770443 w 4206653"/>
                  <a:gd name="connsiteY50" fmla="*/ 2869308 h 4743809"/>
                  <a:gd name="connsiteX51" fmla="*/ 3404683 w 4206653"/>
                  <a:gd name="connsiteY51" fmla="*/ 2732148 h 4743809"/>
                  <a:gd name="connsiteX52" fmla="*/ 3084643 w 4206653"/>
                  <a:gd name="connsiteY52" fmla="*/ 2663568 h 4743809"/>
                  <a:gd name="connsiteX53" fmla="*/ 2995919 w 4206653"/>
                  <a:gd name="connsiteY53" fmla="*/ 2782832 h 4743809"/>
                  <a:gd name="connsiteX54" fmla="*/ 2832855 w 4206653"/>
                  <a:gd name="connsiteY54" fmla="*/ 2930924 h 4743809"/>
                  <a:gd name="connsiteX55" fmla="*/ 2820111 w 4206653"/>
                  <a:gd name="connsiteY55" fmla="*/ 3026344 h 4743809"/>
                  <a:gd name="connsiteX56" fmla="*/ 2959241 w 4206653"/>
                  <a:gd name="connsiteY56" fmla="*/ 3167976 h 4743809"/>
                  <a:gd name="connsiteX57" fmla="*/ 3176083 w 4206653"/>
                  <a:gd name="connsiteY57" fmla="*/ 3269358 h 4743809"/>
                  <a:gd name="connsiteX58" fmla="*/ 3388239 w 4206653"/>
                  <a:gd name="connsiteY58" fmla="*/ 3442290 h 4743809"/>
                  <a:gd name="connsiteX59" fmla="*/ 3212014 w 4206653"/>
                  <a:gd name="connsiteY59" fmla="*/ 3363782 h 4743809"/>
                  <a:gd name="connsiteX60" fmla="*/ 3004633 w 4206653"/>
                  <a:gd name="connsiteY60" fmla="*/ 3276814 h 4743809"/>
                  <a:gd name="connsiteX61" fmla="*/ 2771676 w 4206653"/>
                  <a:gd name="connsiteY61" fmla="*/ 3166987 h 4743809"/>
                  <a:gd name="connsiteX62" fmla="*/ 2638873 w 4206653"/>
                  <a:gd name="connsiteY62" fmla="*/ 3097908 h 4743809"/>
                  <a:gd name="connsiteX63" fmla="*/ 2570293 w 4206653"/>
                  <a:gd name="connsiteY63" fmla="*/ 3109338 h 4743809"/>
                  <a:gd name="connsiteX64" fmla="*/ 2525557 w 4206653"/>
                  <a:gd name="connsiteY64" fmla="*/ 3326508 h 4743809"/>
                  <a:gd name="connsiteX65" fmla="*/ 2584349 w 4206653"/>
                  <a:gd name="connsiteY65" fmla="*/ 3577470 h 4743809"/>
                  <a:gd name="connsiteX66" fmla="*/ 2663703 w 4206653"/>
                  <a:gd name="connsiteY66" fmla="*/ 3996904 h 4743809"/>
                  <a:gd name="connsiteX67" fmla="*/ 2633113 w 4206653"/>
                  <a:gd name="connsiteY67" fmla="*/ 4192703 h 4743809"/>
                  <a:gd name="connsiteX68" fmla="*/ 2539703 w 4206653"/>
                  <a:gd name="connsiteY68" fmla="*/ 4455574 h 4743809"/>
                  <a:gd name="connsiteX69" fmla="*/ 2595212 w 4206653"/>
                  <a:gd name="connsiteY69" fmla="*/ 3945217 h 4743809"/>
                  <a:gd name="connsiteX70" fmla="*/ 2481240 w 4206653"/>
                  <a:gd name="connsiteY70" fmla="*/ 3566538 h 4743809"/>
                  <a:gd name="connsiteX71" fmla="*/ 2307403 w 4206653"/>
                  <a:gd name="connsiteY71" fmla="*/ 3166488 h 4743809"/>
                  <a:gd name="connsiteX72" fmla="*/ 2261683 w 4206653"/>
                  <a:gd name="connsiteY72" fmla="*/ 3063618 h 4743809"/>
                  <a:gd name="connsiteX73" fmla="*/ 2078803 w 4206653"/>
                  <a:gd name="connsiteY73" fmla="*/ 2949318 h 4743809"/>
                  <a:gd name="connsiteX74" fmla="*/ 1824299 w 4206653"/>
                  <a:gd name="connsiteY74" fmla="*/ 3002494 h 4743809"/>
                  <a:gd name="connsiteX75" fmla="*/ 1412162 w 4206653"/>
                  <a:gd name="connsiteY75" fmla="*/ 3235573 h 4743809"/>
                  <a:gd name="connsiteX76" fmla="*/ 1381573 w 4206653"/>
                  <a:gd name="connsiteY76" fmla="*/ 3680838 h 4743809"/>
                  <a:gd name="connsiteX77" fmla="*/ 1340867 w 4206653"/>
                  <a:gd name="connsiteY77" fmla="*/ 3980504 h 4743809"/>
                  <a:gd name="connsiteX78" fmla="*/ 1197619 w 4206653"/>
                  <a:gd name="connsiteY78" fmla="*/ 4738831 h 4743809"/>
                  <a:gd name="connsiteX79" fmla="*/ 1198693 w 4206653"/>
                  <a:gd name="connsiteY79" fmla="*/ 4298058 h 4743809"/>
                  <a:gd name="connsiteX80" fmla="*/ 1242772 w 4206653"/>
                  <a:gd name="connsiteY80" fmla="*/ 4080888 h 4743809"/>
                  <a:gd name="connsiteX81" fmla="*/ 1198693 w 4206653"/>
                  <a:gd name="connsiteY81" fmla="*/ 3909438 h 4743809"/>
                  <a:gd name="connsiteX82" fmla="*/ 970093 w 4206653"/>
                  <a:gd name="connsiteY82" fmla="*/ 3989448 h 4743809"/>
                  <a:gd name="connsiteX83" fmla="*/ 766328 w 4206653"/>
                  <a:gd name="connsiteY83" fmla="*/ 4145406 h 4743809"/>
                  <a:gd name="connsiteX84" fmla="*/ 555808 w 4206653"/>
                  <a:gd name="connsiteY84" fmla="*/ 4355688 h 4743809"/>
                  <a:gd name="connsiteX85" fmla="*/ 785900 w 4206653"/>
                  <a:gd name="connsiteY85" fmla="*/ 4017771 h 4743809"/>
                  <a:gd name="connsiteX86" fmla="*/ 1130113 w 4206653"/>
                  <a:gd name="connsiteY86" fmla="*/ 3817500 h 4743809"/>
                  <a:gd name="connsiteX87" fmla="*/ 1278703 w 4206653"/>
                  <a:gd name="connsiteY87" fmla="*/ 3726558 h 4743809"/>
                  <a:gd name="connsiteX88" fmla="*/ 1269661 w 4206653"/>
                  <a:gd name="connsiteY88" fmla="*/ 3390117 h 4743809"/>
                  <a:gd name="connsiteX89" fmla="*/ 1309620 w 4206653"/>
                  <a:gd name="connsiteY89" fmla="*/ 3169963 h 4743809"/>
                  <a:gd name="connsiteX90" fmla="*/ 1393003 w 4206653"/>
                  <a:gd name="connsiteY90" fmla="*/ 3052188 h 4743809"/>
                  <a:gd name="connsiteX91" fmla="*/ 1080693 w 4206653"/>
                  <a:gd name="connsiteY91" fmla="*/ 2984604 h 4743809"/>
                  <a:gd name="connsiteX92" fmla="*/ 663453 w 4206653"/>
                  <a:gd name="connsiteY92" fmla="*/ 3023360 h 4743809"/>
                  <a:gd name="connsiteX93" fmla="*/ 235111 w 4206653"/>
                  <a:gd name="connsiteY93" fmla="*/ 3217172 h 4743809"/>
                  <a:gd name="connsiteX94" fmla="*/ 421453 w 4206653"/>
                  <a:gd name="connsiteY94" fmla="*/ 3029328 h 4743809"/>
                  <a:gd name="connsiteX95" fmla="*/ 627193 w 4206653"/>
                  <a:gd name="connsiteY95" fmla="*/ 2926458 h 4743809"/>
                  <a:gd name="connsiteX96" fmla="*/ 854480 w 4206653"/>
                  <a:gd name="connsiteY96" fmla="*/ 2889178 h 4743809"/>
                  <a:gd name="connsiteX97" fmla="*/ 1149272 w 4206653"/>
                  <a:gd name="connsiteY97" fmla="*/ 2889676 h 4743809"/>
                  <a:gd name="connsiteX98" fmla="*/ 1531894 w 4206653"/>
                  <a:gd name="connsiteY98" fmla="*/ 2917507 h 4743809"/>
                  <a:gd name="connsiteX99" fmla="*/ 1860559 w 4206653"/>
                  <a:gd name="connsiteY99" fmla="*/ 2766431 h 4743809"/>
                  <a:gd name="connsiteX100" fmla="*/ 1701613 w 4206653"/>
                  <a:gd name="connsiteY100" fmla="*/ 2263518 h 4743809"/>
                  <a:gd name="connsiteX101" fmla="*/ 1690183 w 4206653"/>
                  <a:gd name="connsiteY101" fmla="*/ 1966338 h 4743809"/>
                  <a:gd name="connsiteX102" fmla="*/ 1381991 w 4206653"/>
                  <a:gd name="connsiteY102" fmla="*/ 1841604 h 4743809"/>
                  <a:gd name="connsiteX103" fmla="*/ 1095823 w 4206653"/>
                  <a:gd name="connsiteY103" fmla="*/ 1714878 h 4743809"/>
                  <a:gd name="connsiteX104" fmla="*/ 746507 w 4206653"/>
                  <a:gd name="connsiteY104" fmla="*/ 1626415 h 4743809"/>
                  <a:gd name="connsiteX105" fmla="*/ 352873 w 4206653"/>
                  <a:gd name="connsiteY105" fmla="*/ 1726308 h 4743809"/>
                  <a:gd name="connsiteX106" fmla="*/ 113171 w 4206653"/>
                  <a:gd name="connsiteY106" fmla="*/ 1763582 h 4743809"/>
                  <a:gd name="connsiteX107" fmla="*/ 9973 w 4206653"/>
                  <a:gd name="connsiteY107" fmla="*/ 1737738 h 4743809"/>
                  <a:gd name="connsiteX108" fmla="*/ 348516 w 4206653"/>
                  <a:gd name="connsiteY108" fmla="*/ 1643812 h 4743809"/>
                  <a:gd name="connsiteX109" fmla="*/ 653097 w 4206653"/>
                  <a:gd name="connsiteY109" fmla="*/ 1543920 h 4743809"/>
                  <a:gd name="connsiteX110" fmla="*/ 1072963 w 4206653"/>
                  <a:gd name="connsiteY110" fmla="*/ 1612008 h 4743809"/>
                  <a:gd name="connsiteX111" fmla="*/ 1244413 w 4206653"/>
                  <a:gd name="connsiteY111" fmla="*/ 1657728 h 4743809"/>
                  <a:gd name="connsiteX112" fmla="*/ 1205766 w 4206653"/>
                  <a:gd name="connsiteY112" fmla="*/ 1451988 h 4743809"/>
                  <a:gd name="connsiteX113" fmla="*/ 1046313 w 4206653"/>
                  <a:gd name="connsiteY113" fmla="*/ 815409 h 4743809"/>
                  <a:gd name="connsiteX114" fmla="*/ 1221553 w 4206653"/>
                  <a:gd name="connsiteY114" fmla="*/ 1211958 h 4743809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33233 w 4206653"/>
                  <a:gd name="connsiteY45" fmla="*/ 2309238 h 4745608"/>
                  <a:gd name="connsiteX46" fmla="*/ 3404683 w 4206653"/>
                  <a:gd name="connsiteY46" fmla="*/ 2457828 h 4745608"/>
                  <a:gd name="connsiteX47" fmla="*/ 3759013 w 4206653"/>
                  <a:gd name="connsiteY47" fmla="*/ 2663568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3770443 w 4206653"/>
                  <a:gd name="connsiteY50" fmla="*/ 2869308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63782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45406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33233 w 4206653"/>
                  <a:gd name="connsiteY45" fmla="*/ 2309238 h 4745608"/>
                  <a:gd name="connsiteX46" fmla="*/ 3404683 w 4206653"/>
                  <a:gd name="connsiteY46" fmla="*/ 2457828 h 4745608"/>
                  <a:gd name="connsiteX47" fmla="*/ 3759013 w 4206653"/>
                  <a:gd name="connsiteY47" fmla="*/ 2663568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3770443 w 4206653"/>
                  <a:gd name="connsiteY50" fmla="*/ 2869308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63782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31990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33233 w 4206653"/>
                  <a:gd name="connsiteY45" fmla="*/ 2309238 h 4745608"/>
                  <a:gd name="connsiteX46" fmla="*/ 3404683 w 4206653"/>
                  <a:gd name="connsiteY46" fmla="*/ 2457828 h 4745608"/>
                  <a:gd name="connsiteX47" fmla="*/ 3759013 w 4206653"/>
                  <a:gd name="connsiteY47" fmla="*/ 2663568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3770443 w 4206653"/>
                  <a:gd name="connsiteY50" fmla="*/ 2869308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36948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31990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88742 w 4206653"/>
                  <a:gd name="connsiteY45" fmla="*/ 2273460 h 4745608"/>
                  <a:gd name="connsiteX46" fmla="*/ 3404683 w 4206653"/>
                  <a:gd name="connsiteY46" fmla="*/ 2457828 h 4745608"/>
                  <a:gd name="connsiteX47" fmla="*/ 3759013 w 4206653"/>
                  <a:gd name="connsiteY47" fmla="*/ 2663568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3770443 w 4206653"/>
                  <a:gd name="connsiteY50" fmla="*/ 2869308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36948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31990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88742 w 4206653"/>
                  <a:gd name="connsiteY45" fmla="*/ 2273460 h 4745608"/>
                  <a:gd name="connsiteX46" fmla="*/ 3434288 w 4206653"/>
                  <a:gd name="connsiteY46" fmla="*/ 2417577 h 4745608"/>
                  <a:gd name="connsiteX47" fmla="*/ 3759013 w 4206653"/>
                  <a:gd name="connsiteY47" fmla="*/ 2663568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3770443 w 4206653"/>
                  <a:gd name="connsiteY50" fmla="*/ 2869308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36948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31990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88742 w 4206653"/>
                  <a:gd name="connsiteY45" fmla="*/ 2273460 h 4745608"/>
                  <a:gd name="connsiteX46" fmla="*/ 3434288 w 4206653"/>
                  <a:gd name="connsiteY46" fmla="*/ 2417577 h 4745608"/>
                  <a:gd name="connsiteX47" fmla="*/ 3781217 w 4206653"/>
                  <a:gd name="connsiteY47" fmla="*/ 2618845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3770443 w 4206653"/>
                  <a:gd name="connsiteY50" fmla="*/ 2869308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36948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31990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206653"/>
                  <a:gd name="connsiteY0" fmla="*/ 1211958 h 4745608"/>
                  <a:gd name="connsiteX1" fmla="*/ 1343911 w 4206653"/>
                  <a:gd name="connsiteY1" fmla="*/ 1559828 h 4745608"/>
                  <a:gd name="connsiteX2" fmla="*/ 1553023 w 4206653"/>
                  <a:gd name="connsiteY2" fmla="*/ 1657728 h 4745608"/>
                  <a:gd name="connsiteX3" fmla="*/ 1907353 w 4206653"/>
                  <a:gd name="connsiteY3" fmla="*/ 1680588 h 4745608"/>
                  <a:gd name="connsiteX4" fmla="*/ 2021653 w 4206653"/>
                  <a:gd name="connsiteY4" fmla="*/ 1543428 h 4745608"/>
                  <a:gd name="connsiteX5" fmla="*/ 2124523 w 4206653"/>
                  <a:gd name="connsiteY5" fmla="*/ 1291968 h 4745608"/>
                  <a:gd name="connsiteX6" fmla="*/ 2124523 w 4206653"/>
                  <a:gd name="connsiteY6" fmla="*/ 1120518 h 4745608"/>
                  <a:gd name="connsiteX7" fmla="*/ 2068029 w 4206653"/>
                  <a:gd name="connsiteY7" fmla="*/ 825325 h 4745608"/>
                  <a:gd name="connsiteX8" fmla="*/ 2078803 w 4206653"/>
                  <a:gd name="connsiteY8" fmla="*/ 777618 h 4745608"/>
                  <a:gd name="connsiteX9" fmla="*/ 2170243 w 4206653"/>
                  <a:gd name="connsiteY9" fmla="*/ 1086228 h 4745608"/>
                  <a:gd name="connsiteX10" fmla="*/ 2215963 w 4206653"/>
                  <a:gd name="connsiteY10" fmla="*/ 1269108 h 4745608"/>
                  <a:gd name="connsiteX11" fmla="*/ 2284543 w 4206653"/>
                  <a:gd name="connsiteY11" fmla="*/ 1303398 h 4745608"/>
                  <a:gd name="connsiteX12" fmla="*/ 2330263 w 4206653"/>
                  <a:gd name="connsiteY12" fmla="*/ 1166238 h 4745608"/>
                  <a:gd name="connsiteX13" fmla="*/ 2467423 w 4206653"/>
                  <a:gd name="connsiteY13" fmla="*/ 880488 h 4745608"/>
                  <a:gd name="connsiteX14" fmla="*/ 2558863 w 4206653"/>
                  <a:gd name="connsiteY14" fmla="*/ 640458 h 4745608"/>
                  <a:gd name="connsiteX15" fmla="*/ 2616013 w 4206653"/>
                  <a:gd name="connsiteY15" fmla="*/ 537588 h 4745608"/>
                  <a:gd name="connsiteX16" fmla="*/ 2558863 w 4206653"/>
                  <a:gd name="connsiteY16" fmla="*/ 789048 h 4745608"/>
                  <a:gd name="connsiteX17" fmla="*/ 2444563 w 4206653"/>
                  <a:gd name="connsiteY17" fmla="*/ 1097658 h 4745608"/>
                  <a:gd name="connsiteX18" fmla="*/ 2375983 w 4206653"/>
                  <a:gd name="connsiteY18" fmla="*/ 1406268 h 4745608"/>
                  <a:gd name="connsiteX19" fmla="*/ 2558863 w 4206653"/>
                  <a:gd name="connsiteY19" fmla="*/ 1577718 h 4745608"/>
                  <a:gd name="connsiteX20" fmla="*/ 2878903 w 4206653"/>
                  <a:gd name="connsiteY20" fmla="*/ 1657728 h 4745608"/>
                  <a:gd name="connsiteX21" fmla="*/ 3187513 w 4206653"/>
                  <a:gd name="connsiteY21" fmla="*/ 1657728 h 4745608"/>
                  <a:gd name="connsiteX22" fmla="*/ 3370393 w 4206653"/>
                  <a:gd name="connsiteY22" fmla="*/ 1566288 h 4745608"/>
                  <a:gd name="connsiteX23" fmla="*/ 3488066 w 4206653"/>
                  <a:gd name="connsiteY23" fmla="*/ 1246753 h 4745608"/>
                  <a:gd name="connsiteX24" fmla="*/ 3495138 w 4206653"/>
                  <a:gd name="connsiteY24" fmla="*/ 1115548 h 4745608"/>
                  <a:gd name="connsiteX25" fmla="*/ 3493650 w 4206653"/>
                  <a:gd name="connsiteY25" fmla="*/ 1063976 h 4745608"/>
                  <a:gd name="connsiteX26" fmla="*/ 3450403 w 4206653"/>
                  <a:gd name="connsiteY26" fmla="*/ 777618 h 4745608"/>
                  <a:gd name="connsiteX27" fmla="*/ 3119893 w 4206653"/>
                  <a:gd name="connsiteY27" fmla="*/ 321571 h 4745608"/>
                  <a:gd name="connsiteX28" fmla="*/ 3497351 w 4206653"/>
                  <a:gd name="connsiteY28" fmla="*/ 674883 h 4745608"/>
                  <a:gd name="connsiteX29" fmla="*/ 3759013 w 4206653"/>
                  <a:gd name="connsiteY29" fmla="*/ 571878 h 4745608"/>
                  <a:gd name="connsiteX30" fmla="*/ 3999043 w 4206653"/>
                  <a:gd name="connsiteY30" fmla="*/ 91818 h 4745608"/>
                  <a:gd name="connsiteX31" fmla="*/ 4033333 w 4206653"/>
                  <a:gd name="connsiteY31" fmla="*/ 11808 h 4745608"/>
                  <a:gd name="connsiteX32" fmla="*/ 3984569 w 4206653"/>
                  <a:gd name="connsiteY32" fmla="*/ 247366 h 4745608"/>
                  <a:gd name="connsiteX33" fmla="*/ 3812791 w 4206653"/>
                  <a:gd name="connsiteY33" fmla="*/ 647417 h 4745608"/>
                  <a:gd name="connsiteX34" fmla="*/ 3592906 w 4206653"/>
                  <a:gd name="connsiteY34" fmla="*/ 811408 h 4745608"/>
                  <a:gd name="connsiteX35" fmla="*/ 3604425 w 4206653"/>
                  <a:gd name="connsiteY35" fmla="*/ 999253 h 4745608"/>
                  <a:gd name="connsiteX36" fmla="*/ 3872985 w 4206653"/>
                  <a:gd name="connsiteY36" fmla="*/ 881976 h 4745608"/>
                  <a:gd name="connsiteX37" fmla="*/ 4200754 w 4206653"/>
                  <a:gd name="connsiteY37" fmla="*/ 774136 h 4745608"/>
                  <a:gd name="connsiteX38" fmla="*/ 4064251 w 4206653"/>
                  <a:gd name="connsiteY38" fmla="*/ 847195 h 4745608"/>
                  <a:gd name="connsiteX39" fmla="*/ 3818880 w 4206653"/>
                  <a:gd name="connsiteY39" fmla="*/ 991305 h 4745608"/>
                  <a:gd name="connsiteX40" fmla="*/ 3658531 w 4206653"/>
                  <a:gd name="connsiteY40" fmla="*/ 1093178 h 4745608"/>
                  <a:gd name="connsiteX41" fmla="*/ 3622838 w 4206653"/>
                  <a:gd name="connsiteY41" fmla="*/ 1221401 h 4745608"/>
                  <a:gd name="connsiteX42" fmla="*/ 3577446 w 4206653"/>
                  <a:gd name="connsiteY42" fmla="*/ 1500691 h 4745608"/>
                  <a:gd name="connsiteX43" fmla="*/ 3461833 w 4206653"/>
                  <a:gd name="connsiteY43" fmla="*/ 1726308 h 4745608"/>
                  <a:gd name="connsiteX44" fmla="*/ 3278953 w 4206653"/>
                  <a:gd name="connsiteY44" fmla="*/ 2034918 h 4745608"/>
                  <a:gd name="connsiteX45" fmla="*/ 3288742 w 4206653"/>
                  <a:gd name="connsiteY45" fmla="*/ 2273460 h 4745608"/>
                  <a:gd name="connsiteX46" fmla="*/ 3434288 w 4206653"/>
                  <a:gd name="connsiteY46" fmla="*/ 2417577 h 4745608"/>
                  <a:gd name="connsiteX47" fmla="*/ 3781217 w 4206653"/>
                  <a:gd name="connsiteY47" fmla="*/ 2618845 h 4745608"/>
                  <a:gd name="connsiteX48" fmla="*/ 4079053 w 4206653"/>
                  <a:gd name="connsiteY48" fmla="*/ 2777868 h 4745608"/>
                  <a:gd name="connsiteX49" fmla="*/ 4079053 w 4206653"/>
                  <a:gd name="connsiteY49" fmla="*/ 2880738 h 4745608"/>
                  <a:gd name="connsiteX50" fmla="*/ 4070190 w 4206653"/>
                  <a:gd name="connsiteY50" fmla="*/ 3021367 h 4745608"/>
                  <a:gd name="connsiteX51" fmla="*/ 3404683 w 4206653"/>
                  <a:gd name="connsiteY51" fmla="*/ 2732148 h 4745608"/>
                  <a:gd name="connsiteX52" fmla="*/ 3084643 w 4206653"/>
                  <a:gd name="connsiteY52" fmla="*/ 2663568 h 4745608"/>
                  <a:gd name="connsiteX53" fmla="*/ 2995919 w 4206653"/>
                  <a:gd name="connsiteY53" fmla="*/ 2782832 h 4745608"/>
                  <a:gd name="connsiteX54" fmla="*/ 2832855 w 4206653"/>
                  <a:gd name="connsiteY54" fmla="*/ 2930924 h 4745608"/>
                  <a:gd name="connsiteX55" fmla="*/ 2820111 w 4206653"/>
                  <a:gd name="connsiteY55" fmla="*/ 3026344 h 4745608"/>
                  <a:gd name="connsiteX56" fmla="*/ 2959241 w 4206653"/>
                  <a:gd name="connsiteY56" fmla="*/ 3167976 h 4745608"/>
                  <a:gd name="connsiteX57" fmla="*/ 3176083 w 4206653"/>
                  <a:gd name="connsiteY57" fmla="*/ 3269358 h 4745608"/>
                  <a:gd name="connsiteX58" fmla="*/ 3388239 w 4206653"/>
                  <a:gd name="connsiteY58" fmla="*/ 3442290 h 4745608"/>
                  <a:gd name="connsiteX59" fmla="*/ 3212014 w 4206653"/>
                  <a:gd name="connsiteY59" fmla="*/ 3336948 h 4745608"/>
                  <a:gd name="connsiteX60" fmla="*/ 3004633 w 4206653"/>
                  <a:gd name="connsiteY60" fmla="*/ 3276814 h 4745608"/>
                  <a:gd name="connsiteX61" fmla="*/ 2771676 w 4206653"/>
                  <a:gd name="connsiteY61" fmla="*/ 3166987 h 4745608"/>
                  <a:gd name="connsiteX62" fmla="*/ 2638873 w 4206653"/>
                  <a:gd name="connsiteY62" fmla="*/ 3097908 h 4745608"/>
                  <a:gd name="connsiteX63" fmla="*/ 2570293 w 4206653"/>
                  <a:gd name="connsiteY63" fmla="*/ 3109338 h 4745608"/>
                  <a:gd name="connsiteX64" fmla="*/ 2525557 w 4206653"/>
                  <a:gd name="connsiteY64" fmla="*/ 3326508 h 4745608"/>
                  <a:gd name="connsiteX65" fmla="*/ 2584349 w 4206653"/>
                  <a:gd name="connsiteY65" fmla="*/ 3577470 h 4745608"/>
                  <a:gd name="connsiteX66" fmla="*/ 2663703 w 4206653"/>
                  <a:gd name="connsiteY66" fmla="*/ 3996904 h 4745608"/>
                  <a:gd name="connsiteX67" fmla="*/ 2633113 w 4206653"/>
                  <a:gd name="connsiteY67" fmla="*/ 4192703 h 4745608"/>
                  <a:gd name="connsiteX68" fmla="*/ 2539703 w 4206653"/>
                  <a:gd name="connsiteY68" fmla="*/ 4455574 h 4745608"/>
                  <a:gd name="connsiteX69" fmla="*/ 2595212 w 4206653"/>
                  <a:gd name="connsiteY69" fmla="*/ 3945217 h 4745608"/>
                  <a:gd name="connsiteX70" fmla="*/ 2481240 w 4206653"/>
                  <a:gd name="connsiteY70" fmla="*/ 3566538 h 4745608"/>
                  <a:gd name="connsiteX71" fmla="*/ 2307403 w 4206653"/>
                  <a:gd name="connsiteY71" fmla="*/ 3166488 h 4745608"/>
                  <a:gd name="connsiteX72" fmla="*/ 2261683 w 4206653"/>
                  <a:gd name="connsiteY72" fmla="*/ 3063618 h 4745608"/>
                  <a:gd name="connsiteX73" fmla="*/ 2078803 w 4206653"/>
                  <a:gd name="connsiteY73" fmla="*/ 2949318 h 4745608"/>
                  <a:gd name="connsiteX74" fmla="*/ 1824299 w 4206653"/>
                  <a:gd name="connsiteY74" fmla="*/ 3002494 h 4745608"/>
                  <a:gd name="connsiteX75" fmla="*/ 1412162 w 4206653"/>
                  <a:gd name="connsiteY75" fmla="*/ 3235573 h 4745608"/>
                  <a:gd name="connsiteX76" fmla="*/ 1381573 w 4206653"/>
                  <a:gd name="connsiteY76" fmla="*/ 3680838 h 4745608"/>
                  <a:gd name="connsiteX77" fmla="*/ 1340867 w 4206653"/>
                  <a:gd name="connsiteY77" fmla="*/ 3980504 h 4745608"/>
                  <a:gd name="connsiteX78" fmla="*/ 1197619 w 4206653"/>
                  <a:gd name="connsiteY78" fmla="*/ 4738831 h 4745608"/>
                  <a:gd name="connsiteX79" fmla="*/ 1220896 w 4206653"/>
                  <a:gd name="connsiteY79" fmla="*/ 4338309 h 4745608"/>
                  <a:gd name="connsiteX80" fmla="*/ 1242772 w 4206653"/>
                  <a:gd name="connsiteY80" fmla="*/ 4080888 h 4745608"/>
                  <a:gd name="connsiteX81" fmla="*/ 1198693 w 4206653"/>
                  <a:gd name="connsiteY81" fmla="*/ 3909438 h 4745608"/>
                  <a:gd name="connsiteX82" fmla="*/ 970093 w 4206653"/>
                  <a:gd name="connsiteY82" fmla="*/ 3989448 h 4745608"/>
                  <a:gd name="connsiteX83" fmla="*/ 766328 w 4206653"/>
                  <a:gd name="connsiteY83" fmla="*/ 4131990 h 4745608"/>
                  <a:gd name="connsiteX84" fmla="*/ 555808 w 4206653"/>
                  <a:gd name="connsiteY84" fmla="*/ 4355688 h 4745608"/>
                  <a:gd name="connsiteX85" fmla="*/ 785900 w 4206653"/>
                  <a:gd name="connsiteY85" fmla="*/ 4017771 h 4745608"/>
                  <a:gd name="connsiteX86" fmla="*/ 1130113 w 4206653"/>
                  <a:gd name="connsiteY86" fmla="*/ 3817500 h 4745608"/>
                  <a:gd name="connsiteX87" fmla="*/ 1278703 w 4206653"/>
                  <a:gd name="connsiteY87" fmla="*/ 3726558 h 4745608"/>
                  <a:gd name="connsiteX88" fmla="*/ 1269661 w 4206653"/>
                  <a:gd name="connsiteY88" fmla="*/ 3390117 h 4745608"/>
                  <a:gd name="connsiteX89" fmla="*/ 1309620 w 4206653"/>
                  <a:gd name="connsiteY89" fmla="*/ 3169963 h 4745608"/>
                  <a:gd name="connsiteX90" fmla="*/ 1393003 w 4206653"/>
                  <a:gd name="connsiteY90" fmla="*/ 3052188 h 4745608"/>
                  <a:gd name="connsiteX91" fmla="*/ 1080693 w 4206653"/>
                  <a:gd name="connsiteY91" fmla="*/ 2984604 h 4745608"/>
                  <a:gd name="connsiteX92" fmla="*/ 663453 w 4206653"/>
                  <a:gd name="connsiteY92" fmla="*/ 3023360 h 4745608"/>
                  <a:gd name="connsiteX93" fmla="*/ 235111 w 4206653"/>
                  <a:gd name="connsiteY93" fmla="*/ 3217172 h 4745608"/>
                  <a:gd name="connsiteX94" fmla="*/ 421453 w 4206653"/>
                  <a:gd name="connsiteY94" fmla="*/ 3029328 h 4745608"/>
                  <a:gd name="connsiteX95" fmla="*/ 627193 w 4206653"/>
                  <a:gd name="connsiteY95" fmla="*/ 2926458 h 4745608"/>
                  <a:gd name="connsiteX96" fmla="*/ 854480 w 4206653"/>
                  <a:gd name="connsiteY96" fmla="*/ 2889178 h 4745608"/>
                  <a:gd name="connsiteX97" fmla="*/ 1149272 w 4206653"/>
                  <a:gd name="connsiteY97" fmla="*/ 2889676 h 4745608"/>
                  <a:gd name="connsiteX98" fmla="*/ 1531894 w 4206653"/>
                  <a:gd name="connsiteY98" fmla="*/ 2917507 h 4745608"/>
                  <a:gd name="connsiteX99" fmla="*/ 1860559 w 4206653"/>
                  <a:gd name="connsiteY99" fmla="*/ 2766431 h 4745608"/>
                  <a:gd name="connsiteX100" fmla="*/ 1701613 w 4206653"/>
                  <a:gd name="connsiteY100" fmla="*/ 2263518 h 4745608"/>
                  <a:gd name="connsiteX101" fmla="*/ 1690183 w 4206653"/>
                  <a:gd name="connsiteY101" fmla="*/ 1966338 h 4745608"/>
                  <a:gd name="connsiteX102" fmla="*/ 1381991 w 4206653"/>
                  <a:gd name="connsiteY102" fmla="*/ 1841604 h 4745608"/>
                  <a:gd name="connsiteX103" fmla="*/ 1095823 w 4206653"/>
                  <a:gd name="connsiteY103" fmla="*/ 1714878 h 4745608"/>
                  <a:gd name="connsiteX104" fmla="*/ 746507 w 4206653"/>
                  <a:gd name="connsiteY104" fmla="*/ 1626415 h 4745608"/>
                  <a:gd name="connsiteX105" fmla="*/ 352873 w 4206653"/>
                  <a:gd name="connsiteY105" fmla="*/ 1726308 h 4745608"/>
                  <a:gd name="connsiteX106" fmla="*/ 113171 w 4206653"/>
                  <a:gd name="connsiteY106" fmla="*/ 1763582 h 4745608"/>
                  <a:gd name="connsiteX107" fmla="*/ 9973 w 4206653"/>
                  <a:gd name="connsiteY107" fmla="*/ 1737738 h 4745608"/>
                  <a:gd name="connsiteX108" fmla="*/ 348516 w 4206653"/>
                  <a:gd name="connsiteY108" fmla="*/ 1643812 h 4745608"/>
                  <a:gd name="connsiteX109" fmla="*/ 653097 w 4206653"/>
                  <a:gd name="connsiteY109" fmla="*/ 1543920 h 4745608"/>
                  <a:gd name="connsiteX110" fmla="*/ 1072963 w 4206653"/>
                  <a:gd name="connsiteY110" fmla="*/ 1612008 h 4745608"/>
                  <a:gd name="connsiteX111" fmla="*/ 1244413 w 4206653"/>
                  <a:gd name="connsiteY111" fmla="*/ 1657728 h 4745608"/>
                  <a:gd name="connsiteX112" fmla="*/ 1205766 w 4206653"/>
                  <a:gd name="connsiteY112" fmla="*/ 1451988 h 4745608"/>
                  <a:gd name="connsiteX113" fmla="*/ 1046313 w 4206653"/>
                  <a:gd name="connsiteY113" fmla="*/ 815409 h 4745608"/>
                  <a:gd name="connsiteX114" fmla="*/ 1221553 w 4206653"/>
                  <a:gd name="connsiteY114" fmla="*/ 1211958 h 4745608"/>
                  <a:gd name="connsiteX0" fmla="*/ 1221553 w 4560132"/>
                  <a:gd name="connsiteY0" fmla="*/ 1211958 h 4745608"/>
                  <a:gd name="connsiteX1" fmla="*/ 1343911 w 4560132"/>
                  <a:gd name="connsiteY1" fmla="*/ 1559828 h 4745608"/>
                  <a:gd name="connsiteX2" fmla="*/ 1553023 w 4560132"/>
                  <a:gd name="connsiteY2" fmla="*/ 1657728 h 4745608"/>
                  <a:gd name="connsiteX3" fmla="*/ 1907353 w 4560132"/>
                  <a:gd name="connsiteY3" fmla="*/ 1680588 h 4745608"/>
                  <a:gd name="connsiteX4" fmla="*/ 2021653 w 4560132"/>
                  <a:gd name="connsiteY4" fmla="*/ 1543428 h 4745608"/>
                  <a:gd name="connsiteX5" fmla="*/ 2124523 w 4560132"/>
                  <a:gd name="connsiteY5" fmla="*/ 1291968 h 4745608"/>
                  <a:gd name="connsiteX6" fmla="*/ 2124523 w 4560132"/>
                  <a:gd name="connsiteY6" fmla="*/ 1120518 h 4745608"/>
                  <a:gd name="connsiteX7" fmla="*/ 2068029 w 4560132"/>
                  <a:gd name="connsiteY7" fmla="*/ 825325 h 4745608"/>
                  <a:gd name="connsiteX8" fmla="*/ 2078803 w 4560132"/>
                  <a:gd name="connsiteY8" fmla="*/ 777618 h 4745608"/>
                  <a:gd name="connsiteX9" fmla="*/ 2170243 w 4560132"/>
                  <a:gd name="connsiteY9" fmla="*/ 1086228 h 4745608"/>
                  <a:gd name="connsiteX10" fmla="*/ 2215963 w 4560132"/>
                  <a:gd name="connsiteY10" fmla="*/ 1269108 h 4745608"/>
                  <a:gd name="connsiteX11" fmla="*/ 2284543 w 4560132"/>
                  <a:gd name="connsiteY11" fmla="*/ 1303398 h 4745608"/>
                  <a:gd name="connsiteX12" fmla="*/ 2330263 w 4560132"/>
                  <a:gd name="connsiteY12" fmla="*/ 1166238 h 4745608"/>
                  <a:gd name="connsiteX13" fmla="*/ 2467423 w 4560132"/>
                  <a:gd name="connsiteY13" fmla="*/ 880488 h 4745608"/>
                  <a:gd name="connsiteX14" fmla="*/ 2558863 w 4560132"/>
                  <a:gd name="connsiteY14" fmla="*/ 640458 h 4745608"/>
                  <a:gd name="connsiteX15" fmla="*/ 2616013 w 4560132"/>
                  <a:gd name="connsiteY15" fmla="*/ 537588 h 4745608"/>
                  <a:gd name="connsiteX16" fmla="*/ 2558863 w 4560132"/>
                  <a:gd name="connsiteY16" fmla="*/ 789048 h 4745608"/>
                  <a:gd name="connsiteX17" fmla="*/ 2444563 w 4560132"/>
                  <a:gd name="connsiteY17" fmla="*/ 1097658 h 4745608"/>
                  <a:gd name="connsiteX18" fmla="*/ 2375983 w 4560132"/>
                  <a:gd name="connsiteY18" fmla="*/ 1406268 h 4745608"/>
                  <a:gd name="connsiteX19" fmla="*/ 2558863 w 4560132"/>
                  <a:gd name="connsiteY19" fmla="*/ 1577718 h 4745608"/>
                  <a:gd name="connsiteX20" fmla="*/ 2878903 w 4560132"/>
                  <a:gd name="connsiteY20" fmla="*/ 1657728 h 4745608"/>
                  <a:gd name="connsiteX21" fmla="*/ 3187513 w 4560132"/>
                  <a:gd name="connsiteY21" fmla="*/ 1657728 h 4745608"/>
                  <a:gd name="connsiteX22" fmla="*/ 3370393 w 4560132"/>
                  <a:gd name="connsiteY22" fmla="*/ 1566288 h 4745608"/>
                  <a:gd name="connsiteX23" fmla="*/ 3488066 w 4560132"/>
                  <a:gd name="connsiteY23" fmla="*/ 1246753 h 4745608"/>
                  <a:gd name="connsiteX24" fmla="*/ 3495138 w 4560132"/>
                  <a:gd name="connsiteY24" fmla="*/ 1115548 h 4745608"/>
                  <a:gd name="connsiteX25" fmla="*/ 3493650 w 4560132"/>
                  <a:gd name="connsiteY25" fmla="*/ 1063976 h 4745608"/>
                  <a:gd name="connsiteX26" fmla="*/ 3450403 w 4560132"/>
                  <a:gd name="connsiteY26" fmla="*/ 777618 h 4745608"/>
                  <a:gd name="connsiteX27" fmla="*/ 3119893 w 4560132"/>
                  <a:gd name="connsiteY27" fmla="*/ 321571 h 4745608"/>
                  <a:gd name="connsiteX28" fmla="*/ 3497351 w 4560132"/>
                  <a:gd name="connsiteY28" fmla="*/ 674883 h 4745608"/>
                  <a:gd name="connsiteX29" fmla="*/ 3759013 w 4560132"/>
                  <a:gd name="connsiteY29" fmla="*/ 571878 h 4745608"/>
                  <a:gd name="connsiteX30" fmla="*/ 3999043 w 4560132"/>
                  <a:gd name="connsiteY30" fmla="*/ 91818 h 4745608"/>
                  <a:gd name="connsiteX31" fmla="*/ 4033333 w 4560132"/>
                  <a:gd name="connsiteY31" fmla="*/ 11808 h 4745608"/>
                  <a:gd name="connsiteX32" fmla="*/ 3984569 w 4560132"/>
                  <a:gd name="connsiteY32" fmla="*/ 247366 h 4745608"/>
                  <a:gd name="connsiteX33" fmla="*/ 3812791 w 4560132"/>
                  <a:gd name="connsiteY33" fmla="*/ 647417 h 4745608"/>
                  <a:gd name="connsiteX34" fmla="*/ 3592906 w 4560132"/>
                  <a:gd name="connsiteY34" fmla="*/ 811408 h 4745608"/>
                  <a:gd name="connsiteX35" fmla="*/ 3604425 w 4560132"/>
                  <a:gd name="connsiteY35" fmla="*/ 999253 h 4745608"/>
                  <a:gd name="connsiteX36" fmla="*/ 3872985 w 4560132"/>
                  <a:gd name="connsiteY36" fmla="*/ 881976 h 4745608"/>
                  <a:gd name="connsiteX37" fmla="*/ 4200754 w 4560132"/>
                  <a:gd name="connsiteY37" fmla="*/ 774136 h 4745608"/>
                  <a:gd name="connsiteX38" fmla="*/ 4064251 w 4560132"/>
                  <a:gd name="connsiteY38" fmla="*/ 847195 h 4745608"/>
                  <a:gd name="connsiteX39" fmla="*/ 3818880 w 4560132"/>
                  <a:gd name="connsiteY39" fmla="*/ 991305 h 4745608"/>
                  <a:gd name="connsiteX40" fmla="*/ 3658531 w 4560132"/>
                  <a:gd name="connsiteY40" fmla="*/ 1093178 h 4745608"/>
                  <a:gd name="connsiteX41" fmla="*/ 3622838 w 4560132"/>
                  <a:gd name="connsiteY41" fmla="*/ 1221401 h 4745608"/>
                  <a:gd name="connsiteX42" fmla="*/ 3577446 w 4560132"/>
                  <a:gd name="connsiteY42" fmla="*/ 1500691 h 4745608"/>
                  <a:gd name="connsiteX43" fmla="*/ 3461833 w 4560132"/>
                  <a:gd name="connsiteY43" fmla="*/ 1726308 h 4745608"/>
                  <a:gd name="connsiteX44" fmla="*/ 3278953 w 4560132"/>
                  <a:gd name="connsiteY44" fmla="*/ 2034918 h 4745608"/>
                  <a:gd name="connsiteX45" fmla="*/ 3288742 w 4560132"/>
                  <a:gd name="connsiteY45" fmla="*/ 2273460 h 4745608"/>
                  <a:gd name="connsiteX46" fmla="*/ 3434288 w 4560132"/>
                  <a:gd name="connsiteY46" fmla="*/ 2417577 h 4745608"/>
                  <a:gd name="connsiteX47" fmla="*/ 3781217 w 4560132"/>
                  <a:gd name="connsiteY47" fmla="*/ 2618845 h 4745608"/>
                  <a:gd name="connsiteX48" fmla="*/ 4079053 w 4560132"/>
                  <a:gd name="connsiteY48" fmla="*/ 2777868 h 4745608"/>
                  <a:gd name="connsiteX49" fmla="*/ 4560128 w 4560132"/>
                  <a:gd name="connsiteY49" fmla="*/ 3010436 h 4745608"/>
                  <a:gd name="connsiteX50" fmla="*/ 4070190 w 4560132"/>
                  <a:gd name="connsiteY50" fmla="*/ 3021367 h 4745608"/>
                  <a:gd name="connsiteX51" fmla="*/ 3404683 w 4560132"/>
                  <a:gd name="connsiteY51" fmla="*/ 2732148 h 4745608"/>
                  <a:gd name="connsiteX52" fmla="*/ 3084643 w 4560132"/>
                  <a:gd name="connsiteY52" fmla="*/ 2663568 h 4745608"/>
                  <a:gd name="connsiteX53" fmla="*/ 2995919 w 4560132"/>
                  <a:gd name="connsiteY53" fmla="*/ 2782832 h 4745608"/>
                  <a:gd name="connsiteX54" fmla="*/ 2832855 w 4560132"/>
                  <a:gd name="connsiteY54" fmla="*/ 2930924 h 4745608"/>
                  <a:gd name="connsiteX55" fmla="*/ 2820111 w 4560132"/>
                  <a:gd name="connsiteY55" fmla="*/ 3026344 h 4745608"/>
                  <a:gd name="connsiteX56" fmla="*/ 2959241 w 4560132"/>
                  <a:gd name="connsiteY56" fmla="*/ 3167976 h 4745608"/>
                  <a:gd name="connsiteX57" fmla="*/ 3176083 w 4560132"/>
                  <a:gd name="connsiteY57" fmla="*/ 3269358 h 4745608"/>
                  <a:gd name="connsiteX58" fmla="*/ 3388239 w 4560132"/>
                  <a:gd name="connsiteY58" fmla="*/ 3442290 h 4745608"/>
                  <a:gd name="connsiteX59" fmla="*/ 3212014 w 4560132"/>
                  <a:gd name="connsiteY59" fmla="*/ 3336948 h 4745608"/>
                  <a:gd name="connsiteX60" fmla="*/ 3004633 w 4560132"/>
                  <a:gd name="connsiteY60" fmla="*/ 3276814 h 4745608"/>
                  <a:gd name="connsiteX61" fmla="*/ 2771676 w 4560132"/>
                  <a:gd name="connsiteY61" fmla="*/ 3166987 h 4745608"/>
                  <a:gd name="connsiteX62" fmla="*/ 2638873 w 4560132"/>
                  <a:gd name="connsiteY62" fmla="*/ 3097908 h 4745608"/>
                  <a:gd name="connsiteX63" fmla="*/ 2570293 w 4560132"/>
                  <a:gd name="connsiteY63" fmla="*/ 3109338 h 4745608"/>
                  <a:gd name="connsiteX64" fmla="*/ 2525557 w 4560132"/>
                  <a:gd name="connsiteY64" fmla="*/ 3326508 h 4745608"/>
                  <a:gd name="connsiteX65" fmla="*/ 2584349 w 4560132"/>
                  <a:gd name="connsiteY65" fmla="*/ 3577470 h 4745608"/>
                  <a:gd name="connsiteX66" fmla="*/ 2663703 w 4560132"/>
                  <a:gd name="connsiteY66" fmla="*/ 3996904 h 4745608"/>
                  <a:gd name="connsiteX67" fmla="*/ 2633113 w 4560132"/>
                  <a:gd name="connsiteY67" fmla="*/ 4192703 h 4745608"/>
                  <a:gd name="connsiteX68" fmla="*/ 2539703 w 4560132"/>
                  <a:gd name="connsiteY68" fmla="*/ 4455574 h 4745608"/>
                  <a:gd name="connsiteX69" fmla="*/ 2595212 w 4560132"/>
                  <a:gd name="connsiteY69" fmla="*/ 3945217 h 4745608"/>
                  <a:gd name="connsiteX70" fmla="*/ 2481240 w 4560132"/>
                  <a:gd name="connsiteY70" fmla="*/ 3566538 h 4745608"/>
                  <a:gd name="connsiteX71" fmla="*/ 2307403 w 4560132"/>
                  <a:gd name="connsiteY71" fmla="*/ 3166488 h 4745608"/>
                  <a:gd name="connsiteX72" fmla="*/ 2261683 w 4560132"/>
                  <a:gd name="connsiteY72" fmla="*/ 3063618 h 4745608"/>
                  <a:gd name="connsiteX73" fmla="*/ 2078803 w 4560132"/>
                  <a:gd name="connsiteY73" fmla="*/ 2949318 h 4745608"/>
                  <a:gd name="connsiteX74" fmla="*/ 1824299 w 4560132"/>
                  <a:gd name="connsiteY74" fmla="*/ 3002494 h 4745608"/>
                  <a:gd name="connsiteX75" fmla="*/ 1412162 w 4560132"/>
                  <a:gd name="connsiteY75" fmla="*/ 3235573 h 4745608"/>
                  <a:gd name="connsiteX76" fmla="*/ 1381573 w 4560132"/>
                  <a:gd name="connsiteY76" fmla="*/ 3680838 h 4745608"/>
                  <a:gd name="connsiteX77" fmla="*/ 1340867 w 4560132"/>
                  <a:gd name="connsiteY77" fmla="*/ 3980504 h 4745608"/>
                  <a:gd name="connsiteX78" fmla="*/ 1197619 w 4560132"/>
                  <a:gd name="connsiteY78" fmla="*/ 4738831 h 4745608"/>
                  <a:gd name="connsiteX79" fmla="*/ 1220896 w 4560132"/>
                  <a:gd name="connsiteY79" fmla="*/ 4338309 h 4745608"/>
                  <a:gd name="connsiteX80" fmla="*/ 1242772 w 4560132"/>
                  <a:gd name="connsiteY80" fmla="*/ 4080888 h 4745608"/>
                  <a:gd name="connsiteX81" fmla="*/ 1198693 w 4560132"/>
                  <a:gd name="connsiteY81" fmla="*/ 3909438 h 4745608"/>
                  <a:gd name="connsiteX82" fmla="*/ 970093 w 4560132"/>
                  <a:gd name="connsiteY82" fmla="*/ 3989448 h 4745608"/>
                  <a:gd name="connsiteX83" fmla="*/ 766328 w 4560132"/>
                  <a:gd name="connsiteY83" fmla="*/ 4131990 h 4745608"/>
                  <a:gd name="connsiteX84" fmla="*/ 555808 w 4560132"/>
                  <a:gd name="connsiteY84" fmla="*/ 4355688 h 4745608"/>
                  <a:gd name="connsiteX85" fmla="*/ 785900 w 4560132"/>
                  <a:gd name="connsiteY85" fmla="*/ 4017771 h 4745608"/>
                  <a:gd name="connsiteX86" fmla="*/ 1130113 w 4560132"/>
                  <a:gd name="connsiteY86" fmla="*/ 3817500 h 4745608"/>
                  <a:gd name="connsiteX87" fmla="*/ 1278703 w 4560132"/>
                  <a:gd name="connsiteY87" fmla="*/ 3726558 h 4745608"/>
                  <a:gd name="connsiteX88" fmla="*/ 1269661 w 4560132"/>
                  <a:gd name="connsiteY88" fmla="*/ 3390117 h 4745608"/>
                  <a:gd name="connsiteX89" fmla="*/ 1309620 w 4560132"/>
                  <a:gd name="connsiteY89" fmla="*/ 3169963 h 4745608"/>
                  <a:gd name="connsiteX90" fmla="*/ 1393003 w 4560132"/>
                  <a:gd name="connsiteY90" fmla="*/ 3052188 h 4745608"/>
                  <a:gd name="connsiteX91" fmla="*/ 1080693 w 4560132"/>
                  <a:gd name="connsiteY91" fmla="*/ 2984604 h 4745608"/>
                  <a:gd name="connsiteX92" fmla="*/ 663453 w 4560132"/>
                  <a:gd name="connsiteY92" fmla="*/ 3023360 h 4745608"/>
                  <a:gd name="connsiteX93" fmla="*/ 235111 w 4560132"/>
                  <a:gd name="connsiteY93" fmla="*/ 3217172 h 4745608"/>
                  <a:gd name="connsiteX94" fmla="*/ 421453 w 4560132"/>
                  <a:gd name="connsiteY94" fmla="*/ 3029328 h 4745608"/>
                  <a:gd name="connsiteX95" fmla="*/ 627193 w 4560132"/>
                  <a:gd name="connsiteY95" fmla="*/ 2926458 h 4745608"/>
                  <a:gd name="connsiteX96" fmla="*/ 854480 w 4560132"/>
                  <a:gd name="connsiteY96" fmla="*/ 2889178 h 4745608"/>
                  <a:gd name="connsiteX97" fmla="*/ 1149272 w 4560132"/>
                  <a:gd name="connsiteY97" fmla="*/ 2889676 h 4745608"/>
                  <a:gd name="connsiteX98" fmla="*/ 1531894 w 4560132"/>
                  <a:gd name="connsiteY98" fmla="*/ 2917507 h 4745608"/>
                  <a:gd name="connsiteX99" fmla="*/ 1860559 w 4560132"/>
                  <a:gd name="connsiteY99" fmla="*/ 2766431 h 4745608"/>
                  <a:gd name="connsiteX100" fmla="*/ 1701613 w 4560132"/>
                  <a:gd name="connsiteY100" fmla="*/ 2263518 h 4745608"/>
                  <a:gd name="connsiteX101" fmla="*/ 1690183 w 4560132"/>
                  <a:gd name="connsiteY101" fmla="*/ 1966338 h 4745608"/>
                  <a:gd name="connsiteX102" fmla="*/ 1381991 w 4560132"/>
                  <a:gd name="connsiteY102" fmla="*/ 1841604 h 4745608"/>
                  <a:gd name="connsiteX103" fmla="*/ 1095823 w 4560132"/>
                  <a:gd name="connsiteY103" fmla="*/ 1714878 h 4745608"/>
                  <a:gd name="connsiteX104" fmla="*/ 746507 w 4560132"/>
                  <a:gd name="connsiteY104" fmla="*/ 1626415 h 4745608"/>
                  <a:gd name="connsiteX105" fmla="*/ 352873 w 4560132"/>
                  <a:gd name="connsiteY105" fmla="*/ 1726308 h 4745608"/>
                  <a:gd name="connsiteX106" fmla="*/ 113171 w 4560132"/>
                  <a:gd name="connsiteY106" fmla="*/ 1763582 h 4745608"/>
                  <a:gd name="connsiteX107" fmla="*/ 9973 w 4560132"/>
                  <a:gd name="connsiteY107" fmla="*/ 1737738 h 4745608"/>
                  <a:gd name="connsiteX108" fmla="*/ 348516 w 4560132"/>
                  <a:gd name="connsiteY108" fmla="*/ 1643812 h 4745608"/>
                  <a:gd name="connsiteX109" fmla="*/ 653097 w 4560132"/>
                  <a:gd name="connsiteY109" fmla="*/ 1543920 h 4745608"/>
                  <a:gd name="connsiteX110" fmla="*/ 1072963 w 4560132"/>
                  <a:gd name="connsiteY110" fmla="*/ 1612008 h 4745608"/>
                  <a:gd name="connsiteX111" fmla="*/ 1244413 w 4560132"/>
                  <a:gd name="connsiteY111" fmla="*/ 1657728 h 4745608"/>
                  <a:gd name="connsiteX112" fmla="*/ 1205766 w 4560132"/>
                  <a:gd name="connsiteY112" fmla="*/ 1451988 h 4745608"/>
                  <a:gd name="connsiteX113" fmla="*/ 1046313 w 4560132"/>
                  <a:gd name="connsiteY113" fmla="*/ 815409 h 4745608"/>
                  <a:gd name="connsiteX114" fmla="*/ 1221553 w 4560132"/>
                  <a:gd name="connsiteY114" fmla="*/ 1211958 h 4745608"/>
                  <a:gd name="connsiteX0" fmla="*/ 1221553 w 4560132"/>
                  <a:gd name="connsiteY0" fmla="*/ 1211958 h 4745608"/>
                  <a:gd name="connsiteX1" fmla="*/ 1343911 w 4560132"/>
                  <a:gd name="connsiteY1" fmla="*/ 1559828 h 4745608"/>
                  <a:gd name="connsiteX2" fmla="*/ 1553023 w 4560132"/>
                  <a:gd name="connsiteY2" fmla="*/ 1657728 h 4745608"/>
                  <a:gd name="connsiteX3" fmla="*/ 1907353 w 4560132"/>
                  <a:gd name="connsiteY3" fmla="*/ 1680588 h 4745608"/>
                  <a:gd name="connsiteX4" fmla="*/ 2021653 w 4560132"/>
                  <a:gd name="connsiteY4" fmla="*/ 1543428 h 4745608"/>
                  <a:gd name="connsiteX5" fmla="*/ 2124523 w 4560132"/>
                  <a:gd name="connsiteY5" fmla="*/ 1291968 h 4745608"/>
                  <a:gd name="connsiteX6" fmla="*/ 2124523 w 4560132"/>
                  <a:gd name="connsiteY6" fmla="*/ 1120518 h 4745608"/>
                  <a:gd name="connsiteX7" fmla="*/ 2068029 w 4560132"/>
                  <a:gd name="connsiteY7" fmla="*/ 825325 h 4745608"/>
                  <a:gd name="connsiteX8" fmla="*/ 2078803 w 4560132"/>
                  <a:gd name="connsiteY8" fmla="*/ 777618 h 4745608"/>
                  <a:gd name="connsiteX9" fmla="*/ 2170243 w 4560132"/>
                  <a:gd name="connsiteY9" fmla="*/ 1086228 h 4745608"/>
                  <a:gd name="connsiteX10" fmla="*/ 2215963 w 4560132"/>
                  <a:gd name="connsiteY10" fmla="*/ 1269108 h 4745608"/>
                  <a:gd name="connsiteX11" fmla="*/ 2284543 w 4560132"/>
                  <a:gd name="connsiteY11" fmla="*/ 1303398 h 4745608"/>
                  <a:gd name="connsiteX12" fmla="*/ 2330263 w 4560132"/>
                  <a:gd name="connsiteY12" fmla="*/ 1166238 h 4745608"/>
                  <a:gd name="connsiteX13" fmla="*/ 2467423 w 4560132"/>
                  <a:gd name="connsiteY13" fmla="*/ 880488 h 4745608"/>
                  <a:gd name="connsiteX14" fmla="*/ 2558863 w 4560132"/>
                  <a:gd name="connsiteY14" fmla="*/ 640458 h 4745608"/>
                  <a:gd name="connsiteX15" fmla="*/ 2616013 w 4560132"/>
                  <a:gd name="connsiteY15" fmla="*/ 537588 h 4745608"/>
                  <a:gd name="connsiteX16" fmla="*/ 2558863 w 4560132"/>
                  <a:gd name="connsiteY16" fmla="*/ 789048 h 4745608"/>
                  <a:gd name="connsiteX17" fmla="*/ 2444563 w 4560132"/>
                  <a:gd name="connsiteY17" fmla="*/ 1097658 h 4745608"/>
                  <a:gd name="connsiteX18" fmla="*/ 2375983 w 4560132"/>
                  <a:gd name="connsiteY18" fmla="*/ 1406268 h 4745608"/>
                  <a:gd name="connsiteX19" fmla="*/ 2558863 w 4560132"/>
                  <a:gd name="connsiteY19" fmla="*/ 1577718 h 4745608"/>
                  <a:gd name="connsiteX20" fmla="*/ 2878903 w 4560132"/>
                  <a:gd name="connsiteY20" fmla="*/ 1657728 h 4745608"/>
                  <a:gd name="connsiteX21" fmla="*/ 3187513 w 4560132"/>
                  <a:gd name="connsiteY21" fmla="*/ 1657728 h 4745608"/>
                  <a:gd name="connsiteX22" fmla="*/ 3370393 w 4560132"/>
                  <a:gd name="connsiteY22" fmla="*/ 1566288 h 4745608"/>
                  <a:gd name="connsiteX23" fmla="*/ 3488066 w 4560132"/>
                  <a:gd name="connsiteY23" fmla="*/ 1246753 h 4745608"/>
                  <a:gd name="connsiteX24" fmla="*/ 3495138 w 4560132"/>
                  <a:gd name="connsiteY24" fmla="*/ 1115548 h 4745608"/>
                  <a:gd name="connsiteX25" fmla="*/ 3493650 w 4560132"/>
                  <a:gd name="connsiteY25" fmla="*/ 1063976 h 4745608"/>
                  <a:gd name="connsiteX26" fmla="*/ 3450403 w 4560132"/>
                  <a:gd name="connsiteY26" fmla="*/ 777618 h 4745608"/>
                  <a:gd name="connsiteX27" fmla="*/ 3119893 w 4560132"/>
                  <a:gd name="connsiteY27" fmla="*/ 321571 h 4745608"/>
                  <a:gd name="connsiteX28" fmla="*/ 3497351 w 4560132"/>
                  <a:gd name="connsiteY28" fmla="*/ 674883 h 4745608"/>
                  <a:gd name="connsiteX29" fmla="*/ 3759013 w 4560132"/>
                  <a:gd name="connsiteY29" fmla="*/ 571878 h 4745608"/>
                  <a:gd name="connsiteX30" fmla="*/ 3999043 w 4560132"/>
                  <a:gd name="connsiteY30" fmla="*/ 91818 h 4745608"/>
                  <a:gd name="connsiteX31" fmla="*/ 4033333 w 4560132"/>
                  <a:gd name="connsiteY31" fmla="*/ 11808 h 4745608"/>
                  <a:gd name="connsiteX32" fmla="*/ 3984569 w 4560132"/>
                  <a:gd name="connsiteY32" fmla="*/ 247366 h 4745608"/>
                  <a:gd name="connsiteX33" fmla="*/ 3812791 w 4560132"/>
                  <a:gd name="connsiteY33" fmla="*/ 647417 h 4745608"/>
                  <a:gd name="connsiteX34" fmla="*/ 3592906 w 4560132"/>
                  <a:gd name="connsiteY34" fmla="*/ 811408 h 4745608"/>
                  <a:gd name="connsiteX35" fmla="*/ 3604425 w 4560132"/>
                  <a:gd name="connsiteY35" fmla="*/ 999253 h 4745608"/>
                  <a:gd name="connsiteX36" fmla="*/ 3872985 w 4560132"/>
                  <a:gd name="connsiteY36" fmla="*/ 881976 h 4745608"/>
                  <a:gd name="connsiteX37" fmla="*/ 4200754 w 4560132"/>
                  <a:gd name="connsiteY37" fmla="*/ 774136 h 4745608"/>
                  <a:gd name="connsiteX38" fmla="*/ 4064251 w 4560132"/>
                  <a:gd name="connsiteY38" fmla="*/ 847195 h 4745608"/>
                  <a:gd name="connsiteX39" fmla="*/ 3818880 w 4560132"/>
                  <a:gd name="connsiteY39" fmla="*/ 991305 h 4745608"/>
                  <a:gd name="connsiteX40" fmla="*/ 3658531 w 4560132"/>
                  <a:gd name="connsiteY40" fmla="*/ 1093178 h 4745608"/>
                  <a:gd name="connsiteX41" fmla="*/ 3622838 w 4560132"/>
                  <a:gd name="connsiteY41" fmla="*/ 1221401 h 4745608"/>
                  <a:gd name="connsiteX42" fmla="*/ 3577446 w 4560132"/>
                  <a:gd name="connsiteY42" fmla="*/ 1500691 h 4745608"/>
                  <a:gd name="connsiteX43" fmla="*/ 3461833 w 4560132"/>
                  <a:gd name="connsiteY43" fmla="*/ 1726308 h 4745608"/>
                  <a:gd name="connsiteX44" fmla="*/ 3278953 w 4560132"/>
                  <a:gd name="connsiteY44" fmla="*/ 2034918 h 4745608"/>
                  <a:gd name="connsiteX45" fmla="*/ 3288742 w 4560132"/>
                  <a:gd name="connsiteY45" fmla="*/ 2273460 h 4745608"/>
                  <a:gd name="connsiteX46" fmla="*/ 3434288 w 4560132"/>
                  <a:gd name="connsiteY46" fmla="*/ 2417577 h 4745608"/>
                  <a:gd name="connsiteX47" fmla="*/ 3781217 w 4560132"/>
                  <a:gd name="connsiteY47" fmla="*/ 2618845 h 4745608"/>
                  <a:gd name="connsiteX48" fmla="*/ 4079053 w 4560132"/>
                  <a:gd name="connsiteY48" fmla="*/ 2777868 h 4745608"/>
                  <a:gd name="connsiteX49" fmla="*/ 4560128 w 4560132"/>
                  <a:gd name="connsiteY49" fmla="*/ 3010436 h 4745608"/>
                  <a:gd name="connsiteX50" fmla="*/ 4070190 w 4560132"/>
                  <a:gd name="connsiteY50" fmla="*/ 3021367 h 4745608"/>
                  <a:gd name="connsiteX51" fmla="*/ 3404683 w 4560132"/>
                  <a:gd name="connsiteY51" fmla="*/ 2732148 h 4745608"/>
                  <a:gd name="connsiteX52" fmla="*/ 3195661 w 4560132"/>
                  <a:gd name="connsiteY52" fmla="*/ 2770904 h 4745608"/>
                  <a:gd name="connsiteX53" fmla="*/ 2995919 w 4560132"/>
                  <a:gd name="connsiteY53" fmla="*/ 2782832 h 4745608"/>
                  <a:gd name="connsiteX54" fmla="*/ 2832855 w 4560132"/>
                  <a:gd name="connsiteY54" fmla="*/ 2930924 h 4745608"/>
                  <a:gd name="connsiteX55" fmla="*/ 2820111 w 4560132"/>
                  <a:gd name="connsiteY55" fmla="*/ 3026344 h 4745608"/>
                  <a:gd name="connsiteX56" fmla="*/ 2959241 w 4560132"/>
                  <a:gd name="connsiteY56" fmla="*/ 3167976 h 4745608"/>
                  <a:gd name="connsiteX57" fmla="*/ 3176083 w 4560132"/>
                  <a:gd name="connsiteY57" fmla="*/ 3269358 h 4745608"/>
                  <a:gd name="connsiteX58" fmla="*/ 3388239 w 4560132"/>
                  <a:gd name="connsiteY58" fmla="*/ 3442290 h 4745608"/>
                  <a:gd name="connsiteX59" fmla="*/ 3212014 w 4560132"/>
                  <a:gd name="connsiteY59" fmla="*/ 3336948 h 4745608"/>
                  <a:gd name="connsiteX60" fmla="*/ 3004633 w 4560132"/>
                  <a:gd name="connsiteY60" fmla="*/ 3276814 h 4745608"/>
                  <a:gd name="connsiteX61" fmla="*/ 2771676 w 4560132"/>
                  <a:gd name="connsiteY61" fmla="*/ 3166987 h 4745608"/>
                  <a:gd name="connsiteX62" fmla="*/ 2638873 w 4560132"/>
                  <a:gd name="connsiteY62" fmla="*/ 3097908 h 4745608"/>
                  <a:gd name="connsiteX63" fmla="*/ 2570293 w 4560132"/>
                  <a:gd name="connsiteY63" fmla="*/ 3109338 h 4745608"/>
                  <a:gd name="connsiteX64" fmla="*/ 2525557 w 4560132"/>
                  <a:gd name="connsiteY64" fmla="*/ 3326508 h 4745608"/>
                  <a:gd name="connsiteX65" fmla="*/ 2584349 w 4560132"/>
                  <a:gd name="connsiteY65" fmla="*/ 3577470 h 4745608"/>
                  <a:gd name="connsiteX66" fmla="*/ 2663703 w 4560132"/>
                  <a:gd name="connsiteY66" fmla="*/ 3996904 h 4745608"/>
                  <a:gd name="connsiteX67" fmla="*/ 2633113 w 4560132"/>
                  <a:gd name="connsiteY67" fmla="*/ 4192703 h 4745608"/>
                  <a:gd name="connsiteX68" fmla="*/ 2539703 w 4560132"/>
                  <a:gd name="connsiteY68" fmla="*/ 4455574 h 4745608"/>
                  <a:gd name="connsiteX69" fmla="*/ 2595212 w 4560132"/>
                  <a:gd name="connsiteY69" fmla="*/ 3945217 h 4745608"/>
                  <a:gd name="connsiteX70" fmla="*/ 2481240 w 4560132"/>
                  <a:gd name="connsiteY70" fmla="*/ 3566538 h 4745608"/>
                  <a:gd name="connsiteX71" fmla="*/ 2307403 w 4560132"/>
                  <a:gd name="connsiteY71" fmla="*/ 3166488 h 4745608"/>
                  <a:gd name="connsiteX72" fmla="*/ 2261683 w 4560132"/>
                  <a:gd name="connsiteY72" fmla="*/ 3063618 h 4745608"/>
                  <a:gd name="connsiteX73" fmla="*/ 2078803 w 4560132"/>
                  <a:gd name="connsiteY73" fmla="*/ 2949318 h 4745608"/>
                  <a:gd name="connsiteX74" fmla="*/ 1824299 w 4560132"/>
                  <a:gd name="connsiteY74" fmla="*/ 3002494 h 4745608"/>
                  <a:gd name="connsiteX75" fmla="*/ 1412162 w 4560132"/>
                  <a:gd name="connsiteY75" fmla="*/ 3235573 h 4745608"/>
                  <a:gd name="connsiteX76" fmla="*/ 1381573 w 4560132"/>
                  <a:gd name="connsiteY76" fmla="*/ 3680838 h 4745608"/>
                  <a:gd name="connsiteX77" fmla="*/ 1340867 w 4560132"/>
                  <a:gd name="connsiteY77" fmla="*/ 3980504 h 4745608"/>
                  <a:gd name="connsiteX78" fmla="*/ 1197619 w 4560132"/>
                  <a:gd name="connsiteY78" fmla="*/ 4738831 h 4745608"/>
                  <a:gd name="connsiteX79" fmla="*/ 1220896 w 4560132"/>
                  <a:gd name="connsiteY79" fmla="*/ 4338309 h 4745608"/>
                  <a:gd name="connsiteX80" fmla="*/ 1242772 w 4560132"/>
                  <a:gd name="connsiteY80" fmla="*/ 4080888 h 4745608"/>
                  <a:gd name="connsiteX81" fmla="*/ 1198693 w 4560132"/>
                  <a:gd name="connsiteY81" fmla="*/ 3909438 h 4745608"/>
                  <a:gd name="connsiteX82" fmla="*/ 970093 w 4560132"/>
                  <a:gd name="connsiteY82" fmla="*/ 3989448 h 4745608"/>
                  <a:gd name="connsiteX83" fmla="*/ 766328 w 4560132"/>
                  <a:gd name="connsiteY83" fmla="*/ 4131990 h 4745608"/>
                  <a:gd name="connsiteX84" fmla="*/ 555808 w 4560132"/>
                  <a:gd name="connsiteY84" fmla="*/ 4355688 h 4745608"/>
                  <a:gd name="connsiteX85" fmla="*/ 785900 w 4560132"/>
                  <a:gd name="connsiteY85" fmla="*/ 4017771 h 4745608"/>
                  <a:gd name="connsiteX86" fmla="*/ 1130113 w 4560132"/>
                  <a:gd name="connsiteY86" fmla="*/ 3817500 h 4745608"/>
                  <a:gd name="connsiteX87" fmla="*/ 1278703 w 4560132"/>
                  <a:gd name="connsiteY87" fmla="*/ 3726558 h 4745608"/>
                  <a:gd name="connsiteX88" fmla="*/ 1269661 w 4560132"/>
                  <a:gd name="connsiteY88" fmla="*/ 3390117 h 4745608"/>
                  <a:gd name="connsiteX89" fmla="*/ 1309620 w 4560132"/>
                  <a:gd name="connsiteY89" fmla="*/ 3169963 h 4745608"/>
                  <a:gd name="connsiteX90" fmla="*/ 1393003 w 4560132"/>
                  <a:gd name="connsiteY90" fmla="*/ 3052188 h 4745608"/>
                  <a:gd name="connsiteX91" fmla="*/ 1080693 w 4560132"/>
                  <a:gd name="connsiteY91" fmla="*/ 2984604 h 4745608"/>
                  <a:gd name="connsiteX92" fmla="*/ 663453 w 4560132"/>
                  <a:gd name="connsiteY92" fmla="*/ 3023360 h 4745608"/>
                  <a:gd name="connsiteX93" fmla="*/ 235111 w 4560132"/>
                  <a:gd name="connsiteY93" fmla="*/ 3217172 h 4745608"/>
                  <a:gd name="connsiteX94" fmla="*/ 421453 w 4560132"/>
                  <a:gd name="connsiteY94" fmla="*/ 3029328 h 4745608"/>
                  <a:gd name="connsiteX95" fmla="*/ 627193 w 4560132"/>
                  <a:gd name="connsiteY95" fmla="*/ 2926458 h 4745608"/>
                  <a:gd name="connsiteX96" fmla="*/ 854480 w 4560132"/>
                  <a:gd name="connsiteY96" fmla="*/ 2889178 h 4745608"/>
                  <a:gd name="connsiteX97" fmla="*/ 1149272 w 4560132"/>
                  <a:gd name="connsiteY97" fmla="*/ 2889676 h 4745608"/>
                  <a:gd name="connsiteX98" fmla="*/ 1531894 w 4560132"/>
                  <a:gd name="connsiteY98" fmla="*/ 2917507 h 4745608"/>
                  <a:gd name="connsiteX99" fmla="*/ 1860559 w 4560132"/>
                  <a:gd name="connsiteY99" fmla="*/ 2766431 h 4745608"/>
                  <a:gd name="connsiteX100" fmla="*/ 1701613 w 4560132"/>
                  <a:gd name="connsiteY100" fmla="*/ 2263518 h 4745608"/>
                  <a:gd name="connsiteX101" fmla="*/ 1690183 w 4560132"/>
                  <a:gd name="connsiteY101" fmla="*/ 1966338 h 4745608"/>
                  <a:gd name="connsiteX102" fmla="*/ 1381991 w 4560132"/>
                  <a:gd name="connsiteY102" fmla="*/ 1841604 h 4745608"/>
                  <a:gd name="connsiteX103" fmla="*/ 1095823 w 4560132"/>
                  <a:gd name="connsiteY103" fmla="*/ 1714878 h 4745608"/>
                  <a:gd name="connsiteX104" fmla="*/ 746507 w 4560132"/>
                  <a:gd name="connsiteY104" fmla="*/ 1626415 h 4745608"/>
                  <a:gd name="connsiteX105" fmla="*/ 352873 w 4560132"/>
                  <a:gd name="connsiteY105" fmla="*/ 1726308 h 4745608"/>
                  <a:gd name="connsiteX106" fmla="*/ 113171 w 4560132"/>
                  <a:gd name="connsiteY106" fmla="*/ 1763582 h 4745608"/>
                  <a:gd name="connsiteX107" fmla="*/ 9973 w 4560132"/>
                  <a:gd name="connsiteY107" fmla="*/ 1737738 h 4745608"/>
                  <a:gd name="connsiteX108" fmla="*/ 348516 w 4560132"/>
                  <a:gd name="connsiteY108" fmla="*/ 1643812 h 4745608"/>
                  <a:gd name="connsiteX109" fmla="*/ 653097 w 4560132"/>
                  <a:gd name="connsiteY109" fmla="*/ 1543920 h 4745608"/>
                  <a:gd name="connsiteX110" fmla="*/ 1072963 w 4560132"/>
                  <a:gd name="connsiteY110" fmla="*/ 1612008 h 4745608"/>
                  <a:gd name="connsiteX111" fmla="*/ 1244413 w 4560132"/>
                  <a:gd name="connsiteY111" fmla="*/ 1657728 h 4745608"/>
                  <a:gd name="connsiteX112" fmla="*/ 1205766 w 4560132"/>
                  <a:gd name="connsiteY112" fmla="*/ 1451988 h 4745608"/>
                  <a:gd name="connsiteX113" fmla="*/ 1046313 w 4560132"/>
                  <a:gd name="connsiteY113" fmla="*/ 815409 h 4745608"/>
                  <a:gd name="connsiteX114" fmla="*/ 1221553 w 4560132"/>
                  <a:gd name="connsiteY114" fmla="*/ 1211958 h 4745608"/>
                  <a:gd name="connsiteX0" fmla="*/ 1221553 w 4560132"/>
                  <a:gd name="connsiteY0" fmla="*/ 1211958 h 4745608"/>
                  <a:gd name="connsiteX1" fmla="*/ 1343911 w 4560132"/>
                  <a:gd name="connsiteY1" fmla="*/ 1559828 h 4745608"/>
                  <a:gd name="connsiteX2" fmla="*/ 1553023 w 4560132"/>
                  <a:gd name="connsiteY2" fmla="*/ 1657728 h 4745608"/>
                  <a:gd name="connsiteX3" fmla="*/ 1907353 w 4560132"/>
                  <a:gd name="connsiteY3" fmla="*/ 1680588 h 4745608"/>
                  <a:gd name="connsiteX4" fmla="*/ 2021653 w 4560132"/>
                  <a:gd name="connsiteY4" fmla="*/ 1543428 h 4745608"/>
                  <a:gd name="connsiteX5" fmla="*/ 2124523 w 4560132"/>
                  <a:gd name="connsiteY5" fmla="*/ 1291968 h 4745608"/>
                  <a:gd name="connsiteX6" fmla="*/ 2124523 w 4560132"/>
                  <a:gd name="connsiteY6" fmla="*/ 1120518 h 4745608"/>
                  <a:gd name="connsiteX7" fmla="*/ 2068029 w 4560132"/>
                  <a:gd name="connsiteY7" fmla="*/ 825325 h 4745608"/>
                  <a:gd name="connsiteX8" fmla="*/ 2078803 w 4560132"/>
                  <a:gd name="connsiteY8" fmla="*/ 777618 h 4745608"/>
                  <a:gd name="connsiteX9" fmla="*/ 2170243 w 4560132"/>
                  <a:gd name="connsiteY9" fmla="*/ 1086228 h 4745608"/>
                  <a:gd name="connsiteX10" fmla="*/ 2215963 w 4560132"/>
                  <a:gd name="connsiteY10" fmla="*/ 1269108 h 4745608"/>
                  <a:gd name="connsiteX11" fmla="*/ 2284543 w 4560132"/>
                  <a:gd name="connsiteY11" fmla="*/ 1303398 h 4745608"/>
                  <a:gd name="connsiteX12" fmla="*/ 2330263 w 4560132"/>
                  <a:gd name="connsiteY12" fmla="*/ 1166238 h 4745608"/>
                  <a:gd name="connsiteX13" fmla="*/ 2467423 w 4560132"/>
                  <a:gd name="connsiteY13" fmla="*/ 880488 h 4745608"/>
                  <a:gd name="connsiteX14" fmla="*/ 2558863 w 4560132"/>
                  <a:gd name="connsiteY14" fmla="*/ 640458 h 4745608"/>
                  <a:gd name="connsiteX15" fmla="*/ 2616013 w 4560132"/>
                  <a:gd name="connsiteY15" fmla="*/ 537588 h 4745608"/>
                  <a:gd name="connsiteX16" fmla="*/ 2558863 w 4560132"/>
                  <a:gd name="connsiteY16" fmla="*/ 789048 h 4745608"/>
                  <a:gd name="connsiteX17" fmla="*/ 2444563 w 4560132"/>
                  <a:gd name="connsiteY17" fmla="*/ 1097658 h 4745608"/>
                  <a:gd name="connsiteX18" fmla="*/ 2375983 w 4560132"/>
                  <a:gd name="connsiteY18" fmla="*/ 1406268 h 4745608"/>
                  <a:gd name="connsiteX19" fmla="*/ 2558863 w 4560132"/>
                  <a:gd name="connsiteY19" fmla="*/ 1577718 h 4745608"/>
                  <a:gd name="connsiteX20" fmla="*/ 2878903 w 4560132"/>
                  <a:gd name="connsiteY20" fmla="*/ 1657728 h 4745608"/>
                  <a:gd name="connsiteX21" fmla="*/ 3187513 w 4560132"/>
                  <a:gd name="connsiteY21" fmla="*/ 1657728 h 4745608"/>
                  <a:gd name="connsiteX22" fmla="*/ 3370393 w 4560132"/>
                  <a:gd name="connsiteY22" fmla="*/ 1566288 h 4745608"/>
                  <a:gd name="connsiteX23" fmla="*/ 3488066 w 4560132"/>
                  <a:gd name="connsiteY23" fmla="*/ 1246753 h 4745608"/>
                  <a:gd name="connsiteX24" fmla="*/ 3495138 w 4560132"/>
                  <a:gd name="connsiteY24" fmla="*/ 1115548 h 4745608"/>
                  <a:gd name="connsiteX25" fmla="*/ 3493650 w 4560132"/>
                  <a:gd name="connsiteY25" fmla="*/ 1063976 h 4745608"/>
                  <a:gd name="connsiteX26" fmla="*/ 3450403 w 4560132"/>
                  <a:gd name="connsiteY26" fmla="*/ 777618 h 4745608"/>
                  <a:gd name="connsiteX27" fmla="*/ 3119893 w 4560132"/>
                  <a:gd name="connsiteY27" fmla="*/ 321571 h 4745608"/>
                  <a:gd name="connsiteX28" fmla="*/ 3497351 w 4560132"/>
                  <a:gd name="connsiteY28" fmla="*/ 674883 h 4745608"/>
                  <a:gd name="connsiteX29" fmla="*/ 3759013 w 4560132"/>
                  <a:gd name="connsiteY29" fmla="*/ 571878 h 4745608"/>
                  <a:gd name="connsiteX30" fmla="*/ 3999043 w 4560132"/>
                  <a:gd name="connsiteY30" fmla="*/ 91818 h 4745608"/>
                  <a:gd name="connsiteX31" fmla="*/ 4033333 w 4560132"/>
                  <a:gd name="connsiteY31" fmla="*/ 11808 h 4745608"/>
                  <a:gd name="connsiteX32" fmla="*/ 3984569 w 4560132"/>
                  <a:gd name="connsiteY32" fmla="*/ 247366 h 4745608"/>
                  <a:gd name="connsiteX33" fmla="*/ 3812791 w 4560132"/>
                  <a:gd name="connsiteY33" fmla="*/ 647417 h 4745608"/>
                  <a:gd name="connsiteX34" fmla="*/ 3592906 w 4560132"/>
                  <a:gd name="connsiteY34" fmla="*/ 811408 h 4745608"/>
                  <a:gd name="connsiteX35" fmla="*/ 3604425 w 4560132"/>
                  <a:gd name="connsiteY35" fmla="*/ 999253 h 4745608"/>
                  <a:gd name="connsiteX36" fmla="*/ 3872985 w 4560132"/>
                  <a:gd name="connsiteY36" fmla="*/ 881976 h 4745608"/>
                  <a:gd name="connsiteX37" fmla="*/ 4200754 w 4560132"/>
                  <a:gd name="connsiteY37" fmla="*/ 774136 h 4745608"/>
                  <a:gd name="connsiteX38" fmla="*/ 4064251 w 4560132"/>
                  <a:gd name="connsiteY38" fmla="*/ 847195 h 4745608"/>
                  <a:gd name="connsiteX39" fmla="*/ 3818880 w 4560132"/>
                  <a:gd name="connsiteY39" fmla="*/ 991305 h 4745608"/>
                  <a:gd name="connsiteX40" fmla="*/ 3658531 w 4560132"/>
                  <a:gd name="connsiteY40" fmla="*/ 1093178 h 4745608"/>
                  <a:gd name="connsiteX41" fmla="*/ 3622838 w 4560132"/>
                  <a:gd name="connsiteY41" fmla="*/ 1221401 h 4745608"/>
                  <a:gd name="connsiteX42" fmla="*/ 3577446 w 4560132"/>
                  <a:gd name="connsiteY42" fmla="*/ 1500691 h 4745608"/>
                  <a:gd name="connsiteX43" fmla="*/ 3461833 w 4560132"/>
                  <a:gd name="connsiteY43" fmla="*/ 1726308 h 4745608"/>
                  <a:gd name="connsiteX44" fmla="*/ 3278953 w 4560132"/>
                  <a:gd name="connsiteY44" fmla="*/ 2034918 h 4745608"/>
                  <a:gd name="connsiteX45" fmla="*/ 3288742 w 4560132"/>
                  <a:gd name="connsiteY45" fmla="*/ 2273460 h 4745608"/>
                  <a:gd name="connsiteX46" fmla="*/ 3434288 w 4560132"/>
                  <a:gd name="connsiteY46" fmla="*/ 2417577 h 4745608"/>
                  <a:gd name="connsiteX47" fmla="*/ 3781217 w 4560132"/>
                  <a:gd name="connsiteY47" fmla="*/ 2618845 h 4745608"/>
                  <a:gd name="connsiteX48" fmla="*/ 4079053 w 4560132"/>
                  <a:gd name="connsiteY48" fmla="*/ 2777868 h 4745608"/>
                  <a:gd name="connsiteX49" fmla="*/ 4560128 w 4560132"/>
                  <a:gd name="connsiteY49" fmla="*/ 3010436 h 4745608"/>
                  <a:gd name="connsiteX50" fmla="*/ 4070190 w 4560132"/>
                  <a:gd name="connsiteY50" fmla="*/ 3021367 h 4745608"/>
                  <a:gd name="connsiteX51" fmla="*/ 3404683 w 4560132"/>
                  <a:gd name="connsiteY51" fmla="*/ 2732148 h 4745608"/>
                  <a:gd name="connsiteX52" fmla="*/ 3195661 w 4560132"/>
                  <a:gd name="connsiteY52" fmla="*/ 2770904 h 4745608"/>
                  <a:gd name="connsiteX53" fmla="*/ 3025524 w 4560132"/>
                  <a:gd name="connsiteY53" fmla="*/ 2858861 h 4745608"/>
                  <a:gd name="connsiteX54" fmla="*/ 2832855 w 4560132"/>
                  <a:gd name="connsiteY54" fmla="*/ 2930924 h 4745608"/>
                  <a:gd name="connsiteX55" fmla="*/ 2820111 w 4560132"/>
                  <a:gd name="connsiteY55" fmla="*/ 3026344 h 4745608"/>
                  <a:gd name="connsiteX56" fmla="*/ 2959241 w 4560132"/>
                  <a:gd name="connsiteY56" fmla="*/ 3167976 h 4745608"/>
                  <a:gd name="connsiteX57" fmla="*/ 3176083 w 4560132"/>
                  <a:gd name="connsiteY57" fmla="*/ 3269358 h 4745608"/>
                  <a:gd name="connsiteX58" fmla="*/ 3388239 w 4560132"/>
                  <a:gd name="connsiteY58" fmla="*/ 3442290 h 4745608"/>
                  <a:gd name="connsiteX59" fmla="*/ 3212014 w 4560132"/>
                  <a:gd name="connsiteY59" fmla="*/ 3336948 h 4745608"/>
                  <a:gd name="connsiteX60" fmla="*/ 3004633 w 4560132"/>
                  <a:gd name="connsiteY60" fmla="*/ 3276814 h 4745608"/>
                  <a:gd name="connsiteX61" fmla="*/ 2771676 w 4560132"/>
                  <a:gd name="connsiteY61" fmla="*/ 3166987 h 4745608"/>
                  <a:gd name="connsiteX62" fmla="*/ 2638873 w 4560132"/>
                  <a:gd name="connsiteY62" fmla="*/ 3097908 h 4745608"/>
                  <a:gd name="connsiteX63" fmla="*/ 2570293 w 4560132"/>
                  <a:gd name="connsiteY63" fmla="*/ 3109338 h 4745608"/>
                  <a:gd name="connsiteX64" fmla="*/ 2525557 w 4560132"/>
                  <a:gd name="connsiteY64" fmla="*/ 3326508 h 4745608"/>
                  <a:gd name="connsiteX65" fmla="*/ 2584349 w 4560132"/>
                  <a:gd name="connsiteY65" fmla="*/ 3577470 h 4745608"/>
                  <a:gd name="connsiteX66" fmla="*/ 2663703 w 4560132"/>
                  <a:gd name="connsiteY66" fmla="*/ 3996904 h 4745608"/>
                  <a:gd name="connsiteX67" fmla="*/ 2633113 w 4560132"/>
                  <a:gd name="connsiteY67" fmla="*/ 4192703 h 4745608"/>
                  <a:gd name="connsiteX68" fmla="*/ 2539703 w 4560132"/>
                  <a:gd name="connsiteY68" fmla="*/ 4455574 h 4745608"/>
                  <a:gd name="connsiteX69" fmla="*/ 2595212 w 4560132"/>
                  <a:gd name="connsiteY69" fmla="*/ 3945217 h 4745608"/>
                  <a:gd name="connsiteX70" fmla="*/ 2481240 w 4560132"/>
                  <a:gd name="connsiteY70" fmla="*/ 3566538 h 4745608"/>
                  <a:gd name="connsiteX71" fmla="*/ 2307403 w 4560132"/>
                  <a:gd name="connsiteY71" fmla="*/ 3166488 h 4745608"/>
                  <a:gd name="connsiteX72" fmla="*/ 2261683 w 4560132"/>
                  <a:gd name="connsiteY72" fmla="*/ 3063618 h 4745608"/>
                  <a:gd name="connsiteX73" fmla="*/ 2078803 w 4560132"/>
                  <a:gd name="connsiteY73" fmla="*/ 2949318 h 4745608"/>
                  <a:gd name="connsiteX74" fmla="*/ 1824299 w 4560132"/>
                  <a:gd name="connsiteY74" fmla="*/ 3002494 h 4745608"/>
                  <a:gd name="connsiteX75" fmla="*/ 1412162 w 4560132"/>
                  <a:gd name="connsiteY75" fmla="*/ 3235573 h 4745608"/>
                  <a:gd name="connsiteX76" fmla="*/ 1381573 w 4560132"/>
                  <a:gd name="connsiteY76" fmla="*/ 3680838 h 4745608"/>
                  <a:gd name="connsiteX77" fmla="*/ 1340867 w 4560132"/>
                  <a:gd name="connsiteY77" fmla="*/ 3980504 h 4745608"/>
                  <a:gd name="connsiteX78" fmla="*/ 1197619 w 4560132"/>
                  <a:gd name="connsiteY78" fmla="*/ 4738831 h 4745608"/>
                  <a:gd name="connsiteX79" fmla="*/ 1220896 w 4560132"/>
                  <a:gd name="connsiteY79" fmla="*/ 4338309 h 4745608"/>
                  <a:gd name="connsiteX80" fmla="*/ 1242772 w 4560132"/>
                  <a:gd name="connsiteY80" fmla="*/ 4080888 h 4745608"/>
                  <a:gd name="connsiteX81" fmla="*/ 1198693 w 4560132"/>
                  <a:gd name="connsiteY81" fmla="*/ 3909438 h 4745608"/>
                  <a:gd name="connsiteX82" fmla="*/ 970093 w 4560132"/>
                  <a:gd name="connsiteY82" fmla="*/ 3989448 h 4745608"/>
                  <a:gd name="connsiteX83" fmla="*/ 766328 w 4560132"/>
                  <a:gd name="connsiteY83" fmla="*/ 4131990 h 4745608"/>
                  <a:gd name="connsiteX84" fmla="*/ 555808 w 4560132"/>
                  <a:gd name="connsiteY84" fmla="*/ 4355688 h 4745608"/>
                  <a:gd name="connsiteX85" fmla="*/ 785900 w 4560132"/>
                  <a:gd name="connsiteY85" fmla="*/ 4017771 h 4745608"/>
                  <a:gd name="connsiteX86" fmla="*/ 1130113 w 4560132"/>
                  <a:gd name="connsiteY86" fmla="*/ 3817500 h 4745608"/>
                  <a:gd name="connsiteX87" fmla="*/ 1278703 w 4560132"/>
                  <a:gd name="connsiteY87" fmla="*/ 3726558 h 4745608"/>
                  <a:gd name="connsiteX88" fmla="*/ 1269661 w 4560132"/>
                  <a:gd name="connsiteY88" fmla="*/ 3390117 h 4745608"/>
                  <a:gd name="connsiteX89" fmla="*/ 1309620 w 4560132"/>
                  <a:gd name="connsiteY89" fmla="*/ 3169963 h 4745608"/>
                  <a:gd name="connsiteX90" fmla="*/ 1393003 w 4560132"/>
                  <a:gd name="connsiteY90" fmla="*/ 3052188 h 4745608"/>
                  <a:gd name="connsiteX91" fmla="*/ 1080693 w 4560132"/>
                  <a:gd name="connsiteY91" fmla="*/ 2984604 h 4745608"/>
                  <a:gd name="connsiteX92" fmla="*/ 663453 w 4560132"/>
                  <a:gd name="connsiteY92" fmla="*/ 3023360 h 4745608"/>
                  <a:gd name="connsiteX93" fmla="*/ 235111 w 4560132"/>
                  <a:gd name="connsiteY93" fmla="*/ 3217172 h 4745608"/>
                  <a:gd name="connsiteX94" fmla="*/ 421453 w 4560132"/>
                  <a:gd name="connsiteY94" fmla="*/ 3029328 h 4745608"/>
                  <a:gd name="connsiteX95" fmla="*/ 627193 w 4560132"/>
                  <a:gd name="connsiteY95" fmla="*/ 2926458 h 4745608"/>
                  <a:gd name="connsiteX96" fmla="*/ 854480 w 4560132"/>
                  <a:gd name="connsiteY96" fmla="*/ 2889178 h 4745608"/>
                  <a:gd name="connsiteX97" fmla="*/ 1149272 w 4560132"/>
                  <a:gd name="connsiteY97" fmla="*/ 2889676 h 4745608"/>
                  <a:gd name="connsiteX98" fmla="*/ 1531894 w 4560132"/>
                  <a:gd name="connsiteY98" fmla="*/ 2917507 h 4745608"/>
                  <a:gd name="connsiteX99" fmla="*/ 1860559 w 4560132"/>
                  <a:gd name="connsiteY99" fmla="*/ 2766431 h 4745608"/>
                  <a:gd name="connsiteX100" fmla="*/ 1701613 w 4560132"/>
                  <a:gd name="connsiteY100" fmla="*/ 2263518 h 4745608"/>
                  <a:gd name="connsiteX101" fmla="*/ 1690183 w 4560132"/>
                  <a:gd name="connsiteY101" fmla="*/ 1966338 h 4745608"/>
                  <a:gd name="connsiteX102" fmla="*/ 1381991 w 4560132"/>
                  <a:gd name="connsiteY102" fmla="*/ 1841604 h 4745608"/>
                  <a:gd name="connsiteX103" fmla="*/ 1095823 w 4560132"/>
                  <a:gd name="connsiteY103" fmla="*/ 1714878 h 4745608"/>
                  <a:gd name="connsiteX104" fmla="*/ 746507 w 4560132"/>
                  <a:gd name="connsiteY104" fmla="*/ 1626415 h 4745608"/>
                  <a:gd name="connsiteX105" fmla="*/ 352873 w 4560132"/>
                  <a:gd name="connsiteY105" fmla="*/ 1726308 h 4745608"/>
                  <a:gd name="connsiteX106" fmla="*/ 113171 w 4560132"/>
                  <a:gd name="connsiteY106" fmla="*/ 1763582 h 4745608"/>
                  <a:gd name="connsiteX107" fmla="*/ 9973 w 4560132"/>
                  <a:gd name="connsiteY107" fmla="*/ 1737738 h 4745608"/>
                  <a:gd name="connsiteX108" fmla="*/ 348516 w 4560132"/>
                  <a:gd name="connsiteY108" fmla="*/ 1643812 h 4745608"/>
                  <a:gd name="connsiteX109" fmla="*/ 653097 w 4560132"/>
                  <a:gd name="connsiteY109" fmla="*/ 1543920 h 4745608"/>
                  <a:gd name="connsiteX110" fmla="*/ 1072963 w 4560132"/>
                  <a:gd name="connsiteY110" fmla="*/ 1612008 h 4745608"/>
                  <a:gd name="connsiteX111" fmla="*/ 1244413 w 4560132"/>
                  <a:gd name="connsiteY111" fmla="*/ 1657728 h 4745608"/>
                  <a:gd name="connsiteX112" fmla="*/ 1205766 w 4560132"/>
                  <a:gd name="connsiteY112" fmla="*/ 1451988 h 4745608"/>
                  <a:gd name="connsiteX113" fmla="*/ 1046313 w 4560132"/>
                  <a:gd name="connsiteY113" fmla="*/ 815409 h 4745608"/>
                  <a:gd name="connsiteX114" fmla="*/ 1221553 w 4560132"/>
                  <a:gd name="connsiteY114" fmla="*/ 1211958 h 4745608"/>
                  <a:gd name="connsiteX0" fmla="*/ 1221553 w 4560132"/>
                  <a:gd name="connsiteY0" fmla="*/ 1211958 h 4745608"/>
                  <a:gd name="connsiteX1" fmla="*/ 1343911 w 4560132"/>
                  <a:gd name="connsiteY1" fmla="*/ 1559828 h 4745608"/>
                  <a:gd name="connsiteX2" fmla="*/ 1553023 w 4560132"/>
                  <a:gd name="connsiteY2" fmla="*/ 1657728 h 4745608"/>
                  <a:gd name="connsiteX3" fmla="*/ 1907353 w 4560132"/>
                  <a:gd name="connsiteY3" fmla="*/ 1680588 h 4745608"/>
                  <a:gd name="connsiteX4" fmla="*/ 2021653 w 4560132"/>
                  <a:gd name="connsiteY4" fmla="*/ 1543428 h 4745608"/>
                  <a:gd name="connsiteX5" fmla="*/ 2124523 w 4560132"/>
                  <a:gd name="connsiteY5" fmla="*/ 1291968 h 4745608"/>
                  <a:gd name="connsiteX6" fmla="*/ 2124523 w 4560132"/>
                  <a:gd name="connsiteY6" fmla="*/ 1120518 h 4745608"/>
                  <a:gd name="connsiteX7" fmla="*/ 2068029 w 4560132"/>
                  <a:gd name="connsiteY7" fmla="*/ 825325 h 4745608"/>
                  <a:gd name="connsiteX8" fmla="*/ 2078803 w 4560132"/>
                  <a:gd name="connsiteY8" fmla="*/ 777618 h 4745608"/>
                  <a:gd name="connsiteX9" fmla="*/ 2170243 w 4560132"/>
                  <a:gd name="connsiteY9" fmla="*/ 1086228 h 4745608"/>
                  <a:gd name="connsiteX10" fmla="*/ 2215963 w 4560132"/>
                  <a:gd name="connsiteY10" fmla="*/ 1269108 h 4745608"/>
                  <a:gd name="connsiteX11" fmla="*/ 2284543 w 4560132"/>
                  <a:gd name="connsiteY11" fmla="*/ 1303398 h 4745608"/>
                  <a:gd name="connsiteX12" fmla="*/ 2330263 w 4560132"/>
                  <a:gd name="connsiteY12" fmla="*/ 1166238 h 4745608"/>
                  <a:gd name="connsiteX13" fmla="*/ 2467423 w 4560132"/>
                  <a:gd name="connsiteY13" fmla="*/ 880488 h 4745608"/>
                  <a:gd name="connsiteX14" fmla="*/ 2558863 w 4560132"/>
                  <a:gd name="connsiteY14" fmla="*/ 640458 h 4745608"/>
                  <a:gd name="connsiteX15" fmla="*/ 2616013 w 4560132"/>
                  <a:gd name="connsiteY15" fmla="*/ 537588 h 4745608"/>
                  <a:gd name="connsiteX16" fmla="*/ 2558863 w 4560132"/>
                  <a:gd name="connsiteY16" fmla="*/ 789048 h 4745608"/>
                  <a:gd name="connsiteX17" fmla="*/ 2444563 w 4560132"/>
                  <a:gd name="connsiteY17" fmla="*/ 1097658 h 4745608"/>
                  <a:gd name="connsiteX18" fmla="*/ 2375983 w 4560132"/>
                  <a:gd name="connsiteY18" fmla="*/ 1406268 h 4745608"/>
                  <a:gd name="connsiteX19" fmla="*/ 2558863 w 4560132"/>
                  <a:gd name="connsiteY19" fmla="*/ 1577718 h 4745608"/>
                  <a:gd name="connsiteX20" fmla="*/ 2878903 w 4560132"/>
                  <a:gd name="connsiteY20" fmla="*/ 1657728 h 4745608"/>
                  <a:gd name="connsiteX21" fmla="*/ 3187513 w 4560132"/>
                  <a:gd name="connsiteY21" fmla="*/ 1657728 h 4745608"/>
                  <a:gd name="connsiteX22" fmla="*/ 3370393 w 4560132"/>
                  <a:gd name="connsiteY22" fmla="*/ 1566288 h 4745608"/>
                  <a:gd name="connsiteX23" fmla="*/ 3488066 w 4560132"/>
                  <a:gd name="connsiteY23" fmla="*/ 1246753 h 4745608"/>
                  <a:gd name="connsiteX24" fmla="*/ 3495138 w 4560132"/>
                  <a:gd name="connsiteY24" fmla="*/ 1115548 h 4745608"/>
                  <a:gd name="connsiteX25" fmla="*/ 3493650 w 4560132"/>
                  <a:gd name="connsiteY25" fmla="*/ 1063976 h 4745608"/>
                  <a:gd name="connsiteX26" fmla="*/ 3450403 w 4560132"/>
                  <a:gd name="connsiteY26" fmla="*/ 777618 h 4745608"/>
                  <a:gd name="connsiteX27" fmla="*/ 3119893 w 4560132"/>
                  <a:gd name="connsiteY27" fmla="*/ 321571 h 4745608"/>
                  <a:gd name="connsiteX28" fmla="*/ 3497351 w 4560132"/>
                  <a:gd name="connsiteY28" fmla="*/ 674883 h 4745608"/>
                  <a:gd name="connsiteX29" fmla="*/ 3759013 w 4560132"/>
                  <a:gd name="connsiteY29" fmla="*/ 571878 h 4745608"/>
                  <a:gd name="connsiteX30" fmla="*/ 3999043 w 4560132"/>
                  <a:gd name="connsiteY30" fmla="*/ 91818 h 4745608"/>
                  <a:gd name="connsiteX31" fmla="*/ 4033333 w 4560132"/>
                  <a:gd name="connsiteY31" fmla="*/ 11808 h 4745608"/>
                  <a:gd name="connsiteX32" fmla="*/ 3984569 w 4560132"/>
                  <a:gd name="connsiteY32" fmla="*/ 247366 h 4745608"/>
                  <a:gd name="connsiteX33" fmla="*/ 3812791 w 4560132"/>
                  <a:gd name="connsiteY33" fmla="*/ 647417 h 4745608"/>
                  <a:gd name="connsiteX34" fmla="*/ 3592906 w 4560132"/>
                  <a:gd name="connsiteY34" fmla="*/ 811408 h 4745608"/>
                  <a:gd name="connsiteX35" fmla="*/ 3604425 w 4560132"/>
                  <a:gd name="connsiteY35" fmla="*/ 999253 h 4745608"/>
                  <a:gd name="connsiteX36" fmla="*/ 3872985 w 4560132"/>
                  <a:gd name="connsiteY36" fmla="*/ 881976 h 4745608"/>
                  <a:gd name="connsiteX37" fmla="*/ 4200754 w 4560132"/>
                  <a:gd name="connsiteY37" fmla="*/ 774136 h 4745608"/>
                  <a:gd name="connsiteX38" fmla="*/ 4064251 w 4560132"/>
                  <a:gd name="connsiteY38" fmla="*/ 847195 h 4745608"/>
                  <a:gd name="connsiteX39" fmla="*/ 3818880 w 4560132"/>
                  <a:gd name="connsiteY39" fmla="*/ 991305 h 4745608"/>
                  <a:gd name="connsiteX40" fmla="*/ 3658531 w 4560132"/>
                  <a:gd name="connsiteY40" fmla="*/ 1093178 h 4745608"/>
                  <a:gd name="connsiteX41" fmla="*/ 3622838 w 4560132"/>
                  <a:gd name="connsiteY41" fmla="*/ 1221401 h 4745608"/>
                  <a:gd name="connsiteX42" fmla="*/ 3577446 w 4560132"/>
                  <a:gd name="connsiteY42" fmla="*/ 1500691 h 4745608"/>
                  <a:gd name="connsiteX43" fmla="*/ 3461833 w 4560132"/>
                  <a:gd name="connsiteY43" fmla="*/ 1726308 h 4745608"/>
                  <a:gd name="connsiteX44" fmla="*/ 3278953 w 4560132"/>
                  <a:gd name="connsiteY44" fmla="*/ 2034918 h 4745608"/>
                  <a:gd name="connsiteX45" fmla="*/ 3288742 w 4560132"/>
                  <a:gd name="connsiteY45" fmla="*/ 2273460 h 4745608"/>
                  <a:gd name="connsiteX46" fmla="*/ 3434288 w 4560132"/>
                  <a:gd name="connsiteY46" fmla="*/ 2417577 h 4745608"/>
                  <a:gd name="connsiteX47" fmla="*/ 3781217 w 4560132"/>
                  <a:gd name="connsiteY47" fmla="*/ 2618845 h 4745608"/>
                  <a:gd name="connsiteX48" fmla="*/ 4079053 w 4560132"/>
                  <a:gd name="connsiteY48" fmla="*/ 2777868 h 4745608"/>
                  <a:gd name="connsiteX49" fmla="*/ 4560128 w 4560132"/>
                  <a:gd name="connsiteY49" fmla="*/ 3010436 h 4745608"/>
                  <a:gd name="connsiteX50" fmla="*/ 4070190 w 4560132"/>
                  <a:gd name="connsiteY50" fmla="*/ 3021367 h 4745608"/>
                  <a:gd name="connsiteX51" fmla="*/ 3412085 w 4560132"/>
                  <a:gd name="connsiteY51" fmla="*/ 2794761 h 4745608"/>
                  <a:gd name="connsiteX52" fmla="*/ 3195661 w 4560132"/>
                  <a:gd name="connsiteY52" fmla="*/ 2770904 h 4745608"/>
                  <a:gd name="connsiteX53" fmla="*/ 3025524 w 4560132"/>
                  <a:gd name="connsiteY53" fmla="*/ 2858861 h 4745608"/>
                  <a:gd name="connsiteX54" fmla="*/ 2832855 w 4560132"/>
                  <a:gd name="connsiteY54" fmla="*/ 2930924 h 4745608"/>
                  <a:gd name="connsiteX55" fmla="*/ 2820111 w 4560132"/>
                  <a:gd name="connsiteY55" fmla="*/ 3026344 h 4745608"/>
                  <a:gd name="connsiteX56" fmla="*/ 2959241 w 4560132"/>
                  <a:gd name="connsiteY56" fmla="*/ 3167976 h 4745608"/>
                  <a:gd name="connsiteX57" fmla="*/ 3176083 w 4560132"/>
                  <a:gd name="connsiteY57" fmla="*/ 3269358 h 4745608"/>
                  <a:gd name="connsiteX58" fmla="*/ 3388239 w 4560132"/>
                  <a:gd name="connsiteY58" fmla="*/ 3442290 h 4745608"/>
                  <a:gd name="connsiteX59" fmla="*/ 3212014 w 4560132"/>
                  <a:gd name="connsiteY59" fmla="*/ 3336948 h 4745608"/>
                  <a:gd name="connsiteX60" fmla="*/ 3004633 w 4560132"/>
                  <a:gd name="connsiteY60" fmla="*/ 3276814 h 4745608"/>
                  <a:gd name="connsiteX61" fmla="*/ 2771676 w 4560132"/>
                  <a:gd name="connsiteY61" fmla="*/ 3166987 h 4745608"/>
                  <a:gd name="connsiteX62" fmla="*/ 2638873 w 4560132"/>
                  <a:gd name="connsiteY62" fmla="*/ 3097908 h 4745608"/>
                  <a:gd name="connsiteX63" fmla="*/ 2570293 w 4560132"/>
                  <a:gd name="connsiteY63" fmla="*/ 3109338 h 4745608"/>
                  <a:gd name="connsiteX64" fmla="*/ 2525557 w 4560132"/>
                  <a:gd name="connsiteY64" fmla="*/ 3326508 h 4745608"/>
                  <a:gd name="connsiteX65" fmla="*/ 2584349 w 4560132"/>
                  <a:gd name="connsiteY65" fmla="*/ 3577470 h 4745608"/>
                  <a:gd name="connsiteX66" fmla="*/ 2663703 w 4560132"/>
                  <a:gd name="connsiteY66" fmla="*/ 3996904 h 4745608"/>
                  <a:gd name="connsiteX67" fmla="*/ 2633113 w 4560132"/>
                  <a:gd name="connsiteY67" fmla="*/ 4192703 h 4745608"/>
                  <a:gd name="connsiteX68" fmla="*/ 2539703 w 4560132"/>
                  <a:gd name="connsiteY68" fmla="*/ 4455574 h 4745608"/>
                  <a:gd name="connsiteX69" fmla="*/ 2595212 w 4560132"/>
                  <a:gd name="connsiteY69" fmla="*/ 3945217 h 4745608"/>
                  <a:gd name="connsiteX70" fmla="*/ 2481240 w 4560132"/>
                  <a:gd name="connsiteY70" fmla="*/ 3566538 h 4745608"/>
                  <a:gd name="connsiteX71" fmla="*/ 2307403 w 4560132"/>
                  <a:gd name="connsiteY71" fmla="*/ 3166488 h 4745608"/>
                  <a:gd name="connsiteX72" fmla="*/ 2261683 w 4560132"/>
                  <a:gd name="connsiteY72" fmla="*/ 3063618 h 4745608"/>
                  <a:gd name="connsiteX73" fmla="*/ 2078803 w 4560132"/>
                  <a:gd name="connsiteY73" fmla="*/ 2949318 h 4745608"/>
                  <a:gd name="connsiteX74" fmla="*/ 1824299 w 4560132"/>
                  <a:gd name="connsiteY74" fmla="*/ 3002494 h 4745608"/>
                  <a:gd name="connsiteX75" fmla="*/ 1412162 w 4560132"/>
                  <a:gd name="connsiteY75" fmla="*/ 3235573 h 4745608"/>
                  <a:gd name="connsiteX76" fmla="*/ 1381573 w 4560132"/>
                  <a:gd name="connsiteY76" fmla="*/ 3680838 h 4745608"/>
                  <a:gd name="connsiteX77" fmla="*/ 1340867 w 4560132"/>
                  <a:gd name="connsiteY77" fmla="*/ 3980504 h 4745608"/>
                  <a:gd name="connsiteX78" fmla="*/ 1197619 w 4560132"/>
                  <a:gd name="connsiteY78" fmla="*/ 4738831 h 4745608"/>
                  <a:gd name="connsiteX79" fmla="*/ 1220896 w 4560132"/>
                  <a:gd name="connsiteY79" fmla="*/ 4338309 h 4745608"/>
                  <a:gd name="connsiteX80" fmla="*/ 1242772 w 4560132"/>
                  <a:gd name="connsiteY80" fmla="*/ 4080888 h 4745608"/>
                  <a:gd name="connsiteX81" fmla="*/ 1198693 w 4560132"/>
                  <a:gd name="connsiteY81" fmla="*/ 3909438 h 4745608"/>
                  <a:gd name="connsiteX82" fmla="*/ 970093 w 4560132"/>
                  <a:gd name="connsiteY82" fmla="*/ 3989448 h 4745608"/>
                  <a:gd name="connsiteX83" fmla="*/ 766328 w 4560132"/>
                  <a:gd name="connsiteY83" fmla="*/ 4131990 h 4745608"/>
                  <a:gd name="connsiteX84" fmla="*/ 555808 w 4560132"/>
                  <a:gd name="connsiteY84" fmla="*/ 4355688 h 4745608"/>
                  <a:gd name="connsiteX85" fmla="*/ 785900 w 4560132"/>
                  <a:gd name="connsiteY85" fmla="*/ 4017771 h 4745608"/>
                  <a:gd name="connsiteX86" fmla="*/ 1130113 w 4560132"/>
                  <a:gd name="connsiteY86" fmla="*/ 3817500 h 4745608"/>
                  <a:gd name="connsiteX87" fmla="*/ 1278703 w 4560132"/>
                  <a:gd name="connsiteY87" fmla="*/ 3726558 h 4745608"/>
                  <a:gd name="connsiteX88" fmla="*/ 1269661 w 4560132"/>
                  <a:gd name="connsiteY88" fmla="*/ 3390117 h 4745608"/>
                  <a:gd name="connsiteX89" fmla="*/ 1309620 w 4560132"/>
                  <a:gd name="connsiteY89" fmla="*/ 3169963 h 4745608"/>
                  <a:gd name="connsiteX90" fmla="*/ 1393003 w 4560132"/>
                  <a:gd name="connsiteY90" fmla="*/ 3052188 h 4745608"/>
                  <a:gd name="connsiteX91" fmla="*/ 1080693 w 4560132"/>
                  <a:gd name="connsiteY91" fmla="*/ 2984604 h 4745608"/>
                  <a:gd name="connsiteX92" fmla="*/ 663453 w 4560132"/>
                  <a:gd name="connsiteY92" fmla="*/ 3023360 h 4745608"/>
                  <a:gd name="connsiteX93" fmla="*/ 235111 w 4560132"/>
                  <a:gd name="connsiteY93" fmla="*/ 3217172 h 4745608"/>
                  <a:gd name="connsiteX94" fmla="*/ 421453 w 4560132"/>
                  <a:gd name="connsiteY94" fmla="*/ 3029328 h 4745608"/>
                  <a:gd name="connsiteX95" fmla="*/ 627193 w 4560132"/>
                  <a:gd name="connsiteY95" fmla="*/ 2926458 h 4745608"/>
                  <a:gd name="connsiteX96" fmla="*/ 854480 w 4560132"/>
                  <a:gd name="connsiteY96" fmla="*/ 2889178 h 4745608"/>
                  <a:gd name="connsiteX97" fmla="*/ 1149272 w 4560132"/>
                  <a:gd name="connsiteY97" fmla="*/ 2889676 h 4745608"/>
                  <a:gd name="connsiteX98" fmla="*/ 1531894 w 4560132"/>
                  <a:gd name="connsiteY98" fmla="*/ 2917507 h 4745608"/>
                  <a:gd name="connsiteX99" fmla="*/ 1860559 w 4560132"/>
                  <a:gd name="connsiteY99" fmla="*/ 2766431 h 4745608"/>
                  <a:gd name="connsiteX100" fmla="*/ 1701613 w 4560132"/>
                  <a:gd name="connsiteY100" fmla="*/ 2263518 h 4745608"/>
                  <a:gd name="connsiteX101" fmla="*/ 1690183 w 4560132"/>
                  <a:gd name="connsiteY101" fmla="*/ 1966338 h 4745608"/>
                  <a:gd name="connsiteX102" fmla="*/ 1381991 w 4560132"/>
                  <a:gd name="connsiteY102" fmla="*/ 1841604 h 4745608"/>
                  <a:gd name="connsiteX103" fmla="*/ 1095823 w 4560132"/>
                  <a:gd name="connsiteY103" fmla="*/ 1714878 h 4745608"/>
                  <a:gd name="connsiteX104" fmla="*/ 746507 w 4560132"/>
                  <a:gd name="connsiteY104" fmla="*/ 1626415 h 4745608"/>
                  <a:gd name="connsiteX105" fmla="*/ 352873 w 4560132"/>
                  <a:gd name="connsiteY105" fmla="*/ 1726308 h 4745608"/>
                  <a:gd name="connsiteX106" fmla="*/ 113171 w 4560132"/>
                  <a:gd name="connsiteY106" fmla="*/ 1763582 h 4745608"/>
                  <a:gd name="connsiteX107" fmla="*/ 9973 w 4560132"/>
                  <a:gd name="connsiteY107" fmla="*/ 1737738 h 4745608"/>
                  <a:gd name="connsiteX108" fmla="*/ 348516 w 4560132"/>
                  <a:gd name="connsiteY108" fmla="*/ 1643812 h 4745608"/>
                  <a:gd name="connsiteX109" fmla="*/ 653097 w 4560132"/>
                  <a:gd name="connsiteY109" fmla="*/ 1543920 h 4745608"/>
                  <a:gd name="connsiteX110" fmla="*/ 1072963 w 4560132"/>
                  <a:gd name="connsiteY110" fmla="*/ 1612008 h 4745608"/>
                  <a:gd name="connsiteX111" fmla="*/ 1244413 w 4560132"/>
                  <a:gd name="connsiteY111" fmla="*/ 1657728 h 4745608"/>
                  <a:gd name="connsiteX112" fmla="*/ 1205766 w 4560132"/>
                  <a:gd name="connsiteY112" fmla="*/ 1451988 h 4745608"/>
                  <a:gd name="connsiteX113" fmla="*/ 1046313 w 4560132"/>
                  <a:gd name="connsiteY113" fmla="*/ 815409 h 4745608"/>
                  <a:gd name="connsiteX114" fmla="*/ 1221553 w 4560132"/>
                  <a:gd name="connsiteY114" fmla="*/ 1211958 h 4745608"/>
                  <a:gd name="connsiteX0" fmla="*/ 1221553 w 4560132"/>
                  <a:gd name="connsiteY0" fmla="*/ 1211958 h 4745608"/>
                  <a:gd name="connsiteX1" fmla="*/ 1343911 w 4560132"/>
                  <a:gd name="connsiteY1" fmla="*/ 1559828 h 4745608"/>
                  <a:gd name="connsiteX2" fmla="*/ 1553023 w 4560132"/>
                  <a:gd name="connsiteY2" fmla="*/ 1657728 h 4745608"/>
                  <a:gd name="connsiteX3" fmla="*/ 1907353 w 4560132"/>
                  <a:gd name="connsiteY3" fmla="*/ 1680588 h 4745608"/>
                  <a:gd name="connsiteX4" fmla="*/ 2021653 w 4560132"/>
                  <a:gd name="connsiteY4" fmla="*/ 1543428 h 4745608"/>
                  <a:gd name="connsiteX5" fmla="*/ 2124523 w 4560132"/>
                  <a:gd name="connsiteY5" fmla="*/ 1291968 h 4745608"/>
                  <a:gd name="connsiteX6" fmla="*/ 2124523 w 4560132"/>
                  <a:gd name="connsiteY6" fmla="*/ 1120518 h 4745608"/>
                  <a:gd name="connsiteX7" fmla="*/ 2068029 w 4560132"/>
                  <a:gd name="connsiteY7" fmla="*/ 825325 h 4745608"/>
                  <a:gd name="connsiteX8" fmla="*/ 2078803 w 4560132"/>
                  <a:gd name="connsiteY8" fmla="*/ 777618 h 4745608"/>
                  <a:gd name="connsiteX9" fmla="*/ 2170243 w 4560132"/>
                  <a:gd name="connsiteY9" fmla="*/ 1086228 h 4745608"/>
                  <a:gd name="connsiteX10" fmla="*/ 2215963 w 4560132"/>
                  <a:gd name="connsiteY10" fmla="*/ 1269108 h 4745608"/>
                  <a:gd name="connsiteX11" fmla="*/ 2284543 w 4560132"/>
                  <a:gd name="connsiteY11" fmla="*/ 1303398 h 4745608"/>
                  <a:gd name="connsiteX12" fmla="*/ 2330263 w 4560132"/>
                  <a:gd name="connsiteY12" fmla="*/ 1166238 h 4745608"/>
                  <a:gd name="connsiteX13" fmla="*/ 2467423 w 4560132"/>
                  <a:gd name="connsiteY13" fmla="*/ 880488 h 4745608"/>
                  <a:gd name="connsiteX14" fmla="*/ 2558863 w 4560132"/>
                  <a:gd name="connsiteY14" fmla="*/ 640458 h 4745608"/>
                  <a:gd name="connsiteX15" fmla="*/ 2616013 w 4560132"/>
                  <a:gd name="connsiteY15" fmla="*/ 537588 h 4745608"/>
                  <a:gd name="connsiteX16" fmla="*/ 2558863 w 4560132"/>
                  <a:gd name="connsiteY16" fmla="*/ 789048 h 4745608"/>
                  <a:gd name="connsiteX17" fmla="*/ 2444563 w 4560132"/>
                  <a:gd name="connsiteY17" fmla="*/ 1097658 h 4745608"/>
                  <a:gd name="connsiteX18" fmla="*/ 2375983 w 4560132"/>
                  <a:gd name="connsiteY18" fmla="*/ 1406268 h 4745608"/>
                  <a:gd name="connsiteX19" fmla="*/ 2558863 w 4560132"/>
                  <a:gd name="connsiteY19" fmla="*/ 1577718 h 4745608"/>
                  <a:gd name="connsiteX20" fmla="*/ 2878903 w 4560132"/>
                  <a:gd name="connsiteY20" fmla="*/ 1657728 h 4745608"/>
                  <a:gd name="connsiteX21" fmla="*/ 3187513 w 4560132"/>
                  <a:gd name="connsiteY21" fmla="*/ 1657728 h 4745608"/>
                  <a:gd name="connsiteX22" fmla="*/ 3370393 w 4560132"/>
                  <a:gd name="connsiteY22" fmla="*/ 1566288 h 4745608"/>
                  <a:gd name="connsiteX23" fmla="*/ 3488066 w 4560132"/>
                  <a:gd name="connsiteY23" fmla="*/ 1246753 h 4745608"/>
                  <a:gd name="connsiteX24" fmla="*/ 3495138 w 4560132"/>
                  <a:gd name="connsiteY24" fmla="*/ 1115548 h 4745608"/>
                  <a:gd name="connsiteX25" fmla="*/ 3493650 w 4560132"/>
                  <a:gd name="connsiteY25" fmla="*/ 1063976 h 4745608"/>
                  <a:gd name="connsiteX26" fmla="*/ 3450403 w 4560132"/>
                  <a:gd name="connsiteY26" fmla="*/ 777618 h 4745608"/>
                  <a:gd name="connsiteX27" fmla="*/ 3119893 w 4560132"/>
                  <a:gd name="connsiteY27" fmla="*/ 321571 h 4745608"/>
                  <a:gd name="connsiteX28" fmla="*/ 3497351 w 4560132"/>
                  <a:gd name="connsiteY28" fmla="*/ 674883 h 4745608"/>
                  <a:gd name="connsiteX29" fmla="*/ 3759013 w 4560132"/>
                  <a:gd name="connsiteY29" fmla="*/ 571878 h 4745608"/>
                  <a:gd name="connsiteX30" fmla="*/ 3999043 w 4560132"/>
                  <a:gd name="connsiteY30" fmla="*/ 91818 h 4745608"/>
                  <a:gd name="connsiteX31" fmla="*/ 4033333 w 4560132"/>
                  <a:gd name="connsiteY31" fmla="*/ 11808 h 4745608"/>
                  <a:gd name="connsiteX32" fmla="*/ 3984569 w 4560132"/>
                  <a:gd name="connsiteY32" fmla="*/ 247366 h 4745608"/>
                  <a:gd name="connsiteX33" fmla="*/ 3812791 w 4560132"/>
                  <a:gd name="connsiteY33" fmla="*/ 647417 h 4745608"/>
                  <a:gd name="connsiteX34" fmla="*/ 3592906 w 4560132"/>
                  <a:gd name="connsiteY34" fmla="*/ 811408 h 4745608"/>
                  <a:gd name="connsiteX35" fmla="*/ 3604425 w 4560132"/>
                  <a:gd name="connsiteY35" fmla="*/ 999253 h 4745608"/>
                  <a:gd name="connsiteX36" fmla="*/ 3872985 w 4560132"/>
                  <a:gd name="connsiteY36" fmla="*/ 881976 h 4745608"/>
                  <a:gd name="connsiteX37" fmla="*/ 4200754 w 4560132"/>
                  <a:gd name="connsiteY37" fmla="*/ 774136 h 4745608"/>
                  <a:gd name="connsiteX38" fmla="*/ 4064251 w 4560132"/>
                  <a:gd name="connsiteY38" fmla="*/ 847195 h 4745608"/>
                  <a:gd name="connsiteX39" fmla="*/ 3818880 w 4560132"/>
                  <a:gd name="connsiteY39" fmla="*/ 991305 h 4745608"/>
                  <a:gd name="connsiteX40" fmla="*/ 3658531 w 4560132"/>
                  <a:gd name="connsiteY40" fmla="*/ 1093178 h 4745608"/>
                  <a:gd name="connsiteX41" fmla="*/ 3622838 w 4560132"/>
                  <a:gd name="connsiteY41" fmla="*/ 1221401 h 4745608"/>
                  <a:gd name="connsiteX42" fmla="*/ 3577446 w 4560132"/>
                  <a:gd name="connsiteY42" fmla="*/ 1500691 h 4745608"/>
                  <a:gd name="connsiteX43" fmla="*/ 3461833 w 4560132"/>
                  <a:gd name="connsiteY43" fmla="*/ 1726308 h 4745608"/>
                  <a:gd name="connsiteX44" fmla="*/ 3278953 w 4560132"/>
                  <a:gd name="connsiteY44" fmla="*/ 2034918 h 4745608"/>
                  <a:gd name="connsiteX45" fmla="*/ 3288742 w 4560132"/>
                  <a:gd name="connsiteY45" fmla="*/ 2273460 h 4745608"/>
                  <a:gd name="connsiteX46" fmla="*/ 3434288 w 4560132"/>
                  <a:gd name="connsiteY46" fmla="*/ 2417577 h 4745608"/>
                  <a:gd name="connsiteX47" fmla="*/ 3781217 w 4560132"/>
                  <a:gd name="connsiteY47" fmla="*/ 2618845 h 4745608"/>
                  <a:gd name="connsiteX48" fmla="*/ 4079053 w 4560132"/>
                  <a:gd name="connsiteY48" fmla="*/ 2777868 h 4745608"/>
                  <a:gd name="connsiteX49" fmla="*/ 4560128 w 4560132"/>
                  <a:gd name="connsiteY49" fmla="*/ 3010436 h 4745608"/>
                  <a:gd name="connsiteX50" fmla="*/ 4070190 w 4560132"/>
                  <a:gd name="connsiteY50" fmla="*/ 3021367 h 4745608"/>
                  <a:gd name="connsiteX51" fmla="*/ 3412085 w 4560132"/>
                  <a:gd name="connsiteY51" fmla="*/ 2794761 h 4745608"/>
                  <a:gd name="connsiteX52" fmla="*/ 3217865 w 4560132"/>
                  <a:gd name="connsiteY52" fmla="*/ 2829045 h 4745608"/>
                  <a:gd name="connsiteX53" fmla="*/ 3025524 w 4560132"/>
                  <a:gd name="connsiteY53" fmla="*/ 2858861 h 4745608"/>
                  <a:gd name="connsiteX54" fmla="*/ 2832855 w 4560132"/>
                  <a:gd name="connsiteY54" fmla="*/ 2930924 h 4745608"/>
                  <a:gd name="connsiteX55" fmla="*/ 2820111 w 4560132"/>
                  <a:gd name="connsiteY55" fmla="*/ 3026344 h 4745608"/>
                  <a:gd name="connsiteX56" fmla="*/ 2959241 w 4560132"/>
                  <a:gd name="connsiteY56" fmla="*/ 3167976 h 4745608"/>
                  <a:gd name="connsiteX57" fmla="*/ 3176083 w 4560132"/>
                  <a:gd name="connsiteY57" fmla="*/ 3269358 h 4745608"/>
                  <a:gd name="connsiteX58" fmla="*/ 3388239 w 4560132"/>
                  <a:gd name="connsiteY58" fmla="*/ 3442290 h 4745608"/>
                  <a:gd name="connsiteX59" fmla="*/ 3212014 w 4560132"/>
                  <a:gd name="connsiteY59" fmla="*/ 3336948 h 4745608"/>
                  <a:gd name="connsiteX60" fmla="*/ 3004633 w 4560132"/>
                  <a:gd name="connsiteY60" fmla="*/ 3276814 h 4745608"/>
                  <a:gd name="connsiteX61" fmla="*/ 2771676 w 4560132"/>
                  <a:gd name="connsiteY61" fmla="*/ 3166987 h 4745608"/>
                  <a:gd name="connsiteX62" fmla="*/ 2638873 w 4560132"/>
                  <a:gd name="connsiteY62" fmla="*/ 3097908 h 4745608"/>
                  <a:gd name="connsiteX63" fmla="*/ 2570293 w 4560132"/>
                  <a:gd name="connsiteY63" fmla="*/ 3109338 h 4745608"/>
                  <a:gd name="connsiteX64" fmla="*/ 2525557 w 4560132"/>
                  <a:gd name="connsiteY64" fmla="*/ 3326508 h 4745608"/>
                  <a:gd name="connsiteX65" fmla="*/ 2584349 w 4560132"/>
                  <a:gd name="connsiteY65" fmla="*/ 3577470 h 4745608"/>
                  <a:gd name="connsiteX66" fmla="*/ 2663703 w 4560132"/>
                  <a:gd name="connsiteY66" fmla="*/ 3996904 h 4745608"/>
                  <a:gd name="connsiteX67" fmla="*/ 2633113 w 4560132"/>
                  <a:gd name="connsiteY67" fmla="*/ 4192703 h 4745608"/>
                  <a:gd name="connsiteX68" fmla="*/ 2539703 w 4560132"/>
                  <a:gd name="connsiteY68" fmla="*/ 4455574 h 4745608"/>
                  <a:gd name="connsiteX69" fmla="*/ 2595212 w 4560132"/>
                  <a:gd name="connsiteY69" fmla="*/ 3945217 h 4745608"/>
                  <a:gd name="connsiteX70" fmla="*/ 2481240 w 4560132"/>
                  <a:gd name="connsiteY70" fmla="*/ 3566538 h 4745608"/>
                  <a:gd name="connsiteX71" fmla="*/ 2307403 w 4560132"/>
                  <a:gd name="connsiteY71" fmla="*/ 3166488 h 4745608"/>
                  <a:gd name="connsiteX72" fmla="*/ 2261683 w 4560132"/>
                  <a:gd name="connsiteY72" fmla="*/ 3063618 h 4745608"/>
                  <a:gd name="connsiteX73" fmla="*/ 2078803 w 4560132"/>
                  <a:gd name="connsiteY73" fmla="*/ 2949318 h 4745608"/>
                  <a:gd name="connsiteX74" fmla="*/ 1824299 w 4560132"/>
                  <a:gd name="connsiteY74" fmla="*/ 3002494 h 4745608"/>
                  <a:gd name="connsiteX75" fmla="*/ 1412162 w 4560132"/>
                  <a:gd name="connsiteY75" fmla="*/ 3235573 h 4745608"/>
                  <a:gd name="connsiteX76" fmla="*/ 1381573 w 4560132"/>
                  <a:gd name="connsiteY76" fmla="*/ 3680838 h 4745608"/>
                  <a:gd name="connsiteX77" fmla="*/ 1340867 w 4560132"/>
                  <a:gd name="connsiteY77" fmla="*/ 3980504 h 4745608"/>
                  <a:gd name="connsiteX78" fmla="*/ 1197619 w 4560132"/>
                  <a:gd name="connsiteY78" fmla="*/ 4738831 h 4745608"/>
                  <a:gd name="connsiteX79" fmla="*/ 1220896 w 4560132"/>
                  <a:gd name="connsiteY79" fmla="*/ 4338309 h 4745608"/>
                  <a:gd name="connsiteX80" fmla="*/ 1242772 w 4560132"/>
                  <a:gd name="connsiteY80" fmla="*/ 4080888 h 4745608"/>
                  <a:gd name="connsiteX81" fmla="*/ 1198693 w 4560132"/>
                  <a:gd name="connsiteY81" fmla="*/ 3909438 h 4745608"/>
                  <a:gd name="connsiteX82" fmla="*/ 970093 w 4560132"/>
                  <a:gd name="connsiteY82" fmla="*/ 3989448 h 4745608"/>
                  <a:gd name="connsiteX83" fmla="*/ 766328 w 4560132"/>
                  <a:gd name="connsiteY83" fmla="*/ 4131990 h 4745608"/>
                  <a:gd name="connsiteX84" fmla="*/ 555808 w 4560132"/>
                  <a:gd name="connsiteY84" fmla="*/ 4355688 h 4745608"/>
                  <a:gd name="connsiteX85" fmla="*/ 785900 w 4560132"/>
                  <a:gd name="connsiteY85" fmla="*/ 4017771 h 4745608"/>
                  <a:gd name="connsiteX86" fmla="*/ 1130113 w 4560132"/>
                  <a:gd name="connsiteY86" fmla="*/ 3817500 h 4745608"/>
                  <a:gd name="connsiteX87" fmla="*/ 1278703 w 4560132"/>
                  <a:gd name="connsiteY87" fmla="*/ 3726558 h 4745608"/>
                  <a:gd name="connsiteX88" fmla="*/ 1269661 w 4560132"/>
                  <a:gd name="connsiteY88" fmla="*/ 3390117 h 4745608"/>
                  <a:gd name="connsiteX89" fmla="*/ 1309620 w 4560132"/>
                  <a:gd name="connsiteY89" fmla="*/ 3169963 h 4745608"/>
                  <a:gd name="connsiteX90" fmla="*/ 1393003 w 4560132"/>
                  <a:gd name="connsiteY90" fmla="*/ 3052188 h 4745608"/>
                  <a:gd name="connsiteX91" fmla="*/ 1080693 w 4560132"/>
                  <a:gd name="connsiteY91" fmla="*/ 2984604 h 4745608"/>
                  <a:gd name="connsiteX92" fmla="*/ 663453 w 4560132"/>
                  <a:gd name="connsiteY92" fmla="*/ 3023360 h 4745608"/>
                  <a:gd name="connsiteX93" fmla="*/ 235111 w 4560132"/>
                  <a:gd name="connsiteY93" fmla="*/ 3217172 h 4745608"/>
                  <a:gd name="connsiteX94" fmla="*/ 421453 w 4560132"/>
                  <a:gd name="connsiteY94" fmla="*/ 3029328 h 4745608"/>
                  <a:gd name="connsiteX95" fmla="*/ 627193 w 4560132"/>
                  <a:gd name="connsiteY95" fmla="*/ 2926458 h 4745608"/>
                  <a:gd name="connsiteX96" fmla="*/ 854480 w 4560132"/>
                  <a:gd name="connsiteY96" fmla="*/ 2889178 h 4745608"/>
                  <a:gd name="connsiteX97" fmla="*/ 1149272 w 4560132"/>
                  <a:gd name="connsiteY97" fmla="*/ 2889676 h 4745608"/>
                  <a:gd name="connsiteX98" fmla="*/ 1531894 w 4560132"/>
                  <a:gd name="connsiteY98" fmla="*/ 2917507 h 4745608"/>
                  <a:gd name="connsiteX99" fmla="*/ 1860559 w 4560132"/>
                  <a:gd name="connsiteY99" fmla="*/ 2766431 h 4745608"/>
                  <a:gd name="connsiteX100" fmla="*/ 1701613 w 4560132"/>
                  <a:gd name="connsiteY100" fmla="*/ 2263518 h 4745608"/>
                  <a:gd name="connsiteX101" fmla="*/ 1690183 w 4560132"/>
                  <a:gd name="connsiteY101" fmla="*/ 1966338 h 4745608"/>
                  <a:gd name="connsiteX102" fmla="*/ 1381991 w 4560132"/>
                  <a:gd name="connsiteY102" fmla="*/ 1841604 h 4745608"/>
                  <a:gd name="connsiteX103" fmla="*/ 1095823 w 4560132"/>
                  <a:gd name="connsiteY103" fmla="*/ 1714878 h 4745608"/>
                  <a:gd name="connsiteX104" fmla="*/ 746507 w 4560132"/>
                  <a:gd name="connsiteY104" fmla="*/ 1626415 h 4745608"/>
                  <a:gd name="connsiteX105" fmla="*/ 352873 w 4560132"/>
                  <a:gd name="connsiteY105" fmla="*/ 1726308 h 4745608"/>
                  <a:gd name="connsiteX106" fmla="*/ 113171 w 4560132"/>
                  <a:gd name="connsiteY106" fmla="*/ 1763582 h 4745608"/>
                  <a:gd name="connsiteX107" fmla="*/ 9973 w 4560132"/>
                  <a:gd name="connsiteY107" fmla="*/ 1737738 h 4745608"/>
                  <a:gd name="connsiteX108" fmla="*/ 348516 w 4560132"/>
                  <a:gd name="connsiteY108" fmla="*/ 1643812 h 4745608"/>
                  <a:gd name="connsiteX109" fmla="*/ 653097 w 4560132"/>
                  <a:gd name="connsiteY109" fmla="*/ 1543920 h 4745608"/>
                  <a:gd name="connsiteX110" fmla="*/ 1072963 w 4560132"/>
                  <a:gd name="connsiteY110" fmla="*/ 1612008 h 4745608"/>
                  <a:gd name="connsiteX111" fmla="*/ 1244413 w 4560132"/>
                  <a:gd name="connsiteY111" fmla="*/ 1657728 h 4745608"/>
                  <a:gd name="connsiteX112" fmla="*/ 1205766 w 4560132"/>
                  <a:gd name="connsiteY112" fmla="*/ 1451988 h 4745608"/>
                  <a:gd name="connsiteX113" fmla="*/ 1046313 w 4560132"/>
                  <a:gd name="connsiteY113" fmla="*/ 815409 h 4745608"/>
                  <a:gd name="connsiteX114" fmla="*/ 1221553 w 4560132"/>
                  <a:gd name="connsiteY114" fmla="*/ 1211958 h 4745608"/>
                  <a:gd name="connsiteX0" fmla="*/ 1221553 w 4560132"/>
                  <a:gd name="connsiteY0" fmla="*/ 1211958 h 4745608"/>
                  <a:gd name="connsiteX1" fmla="*/ 1343911 w 4560132"/>
                  <a:gd name="connsiteY1" fmla="*/ 1559828 h 4745608"/>
                  <a:gd name="connsiteX2" fmla="*/ 1553023 w 4560132"/>
                  <a:gd name="connsiteY2" fmla="*/ 1657728 h 4745608"/>
                  <a:gd name="connsiteX3" fmla="*/ 1907353 w 4560132"/>
                  <a:gd name="connsiteY3" fmla="*/ 1680588 h 4745608"/>
                  <a:gd name="connsiteX4" fmla="*/ 2021653 w 4560132"/>
                  <a:gd name="connsiteY4" fmla="*/ 1543428 h 4745608"/>
                  <a:gd name="connsiteX5" fmla="*/ 2124523 w 4560132"/>
                  <a:gd name="connsiteY5" fmla="*/ 1291968 h 4745608"/>
                  <a:gd name="connsiteX6" fmla="*/ 2124523 w 4560132"/>
                  <a:gd name="connsiteY6" fmla="*/ 1120518 h 4745608"/>
                  <a:gd name="connsiteX7" fmla="*/ 2068029 w 4560132"/>
                  <a:gd name="connsiteY7" fmla="*/ 825325 h 4745608"/>
                  <a:gd name="connsiteX8" fmla="*/ 2078803 w 4560132"/>
                  <a:gd name="connsiteY8" fmla="*/ 777618 h 4745608"/>
                  <a:gd name="connsiteX9" fmla="*/ 2170243 w 4560132"/>
                  <a:gd name="connsiteY9" fmla="*/ 1086228 h 4745608"/>
                  <a:gd name="connsiteX10" fmla="*/ 2215963 w 4560132"/>
                  <a:gd name="connsiteY10" fmla="*/ 1269108 h 4745608"/>
                  <a:gd name="connsiteX11" fmla="*/ 2284543 w 4560132"/>
                  <a:gd name="connsiteY11" fmla="*/ 1303398 h 4745608"/>
                  <a:gd name="connsiteX12" fmla="*/ 2330263 w 4560132"/>
                  <a:gd name="connsiteY12" fmla="*/ 1166238 h 4745608"/>
                  <a:gd name="connsiteX13" fmla="*/ 2467423 w 4560132"/>
                  <a:gd name="connsiteY13" fmla="*/ 880488 h 4745608"/>
                  <a:gd name="connsiteX14" fmla="*/ 2558863 w 4560132"/>
                  <a:gd name="connsiteY14" fmla="*/ 640458 h 4745608"/>
                  <a:gd name="connsiteX15" fmla="*/ 2616013 w 4560132"/>
                  <a:gd name="connsiteY15" fmla="*/ 537588 h 4745608"/>
                  <a:gd name="connsiteX16" fmla="*/ 2558863 w 4560132"/>
                  <a:gd name="connsiteY16" fmla="*/ 789048 h 4745608"/>
                  <a:gd name="connsiteX17" fmla="*/ 2444563 w 4560132"/>
                  <a:gd name="connsiteY17" fmla="*/ 1097658 h 4745608"/>
                  <a:gd name="connsiteX18" fmla="*/ 2375983 w 4560132"/>
                  <a:gd name="connsiteY18" fmla="*/ 1406268 h 4745608"/>
                  <a:gd name="connsiteX19" fmla="*/ 2558863 w 4560132"/>
                  <a:gd name="connsiteY19" fmla="*/ 1577718 h 4745608"/>
                  <a:gd name="connsiteX20" fmla="*/ 2878903 w 4560132"/>
                  <a:gd name="connsiteY20" fmla="*/ 1657728 h 4745608"/>
                  <a:gd name="connsiteX21" fmla="*/ 3187513 w 4560132"/>
                  <a:gd name="connsiteY21" fmla="*/ 1657728 h 4745608"/>
                  <a:gd name="connsiteX22" fmla="*/ 3370393 w 4560132"/>
                  <a:gd name="connsiteY22" fmla="*/ 1566288 h 4745608"/>
                  <a:gd name="connsiteX23" fmla="*/ 3488066 w 4560132"/>
                  <a:gd name="connsiteY23" fmla="*/ 1246753 h 4745608"/>
                  <a:gd name="connsiteX24" fmla="*/ 3495138 w 4560132"/>
                  <a:gd name="connsiteY24" fmla="*/ 1115548 h 4745608"/>
                  <a:gd name="connsiteX25" fmla="*/ 3493650 w 4560132"/>
                  <a:gd name="connsiteY25" fmla="*/ 1063976 h 4745608"/>
                  <a:gd name="connsiteX26" fmla="*/ 3450403 w 4560132"/>
                  <a:gd name="connsiteY26" fmla="*/ 777618 h 4745608"/>
                  <a:gd name="connsiteX27" fmla="*/ 3119893 w 4560132"/>
                  <a:gd name="connsiteY27" fmla="*/ 321571 h 4745608"/>
                  <a:gd name="connsiteX28" fmla="*/ 3497351 w 4560132"/>
                  <a:gd name="connsiteY28" fmla="*/ 674883 h 4745608"/>
                  <a:gd name="connsiteX29" fmla="*/ 3759013 w 4560132"/>
                  <a:gd name="connsiteY29" fmla="*/ 571878 h 4745608"/>
                  <a:gd name="connsiteX30" fmla="*/ 3999043 w 4560132"/>
                  <a:gd name="connsiteY30" fmla="*/ 91818 h 4745608"/>
                  <a:gd name="connsiteX31" fmla="*/ 4033333 w 4560132"/>
                  <a:gd name="connsiteY31" fmla="*/ 11808 h 4745608"/>
                  <a:gd name="connsiteX32" fmla="*/ 3984569 w 4560132"/>
                  <a:gd name="connsiteY32" fmla="*/ 247366 h 4745608"/>
                  <a:gd name="connsiteX33" fmla="*/ 3812791 w 4560132"/>
                  <a:gd name="connsiteY33" fmla="*/ 647417 h 4745608"/>
                  <a:gd name="connsiteX34" fmla="*/ 3592906 w 4560132"/>
                  <a:gd name="connsiteY34" fmla="*/ 811408 h 4745608"/>
                  <a:gd name="connsiteX35" fmla="*/ 3604425 w 4560132"/>
                  <a:gd name="connsiteY35" fmla="*/ 999253 h 4745608"/>
                  <a:gd name="connsiteX36" fmla="*/ 3872985 w 4560132"/>
                  <a:gd name="connsiteY36" fmla="*/ 881976 h 4745608"/>
                  <a:gd name="connsiteX37" fmla="*/ 4200754 w 4560132"/>
                  <a:gd name="connsiteY37" fmla="*/ 774136 h 4745608"/>
                  <a:gd name="connsiteX38" fmla="*/ 4064251 w 4560132"/>
                  <a:gd name="connsiteY38" fmla="*/ 847195 h 4745608"/>
                  <a:gd name="connsiteX39" fmla="*/ 3818880 w 4560132"/>
                  <a:gd name="connsiteY39" fmla="*/ 991305 h 4745608"/>
                  <a:gd name="connsiteX40" fmla="*/ 3658531 w 4560132"/>
                  <a:gd name="connsiteY40" fmla="*/ 1093178 h 4745608"/>
                  <a:gd name="connsiteX41" fmla="*/ 3622838 w 4560132"/>
                  <a:gd name="connsiteY41" fmla="*/ 1221401 h 4745608"/>
                  <a:gd name="connsiteX42" fmla="*/ 3577446 w 4560132"/>
                  <a:gd name="connsiteY42" fmla="*/ 1500691 h 4745608"/>
                  <a:gd name="connsiteX43" fmla="*/ 3461833 w 4560132"/>
                  <a:gd name="connsiteY43" fmla="*/ 1726308 h 4745608"/>
                  <a:gd name="connsiteX44" fmla="*/ 3278953 w 4560132"/>
                  <a:gd name="connsiteY44" fmla="*/ 2034918 h 4745608"/>
                  <a:gd name="connsiteX45" fmla="*/ 3288742 w 4560132"/>
                  <a:gd name="connsiteY45" fmla="*/ 2273460 h 4745608"/>
                  <a:gd name="connsiteX46" fmla="*/ 3434288 w 4560132"/>
                  <a:gd name="connsiteY46" fmla="*/ 2417577 h 4745608"/>
                  <a:gd name="connsiteX47" fmla="*/ 3781217 w 4560132"/>
                  <a:gd name="connsiteY47" fmla="*/ 2618845 h 4745608"/>
                  <a:gd name="connsiteX48" fmla="*/ 4079053 w 4560132"/>
                  <a:gd name="connsiteY48" fmla="*/ 2777868 h 4745608"/>
                  <a:gd name="connsiteX49" fmla="*/ 4560128 w 4560132"/>
                  <a:gd name="connsiteY49" fmla="*/ 3010436 h 4745608"/>
                  <a:gd name="connsiteX50" fmla="*/ 4070190 w 4560132"/>
                  <a:gd name="connsiteY50" fmla="*/ 3021367 h 4745608"/>
                  <a:gd name="connsiteX51" fmla="*/ 3460193 w 4560132"/>
                  <a:gd name="connsiteY51" fmla="*/ 2852901 h 4745608"/>
                  <a:gd name="connsiteX52" fmla="*/ 3217865 w 4560132"/>
                  <a:gd name="connsiteY52" fmla="*/ 2829045 h 4745608"/>
                  <a:gd name="connsiteX53" fmla="*/ 3025524 w 4560132"/>
                  <a:gd name="connsiteY53" fmla="*/ 2858861 h 4745608"/>
                  <a:gd name="connsiteX54" fmla="*/ 2832855 w 4560132"/>
                  <a:gd name="connsiteY54" fmla="*/ 2930924 h 4745608"/>
                  <a:gd name="connsiteX55" fmla="*/ 2820111 w 4560132"/>
                  <a:gd name="connsiteY55" fmla="*/ 3026344 h 4745608"/>
                  <a:gd name="connsiteX56" fmla="*/ 2959241 w 4560132"/>
                  <a:gd name="connsiteY56" fmla="*/ 3167976 h 4745608"/>
                  <a:gd name="connsiteX57" fmla="*/ 3176083 w 4560132"/>
                  <a:gd name="connsiteY57" fmla="*/ 3269358 h 4745608"/>
                  <a:gd name="connsiteX58" fmla="*/ 3388239 w 4560132"/>
                  <a:gd name="connsiteY58" fmla="*/ 3442290 h 4745608"/>
                  <a:gd name="connsiteX59" fmla="*/ 3212014 w 4560132"/>
                  <a:gd name="connsiteY59" fmla="*/ 3336948 h 4745608"/>
                  <a:gd name="connsiteX60" fmla="*/ 3004633 w 4560132"/>
                  <a:gd name="connsiteY60" fmla="*/ 3276814 h 4745608"/>
                  <a:gd name="connsiteX61" fmla="*/ 2771676 w 4560132"/>
                  <a:gd name="connsiteY61" fmla="*/ 3166987 h 4745608"/>
                  <a:gd name="connsiteX62" fmla="*/ 2638873 w 4560132"/>
                  <a:gd name="connsiteY62" fmla="*/ 3097908 h 4745608"/>
                  <a:gd name="connsiteX63" fmla="*/ 2570293 w 4560132"/>
                  <a:gd name="connsiteY63" fmla="*/ 3109338 h 4745608"/>
                  <a:gd name="connsiteX64" fmla="*/ 2525557 w 4560132"/>
                  <a:gd name="connsiteY64" fmla="*/ 3326508 h 4745608"/>
                  <a:gd name="connsiteX65" fmla="*/ 2584349 w 4560132"/>
                  <a:gd name="connsiteY65" fmla="*/ 3577470 h 4745608"/>
                  <a:gd name="connsiteX66" fmla="*/ 2663703 w 4560132"/>
                  <a:gd name="connsiteY66" fmla="*/ 3996904 h 4745608"/>
                  <a:gd name="connsiteX67" fmla="*/ 2633113 w 4560132"/>
                  <a:gd name="connsiteY67" fmla="*/ 4192703 h 4745608"/>
                  <a:gd name="connsiteX68" fmla="*/ 2539703 w 4560132"/>
                  <a:gd name="connsiteY68" fmla="*/ 4455574 h 4745608"/>
                  <a:gd name="connsiteX69" fmla="*/ 2595212 w 4560132"/>
                  <a:gd name="connsiteY69" fmla="*/ 3945217 h 4745608"/>
                  <a:gd name="connsiteX70" fmla="*/ 2481240 w 4560132"/>
                  <a:gd name="connsiteY70" fmla="*/ 3566538 h 4745608"/>
                  <a:gd name="connsiteX71" fmla="*/ 2307403 w 4560132"/>
                  <a:gd name="connsiteY71" fmla="*/ 3166488 h 4745608"/>
                  <a:gd name="connsiteX72" fmla="*/ 2261683 w 4560132"/>
                  <a:gd name="connsiteY72" fmla="*/ 3063618 h 4745608"/>
                  <a:gd name="connsiteX73" fmla="*/ 2078803 w 4560132"/>
                  <a:gd name="connsiteY73" fmla="*/ 2949318 h 4745608"/>
                  <a:gd name="connsiteX74" fmla="*/ 1824299 w 4560132"/>
                  <a:gd name="connsiteY74" fmla="*/ 3002494 h 4745608"/>
                  <a:gd name="connsiteX75" fmla="*/ 1412162 w 4560132"/>
                  <a:gd name="connsiteY75" fmla="*/ 3235573 h 4745608"/>
                  <a:gd name="connsiteX76" fmla="*/ 1381573 w 4560132"/>
                  <a:gd name="connsiteY76" fmla="*/ 3680838 h 4745608"/>
                  <a:gd name="connsiteX77" fmla="*/ 1340867 w 4560132"/>
                  <a:gd name="connsiteY77" fmla="*/ 3980504 h 4745608"/>
                  <a:gd name="connsiteX78" fmla="*/ 1197619 w 4560132"/>
                  <a:gd name="connsiteY78" fmla="*/ 4738831 h 4745608"/>
                  <a:gd name="connsiteX79" fmla="*/ 1220896 w 4560132"/>
                  <a:gd name="connsiteY79" fmla="*/ 4338309 h 4745608"/>
                  <a:gd name="connsiteX80" fmla="*/ 1242772 w 4560132"/>
                  <a:gd name="connsiteY80" fmla="*/ 4080888 h 4745608"/>
                  <a:gd name="connsiteX81" fmla="*/ 1198693 w 4560132"/>
                  <a:gd name="connsiteY81" fmla="*/ 3909438 h 4745608"/>
                  <a:gd name="connsiteX82" fmla="*/ 970093 w 4560132"/>
                  <a:gd name="connsiteY82" fmla="*/ 3989448 h 4745608"/>
                  <a:gd name="connsiteX83" fmla="*/ 766328 w 4560132"/>
                  <a:gd name="connsiteY83" fmla="*/ 4131990 h 4745608"/>
                  <a:gd name="connsiteX84" fmla="*/ 555808 w 4560132"/>
                  <a:gd name="connsiteY84" fmla="*/ 4355688 h 4745608"/>
                  <a:gd name="connsiteX85" fmla="*/ 785900 w 4560132"/>
                  <a:gd name="connsiteY85" fmla="*/ 4017771 h 4745608"/>
                  <a:gd name="connsiteX86" fmla="*/ 1130113 w 4560132"/>
                  <a:gd name="connsiteY86" fmla="*/ 3817500 h 4745608"/>
                  <a:gd name="connsiteX87" fmla="*/ 1278703 w 4560132"/>
                  <a:gd name="connsiteY87" fmla="*/ 3726558 h 4745608"/>
                  <a:gd name="connsiteX88" fmla="*/ 1269661 w 4560132"/>
                  <a:gd name="connsiteY88" fmla="*/ 3390117 h 4745608"/>
                  <a:gd name="connsiteX89" fmla="*/ 1309620 w 4560132"/>
                  <a:gd name="connsiteY89" fmla="*/ 3169963 h 4745608"/>
                  <a:gd name="connsiteX90" fmla="*/ 1393003 w 4560132"/>
                  <a:gd name="connsiteY90" fmla="*/ 3052188 h 4745608"/>
                  <a:gd name="connsiteX91" fmla="*/ 1080693 w 4560132"/>
                  <a:gd name="connsiteY91" fmla="*/ 2984604 h 4745608"/>
                  <a:gd name="connsiteX92" fmla="*/ 663453 w 4560132"/>
                  <a:gd name="connsiteY92" fmla="*/ 3023360 h 4745608"/>
                  <a:gd name="connsiteX93" fmla="*/ 235111 w 4560132"/>
                  <a:gd name="connsiteY93" fmla="*/ 3217172 h 4745608"/>
                  <a:gd name="connsiteX94" fmla="*/ 421453 w 4560132"/>
                  <a:gd name="connsiteY94" fmla="*/ 3029328 h 4745608"/>
                  <a:gd name="connsiteX95" fmla="*/ 627193 w 4560132"/>
                  <a:gd name="connsiteY95" fmla="*/ 2926458 h 4745608"/>
                  <a:gd name="connsiteX96" fmla="*/ 854480 w 4560132"/>
                  <a:gd name="connsiteY96" fmla="*/ 2889178 h 4745608"/>
                  <a:gd name="connsiteX97" fmla="*/ 1149272 w 4560132"/>
                  <a:gd name="connsiteY97" fmla="*/ 2889676 h 4745608"/>
                  <a:gd name="connsiteX98" fmla="*/ 1531894 w 4560132"/>
                  <a:gd name="connsiteY98" fmla="*/ 2917507 h 4745608"/>
                  <a:gd name="connsiteX99" fmla="*/ 1860559 w 4560132"/>
                  <a:gd name="connsiteY99" fmla="*/ 2766431 h 4745608"/>
                  <a:gd name="connsiteX100" fmla="*/ 1701613 w 4560132"/>
                  <a:gd name="connsiteY100" fmla="*/ 2263518 h 4745608"/>
                  <a:gd name="connsiteX101" fmla="*/ 1690183 w 4560132"/>
                  <a:gd name="connsiteY101" fmla="*/ 1966338 h 4745608"/>
                  <a:gd name="connsiteX102" fmla="*/ 1381991 w 4560132"/>
                  <a:gd name="connsiteY102" fmla="*/ 1841604 h 4745608"/>
                  <a:gd name="connsiteX103" fmla="*/ 1095823 w 4560132"/>
                  <a:gd name="connsiteY103" fmla="*/ 1714878 h 4745608"/>
                  <a:gd name="connsiteX104" fmla="*/ 746507 w 4560132"/>
                  <a:gd name="connsiteY104" fmla="*/ 1626415 h 4745608"/>
                  <a:gd name="connsiteX105" fmla="*/ 352873 w 4560132"/>
                  <a:gd name="connsiteY105" fmla="*/ 1726308 h 4745608"/>
                  <a:gd name="connsiteX106" fmla="*/ 113171 w 4560132"/>
                  <a:gd name="connsiteY106" fmla="*/ 1763582 h 4745608"/>
                  <a:gd name="connsiteX107" fmla="*/ 9973 w 4560132"/>
                  <a:gd name="connsiteY107" fmla="*/ 1737738 h 4745608"/>
                  <a:gd name="connsiteX108" fmla="*/ 348516 w 4560132"/>
                  <a:gd name="connsiteY108" fmla="*/ 1643812 h 4745608"/>
                  <a:gd name="connsiteX109" fmla="*/ 653097 w 4560132"/>
                  <a:gd name="connsiteY109" fmla="*/ 1543920 h 4745608"/>
                  <a:gd name="connsiteX110" fmla="*/ 1072963 w 4560132"/>
                  <a:gd name="connsiteY110" fmla="*/ 1612008 h 4745608"/>
                  <a:gd name="connsiteX111" fmla="*/ 1244413 w 4560132"/>
                  <a:gd name="connsiteY111" fmla="*/ 1657728 h 4745608"/>
                  <a:gd name="connsiteX112" fmla="*/ 1205766 w 4560132"/>
                  <a:gd name="connsiteY112" fmla="*/ 1451988 h 4745608"/>
                  <a:gd name="connsiteX113" fmla="*/ 1046313 w 4560132"/>
                  <a:gd name="connsiteY113" fmla="*/ 815409 h 4745608"/>
                  <a:gd name="connsiteX114" fmla="*/ 1221553 w 4560132"/>
                  <a:gd name="connsiteY114" fmla="*/ 1211958 h 4745608"/>
                  <a:gd name="connsiteX0" fmla="*/ 1221553 w 5011600"/>
                  <a:gd name="connsiteY0" fmla="*/ 1211958 h 4745608"/>
                  <a:gd name="connsiteX1" fmla="*/ 1343911 w 5011600"/>
                  <a:gd name="connsiteY1" fmla="*/ 1559828 h 4745608"/>
                  <a:gd name="connsiteX2" fmla="*/ 1553023 w 5011600"/>
                  <a:gd name="connsiteY2" fmla="*/ 1657728 h 4745608"/>
                  <a:gd name="connsiteX3" fmla="*/ 1907353 w 5011600"/>
                  <a:gd name="connsiteY3" fmla="*/ 1680588 h 4745608"/>
                  <a:gd name="connsiteX4" fmla="*/ 2021653 w 5011600"/>
                  <a:gd name="connsiteY4" fmla="*/ 1543428 h 4745608"/>
                  <a:gd name="connsiteX5" fmla="*/ 2124523 w 5011600"/>
                  <a:gd name="connsiteY5" fmla="*/ 1291968 h 4745608"/>
                  <a:gd name="connsiteX6" fmla="*/ 2124523 w 5011600"/>
                  <a:gd name="connsiteY6" fmla="*/ 1120518 h 4745608"/>
                  <a:gd name="connsiteX7" fmla="*/ 2068029 w 5011600"/>
                  <a:gd name="connsiteY7" fmla="*/ 825325 h 4745608"/>
                  <a:gd name="connsiteX8" fmla="*/ 2078803 w 5011600"/>
                  <a:gd name="connsiteY8" fmla="*/ 777618 h 4745608"/>
                  <a:gd name="connsiteX9" fmla="*/ 2170243 w 5011600"/>
                  <a:gd name="connsiteY9" fmla="*/ 1086228 h 4745608"/>
                  <a:gd name="connsiteX10" fmla="*/ 2215963 w 5011600"/>
                  <a:gd name="connsiteY10" fmla="*/ 1269108 h 4745608"/>
                  <a:gd name="connsiteX11" fmla="*/ 2284543 w 5011600"/>
                  <a:gd name="connsiteY11" fmla="*/ 1303398 h 4745608"/>
                  <a:gd name="connsiteX12" fmla="*/ 2330263 w 5011600"/>
                  <a:gd name="connsiteY12" fmla="*/ 1166238 h 4745608"/>
                  <a:gd name="connsiteX13" fmla="*/ 2467423 w 5011600"/>
                  <a:gd name="connsiteY13" fmla="*/ 880488 h 4745608"/>
                  <a:gd name="connsiteX14" fmla="*/ 2558863 w 5011600"/>
                  <a:gd name="connsiteY14" fmla="*/ 640458 h 4745608"/>
                  <a:gd name="connsiteX15" fmla="*/ 2616013 w 5011600"/>
                  <a:gd name="connsiteY15" fmla="*/ 537588 h 4745608"/>
                  <a:gd name="connsiteX16" fmla="*/ 2558863 w 5011600"/>
                  <a:gd name="connsiteY16" fmla="*/ 789048 h 4745608"/>
                  <a:gd name="connsiteX17" fmla="*/ 2444563 w 5011600"/>
                  <a:gd name="connsiteY17" fmla="*/ 1097658 h 4745608"/>
                  <a:gd name="connsiteX18" fmla="*/ 2375983 w 5011600"/>
                  <a:gd name="connsiteY18" fmla="*/ 1406268 h 4745608"/>
                  <a:gd name="connsiteX19" fmla="*/ 2558863 w 5011600"/>
                  <a:gd name="connsiteY19" fmla="*/ 1577718 h 4745608"/>
                  <a:gd name="connsiteX20" fmla="*/ 2878903 w 5011600"/>
                  <a:gd name="connsiteY20" fmla="*/ 1657728 h 4745608"/>
                  <a:gd name="connsiteX21" fmla="*/ 3187513 w 5011600"/>
                  <a:gd name="connsiteY21" fmla="*/ 1657728 h 4745608"/>
                  <a:gd name="connsiteX22" fmla="*/ 3370393 w 5011600"/>
                  <a:gd name="connsiteY22" fmla="*/ 1566288 h 4745608"/>
                  <a:gd name="connsiteX23" fmla="*/ 3488066 w 5011600"/>
                  <a:gd name="connsiteY23" fmla="*/ 1246753 h 4745608"/>
                  <a:gd name="connsiteX24" fmla="*/ 3495138 w 5011600"/>
                  <a:gd name="connsiteY24" fmla="*/ 1115548 h 4745608"/>
                  <a:gd name="connsiteX25" fmla="*/ 3493650 w 5011600"/>
                  <a:gd name="connsiteY25" fmla="*/ 1063976 h 4745608"/>
                  <a:gd name="connsiteX26" fmla="*/ 3450403 w 5011600"/>
                  <a:gd name="connsiteY26" fmla="*/ 777618 h 4745608"/>
                  <a:gd name="connsiteX27" fmla="*/ 3119893 w 5011600"/>
                  <a:gd name="connsiteY27" fmla="*/ 321571 h 4745608"/>
                  <a:gd name="connsiteX28" fmla="*/ 3497351 w 5011600"/>
                  <a:gd name="connsiteY28" fmla="*/ 674883 h 4745608"/>
                  <a:gd name="connsiteX29" fmla="*/ 3759013 w 5011600"/>
                  <a:gd name="connsiteY29" fmla="*/ 571878 h 4745608"/>
                  <a:gd name="connsiteX30" fmla="*/ 3999043 w 5011600"/>
                  <a:gd name="connsiteY30" fmla="*/ 91818 h 4745608"/>
                  <a:gd name="connsiteX31" fmla="*/ 4033333 w 5011600"/>
                  <a:gd name="connsiteY31" fmla="*/ 11808 h 4745608"/>
                  <a:gd name="connsiteX32" fmla="*/ 3984569 w 5011600"/>
                  <a:gd name="connsiteY32" fmla="*/ 247366 h 4745608"/>
                  <a:gd name="connsiteX33" fmla="*/ 3812791 w 5011600"/>
                  <a:gd name="connsiteY33" fmla="*/ 647417 h 4745608"/>
                  <a:gd name="connsiteX34" fmla="*/ 3592906 w 5011600"/>
                  <a:gd name="connsiteY34" fmla="*/ 811408 h 4745608"/>
                  <a:gd name="connsiteX35" fmla="*/ 3604425 w 5011600"/>
                  <a:gd name="connsiteY35" fmla="*/ 999253 h 4745608"/>
                  <a:gd name="connsiteX36" fmla="*/ 3872985 w 5011600"/>
                  <a:gd name="connsiteY36" fmla="*/ 881976 h 4745608"/>
                  <a:gd name="connsiteX37" fmla="*/ 4200754 w 5011600"/>
                  <a:gd name="connsiteY37" fmla="*/ 774136 h 4745608"/>
                  <a:gd name="connsiteX38" fmla="*/ 4064251 w 5011600"/>
                  <a:gd name="connsiteY38" fmla="*/ 847195 h 4745608"/>
                  <a:gd name="connsiteX39" fmla="*/ 3818880 w 5011600"/>
                  <a:gd name="connsiteY39" fmla="*/ 991305 h 4745608"/>
                  <a:gd name="connsiteX40" fmla="*/ 3658531 w 5011600"/>
                  <a:gd name="connsiteY40" fmla="*/ 1093178 h 4745608"/>
                  <a:gd name="connsiteX41" fmla="*/ 3622838 w 5011600"/>
                  <a:gd name="connsiteY41" fmla="*/ 1221401 h 4745608"/>
                  <a:gd name="connsiteX42" fmla="*/ 3577446 w 5011600"/>
                  <a:gd name="connsiteY42" fmla="*/ 1500691 h 4745608"/>
                  <a:gd name="connsiteX43" fmla="*/ 3461833 w 5011600"/>
                  <a:gd name="connsiteY43" fmla="*/ 1726308 h 4745608"/>
                  <a:gd name="connsiteX44" fmla="*/ 3278953 w 5011600"/>
                  <a:gd name="connsiteY44" fmla="*/ 2034918 h 4745608"/>
                  <a:gd name="connsiteX45" fmla="*/ 3288742 w 5011600"/>
                  <a:gd name="connsiteY45" fmla="*/ 2273460 h 4745608"/>
                  <a:gd name="connsiteX46" fmla="*/ 3434288 w 5011600"/>
                  <a:gd name="connsiteY46" fmla="*/ 2417577 h 4745608"/>
                  <a:gd name="connsiteX47" fmla="*/ 3781217 w 5011600"/>
                  <a:gd name="connsiteY47" fmla="*/ 2618845 h 4745608"/>
                  <a:gd name="connsiteX48" fmla="*/ 4079053 w 5011600"/>
                  <a:gd name="connsiteY48" fmla="*/ 2777868 h 4745608"/>
                  <a:gd name="connsiteX49" fmla="*/ 5011598 w 5011600"/>
                  <a:gd name="connsiteY49" fmla="*/ 3189329 h 4745608"/>
                  <a:gd name="connsiteX50" fmla="*/ 4070190 w 5011600"/>
                  <a:gd name="connsiteY50" fmla="*/ 3021367 h 4745608"/>
                  <a:gd name="connsiteX51" fmla="*/ 3460193 w 5011600"/>
                  <a:gd name="connsiteY51" fmla="*/ 2852901 h 4745608"/>
                  <a:gd name="connsiteX52" fmla="*/ 3217865 w 5011600"/>
                  <a:gd name="connsiteY52" fmla="*/ 2829045 h 4745608"/>
                  <a:gd name="connsiteX53" fmla="*/ 3025524 w 5011600"/>
                  <a:gd name="connsiteY53" fmla="*/ 2858861 h 4745608"/>
                  <a:gd name="connsiteX54" fmla="*/ 2832855 w 5011600"/>
                  <a:gd name="connsiteY54" fmla="*/ 2930924 h 4745608"/>
                  <a:gd name="connsiteX55" fmla="*/ 2820111 w 5011600"/>
                  <a:gd name="connsiteY55" fmla="*/ 3026344 h 4745608"/>
                  <a:gd name="connsiteX56" fmla="*/ 2959241 w 5011600"/>
                  <a:gd name="connsiteY56" fmla="*/ 3167976 h 4745608"/>
                  <a:gd name="connsiteX57" fmla="*/ 3176083 w 5011600"/>
                  <a:gd name="connsiteY57" fmla="*/ 3269358 h 4745608"/>
                  <a:gd name="connsiteX58" fmla="*/ 3388239 w 5011600"/>
                  <a:gd name="connsiteY58" fmla="*/ 3442290 h 4745608"/>
                  <a:gd name="connsiteX59" fmla="*/ 3212014 w 5011600"/>
                  <a:gd name="connsiteY59" fmla="*/ 3336948 h 4745608"/>
                  <a:gd name="connsiteX60" fmla="*/ 3004633 w 5011600"/>
                  <a:gd name="connsiteY60" fmla="*/ 3276814 h 4745608"/>
                  <a:gd name="connsiteX61" fmla="*/ 2771676 w 5011600"/>
                  <a:gd name="connsiteY61" fmla="*/ 3166987 h 4745608"/>
                  <a:gd name="connsiteX62" fmla="*/ 2638873 w 5011600"/>
                  <a:gd name="connsiteY62" fmla="*/ 3097908 h 4745608"/>
                  <a:gd name="connsiteX63" fmla="*/ 2570293 w 5011600"/>
                  <a:gd name="connsiteY63" fmla="*/ 3109338 h 4745608"/>
                  <a:gd name="connsiteX64" fmla="*/ 2525557 w 5011600"/>
                  <a:gd name="connsiteY64" fmla="*/ 3326508 h 4745608"/>
                  <a:gd name="connsiteX65" fmla="*/ 2584349 w 5011600"/>
                  <a:gd name="connsiteY65" fmla="*/ 3577470 h 4745608"/>
                  <a:gd name="connsiteX66" fmla="*/ 2663703 w 5011600"/>
                  <a:gd name="connsiteY66" fmla="*/ 3996904 h 4745608"/>
                  <a:gd name="connsiteX67" fmla="*/ 2633113 w 5011600"/>
                  <a:gd name="connsiteY67" fmla="*/ 4192703 h 4745608"/>
                  <a:gd name="connsiteX68" fmla="*/ 2539703 w 5011600"/>
                  <a:gd name="connsiteY68" fmla="*/ 4455574 h 4745608"/>
                  <a:gd name="connsiteX69" fmla="*/ 2595212 w 5011600"/>
                  <a:gd name="connsiteY69" fmla="*/ 3945217 h 4745608"/>
                  <a:gd name="connsiteX70" fmla="*/ 2481240 w 5011600"/>
                  <a:gd name="connsiteY70" fmla="*/ 3566538 h 4745608"/>
                  <a:gd name="connsiteX71" fmla="*/ 2307403 w 5011600"/>
                  <a:gd name="connsiteY71" fmla="*/ 3166488 h 4745608"/>
                  <a:gd name="connsiteX72" fmla="*/ 2261683 w 5011600"/>
                  <a:gd name="connsiteY72" fmla="*/ 3063618 h 4745608"/>
                  <a:gd name="connsiteX73" fmla="*/ 2078803 w 5011600"/>
                  <a:gd name="connsiteY73" fmla="*/ 2949318 h 4745608"/>
                  <a:gd name="connsiteX74" fmla="*/ 1824299 w 5011600"/>
                  <a:gd name="connsiteY74" fmla="*/ 3002494 h 4745608"/>
                  <a:gd name="connsiteX75" fmla="*/ 1412162 w 5011600"/>
                  <a:gd name="connsiteY75" fmla="*/ 3235573 h 4745608"/>
                  <a:gd name="connsiteX76" fmla="*/ 1381573 w 5011600"/>
                  <a:gd name="connsiteY76" fmla="*/ 3680838 h 4745608"/>
                  <a:gd name="connsiteX77" fmla="*/ 1340867 w 5011600"/>
                  <a:gd name="connsiteY77" fmla="*/ 3980504 h 4745608"/>
                  <a:gd name="connsiteX78" fmla="*/ 1197619 w 5011600"/>
                  <a:gd name="connsiteY78" fmla="*/ 4738831 h 4745608"/>
                  <a:gd name="connsiteX79" fmla="*/ 1220896 w 5011600"/>
                  <a:gd name="connsiteY79" fmla="*/ 4338309 h 4745608"/>
                  <a:gd name="connsiteX80" fmla="*/ 1242772 w 5011600"/>
                  <a:gd name="connsiteY80" fmla="*/ 4080888 h 4745608"/>
                  <a:gd name="connsiteX81" fmla="*/ 1198693 w 5011600"/>
                  <a:gd name="connsiteY81" fmla="*/ 3909438 h 4745608"/>
                  <a:gd name="connsiteX82" fmla="*/ 970093 w 5011600"/>
                  <a:gd name="connsiteY82" fmla="*/ 3989448 h 4745608"/>
                  <a:gd name="connsiteX83" fmla="*/ 766328 w 5011600"/>
                  <a:gd name="connsiteY83" fmla="*/ 4131990 h 4745608"/>
                  <a:gd name="connsiteX84" fmla="*/ 555808 w 5011600"/>
                  <a:gd name="connsiteY84" fmla="*/ 4355688 h 4745608"/>
                  <a:gd name="connsiteX85" fmla="*/ 785900 w 5011600"/>
                  <a:gd name="connsiteY85" fmla="*/ 4017771 h 4745608"/>
                  <a:gd name="connsiteX86" fmla="*/ 1130113 w 5011600"/>
                  <a:gd name="connsiteY86" fmla="*/ 3817500 h 4745608"/>
                  <a:gd name="connsiteX87" fmla="*/ 1278703 w 5011600"/>
                  <a:gd name="connsiteY87" fmla="*/ 3726558 h 4745608"/>
                  <a:gd name="connsiteX88" fmla="*/ 1269661 w 5011600"/>
                  <a:gd name="connsiteY88" fmla="*/ 3390117 h 4745608"/>
                  <a:gd name="connsiteX89" fmla="*/ 1309620 w 5011600"/>
                  <a:gd name="connsiteY89" fmla="*/ 3169963 h 4745608"/>
                  <a:gd name="connsiteX90" fmla="*/ 1393003 w 5011600"/>
                  <a:gd name="connsiteY90" fmla="*/ 3052188 h 4745608"/>
                  <a:gd name="connsiteX91" fmla="*/ 1080693 w 5011600"/>
                  <a:gd name="connsiteY91" fmla="*/ 2984604 h 4745608"/>
                  <a:gd name="connsiteX92" fmla="*/ 663453 w 5011600"/>
                  <a:gd name="connsiteY92" fmla="*/ 3023360 h 4745608"/>
                  <a:gd name="connsiteX93" fmla="*/ 235111 w 5011600"/>
                  <a:gd name="connsiteY93" fmla="*/ 3217172 h 4745608"/>
                  <a:gd name="connsiteX94" fmla="*/ 421453 w 5011600"/>
                  <a:gd name="connsiteY94" fmla="*/ 3029328 h 4745608"/>
                  <a:gd name="connsiteX95" fmla="*/ 627193 w 5011600"/>
                  <a:gd name="connsiteY95" fmla="*/ 2926458 h 4745608"/>
                  <a:gd name="connsiteX96" fmla="*/ 854480 w 5011600"/>
                  <a:gd name="connsiteY96" fmla="*/ 2889178 h 4745608"/>
                  <a:gd name="connsiteX97" fmla="*/ 1149272 w 5011600"/>
                  <a:gd name="connsiteY97" fmla="*/ 2889676 h 4745608"/>
                  <a:gd name="connsiteX98" fmla="*/ 1531894 w 5011600"/>
                  <a:gd name="connsiteY98" fmla="*/ 2917507 h 4745608"/>
                  <a:gd name="connsiteX99" fmla="*/ 1860559 w 5011600"/>
                  <a:gd name="connsiteY99" fmla="*/ 2766431 h 4745608"/>
                  <a:gd name="connsiteX100" fmla="*/ 1701613 w 5011600"/>
                  <a:gd name="connsiteY100" fmla="*/ 2263518 h 4745608"/>
                  <a:gd name="connsiteX101" fmla="*/ 1690183 w 5011600"/>
                  <a:gd name="connsiteY101" fmla="*/ 1966338 h 4745608"/>
                  <a:gd name="connsiteX102" fmla="*/ 1381991 w 5011600"/>
                  <a:gd name="connsiteY102" fmla="*/ 1841604 h 4745608"/>
                  <a:gd name="connsiteX103" fmla="*/ 1095823 w 5011600"/>
                  <a:gd name="connsiteY103" fmla="*/ 1714878 h 4745608"/>
                  <a:gd name="connsiteX104" fmla="*/ 746507 w 5011600"/>
                  <a:gd name="connsiteY104" fmla="*/ 1626415 h 4745608"/>
                  <a:gd name="connsiteX105" fmla="*/ 352873 w 5011600"/>
                  <a:gd name="connsiteY105" fmla="*/ 1726308 h 4745608"/>
                  <a:gd name="connsiteX106" fmla="*/ 113171 w 5011600"/>
                  <a:gd name="connsiteY106" fmla="*/ 1763582 h 4745608"/>
                  <a:gd name="connsiteX107" fmla="*/ 9973 w 5011600"/>
                  <a:gd name="connsiteY107" fmla="*/ 1737738 h 4745608"/>
                  <a:gd name="connsiteX108" fmla="*/ 348516 w 5011600"/>
                  <a:gd name="connsiteY108" fmla="*/ 1643812 h 4745608"/>
                  <a:gd name="connsiteX109" fmla="*/ 653097 w 5011600"/>
                  <a:gd name="connsiteY109" fmla="*/ 1543920 h 4745608"/>
                  <a:gd name="connsiteX110" fmla="*/ 1072963 w 5011600"/>
                  <a:gd name="connsiteY110" fmla="*/ 1612008 h 4745608"/>
                  <a:gd name="connsiteX111" fmla="*/ 1244413 w 5011600"/>
                  <a:gd name="connsiteY111" fmla="*/ 1657728 h 4745608"/>
                  <a:gd name="connsiteX112" fmla="*/ 1205766 w 5011600"/>
                  <a:gd name="connsiteY112" fmla="*/ 1451988 h 4745608"/>
                  <a:gd name="connsiteX113" fmla="*/ 1046313 w 5011600"/>
                  <a:gd name="connsiteY113" fmla="*/ 815409 h 4745608"/>
                  <a:gd name="connsiteX114" fmla="*/ 1221553 w 5011600"/>
                  <a:gd name="connsiteY114" fmla="*/ 1211958 h 4745608"/>
                  <a:gd name="connsiteX0" fmla="*/ 1221553 w 5055473"/>
                  <a:gd name="connsiteY0" fmla="*/ 1211958 h 4745608"/>
                  <a:gd name="connsiteX1" fmla="*/ 1343911 w 5055473"/>
                  <a:gd name="connsiteY1" fmla="*/ 1559828 h 4745608"/>
                  <a:gd name="connsiteX2" fmla="*/ 1553023 w 5055473"/>
                  <a:gd name="connsiteY2" fmla="*/ 1657728 h 4745608"/>
                  <a:gd name="connsiteX3" fmla="*/ 1907353 w 5055473"/>
                  <a:gd name="connsiteY3" fmla="*/ 1680588 h 4745608"/>
                  <a:gd name="connsiteX4" fmla="*/ 2021653 w 5055473"/>
                  <a:gd name="connsiteY4" fmla="*/ 1543428 h 4745608"/>
                  <a:gd name="connsiteX5" fmla="*/ 2124523 w 5055473"/>
                  <a:gd name="connsiteY5" fmla="*/ 1291968 h 4745608"/>
                  <a:gd name="connsiteX6" fmla="*/ 2124523 w 5055473"/>
                  <a:gd name="connsiteY6" fmla="*/ 1120518 h 4745608"/>
                  <a:gd name="connsiteX7" fmla="*/ 2068029 w 5055473"/>
                  <a:gd name="connsiteY7" fmla="*/ 825325 h 4745608"/>
                  <a:gd name="connsiteX8" fmla="*/ 2078803 w 5055473"/>
                  <a:gd name="connsiteY8" fmla="*/ 777618 h 4745608"/>
                  <a:gd name="connsiteX9" fmla="*/ 2170243 w 5055473"/>
                  <a:gd name="connsiteY9" fmla="*/ 1086228 h 4745608"/>
                  <a:gd name="connsiteX10" fmla="*/ 2215963 w 5055473"/>
                  <a:gd name="connsiteY10" fmla="*/ 1269108 h 4745608"/>
                  <a:gd name="connsiteX11" fmla="*/ 2284543 w 5055473"/>
                  <a:gd name="connsiteY11" fmla="*/ 1303398 h 4745608"/>
                  <a:gd name="connsiteX12" fmla="*/ 2330263 w 5055473"/>
                  <a:gd name="connsiteY12" fmla="*/ 1166238 h 4745608"/>
                  <a:gd name="connsiteX13" fmla="*/ 2467423 w 5055473"/>
                  <a:gd name="connsiteY13" fmla="*/ 880488 h 4745608"/>
                  <a:gd name="connsiteX14" fmla="*/ 2558863 w 5055473"/>
                  <a:gd name="connsiteY14" fmla="*/ 640458 h 4745608"/>
                  <a:gd name="connsiteX15" fmla="*/ 2616013 w 5055473"/>
                  <a:gd name="connsiteY15" fmla="*/ 537588 h 4745608"/>
                  <a:gd name="connsiteX16" fmla="*/ 2558863 w 5055473"/>
                  <a:gd name="connsiteY16" fmla="*/ 789048 h 4745608"/>
                  <a:gd name="connsiteX17" fmla="*/ 2444563 w 5055473"/>
                  <a:gd name="connsiteY17" fmla="*/ 1097658 h 4745608"/>
                  <a:gd name="connsiteX18" fmla="*/ 2375983 w 5055473"/>
                  <a:gd name="connsiteY18" fmla="*/ 1406268 h 4745608"/>
                  <a:gd name="connsiteX19" fmla="*/ 2558863 w 5055473"/>
                  <a:gd name="connsiteY19" fmla="*/ 1577718 h 4745608"/>
                  <a:gd name="connsiteX20" fmla="*/ 2878903 w 5055473"/>
                  <a:gd name="connsiteY20" fmla="*/ 1657728 h 4745608"/>
                  <a:gd name="connsiteX21" fmla="*/ 3187513 w 5055473"/>
                  <a:gd name="connsiteY21" fmla="*/ 1657728 h 4745608"/>
                  <a:gd name="connsiteX22" fmla="*/ 3370393 w 5055473"/>
                  <a:gd name="connsiteY22" fmla="*/ 1566288 h 4745608"/>
                  <a:gd name="connsiteX23" fmla="*/ 3488066 w 5055473"/>
                  <a:gd name="connsiteY23" fmla="*/ 1246753 h 4745608"/>
                  <a:gd name="connsiteX24" fmla="*/ 3495138 w 5055473"/>
                  <a:gd name="connsiteY24" fmla="*/ 1115548 h 4745608"/>
                  <a:gd name="connsiteX25" fmla="*/ 3493650 w 5055473"/>
                  <a:gd name="connsiteY25" fmla="*/ 1063976 h 4745608"/>
                  <a:gd name="connsiteX26" fmla="*/ 3450403 w 5055473"/>
                  <a:gd name="connsiteY26" fmla="*/ 777618 h 4745608"/>
                  <a:gd name="connsiteX27" fmla="*/ 3119893 w 5055473"/>
                  <a:gd name="connsiteY27" fmla="*/ 321571 h 4745608"/>
                  <a:gd name="connsiteX28" fmla="*/ 3497351 w 5055473"/>
                  <a:gd name="connsiteY28" fmla="*/ 674883 h 4745608"/>
                  <a:gd name="connsiteX29" fmla="*/ 3759013 w 5055473"/>
                  <a:gd name="connsiteY29" fmla="*/ 571878 h 4745608"/>
                  <a:gd name="connsiteX30" fmla="*/ 3999043 w 5055473"/>
                  <a:gd name="connsiteY30" fmla="*/ 91818 h 4745608"/>
                  <a:gd name="connsiteX31" fmla="*/ 4033333 w 5055473"/>
                  <a:gd name="connsiteY31" fmla="*/ 11808 h 4745608"/>
                  <a:gd name="connsiteX32" fmla="*/ 3984569 w 5055473"/>
                  <a:gd name="connsiteY32" fmla="*/ 247366 h 4745608"/>
                  <a:gd name="connsiteX33" fmla="*/ 3812791 w 5055473"/>
                  <a:gd name="connsiteY33" fmla="*/ 647417 h 4745608"/>
                  <a:gd name="connsiteX34" fmla="*/ 3592906 w 5055473"/>
                  <a:gd name="connsiteY34" fmla="*/ 811408 h 4745608"/>
                  <a:gd name="connsiteX35" fmla="*/ 3604425 w 5055473"/>
                  <a:gd name="connsiteY35" fmla="*/ 999253 h 4745608"/>
                  <a:gd name="connsiteX36" fmla="*/ 3872985 w 5055473"/>
                  <a:gd name="connsiteY36" fmla="*/ 881976 h 4745608"/>
                  <a:gd name="connsiteX37" fmla="*/ 4200754 w 5055473"/>
                  <a:gd name="connsiteY37" fmla="*/ 774136 h 4745608"/>
                  <a:gd name="connsiteX38" fmla="*/ 4064251 w 5055473"/>
                  <a:gd name="connsiteY38" fmla="*/ 847195 h 4745608"/>
                  <a:gd name="connsiteX39" fmla="*/ 3818880 w 5055473"/>
                  <a:gd name="connsiteY39" fmla="*/ 991305 h 4745608"/>
                  <a:gd name="connsiteX40" fmla="*/ 3658531 w 5055473"/>
                  <a:gd name="connsiteY40" fmla="*/ 1093178 h 4745608"/>
                  <a:gd name="connsiteX41" fmla="*/ 3622838 w 5055473"/>
                  <a:gd name="connsiteY41" fmla="*/ 1221401 h 4745608"/>
                  <a:gd name="connsiteX42" fmla="*/ 3577446 w 5055473"/>
                  <a:gd name="connsiteY42" fmla="*/ 1500691 h 4745608"/>
                  <a:gd name="connsiteX43" fmla="*/ 3461833 w 5055473"/>
                  <a:gd name="connsiteY43" fmla="*/ 1726308 h 4745608"/>
                  <a:gd name="connsiteX44" fmla="*/ 3278953 w 5055473"/>
                  <a:gd name="connsiteY44" fmla="*/ 2034918 h 4745608"/>
                  <a:gd name="connsiteX45" fmla="*/ 3288742 w 5055473"/>
                  <a:gd name="connsiteY45" fmla="*/ 2273460 h 4745608"/>
                  <a:gd name="connsiteX46" fmla="*/ 3434288 w 5055473"/>
                  <a:gd name="connsiteY46" fmla="*/ 2417577 h 4745608"/>
                  <a:gd name="connsiteX47" fmla="*/ 3781217 w 5055473"/>
                  <a:gd name="connsiteY47" fmla="*/ 2618845 h 4745608"/>
                  <a:gd name="connsiteX48" fmla="*/ 4079053 w 5055473"/>
                  <a:gd name="connsiteY48" fmla="*/ 2777868 h 4745608"/>
                  <a:gd name="connsiteX49" fmla="*/ 5011598 w 5055473"/>
                  <a:gd name="connsiteY49" fmla="*/ 3189329 h 4745608"/>
                  <a:gd name="connsiteX50" fmla="*/ 4818456 w 5055473"/>
                  <a:gd name="connsiteY50" fmla="*/ 3291193 h 4745608"/>
                  <a:gd name="connsiteX51" fmla="*/ 4070190 w 5055473"/>
                  <a:gd name="connsiteY51" fmla="*/ 3021367 h 4745608"/>
                  <a:gd name="connsiteX52" fmla="*/ 3460193 w 5055473"/>
                  <a:gd name="connsiteY52" fmla="*/ 2852901 h 4745608"/>
                  <a:gd name="connsiteX53" fmla="*/ 3217865 w 5055473"/>
                  <a:gd name="connsiteY53" fmla="*/ 2829045 h 4745608"/>
                  <a:gd name="connsiteX54" fmla="*/ 3025524 w 5055473"/>
                  <a:gd name="connsiteY54" fmla="*/ 2858861 h 4745608"/>
                  <a:gd name="connsiteX55" fmla="*/ 2832855 w 5055473"/>
                  <a:gd name="connsiteY55" fmla="*/ 2930924 h 4745608"/>
                  <a:gd name="connsiteX56" fmla="*/ 2820111 w 5055473"/>
                  <a:gd name="connsiteY56" fmla="*/ 3026344 h 4745608"/>
                  <a:gd name="connsiteX57" fmla="*/ 2959241 w 5055473"/>
                  <a:gd name="connsiteY57" fmla="*/ 3167976 h 4745608"/>
                  <a:gd name="connsiteX58" fmla="*/ 3176083 w 5055473"/>
                  <a:gd name="connsiteY58" fmla="*/ 3269358 h 4745608"/>
                  <a:gd name="connsiteX59" fmla="*/ 3388239 w 5055473"/>
                  <a:gd name="connsiteY59" fmla="*/ 3442290 h 4745608"/>
                  <a:gd name="connsiteX60" fmla="*/ 3212014 w 5055473"/>
                  <a:gd name="connsiteY60" fmla="*/ 3336948 h 4745608"/>
                  <a:gd name="connsiteX61" fmla="*/ 3004633 w 5055473"/>
                  <a:gd name="connsiteY61" fmla="*/ 3276814 h 4745608"/>
                  <a:gd name="connsiteX62" fmla="*/ 2771676 w 5055473"/>
                  <a:gd name="connsiteY62" fmla="*/ 3166987 h 4745608"/>
                  <a:gd name="connsiteX63" fmla="*/ 2638873 w 5055473"/>
                  <a:gd name="connsiteY63" fmla="*/ 3097908 h 4745608"/>
                  <a:gd name="connsiteX64" fmla="*/ 2570293 w 5055473"/>
                  <a:gd name="connsiteY64" fmla="*/ 3109338 h 4745608"/>
                  <a:gd name="connsiteX65" fmla="*/ 2525557 w 5055473"/>
                  <a:gd name="connsiteY65" fmla="*/ 3326508 h 4745608"/>
                  <a:gd name="connsiteX66" fmla="*/ 2584349 w 5055473"/>
                  <a:gd name="connsiteY66" fmla="*/ 3577470 h 4745608"/>
                  <a:gd name="connsiteX67" fmla="*/ 2663703 w 5055473"/>
                  <a:gd name="connsiteY67" fmla="*/ 3996904 h 4745608"/>
                  <a:gd name="connsiteX68" fmla="*/ 2633113 w 5055473"/>
                  <a:gd name="connsiteY68" fmla="*/ 4192703 h 4745608"/>
                  <a:gd name="connsiteX69" fmla="*/ 2539703 w 5055473"/>
                  <a:gd name="connsiteY69" fmla="*/ 4455574 h 4745608"/>
                  <a:gd name="connsiteX70" fmla="*/ 2595212 w 5055473"/>
                  <a:gd name="connsiteY70" fmla="*/ 3945217 h 4745608"/>
                  <a:gd name="connsiteX71" fmla="*/ 2481240 w 5055473"/>
                  <a:gd name="connsiteY71" fmla="*/ 3566538 h 4745608"/>
                  <a:gd name="connsiteX72" fmla="*/ 2307403 w 5055473"/>
                  <a:gd name="connsiteY72" fmla="*/ 3166488 h 4745608"/>
                  <a:gd name="connsiteX73" fmla="*/ 2261683 w 5055473"/>
                  <a:gd name="connsiteY73" fmla="*/ 3063618 h 4745608"/>
                  <a:gd name="connsiteX74" fmla="*/ 2078803 w 5055473"/>
                  <a:gd name="connsiteY74" fmla="*/ 2949318 h 4745608"/>
                  <a:gd name="connsiteX75" fmla="*/ 1824299 w 5055473"/>
                  <a:gd name="connsiteY75" fmla="*/ 3002494 h 4745608"/>
                  <a:gd name="connsiteX76" fmla="*/ 1412162 w 5055473"/>
                  <a:gd name="connsiteY76" fmla="*/ 3235573 h 4745608"/>
                  <a:gd name="connsiteX77" fmla="*/ 1381573 w 5055473"/>
                  <a:gd name="connsiteY77" fmla="*/ 3680838 h 4745608"/>
                  <a:gd name="connsiteX78" fmla="*/ 1340867 w 5055473"/>
                  <a:gd name="connsiteY78" fmla="*/ 3980504 h 4745608"/>
                  <a:gd name="connsiteX79" fmla="*/ 1197619 w 5055473"/>
                  <a:gd name="connsiteY79" fmla="*/ 4738831 h 4745608"/>
                  <a:gd name="connsiteX80" fmla="*/ 1220896 w 5055473"/>
                  <a:gd name="connsiteY80" fmla="*/ 4338309 h 4745608"/>
                  <a:gd name="connsiteX81" fmla="*/ 1242772 w 5055473"/>
                  <a:gd name="connsiteY81" fmla="*/ 4080888 h 4745608"/>
                  <a:gd name="connsiteX82" fmla="*/ 1198693 w 5055473"/>
                  <a:gd name="connsiteY82" fmla="*/ 3909438 h 4745608"/>
                  <a:gd name="connsiteX83" fmla="*/ 970093 w 5055473"/>
                  <a:gd name="connsiteY83" fmla="*/ 3989448 h 4745608"/>
                  <a:gd name="connsiteX84" fmla="*/ 766328 w 5055473"/>
                  <a:gd name="connsiteY84" fmla="*/ 4131990 h 4745608"/>
                  <a:gd name="connsiteX85" fmla="*/ 555808 w 5055473"/>
                  <a:gd name="connsiteY85" fmla="*/ 4355688 h 4745608"/>
                  <a:gd name="connsiteX86" fmla="*/ 785900 w 5055473"/>
                  <a:gd name="connsiteY86" fmla="*/ 4017771 h 4745608"/>
                  <a:gd name="connsiteX87" fmla="*/ 1130113 w 5055473"/>
                  <a:gd name="connsiteY87" fmla="*/ 3817500 h 4745608"/>
                  <a:gd name="connsiteX88" fmla="*/ 1278703 w 5055473"/>
                  <a:gd name="connsiteY88" fmla="*/ 3726558 h 4745608"/>
                  <a:gd name="connsiteX89" fmla="*/ 1269661 w 5055473"/>
                  <a:gd name="connsiteY89" fmla="*/ 3390117 h 4745608"/>
                  <a:gd name="connsiteX90" fmla="*/ 1309620 w 5055473"/>
                  <a:gd name="connsiteY90" fmla="*/ 3169963 h 4745608"/>
                  <a:gd name="connsiteX91" fmla="*/ 1393003 w 5055473"/>
                  <a:gd name="connsiteY91" fmla="*/ 3052188 h 4745608"/>
                  <a:gd name="connsiteX92" fmla="*/ 1080693 w 5055473"/>
                  <a:gd name="connsiteY92" fmla="*/ 2984604 h 4745608"/>
                  <a:gd name="connsiteX93" fmla="*/ 663453 w 5055473"/>
                  <a:gd name="connsiteY93" fmla="*/ 3023360 h 4745608"/>
                  <a:gd name="connsiteX94" fmla="*/ 235111 w 5055473"/>
                  <a:gd name="connsiteY94" fmla="*/ 3217172 h 4745608"/>
                  <a:gd name="connsiteX95" fmla="*/ 421453 w 5055473"/>
                  <a:gd name="connsiteY95" fmla="*/ 3029328 h 4745608"/>
                  <a:gd name="connsiteX96" fmla="*/ 627193 w 5055473"/>
                  <a:gd name="connsiteY96" fmla="*/ 2926458 h 4745608"/>
                  <a:gd name="connsiteX97" fmla="*/ 854480 w 5055473"/>
                  <a:gd name="connsiteY97" fmla="*/ 2889178 h 4745608"/>
                  <a:gd name="connsiteX98" fmla="*/ 1149272 w 5055473"/>
                  <a:gd name="connsiteY98" fmla="*/ 2889676 h 4745608"/>
                  <a:gd name="connsiteX99" fmla="*/ 1531894 w 5055473"/>
                  <a:gd name="connsiteY99" fmla="*/ 2917507 h 4745608"/>
                  <a:gd name="connsiteX100" fmla="*/ 1860559 w 5055473"/>
                  <a:gd name="connsiteY100" fmla="*/ 2766431 h 4745608"/>
                  <a:gd name="connsiteX101" fmla="*/ 1701613 w 5055473"/>
                  <a:gd name="connsiteY101" fmla="*/ 2263518 h 4745608"/>
                  <a:gd name="connsiteX102" fmla="*/ 1690183 w 5055473"/>
                  <a:gd name="connsiteY102" fmla="*/ 1966338 h 4745608"/>
                  <a:gd name="connsiteX103" fmla="*/ 1381991 w 5055473"/>
                  <a:gd name="connsiteY103" fmla="*/ 1841604 h 4745608"/>
                  <a:gd name="connsiteX104" fmla="*/ 1095823 w 5055473"/>
                  <a:gd name="connsiteY104" fmla="*/ 1714878 h 4745608"/>
                  <a:gd name="connsiteX105" fmla="*/ 746507 w 5055473"/>
                  <a:gd name="connsiteY105" fmla="*/ 1626415 h 4745608"/>
                  <a:gd name="connsiteX106" fmla="*/ 352873 w 5055473"/>
                  <a:gd name="connsiteY106" fmla="*/ 1726308 h 4745608"/>
                  <a:gd name="connsiteX107" fmla="*/ 113171 w 5055473"/>
                  <a:gd name="connsiteY107" fmla="*/ 1763582 h 4745608"/>
                  <a:gd name="connsiteX108" fmla="*/ 9973 w 5055473"/>
                  <a:gd name="connsiteY108" fmla="*/ 1737738 h 4745608"/>
                  <a:gd name="connsiteX109" fmla="*/ 348516 w 5055473"/>
                  <a:gd name="connsiteY109" fmla="*/ 1643812 h 4745608"/>
                  <a:gd name="connsiteX110" fmla="*/ 653097 w 5055473"/>
                  <a:gd name="connsiteY110" fmla="*/ 1543920 h 4745608"/>
                  <a:gd name="connsiteX111" fmla="*/ 1072963 w 5055473"/>
                  <a:gd name="connsiteY111" fmla="*/ 1612008 h 4745608"/>
                  <a:gd name="connsiteX112" fmla="*/ 1244413 w 5055473"/>
                  <a:gd name="connsiteY112" fmla="*/ 1657728 h 4745608"/>
                  <a:gd name="connsiteX113" fmla="*/ 1205766 w 5055473"/>
                  <a:gd name="connsiteY113" fmla="*/ 1451988 h 4745608"/>
                  <a:gd name="connsiteX114" fmla="*/ 1046313 w 5055473"/>
                  <a:gd name="connsiteY114" fmla="*/ 815409 h 4745608"/>
                  <a:gd name="connsiteX115" fmla="*/ 1221553 w 5055473"/>
                  <a:gd name="connsiteY115" fmla="*/ 1211958 h 4745608"/>
                  <a:gd name="connsiteX0" fmla="*/ 1221553 w 5055473"/>
                  <a:gd name="connsiteY0" fmla="*/ 1211958 h 4745608"/>
                  <a:gd name="connsiteX1" fmla="*/ 1343911 w 5055473"/>
                  <a:gd name="connsiteY1" fmla="*/ 1559828 h 4745608"/>
                  <a:gd name="connsiteX2" fmla="*/ 1553023 w 5055473"/>
                  <a:gd name="connsiteY2" fmla="*/ 1657728 h 4745608"/>
                  <a:gd name="connsiteX3" fmla="*/ 1907353 w 5055473"/>
                  <a:gd name="connsiteY3" fmla="*/ 1680588 h 4745608"/>
                  <a:gd name="connsiteX4" fmla="*/ 2021653 w 5055473"/>
                  <a:gd name="connsiteY4" fmla="*/ 1543428 h 4745608"/>
                  <a:gd name="connsiteX5" fmla="*/ 2124523 w 5055473"/>
                  <a:gd name="connsiteY5" fmla="*/ 1291968 h 4745608"/>
                  <a:gd name="connsiteX6" fmla="*/ 2124523 w 5055473"/>
                  <a:gd name="connsiteY6" fmla="*/ 1120518 h 4745608"/>
                  <a:gd name="connsiteX7" fmla="*/ 2068029 w 5055473"/>
                  <a:gd name="connsiteY7" fmla="*/ 825325 h 4745608"/>
                  <a:gd name="connsiteX8" fmla="*/ 2078803 w 5055473"/>
                  <a:gd name="connsiteY8" fmla="*/ 777618 h 4745608"/>
                  <a:gd name="connsiteX9" fmla="*/ 2170243 w 5055473"/>
                  <a:gd name="connsiteY9" fmla="*/ 1086228 h 4745608"/>
                  <a:gd name="connsiteX10" fmla="*/ 2215963 w 5055473"/>
                  <a:gd name="connsiteY10" fmla="*/ 1269108 h 4745608"/>
                  <a:gd name="connsiteX11" fmla="*/ 2284543 w 5055473"/>
                  <a:gd name="connsiteY11" fmla="*/ 1303398 h 4745608"/>
                  <a:gd name="connsiteX12" fmla="*/ 2330263 w 5055473"/>
                  <a:gd name="connsiteY12" fmla="*/ 1166238 h 4745608"/>
                  <a:gd name="connsiteX13" fmla="*/ 2467423 w 5055473"/>
                  <a:gd name="connsiteY13" fmla="*/ 880488 h 4745608"/>
                  <a:gd name="connsiteX14" fmla="*/ 2558863 w 5055473"/>
                  <a:gd name="connsiteY14" fmla="*/ 640458 h 4745608"/>
                  <a:gd name="connsiteX15" fmla="*/ 2616013 w 5055473"/>
                  <a:gd name="connsiteY15" fmla="*/ 537588 h 4745608"/>
                  <a:gd name="connsiteX16" fmla="*/ 2558863 w 5055473"/>
                  <a:gd name="connsiteY16" fmla="*/ 789048 h 4745608"/>
                  <a:gd name="connsiteX17" fmla="*/ 2444563 w 5055473"/>
                  <a:gd name="connsiteY17" fmla="*/ 1097658 h 4745608"/>
                  <a:gd name="connsiteX18" fmla="*/ 2375983 w 5055473"/>
                  <a:gd name="connsiteY18" fmla="*/ 1406268 h 4745608"/>
                  <a:gd name="connsiteX19" fmla="*/ 2558863 w 5055473"/>
                  <a:gd name="connsiteY19" fmla="*/ 1577718 h 4745608"/>
                  <a:gd name="connsiteX20" fmla="*/ 2878903 w 5055473"/>
                  <a:gd name="connsiteY20" fmla="*/ 1657728 h 4745608"/>
                  <a:gd name="connsiteX21" fmla="*/ 3187513 w 5055473"/>
                  <a:gd name="connsiteY21" fmla="*/ 1657728 h 4745608"/>
                  <a:gd name="connsiteX22" fmla="*/ 3370393 w 5055473"/>
                  <a:gd name="connsiteY22" fmla="*/ 1566288 h 4745608"/>
                  <a:gd name="connsiteX23" fmla="*/ 3488066 w 5055473"/>
                  <a:gd name="connsiteY23" fmla="*/ 1246753 h 4745608"/>
                  <a:gd name="connsiteX24" fmla="*/ 3495138 w 5055473"/>
                  <a:gd name="connsiteY24" fmla="*/ 1115548 h 4745608"/>
                  <a:gd name="connsiteX25" fmla="*/ 3493650 w 5055473"/>
                  <a:gd name="connsiteY25" fmla="*/ 1063976 h 4745608"/>
                  <a:gd name="connsiteX26" fmla="*/ 3450403 w 5055473"/>
                  <a:gd name="connsiteY26" fmla="*/ 777618 h 4745608"/>
                  <a:gd name="connsiteX27" fmla="*/ 3119893 w 5055473"/>
                  <a:gd name="connsiteY27" fmla="*/ 321571 h 4745608"/>
                  <a:gd name="connsiteX28" fmla="*/ 3497351 w 5055473"/>
                  <a:gd name="connsiteY28" fmla="*/ 674883 h 4745608"/>
                  <a:gd name="connsiteX29" fmla="*/ 3759013 w 5055473"/>
                  <a:gd name="connsiteY29" fmla="*/ 571878 h 4745608"/>
                  <a:gd name="connsiteX30" fmla="*/ 3999043 w 5055473"/>
                  <a:gd name="connsiteY30" fmla="*/ 91818 h 4745608"/>
                  <a:gd name="connsiteX31" fmla="*/ 4033333 w 5055473"/>
                  <a:gd name="connsiteY31" fmla="*/ 11808 h 4745608"/>
                  <a:gd name="connsiteX32" fmla="*/ 3984569 w 5055473"/>
                  <a:gd name="connsiteY32" fmla="*/ 247366 h 4745608"/>
                  <a:gd name="connsiteX33" fmla="*/ 3812791 w 5055473"/>
                  <a:gd name="connsiteY33" fmla="*/ 647417 h 4745608"/>
                  <a:gd name="connsiteX34" fmla="*/ 3592906 w 5055473"/>
                  <a:gd name="connsiteY34" fmla="*/ 811408 h 4745608"/>
                  <a:gd name="connsiteX35" fmla="*/ 3604425 w 5055473"/>
                  <a:gd name="connsiteY35" fmla="*/ 999253 h 4745608"/>
                  <a:gd name="connsiteX36" fmla="*/ 3872985 w 5055473"/>
                  <a:gd name="connsiteY36" fmla="*/ 881976 h 4745608"/>
                  <a:gd name="connsiteX37" fmla="*/ 4200754 w 5055473"/>
                  <a:gd name="connsiteY37" fmla="*/ 774136 h 4745608"/>
                  <a:gd name="connsiteX38" fmla="*/ 4064251 w 5055473"/>
                  <a:gd name="connsiteY38" fmla="*/ 847195 h 4745608"/>
                  <a:gd name="connsiteX39" fmla="*/ 3818880 w 5055473"/>
                  <a:gd name="connsiteY39" fmla="*/ 991305 h 4745608"/>
                  <a:gd name="connsiteX40" fmla="*/ 3658531 w 5055473"/>
                  <a:gd name="connsiteY40" fmla="*/ 1093178 h 4745608"/>
                  <a:gd name="connsiteX41" fmla="*/ 3622838 w 5055473"/>
                  <a:gd name="connsiteY41" fmla="*/ 1221401 h 4745608"/>
                  <a:gd name="connsiteX42" fmla="*/ 3577446 w 5055473"/>
                  <a:gd name="connsiteY42" fmla="*/ 1500691 h 4745608"/>
                  <a:gd name="connsiteX43" fmla="*/ 3461833 w 5055473"/>
                  <a:gd name="connsiteY43" fmla="*/ 1726308 h 4745608"/>
                  <a:gd name="connsiteX44" fmla="*/ 3278953 w 5055473"/>
                  <a:gd name="connsiteY44" fmla="*/ 2034918 h 4745608"/>
                  <a:gd name="connsiteX45" fmla="*/ 3288742 w 5055473"/>
                  <a:gd name="connsiteY45" fmla="*/ 2273460 h 4745608"/>
                  <a:gd name="connsiteX46" fmla="*/ 3434288 w 5055473"/>
                  <a:gd name="connsiteY46" fmla="*/ 2417577 h 4745608"/>
                  <a:gd name="connsiteX47" fmla="*/ 3781217 w 5055473"/>
                  <a:gd name="connsiteY47" fmla="*/ 2618845 h 4745608"/>
                  <a:gd name="connsiteX48" fmla="*/ 4079053 w 5055473"/>
                  <a:gd name="connsiteY48" fmla="*/ 2777868 h 4745608"/>
                  <a:gd name="connsiteX49" fmla="*/ 5011598 w 5055473"/>
                  <a:gd name="connsiteY49" fmla="*/ 3189329 h 4745608"/>
                  <a:gd name="connsiteX50" fmla="*/ 4818456 w 5055473"/>
                  <a:gd name="connsiteY50" fmla="*/ 3291193 h 4745608"/>
                  <a:gd name="connsiteX51" fmla="*/ 4070190 w 5055473"/>
                  <a:gd name="connsiteY51" fmla="*/ 3021367 h 4745608"/>
                  <a:gd name="connsiteX52" fmla="*/ 3460193 w 5055473"/>
                  <a:gd name="connsiteY52" fmla="*/ 2852901 h 4745608"/>
                  <a:gd name="connsiteX53" fmla="*/ 3217865 w 5055473"/>
                  <a:gd name="connsiteY53" fmla="*/ 2829045 h 4745608"/>
                  <a:gd name="connsiteX54" fmla="*/ 3025524 w 5055473"/>
                  <a:gd name="connsiteY54" fmla="*/ 2858861 h 4745608"/>
                  <a:gd name="connsiteX55" fmla="*/ 2832855 w 5055473"/>
                  <a:gd name="connsiteY55" fmla="*/ 2930924 h 4745608"/>
                  <a:gd name="connsiteX56" fmla="*/ 2820111 w 5055473"/>
                  <a:gd name="connsiteY56" fmla="*/ 3026344 h 4745608"/>
                  <a:gd name="connsiteX57" fmla="*/ 2959241 w 5055473"/>
                  <a:gd name="connsiteY57" fmla="*/ 3167976 h 4745608"/>
                  <a:gd name="connsiteX58" fmla="*/ 3176083 w 5055473"/>
                  <a:gd name="connsiteY58" fmla="*/ 3269358 h 4745608"/>
                  <a:gd name="connsiteX59" fmla="*/ 3388239 w 5055473"/>
                  <a:gd name="connsiteY59" fmla="*/ 3442290 h 4745608"/>
                  <a:gd name="connsiteX60" fmla="*/ 3212014 w 5055473"/>
                  <a:gd name="connsiteY60" fmla="*/ 3336948 h 4745608"/>
                  <a:gd name="connsiteX61" fmla="*/ 3004633 w 5055473"/>
                  <a:gd name="connsiteY61" fmla="*/ 3276814 h 4745608"/>
                  <a:gd name="connsiteX62" fmla="*/ 2771676 w 5055473"/>
                  <a:gd name="connsiteY62" fmla="*/ 3166987 h 4745608"/>
                  <a:gd name="connsiteX63" fmla="*/ 2638873 w 5055473"/>
                  <a:gd name="connsiteY63" fmla="*/ 3097908 h 4745608"/>
                  <a:gd name="connsiteX64" fmla="*/ 2570293 w 5055473"/>
                  <a:gd name="connsiteY64" fmla="*/ 3109338 h 4745608"/>
                  <a:gd name="connsiteX65" fmla="*/ 2525557 w 5055473"/>
                  <a:gd name="connsiteY65" fmla="*/ 3326508 h 4745608"/>
                  <a:gd name="connsiteX66" fmla="*/ 2584349 w 5055473"/>
                  <a:gd name="connsiteY66" fmla="*/ 3577470 h 4745608"/>
                  <a:gd name="connsiteX67" fmla="*/ 2663703 w 5055473"/>
                  <a:gd name="connsiteY67" fmla="*/ 3996904 h 4745608"/>
                  <a:gd name="connsiteX68" fmla="*/ 2633113 w 5055473"/>
                  <a:gd name="connsiteY68" fmla="*/ 4192703 h 4745608"/>
                  <a:gd name="connsiteX69" fmla="*/ 2539703 w 5055473"/>
                  <a:gd name="connsiteY69" fmla="*/ 4455574 h 4745608"/>
                  <a:gd name="connsiteX70" fmla="*/ 2595212 w 5055473"/>
                  <a:gd name="connsiteY70" fmla="*/ 3945217 h 4745608"/>
                  <a:gd name="connsiteX71" fmla="*/ 2481240 w 5055473"/>
                  <a:gd name="connsiteY71" fmla="*/ 3566538 h 4745608"/>
                  <a:gd name="connsiteX72" fmla="*/ 2307403 w 5055473"/>
                  <a:gd name="connsiteY72" fmla="*/ 3166488 h 4745608"/>
                  <a:gd name="connsiteX73" fmla="*/ 2261683 w 5055473"/>
                  <a:gd name="connsiteY73" fmla="*/ 3063618 h 4745608"/>
                  <a:gd name="connsiteX74" fmla="*/ 2078803 w 5055473"/>
                  <a:gd name="connsiteY74" fmla="*/ 2949318 h 4745608"/>
                  <a:gd name="connsiteX75" fmla="*/ 1824299 w 5055473"/>
                  <a:gd name="connsiteY75" fmla="*/ 3002494 h 4745608"/>
                  <a:gd name="connsiteX76" fmla="*/ 1412162 w 5055473"/>
                  <a:gd name="connsiteY76" fmla="*/ 3235573 h 4745608"/>
                  <a:gd name="connsiteX77" fmla="*/ 1381573 w 5055473"/>
                  <a:gd name="connsiteY77" fmla="*/ 3680838 h 4745608"/>
                  <a:gd name="connsiteX78" fmla="*/ 1340867 w 5055473"/>
                  <a:gd name="connsiteY78" fmla="*/ 3980504 h 4745608"/>
                  <a:gd name="connsiteX79" fmla="*/ 1197619 w 5055473"/>
                  <a:gd name="connsiteY79" fmla="*/ 4738831 h 4745608"/>
                  <a:gd name="connsiteX80" fmla="*/ 1220896 w 5055473"/>
                  <a:gd name="connsiteY80" fmla="*/ 4338309 h 4745608"/>
                  <a:gd name="connsiteX81" fmla="*/ 1242772 w 5055473"/>
                  <a:gd name="connsiteY81" fmla="*/ 4080888 h 4745608"/>
                  <a:gd name="connsiteX82" fmla="*/ 1198693 w 5055473"/>
                  <a:gd name="connsiteY82" fmla="*/ 3909438 h 4745608"/>
                  <a:gd name="connsiteX83" fmla="*/ 970093 w 5055473"/>
                  <a:gd name="connsiteY83" fmla="*/ 3989448 h 4745608"/>
                  <a:gd name="connsiteX84" fmla="*/ 766328 w 5055473"/>
                  <a:gd name="connsiteY84" fmla="*/ 4131990 h 4745608"/>
                  <a:gd name="connsiteX85" fmla="*/ 555808 w 5055473"/>
                  <a:gd name="connsiteY85" fmla="*/ 4355688 h 4745608"/>
                  <a:gd name="connsiteX86" fmla="*/ 785900 w 5055473"/>
                  <a:gd name="connsiteY86" fmla="*/ 4017771 h 4745608"/>
                  <a:gd name="connsiteX87" fmla="*/ 1130113 w 5055473"/>
                  <a:gd name="connsiteY87" fmla="*/ 3817500 h 4745608"/>
                  <a:gd name="connsiteX88" fmla="*/ 1278703 w 5055473"/>
                  <a:gd name="connsiteY88" fmla="*/ 3726558 h 4745608"/>
                  <a:gd name="connsiteX89" fmla="*/ 1269661 w 5055473"/>
                  <a:gd name="connsiteY89" fmla="*/ 3390117 h 4745608"/>
                  <a:gd name="connsiteX90" fmla="*/ 1309620 w 5055473"/>
                  <a:gd name="connsiteY90" fmla="*/ 3169963 h 4745608"/>
                  <a:gd name="connsiteX91" fmla="*/ 1393003 w 5055473"/>
                  <a:gd name="connsiteY91" fmla="*/ 3052188 h 4745608"/>
                  <a:gd name="connsiteX92" fmla="*/ 1080693 w 5055473"/>
                  <a:gd name="connsiteY92" fmla="*/ 2984604 h 4745608"/>
                  <a:gd name="connsiteX93" fmla="*/ 663453 w 5055473"/>
                  <a:gd name="connsiteY93" fmla="*/ 3023360 h 4745608"/>
                  <a:gd name="connsiteX94" fmla="*/ 235111 w 5055473"/>
                  <a:gd name="connsiteY94" fmla="*/ 3217172 h 4745608"/>
                  <a:gd name="connsiteX95" fmla="*/ 421453 w 5055473"/>
                  <a:gd name="connsiteY95" fmla="*/ 3029328 h 4745608"/>
                  <a:gd name="connsiteX96" fmla="*/ 627193 w 5055473"/>
                  <a:gd name="connsiteY96" fmla="*/ 2926458 h 4745608"/>
                  <a:gd name="connsiteX97" fmla="*/ 854480 w 5055473"/>
                  <a:gd name="connsiteY97" fmla="*/ 2889178 h 4745608"/>
                  <a:gd name="connsiteX98" fmla="*/ 1149272 w 5055473"/>
                  <a:gd name="connsiteY98" fmla="*/ 2889676 h 4745608"/>
                  <a:gd name="connsiteX99" fmla="*/ 1531894 w 5055473"/>
                  <a:gd name="connsiteY99" fmla="*/ 2917507 h 4745608"/>
                  <a:gd name="connsiteX100" fmla="*/ 1860559 w 5055473"/>
                  <a:gd name="connsiteY100" fmla="*/ 2766431 h 4745608"/>
                  <a:gd name="connsiteX101" fmla="*/ 1701613 w 5055473"/>
                  <a:gd name="connsiteY101" fmla="*/ 2263518 h 4745608"/>
                  <a:gd name="connsiteX102" fmla="*/ 1690183 w 5055473"/>
                  <a:gd name="connsiteY102" fmla="*/ 1966338 h 4745608"/>
                  <a:gd name="connsiteX103" fmla="*/ 1381991 w 5055473"/>
                  <a:gd name="connsiteY103" fmla="*/ 1841604 h 4745608"/>
                  <a:gd name="connsiteX104" fmla="*/ 1095823 w 5055473"/>
                  <a:gd name="connsiteY104" fmla="*/ 1714878 h 4745608"/>
                  <a:gd name="connsiteX105" fmla="*/ 746507 w 5055473"/>
                  <a:gd name="connsiteY105" fmla="*/ 1626415 h 4745608"/>
                  <a:gd name="connsiteX106" fmla="*/ 352873 w 5055473"/>
                  <a:gd name="connsiteY106" fmla="*/ 1726308 h 4745608"/>
                  <a:gd name="connsiteX107" fmla="*/ 113171 w 5055473"/>
                  <a:gd name="connsiteY107" fmla="*/ 1763582 h 4745608"/>
                  <a:gd name="connsiteX108" fmla="*/ 9973 w 5055473"/>
                  <a:gd name="connsiteY108" fmla="*/ 1737738 h 4745608"/>
                  <a:gd name="connsiteX109" fmla="*/ 348516 w 5055473"/>
                  <a:gd name="connsiteY109" fmla="*/ 1643812 h 4745608"/>
                  <a:gd name="connsiteX110" fmla="*/ 653097 w 5055473"/>
                  <a:gd name="connsiteY110" fmla="*/ 1543920 h 4745608"/>
                  <a:gd name="connsiteX111" fmla="*/ 1072963 w 5055473"/>
                  <a:gd name="connsiteY111" fmla="*/ 1612008 h 4745608"/>
                  <a:gd name="connsiteX112" fmla="*/ 1244413 w 5055473"/>
                  <a:gd name="connsiteY112" fmla="*/ 1657728 h 4745608"/>
                  <a:gd name="connsiteX113" fmla="*/ 1205766 w 5055473"/>
                  <a:gd name="connsiteY113" fmla="*/ 1451988 h 4745608"/>
                  <a:gd name="connsiteX114" fmla="*/ 1046313 w 5055473"/>
                  <a:gd name="connsiteY114" fmla="*/ 815409 h 4745608"/>
                  <a:gd name="connsiteX115" fmla="*/ 1221553 w 5055473"/>
                  <a:gd name="connsiteY115" fmla="*/ 1211958 h 4745608"/>
                  <a:gd name="connsiteX0" fmla="*/ 1221553 w 5041218"/>
                  <a:gd name="connsiteY0" fmla="*/ 1211958 h 4745608"/>
                  <a:gd name="connsiteX1" fmla="*/ 1343911 w 5041218"/>
                  <a:gd name="connsiteY1" fmla="*/ 1559828 h 4745608"/>
                  <a:gd name="connsiteX2" fmla="*/ 1553023 w 5041218"/>
                  <a:gd name="connsiteY2" fmla="*/ 1657728 h 4745608"/>
                  <a:gd name="connsiteX3" fmla="*/ 1907353 w 5041218"/>
                  <a:gd name="connsiteY3" fmla="*/ 1680588 h 4745608"/>
                  <a:gd name="connsiteX4" fmla="*/ 2021653 w 5041218"/>
                  <a:gd name="connsiteY4" fmla="*/ 1543428 h 4745608"/>
                  <a:gd name="connsiteX5" fmla="*/ 2124523 w 5041218"/>
                  <a:gd name="connsiteY5" fmla="*/ 1291968 h 4745608"/>
                  <a:gd name="connsiteX6" fmla="*/ 2124523 w 5041218"/>
                  <a:gd name="connsiteY6" fmla="*/ 1120518 h 4745608"/>
                  <a:gd name="connsiteX7" fmla="*/ 2068029 w 5041218"/>
                  <a:gd name="connsiteY7" fmla="*/ 825325 h 4745608"/>
                  <a:gd name="connsiteX8" fmla="*/ 2078803 w 5041218"/>
                  <a:gd name="connsiteY8" fmla="*/ 777618 h 4745608"/>
                  <a:gd name="connsiteX9" fmla="*/ 2170243 w 5041218"/>
                  <a:gd name="connsiteY9" fmla="*/ 1086228 h 4745608"/>
                  <a:gd name="connsiteX10" fmla="*/ 2215963 w 5041218"/>
                  <a:gd name="connsiteY10" fmla="*/ 1269108 h 4745608"/>
                  <a:gd name="connsiteX11" fmla="*/ 2284543 w 5041218"/>
                  <a:gd name="connsiteY11" fmla="*/ 1303398 h 4745608"/>
                  <a:gd name="connsiteX12" fmla="*/ 2330263 w 5041218"/>
                  <a:gd name="connsiteY12" fmla="*/ 1166238 h 4745608"/>
                  <a:gd name="connsiteX13" fmla="*/ 2467423 w 5041218"/>
                  <a:gd name="connsiteY13" fmla="*/ 880488 h 4745608"/>
                  <a:gd name="connsiteX14" fmla="*/ 2558863 w 5041218"/>
                  <a:gd name="connsiteY14" fmla="*/ 640458 h 4745608"/>
                  <a:gd name="connsiteX15" fmla="*/ 2616013 w 5041218"/>
                  <a:gd name="connsiteY15" fmla="*/ 537588 h 4745608"/>
                  <a:gd name="connsiteX16" fmla="*/ 2558863 w 5041218"/>
                  <a:gd name="connsiteY16" fmla="*/ 789048 h 4745608"/>
                  <a:gd name="connsiteX17" fmla="*/ 2444563 w 5041218"/>
                  <a:gd name="connsiteY17" fmla="*/ 1097658 h 4745608"/>
                  <a:gd name="connsiteX18" fmla="*/ 2375983 w 5041218"/>
                  <a:gd name="connsiteY18" fmla="*/ 1406268 h 4745608"/>
                  <a:gd name="connsiteX19" fmla="*/ 2558863 w 5041218"/>
                  <a:gd name="connsiteY19" fmla="*/ 1577718 h 4745608"/>
                  <a:gd name="connsiteX20" fmla="*/ 2878903 w 5041218"/>
                  <a:gd name="connsiteY20" fmla="*/ 1657728 h 4745608"/>
                  <a:gd name="connsiteX21" fmla="*/ 3187513 w 5041218"/>
                  <a:gd name="connsiteY21" fmla="*/ 1657728 h 4745608"/>
                  <a:gd name="connsiteX22" fmla="*/ 3370393 w 5041218"/>
                  <a:gd name="connsiteY22" fmla="*/ 1566288 h 4745608"/>
                  <a:gd name="connsiteX23" fmla="*/ 3488066 w 5041218"/>
                  <a:gd name="connsiteY23" fmla="*/ 1246753 h 4745608"/>
                  <a:gd name="connsiteX24" fmla="*/ 3495138 w 5041218"/>
                  <a:gd name="connsiteY24" fmla="*/ 1115548 h 4745608"/>
                  <a:gd name="connsiteX25" fmla="*/ 3493650 w 5041218"/>
                  <a:gd name="connsiteY25" fmla="*/ 1063976 h 4745608"/>
                  <a:gd name="connsiteX26" fmla="*/ 3450403 w 5041218"/>
                  <a:gd name="connsiteY26" fmla="*/ 777618 h 4745608"/>
                  <a:gd name="connsiteX27" fmla="*/ 3119893 w 5041218"/>
                  <a:gd name="connsiteY27" fmla="*/ 321571 h 4745608"/>
                  <a:gd name="connsiteX28" fmla="*/ 3497351 w 5041218"/>
                  <a:gd name="connsiteY28" fmla="*/ 674883 h 4745608"/>
                  <a:gd name="connsiteX29" fmla="*/ 3759013 w 5041218"/>
                  <a:gd name="connsiteY29" fmla="*/ 571878 h 4745608"/>
                  <a:gd name="connsiteX30" fmla="*/ 3999043 w 5041218"/>
                  <a:gd name="connsiteY30" fmla="*/ 91818 h 4745608"/>
                  <a:gd name="connsiteX31" fmla="*/ 4033333 w 5041218"/>
                  <a:gd name="connsiteY31" fmla="*/ 11808 h 4745608"/>
                  <a:gd name="connsiteX32" fmla="*/ 3984569 w 5041218"/>
                  <a:gd name="connsiteY32" fmla="*/ 247366 h 4745608"/>
                  <a:gd name="connsiteX33" fmla="*/ 3812791 w 5041218"/>
                  <a:gd name="connsiteY33" fmla="*/ 647417 h 4745608"/>
                  <a:gd name="connsiteX34" fmla="*/ 3592906 w 5041218"/>
                  <a:gd name="connsiteY34" fmla="*/ 811408 h 4745608"/>
                  <a:gd name="connsiteX35" fmla="*/ 3604425 w 5041218"/>
                  <a:gd name="connsiteY35" fmla="*/ 999253 h 4745608"/>
                  <a:gd name="connsiteX36" fmla="*/ 3872985 w 5041218"/>
                  <a:gd name="connsiteY36" fmla="*/ 881976 h 4745608"/>
                  <a:gd name="connsiteX37" fmla="*/ 4200754 w 5041218"/>
                  <a:gd name="connsiteY37" fmla="*/ 774136 h 4745608"/>
                  <a:gd name="connsiteX38" fmla="*/ 4064251 w 5041218"/>
                  <a:gd name="connsiteY38" fmla="*/ 847195 h 4745608"/>
                  <a:gd name="connsiteX39" fmla="*/ 3818880 w 5041218"/>
                  <a:gd name="connsiteY39" fmla="*/ 991305 h 4745608"/>
                  <a:gd name="connsiteX40" fmla="*/ 3658531 w 5041218"/>
                  <a:gd name="connsiteY40" fmla="*/ 1093178 h 4745608"/>
                  <a:gd name="connsiteX41" fmla="*/ 3622838 w 5041218"/>
                  <a:gd name="connsiteY41" fmla="*/ 1221401 h 4745608"/>
                  <a:gd name="connsiteX42" fmla="*/ 3577446 w 5041218"/>
                  <a:gd name="connsiteY42" fmla="*/ 1500691 h 4745608"/>
                  <a:gd name="connsiteX43" fmla="*/ 3461833 w 5041218"/>
                  <a:gd name="connsiteY43" fmla="*/ 1726308 h 4745608"/>
                  <a:gd name="connsiteX44" fmla="*/ 3278953 w 5041218"/>
                  <a:gd name="connsiteY44" fmla="*/ 2034918 h 4745608"/>
                  <a:gd name="connsiteX45" fmla="*/ 3288742 w 5041218"/>
                  <a:gd name="connsiteY45" fmla="*/ 2273460 h 4745608"/>
                  <a:gd name="connsiteX46" fmla="*/ 3434288 w 5041218"/>
                  <a:gd name="connsiteY46" fmla="*/ 2417577 h 4745608"/>
                  <a:gd name="connsiteX47" fmla="*/ 3781217 w 5041218"/>
                  <a:gd name="connsiteY47" fmla="*/ 2618845 h 4745608"/>
                  <a:gd name="connsiteX48" fmla="*/ 4079053 w 5041218"/>
                  <a:gd name="connsiteY48" fmla="*/ 2777868 h 4745608"/>
                  <a:gd name="connsiteX49" fmla="*/ 5011598 w 5041218"/>
                  <a:gd name="connsiteY49" fmla="*/ 3189329 h 4745608"/>
                  <a:gd name="connsiteX50" fmla="*/ 4818456 w 5041218"/>
                  <a:gd name="connsiteY50" fmla="*/ 3291193 h 4745608"/>
                  <a:gd name="connsiteX51" fmla="*/ 4070190 w 5041218"/>
                  <a:gd name="connsiteY51" fmla="*/ 3021367 h 4745608"/>
                  <a:gd name="connsiteX52" fmla="*/ 3460193 w 5041218"/>
                  <a:gd name="connsiteY52" fmla="*/ 2852901 h 4745608"/>
                  <a:gd name="connsiteX53" fmla="*/ 3217865 w 5041218"/>
                  <a:gd name="connsiteY53" fmla="*/ 2829045 h 4745608"/>
                  <a:gd name="connsiteX54" fmla="*/ 3025524 w 5041218"/>
                  <a:gd name="connsiteY54" fmla="*/ 2858861 h 4745608"/>
                  <a:gd name="connsiteX55" fmla="*/ 2832855 w 5041218"/>
                  <a:gd name="connsiteY55" fmla="*/ 2930924 h 4745608"/>
                  <a:gd name="connsiteX56" fmla="*/ 2820111 w 5041218"/>
                  <a:gd name="connsiteY56" fmla="*/ 3026344 h 4745608"/>
                  <a:gd name="connsiteX57" fmla="*/ 2959241 w 5041218"/>
                  <a:gd name="connsiteY57" fmla="*/ 3167976 h 4745608"/>
                  <a:gd name="connsiteX58" fmla="*/ 3176083 w 5041218"/>
                  <a:gd name="connsiteY58" fmla="*/ 3269358 h 4745608"/>
                  <a:gd name="connsiteX59" fmla="*/ 3388239 w 5041218"/>
                  <a:gd name="connsiteY59" fmla="*/ 3442290 h 4745608"/>
                  <a:gd name="connsiteX60" fmla="*/ 3212014 w 5041218"/>
                  <a:gd name="connsiteY60" fmla="*/ 3336948 h 4745608"/>
                  <a:gd name="connsiteX61" fmla="*/ 3004633 w 5041218"/>
                  <a:gd name="connsiteY61" fmla="*/ 3276814 h 4745608"/>
                  <a:gd name="connsiteX62" fmla="*/ 2771676 w 5041218"/>
                  <a:gd name="connsiteY62" fmla="*/ 3166987 h 4745608"/>
                  <a:gd name="connsiteX63" fmla="*/ 2638873 w 5041218"/>
                  <a:gd name="connsiteY63" fmla="*/ 3097908 h 4745608"/>
                  <a:gd name="connsiteX64" fmla="*/ 2570293 w 5041218"/>
                  <a:gd name="connsiteY64" fmla="*/ 3109338 h 4745608"/>
                  <a:gd name="connsiteX65" fmla="*/ 2525557 w 5041218"/>
                  <a:gd name="connsiteY65" fmla="*/ 3326508 h 4745608"/>
                  <a:gd name="connsiteX66" fmla="*/ 2584349 w 5041218"/>
                  <a:gd name="connsiteY66" fmla="*/ 3577470 h 4745608"/>
                  <a:gd name="connsiteX67" fmla="*/ 2663703 w 5041218"/>
                  <a:gd name="connsiteY67" fmla="*/ 3996904 h 4745608"/>
                  <a:gd name="connsiteX68" fmla="*/ 2633113 w 5041218"/>
                  <a:gd name="connsiteY68" fmla="*/ 4192703 h 4745608"/>
                  <a:gd name="connsiteX69" fmla="*/ 2539703 w 5041218"/>
                  <a:gd name="connsiteY69" fmla="*/ 4455574 h 4745608"/>
                  <a:gd name="connsiteX70" fmla="*/ 2595212 w 5041218"/>
                  <a:gd name="connsiteY70" fmla="*/ 3945217 h 4745608"/>
                  <a:gd name="connsiteX71" fmla="*/ 2481240 w 5041218"/>
                  <a:gd name="connsiteY71" fmla="*/ 3566538 h 4745608"/>
                  <a:gd name="connsiteX72" fmla="*/ 2307403 w 5041218"/>
                  <a:gd name="connsiteY72" fmla="*/ 3166488 h 4745608"/>
                  <a:gd name="connsiteX73" fmla="*/ 2261683 w 5041218"/>
                  <a:gd name="connsiteY73" fmla="*/ 3063618 h 4745608"/>
                  <a:gd name="connsiteX74" fmla="*/ 2078803 w 5041218"/>
                  <a:gd name="connsiteY74" fmla="*/ 2949318 h 4745608"/>
                  <a:gd name="connsiteX75" fmla="*/ 1824299 w 5041218"/>
                  <a:gd name="connsiteY75" fmla="*/ 3002494 h 4745608"/>
                  <a:gd name="connsiteX76" fmla="*/ 1412162 w 5041218"/>
                  <a:gd name="connsiteY76" fmla="*/ 3235573 h 4745608"/>
                  <a:gd name="connsiteX77" fmla="*/ 1381573 w 5041218"/>
                  <a:gd name="connsiteY77" fmla="*/ 3680838 h 4745608"/>
                  <a:gd name="connsiteX78" fmla="*/ 1340867 w 5041218"/>
                  <a:gd name="connsiteY78" fmla="*/ 3980504 h 4745608"/>
                  <a:gd name="connsiteX79" fmla="*/ 1197619 w 5041218"/>
                  <a:gd name="connsiteY79" fmla="*/ 4738831 h 4745608"/>
                  <a:gd name="connsiteX80" fmla="*/ 1220896 w 5041218"/>
                  <a:gd name="connsiteY80" fmla="*/ 4338309 h 4745608"/>
                  <a:gd name="connsiteX81" fmla="*/ 1242772 w 5041218"/>
                  <a:gd name="connsiteY81" fmla="*/ 4080888 h 4745608"/>
                  <a:gd name="connsiteX82" fmla="*/ 1198693 w 5041218"/>
                  <a:gd name="connsiteY82" fmla="*/ 3909438 h 4745608"/>
                  <a:gd name="connsiteX83" fmla="*/ 970093 w 5041218"/>
                  <a:gd name="connsiteY83" fmla="*/ 3989448 h 4745608"/>
                  <a:gd name="connsiteX84" fmla="*/ 766328 w 5041218"/>
                  <a:gd name="connsiteY84" fmla="*/ 4131990 h 4745608"/>
                  <a:gd name="connsiteX85" fmla="*/ 555808 w 5041218"/>
                  <a:gd name="connsiteY85" fmla="*/ 4355688 h 4745608"/>
                  <a:gd name="connsiteX86" fmla="*/ 785900 w 5041218"/>
                  <a:gd name="connsiteY86" fmla="*/ 4017771 h 4745608"/>
                  <a:gd name="connsiteX87" fmla="*/ 1130113 w 5041218"/>
                  <a:gd name="connsiteY87" fmla="*/ 3817500 h 4745608"/>
                  <a:gd name="connsiteX88" fmla="*/ 1278703 w 5041218"/>
                  <a:gd name="connsiteY88" fmla="*/ 3726558 h 4745608"/>
                  <a:gd name="connsiteX89" fmla="*/ 1269661 w 5041218"/>
                  <a:gd name="connsiteY89" fmla="*/ 3390117 h 4745608"/>
                  <a:gd name="connsiteX90" fmla="*/ 1309620 w 5041218"/>
                  <a:gd name="connsiteY90" fmla="*/ 3169963 h 4745608"/>
                  <a:gd name="connsiteX91" fmla="*/ 1393003 w 5041218"/>
                  <a:gd name="connsiteY91" fmla="*/ 3052188 h 4745608"/>
                  <a:gd name="connsiteX92" fmla="*/ 1080693 w 5041218"/>
                  <a:gd name="connsiteY92" fmla="*/ 2984604 h 4745608"/>
                  <a:gd name="connsiteX93" fmla="*/ 663453 w 5041218"/>
                  <a:gd name="connsiteY93" fmla="*/ 3023360 h 4745608"/>
                  <a:gd name="connsiteX94" fmla="*/ 235111 w 5041218"/>
                  <a:gd name="connsiteY94" fmla="*/ 3217172 h 4745608"/>
                  <a:gd name="connsiteX95" fmla="*/ 421453 w 5041218"/>
                  <a:gd name="connsiteY95" fmla="*/ 3029328 h 4745608"/>
                  <a:gd name="connsiteX96" fmla="*/ 627193 w 5041218"/>
                  <a:gd name="connsiteY96" fmla="*/ 2926458 h 4745608"/>
                  <a:gd name="connsiteX97" fmla="*/ 854480 w 5041218"/>
                  <a:gd name="connsiteY97" fmla="*/ 2889178 h 4745608"/>
                  <a:gd name="connsiteX98" fmla="*/ 1149272 w 5041218"/>
                  <a:gd name="connsiteY98" fmla="*/ 2889676 h 4745608"/>
                  <a:gd name="connsiteX99" fmla="*/ 1531894 w 5041218"/>
                  <a:gd name="connsiteY99" fmla="*/ 2917507 h 4745608"/>
                  <a:gd name="connsiteX100" fmla="*/ 1860559 w 5041218"/>
                  <a:gd name="connsiteY100" fmla="*/ 2766431 h 4745608"/>
                  <a:gd name="connsiteX101" fmla="*/ 1701613 w 5041218"/>
                  <a:gd name="connsiteY101" fmla="*/ 2263518 h 4745608"/>
                  <a:gd name="connsiteX102" fmla="*/ 1690183 w 5041218"/>
                  <a:gd name="connsiteY102" fmla="*/ 1966338 h 4745608"/>
                  <a:gd name="connsiteX103" fmla="*/ 1381991 w 5041218"/>
                  <a:gd name="connsiteY103" fmla="*/ 1841604 h 4745608"/>
                  <a:gd name="connsiteX104" fmla="*/ 1095823 w 5041218"/>
                  <a:gd name="connsiteY104" fmla="*/ 1714878 h 4745608"/>
                  <a:gd name="connsiteX105" fmla="*/ 746507 w 5041218"/>
                  <a:gd name="connsiteY105" fmla="*/ 1626415 h 4745608"/>
                  <a:gd name="connsiteX106" fmla="*/ 352873 w 5041218"/>
                  <a:gd name="connsiteY106" fmla="*/ 1726308 h 4745608"/>
                  <a:gd name="connsiteX107" fmla="*/ 113171 w 5041218"/>
                  <a:gd name="connsiteY107" fmla="*/ 1763582 h 4745608"/>
                  <a:gd name="connsiteX108" fmla="*/ 9973 w 5041218"/>
                  <a:gd name="connsiteY108" fmla="*/ 1737738 h 4745608"/>
                  <a:gd name="connsiteX109" fmla="*/ 348516 w 5041218"/>
                  <a:gd name="connsiteY109" fmla="*/ 1643812 h 4745608"/>
                  <a:gd name="connsiteX110" fmla="*/ 653097 w 5041218"/>
                  <a:gd name="connsiteY110" fmla="*/ 1543920 h 4745608"/>
                  <a:gd name="connsiteX111" fmla="*/ 1072963 w 5041218"/>
                  <a:gd name="connsiteY111" fmla="*/ 1612008 h 4745608"/>
                  <a:gd name="connsiteX112" fmla="*/ 1244413 w 5041218"/>
                  <a:gd name="connsiteY112" fmla="*/ 1657728 h 4745608"/>
                  <a:gd name="connsiteX113" fmla="*/ 1205766 w 5041218"/>
                  <a:gd name="connsiteY113" fmla="*/ 1451988 h 4745608"/>
                  <a:gd name="connsiteX114" fmla="*/ 1046313 w 5041218"/>
                  <a:gd name="connsiteY114" fmla="*/ 815409 h 4745608"/>
                  <a:gd name="connsiteX115" fmla="*/ 1221553 w 5041218"/>
                  <a:gd name="connsiteY115" fmla="*/ 1211958 h 4745608"/>
                  <a:gd name="connsiteX0" fmla="*/ 1221553 w 5067201"/>
                  <a:gd name="connsiteY0" fmla="*/ 1211958 h 4745608"/>
                  <a:gd name="connsiteX1" fmla="*/ 1343911 w 5067201"/>
                  <a:gd name="connsiteY1" fmla="*/ 1559828 h 4745608"/>
                  <a:gd name="connsiteX2" fmla="*/ 1553023 w 5067201"/>
                  <a:gd name="connsiteY2" fmla="*/ 1657728 h 4745608"/>
                  <a:gd name="connsiteX3" fmla="*/ 1907353 w 5067201"/>
                  <a:gd name="connsiteY3" fmla="*/ 1680588 h 4745608"/>
                  <a:gd name="connsiteX4" fmla="*/ 2021653 w 5067201"/>
                  <a:gd name="connsiteY4" fmla="*/ 1543428 h 4745608"/>
                  <a:gd name="connsiteX5" fmla="*/ 2124523 w 5067201"/>
                  <a:gd name="connsiteY5" fmla="*/ 1291968 h 4745608"/>
                  <a:gd name="connsiteX6" fmla="*/ 2124523 w 5067201"/>
                  <a:gd name="connsiteY6" fmla="*/ 1120518 h 4745608"/>
                  <a:gd name="connsiteX7" fmla="*/ 2068029 w 5067201"/>
                  <a:gd name="connsiteY7" fmla="*/ 825325 h 4745608"/>
                  <a:gd name="connsiteX8" fmla="*/ 2078803 w 5067201"/>
                  <a:gd name="connsiteY8" fmla="*/ 777618 h 4745608"/>
                  <a:gd name="connsiteX9" fmla="*/ 2170243 w 5067201"/>
                  <a:gd name="connsiteY9" fmla="*/ 1086228 h 4745608"/>
                  <a:gd name="connsiteX10" fmla="*/ 2215963 w 5067201"/>
                  <a:gd name="connsiteY10" fmla="*/ 1269108 h 4745608"/>
                  <a:gd name="connsiteX11" fmla="*/ 2284543 w 5067201"/>
                  <a:gd name="connsiteY11" fmla="*/ 1303398 h 4745608"/>
                  <a:gd name="connsiteX12" fmla="*/ 2330263 w 5067201"/>
                  <a:gd name="connsiteY12" fmla="*/ 1166238 h 4745608"/>
                  <a:gd name="connsiteX13" fmla="*/ 2467423 w 5067201"/>
                  <a:gd name="connsiteY13" fmla="*/ 880488 h 4745608"/>
                  <a:gd name="connsiteX14" fmla="*/ 2558863 w 5067201"/>
                  <a:gd name="connsiteY14" fmla="*/ 640458 h 4745608"/>
                  <a:gd name="connsiteX15" fmla="*/ 2616013 w 5067201"/>
                  <a:gd name="connsiteY15" fmla="*/ 537588 h 4745608"/>
                  <a:gd name="connsiteX16" fmla="*/ 2558863 w 5067201"/>
                  <a:gd name="connsiteY16" fmla="*/ 789048 h 4745608"/>
                  <a:gd name="connsiteX17" fmla="*/ 2444563 w 5067201"/>
                  <a:gd name="connsiteY17" fmla="*/ 1097658 h 4745608"/>
                  <a:gd name="connsiteX18" fmla="*/ 2375983 w 5067201"/>
                  <a:gd name="connsiteY18" fmla="*/ 1406268 h 4745608"/>
                  <a:gd name="connsiteX19" fmla="*/ 2558863 w 5067201"/>
                  <a:gd name="connsiteY19" fmla="*/ 1577718 h 4745608"/>
                  <a:gd name="connsiteX20" fmla="*/ 2878903 w 5067201"/>
                  <a:gd name="connsiteY20" fmla="*/ 1657728 h 4745608"/>
                  <a:gd name="connsiteX21" fmla="*/ 3187513 w 5067201"/>
                  <a:gd name="connsiteY21" fmla="*/ 1657728 h 4745608"/>
                  <a:gd name="connsiteX22" fmla="*/ 3370393 w 5067201"/>
                  <a:gd name="connsiteY22" fmla="*/ 1566288 h 4745608"/>
                  <a:gd name="connsiteX23" fmla="*/ 3488066 w 5067201"/>
                  <a:gd name="connsiteY23" fmla="*/ 1246753 h 4745608"/>
                  <a:gd name="connsiteX24" fmla="*/ 3495138 w 5067201"/>
                  <a:gd name="connsiteY24" fmla="*/ 1115548 h 4745608"/>
                  <a:gd name="connsiteX25" fmla="*/ 3493650 w 5067201"/>
                  <a:gd name="connsiteY25" fmla="*/ 1063976 h 4745608"/>
                  <a:gd name="connsiteX26" fmla="*/ 3450403 w 5067201"/>
                  <a:gd name="connsiteY26" fmla="*/ 777618 h 4745608"/>
                  <a:gd name="connsiteX27" fmla="*/ 3119893 w 5067201"/>
                  <a:gd name="connsiteY27" fmla="*/ 321571 h 4745608"/>
                  <a:gd name="connsiteX28" fmla="*/ 3497351 w 5067201"/>
                  <a:gd name="connsiteY28" fmla="*/ 674883 h 4745608"/>
                  <a:gd name="connsiteX29" fmla="*/ 3759013 w 5067201"/>
                  <a:gd name="connsiteY29" fmla="*/ 571878 h 4745608"/>
                  <a:gd name="connsiteX30" fmla="*/ 3999043 w 5067201"/>
                  <a:gd name="connsiteY30" fmla="*/ 91818 h 4745608"/>
                  <a:gd name="connsiteX31" fmla="*/ 4033333 w 5067201"/>
                  <a:gd name="connsiteY31" fmla="*/ 11808 h 4745608"/>
                  <a:gd name="connsiteX32" fmla="*/ 3984569 w 5067201"/>
                  <a:gd name="connsiteY32" fmla="*/ 247366 h 4745608"/>
                  <a:gd name="connsiteX33" fmla="*/ 3812791 w 5067201"/>
                  <a:gd name="connsiteY33" fmla="*/ 647417 h 4745608"/>
                  <a:gd name="connsiteX34" fmla="*/ 3592906 w 5067201"/>
                  <a:gd name="connsiteY34" fmla="*/ 811408 h 4745608"/>
                  <a:gd name="connsiteX35" fmla="*/ 3604425 w 5067201"/>
                  <a:gd name="connsiteY35" fmla="*/ 999253 h 4745608"/>
                  <a:gd name="connsiteX36" fmla="*/ 3872985 w 5067201"/>
                  <a:gd name="connsiteY36" fmla="*/ 881976 h 4745608"/>
                  <a:gd name="connsiteX37" fmla="*/ 4200754 w 5067201"/>
                  <a:gd name="connsiteY37" fmla="*/ 774136 h 4745608"/>
                  <a:gd name="connsiteX38" fmla="*/ 4064251 w 5067201"/>
                  <a:gd name="connsiteY38" fmla="*/ 847195 h 4745608"/>
                  <a:gd name="connsiteX39" fmla="*/ 3818880 w 5067201"/>
                  <a:gd name="connsiteY39" fmla="*/ 991305 h 4745608"/>
                  <a:gd name="connsiteX40" fmla="*/ 3658531 w 5067201"/>
                  <a:gd name="connsiteY40" fmla="*/ 1093178 h 4745608"/>
                  <a:gd name="connsiteX41" fmla="*/ 3622838 w 5067201"/>
                  <a:gd name="connsiteY41" fmla="*/ 1221401 h 4745608"/>
                  <a:gd name="connsiteX42" fmla="*/ 3577446 w 5067201"/>
                  <a:gd name="connsiteY42" fmla="*/ 1500691 h 4745608"/>
                  <a:gd name="connsiteX43" fmla="*/ 3461833 w 5067201"/>
                  <a:gd name="connsiteY43" fmla="*/ 1726308 h 4745608"/>
                  <a:gd name="connsiteX44" fmla="*/ 3278953 w 5067201"/>
                  <a:gd name="connsiteY44" fmla="*/ 2034918 h 4745608"/>
                  <a:gd name="connsiteX45" fmla="*/ 3288742 w 5067201"/>
                  <a:gd name="connsiteY45" fmla="*/ 2273460 h 4745608"/>
                  <a:gd name="connsiteX46" fmla="*/ 3434288 w 5067201"/>
                  <a:gd name="connsiteY46" fmla="*/ 2417577 h 4745608"/>
                  <a:gd name="connsiteX47" fmla="*/ 3781217 w 5067201"/>
                  <a:gd name="connsiteY47" fmla="*/ 2618845 h 4745608"/>
                  <a:gd name="connsiteX48" fmla="*/ 4079053 w 5067201"/>
                  <a:gd name="connsiteY48" fmla="*/ 2777868 h 4745608"/>
                  <a:gd name="connsiteX49" fmla="*/ 5011598 w 5067201"/>
                  <a:gd name="connsiteY49" fmla="*/ 3189329 h 4745608"/>
                  <a:gd name="connsiteX50" fmla="*/ 4955377 w 5067201"/>
                  <a:gd name="connsiteY50" fmla="*/ 3340389 h 4745608"/>
                  <a:gd name="connsiteX51" fmla="*/ 4070190 w 5067201"/>
                  <a:gd name="connsiteY51" fmla="*/ 3021367 h 4745608"/>
                  <a:gd name="connsiteX52" fmla="*/ 3460193 w 5067201"/>
                  <a:gd name="connsiteY52" fmla="*/ 2852901 h 4745608"/>
                  <a:gd name="connsiteX53" fmla="*/ 3217865 w 5067201"/>
                  <a:gd name="connsiteY53" fmla="*/ 2829045 h 4745608"/>
                  <a:gd name="connsiteX54" fmla="*/ 3025524 w 5067201"/>
                  <a:gd name="connsiteY54" fmla="*/ 2858861 h 4745608"/>
                  <a:gd name="connsiteX55" fmla="*/ 2832855 w 5067201"/>
                  <a:gd name="connsiteY55" fmla="*/ 2930924 h 4745608"/>
                  <a:gd name="connsiteX56" fmla="*/ 2820111 w 5067201"/>
                  <a:gd name="connsiteY56" fmla="*/ 3026344 h 4745608"/>
                  <a:gd name="connsiteX57" fmla="*/ 2959241 w 5067201"/>
                  <a:gd name="connsiteY57" fmla="*/ 3167976 h 4745608"/>
                  <a:gd name="connsiteX58" fmla="*/ 3176083 w 5067201"/>
                  <a:gd name="connsiteY58" fmla="*/ 3269358 h 4745608"/>
                  <a:gd name="connsiteX59" fmla="*/ 3388239 w 5067201"/>
                  <a:gd name="connsiteY59" fmla="*/ 3442290 h 4745608"/>
                  <a:gd name="connsiteX60" fmla="*/ 3212014 w 5067201"/>
                  <a:gd name="connsiteY60" fmla="*/ 3336948 h 4745608"/>
                  <a:gd name="connsiteX61" fmla="*/ 3004633 w 5067201"/>
                  <a:gd name="connsiteY61" fmla="*/ 3276814 h 4745608"/>
                  <a:gd name="connsiteX62" fmla="*/ 2771676 w 5067201"/>
                  <a:gd name="connsiteY62" fmla="*/ 3166987 h 4745608"/>
                  <a:gd name="connsiteX63" fmla="*/ 2638873 w 5067201"/>
                  <a:gd name="connsiteY63" fmla="*/ 3097908 h 4745608"/>
                  <a:gd name="connsiteX64" fmla="*/ 2570293 w 5067201"/>
                  <a:gd name="connsiteY64" fmla="*/ 3109338 h 4745608"/>
                  <a:gd name="connsiteX65" fmla="*/ 2525557 w 5067201"/>
                  <a:gd name="connsiteY65" fmla="*/ 3326508 h 4745608"/>
                  <a:gd name="connsiteX66" fmla="*/ 2584349 w 5067201"/>
                  <a:gd name="connsiteY66" fmla="*/ 3577470 h 4745608"/>
                  <a:gd name="connsiteX67" fmla="*/ 2663703 w 5067201"/>
                  <a:gd name="connsiteY67" fmla="*/ 3996904 h 4745608"/>
                  <a:gd name="connsiteX68" fmla="*/ 2633113 w 5067201"/>
                  <a:gd name="connsiteY68" fmla="*/ 4192703 h 4745608"/>
                  <a:gd name="connsiteX69" fmla="*/ 2539703 w 5067201"/>
                  <a:gd name="connsiteY69" fmla="*/ 4455574 h 4745608"/>
                  <a:gd name="connsiteX70" fmla="*/ 2595212 w 5067201"/>
                  <a:gd name="connsiteY70" fmla="*/ 3945217 h 4745608"/>
                  <a:gd name="connsiteX71" fmla="*/ 2481240 w 5067201"/>
                  <a:gd name="connsiteY71" fmla="*/ 3566538 h 4745608"/>
                  <a:gd name="connsiteX72" fmla="*/ 2307403 w 5067201"/>
                  <a:gd name="connsiteY72" fmla="*/ 3166488 h 4745608"/>
                  <a:gd name="connsiteX73" fmla="*/ 2261683 w 5067201"/>
                  <a:gd name="connsiteY73" fmla="*/ 3063618 h 4745608"/>
                  <a:gd name="connsiteX74" fmla="*/ 2078803 w 5067201"/>
                  <a:gd name="connsiteY74" fmla="*/ 2949318 h 4745608"/>
                  <a:gd name="connsiteX75" fmla="*/ 1824299 w 5067201"/>
                  <a:gd name="connsiteY75" fmla="*/ 3002494 h 4745608"/>
                  <a:gd name="connsiteX76" fmla="*/ 1412162 w 5067201"/>
                  <a:gd name="connsiteY76" fmla="*/ 3235573 h 4745608"/>
                  <a:gd name="connsiteX77" fmla="*/ 1381573 w 5067201"/>
                  <a:gd name="connsiteY77" fmla="*/ 3680838 h 4745608"/>
                  <a:gd name="connsiteX78" fmla="*/ 1340867 w 5067201"/>
                  <a:gd name="connsiteY78" fmla="*/ 3980504 h 4745608"/>
                  <a:gd name="connsiteX79" fmla="*/ 1197619 w 5067201"/>
                  <a:gd name="connsiteY79" fmla="*/ 4738831 h 4745608"/>
                  <a:gd name="connsiteX80" fmla="*/ 1220896 w 5067201"/>
                  <a:gd name="connsiteY80" fmla="*/ 4338309 h 4745608"/>
                  <a:gd name="connsiteX81" fmla="*/ 1242772 w 5067201"/>
                  <a:gd name="connsiteY81" fmla="*/ 4080888 h 4745608"/>
                  <a:gd name="connsiteX82" fmla="*/ 1198693 w 5067201"/>
                  <a:gd name="connsiteY82" fmla="*/ 3909438 h 4745608"/>
                  <a:gd name="connsiteX83" fmla="*/ 970093 w 5067201"/>
                  <a:gd name="connsiteY83" fmla="*/ 3989448 h 4745608"/>
                  <a:gd name="connsiteX84" fmla="*/ 766328 w 5067201"/>
                  <a:gd name="connsiteY84" fmla="*/ 4131990 h 4745608"/>
                  <a:gd name="connsiteX85" fmla="*/ 555808 w 5067201"/>
                  <a:gd name="connsiteY85" fmla="*/ 4355688 h 4745608"/>
                  <a:gd name="connsiteX86" fmla="*/ 785900 w 5067201"/>
                  <a:gd name="connsiteY86" fmla="*/ 4017771 h 4745608"/>
                  <a:gd name="connsiteX87" fmla="*/ 1130113 w 5067201"/>
                  <a:gd name="connsiteY87" fmla="*/ 3817500 h 4745608"/>
                  <a:gd name="connsiteX88" fmla="*/ 1278703 w 5067201"/>
                  <a:gd name="connsiteY88" fmla="*/ 3726558 h 4745608"/>
                  <a:gd name="connsiteX89" fmla="*/ 1269661 w 5067201"/>
                  <a:gd name="connsiteY89" fmla="*/ 3390117 h 4745608"/>
                  <a:gd name="connsiteX90" fmla="*/ 1309620 w 5067201"/>
                  <a:gd name="connsiteY90" fmla="*/ 3169963 h 4745608"/>
                  <a:gd name="connsiteX91" fmla="*/ 1393003 w 5067201"/>
                  <a:gd name="connsiteY91" fmla="*/ 3052188 h 4745608"/>
                  <a:gd name="connsiteX92" fmla="*/ 1080693 w 5067201"/>
                  <a:gd name="connsiteY92" fmla="*/ 2984604 h 4745608"/>
                  <a:gd name="connsiteX93" fmla="*/ 663453 w 5067201"/>
                  <a:gd name="connsiteY93" fmla="*/ 3023360 h 4745608"/>
                  <a:gd name="connsiteX94" fmla="*/ 235111 w 5067201"/>
                  <a:gd name="connsiteY94" fmla="*/ 3217172 h 4745608"/>
                  <a:gd name="connsiteX95" fmla="*/ 421453 w 5067201"/>
                  <a:gd name="connsiteY95" fmla="*/ 3029328 h 4745608"/>
                  <a:gd name="connsiteX96" fmla="*/ 627193 w 5067201"/>
                  <a:gd name="connsiteY96" fmla="*/ 2926458 h 4745608"/>
                  <a:gd name="connsiteX97" fmla="*/ 854480 w 5067201"/>
                  <a:gd name="connsiteY97" fmla="*/ 2889178 h 4745608"/>
                  <a:gd name="connsiteX98" fmla="*/ 1149272 w 5067201"/>
                  <a:gd name="connsiteY98" fmla="*/ 2889676 h 4745608"/>
                  <a:gd name="connsiteX99" fmla="*/ 1531894 w 5067201"/>
                  <a:gd name="connsiteY99" fmla="*/ 2917507 h 4745608"/>
                  <a:gd name="connsiteX100" fmla="*/ 1860559 w 5067201"/>
                  <a:gd name="connsiteY100" fmla="*/ 2766431 h 4745608"/>
                  <a:gd name="connsiteX101" fmla="*/ 1701613 w 5067201"/>
                  <a:gd name="connsiteY101" fmla="*/ 2263518 h 4745608"/>
                  <a:gd name="connsiteX102" fmla="*/ 1690183 w 5067201"/>
                  <a:gd name="connsiteY102" fmla="*/ 1966338 h 4745608"/>
                  <a:gd name="connsiteX103" fmla="*/ 1381991 w 5067201"/>
                  <a:gd name="connsiteY103" fmla="*/ 1841604 h 4745608"/>
                  <a:gd name="connsiteX104" fmla="*/ 1095823 w 5067201"/>
                  <a:gd name="connsiteY104" fmla="*/ 1714878 h 4745608"/>
                  <a:gd name="connsiteX105" fmla="*/ 746507 w 5067201"/>
                  <a:gd name="connsiteY105" fmla="*/ 1626415 h 4745608"/>
                  <a:gd name="connsiteX106" fmla="*/ 352873 w 5067201"/>
                  <a:gd name="connsiteY106" fmla="*/ 1726308 h 4745608"/>
                  <a:gd name="connsiteX107" fmla="*/ 113171 w 5067201"/>
                  <a:gd name="connsiteY107" fmla="*/ 1763582 h 4745608"/>
                  <a:gd name="connsiteX108" fmla="*/ 9973 w 5067201"/>
                  <a:gd name="connsiteY108" fmla="*/ 1737738 h 4745608"/>
                  <a:gd name="connsiteX109" fmla="*/ 348516 w 5067201"/>
                  <a:gd name="connsiteY109" fmla="*/ 1643812 h 4745608"/>
                  <a:gd name="connsiteX110" fmla="*/ 653097 w 5067201"/>
                  <a:gd name="connsiteY110" fmla="*/ 1543920 h 4745608"/>
                  <a:gd name="connsiteX111" fmla="*/ 1072963 w 5067201"/>
                  <a:gd name="connsiteY111" fmla="*/ 1612008 h 4745608"/>
                  <a:gd name="connsiteX112" fmla="*/ 1244413 w 5067201"/>
                  <a:gd name="connsiteY112" fmla="*/ 1657728 h 4745608"/>
                  <a:gd name="connsiteX113" fmla="*/ 1205766 w 5067201"/>
                  <a:gd name="connsiteY113" fmla="*/ 1451988 h 4745608"/>
                  <a:gd name="connsiteX114" fmla="*/ 1046313 w 5067201"/>
                  <a:gd name="connsiteY114" fmla="*/ 815409 h 4745608"/>
                  <a:gd name="connsiteX115" fmla="*/ 1221553 w 5067201"/>
                  <a:gd name="connsiteY115" fmla="*/ 1211958 h 4745608"/>
                  <a:gd name="connsiteX0" fmla="*/ 1221553 w 5015709"/>
                  <a:gd name="connsiteY0" fmla="*/ 1211958 h 4745608"/>
                  <a:gd name="connsiteX1" fmla="*/ 1343911 w 5015709"/>
                  <a:gd name="connsiteY1" fmla="*/ 1559828 h 4745608"/>
                  <a:gd name="connsiteX2" fmla="*/ 1553023 w 5015709"/>
                  <a:gd name="connsiteY2" fmla="*/ 1657728 h 4745608"/>
                  <a:gd name="connsiteX3" fmla="*/ 1907353 w 5015709"/>
                  <a:gd name="connsiteY3" fmla="*/ 1680588 h 4745608"/>
                  <a:gd name="connsiteX4" fmla="*/ 2021653 w 5015709"/>
                  <a:gd name="connsiteY4" fmla="*/ 1543428 h 4745608"/>
                  <a:gd name="connsiteX5" fmla="*/ 2124523 w 5015709"/>
                  <a:gd name="connsiteY5" fmla="*/ 1291968 h 4745608"/>
                  <a:gd name="connsiteX6" fmla="*/ 2124523 w 5015709"/>
                  <a:gd name="connsiteY6" fmla="*/ 1120518 h 4745608"/>
                  <a:gd name="connsiteX7" fmla="*/ 2068029 w 5015709"/>
                  <a:gd name="connsiteY7" fmla="*/ 825325 h 4745608"/>
                  <a:gd name="connsiteX8" fmla="*/ 2078803 w 5015709"/>
                  <a:gd name="connsiteY8" fmla="*/ 777618 h 4745608"/>
                  <a:gd name="connsiteX9" fmla="*/ 2170243 w 5015709"/>
                  <a:gd name="connsiteY9" fmla="*/ 1086228 h 4745608"/>
                  <a:gd name="connsiteX10" fmla="*/ 2215963 w 5015709"/>
                  <a:gd name="connsiteY10" fmla="*/ 1269108 h 4745608"/>
                  <a:gd name="connsiteX11" fmla="*/ 2284543 w 5015709"/>
                  <a:gd name="connsiteY11" fmla="*/ 1303398 h 4745608"/>
                  <a:gd name="connsiteX12" fmla="*/ 2330263 w 5015709"/>
                  <a:gd name="connsiteY12" fmla="*/ 1166238 h 4745608"/>
                  <a:gd name="connsiteX13" fmla="*/ 2467423 w 5015709"/>
                  <a:gd name="connsiteY13" fmla="*/ 880488 h 4745608"/>
                  <a:gd name="connsiteX14" fmla="*/ 2558863 w 5015709"/>
                  <a:gd name="connsiteY14" fmla="*/ 640458 h 4745608"/>
                  <a:gd name="connsiteX15" fmla="*/ 2616013 w 5015709"/>
                  <a:gd name="connsiteY15" fmla="*/ 537588 h 4745608"/>
                  <a:gd name="connsiteX16" fmla="*/ 2558863 w 5015709"/>
                  <a:gd name="connsiteY16" fmla="*/ 789048 h 4745608"/>
                  <a:gd name="connsiteX17" fmla="*/ 2444563 w 5015709"/>
                  <a:gd name="connsiteY17" fmla="*/ 1097658 h 4745608"/>
                  <a:gd name="connsiteX18" fmla="*/ 2375983 w 5015709"/>
                  <a:gd name="connsiteY18" fmla="*/ 1406268 h 4745608"/>
                  <a:gd name="connsiteX19" fmla="*/ 2558863 w 5015709"/>
                  <a:gd name="connsiteY19" fmla="*/ 1577718 h 4745608"/>
                  <a:gd name="connsiteX20" fmla="*/ 2878903 w 5015709"/>
                  <a:gd name="connsiteY20" fmla="*/ 1657728 h 4745608"/>
                  <a:gd name="connsiteX21" fmla="*/ 3187513 w 5015709"/>
                  <a:gd name="connsiteY21" fmla="*/ 1657728 h 4745608"/>
                  <a:gd name="connsiteX22" fmla="*/ 3370393 w 5015709"/>
                  <a:gd name="connsiteY22" fmla="*/ 1566288 h 4745608"/>
                  <a:gd name="connsiteX23" fmla="*/ 3488066 w 5015709"/>
                  <a:gd name="connsiteY23" fmla="*/ 1246753 h 4745608"/>
                  <a:gd name="connsiteX24" fmla="*/ 3495138 w 5015709"/>
                  <a:gd name="connsiteY24" fmla="*/ 1115548 h 4745608"/>
                  <a:gd name="connsiteX25" fmla="*/ 3493650 w 5015709"/>
                  <a:gd name="connsiteY25" fmla="*/ 1063976 h 4745608"/>
                  <a:gd name="connsiteX26" fmla="*/ 3450403 w 5015709"/>
                  <a:gd name="connsiteY26" fmla="*/ 777618 h 4745608"/>
                  <a:gd name="connsiteX27" fmla="*/ 3119893 w 5015709"/>
                  <a:gd name="connsiteY27" fmla="*/ 321571 h 4745608"/>
                  <a:gd name="connsiteX28" fmla="*/ 3497351 w 5015709"/>
                  <a:gd name="connsiteY28" fmla="*/ 674883 h 4745608"/>
                  <a:gd name="connsiteX29" fmla="*/ 3759013 w 5015709"/>
                  <a:gd name="connsiteY29" fmla="*/ 571878 h 4745608"/>
                  <a:gd name="connsiteX30" fmla="*/ 3999043 w 5015709"/>
                  <a:gd name="connsiteY30" fmla="*/ 91818 h 4745608"/>
                  <a:gd name="connsiteX31" fmla="*/ 4033333 w 5015709"/>
                  <a:gd name="connsiteY31" fmla="*/ 11808 h 4745608"/>
                  <a:gd name="connsiteX32" fmla="*/ 3984569 w 5015709"/>
                  <a:gd name="connsiteY32" fmla="*/ 247366 h 4745608"/>
                  <a:gd name="connsiteX33" fmla="*/ 3812791 w 5015709"/>
                  <a:gd name="connsiteY33" fmla="*/ 647417 h 4745608"/>
                  <a:gd name="connsiteX34" fmla="*/ 3592906 w 5015709"/>
                  <a:gd name="connsiteY34" fmla="*/ 811408 h 4745608"/>
                  <a:gd name="connsiteX35" fmla="*/ 3604425 w 5015709"/>
                  <a:gd name="connsiteY35" fmla="*/ 999253 h 4745608"/>
                  <a:gd name="connsiteX36" fmla="*/ 3872985 w 5015709"/>
                  <a:gd name="connsiteY36" fmla="*/ 881976 h 4745608"/>
                  <a:gd name="connsiteX37" fmla="*/ 4200754 w 5015709"/>
                  <a:gd name="connsiteY37" fmla="*/ 774136 h 4745608"/>
                  <a:gd name="connsiteX38" fmla="*/ 4064251 w 5015709"/>
                  <a:gd name="connsiteY38" fmla="*/ 847195 h 4745608"/>
                  <a:gd name="connsiteX39" fmla="*/ 3818880 w 5015709"/>
                  <a:gd name="connsiteY39" fmla="*/ 991305 h 4745608"/>
                  <a:gd name="connsiteX40" fmla="*/ 3658531 w 5015709"/>
                  <a:gd name="connsiteY40" fmla="*/ 1093178 h 4745608"/>
                  <a:gd name="connsiteX41" fmla="*/ 3622838 w 5015709"/>
                  <a:gd name="connsiteY41" fmla="*/ 1221401 h 4745608"/>
                  <a:gd name="connsiteX42" fmla="*/ 3577446 w 5015709"/>
                  <a:gd name="connsiteY42" fmla="*/ 1500691 h 4745608"/>
                  <a:gd name="connsiteX43" fmla="*/ 3461833 w 5015709"/>
                  <a:gd name="connsiteY43" fmla="*/ 1726308 h 4745608"/>
                  <a:gd name="connsiteX44" fmla="*/ 3278953 w 5015709"/>
                  <a:gd name="connsiteY44" fmla="*/ 2034918 h 4745608"/>
                  <a:gd name="connsiteX45" fmla="*/ 3288742 w 5015709"/>
                  <a:gd name="connsiteY45" fmla="*/ 2273460 h 4745608"/>
                  <a:gd name="connsiteX46" fmla="*/ 3434288 w 5015709"/>
                  <a:gd name="connsiteY46" fmla="*/ 2417577 h 4745608"/>
                  <a:gd name="connsiteX47" fmla="*/ 3781217 w 5015709"/>
                  <a:gd name="connsiteY47" fmla="*/ 2618845 h 4745608"/>
                  <a:gd name="connsiteX48" fmla="*/ 4079053 w 5015709"/>
                  <a:gd name="connsiteY48" fmla="*/ 2777868 h 4745608"/>
                  <a:gd name="connsiteX49" fmla="*/ 5011598 w 5015709"/>
                  <a:gd name="connsiteY49" fmla="*/ 3189329 h 4745608"/>
                  <a:gd name="connsiteX50" fmla="*/ 4955377 w 5015709"/>
                  <a:gd name="connsiteY50" fmla="*/ 3340389 h 4745608"/>
                  <a:gd name="connsiteX51" fmla="*/ 4070190 w 5015709"/>
                  <a:gd name="connsiteY51" fmla="*/ 3021367 h 4745608"/>
                  <a:gd name="connsiteX52" fmla="*/ 3460193 w 5015709"/>
                  <a:gd name="connsiteY52" fmla="*/ 2852901 h 4745608"/>
                  <a:gd name="connsiteX53" fmla="*/ 3217865 w 5015709"/>
                  <a:gd name="connsiteY53" fmla="*/ 2829045 h 4745608"/>
                  <a:gd name="connsiteX54" fmla="*/ 3025524 w 5015709"/>
                  <a:gd name="connsiteY54" fmla="*/ 2858861 h 4745608"/>
                  <a:gd name="connsiteX55" fmla="*/ 2832855 w 5015709"/>
                  <a:gd name="connsiteY55" fmla="*/ 2930924 h 4745608"/>
                  <a:gd name="connsiteX56" fmla="*/ 2820111 w 5015709"/>
                  <a:gd name="connsiteY56" fmla="*/ 3026344 h 4745608"/>
                  <a:gd name="connsiteX57" fmla="*/ 2959241 w 5015709"/>
                  <a:gd name="connsiteY57" fmla="*/ 3167976 h 4745608"/>
                  <a:gd name="connsiteX58" fmla="*/ 3176083 w 5015709"/>
                  <a:gd name="connsiteY58" fmla="*/ 3269358 h 4745608"/>
                  <a:gd name="connsiteX59" fmla="*/ 3388239 w 5015709"/>
                  <a:gd name="connsiteY59" fmla="*/ 3442290 h 4745608"/>
                  <a:gd name="connsiteX60" fmla="*/ 3212014 w 5015709"/>
                  <a:gd name="connsiteY60" fmla="*/ 3336948 h 4745608"/>
                  <a:gd name="connsiteX61" fmla="*/ 3004633 w 5015709"/>
                  <a:gd name="connsiteY61" fmla="*/ 3276814 h 4745608"/>
                  <a:gd name="connsiteX62" fmla="*/ 2771676 w 5015709"/>
                  <a:gd name="connsiteY62" fmla="*/ 3166987 h 4745608"/>
                  <a:gd name="connsiteX63" fmla="*/ 2638873 w 5015709"/>
                  <a:gd name="connsiteY63" fmla="*/ 3097908 h 4745608"/>
                  <a:gd name="connsiteX64" fmla="*/ 2570293 w 5015709"/>
                  <a:gd name="connsiteY64" fmla="*/ 3109338 h 4745608"/>
                  <a:gd name="connsiteX65" fmla="*/ 2525557 w 5015709"/>
                  <a:gd name="connsiteY65" fmla="*/ 3326508 h 4745608"/>
                  <a:gd name="connsiteX66" fmla="*/ 2584349 w 5015709"/>
                  <a:gd name="connsiteY66" fmla="*/ 3577470 h 4745608"/>
                  <a:gd name="connsiteX67" fmla="*/ 2663703 w 5015709"/>
                  <a:gd name="connsiteY67" fmla="*/ 3996904 h 4745608"/>
                  <a:gd name="connsiteX68" fmla="*/ 2633113 w 5015709"/>
                  <a:gd name="connsiteY68" fmla="*/ 4192703 h 4745608"/>
                  <a:gd name="connsiteX69" fmla="*/ 2539703 w 5015709"/>
                  <a:gd name="connsiteY69" fmla="*/ 4455574 h 4745608"/>
                  <a:gd name="connsiteX70" fmla="*/ 2595212 w 5015709"/>
                  <a:gd name="connsiteY70" fmla="*/ 3945217 h 4745608"/>
                  <a:gd name="connsiteX71" fmla="*/ 2481240 w 5015709"/>
                  <a:gd name="connsiteY71" fmla="*/ 3566538 h 4745608"/>
                  <a:gd name="connsiteX72" fmla="*/ 2307403 w 5015709"/>
                  <a:gd name="connsiteY72" fmla="*/ 3166488 h 4745608"/>
                  <a:gd name="connsiteX73" fmla="*/ 2261683 w 5015709"/>
                  <a:gd name="connsiteY73" fmla="*/ 3063618 h 4745608"/>
                  <a:gd name="connsiteX74" fmla="*/ 2078803 w 5015709"/>
                  <a:gd name="connsiteY74" fmla="*/ 2949318 h 4745608"/>
                  <a:gd name="connsiteX75" fmla="*/ 1824299 w 5015709"/>
                  <a:gd name="connsiteY75" fmla="*/ 3002494 h 4745608"/>
                  <a:gd name="connsiteX76" fmla="*/ 1412162 w 5015709"/>
                  <a:gd name="connsiteY76" fmla="*/ 3235573 h 4745608"/>
                  <a:gd name="connsiteX77" fmla="*/ 1381573 w 5015709"/>
                  <a:gd name="connsiteY77" fmla="*/ 3680838 h 4745608"/>
                  <a:gd name="connsiteX78" fmla="*/ 1340867 w 5015709"/>
                  <a:gd name="connsiteY78" fmla="*/ 3980504 h 4745608"/>
                  <a:gd name="connsiteX79" fmla="*/ 1197619 w 5015709"/>
                  <a:gd name="connsiteY79" fmla="*/ 4738831 h 4745608"/>
                  <a:gd name="connsiteX80" fmla="*/ 1220896 w 5015709"/>
                  <a:gd name="connsiteY80" fmla="*/ 4338309 h 4745608"/>
                  <a:gd name="connsiteX81" fmla="*/ 1242772 w 5015709"/>
                  <a:gd name="connsiteY81" fmla="*/ 4080888 h 4745608"/>
                  <a:gd name="connsiteX82" fmla="*/ 1198693 w 5015709"/>
                  <a:gd name="connsiteY82" fmla="*/ 3909438 h 4745608"/>
                  <a:gd name="connsiteX83" fmla="*/ 970093 w 5015709"/>
                  <a:gd name="connsiteY83" fmla="*/ 3989448 h 4745608"/>
                  <a:gd name="connsiteX84" fmla="*/ 766328 w 5015709"/>
                  <a:gd name="connsiteY84" fmla="*/ 4131990 h 4745608"/>
                  <a:gd name="connsiteX85" fmla="*/ 555808 w 5015709"/>
                  <a:gd name="connsiteY85" fmla="*/ 4355688 h 4745608"/>
                  <a:gd name="connsiteX86" fmla="*/ 785900 w 5015709"/>
                  <a:gd name="connsiteY86" fmla="*/ 4017771 h 4745608"/>
                  <a:gd name="connsiteX87" fmla="*/ 1130113 w 5015709"/>
                  <a:gd name="connsiteY87" fmla="*/ 3817500 h 4745608"/>
                  <a:gd name="connsiteX88" fmla="*/ 1278703 w 5015709"/>
                  <a:gd name="connsiteY88" fmla="*/ 3726558 h 4745608"/>
                  <a:gd name="connsiteX89" fmla="*/ 1269661 w 5015709"/>
                  <a:gd name="connsiteY89" fmla="*/ 3390117 h 4745608"/>
                  <a:gd name="connsiteX90" fmla="*/ 1309620 w 5015709"/>
                  <a:gd name="connsiteY90" fmla="*/ 3169963 h 4745608"/>
                  <a:gd name="connsiteX91" fmla="*/ 1393003 w 5015709"/>
                  <a:gd name="connsiteY91" fmla="*/ 3052188 h 4745608"/>
                  <a:gd name="connsiteX92" fmla="*/ 1080693 w 5015709"/>
                  <a:gd name="connsiteY92" fmla="*/ 2984604 h 4745608"/>
                  <a:gd name="connsiteX93" fmla="*/ 663453 w 5015709"/>
                  <a:gd name="connsiteY93" fmla="*/ 3023360 h 4745608"/>
                  <a:gd name="connsiteX94" fmla="*/ 235111 w 5015709"/>
                  <a:gd name="connsiteY94" fmla="*/ 3217172 h 4745608"/>
                  <a:gd name="connsiteX95" fmla="*/ 421453 w 5015709"/>
                  <a:gd name="connsiteY95" fmla="*/ 3029328 h 4745608"/>
                  <a:gd name="connsiteX96" fmla="*/ 627193 w 5015709"/>
                  <a:gd name="connsiteY96" fmla="*/ 2926458 h 4745608"/>
                  <a:gd name="connsiteX97" fmla="*/ 854480 w 5015709"/>
                  <a:gd name="connsiteY97" fmla="*/ 2889178 h 4745608"/>
                  <a:gd name="connsiteX98" fmla="*/ 1149272 w 5015709"/>
                  <a:gd name="connsiteY98" fmla="*/ 2889676 h 4745608"/>
                  <a:gd name="connsiteX99" fmla="*/ 1531894 w 5015709"/>
                  <a:gd name="connsiteY99" fmla="*/ 2917507 h 4745608"/>
                  <a:gd name="connsiteX100" fmla="*/ 1860559 w 5015709"/>
                  <a:gd name="connsiteY100" fmla="*/ 2766431 h 4745608"/>
                  <a:gd name="connsiteX101" fmla="*/ 1701613 w 5015709"/>
                  <a:gd name="connsiteY101" fmla="*/ 2263518 h 4745608"/>
                  <a:gd name="connsiteX102" fmla="*/ 1690183 w 5015709"/>
                  <a:gd name="connsiteY102" fmla="*/ 1966338 h 4745608"/>
                  <a:gd name="connsiteX103" fmla="*/ 1381991 w 5015709"/>
                  <a:gd name="connsiteY103" fmla="*/ 1841604 h 4745608"/>
                  <a:gd name="connsiteX104" fmla="*/ 1095823 w 5015709"/>
                  <a:gd name="connsiteY104" fmla="*/ 1714878 h 4745608"/>
                  <a:gd name="connsiteX105" fmla="*/ 746507 w 5015709"/>
                  <a:gd name="connsiteY105" fmla="*/ 1626415 h 4745608"/>
                  <a:gd name="connsiteX106" fmla="*/ 352873 w 5015709"/>
                  <a:gd name="connsiteY106" fmla="*/ 1726308 h 4745608"/>
                  <a:gd name="connsiteX107" fmla="*/ 113171 w 5015709"/>
                  <a:gd name="connsiteY107" fmla="*/ 1763582 h 4745608"/>
                  <a:gd name="connsiteX108" fmla="*/ 9973 w 5015709"/>
                  <a:gd name="connsiteY108" fmla="*/ 1737738 h 4745608"/>
                  <a:gd name="connsiteX109" fmla="*/ 348516 w 5015709"/>
                  <a:gd name="connsiteY109" fmla="*/ 1643812 h 4745608"/>
                  <a:gd name="connsiteX110" fmla="*/ 653097 w 5015709"/>
                  <a:gd name="connsiteY110" fmla="*/ 1543920 h 4745608"/>
                  <a:gd name="connsiteX111" fmla="*/ 1072963 w 5015709"/>
                  <a:gd name="connsiteY111" fmla="*/ 1612008 h 4745608"/>
                  <a:gd name="connsiteX112" fmla="*/ 1244413 w 5015709"/>
                  <a:gd name="connsiteY112" fmla="*/ 1657728 h 4745608"/>
                  <a:gd name="connsiteX113" fmla="*/ 1205766 w 5015709"/>
                  <a:gd name="connsiteY113" fmla="*/ 1451988 h 4745608"/>
                  <a:gd name="connsiteX114" fmla="*/ 1046313 w 5015709"/>
                  <a:gd name="connsiteY114" fmla="*/ 815409 h 4745608"/>
                  <a:gd name="connsiteX115" fmla="*/ 1221553 w 5015709"/>
                  <a:gd name="connsiteY115" fmla="*/ 1211958 h 4745608"/>
                  <a:gd name="connsiteX0" fmla="*/ 1221553 w 5063469"/>
                  <a:gd name="connsiteY0" fmla="*/ 1211958 h 4745608"/>
                  <a:gd name="connsiteX1" fmla="*/ 1343911 w 5063469"/>
                  <a:gd name="connsiteY1" fmla="*/ 1559828 h 4745608"/>
                  <a:gd name="connsiteX2" fmla="*/ 1553023 w 5063469"/>
                  <a:gd name="connsiteY2" fmla="*/ 1657728 h 4745608"/>
                  <a:gd name="connsiteX3" fmla="*/ 1907353 w 5063469"/>
                  <a:gd name="connsiteY3" fmla="*/ 1680588 h 4745608"/>
                  <a:gd name="connsiteX4" fmla="*/ 2021653 w 5063469"/>
                  <a:gd name="connsiteY4" fmla="*/ 1543428 h 4745608"/>
                  <a:gd name="connsiteX5" fmla="*/ 2124523 w 5063469"/>
                  <a:gd name="connsiteY5" fmla="*/ 1291968 h 4745608"/>
                  <a:gd name="connsiteX6" fmla="*/ 2124523 w 5063469"/>
                  <a:gd name="connsiteY6" fmla="*/ 1120518 h 4745608"/>
                  <a:gd name="connsiteX7" fmla="*/ 2068029 w 5063469"/>
                  <a:gd name="connsiteY7" fmla="*/ 825325 h 4745608"/>
                  <a:gd name="connsiteX8" fmla="*/ 2078803 w 5063469"/>
                  <a:gd name="connsiteY8" fmla="*/ 777618 h 4745608"/>
                  <a:gd name="connsiteX9" fmla="*/ 2170243 w 5063469"/>
                  <a:gd name="connsiteY9" fmla="*/ 1086228 h 4745608"/>
                  <a:gd name="connsiteX10" fmla="*/ 2215963 w 5063469"/>
                  <a:gd name="connsiteY10" fmla="*/ 1269108 h 4745608"/>
                  <a:gd name="connsiteX11" fmla="*/ 2284543 w 5063469"/>
                  <a:gd name="connsiteY11" fmla="*/ 1303398 h 4745608"/>
                  <a:gd name="connsiteX12" fmla="*/ 2330263 w 5063469"/>
                  <a:gd name="connsiteY12" fmla="*/ 1166238 h 4745608"/>
                  <a:gd name="connsiteX13" fmla="*/ 2467423 w 5063469"/>
                  <a:gd name="connsiteY13" fmla="*/ 880488 h 4745608"/>
                  <a:gd name="connsiteX14" fmla="*/ 2558863 w 5063469"/>
                  <a:gd name="connsiteY14" fmla="*/ 640458 h 4745608"/>
                  <a:gd name="connsiteX15" fmla="*/ 2616013 w 5063469"/>
                  <a:gd name="connsiteY15" fmla="*/ 537588 h 4745608"/>
                  <a:gd name="connsiteX16" fmla="*/ 2558863 w 5063469"/>
                  <a:gd name="connsiteY16" fmla="*/ 789048 h 4745608"/>
                  <a:gd name="connsiteX17" fmla="*/ 2444563 w 5063469"/>
                  <a:gd name="connsiteY17" fmla="*/ 1097658 h 4745608"/>
                  <a:gd name="connsiteX18" fmla="*/ 2375983 w 5063469"/>
                  <a:gd name="connsiteY18" fmla="*/ 1406268 h 4745608"/>
                  <a:gd name="connsiteX19" fmla="*/ 2558863 w 5063469"/>
                  <a:gd name="connsiteY19" fmla="*/ 1577718 h 4745608"/>
                  <a:gd name="connsiteX20" fmla="*/ 2878903 w 5063469"/>
                  <a:gd name="connsiteY20" fmla="*/ 1657728 h 4745608"/>
                  <a:gd name="connsiteX21" fmla="*/ 3187513 w 5063469"/>
                  <a:gd name="connsiteY21" fmla="*/ 1657728 h 4745608"/>
                  <a:gd name="connsiteX22" fmla="*/ 3370393 w 5063469"/>
                  <a:gd name="connsiteY22" fmla="*/ 1566288 h 4745608"/>
                  <a:gd name="connsiteX23" fmla="*/ 3488066 w 5063469"/>
                  <a:gd name="connsiteY23" fmla="*/ 1246753 h 4745608"/>
                  <a:gd name="connsiteX24" fmla="*/ 3495138 w 5063469"/>
                  <a:gd name="connsiteY24" fmla="*/ 1115548 h 4745608"/>
                  <a:gd name="connsiteX25" fmla="*/ 3493650 w 5063469"/>
                  <a:gd name="connsiteY25" fmla="*/ 1063976 h 4745608"/>
                  <a:gd name="connsiteX26" fmla="*/ 3450403 w 5063469"/>
                  <a:gd name="connsiteY26" fmla="*/ 777618 h 4745608"/>
                  <a:gd name="connsiteX27" fmla="*/ 3119893 w 5063469"/>
                  <a:gd name="connsiteY27" fmla="*/ 321571 h 4745608"/>
                  <a:gd name="connsiteX28" fmla="*/ 3497351 w 5063469"/>
                  <a:gd name="connsiteY28" fmla="*/ 674883 h 4745608"/>
                  <a:gd name="connsiteX29" fmla="*/ 3759013 w 5063469"/>
                  <a:gd name="connsiteY29" fmla="*/ 571878 h 4745608"/>
                  <a:gd name="connsiteX30" fmla="*/ 3999043 w 5063469"/>
                  <a:gd name="connsiteY30" fmla="*/ 91818 h 4745608"/>
                  <a:gd name="connsiteX31" fmla="*/ 4033333 w 5063469"/>
                  <a:gd name="connsiteY31" fmla="*/ 11808 h 4745608"/>
                  <a:gd name="connsiteX32" fmla="*/ 3984569 w 5063469"/>
                  <a:gd name="connsiteY32" fmla="*/ 247366 h 4745608"/>
                  <a:gd name="connsiteX33" fmla="*/ 3812791 w 5063469"/>
                  <a:gd name="connsiteY33" fmla="*/ 647417 h 4745608"/>
                  <a:gd name="connsiteX34" fmla="*/ 3592906 w 5063469"/>
                  <a:gd name="connsiteY34" fmla="*/ 811408 h 4745608"/>
                  <a:gd name="connsiteX35" fmla="*/ 3604425 w 5063469"/>
                  <a:gd name="connsiteY35" fmla="*/ 999253 h 4745608"/>
                  <a:gd name="connsiteX36" fmla="*/ 3872985 w 5063469"/>
                  <a:gd name="connsiteY36" fmla="*/ 881976 h 4745608"/>
                  <a:gd name="connsiteX37" fmla="*/ 4200754 w 5063469"/>
                  <a:gd name="connsiteY37" fmla="*/ 774136 h 4745608"/>
                  <a:gd name="connsiteX38" fmla="*/ 4064251 w 5063469"/>
                  <a:gd name="connsiteY38" fmla="*/ 847195 h 4745608"/>
                  <a:gd name="connsiteX39" fmla="*/ 3818880 w 5063469"/>
                  <a:gd name="connsiteY39" fmla="*/ 991305 h 4745608"/>
                  <a:gd name="connsiteX40" fmla="*/ 3658531 w 5063469"/>
                  <a:gd name="connsiteY40" fmla="*/ 1093178 h 4745608"/>
                  <a:gd name="connsiteX41" fmla="*/ 3622838 w 5063469"/>
                  <a:gd name="connsiteY41" fmla="*/ 1221401 h 4745608"/>
                  <a:gd name="connsiteX42" fmla="*/ 3577446 w 5063469"/>
                  <a:gd name="connsiteY42" fmla="*/ 1500691 h 4745608"/>
                  <a:gd name="connsiteX43" fmla="*/ 3461833 w 5063469"/>
                  <a:gd name="connsiteY43" fmla="*/ 1726308 h 4745608"/>
                  <a:gd name="connsiteX44" fmla="*/ 3278953 w 5063469"/>
                  <a:gd name="connsiteY44" fmla="*/ 2034918 h 4745608"/>
                  <a:gd name="connsiteX45" fmla="*/ 3288742 w 5063469"/>
                  <a:gd name="connsiteY45" fmla="*/ 2273460 h 4745608"/>
                  <a:gd name="connsiteX46" fmla="*/ 3434288 w 5063469"/>
                  <a:gd name="connsiteY46" fmla="*/ 2417577 h 4745608"/>
                  <a:gd name="connsiteX47" fmla="*/ 3781217 w 5063469"/>
                  <a:gd name="connsiteY47" fmla="*/ 2618845 h 4745608"/>
                  <a:gd name="connsiteX48" fmla="*/ 4079053 w 5063469"/>
                  <a:gd name="connsiteY48" fmla="*/ 2777868 h 4745608"/>
                  <a:gd name="connsiteX49" fmla="*/ 5011598 w 5063469"/>
                  <a:gd name="connsiteY49" fmla="*/ 3189329 h 4745608"/>
                  <a:gd name="connsiteX50" fmla="*/ 4940575 w 5063469"/>
                  <a:gd name="connsiteY50" fmla="*/ 3376168 h 4745608"/>
                  <a:gd name="connsiteX51" fmla="*/ 4070190 w 5063469"/>
                  <a:gd name="connsiteY51" fmla="*/ 3021367 h 4745608"/>
                  <a:gd name="connsiteX52" fmla="*/ 3460193 w 5063469"/>
                  <a:gd name="connsiteY52" fmla="*/ 2852901 h 4745608"/>
                  <a:gd name="connsiteX53" fmla="*/ 3217865 w 5063469"/>
                  <a:gd name="connsiteY53" fmla="*/ 2829045 h 4745608"/>
                  <a:gd name="connsiteX54" fmla="*/ 3025524 w 5063469"/>
                  <a:gd name="connsiteY54" fmla="*/ 2858861 h 4745608"/>
                  <a:gd name="connsiteX55" fmla="*/ 2832855 w 5063469"/>
                  <a:gd name="connsiteY55" fmla="*/ 2930924 h 4745608"/>
                  <a:gd name="connsiteX56" fmla="*/ 2820111 w 5063469"/>
                  <a:gd name="connsiteY56" fmla="*/ 3026344 h 4745608"/>
                  <a:gd name="connsiteX57" fmla="*/ 2959241 w 5063469"/>
                  <a:gd name="connsiteY57" fmla="*/ 3167976 h 4745608"/>
                  <a:gd name="connsiteX58" fmla="*/ 3176083 w 5063469"/>
                  <a:gd name="connsiteY58" fmla="*/ 3269358 h 4745608"/>
                  <a:gd name="connsiteX59" fmla="*/ 3388239 w 5063469"/>
                  <a:gd name="connsiteY59" fmla="*/ 3442290 h 4745608"/>
                  <a:gd name="connsiteX60" fmla="*/ 3212014 w 5063469"/>
                  <a:gd name="connsiteY60" fmla="*/ 3336948 h 4745608"/>
                  <a:gd name="connsiteX61" fmla="*/ 3004633 w 5063469"/>
                  <a:gd name="connsiteY61" fmla="*/ 3276814 h 4745608"/>
                  <a:gd name="connsiteX62" fmla="*/ 2771676 w 5063469"/>
                  <a:gd name="connsiteY62" fmla="*/ 3166987 h 4745608"/>
                  <a:gd name="connsiteX63" fmla="*/ 2638873 w 5063469"/>
                  <a:gd name="connsiteY63" fmla="*/ 3097908 h 4745608"/>
                  <a:gd name="connsiteX64" fmla="*/ 2570293 w 5063469"/>
                  <a:gd name="connsiteY64" fmla="*/ 3109338 h 4745608"/>
                  <a:gd name="connsiteX65" fmla="*/ 2525557 w 5063469"/>
                  <a:gd name="connsiteY65" fmla="*/ 3326508 h 4745608"/>
                  <a:gd name="connsiteX66" fmla="*/ 2584349 w 5063469"/>
                  <a:gd name="connsiteY66" fmla="*/ 3577470 h 4745608"/>
                  <a:gd name="connsiteX67" fmla="*/ 2663703 w 5063469"/>
                  <a:gd name="connsiteY67" fmla="*/ 3996904 h 4745608"/>
                  <a:gd name="connsiteX68" fmla="*/ 2633113 w 5063469"/>
                  <a:gd name="connsiteY68" fmla="*/ 4192703 h 4745608"/>
                  <a:gd name="connsiteX69" fmla="*/ 2539703 w 5063469"/>
                  <a:gd name="connsiteY69" fmla="*/ 4455574 h 4745608"/>
                  <a:gd name="connsiteX70" fmla="*/ 2595212 w 5063469"/>
                  <a:gd name="connsiteY70" fmla="*/ 3945217 h 4745608"/>
                  <a:gd name="connsiteX71" fmla="*/ 2481240 w 5063469"/>
                  <a:gd name="connsiteY71" fmla="*/ 3566538 h 4745608"/>
                  <a:gd name="connsiteX72" fmla="*/ 2307403 w 5063469"/>
                  <a:gd name="connsiteY72" fmla="*/ 3166488 h 4745608"/>
                  <a:gd name="connsiteX73" fmla="*/ 2261683 w 5063469"/>
                  <a:gd name="connsiteY73" fmla="*/ 3063618 h 4745608"/>
                  <a:gd name="connsiteX74" fmla="*/ 2078803 w 5063469"/>
                  <a:gd name="connsiteY74" fmla="*/ 2949318 h 4745608"/>
                  <a:gd name="connsiteX75" fmla="*/ 1824299 w 5063469"/>
                  <a:gd name="connsiteY75" fmla="*/ 3002494 h 4745608"/>
                  <a:gd name="connsiteX76" fmla="*/ 1412162 w 5063469"/>
                  <a:gd name="connsiteY76" fmla="*/ 3235573 h 4745608"/>
                  <a:gd name="connsiteX77" fmla="*/ 1381573 w 5063469"/>
                  <a:gd name="connsiteY77" fmla="*/ 3680838 h 4745608"/>
                  <a:gd name="connsiteX78" fmla="*/ 1340867 w 5063469"/>
                  <a:gd name="connsiteY78" fmla="*/ 3980504 h 4745608"/>
                  <a:gd name="connsiteX79" fmla="*/ 1197619 w 5063469"/>
                  <a:gd name="connsiteY79" fmla="*/ 4738831 h 4745608"/>
                  <a:gd name="connsiteX80" fmla="*/ 1220896 w 5063469"/>
                  <a:gd name="connsiteY80" fmla="*/ 4338309 h 4745608"/>
                  <a:gd name="connsiteX81" fmla="*/ 1242772 w 5063469"/>
                  <a:gd name="connsiteY81" fmla="*/ 4080888 h 4745608"/>
                  <a:gd name="connsiteX82" fmla="*/ 1198693 w 5063469"/>
                  <a:gd name="connsiteY82" fmla="*/ 3909438 h 4745608"/>
                  <a:gd name="connsiteX83" fmla="*/ 970093 w 5063469"/>
                  <a:gd name="connsiteY83" fmla="*/ 3989448 h 4745608"/>
                  <a:gd name="connsiteX84" fmla="*/ 766328 w 5063469"/>
                  <a:gd name="connsiteY84" fmla="*/ 4131990 h 4745608"/>
                  <a:gd name="connsiteX85" fmla="*/ 555808 w 5063469"/>
                  <a:gd name="connsiteY85" fmla="*/ 4355688 h 4745608"/>
                  <a:gd name="connsiteX86" fmla="*/ 785900 w 5063469"/>
                  <a:gd name="connsiteY86" fmla="*/ 4017771 h 4745608"/>
                  <a:gd name="connsiteX87" fmla="*/ 1130113 w 5063469"/>
                  <a:gd name="connsiteY87" fmla="*/ 3817500 h 4745608"/>
                  <a:gd name="connsiteX88" fmla="*/ 1278703 w 5063469"/>
                  <a:gd name="connsiteY88" fmla="*/ 3726558 h 4745608"/>
                  <a:gd name="connsiteX89" fmla="*/ 1269661 w 5063469"/>
                  <a:gd name="connsiteY89" fmla="*/ 3390117 h 4745608"/>
                  <a:gd name="connsiteX90" fmla="*/ 1309620 w 5063469"/>
                  <a:gd name="connsiteY90" fmla="*/ 3169963 h 4745608"/>
                  <a:gd name="connsiteX91" fmla="*/ 1393003 w 5063469"/>
                  <a:gd name="connsiteY91" fmla="*/ 3052188 h 4745608"/>
                  <a:gd name="connsiteX92" fmla="*/ 1080693 w 5063469"/>
                  <a:gd name="connsiteY92" fmla="*/ 2984604 h 4745608"/>
                  <a:gd name="connsiteX93" fmla="*/ 663453 w 5063469"/>
                  <a:gd name="connsiteY93" fmla="*/ 3023360 h 4745608"/>
                  <a:gd name="connsiteX94" fmla="*/ 235111 w 5063469"/>
                  <a:gd name="connsiteY94" fmla="*/ 3217172 h 4745608"/>
                  <a:gd name="connsiteX95" fmla="*/ 421453 w 5063469"/>
                  <a:gd name="connsiteY95" fmla="*/ 3029328 h 4745608"/>
                  <a:gd name="connsiteX96" fmla="*/ 627193 w 5063469"/>
                  <a:gd name="connsiteY96" fmla="*/ 2926458 h 4745608"/>
                  <a:gd name="connsiteX97" fmla="*/ 854480 w 5063469"/>
                  <a:gd name="connsiteY97" fmla="*/ 2889178 h 4745608"/>
                  <a:gd name="connsiteX98" fmla="*/ 1149272 w 5063469"/>
                  <a:gd name="connsiteY98" fmla="*/ 2889676 h 4745608"/>
                  <a:gd name="connsiteX99" fmla="*/ 1531894 w 5063469"/>
                  <a:gd name="connsiteY99" fmla="*/ 2917507 h 4745608"/>
                  <a:gd name="connsiteX100" fmla="*/ 1860559 w 5063469"/>
                  <a:gd name="connsiteY100" fmla="*/ 2766431 h 4745608"/>
                  <a:gd name="connsiteX101" fmla="*/ 1701613 w 5063469"/>
                  <a:gd name="connsiteY101" fmla="*/ 2263518 h 4745608"/>
                  <a:gd name="connsiteX102" fmla="*/ 1690183 w 5063469"/>
                  <a:gd name="connsiteY102" fmla="*/ 1966338 h 4745608"/>
                  <a:gd name="connsiteX103" fmla="*/ 1381991 w 5063469"/>
                  <a:gd name="connsiteY103" fmla="*/ 1841604 h 4745608"/>
                  <a:gd name="connsiteX104" fmla="*/ 1095823 w 5063469"/>
                  <a:gd name="connsiteY104" fmla="*/ 1714878 h 4745608"/>
                  <a:gd name="connsiteX105" fmla="*/ 746507 w 5063469"/>
                  <a:gd name="connsiteY105" fmla="*/ 1626415 h 4745608"/>
                  <a:gd name="connsiteX106" fmla="*/ 352873 w 5063469"/>
                  <a:gd name="connsiteY106" fmla="*/ 1726308 h 4745608"/>
                  <a:gd name="connsiteX107" fmla="*/ 113171 w 5063469"/>
                  <a:gd name="connsiteY107" fmla="*/ 1763582 h 4745608"/>
                  <a:gd name="connsiteX108" fmla="*/ 9973 w 5063469"/>
                  <a:gd name="connsiteY108" fmla="*/ 1737738 h 4745608"/>
                  <a:gd name="connsiteX109" fmla="*/ 348516 w 5063469"/>
                  <a:gd name="connsiteY109" fmla="*/ 1643812 h 4745608"/>
                  <a:gd name="connsiteX110" fmla="*/ 653097 w 5063469"/>
                  <a:gd name="connsiteY110" fmla="*/ 1543920 h 4745608"/>
                  <a:gd name="connsiteX111" fmla="*/ 1072963 w 5063469"/>
                  <a:gd name="connsiteY111" fmla="*/ 1612008 h 4745608"/>
                  <a:gd name="connsiteX112" fmla="*/ 1244413 w 5063469"/>
                  <a:gd name="connsiteY112" fmla="*/ 1657728 h 4745608"/>
                  <a:gd name="connsiteX113" fmla="*/ 1205766 w 5063469"/>
                  <a:gd name="connsiteY113" fmla="*/ 1451988 h 4745608"/>
                  <a:gd name="connsiteX114" fmla="*/ 1046313 w 5063469"/>
                  <a:gd name="connsiteY114" fmla="*/ 815409 h 4745608"/>
                  <a:gd name="connsiteX115" fmla="*/ 1221553 w 5063469"/>
                  <a:gd name="connsiteY115" fmla="*/ 1211958 h 4745608"/>
                  <a:gd name="connsiteX0" fmla="*/ 1221553 w 5015379"/>
                  <a:gd name="connsiteY0" fmla="*/ 1211958 h 4745608"/>
                  <a:gd name="connsiteX1" fmla="*/ 1343911 w 5015379"/>
                  <a:gd name="connsiteY1" fmla="*/ 1559828 h 4745608"/>
                  <a:gd name="connsiteX2" fmla="*/ 1553023 w 5015379"/>
                  <a:gd name="connsiteY2" fmla="*/ 1657728 h 4745608"/>
                  <a:gd name="connsiteX3" fmla="*/ 1907353 w 5015379"/>
                  <a:gd name="connsiteY3" fmla="*/ 1680588 h 4745608"/>
                  <a:gd name="connsiteX4" fmla="*/ 2021653 w 5015379"/>
                  <a:gd name="connsiteY4" fmla="*/ 1543428 h 4745608"/>
                  <a:gd name="connsiteX5" fmla="*/ 2124523 w 5015379"/>
                  <a:gd name="connsiteY5" fmla="*/ 1291968 h 4745608"/>
                  <a:gd name="connsiteX6" fmla="*/ 2124523 w 5015379"/>
                  <a:gd name="connsiteY6" fmla="*/ 1120518 h 4745608"/>
                  <a:gd name="connsiteX7" fmla="*/ 2068029 w 5015379"/>
                  <a:gd name="connsiteY7" fmla="*/ 825325 h 4745608"/>
                  <a:gd name="connsiteX8" fmla="*/ 2078803 w 5015379"/>
                  <a:gd name="connsiteY8" fmla="*/ 777618 h 4745608"/>
                  <a:gd name="connsiteX9" fmla="*/ 2170243 w 5015379"/>
                  <a:gd name="connsiteY9" fmla="*/ 1086228 h 4745608"/>
                  <a:gd name="connsiteX10" fmla="*/ 2215963 w 5015379"/>
                  <a:gd name="connsiteY10" fmla="*/ 1269108 h 4745608"/>
                  <a:gd name="connsiteX11" fmla="*/ 2284543 w 5015379"/>
                  <a:gd name="connsiteY11" fmla="*/ 1303398 h 4745608"/>
                  <a:gd name="connsiteX12" fmla="*/ 2330263 w 5015379"/>
                  <a:gd name="connsiteY12" fmla="*/ 1166238 h 4745608"/>
                  <a:gd name="connsiteX13" fmla="*/ 2467423 w 5015379"/>
                  <a:gd name="connsiteY13" fmla="*/ 880488 h 4745608"/>
                  <a:gd name="connsiteX14" fmla="*/ 2558863 w 5015379"/>
                  <a:gd name="connsiteY14" fmla="*/ 640458 h 4745608"/>
                  <a:gd name="connsiteX15" fmla="*/ 2616013 w 5015379"/>
                  <a:gd name="connsiteY15" fmla="*/ 537588 h 4745608"/>
                  <a:gd name="connsiteX16" fmla="*/ 2558863 w 5015379"/>
                  <a:gd name="connsiteY16" fmla="*/ 789048 h 4745608"/>
                  <a:gd name="connsiteX17" fmla="*/ 2444563 w 5015379"/>
                  <a:gd name="connsiteY17" fmla="*/ 1097658 h 4745608"/>
                  <a:gd name="connsiteX18" fmla="*/ 2375983 w 5015379"/>
                  <a:gd name="connsiteY18" fmla="*/ 1406268 h 4745608"/>
                  <a:gd name="connsiteX19" fmla="*/ 2558863 w 5015379"/>
                  <a:gd name="connsiteY19" fmla="*/ 1577718 h 4745608"/>
                  <a:gd name="connsiteX20" fmla="*/ 2878903 w 5015379"/>
                  <a:gd name="connsiteY20" fmla="*/ 1657728 h 4745608"/>
                  <a:gd name="connsiteX21" fmla="*/ 3187513 w 5015379"/>
                  <a:gd name="connsiteY21" fmla="*/ 1657728 h 4745608"/>
                  <a:gd name="connsiteX22" fmla="*/ 3370393 w 5015379"/>
                  <a:gd name="connsiteY22" fmla="*/ 1566288 h 4745608"/>
                  <a:gd name="connsiteX23" fmla="*/ 3488066 w 5015379"/>
                  <a:gd name="connsiteY23" fmla="*/ 1246753 h 4745608"/>
                  <a:gd name="connsiteX24" fmla="*/ 3495138 w 5015379"/>
                  <a:gd name="connsiteY24" fmla="*/ 1115548 h 4745608"/>
                  <a:gd name="connsiteX25" fmla="*/ 3493650 w 5015379"/>
                  <a:gd name="connsiteY25" fmla="*/ 1063976 h 4745608"/>
                  <a:gd name="connsiteX26" fmla="*/ 3450403 w 5015379"/>
                  <a:gd name="connsiteY26" fmla="*/ 777618 h 4745608"/>
                  <a:gd name="connsiteX27" fmla="*/ 3119893 w 5015379"/>
                  <a:gd name="connsiteY27" fmla="*/ 321571 h 4745608"/>
                  <a:gd name="connsiteX28" fmla="*/ 3497351 w 5015379"/>
                  <a:gd name="connsiteY28" fmla="*/ 674883 h 4745608"/>
                  <a:gd name="connsiteX29" fmla="*/ 3759013 w 5015379"/>
                  <a:gd name="connsiteY29" fmla="*/ 571878 h 4745608"/>
                  <a:gd name="connsiteX30" fmla="*/ 3999043 w 5015379"/>
                  <a:gd name="connsiteY30" fmla="*/ 91818 h 4745608"/>
                  <a:gd name="connsiteX31" fmla="*/ 4033333 w 5015379"/>
                  <a:gd name="connsiteY31" fmla="*/ 11808 h 4745608"/>
                  <a:gd name="connsiteX32" fmla="*/ 3984569 w 5015379"/>
                  <a:gd name="connsiteY32" fmla="*/ 247366 h 4745608"/>
                  <a:gd name="connsiteX33" fmla="*/ 3812791 w 5015379"/>
                  <a:gd name="connsiteY33" fmla="*/ 647417 h 4745608"/>
                  <a:gd name="connsiteX34" fmla="*/ 3592906 w 5015379"/>
                  <a:gd name="connsiteY34" fmla="*/ 811408 h 4745608"/>
                  <a:gd name="connsiteX35" fmla="*/ 3604425 w 5015379"/>
                  <a:gd name="connsiteY35" fmla="*/ 999253 h 4745608"/>
                  <a:gd name="connsiteX36" fmla="*/ 3872985 w 5015379"/>
                  <a:gd name="connsiteY36" fmla="*/ 881976 h 4745608"/>
                  <a:gd name="connsiteX37" fmla="*/ 4200754 w 5015379"/>
                  <a:gd name="connsiteY37" fmla="*/ 774136 h 4745608"/>
                  <a:gd name="connsiteX38" fmla="*/ 4064251 w 5015379"/>
                  <a:gd name="connsiteY38" fmla="*/ 847195 h 4745608"/>
                  <a:gd name="connsiteX39" fmla="*/ 3818880 w 5015379"/>
                  <a:gd name="connsiteY39" fmla="*/ 991305 h 4745608"/>
                  <a:gd name="connsiteX40" fmla="*/ 3658531 w 5015379"/>
                  <a:gd name="connsiteY40" fmla="*/ 1093178 h 4745608"/>
                  <a:gd name="connsiteX41" fmla="*/ 3622838 w 5015379"/>
                  <a:gd name="connsiteY41" fmla="*/ 1221401 h 4745608"/>
                  <a:gd name="connsiteX42" fmla="*/ 3577446 w 5015379"/>
                  <a:gd name="connsiteY42" fmla="*/ 1500691 h 4745608"/>
                  <a:gd name="connsiteX43" fmla="*/ 3461833 w 5015379"/>
                  <a:gd name="connsiteY43" fmla="*/ 1726308 h 4745608"/>
                  <a:gd name="connsiteX44" fmla="*/ 3278953 w 5015379"/>
                  <a:gd name="connsiteY44" fmla="*/ 2034918 h 4745608"/>
                  <a:gd name="connsiteX45" fmla="*/ 3288742 w 5015379"/>
                  <a:gd name="connsiteY45" fmla="*/ 2273460 h 4745608"/>
                  <a:gd name="connsiteX46" fmla="*/ 3434288 w 5015379"/>
                  <a:gd name="connsiteY46" fmla="*/ 2417577 h 4745608"/>
                  <a:gd name="connsiteX47" fmla="*/ 3781217 w 5015379"/>
                  <a:gd name="connsiteY47" fmla="*/ 2618845 h 4745608"/>
                  <a:gd name="connsiteX48" fmla="*/ 4079053 w 5015379"/>
                  <a:gd name="connsiteY48" fmla="*/ 2777868 h 4745608"/>
                  <a:gd name="connsiteX49" fmla="*/ 5011598 w 5015379"/>
                  <a:gd name="connsiteY49" fmla="*/ 3189329 h 4745608"/>
                  <a:gd name="connsiteX50" fmla="*/ 4940575 w 5015379"/>
                  <a:gd name="connsiteY50" fmla="*/ 3376168 h 4745608"/>
                  <a:gd name="connsiteX51" fmla="*/ 4070190 w 5015379"/>
                  <a:gd name="connsiteY51" fmla="*/ 3021367 h 4745608"/>
                  <a:gd name="connsiteX52" fmla="*/ 3460193 w 5015379"/>
                  <a:gd name="connsiteY52" fmla="*/ 2852901 h 4745608"/>
                  <a:gd name="connsiteX53" fmla="*/ 3217865 w 5015379"/>
                  <a:gd name="connsiteY53" fmla="*/ 2829045 h 4745608"/>
                  <a:gd name="connsiteX54" fmla="*/ 3025524 w 5015379"/>
                  <a:gd name="connsiteY54" fmla="*/ 2858861 h 4745608"/>
                  <a:gd name="connsiteX55" fmla="*/ 2832855 w 5015379"/>
                  <a:gd name="connsiteY55" fmla="*/ 2930924 h 4745608"/>
                  <a:gd name="connsiteX56" fmla="*/ 2820111 w 5015379"/>
                  <a:gd name="connsiteY56" fmla="*/ 3026344 h 4745608"/>
                  <a:gd name="connsiteX57" fmla="*/ 2959241 w 5015379"/>
                  <a:gd name="connsiteY57" fmla="*/ 3167976 h 4745608"/>
                  <a:gd name="connsiteX58" fmla="*/ 3176083 w 5015379"/>
                  <a:gd name="connsiteY58" fmla="*/ 3269358 h 4745608"/>
                  <a:gd name="connsiteX59" fmla="*/ 3388239 w 5015379"/>
                  <a:gd name="connsiteY59" fmla="*/ 3442290 h 4745608"/>
                  <a:gd name="connsiteX60" fmla="*/ 3212014 w 5015379"/>
                  <a:gd name="connsiteY60" fmla="*/ 3336948 h 4745608"/>
                  <a:gd name="connsiteX61" fmla="*/ 3004633 w 5015379"/>
                  <a:gd name="connsiteY61" fmla="*/ 3276814 h 4745608"/>
                  <a:gd name="connsiteX62" fmla="*/ 2771676 w 5015379"/>
                  <a:gd name="connsiteY62" fmla="*/ 3166987 h 4745608"/>
                  <a:gd name="connsiteX63" fmla="*/ 2638873 w 5015379"/>
                  <a:gd name="connsiteY63" fmla="*/ 3097908 h 4745608"/>
                  <a:gd name="connsiteX64" fmla="*/ 2570293 w 5015379"/>
                  <a:gd name="connsiteY64" fmla="*/ 3109338 h 4745608"/>
                  <a:gd name="connsiteX65" fmla="*/ 2525557 w 5015379"/>
                  <a:gd name="connsiteY65" fmla="*/ 3326508 h 4745608"/>
                  <a:gd name="connsiteX66" fmla="*/ 2584349 w 5015379"/>
                  <a:gd name="connsiteY66" fmla="*/ 3577470 h 4745608"/>
                  <a:gd name="connsiteX67" fmla="*/ 2663703 w 5015379"/>
                  <a:gd name="connsiteY67" fmla="*/ 3996904 h 4745608"/>
                  <a:gd name="connsiteX68" fmla="*/ 2633113 w 5015379"/>
                  <a:gd name="connsiteY68" fmla="*/ 4192703 h 4745608"/>
                  <a:gd name="connsiteX69" fmla="*/ 2539703 w 5015379"/>
                  <a:gd name="connsiteY69" fmla="*/ 4455574 h 4745608"/>
                  <a:gd name="connsiteX70" fmla="*/ 2595212 w 5015379"/>
                  <a:gd name="connsiteY70" fmla="*/ 3945217 h 4745608"/>
                  <a:gd name="connsiteX71" fmla="*/ 2481240 w 5015379"/>
                  <a:gd name="connsiteY71" fmla="*/ 3566538 h 4745608"/>
                  <a:gd name="connsiteX72" fmla="*/ 2307403 w 5015379"/>
                  <a:gd name="connsiteY72" fmla="*/ 3166488 h 4745608"/>
                  <a:gd name="connsiteX73" fmla="*/ 2261683 w 5015379"/>
                  <a:gd name="connsiteY73" fmla="*/ 3063618 h 4745608"/>
                  <a:gd name="connsiteX74" fmla="*/ 2078803 w 5015379"/>
                  <a:gd name="connsiteY74" fmla="*/ 2949318 h 4745608"/>
                  <a:gd name="connsiteX75" fmla="*/ 1824299 w 5015379"/>
                  <a:gd name="connsiteY75" fmla="*/ 3002494 h 4745608"/>
                  <a:gd name="connsiteX76" fmla="*/ 1412162 w 5015379"/>
                  <a:gd name="connsiteY76" fmla="*/ 3235573 h 4745608"/>
                  <a:gd name="connsiteX77" fmla="*/ 1381573 w 5015379"/>
                  <a:gd name="connsiteY77" fmla="*/ 3680838 h 4745608"/>
                  <a:gd name="connsiteX78" fmla="*/ 1340867 w 5015379"/>
                  <a:gd name="connsiteY78" fmla="*/ 3980504 h 4745608"/>
                  <a:gd name="connsiteX79" fmla="*/ 1197619 w 5015379"/>
                  <a:gd name="connsiteY79" fmla="*/ 4738831 h 4745608"/>
                  <a:gd name="connsiteX80" fmla="*/ 1220896 w 5015379"/>
                  <a:gd name="connsiteY80" fmla="*/ 4338309 h 4745608"/>
                  <a:gd name="connsiteX81" fmla="*/ 1242772 w 5015379"/>
                  <a:gd name="connsiteY81" fmla="*/ 4080888 h 4745608"/>
                  <a:gd name="connsiteX82" fmla="*/ 1198693 w 5015379"/>
                  <a:gd name="connsiteY82" fmla="*/ 3909438 h 4745608"/>
                  <a:gd name="connsiteX83" fmla="*/ 970093 w 5015379"/>
                  <a:gd name="connsiteY83" fmla="*/ 3989448 h 4745608"/>
                  <a:gd name="connsiteX84" fmla="*/ 766328 w 5015379"/>
                  <a:gd name="connsiteY84" fmla="*/ 4131990 h 4745608"/>
                  <a:gd name="connsiteX85" fmla="*/ 555808 w 5015379"/>
                  <a:gd name="connsiteY85" fmla="*/ 4355688 h 4745608"/>
                  <a:gd name="connsiteX86" fmla="*/ 785900 w 5015379"/>
                  <a:gd name="connsiteY86" fmla="*/ 4017771 h 4745608"/>
                  <a:gd name="connsiteX87" fmla="*/ 1130113 w 5015379"/>
                  <a:gd name="connsiteY87" fmla="*/ 3817500 h 4745608"/>
                  <a:gd name="connsiteX88" fmla="*/ 1278703 w 5015379"/>
                  <a:gd name="connsiteY88" fmla="*/ 3726558 h 4745608"/>
                  <a:gd name="connsiteX89" fmla="*/ 1269661 w 5015379"/>
                  <a:gd name="connsiteY89" fmla="*/ 3390117 h 4745608"/>
                  <a:gd name="connsiteX90" fmla="*/ 1309620 w 5015379"/>
                  <a:gd name="connsiteY90" fmla="*/ 3169963 h 4745608"/>
                  <a:gd name="connsiteX91" fmla="*/ 1393003 w 5015379"/>
                  <a:gd name="connsiteY91" fmla="*/ 3052188 h 4745608"/>
                  <a:gd name="connsiteX92" fmla="*/ 1080693 w 5015379"/>
                  <a:gd name="connsiteY92" fmla="*/ 2984604 h 4745608"/>
                  <a:gd name="connsiteX93" fmla="*/ 663453 w 5015379"/>
                  <a:gd name="connsiteY93" fmla="*/ 3023360 h 4745608"/>
                  <a:gd name="connsiteX94" fmla="*/ 235111 w 5015379"/>
                  <a:gd name="connsiteY94" fmla="*/ 3217172 h 4745608"/>
                  <a:gd name="connsiteX95" fmla="*/ 421453 w 5015379"/>
                  <a:gd name="connsiteY95" fmla="*/ 3029328 h 4745608"/>
                  <a:gd name="connsiteX96" fmla="*/ 627193 w 5015379"/>
                  <a:gd name="connsiteY96" fmla="*/ 2926458 h 4745608"/>
                  <a:gd name="connsiteX97" fmla="*/ 854480 w 5015379"/>
                  <a:gd name="connsiteY97" fmla="*/ 2889178 h 4745608"/>
                  <a:gd name="connsiteX98" fmla="*/ 1149272 w 5015379"/>
                  <a:gd name="connsiteY98" fmla="*/ 2889676 h 4745608"/>
                  <a:gd name="connsiteX99" fmla="*/ 1531894 w 5015379"/>
                  <a:gd name="connsiteY99" fmla="*/ 2917507 h 4745608"/>
                  <a:gd name="connsiteX100" fmla="*/ 1860559 w 5015379"/>
                  <a:gd name="connsiteY100" fmla="*/ 2766431 h 4745608"/>
                  <a:gd name="connsiteX101" fmla="*/ 1701613 w 5015379"/>
                  <a:gd name="connsiteY101" fmla="*/ 2263518 h 4745608"/>
                  <a:gd name="connsiteX102" fmla="*/ 1690183 w 5015379"/>
                  <a:gd name="connsiteY102" fmla="*/ 1966338 h 4745608"/>
                  <a:gd name="connsiteX103" fmla="*/ 1381991 w 5015379"/>
                  <a:gd name="connsiteY103" fmla="*/ 1841604 h 4745608"/>
                  <a:gd name="connsiteX104" fmla="*/ 1095823 w 5015379"/>
                  <a:gd name="connsiteY104" fmla="*/ 1714878 h 4745608"/>
                  <a:gd name="connsiteX105" fmla="*/ 746507 w 5015379"/>
                  <a:gd name="connsiteY105" fmla="*/ 1626415 h 4745608"/>
                  <a:gd name="connsiteX106" fmla="*/ 352873 w 5015379"/>
                  <a:gd name="connsiteY106" fmla="*/ 1726308 h 4745608"/>
                  <a:gd name="connsiteX107" fmla="*/ 113171 w 5015379"/>
                  <a:gd name="connsiteY107" fmla="*/ 1763582 h 4745608"/>
                  <a:gd name="connsiteX108" fmla="*/ 9973 w 5015379"/>
                  <a:gd name="connsiteY108" fmla="*/ 1737738 h 4745608"/>
                  <a:gd name="connsiteX109" fmla="*/ 348516 w 5015379"/>
                  <a:gd name="connsiteY109" fmla="*/ 1643812 h 4745608"/>
                  <a:gd name="connsiteX110" fmla="*/ 653097 w 5015379"/>
                  <a:gd name="connsiteY110" fmla="*/ 1543920 h 4745608"/>
                  <a:gd name="connsiteX111" fmla="*/ 1072963 w 5015379"/>
                  <a:gd name="connsiteY111" fmla="*/ 1612008 h 4745608"/>
                  <a:gd name="connsiteX112" fmla="*/ 1244413 w 5015379"/>
                  <a:gd name="connsiteY112" fmla="*/ 1657728 h 4745608"/>
                  <a:gd name="connsiteX113" fmla="*/ 1205766 w 5015379"/>
                  <a:gd name="connsiteY113" fmla="*/ 1451988 h 4745608"/>
                  <a:gd name="connsiteX114" fmla="*/ 1046313 w 5015379"/>
                  <a:gd name="connsiteY114" fmla="*/ 815409 h 4745608"/>
                  <a:gd name="connsiteX115" fmla="*/ 1221553 w 5015379"/>
                  <a:gd name="connsiteY115" fmla="*/ 1211958 h 4745608"/>
                  <a:gd name="connsiteX0" fmla="*/ 1221553 w 5015379"/>
                  <a:gd name="connsiteY0" fmla="*/ 1211958 h 4745608"/>
                  <a:gd name="connsiteX1" fmla="*/ 1343911 w 5015379"/>
                  <a:gd name="connsiteY1" fmla="*/ 1559828 h 4745608"/>
                  <a:gd name="connsiteX2" fmla="*/ 1553023 w 5015379"/>
                  <a:gd name="connsiteY2" fmla="*/ 1657728 h 4745608"/>
                  <a:gd name="connsiteX3" fmla="*/ 1907353 w 5015379"/>
                  <a:gd name="connsiteY3" fmla="*/ 1680588 h 4745608"/>
                  <a:gd name="connsiteX4" fmla="*/ 2021653 w 5015379"/>
                  <a:gd name="connsiteY4" fmla="*/ 1543428 h 4745608"/>
                  <a:gd name="connsiteX5" fmla="*/ 2124523 w 5015379"/>
                  <a:gd name="connsiteY5" fmla="*/ 1291968 h 4745608"/>
                  <a:gd name="connsiteX6" fmla="*/ 2124523 w 5015379"/>
                  <a:gd name="connsiteY6" fmla="*/ 1120518 h 4745608"/>
                  <a:gd name="connsiteX7" fmla="*/ 2068029 w 5015379"/>
                  <a:gd name="connsiteY7" fmla="*/ 825325 h 4745608"/>
                  <a:gd name="connsiteX8" fmla="*/ 2078803 w 5015379"/>
                  <a:gd name="connsiteY8" fmla="*/ 777618 h 4745608"/>
                  <a:gd name="connsiteX9" fmla="*/ 2170243 w 5015379"/>
                  <a:gd name="connsiteY9" fmla="*/ 1086228 h 4745608"/>
                  <a:gd name="connsiteX10" fmla="*/ 2215963 w 5015379"/>
                  <a:gd name="connsiteY10" fmla="*/ 1269108 h 4745608"/>
                  <a:gd name="connsiteX11" fmla="*/ 2284543 w 5015379"/>
                  <a:gd name="connsiteY11" fmla="*/ 1303398 h 4745608"/>
                  <a:gd name="connsiteX12" fmla="*/ 2330263 w 5015379"/>
                  <a:gd name="connsiteY12" fmla="*/ 1166238 h 4745608"/>
                  <a:gd name="connsiteX13" fmla="*/ 2467423 w 5015379"/>
                  <a:gd name="connsiteY13" fmla="*/ 880488 h 4745608"/>
                  <a:gd name="connsiteX14" fmla="*/ 2558863 w 5015379"/>
                  <a:gd name="connsiteY14" fmla="*/ 640458 h 4745608"/>
                  <a:gd name="connsiteX15" fmla="*/ 2616013 w 5015379"/>
                  <a:gd name="connsiteY15" fmla="*/ 537588 h 4745608"/>
                  <a:gd name="connsiteX16" fmla="*/ 2558863 w 5015379"/>
                  <a:gd name="connsiteY16" fmla="*/ 789048 h 4745608"/>
                  <a:gd name="connsiteX17" fmla="*/ 2444563 w 5015379"/>
                  <a:gd name="connsiteY17" fmla="*/ 1097658 h 4745608"/>
                  <a:gd name="connsiteX18" fmla="*/ 2375983 w 5015379"/>
                  <a:gd name="connsiteY18" fmla="*/ 1406268 h 4745608"/>
                  <a:gd name="connsiteX19" fmla="*/ 2558863 w 5015379"/>
                  <a:gd name="connsiteY19" fmla="*/ 1577718 h 4745608"/>
                  <a:gd name="connsiteX20" fmla="*/ 2878903 w 5015379"/>
                  <a:gd name="connsiteY20" fmla="*/ 1657728 h 4745608"/>
                  <a:gd name="connsiteX21" fmla="*/ 3187513 w 5015379"/>
                  <a:gd name="connsiteY21" fmla="*/ 1657728 h 4745608"/>
                  <a:gd name="connsiteX22" fmla="*/ 3370393 w 5015379"/>
                  <a:gd name="connsiteY22" fmla="*/ 1566288 h 4745608"/>
                  <a:gd name="connsiteX23" fmla="*/ 3488066 w 5015379"/>
                  <a:gd name="connsiteY23" fmla="*/ 1246753 h 4745608"/>
                  <a:gd name="connsiteX24" fmla="*/ 3495138 w 5015379"/>
                  <a:gd name="connsiteY24" fmla="*/ 1115548 h 4745608"/>
                  <a:gd name="connsiteX25" fmla="*/ 3493650 w 5015379"/>
                  <a:gd name="connsiteY25" fmla="*/ 1063976 h 4745608"/>
                  <a:gd name="connsiteX26" fmla="*/ 3450403 w 5015379"/>
                  <a:gd name="connsiteY26" fmla="*/ 777618 h 4745608"/>
                  <a:gd name="connsiteX27" fmla="*/ 3119893 w 5015379"/>
                  <a:gd name="connsiteY27" fmla="*/ 321571 h 4745608"/>
                  <a:gd name="connsiteX28" fmla="*/ 3497351 w 5015379"/>
                  <a:gd name="connsiteY28" fmla="*/ 674883 h 4745608"/>
                  <a:gd name="connsiteX29" fmla="*/ 3759013 w 5015379"/>
                  <a:gd name="connsiteY29" fmla="*/ 571878 h 4745608"/>
                  <a:gd name="connsiteX30" fmla="*/ 3999043 w 5015379"/>
                  <a:gd name="connsiteY30" fmla="*/ 91818 h 4745608"/>
                  <a:gd name="connsiteX31" fmla="*/ 4033333 w 5015379"/>
                  <a:gd name="connsiteY31" fmla="*/ 11808 h 4745608"/>
                  <a:gd name="connsiteX32" fmla="*/ 3984569 w 5015379"/>
                  <a:gd name="connsiteY32" fmla="*/ 247366 h 4745608"/>
                  <a:gd name="connsiteX33" fmla="*/ 3812791 w 5015379"/>
                  <a:gd name="connsiteY33" fmla="*/ 647417 h 4745608"/>
                  <a:gd name="connsiteX34" fmla="*/ 3592906 w 5015379"/>
                  <a:gd name="connsiteY34" fmla="*/ 811408 h 4745608"/>
                  <a:gd name="connsiteX35" fmla="*/ 3604425 w 5015379"/>
                  <a:gd name="connsiteY35" fmla="*/ 999253 h 4745608"/>
                  <a:gd name="connsiteX36" fmla="*/ 3872985 w 5015379"/>
                  <a:gd name="connsiteY36" fmla="*/ 881976 h 4745608"/>
                  <a:gd name="connsiteX37" fmla="*/ 4200754 w 5015379"/>
                  <a:gd name="connsiteY37" fmla="*/ 774136 h 4745608"/>
                  <a:gd name="connsiteX38" fmla="*/ 4064251 w 5015379"/>
                  <a:gd name="connsiteY38" fmla="*/ 847195 h 4745608"/>
                  <a:gd name="connsiteX39" fmla="*/ 3818880 w 5015379"/>
                  <a:gd name="connsiteY39" fmla="*/ 991305 h 4745608"/>
                  <a:gd name="connsiteX40" fmla="*/ 3658531 w 5015379"/>
                  <a:gd name="connsiteY40" fmla="*/ 1093178 h 4745608"/>
                  <a:gd name="connsiteX41" fmla="*/ 3622838 w 5015379"/>
                  <a:gd name="connsiteY41" fmla="*/ 1221401 h 4745608"/>
                  <a:gd name="connsiteX42" fmla="*/ 3577446 w 5015379"/>
                  <a:gd name="connsiteY42" fmla="*/ 1500691 h 4745608"/>
                  <a:gd name="connsiteX43" fmla="*/ 3461833 w 5015379"/>
                  <a:gd name="connsiteY43" fmla="*/ 1726308 h 4745608"/>
                  <a:gd name="connsiteX44" fmla="*/ 3278953 w 5015379"/>
                  <a:gd name="connsiteY44" fmla="*/ 2034918 h 4745608"/>
                  <a:gd name="connsiteX45" fmla="*/ 3288742 w 5015379"/>
                  <a:gd name="connsiteY45" fmla="*/ 2273460 h 4745608"/>
                  <a:gd name="connsiteX46" fmla="*/ 3434288 w 5015379"/>
                  <a:gd name="connsiteY46" fmla="*/ 2417577 h 4745608"/>
                  <a:gd name="connsiteX47" fmla="*/ 3781217 w 5015379"/>
                  <a:gd name="connsiteY47" fmla="*/ 2618845 h 4745608"/>
                  <a:gd name="connsiteX48" fmla="*/ 4079053 w 5015379"/>
                  <a:gd name="connsiteY48" fmla="*/ 2777868 h 4745608"/>
                  <a:gd name="connsiteX49" fmla="*/ 5011598 w 5015379"/>
                  <a:gd name="connsiteY49" fmla="*/ 3189329 h 4745608"/>
                  <a:gd name="connsiteX50" fmla="*/ 4940575 w 5015379"/>
                  <a:gd name="connsiteY50" fmla="*/ 3376168 h 4745608"/>
                  <a:gd name="connsiteX51" fmla="*/ 3944371 w 5015379"/>
                  <a:gd name="connsiteY51" fmla="*/ 2976643 h 4745608"/>
                  <a:gd name="connsiteX52" fmla="*/ 3460193 w 5015379"/>
                  <a:gd name="connsiteY52" fmla="*/ 2852901 h 4745608"/>
                  <a:gd name="connsiteX53" fmla="*/ 3217865 w 5015379"/>
                  <a:gd name="connsiteY53" fmla="*/ 2829045 h 4745608"/>
                  <a:gd name="connsiteX54" fmla="*/ 3025524 w 5015379"/>
                  <a:gd name="connsiteY54" fmla="*/ 2858861 h 4745608"/>
                  <a:gd name="connsiteX55" fmla="*/ 2832855 w 5015379"/>
                  <a:gd name="connsiteY55" fmla="*/ 2930924 h 4745608"/>
                  <a:gd name="connsiteX56" fmla="*/ 2820111 w 5015379"/>
                  <a:gd name="connsiteY56" fmla="*/ 3026344 h 4745608"/>
                  <a:gd name="connsiteX57" fmla="*/ 2959241 w 5015379"/>
                  <a:gd name="connsiteY57" fmla="*/ 3167976 h 4745608"/>
                  <a:gd name="connsiteX58" fmla="*/ 3176083 w 5015379"/>
                  <a:gd name="connsiteY58" fmla="*/ 3269358 h 4745608"/>
                  <a:gd name="connsiteX59" fmla="*/ 3388239 w 5015379"/>
                  <a:gd name="connsiteY59" fmla="*/ 3442290 h 4745608"/>
                  <a:gd name="connsiteX60" fmla="*/ 3212014 w 5015379"/>
                  <a:gd name="connsiteY60" fmla="*/ 3336948 h 4745608"/>
                  <a:gd name="connsiteX61" fmla="*/ 3004633 w 5015379"/>
                  <a:gd name="connsiteY61" fmla="*/ 3276814 h 4745608"/>
                  <a:gd name="connsiteX62" fmla="*/ 2771676 w 5015379"/>
                  <a:gd name="connsiteY62" fmla="*/ 3166987 h 4745608"/>
                  <a:gd name="connsiteX63" fmla="*/ 2638873 w 5015379"/>
                  <a:gd name="connsiteY63" fmla="*/ 3097908 h 4745608"/>
                  <a:gd name="connsiteX64" fmla="*/ 2570293 w 5015379"/>
                  <a:gd name="connsiteY64" fmla="*/ 3109338 h 4745608"/>
                  <a:gd name="connsiteX65" fmla="*/ 2525557 w 5015379"/>
                  <a:gd name="connsiteY65" fmla="*/ 3326508 h 4745608"/>
                  <a:gd name="connsiteX66" fmla="*/ 2584349 w 5015379"/>
                  <a:gd name="connsiteY66" fmla="*/ 3577470 h 4745608"/>
                  <a:gd name="connsiteX67" fmla="*/ 2663703 w 5015379"/>
                  <a:gd name="connsiteY67" fmla="*/ 3996904 h 4745608"/>
                  <a:gd name="connsiteX68" fmla="*/ 2633113 w 5015379"/>
                  <a:gd name="connsiteY68" fmla="*/ 4192703 h 4745608"/>
                  <a:gd name="connsiteX69" fmla="*/ 2539703 w 5015379"/>
                  <a:gd name="connsiteY69" fmla="*/ 4455574 h 4745608"/>
                  <a:gd name="connsiteX70" fmla="*/ 2595212 w 5015379"/>
                  <a:gd name="connsiteY70" fmla="*/ 3945217 h 4745608"/>
                  <a:gd name="connsiteX71" fmla="*/ 2481240 w 5015379"/>
                  <a:gd name="connsiteY71" fmla="*/ 3566538 h 4745608"/>
                  <a:gd name="connsiteX72" fmla="*/ 2307403 w 5015379"/>
                  <a:gd name="connsiteY72" fmla="*/ 3166488 h 4745608"/>
                  <a:gd name="connsiteX73" fmla="*/ 2261683 w 5015379"/>
                  <a:gd name="connsiteY73" fmla="*/ 3063618 h 4745608"/>
                  <a:gd name="connsiteX74" fmla="*/ 2078803 w 5015379"/>
                  <a:gd name="connsiteY74" fmla="*/ 2949318 h 4745608"/>
                  <a:gd name="connsiteX75" fmla="*/ 1824299 w 5015379"/>
                  <a:gd name="connsiteY75" fmla="*/ 3002494 h 4745608"/>
                  <a:gd name="connsiteX76" fmla="*/ 1412162 w 5015379"/>
                  <a:gd name="connsiteY76" fmla="*/ 3235573 h 4745608"/>
                  <a:gd name="connsiteX77" fmla="*/ 1381573 w 5015379"/>
                  <a:gd name="connsiteY77" fmla="*/ 3680838 h 4745608"/>
                  <a:gd name="connsiteX78" fmla="*/ 1340867 w 5015379"/>
                  <a:gd name="connsiteY78" fmla="*/ 3980504 h 4745608"/>
                  <a:gd name="connsiteX79" fmla="*/ 1197619 w 5015379"/>
                  <a:gd name="connsiteY79" fmla="*/ 4738831 h 4745608"/>
                  <a:gd name="connsiteX80" fmla="*/ 1220896 w 5015379"/>
                  <a:gd name="connsiteY80" fmla="*/ 4338309 h 4745608"/>
                  <a:gd name="connsiteX81" fmla="*/ 1242772 w 5015379"/>
                  <a:gd name="connsiteY81" fmla="*/ 4080888 h 4745608"/>
                  <a:gd name="connsiteX82" fmla="*/ 1198693 w 5015379"/>
                  <a:gd name="connsiteY82" fmla="*/ 3909438 h 4745608"/>
                  <a:gd name="connsiteX83" fmla="*/ 970093 w 5015379"/>
                  <a:gd name="connsiteY83" fmla="*/ 3989448 h 4745608"/>
                  <a:gd name="connsiteX84" fmla="*/ 766328 w 5015379"/>
                  <a:gd name="connsiteY84" fmla="*/ 4131990 h 4745608"/>
                  <a:gd name="connsiteX85" fmla="*/ 555808 w 5015379"/>
                  <a:gd name="connsiteY85" fmla="*/ 4355688 h 4745608"/>
                  <a:gd name="connsiteX86" fmla="*/ 785900 w 5015379"/>
                  <a:gd name="connsiteY86" fmla="*/ 4017771 h 4745608"/>
                  <a:gd name="connsiteX87" fmla="*/ 1130113 w 5015379"/>
                  <a:gd name="connsiteY87" fmla="*/ 3817500 h 4745608"/>
                  <a:gd name="connsiteX88" fmla="*/ 1278703 w 5015379"/>
                  <a:gd name="connsiteY88" fmla="*/ 3726558 h 4745608"/>
                  <a:gd name="connsiteX89" fmla="*/ 1269661 w 5015379"/>
                  <a:gd name="connsiteY89" fmla="*/ 3390117 h 4745608"/>
                  <a:gd name="connsiteX90" fmla="*/ 1309620 w 5015379"/>
                  <a:gd name="connsiteY90" fmla="*/ 3169963 h 4745608"/>
                  <a:gd name="connsiteX91" fmla="*/ 1393003 w 5015379"/>
                  <a:gd name="connsiteY91" fmla="*/ 3052188 h 4745608"/>
                  <a:gd name="connsiteX92" fmla="*/ 1080693 w 5015379"/>
                  <a:gd name="connsiteY92" fmla="*/ 2984604 h 4745608"/>
                  <a:gd name="connsiteX93" fmla="*/ 663453 w 5015379"/>
                  <a:gd name="connsiteY93" fmla="*/ 3023360 h 4745608"/>
                  <a:gd name="connsiteX94" fmla="*/ 235111 w 5015379"/>
                  <a:gd name="connsiteY94" fmla="*/ 3217172 h 4745608"/>
                  <a:gd name="connsiteX95" fmla="*/ 421453 w 5015379"/>
                  <a:gd name="connsiteY95" fmla="*/ 3029328 h 4745608"/>
                  <a:gd name="connsiteX96" fmla="*/ 627193 w 5015379"/>
                  <a:gd name="connsiteY96" fmla="*/ 2926458 h 4745608"/>
                  <a:gd name="connsiteX97" fmla="*/ 854480 w 5015379"/>
                  <a:gd name="connsiteY97" fmla="*/ 2889178 h 4745608"/>
                  <a:gd name="connsiteX98" fmla="*/ 1149272 w 5015379"/>
                  <a:gd name="connsiteY98" fmla="*/ 2889676 h 4745608"/>
                  <a:gd name="connsiteX99" fmla="*/ 1531894 w 5015379"/>
                  <a:gd name="connsiteY99" fmla="*/ 2917507 h 4745608"/>
                  <a:gd name="connsiteX100" fmla="*/ 1860559 w 5015379"/>
                  <a:gd name="connsiteY100" fmla="*/ 2766431 h 4745608"/>
                  <a:gd name="connsiteX101" fmla="*/ 1701613 w 5015379"/>
                  <a:gd name="connsiteY101" fmla="*/ 2263518 h 4745608"/>
                  <a:gd name="connsiteX102" fmla="*/ 1690183 w 5015379"/>
                  <a:gd name="connsiteY102" fmla="*/ 1966338 h 4745608"/>
                  <a:gd name="connsiteX103" fmla="*/ 1381991 w 5015379"/>
                  <a:gd name="connsiteY103" fmla="*/ 1841604 h 4745608"/>
                  <a:gd name="connsiteX104" fmla="*/ 1095823 w 5015379"/>
                  <a:gd name="connsiteY104" fmla="*/ 1714878 h 4745608"/>
                  <a:gd name="connsiteX105" fmla="*/ 746507 w 5015379"/>
                  <a:gd name="connsiteY105" fmla="*/ 1626415 h 4745608"/>
                  <a:gd name="connsiteX106" fmla="*/ 352873 w 5015379"/>
                  <a:gd name="connsiteY106" fmla="*/ 1726308 h 4745608"/>
                  <a:gd name="connsiteX107" fmla="*/ 113171 w 5015379"/>
                  <a:gd name="connsiteY107" fmla="*/ 1763582 h 4745608"/>
                  <a:gd name="connsiteX108" fmla="*/ 9973 w 5015379"/>
                  <a:gd name="connsiteY108" fmla="*/ 1737738 h 4745608"/>
                  <a:gd name="connsiteX109" fmla="*/ 348516 w 5015379"/>
                  <a:gd name="connsiteY109" fmla="*/ 1643812 h 4745608"/>
                  <a:gd name="connsiteX110" fmla="*/ 653097 w 5015379"/>
                  <a:gd name="connsiteY110" fmla="*/ 1543920 h 4745608"/>
                  <a:gd name="connsiteX111" fmla="*/ 1072963 w 5015379"/>
                  <a:gd name="connsiteY111" fmla="*/ 1612008 h 4745608"/>
                  <a:gd name="connsiteX112" fmla="*/ 1244413 w 5015379"/>
                  <a:gd name="connsiteY112" fmla="*/ 1657728 h 4745608"/>
                  <a:gd name="connsiteX113" fmla="*/ 1205766 w 5015379"/>
                  <a:gd name="connsiteY113" fmla="*/ 1451988 h 4745608"/>
                  <a:gd name="connsiteX114" fmla="*/ 1046313 w 5015379"/>
                  <a:gd name="connsiteY114" fmla="*/ 815409 h 4745608"/>
                  <a:gd name="connsiteX115" fmla="*/ 1221553 w 5015379"/>
                  <a:gd name="connsiteY115" fmla="*/ 1211958 h 4745608"/>
                  <a:gd name="connsiteX0" fmla="*/ 1221553 w 13992332"/>
                  <a:gd name="connsiteY0" fmla="*/ 1211958 h 7396030"/>
                  <a:gd name="connsiteX1" fmla="*/ 1343911 w 13992332"/>
                  <a:gd name="connsiteY1" fmla="*/ 1559828 h 7396030"/>
                  <a:gd name="connsiteX2" fmla="*/ 1553023 w 13992332"/>
                  <a:gd name="connsiteY2" fmla="*/ 1657728 h 7396030"/>
                  <a:gd name="connsiteX3" fmla="*/ 1907353 w 13992332"/>
                  <a:gd name="connsiteY3" fmla="*/ 1680588 h 7396030"/>
                  <a:gd name="connsiteX4" fmla="*/ 2021653 w 13992332"/>
                  <a:gd name="connsiteY4" fmla="*/ 1543428 h 7396030"/>
                  <a:gd name="connsiteX5" fmla="*/ 2124523 w 13992332"/>
                  <a:gd name="connsiteY5" fmla="*/ 1291968 h 7396030"/>
                  <a:gd name="connsiteX6" fmla="*/ 2124523 w 13992332"/>
                  <a:gd name="connsiteY6" fmla="*/ 1120518 h 7396030"/>
                  <a:gd name="connsiteX7" fmla="*/ 2068029 w 13992332"/>
                  <a:gd name="connsiteY7" fmla="*/ 825325 h 7396030"/>
                  <a:gd name="connsiteX8" fmla="*/ 2078803 w 13992332"/>
                  <a:gd name="connsiteY8" fmla="*/ 777618 h 7396030"/>
                  <a:gd name="connsiteX9" fmla="*/ 2170243 w 13992332"/>
                  <a:gd name="connsiteY9" fmla="*/ 1086228 h 7396030"/>
                  <a:gd name="connsiteX10" fmla="*/ 2215963 w 13992332"/>
                  <a:gd name="connsiteY10" fmla="*/ 1269108 h 7396030"/>
                  <a:gd name="connsiteX11" fmla="*/ 2284543 w 13992332"/>
                  <a:gd name="connsiteY11" fmla="*/ 1303398 h 7396030"/>
                  <a:gd name="connsiteX12" fmla="*/ 2330263 w 13992332"/>
                  <a:gd name="connsiteY12" fmla="*/ 1166238 h 7396030"/>
                  <a:gd name="connsiteX13" fmla="*/ 2467423 w 13992332"/>
                  <a:gd name="connsiteY13" fmla="*/ 880488 h 7396030"/>
                  <a:gd name="connsiteX14" fmla="*/ 2558863 w 13992332"/>
                  <a:gd name="connsiteY14" fmla="*/ 640458 h 7396030"/>
                  <a:gd name="connsiteX15" fmla="*/ 2616013 w 13992332"/>
                  <a:gd name="connsiteY15" fmla="*/ 537588 h 7396030"/>
                  <a:gd name="connsiteX16" fmla="*/ 2558863 w 13992332"/>
                  <a:gd name="connsiteY16" fmla="*/ 789048 h 7396030"/>
                  <a:gd name="connsiteX17" fmla="*/ 2444563 w 13992332"/>
                  <a:gd name="connsiteY17" fmla="*/ 1097658 h 7396030"/>
                  <a:gd name="connsiteX18" fmla="*/ 2375983 w 13992332"/>
                  <a:gd name="connsiteY18" fmla="*/ 1406268 h 7396030"/>
                  <a:gd name="connsiteX19" fmla="*/ 2558863 w 13992332"/>
                  <a:gd name="connsiteY19" fmla="*/ 1577718 h 7396030"/>
                  <a:gd name="connsiteX20" fmla="*/ 2878903 w 13992332"/>
                  <a:gd name="connsiteY20" fmla="*/ 1657728 h 7396030"/>
                  <a:gd name="connsiteX21" fmla="*/ 3187513 w 13992332"/>
                  <a:gd name="connsiteY21" fmla="*/ 1657728 h 7396030"/>
                  <a:gd name="connsiteX22" fmla="*/ 3370393 w 13992332"/>
                  <a:gd name="connsiteY22" fmla="*/ 1566288 h 7396030"/>
                  <a:gd name="connsiteX23" fmla="*/ 3488066 w 13992332"/>
                  <a:gd name="connsiteY23" fmla="*/ 1246753 h 7396030"/>
                  <a:gd name="connsiteX24" fmla="*/ 3495138 w 13992332"/>
                  <a:gd name="connsiteY24" fmla="*/ 1115548 h 7396030"/>
                  <a:gd name="connsiteX25" fmla="*/ 3493650 w 13992332"/>
                  <a:gd name="connsiteY25" fmla="*/ 1063976 h 7396030"/>
                  <a:gd name="connsiteX26" fmla="*/ 3450403 w 13992332"/>
                  <a:gd name="connsiteY26" fmla="*/ 777618 h 7396030"/>
                  <a:gd name="connsiteX27" fmla="*/ 3119893 w 13992332"/>
                  <a:gd name="connsiteY27" fmla="*/ 321571 h 7396030"/>
                  <a:gd name="connsiteX28" fmla="*/ 3497351 w 13992332"/>
                  <a:gd name="connsiteY28" fmla="*/ 674883 h 7396030"/>
                  <a:gd name="connsiteX29" fmla="*/ 3759013 w 13992332"/>
                  <a:gd name="connsiteY29" fmla="*/ 571878 h 7396030"/>
                  <a:gd name="connsiteX30" fmla="*/ 3999043 w 13992332"/>
                  <a:gd name="connsiteY30" fmla="*/ 91818 h 7396030"/>
                  <a:gd name="connsiteX31" fmla="*/ 4033333 w 13992332"/>
                  <a:gd name="connsiteY31" fmla="*/ 11808 h 7396030"/>
                  <a:gd name="connsiteX32" fmla="*/ 3984569 w 13992332"/>
                  <a:gd name="connsiteY32" fmla="*/ 247366 h 7396030"/>
                  <a:gd name="connsiteX33" fmla="*/ 3812791 w 13992332"/>
                  <a:gd name="connsiteY33" fmla="*/ 647417 h 7396030"/>
                  <a:gd name="connsiteX34" fmla="*/ 3592906 w 13992332"/>
                  <a:gd name="connsiteY34" fmla="*/ 811408 h 7396030"/>
                  <a:gd name="connsiteX35" fmla="*/ 3604425 w 13992332"/>
                  <a:gd name="connsiteY35" fmla="*/ 999253 h 7396030"/>
                  <a:gd name="connsiteX36" fmla="*/ 3872985 w 13992332"/>
                  <a:gd name="connsiteY36" fmla="*/ 881976 h 7396030"/>
                  <a:gd name="connsiteX37" fmla="*/ 4200754 w 13992332"/>
                  <a:gd name="connsiteY37" fmla="*/ 774136 h 7396030"/>
                  <a:gd name="connsiteX38" fmla="*/ 4064251 w 13992332"/>
                  <a:gd name="connsiteY38" fmla="*/ 847195 h 7396030"/>
                  <a:gd name="connsiteX39" fmla="*/ 3818880 w 13992332"/>
                  <a:gd name="connsiteY39" fmla="*/ 991305 h 7396030"/>
                  <a:gd name="connsiteX40" fmla="*/ 3658531 w 13992332"/>
                  <a:gd name="connsiteY40" fmla="*/ 1093178 h 7396030"/>
                  <a:gd name="connsiteX41" fmla="*/ 3622838 w 13992332"/>
                  <a:gd name="connsiteY41" fmla="*/ 1221401 h 7396030"/>
                  <a:gd name="connsiteX42" fmla="*/ 3577446 w 13992332"/>
                  <a:gd name="connsiteY42" fmla="*/ 1500691 h 7396030"/>
                  <a:gd name="connsiteX43" fmla="*/ 3461833 w 13992332"/>
                  <a:gd name="connsiteY43" fmla="*/ 1726308 h 7396030"/>
                  <a:gd name="connsiteX44" fmla="*/ 3278953 w 13992332"/>
                  <a:gd name="connsiteY44" fmla="*/ 2034918 h 7396030"/>
                  <a:gd name="connsiteX45" fmla="*/ 3288742 w 13992332"/>
                  <a:gd name="connsiteY45" fmla="*/ 2273460 h 7396030"/>
                  <a:gd name="connsiteX46" fmla="*/ 3434288 w 13992332"/>
                  <a:gd name="connsiteY46" fmla="*/ 2417577 h 7396030"/>
                  <a:gd name="connsiteX47" fmla="*/ 3781217 w 13992332"/>
                  <a:gd name="connsiteY47" fmla="*/ 2618845 h 7396030"/>
                  <a:gd name="connsiteX48" fmla="*/ 4079053 w 13992332"/>
                  <a:gd name="connsiteY48" fmla="*/ 2777868 h 7396030"/>
                  <a:gd name="connsiteX49" fmla="*/ 5011598 w 13992332"/>
                  <a:gd name="connsiteY49" fmla="*/ 3189329 h 7396030"/>
                  <a:gd name="connsiteX50" fmla="*/ 13992332 w 13992332"/>
                  <a:gd name="connsiteY50" fmla="*/ 7396027 h 7396030"/>
                  <a:gd name="connsiteX51" fmla="*/ 3944371 w 13992332"/>
                  <a:gd name="connsiteY51" fmla="*/ 2976643 h 7396030"/>
                  <a:gd name="connsiteX52" fmla="*/ 3460193 w 13992332"/>
                  <a:gd name="connsiteY52" fmla="*/ 2852901 h 7396030"/>
                  <a:gd name="connsiteX53" fmla="*/ 3217865 w 13992332"/>
                  <a:gd name="connsiteY53" fmla="*/ 2829045 h 7396030"/>
                  <a:gd name="connsiteX54" fmla="*/ 3025524 w 13992332"/>
                  <a:gd name="connsiteY54" fmla="*/ 2858861 h 7396030"/>
                  <a:gd name="connsiteX55" fmla="*/ 2832855 w 13992332"/>
                  <a:gd name="connsiteY55" fmla="*/ 2930924 h 7396030"/>
                  <a:gd name="connsiteX56" fmla="*/ 2820111 w 13992332"/>
                  <a:gd name="connsiteY56" fmla="*/ 3026344 h 7396030"/>
                  <a:gd name="connsiteX57" fmla="*/ 2959241 w 13992332"/>
                  <a:gd name="connsiteY57" fmla="*/ 3167976 h 7396030"/>
                  <a:gd name="connsiteX58" fmla="*/ 3176083 w 13992332"/>
                  <a:gd name="connsiteY58" fmla="*/ 3269358 h 7396030"/>
                  <a:gd name="connsiteX59" fmla="*/ 3388239 w 13992332"/>
                  <a:gd name="connsiteY59" fmla="*/ 3442290 h 7396030"/>
                  <a:gd name="connsiteX60" fmla="*/ 3212014 w 13992332"/>
                  <a:gd name="connsiteY60" fmla="*/ 3336948 h 7396030"/>
                  <a:gd name="connsiteX61" fmla="*/ 3004633 w 13992332"/>
                  <a:gd name="connsiteY61" fmla="*/ 3276814 h 7396030"/>
                  <a:gd name="connsiteX62" fmla="*/ 2771676 w 13992332"/>
                  <a:gd name="connsiteY62" fmla="*/ 3166987 h 7396030"/>
                  <a:gd name="connsiteX63" fmla="*/ 2638873 w 13992332"/>
                  <a:gd name="connsiteY63" fmla="*/ 3097908 h 7396030"/>
                  <a:gd name="connsiteX64" fmla="*/ 2570293 w 13992332"/>
                  <a:gd name="connsiteY64" fmla="*/ 3109338 h 7396030"/>
                  <a:gd name="connsiteX65" fmla="*/ 2525557 w 13992332"/>
                  <a:gd name="connsiteY65" fmla="*/ 3326508 h 7396030"/>
                  <a:gd name="connsiteX66" fmla="*/ 2584349 w 13992332"/>
                  <a:gd name="connsiteY66" fmla="*/ 3577470 h 7396030"/>
                  <a:gd name="connsiteX67" fmla="*/ 2663703 w 13992332"/>
                  <a:gd name="connsiteY67" fmla="*/ 3996904 h 7396030"/>
                  <a:gd name="connsiteX68" fmla="*/ 2633113 w 13992332"/>
                  <a:gd name="connsiteY68" fmla="*/ 4192703 h 7396030"/>
                  <a:gd name="connsiteX69" fmla="*/ 2539703 w 13992332"/>
                  <a:gd name="connsiteY69" fmla="*/ 4455574 h 7396030"/>
                  <a:gd name="connsiteX70" fmla="*/ 2595212 w 13992332"/>
                  <a:gd name="connsiteY70" fmla="*/ 3945217 h 7396030"/>
                  <a:gd name="connsiteX71" fmla="*/ 2481240 w 13992332"/>
                  <a:gd name="connsiteY71" fmla="*/ 3566538 h 7396030"/>
                  <a:gd name="connsiteX72" fmla="*/ 2307403 w 13992332"/>
                  <a:gd name="connsiteY72" fmla="*/ 3166488 h 7396030"/>
                  <a:gd name="connsiteX73" fmla="*/ 2261683 w 13992332"/>
                  <a:gd name="connsiteY73" fmla="*/ 3063618 h 7396030"/>
                  <a:gd name="connsiteX74" fmla="*/ 2078803 w 13992332"/>
                  <a:gd name="connsiteY74" fmla="*/ 2949318 h 7396030"/>
                  <a:gd name="connsiteX75" fmla="*/ 1824299 w 13992332"/>
                  <a:gd name="connsiteY75" fmla="*/ 3002494 h 7396030"/>
                  <a:gd name="connsiteX76" fmla="*/ 1412162 w 13992332"/>
                  <a:gd name="connsiteY76" fmla="*/ 3235573 h 7396030"/>
                  <a:gd name="connsiteX77" fmla="*/ 1381573 w 13992332"/>
                  <a:gd name="connsiteY77" fmla="*/ 3680838 h 7396030"/>
                  <a:gd name="connsiteX78" fmla="*/ 1340867 w 13992332"/>
                  <a:gd name="connsiteY78" fmla="*/ 3980504 h 7396030"/>
                  <a:gd name="connsiteX79" fmla="*/ 1197619 w 13992332"/>
                  <a:gd name="connsiteY79" fmla="*/ 4738831 h 7396030"/>
                  <a:gd name="connsiteX80" fmla="*/ 1220896 w 13992332"/>
                  <a:gd name="connsiteY80" fmla="*/ 4338309 h 7396030"/>
                  <a:gd name="connsiteX81" fmla="*/ 1242772 w 13992332"/>
                  <a:gd name="connsiteY81" fmla="*/ 4080888 h 7396030"/>
                  <a:gd name="connsiteX82" fmla="*/ 1198693 w 13992332"/>
                  <a:gd name="connsiteY82" fmla="*/ 3909438 h 7396030"/>
                  <a:gd name="connsiteX83" fmla="*/ 970093 w 13992332"/>
                  <a:gd name="connsiteY83" fmla="*/ 3989448 h 7396030"/>
                  <a:gd name="connsiteX84" fmla="*/ 766328 w 13992332"/>
                  <a:gd name="connsiteY84" fmla="*/ 4131990 h 7396030"/>
                  <a:gd name="connsiteX85" fmla="*/ 555808 w 13992332"/>
                  <a:gd name="connsiteY85" fmla="*/ 4355688 h 7396030"/>
                  <a:gd name="connsiteX86" fmla="*/ 785900 w 13992332"/>
                  <a:gd name="connsiteY86" fmla="*/ 4017771 h 7396030"/>
                  <a:gd name="connsiteX87" fmla="*/ 1130113 w 13992332"/>
                  <a:gd name="connsiteY87" fmla="*/ 3817500 h 7396030"/>
                  <a:gd name="connsiteX88" fmla="*/ 1278703 w 13992332"/>
                  <a:gd name="connsiteY88" fmla="*/ 3726558 h 7396030"/>
                  <a:gd name="connsiteX89" fmla="*/ 1269661 w 13992332"/>
                  <a:gd name="connsiteY89" fmla="*/ 3390117 h 7396030"/>
                  <a:gd name="connsiteX90" fmla="*/ 1309620 w 13992332"/>
                  <a:gd name="connsiteY90" fmla="*/ 3169963 h 7396030"/>
                  <a:gd name="connsiteX91" fmla="*/ 1393003 w 13992332"/>
                  <a:gd name="connsiteY91" fmla="*/ 3052188 h 7396030"/>
                  <a:gd name="connsiteX92" fmla="*/ 1080693 w 13992332"/>
                  <a:gd name="connsiteY92" fmla="*/ 2984604 h 7396030"/>
                  <a:gd name="connsiteX93" fmla="*/ 663453 w 13992332"/>
                  <a:gd name="connsiteY93" fmla="*/ 3023360 h 7396030"/>
                  <a:gd name="connsiteX94" fmla="*/ 235111 w 13992332"/>
                  <a:gd name="connsiteY94" fmla="*/ 3217172 h 7396030"/>
                  <a:gd name="connsiteX95" fmla="*/ 421453 w 13992332"/>
                  <a:gd name="connsiteY95" fmla="*/ 3029328 h 7396030"/>
                  <a:gd name="connsiteX96" fmla="*/ 627193 w 13992332"/>
                  <a:gd name="connsiteY96" fmla="*/ 2926458 h 7396030"/>
                  <a:gd name="connsiteX97" fmla="*/ 854480 w 13992332"/>
                  <a:gd name="connsiteY97" fmla="*/ 2889178 h 7396030"/>
                  <a:gd name="connsiteX98" fmla="*/ 1149272 w 13992332"/>
                  <a:gd name="connsiteY98" fmla="*/ 2889676 h 7396030"/>
                  <a:gd name="connsiteX99" fmla="*/ 1531894 w 13992332"/>
                  <a:gd name="connsiteY99" fmla="*/ 2917507 h 7396030"/>
                  <a:gd name="connsiteX100" fmla="*/ 1860559 w 13992332"/>
                  <a:gd name="connsiteY100" fmla="*/ 2766431 h 7396030"/>
                  <a:gd name="connsiteX101" fmla="*/ 1701613 w 13992332"/>
                  <a:gd name="connsiteY101" fmla="*/ 2263518 h 7396030"/>
                  <a:gd name="connsiteX102" fmla="*/ 1690183 w 13992332"/>
                  <a:gd name="connsiteY102" fmla="*/ 1966338 h 7396030"/>
                  <a:gd name="connsiteX103" fmla="*/ 1381991 w 13992332"/>
                  <a:gd name="connsiteY103" fmla="*/ 1841604 h 7396030"/>
                  <a:gd name="connsiteX104" fmla="*/ 1095823 w 13992332"/>
                  <a:gd name="connsiteY104" fmla="*/ 1714878 h 7396030"/>
                  <a:gd name="connsiteX105" fmla="*/ 746507 w 13992332"/>
                  <a:gd name="connsiteY105" fmla="*/ 1626415 h 7396030"/>
                  <a:gd name="connsiteX106" fmla="*/ 352873 w 13992332"/>
                  <a:gd name="connsiteY106" fmla="*/ 1726308 h 7396030"/>
                  <a:gd name="connsiteX107" fmla="*/ 113171 w 13992332"/>
                  <a:gd name="connsiteY107" fmla="*/ 1763582 h 7396030"/>
                  <a:gd name="connsiteX108" fmla="*/ 9973 w 13992332"/>
                  <a:gd name="connsiteY108" fmla="*/ 1737738 h 7396030"/>
                  <a:gd name="connsiteX109" fmla="*/ 348516 w 13992332"/>
                  <a:gd name="connsiteY109" fmla="*/ 1643812 h 7396030"/>
                  <a:gd name="connsiteX110" fmla="*/ 653097 w 13992332"/>
                  <a:gd name="connsiteY110" fmla="*/ 1543920 h 7396030"/>
                  <a:gd name="connsiteX111" fmla="*/ 1072963 w 13992332"/>
                  <a:gd name="connsiteY111" fmla="*/ 1612008 h 7396030"/>
                  <a:gd name="connsiteX112" fmla="*/ 1244413 w 13992332"/>
                  <a:gd name="connsiteY112" fmla="*/ 1657728 h 7396030"/>
                  <a:gd name="connsiteX113" fmla="*/ 1205766 w 13992332"/>
                  <a:gd name="connsiteY113" fmla="*/ 1451988 h 7396030"/>
                  <a:gd name="connsiteX114" fmla="*/ 1046313 w 13992332"/>
                  <a:gd name="connsiteY114" fmla="*/ 815409 h 7396030"/>
                  <a:gd name="connsiteX115" fmla="*/ 1221553 w 13992332"/>
                  <a:gd name="connsiteY115" fmla="*/ 1211958 h 7396030"/>
                  <a:gd name="connsiteX0" fmla="*/ 1221553 w 14352380"/>
                  <a:gd name="connsiteY0" fmla="*/ 1211958 h 7396030"/>
                  <a:gd name="connsiteX1" fmla="*/ 1343911 w 14352380"/>
                  <a:gd name="connsiteY1" fmla="*/ 1559828 h 7396030"/>
                  <a:gd name="connsiteX2" fmla="*/ 1553023 w 14352380"/>
                  <a:gd name="connsiteY2" fmla="*/ 1657728 h 7396030"/>
                  <a:gd name="connsiteX3" fmla="*/ 1907353 w 14352380"/>
                  <a:gd name="connsiteY3" fmla="*/ 1680588 h 7396030"/>
                  <a:gd name="connsiteX4" fmla="*/ 2021653 w 14352380"/>
                  <a:gd name="connsiteY4" fmla="*/ 1543428 h 7396030"/>
                  <a:gd name="connsiteX5" fmla="*/ 2124523 w 14352380"/>
                  <a:gd name="connsiteY5" fmla="*/ 1291968 h 7396030"/>
                  <a:gd name="connsiteX6" fmla="*/ 2124523 w 14352380"/>
                  <a:gd name="connsiteY6" fmla="*/ 1120518 h 7396030"/>
                  <a:gd name="connsiteX7" fmla="*/ 2068029 w 14352380"/>
                  <a:gd name="connsiteY7" fmla="*/ 825325 h 7396030"/>
                  <a:gd name="connsiteX8" fmla="*/ 2078803 w 14352380"/>
                  <a:gd name="connsiteY8" fmla="*/ 777618 h 7396030"/>
                  <a:gd name="connsiteX9" fmla="*/ 2170243 w 14352380"/>
                  <a:gd name="connsiteY9" fmla="*/ 1086228 h 7396030"/>
                  <a:gd name="connsiteX10" fmla="*/ 2215963 w 14352380"/>
                  <a:gd name="connsiteY10" fmla="*/ 1269108 h 7396030"/>
                  <a:gd name="connsiteX11" fmla="*/ 2284543 w 14352380"/>
                  <a:gd name="connsiteY11" fmla="*/ 1303398 h 7396030"/>
                  <a:gd name="connsiteX12" fmla="*/ 2330263 w 14352380"/>
                  <a:gd name="connsiteY12" fmla="*/ 1166238 h 7396030"/>
                  <a:gd name="connsiteX13" fmla="*/ 2467423 w 14352380"/>
                  <a:gd name="connsiteY13" fmla="*/ 880488 h 7396030"/>
                  <a:gd name="connsiteX14" fmla="*/ 2558863 w 14352380"/>
                  <a:gd name="connsiteY14" fmla="*/ 640458 h 7396030"/>
                  <a:gd name="connsiteX15" fmla="*/ 2616013 w 14352380"/>
                  <a:gd name="connsiteY15" fmla="*/ 537588 h 7396030"/>
                  <a:gd name="connsiteX16" fmla="*/ 2558863 w 14352380"/>
                  <a:gd name="connsiteY16" fmla="*/ 789048 h 7396030"/>
                  <a:gd name="connsiteX17" fmla="*/ 2444563 w 14352380"/>
                  <a:gd name="connsiteY17" fmla="*/ 1097658 h 7396030"/>
                  <a:gd name="connsiteX18" fmla="*/ 2375983 w 14352380"/>
                  <a:gd name="connsiteY18" fmla="*/ 1406268 h 7396030"/>
                  <a:gd name="connsiteX19" fmla="*/ 2558863 w 14352380"/>
                  <a:gd name="connsiteY19" fmla="*/ 1577718 h 7396030"/>
                  <a:gd name="connsiteX20" fmla="*/ 2878903 w 14352380"/>
                  <a:gd name="connsiteY20" fmla="*/ 1657728 h 7396030"/>
                  <a:gd name="connsiteX21" fmla="*/ 3187513 w 14352380"/>
                  <a:gd name="connsiteY21" fmla="*/ 1657728 h 7396030"/>
                  <a:gd name="connsiteX22" fmla="*/ 3370393 w 14352380"/>
                  <a:gd name="connsiteY22" fmla="*/ 1566288 h 7396030"/>
                  <a:gd name="connsiteX23" fmla="*/ 3488066 w 14352380"/>
                  <a:gd name="connsiteY23" fmla="*/ 1246753 h 7396030"/>
                  <a:gd name="connsiteX24" fmla="*/ 3495138 w 14352380"/>
                  <a:gd name="connsiteY24" fmla="*/ 1115548 h 7396030"/>
                  <a:gd name="connsiteX25" fmla="*/ 3493650 w 14352380"/>
                  <a:gd name="connsiteY25" fmla="*/ 1063976 h 7396030"/>
                  <a:gd name="connsiteX26" fmla="*/ 3450403 w 14352380"/>
                  <a:gd name="connsiteY26" fmla="*/ 777618 h 7396030"/>
                  <a:gd name="connsiteX27" fmla="*/ 3119893 w 14352380"/>
                  <a:gd name="connsiteY27" fmla="*/ 321571 h 7396030"/>
                  <a:gd name="connsiteX28" fmla="*/ 3497351 w 14352380"/>
                  <a:gd name="connsiteY28" fmla="*/ 674883 h 7396030"/>
                  <a:gd name="connsiteX29" fmla="*/ 3759013 w 14352380"/>
                  <a:gd name="connsiteY29" fmla="*/ 571878 h 7396030"/>
                  <a:gd name="connsiteX30" fmla="*/ 3999043 w 14352380"/>
                  <a:gd name="connsiteY30" fmla="*/ 91818 h 7396030"/>
                  <a:gd name="connsiteX31" fmla="*/ 4033333 w 14352380"/>
                  <a:gd name="connsiteY31" fmla="*/ 11808 h 7396030"/>
                  <a:gd name="connsiteX32" fmla="*/ 3984569 w 14352380"/>
                  <a:gd name="connsiteY32" fmla="*/ 247366 h 7396030"/>
                  <a:gd name="connsiteX33" fmla="*/ 3812791 w 14352380"/>
                  <a:gd name="connsiteY33" fmla="*/ 647417 h 7396030"/>
                  <a:gd name="connsiteX34" fmla="*/ 3592906 w 14352380"/>
                  <a:gd name="connsiteY34" fmla="*/ 811408 h 7396030"/>
                  <a:gd name="connsiteX35" fmla="*/ 3604425 w 14352380"/>
                  <a:gd name="connsiteY35" fmla="*/ 999253 h 7396030"/>
                  <a:gd name="connsiteX36" fmla="*/ 3872985 w 14352380"/>
                  <a:gd name="connsiteY36" fmla="*/ 881976 h 7396030"/>
                  <a:gd name="connsiteX37" fmla="*/ 4200754 w 14352380"/>
                  <a:gd name="connsiteY37" fmla="*/ 774136 h 7396030"/>
                  <a:gd name="connsiteX38" fmla="*/ 4064251 w 14352380"/>
                  <a:gd name="connsiteY38" fmla="*/ 847195 h 7396030"/>
                  <a:gd name="connsiteX39" fmla="*/ 3818880 w 14352380"/>
                  <a:gd name="connsiteY39" fmla="*/ 991305 h 7396030"/>
                  <a:gd name="connsiteX40" fmla="*/ 3658531 w 14352380"/>
                  <a:gd name="connsiteY40" fmla="*/ 1093178 h 7396030"/>
                  <a:gd name="connsiteX41" fmla="*/ 3622838 w 14352380"/>
                  <a:gd name="connsiteY41" fmla="*/ 1221401 h 7396030"/>
                  <a:gd name="connsiteX42" fmla="*/ 3577446 w 14352380"/>
                  <a:gd name="connsiteY42" fmla="*/ 1500691 h 7396030"/>
                  <a:gd name="connsiteX43" fmla="*/ 3461833 w 14352380"/>
                  <a:gd name="connsiteY43" fmla="*/ 1726308 h 7396030"/>
                  <a:gd name="connsiteX44" fmla="*/ 3278953 w 14352380"/>
                  <a:gd name="connsiteY44" fmla="*/ 2034918 h 7396030"/>
                  <a:gd name="connsiteX45" fmla="*/ 3288742 w 14352380"/>
                  <a:gd name="connsiteY45" fmla="*/ 2273460 h 7396030"/>
                  <a:gd name="connsiteX46" fmla="*/ 3434288 w 14352380"/>
                  <a:gd name="connsiteY46" fmla="*/ 2417577 h 7396030"/>
                  <a:gd name="connsiteX47" fmla="*/ 3781217 w 14352380"/>
                  <a:gd name="connsiteY47" fmla="*/ 2618845 h 7396030"/>
                  <a:gd name="connsiteX48" fmla="*/ 4079053 w 14352380"/>
                  <a:gd name="connsiteY48" fmla="*/ 2777868 h 7396030"/>
                  <a:gd name="connsiteX49" fmla="*/ 14352380 w 14352380"/>
                  <a:gd name="connsiteY49" fmla="*/ 7369070 h 7396030"/>
                  <a:gd name="connsiteX50" fmla="*/ 13992332 w 14352380"/>
                  <a:gd name="connsiteY50" fmla="*/ 7396027 h 7396030"/>
                  <a:gd name="connsiteX51" fmla="*/ 3944371 w 14352380"/>
                  <a:gd name="connsiteY51" fmla="*/ 2976643 h 7396030"/>
                  <a:gd name="connsiteX52" fmla="*/ 3460193 w 14352380"/>
                  <a:gd name="connsiteY52" fmla="*/ 2852901 h 7396030"/>
                  <a:gd name="connsiteX53" fmla="*/ 3217865 w 14352380"/>
                  <a:gd name="connsiteY53" fmla="*/ 2829045 h 7396030"/>
                  <a:gd name="connsiteX54" fmla="*/ 3025524 w 14352380"/>
                  <a:gd name="connsiteY54" fmla="*/ 2858861 h 7396030"/>
                  <a:gd name="connsiteX55" fmla="*/ 2832855 w 14352380"/>
                  <a:gd name="connsiteY55" fmla="*/ 2930924 h 7396030"/>
                  <a:gd name="connsiteX56" fmla="*/ 2820111 w 14352380"/>
                  <a:gd name="connsiteY56" fmla="*/ 3026344 h 7396030"/>
                  <a:gd name="connsiteX57" fmla="*/ 2959241 w 14352380"/>
                  <a:gd name="connsiteY57" fmla="*/ 3167976 h 7396030"/>
                  <a:gd name="connsiteX58" fmla="*/ 3176083 w 14352380"/>
                  <a:gd name="connsiteY58" fmla="*/ 3269358 h 7396030"/>
                  <a:gd name="connsiteX59" fmla="*/ 3388239 w 14352380"/>
                  <a:gd name="connsiteY59" fmla="*/ 3442290 h 7396030"/>
                  <a:gd name="connsiteX60" fmla="*/ 3212014 w 14352380"/>
                  <a:gd name="connsiteY60" fmla="*/ 3336948 h 7396030"/>
                  <a:gd name="connsiteX61" fmla="*/ 3004633 w 14352380"/>
                  <a:gd name="connsiteY61" fmla="*/ 3276814 h 7396030"/>
                  <a:gd name="connsiteX62" fmla="*/ 2771676 w 14352380"/>
                  <a:gd name="connsiteY62" fmla="*/ 3166987 h 7396030"/>
                  <a:gd name="connsiteX63" fmla="*/ 2638873 w 14352380"/>
                  <a:gd name="connsiteY63" fmla="*/ 3097908 h 7396030"/>
                  <a:gd name="connsiteX64" fmla="*/ 2570293 w 14352380"/>
                  <a:gd name="connsiteY64" fmla="*/ 3109338 h 7396030"/>
                  <a:gd name="connsiteX65" fmla="*/ 2525557 w 14352380"/>
                  <a:gd name="connsiteY65" fmla="*/ 3326508 h 7396030"/>
                  <a:gd name="connsiteX66" fmla="*/ 2584349 w 14352380"/>
                  <a:gd name="connsiteY66" fmla="*/ 3577470 h 7396030"/>
                  <a:gd name="connsiteX67" fmla="*/ 2663703 w 14352380"/>
                  <a:gd name="connsiteY67" fmla="*/ 3996904 h 7396030"/>
                  <a:gd name="connsiteX68" fmla="*/ 2633113 w 14352380"/>
                  <a:gd name="connsiteY68" fmla="*/ 4192703 h 7396030"/>
                  <a:gd name="connsiteX69" fmla="*/ 2539703 w 14352380"/>
                  <a:gd name="connsiteY69" fmla="*/ 4455574 h 7396030"/>
                  <a:gd name="connsiteX70" fmla="*/ 2595212 w 14352380"/>
                  <a:gd name="connsiteY70" fmla="*/ 3945217 h 7396030"/>
                  <a:gd name="connsiteX71" fmla="*/ 2481240 w 14352380"/>
                  <a:gd name="connsiteY71" fmla="*/ 3566538 h 7396030"/>
                  <a:gd name="connsiteX72" fmla="*/ 2307403 w 14352380"/>
                  <a:gd name="connsiteY72" fmla="*/ 3166488 h 7396030"/>
                  <a:gd name="connsiteX73" fmla="*/ 2261683 w 14352380"/>
                  <a:gd name="connsiteY73" fmla="*/ 3063618 h 7396030"/>
                  <a:gd name="connsiteX74" fmla="*/ 2078803 w 14352380"/>
                  <a:gd name="connsiteY74" fmla="*/ 2949318 h 7396030"/>
                  <a:gd name="connsiteX75" fmla="*/ 1824299 w 14352380"/>
                  <a:gd name="connsiteY75" fmla="*/ 3002494 h 7396030"/>
                  <a:gd name="connsiteX76" fmla="*/ 1412162 w 14352380"/>
                  <a:gd name="connsiteY76" fmla="*/ 3235573 h 7396030"/>
                  <a:gd name="connsiteX77" fmla="*/ 1381573 w 14352380"/>
                  <a:gd name="connsiteY77" fmla="*/ 3680838 h 7396030"/>
                  <a:gd name="connsiteX78" fmla="*/ 1340867 w 14352380"/>
                  <a:gd name="connsiteY78" fmla="*/ 3980504 h 7396030"/>
                  <a:gd name="connsiteX79" fmla="*/ 1197619 w 14352380"/>
                  <a:gd name="connsiteY79" fmla="*/ 4738831 h 7396030"/>
                  <a:gd name="connsiteX80" fmla="*/ 1220896 w 14352380"/>
                  <a:gd name="connsiteY80" fmla="*/ 4338309 h 7396030"/>
                  <a:gd name="connsiteX81" fmla="*/ 1242772 w 14352380"/>
                  <a:gd name="connsiteY81" fmla="*/ 4080888 h 7396030"/>
                  <a:gd name="connsiteX82" fmla="*/ 1198693 w 14352380"/>
                  <a:gd name="connsiteY82" fmla="*/ 3909438 h 7396030"/>
                  <a:gd name="connsiteX83" fmla="*/ 970093 w 14352380"/>
                  <a:gd name="connsiteY83" fmla="*/ 3989448 h 7396030"/>
                  <a:gd name="connsiteX84" fmla="*/ 766328 w 14352380"/>
                  <a:gd name="connsiteY84" fmla="*/ 4131990 h 7396030"/>
                  <a:gd name="connsiteX85" fmla="*/ 555808 w 14352380"/>
                  <a:gd name="connsiteY85" fmla="*/ 4355688 h 7396030"/>
                  <a:gd name="connsiteX86" fmla="*/ 785900 w 14352380"/>
                  <a:gd name="connsiteY86" fmla="*/ 4017771 h 7396030"/>
                  <a:gd name="connsiteX87" fmla="*/ 1130113 w 14352380"/>
                  <a:gd name="connsiteY87" fmla="*/ 3817500 h 7396030"/>
                  <a:gd name="connsiteX88" fmla="*/ 1278703 w 14352380"/>
                  <a:gd name="connsiteY88" fmla="*/ 3726558 h 7396030"/>
                  <a:gd name="connsiteX89" fmla="*/ 1269661 w 14352380"/>
                  <a:gd name="connsiteY89" fmla="*/ 3390117 h 7396030"/>
                  <a:gd name="connsiteX90" fmla="*/ 1309620 w 14352380"/>
                  <a:gd name="connsiteY90" fmla="*/ 3169963 h 7396030"/>
                  <a:gd name="connsiteX91" fmla="*/ 1393003 w 14352380"/>
                  <a:gd name="connsiteY91" fmla="*/ 3052188 h 7396030"/>
                  <a:gd name="connsiteX92" fmla="*/ 1080693 w 14352380"/>
                  <a:gd name="connsiteY92" fmla="*/ 2984604 h 7396030"/>
                  <a:gd name="connsiteX93" fmla="*/ 663453 w 14352380"/>
                  <a:gd name="connsiteY93" fmla="*/ 3023360 h 7396030"/>
                  <a:gd name="connsiteX94" fmla="*/ 235111 w 14352380"/>
                  <a:gd name="connsiteY94" fmla="*/ 3217172 h 7396030"/>
                  <a:gd name="connsiteX95" fmla="*/ 421453 w 14352380"/>
                  <a:gd name="connsiteY95" fmla="*/ 3029328 h 7396030"/>
                  <a:gd name="connsiteX96" fmla="*/ 627193 w 14352380"/>
                  <a:gd name="connsiteY96" fmla="*/ 2926458 h 7396030"/>
                  <a:gd name="connsiteX97" fmla="*/ 854480 w 14352380"/>
                  <a:gd name="connsiteY97" fmla="*/ 2889178 h 7396030"/>
                  <a:gd name="connsiteX98" fmla="*/ 1149272 w 14352380"/>
                  <a:gd name="connsiteY98" fmla="*/ 2889676 h 7396030"/>
                  <a:gd name="connsiteX99" fmla="*/ 1531894 w 14352380"/>
                  <a:gd name="connsiteY99" fmla="*/ 2917507 h 7396030"/>
                  <a:gd name="connsiteX100" fmla="*/ 1860559 w 14352380"/>
                  <a:gd name="connsiteY100" fmla="*/ 2766431 h 7396030"/>
                  <a:gd name="connsiteX101" fmla="*/ 1701613 w 14352380"/>
                  <a:gd name="connsiteY101" fmla="*/ 2263518 h 7396030"/>
                  <a:gd name="connsiteX102" fmla="*/ 1690183 w 14352380"/>
                  <a:gd name="connsiteY102" fmla="*/ 1966338 h 7396030"/>
                  <a:gd name="connsiteX103" fmla="*/ 1381991 w 14352380"/>
                  <a:gd name="connsiteY103" fmla="*/ 1841604 h 7396030"/>
                  <a:gd name="connsiteX104" fmla="*/ 1095823 w 14352380"/>
                  <a:gd name="connsiteY104" fmla="*/ 1714878 h 7396030"/>
                  <a:gd name="connsiteX105" fmla="*/ 746507 w 14352380"/>
                  <a:gd name="connsiteY105" fmla="*/ 1626415 h 7396030"/>
                  <a:gd name="connsiteX106" fmla="*/ 352873 w 14352380"/>
                  <a:gd name="connsiteY106" fmla="*/ 1726308 h 7396030"/>
                  <a:gd name="connsiteX107" fmla="*/ 113171 w 14352380"/>
                  <a:gd name="connsiteY107" fmla="*/ 1763582 h 7396030"/>
                  <a:gd name="connsiteX108" fmla="*/ 9973 w 14352380"/>
                  <a:gd name="connsiteY108" fmla="*/ 1737738 h 7396030"/>
                  <a:gd name="connsiteX109" fmla="*/ 348516 w 14352380"/>
                  <a:gd name="connsiteY109" fmla="*/ 1643812 h 7396030"/>
                  <a:gd name="connsiteX110" fmla="*/ 653097 w 14352380"/>
                  <a:gd name="connsiteY110" fmla="*/ 1543920 h 7396030"/>
                  <a:gd name="connsiteX111" fmla="*/ 1072963 w 14352380"/>
                  <a:gd name="connsiteY111" fmla="*/ 1612008 h 7396030"/>
                  <a:gd name="connsiteX112" fmla="*/ 1244413 w 14352380"/>
                  <a:gd name="connsiteY112" fmla="*/ 1657728 h 7396030"/>
                  <a:gd name="connsiteX113" fmla="*/ 1205766 w 14352380"/>
                  <a:gd name="connsiteY113" fmla="*/ 1451988 h 7396030"/>
                  <a:gd name="connsiteX114" fmla="*/ 1046313 w 14352380"/>
                  <a:gd name="connsiteY114" fmla="*/ 815409 h 7396030"/>
                  <a:gd name="connsiteX115" fmla="*/ 1221553 w 14352380"/>
                  <a:gd name="connsiteY115" fmla="*/ 1211958 h 7396030"/>
                  <a:gd name="connsiteX0" fmla="*/ 1221553 w 14352380"/>
                  <a:gd name="connsiteY0" fmla="*/ 1211958 h 7396028"/>
                  <a:gd name="connsiteX1" fmla="*/ 1343911 w 14352380"/>
                  <a:gd name="connsiteY1" fmla="*/ 1559828 h 7396028"/>
                  <a:gd name="connsiteX2" fmla="*/ 1553023 w 14352380"/>
                  <a:gd name="connsiteY2" fmla="*/ 1657728 h 7396028"/>
                  <a:gd name="connsiteX3" fmla="*/ 1907353 w 14352380"/>
                  <a:gd name="connsiteY3" fmla="*/ 1680588 h 7396028"/>
                  <a:gd name="connsiteX4" fmla="*/ 2021653 w 14352380"/>
                  <a:gd name="connsiteY4" fmla="*/ 1543428 h 7396028"/>
                  <a:gd name="connsiteX5" fmla="*/ 2124523 w 14352380"/>
                  <a:gd name="connsiteY5" fmla="*/ 1291968 h 7396028"/>
                  <a:gd name="connsiteX6" fmla="*/ 2124523 w 14352380"/>
                  <a:gd name="connsiteY6" fmla="*/ 1120518 h 7396028"/>
                  <a:gd name="connsiteX7" fmla="*/ 2068029 w 14352380"/>
                  <a:gd name="connsiteY7" fmla="*/ 825325 h 7396028"/>
                  <a:gd name="connsiteX8" fmla="*/ 2078803 w 14352380"/>
                  <a:gd name="connsiteY8" fmla="*/ 777618 h 7396028"/>
                  <a:gd name="connsiteX9" fmla="*/ 2170243 w 14352380"/>
                  <a:gd name="connsiteY9" fmla="*/ 1086228 h 7396028"/>
                  <a:gd name="connsiteX10" fmla="*/ 2215963 w 14352380"/>
                  <a:gd name="connsiteY10" fmla="*/ 1269108 h 7396028"/>
                  <a:gd name="connsiteX11" fmla="*/ 2284543 w 14352380"/>
                  <a:gd name="connsiteY11" fmla="*/ 1303398 h 7396028"/>
                  <a:gd name="connsiteX12" fmla="*/ 2330263 w 14352380"/>
                  <a:gd name="connsiteY12" fmla="*/ 1166238 h 7396028"/>
                  <a:gd name="connsiteX13" fmla="*/ 2467423 w 14352380"/>
                  <a:gd name="connsiteY13" fmla="*/ 880488 h 7396028"/>
                  <a:gd name="connsiteX14" fmla="*/ 2558863 w 14352380"/>
                  <a:gd name="connsiteY14" fmla="*/ 640458 h 7396028"/>
                  <a:gd name="connsiteX15" fmla="*/ 2616013 w 14352380"/>
                  <a:gd name="connsiteY15" fmla="*/ 537588 h 7396028"/>
                  <a:gd name="connsiteX16" fmla="*/ 2558863 w 14352380"/>
                  <a:gd name="connsiteY16" fmla="*/ 789048 h 7396028"/>
                  <a:gd name="connsiteX17" fmla="*/ 2444563 w 14352380"/>
                  <a:gd name="connsiteY17" fmla="*/ 1097658 h 7396028"/>
                  <a:gd name="connsiteX18" fmla="*/ 2375983 w 14352380"/>
                  <a:gd name="connsiteY18" fmla="*/ 1406268 h 7396028"/>
                  <a:gd name="connsiteX19" fmla="*/ 2558863 w 14352380"/>
                  <a:gd name="connsiteY19" fmla="*/ 1577718 h 7396028"/>
                  <a:gd name="connsiteX20" fmla="*/ 2878903 w 14352380"/>
                  <a:gd name="connsiteY20" fmla="*/ 1657728 h 7396028"/>
                  <a:gd name="connsiteX21" fmla="*/ 3187513 w 14352380"/>
                  <a:gd name="connsiteY21" fmla="*/ 1657728 h 7396028"/>
                  <a:gd name="connsiteX22" fmla="*/ 3370393 w 14352380"/>
                  <a:gd name="connsiteY22" fmla="*/ 1566288 h 7396028"/>
                  <a:gd name="connsiteX23" fmla="*/ 3488066 w 14352380"/>
                  <a:gd name="connsiteY23" fmla="*/ 1246753 h 7396028"/>
                  <a:gd name="connsiteX24" fmla="*/ 3495138 w 14352380"/>
                  <a:gd name="connsiteY24" fmla="*/ 1115548 h 7396028"/>
                  <a:gd name="connsiteX25" fmla="*/ 3493650 w 14352380"/>
                  <a:gd name="connsiteY25" fmla="*/ 1063976 h 7396028"/>
                  <a:gd name="connsiteX26" fmla="*/ 3450403 w 14352380"/>
                  <a:gd name="connsiteY26" fmla="*/ 777618 h 7396028"/>
                  <a:gd name="connsiteX27" fmla="*/ 3119893 w 14352380"/>
                  <a:gd name="connsiteY27" fmla="*/ 321571 h 7396028"/>
                  <a:gd name="connsiteX28" fmla="*/ 3497351 w 14352380"/>
                  <a:gd name="connsiteY28" fmla="*/ 674883 h 7396028"/>
                  <a:gd name="connsiteX29" fmla="*/ 3759013 w 14352380"/>
                  <a:gd name="connsiteY29" fmla="*/ 571878 h 7396028"/>
                  <a:gd name="connsiteX30" fmla="*/ 3999043 w 14352380"/>
                  <a:gd name="connsiteY30" fmla="*/ 91818 h 7396028"/>
                  <a:gd name="connsiteX31" fmla="*/ 4033333 w 14352380"/>
                  <a:gd name="connsiteY31" fmla="*/ 11808 h 7396028"/>
                  <a:gd name="connsiteX32" fmla="*/ 3984569 w 14352380"/>
                  <a:gd name="connsiteY32" fmla="*/ 247366 h 7396028"/>
                  <a:gd name="connsiteX33" fmla="*/ 3812791 w 14352380"/>
                  <a:gd name="connsiteY33" fmla="*/ 647417 h 7396028"/>
                  <a:gd name="connsiteX34" fmla="*/ 3592906 w 14352380"/>
                  <a:gd name="connsiteY34" fmla="*/ 811408 h 7396028"/>
                  <a:gd name="connsiteX35" fmla="*/ 3604425 w 14352380"/>
                  <a:gd name="connsiteY35" fmla="*/ 999253 h 7396028"/>
                  <a:gd name="connsiteX36" fmla="*/ 3872985 w 14352380"/>
                  <a:gd name="connsiteY36" fmla="*/ 881976 h 7396028"/>
                  <a:gd name="connsiteX37" fmla="*/ 4200754 w 14352380"/>
                  <a:gd name="connsiteY37" fmla="*/ 774136 h 7396028"/>
                  <a:gd name="connsiteX38" fmla="*/ 4064251 w 14352380"/>
                  <a:gd name="connsiteY38" fmla="*/ 847195 h 7396028"/>
                  <a:gd name="connsiteX39" fmla="*/ 3818880 w 14352380"/>
                  <a:gd name="connsiteY39" fmla="*/ 991305 h 7396028"/>
                  <a:gd name="connsiteX40" fmla="*/ 3658531 w 14352380"/>
                  <a:gd name="connsiteY40" fmla="*/ 1093178 h 7396028"/>
                  <a:gd name="connsiteX41" fmla="*/ 3622838 w 14352380"/>
                  <a:gd name="connsiteY41" fmla="*/ 1221401 h 7396028"/>
                  <a:gd name="connsiteX42" fmla="*/ 3577446 w 14352380"/>
                  <a:gd name="connsiteY42" fmla="*/ 1500691 h 7396028"/>
                  <a:gd name="connsiteX43" fmla="*/ 3461833 w 14352380"/>
                  <a:gd name="connsiteY43" fmla="*/ 1726308 h 7396028"/>
                  <a:gd name="connsiteX44" fmla="*/ 3278953 w 14352380"/>
                  <a:gd name="connsiteY44" fmla="*/ 2034918 h 7396028"/>
                  <a:gd name="connsiteX45" fmla="*/ 3288742 w 14352380"/>
                  <a:gd name="connsiteY45" fmla="*/ 2273460 h 7396028"/>
                  <a:gd name="connsiteX46" fmla="*/ 3434288 w 14352380"/>
                  <a:gd name="connsiteY46" fmla="*/ 2417577 h 7396028"/>
                  <a:gd name="connsiteX47" fmla="*/ 3781217 w 14352380"/>
                  <a:gd name="connsiteY47" fmla="*/ 2618845 h 7396028"/>
                  <a:gd name="connsiteX48" fmla="*/ 4079053 w 14352380"/>
                  <a:gd name="connsiteY48" fmla="*/ 2777868 h 7396028"/>
                  <a:gd name="connsiteX49" fmla="*/ 14352380 w 14352380"/>
                  <a:gd name="connsiteY49" fmla="*/ 7369070 h 7396028"/>
                  <a:gd name="connsiteX50" fmla="*/ 13992332 w 14352380"/>
                  <a:gd name="connsiteY50" fmla="*/ 7396027 h 7396028"/>
                  <a:gd name="connsiteX51" fmla="*/ 3944371 w 14352380"/>
                  <a:gd name="connsiteY51" fmla="*/ 2976643 h 7396028"/>
                  <a:gd name="connsiteX52" fmla="*/ 3460193 w 14352380"/>
                  <a:gd name="connsiteY52" fmla="*/ 2852901 h 7396028"/>
                  <a:gd name="connsiteX53" fmla="*/ 3217865 w 14352380"/>
                  <a:gd name="connsiteY53" fmla="*/ 2829045 h 7396028"/>
                  <a:gd name="connsiteX54" fmla="*/ 3025524 w 14352380"/>
                  <a:gd name="connsiteY54" fmla="*/ 2858861 h 7396028"/>
                  <a:gd name="connsiteX55" fmla="*/ 2832855 w 14352380"/>
                  <a:gd name="connsiteY55" fmla="*/ 2930924 h 7396028"/>
                  <a:gd name="connsiteX56" fmla="*/ 2820111 w 14352380"/>
                  <a:gd name="connsiteY56" fmla="*/ 3026344 h 7396028"/>
                  <a:gd name="connsiteX57" fmla="*/ 2959241 w 14352380"/>
                  <a:gd name="connsiteY57" fmla="*/ 3167976 h 7396028"/>
                  <a:gd name="connsiteX58" fmla="*/ 3176083 w 14352380"/>
                  <a:gd name="connsiteY58" fmla="*/ 3269358 h 7396028"/>
                  <a:gd name="connsiteX59" fmla="*/ 3388239 w 14352380"/>
                  <a:gd name="connsiteY59" fmla="*/ 3442290 h 7396028"/>
                  <a:gd name="connsiteX60" fmla="*/ 3212014 w 14352380"/>
                  <a:gd name="connsiteY60" fmla="*/ 3336948 h 7396028"/>
                  <a:gd name="connsiteX61" fmla="*/ 3004633 w 14352380"/>
                  <a:gd name="connsiteY61" fmla="*/ 3276814 h 7396028"/>
                  <a:gd name="connsiteX62" fmla="*/ 2771676 w 14352380"/>
                  <a:gd name="connsiteY62" fmla="*/ 3166987 h 7396028"/>
                  <a:gd name="connsiteX63" fmla="*/ 2638873 w 14352380"/>
                  <a:gd name="connsiteY63" fmla="*/ 3097908 h 7396028"/>
                  <a:gd name="connsiteX64" fmla="*/ 2570293 w 14352380"/>
                  <a:gd name="connsiteY64" fmla="*/ 3109338 h 7396028"/>
                  <a:gd name="connsiteX65" fmla="*/ 2525557 w 14352380"/>
                  <a:gd name="connsiteY65" fmla="*/ 3326508 h 7396028"/>
                  <a:gd name="connsiteX66" fmla="*/ 2584349 w 14352380"/>
                  <a:gd name="connsiteY66" fmla="*/ 3577470 h 7396028"/>
                  <a:gd name="connsiteX67" fmla="*/ 2663703 w 14352380"/>
                  <a:gd name="connsiteY67" fmla="*/ 3996904 h 7396028"/>
                  <a:gd name="connsiteX68" fmla="*/ 2633113 w 14352380"/>
                  <a:gd name="connsiteY68" fmla="*/ 4192703 h 7396028"/>
                  <a:gd name="connsiteX69" fmla="*/ 2539703 w 14352380"/>
                  <a:gd name="connsiteY69" fmla="*/ 4455574 h 7396028"/>
                  <a:gd name="connsiteX70" fmla="*/ 2595212 w 14352380"/>
                  <a:gd name="connsiteY70" fmla="*/ 3945217 h 7396028"/>
                  <a:gd name="connsiteX71" fmla="*/ 2481240 w 14352380"/>
                  <a:gd name="connsiteY71" fmla="*/ 3566538 h 7396028"/>
                  <a:gd name="connsiteX72" fmla="*/ 2307403 w 14352380"/>
                  <a:gd name="connsiteY72" fmla="*/ 3166488 h 7396028"/>
                  <a:gd name="connsiteX73" fmla="*/ 2261683 w 14352380"/>
                  <a:gd name="connsiteY73" fmla="*/ 3063618 h 7396028"/>
                  <a:gd name="connsiteX74" fmla="*/ 2078803 w 14352380"/>
                  <a:gd name="connsiteY74" fmla="*/ 2949318 h 7396028"/>
                  <a:gd name="connsiteX75" fmla="*/ 1824299 w 14352380"/>
                  <a:gd name="connsiteY75" fmla="*/ 3002494 h 7396028"/>
                  <a:gd name="connsiteX76" fmla="*/ 1412162 w 14352380"/>
                  <a:gd name="connsiteY76" fmla="*/ 3235573 h 7396028"/>
                  <a:gd name="connsiteX77" fmla="*/ 1381573 w 14352380"/>
                  <a:gd name="connsiteY77" fmla="*/ 3680838 h 7396028"/>
                  <a:gd name="connsiteX78" fmla="*/ 1340867 w 14352380"/>
                  <a:gd name="connsiteY78" fmla="*/ 3980504 h 7396028"/>
                  <a:gd name="connsiteX79" fmla="*/ 1197619 w 14352380"/>
                  <a:gd name="connsiteY79" fmla="*/ 4738831 h 7396028"/>
                  <a:gd name="connsiteX80" fmla="*/ 1220896 w 14352380"/>
                  <a:gd name="connsiteY80" fmla="*/ 4338309 h 7396028"/>
                  <a:gd name="connsiteX81" fmla="*/ 1242772 w 14352380"/>
                  <a:gd name="connsiteY81" fmla="*/ 4080888 h 7396028"/>
                  <a:gd name="connsiteX82" fmla="*/ 1198693 w 14352380"/>
                  <a:gd name="connsiteY82" fmla="*/ 3909438 h 7396028"/>
                  <a:gd name="connsiteX83" fmla="*/ 970093 w 14352380"/>
                  <a:gd name="connsiteY83" fmla="*/ 3989448 h 7396028"/>
                  <a:gd name="connsiteX84" fmla="*/ 766328 w 14352380"/>
                  <a:gd name="connsiteY84" fmla="*/ 4131990 h 7396028"/>
                  <a:gd name="connsiteX85" fmla="*/ 555808 w 14352380"/>
                  <a:gd name="connsiteY85" fmla="*/ 4355688 h 7396028"/>
                  <a:gd name="connsiteX86" fmla="*/ 785900 w 14352380"/>
                  <a:gd name="connsiteY86" fmla="*/ 4017771 h 7396028"/>
                  <a:gd name="connsiteX87" fmla="*/ 1130113 w 14352380"/>
                  <a:gd name="connsiteY87" fmla="*/ 3817500 h 7396028"/>
                  <a:gd name="connsiteX88" fmla="*/ 1278703 w 14352380"/>
                  <a:gd name="connsiteY88" fmla="*/ 3726558 h 7396028"/>
                  <a:gd name="connsiteX89" fmla="*/ 1269661 w 14352380"/>
                  <a:gd name="connsiteY89" fmla="*/ 3390117 h 7396028"/>
                  <a:gd name="connsiteX90" fmla="*/ 1309620 w 14352380"/>
                  <a:gd name="connsiteY90" fmla="*/ 3169963 h 7396028"/>
                  <a:gd name="connsiteX91" fmla="*/ 1393003 w 14352380"/>
                  <a:gd name="connsiteY91" fmla="*/ 3052188 h 7396028"/>
                  <a:gd name="connsiteX92" fmla="*/ 1080693 w 14352380"/>
                  <a:gd name="connsiteY92" fmla="*/ 2984604 h 7396028"/>
                  <a:gd name="connsiteX93" fmla="*/ 663453 w 14352380"/>
                  <a:gd name="connsiteY93" fmla="*/ 3023360 h 7396028"/>
                  <a:gd name="connsiteX94" fmla="*/ 235111 w 14352380"/>
                  <a:gd name="connsiteY94" fmla="*/ 3217172 h 7396028"/>
                  <a:gd name="connsiteX95" fmla="*/ 421453 w 14352380"/>
                  <a:gd name="connsiteY95" fmla="*/ 3029328 h 7396028"/>
                  <a:gd name="connsiteX96" fmla="*/ 627193 w 14352380"/>
                  <a:gd name="connsiteY96" fmla="*/ 2926458 h 7396028"/>
                  <a:gd name="connsiteX97" fmla="*/ 854480 w 14352380"/>
                  <a:gd name="connsiteY97" fmla="*/ 2889178 h 7396028"/>
                  <a:gd name="connsiteX98" fmla="*/ 1149272 w 14352380"/>
                  <a:gd name="connsiteY98" fmla="*/ 2889676 h 7396028"/>
                  <a:gd name="connsiteX99" fmla="*/ 1531894 w 14352380"/>
                  <a:gd name="connsiteY99" fmla="*/ 2917507 h 7396028"/>
                  <a:gd name="connsiteX100" fmla="*/ 1860559 w 14352380"/>
                  <a:gd name="connsiteY100" fmla="*/ 2766431 h 7396028"/>
                  <a:gd name="connsiteX101" fmla="*/ 1701613 w 14352380"/>
                  <a:gd name="connsiteY101" fmla="*/ 2263518 h 7396028"/>
                  <a:gd name="connsiteX102" fmla="*/ 1690183 w 14352380"/>
                  <a:gd name="connsiteY102" fmla="*/ 1966338 h 7396028"/>
                  <a:gd name="connsiteX103" fmla="*/ 1381991 w 14352380"/>
                  <a:gd name="connsiteY103" fmla="*/ 1841604 h 7396028"/>
                  <a:gd name="connsiteX104" fmla="*/ 1095823 w 14352380"/>
                  <a:gd name="connsiteY104" fmla="*/ 1714878 h 7396028"/>
                  <a:gd name="connsiteX105" fmla="*/ 746507 w 14352380"/>
                  <a:gd name="connsiteY105" fmla="*/ 1626415 h 7396028"/>
                  <a:gd name="connsiteX106" fmla="*/ 352873 w 14352380"/>
                  <a:gd name="connsiteY106" fmla="*/ 1726308 h 7396028"/>
                  <a:gd name="connsiteX107" fmla="*/ 113171 w 14352380"/>
                  <a:gd name="connsiteY107" fmla="*/ 1763582 h 7396028"/>
                  <a:gd name="connsiteX108" fmla="*/ 9973 w 14352380"/>
                  <a:gd name="connsiteY108" fmla="*/ 1737738 h 7396028"/>
                  <a:gd name="connsiteX109" fmla="*/ 348516 w 14352380"/>
                  <a:gd name="connsiteY109" fmla="*/ 1643812 h 7396028"/>
                  <a:gd name="connsiteX110" fmla="*/ 653097 w 14352380"/>
                  <a:gd name="connsiteY110" fmla="*/ 1543920 h 7396028"/>
                  <a:gd name="connsiteX111" fmla="*/ 1072963 w 14352380"/>
                  <a:gd name="connsiteY111" fmla="*/ 1612008 h 7396028"/>
                  <a:gd name="connsiteX112" fmla="*/ 1244413 w 14352380"/>
                  <a:gd name="connsiteY112" fmla="*/ 1657728 h 7396028"/>
                  <a:gd name="connsiteX113" fmla="*/ 1205766 w 14352380"/>
                  <a:gd name="connsiteY113" fmla="*/ 1451988 h 7396028"/>
                  <a:gd name="connsiteX114" fmla="*/ 1046313 w 14352380"/>
                  <a:gd name="connsiteY114" fmla="*/ 815409 h 7396028"/>
                  <a:gd name="connsiteX115" fmla="*/ 1221553 w 14352380"/>
                  <a:gd name="connsiteY115" fmla="*/ 1211958 h 7396028"/>
                  <a:gd name="connsiteX0" fmla="*/ 1221553 w 14352380"/>
                  <a:gd name="connsiteY0" fmla="*/ 1211958 h 7396028"/>
                  <a:gd name="connsiteX1" fmla="*/ 1343911 w 14352380"/>
                  <a:gd name="connsiteY1" fmla="*/ 1559828 h 7396028"/>
                  <a:gd name="connsiteX2" fmla="*/ 1553023 w 14352380"/>
                  <a:gd name="connsiteY2" fmla="*/ 1657728 h 7396028"/>
                  <a:gd name="connsiteX3" fmla="*/ 1907353 w 14352380"/>
                  <a:gd name="connsiteY3" fmla="*/ 1680588 h 7396028"/>
                  <a:gd name="connsiteX4" fmla="*/ 2021653 w 14352380"/>
                  <a:gd name="connsiteY4" fmla="*/ 1543428 h 7396028"/>
                  <a:gd name="connsiteX5" fmla="*/ 2124523 w 14352380"/>
                  <a:gd name="connsiteY5" fmla="*/ 1291968 h 7396028"/>
                  <a:gd name="connsiteX6" fmla="*/ 2124523 w 14352380"/>
                  <a:gd name="connsiteY6" fmla="*/ 1120518 h 7396028"/>
                  <a:gd name="connsiteX7" fmla="*/ 2068029 w 14352380"/>
                  <a:gd name="connsiteY7" fmla="*/ 825325 h 7396028"/>
                  <a:gd name="connsiteX8" fmla="*/ 2078803 w 14352380"/>
                  <a:gd name="connsiteY8" fmla="*/ 777618 h 7396028"/>
                  <a:gd name="connsiteX9" fmla="*/ 2170243 w 14352380"/>
                  <a:gd name="connsiteY9" fmla="*/ 1086228 h 7396028"/>
                  <a:gd name="connsiteX10" fmla="*/ 2215963 w 14352380"/>
                  <a:gd name="connsiteY10" fmla="*/ 1269108 h 7396028"/>
                  <a:gd name="connsiteX11" fmla="*/ 2284543 w 14352380"/>
                  <a:gd name="connsiteY11" fmla="*/ 1303398 h 7396028"/>
                  <a:gd name="connsiteX12" fmla="*/ 2330263 w 14352380"/>
                  <a:gd name="connsiteY12" fmla="*/ 1166238 h 7396028"/>
                  <a:gd name="connsiteX13" fmla="*/ 2467423 w 14352380"/>
                  <a:gd name="connsiteY13" fmla="*/ 880488 h 7396028"/>
                  <a:gd name="connsiteX14" fmla="*/ 2558863 w 14352380"/>
                  <a:gd name="connsiteY14" fmla="*/ 640458 h 7396028"/>
                  <a:gd name="connsiteX15" fmla="*/ 2616013 w 14352380"/>
                  <a:gd name="connsiteY15" fmla="*/ 537588 h 7396028"/>
                  <a:gd name="connsiteX16" fmla="*/ 2558863 w 14352380"/>
                  <a:gd name="connsiteY16" fmla="*/ 789048 h 7396028"/>
                  <a:gd name="connsiteX17" fmla="*/ 2444563 w 14352380"/>
                  <a:gd name="connsiteY17" fmla="*/ 1097658 h 7396028"/>
                  <a:gd name="connsiteX18" fmla="*/ 2375983 w 14352380"/>
                  <a:gd name="connsiteY18" fmla="*/ 1406268 h 7396028"/>
                  <a:gd name="connsiteX19" fmla="*/ 2558863 w 14352380"/>
                  <a:gd name="connsiteY19" fmla="*/ 1577718 h 7396028"/>
                  <a:gd name="connsiteX20" fmla="*/ 2878903 w 14352380"/>
                  <a:gd name="connsiteY20" fmla="*/ 1657728 h 7396028"/>
                  <a:gd name="connsiteX21" fmla="*/ 3187513 w 14352380"/>
                  <a:gd name="connsiteY21" fmla="*/ 1657728 h 7396028"/>
                  <a:gd name="connsiteX22" fmla="*/ 3370393 w 14352380"/>
                  <a:gd name="connsiteY22" fmla="*/ 1566288 h 7396028"/>
                  <a:gd name="connsiteX23" fmla="*/ 3488066 w 14352380"/>
                  <a:gd name="connsiteY23" fmla="*/ 1246753 h 7396028"/>
                  <a:gd name="connsiteX24" fmla="*/ 3495138 w 14352380"/>
                  <a:gd name="connsiteY24" fmla="*/ 1115548 h 7396028"/>
                  <a:gd name="connsiteX25" fmla="*/ 3493650 w 14352380"/>
                  <a:gd name="connsiteY25" fmla="*/ 1063976 h 7396028"/>
                  <a:gd name="connsiteX26" fmla="*/ 3450403 w 14352380"/>
                  <a:gd name="connsiteY26" fmla="*/ 777618 h 7396028"/>
                  <a:gd name="connsiteX27" fmla="*/ 3119893 w 14352380"/>
                  <a:gd name="connsiteY27" fmla="*/ 321571 h 7396028"/>
                  <a:gd name="connsiteX28" fmla="*/ 3497351 w 14352380"/>
                  <a:gd name="connsiteY28" fmla="*/ 674883 h 7396028"/>
                  <a:gd name="connsiteX29" fmla="*/ 3759013 w 14352380"/>
                  <a:gd name="connsiteY29" fmla="*/ 571878 h 7396028"/>
                  <a:gd name="connsiteX30" fmla="*/ 3999043 w 14352380"/>
                  <a:gd name="connsiteY30" fmla="*/ 91818 h 7396028"/>
                  <a:gd name="connsiteX31" fmla="*/ 4033333 w 14352380"/>
                  <a:gd name="connsiteY31" fmla="*/ 11808 h 7396028"/>
                  <a:gd name="connsiteX32" fmla="*/ 3984569 w 14352380"/>
                  <a:gd name="connsiteY32" fmla="*/ 247366 h 7396028"/>
                  <a:gd name="connsiteX33" fmla="*/ 3812791 w 14352380"/>
                  <a:gd name="connsiteY33" fmla="*/ 647417 h 7396028"/>
                  <a:gd name="connsiteX34" fmla="*/ 3592906 w 14352380"/>
                  <a:gd name="connsiteY34" fmla="*/ 811408 h 7396028"/>
                  <a:gd name="connsiteX35" fmla="*/ 3604425 w 14352380"/>
                  <a:gd name="connsiteY35" fmla="*/ 999253 h 7396028"/>
                  <a:gd name="connsiteX36" fmla="*/ 3872985 w 14352380"/>
                  <a:gd name="connsiteY36" fmla="*/ 881976 h 7396028"/>
                  <a:gd name="connsiteX37" fmla="*/ 4200754 w 14352380"/>
                  <a:gd name="connsiteY37" fmla="*/ 774136 h 7396028"/>
                  <a:gd name="connsiteX38" fmla="*/ 4064251 w 14352380"/>
                  <a:gd name="connsiteY38" fmla="*/ 847195 h 7396028"/>
                  <a:gd name="connsiteX39" fmla="*/ 3818880 w 14352380"/>
                  <a:gd name="connsiteY39" fmla="*/ 991305 h 7396028"/>
                  <a:gd name="connsiteX40" fmla="*/ 3658531 w 14352380"/>
                  <a:gd name="connsiteY40" fmla="*/ 1093178 h 7396028"/>
                  <a:gd name="connsiteX41" fmla="*/ 3622838 w 14352380"/>
                  <a:gd name="connsiteY41" fmla="*/ 1221401 h 7396028"/>
                  <a:gd name="connsiteX42" fmla="*/ 3577446 w 14352380"/>
                  <a:gd name="connsiteY42" fmla="*/ 1500691 h 7396028"/>
                  <a:gd name="connsiteX43" fmla="*/ 3461833 w 14352380"/>
                  <a:gd name="connsiteY43" fmla="*/ 1726308 h 7396028"/>
                  <a:gd name="connsiteX44" fmla="*/ 3278953 w 14352380"/>
                  <a:gd name="connsiteY44" fmla="*/ 2034918 h 7396028"/>
                  <a:gd name="connsiteX45" fmla="*/ 3288742 w 14352380"/>
                  <a:gd name="connsiteY45" fmla="*/ 2273460 h 7396028"/>
                  <a:gd name="connsiteX46" fmla="*/ 3434288 w 14352380"/>
                  <a:gd name="connsiteY46" fmla="*/ 2417577 h 7396028"/>
                  <a:gd name="connsiteX47" fmla="*/ 3781217 w 14352380"/>
                  <a:gd name="connsiteY47" fmla="*/ 2618845 h 7396028"/>
                  <a:gd name="connsiteX48" fmla="*/ 4079053 w 14352380"/>
                  <a:gd name="connsiteY48" fmla="*/ 2777868 h 7396028"/>
                  <a:gd name="connsiteX49" fmla="*/ 14352380 w 14352380"/>
                  <a:gd name="connsiteY49" fmla="*/ 7369070 h 7396028"/>
                  <a:gd name="connsiteX50" fmla="*/ 13992332 w 14352380"/>
                  <a:gd name="connsiteY50" fmla="*/ 7396027 h 7396028"/>
                  <a:gd name="connsiteX51" fmla="*/ 3944371 w 14352380"/>
                  <a:gd name="connsiteY51" fmla="*/ 2976643 h 7396028"/>
                  <a:gd name="connsiteX52" fmla="*/ 3460193 w 14352380"/>
                  <a:gd name="connsiteY52" fmla="*/ 2852901 h 7396028"/>
                  <a:gd name="connsiteX53" fmla="*/ 3217865 w 14352380"/>
                  <a:gd name="connsiteY53" fmla="*/ 2829045 h 7396028"/>
                  <a:gd name="connsiteX54" fmla="*/ 3025524 w 14352380"/>
                  <a:gd name="connsiteY54" fmla="*/ 2858861 h 7396028"/>
                  <a:gd name="connsiteX55" fmla="*/ 2832855 w 14352380"/>
                  <a:gd name="connsiteY55" fmla="*/ 2930924 h 7396028"/>
                  <a:gd name="connsiteX56" fmla="*/ 2820111 w 14352380"/>
                  <a:gd name="connsiteY56" fmla="*/ 3026344 h 7396028"/>
                  <a:gd name="connsiteX57" fmla="*/ 2959241 w 14352380"/>
                  <a:gd name="connsiteY57" fmla="*/ 3167976 h 7396028"/>
                  <a:gd name="connsiteX58" fmla="*/ 3176083 w 14352380"/>
                  <a:gd name="connsiteY58" fmla="*/ 3269358 h 7396028"/>
                  <a:gd name="connsiteX59" fmla="*/ 3388239 w 14352380"/>
                  <a:gd name="connsiteY59" fmla="*/ 3442290 h 7396028"/>
                  <a:gd name="connsiteX60" fmla="*/ 3212014 w 14352380"/>
                  <a:gd name="connsiteY60" fmla="*/ 3336948 h 7396028"/>
                  <a:gd name="connsiteX61" fmla="*/ 3004633 w 14352380"/>
                  <a:gd name="connsiteY61" fmla="*/ 3276814 h 7396028"/>
                  <a:gd name="connsiteX62" fmla="*/ 2771676 w 14352380"/>
                  <a:gd name="connsiteY62" fmla="*/ 3166987 h 7396028"/>
                  <a:gd name="connsiteX63" fmla="*/ 2638873 w 14352380"/>
                  <a:gd name="connsiteY63" fmla="*/ 3097908 h 7396028"/>
                  <a:gd name="connsiteX64" fmla="*/ 2570293 w 14352380"/>
                  <a:gd name="connsiteY64" fmla="*/ 3109338 h 7396028"/>
                  <a:gd name="connsiteX65" fmla="*/ 2525557 w 14352380"/>
                  <a:gd name="connsiteY65" fmla="*/ 3326508 h 7396028"/>
                  <a:gd name="connsiteX66" fmla="*/ 2584349 w 14352380"/>
                  <a:gd name="connsiteY66" fmla="*/ 3577470 h 7396028"/>
                  <a:gd name="connsiteX67" fmla="*/ 2663703 w 14352380"/>
                  <a:gd name="connsiteY67" fmla="*/ 3996904 h 7396028"/>
                  <a:gd name="connsiteX68" fmla="*/ 2633113 w 14352380"/>
                  <a:gd name="connsiteY68" fmla="*/ 4192703 h 7396028"/>
                  <a:gd name="connsiteX69" fmla="*/ 2539703 w 14352380"/>
                  <a:gd name="connsiteY69" fmla="*/ 4455574 h 7396028"/>
                  <a:gd name="connsiteX70" fmla="*/ 2595212 w 14352380"/>
                  <a:gd name="connsiteY70" fmla="*/ 3945217 h 7396028"/>
                  <a:gd name="connsiteX71" fmla="*/ 2481240 w 14352380"/>
                  <a:gd name="connsiteY71" fmla="*/ 3566538 h 7396028"/>
                  <a:gd name="connsiteX72" fmla="*/ 2307403 w 14352380"/>
                  <a:gd name="connsiteY72" fmla="*/ 3166488 h 7396028"/>
                  <a:gd name="connsiteX73" fmla="*/ 2261683 w 14352380"/>
                  <a:gd name="connsiteY73" fmla="*/ 3063618 h 7396028"/>
                  <a:gd name="connsiteX74" fmla="*/ 2078803 w 14352380"/>
                  <a:gd name="connsiteY74" fmla="*/ 2949318 h 7396028"/>
                  <a:gd name="connsiteX75" fmla="*/ 1824299 w 14352380"/>
                  <a:gd name="connsiteY75" fmla="*/ 3002494 h 7396028"/>
                  <a:gd name="connsiteX76" fmla="*/ 1412162 w 14352380"/>
                  <a:gd name="connsiteY76" fmla="*/ 3235573 h 7396028"/>
                  <a:gd name="connsiteX77" fmla="*/ 1381573 w 14352380"/>
                  <a:gd name="connsiteY77" fmla="*/ 3680838 h 7396028"/>
                  <a:gd name="connsiteX78" fmla="*/ 1340867 w 14352380"/>
                  <a:gd name="connsiteY78" fmla="*/ 3980504 h 7396028"/>
                  <a:gd name="connsiteX79" fmla="*/ 1197619 w 14352380"/>
                  <a:gd name="connsiteY79" fmla="*/ 4738831 h 7396028"/>
                  <a:gd name="connsiteX80" fmla="*/ 1220896 w 14352380"/>
                  <a:gd name="connsiteY80" fmla="*/ 4338309 h 7396028"/>
                  <a:gd name="connsiteX81" fmla="*/ 1242772 w 14352380"/>
                  <a:gd name="connsiteY81" fmla="*/ 4080888 h 7396028"/>
                  <a:gd name="connsiteX82" fmla="*/ 1198693 w 14352380"/>
                  <a:gd name="connsiteY82" fmla="*/ 3909438 h 7396028"/>
                  <a:gd name="connsiteX83" fmla="*/ 970093 w 14352380"/>
                  <a:gd name="connsiteY83" fmla="*/ 3989448 h 7396028"/>
                  <a:gd name="connsiteX84" fmla="*/ 766328 w 14352380"/>
                  <a:gd name="connsiteY84" fmla="*/ 4131990 h 7396028"/>
                  <a:gd name="connsiteX85" fmla="*/ 555808 w 14352380"/>
                  <a:gd name="connsiteY85" fmla="*/ 4355688 h 7396028"/>
                  <a:gd name="connsiteX86" fmla="*/ 785900 w 14352380"/>
                  <a:gd name="connsiteY86" fmla="*/ 4017771 h 7396028"/>
                  <a:gd name="connsiteX87" fmla="*/ 1130113 w 14352380"/>
                  <a:gd name="connsiteY87" fmla="*/ 3817500 h 7396028"/>
                  <a:gd name="connsiteX88" fmla="*/ 1278703 w 14352380"/>
                  <a:gd name="connsiteY88" fmla="*/ 3726558 h 7396028"/>
                  <a:gd name="connsiteX89" fmla="*/ 1269661 w 14352380"/>
                  <a:gd name="connsiteY89" fmla="*/ 3390117 h 7396028"/>
                  <a:gd name="connsiteX90" fmla="*/ 1309620 w 14352380"/>
                  <a:gd name="connsiteY90" fmla="*/ 3169963 h 7396028"/>
                  <a:gd name="connsiteX91" fmla="*/ 1393003 w 14352380"/>
                  <a:gd name="connsiteY91" fmla="*/ 3052188 h 7396028"/>
                  <a:gd name="connsiteX92" fmla="*/ 1080693 w 14352380"/>
                  <a:gd name="connsiteY92" fmla="*/ 2984604 h 7396028"/>
                  <a:gd name="connsiteX93" fmla="*/ 663453 w 14352380"/>
                  <a:gd name="connsiteY93" fmla="*/ 3023360 h 7396028"/>
                  <a:gd name="connsiteX94" fmla="*/ 235111 w 14352380"/>
                  <a:gd name="connsiteY94" fmla="*/ 3217172 h 7396028"/>
                  <a:gd name="connsiteX95" fmla="*/ 421453 w 14352380"/>
                  <a:gd name="connsiteY95" fmla="*/ 3029328 h 7396028"/>
                  <a:gd name="connsiteX96" fmla="*/ 627193 w 14352380"/>
                  <a:gd name="connsiteY96" fmla="*/ 2926458 h 7396028"/>
                  <a:gd name="connsiteX97" fmla="*/ 854480 w 14352380"/>
                  <a:gd name="connsiteY97" fmla="*/ 2889178 h 7396028"/>
                  <a:gd name="connsiteX98" fmla="*/ 1149272 w 14352380"/>
                  <a:gd name="connsiteY98" fmla="*/ 2889676 h 7396028"/>
                  <a:gd name="connsiteX99" fmla="*/ 1531894 w 14352380"/>
                  <a:gd name="connsiteY99" fmla="*/ 2917507 h 7396028"/>
                  <a:gd name="connsiteX100" fmla="*/ 1860559 w 14352380"/>
                  <a:gd name="connsiteY100" fmla="*/ 2766431 h 7396028"/>
                  <a:gd name="connsiteX101" fmla="*/ 1701613 w 14352380"/>
                  <a:gd name="connsiteY101" fmla="*/ 2263518 h 7396028"/>
                  <a:gd name="connsiteX102" fmla="*/ 1690183 w 14352380"/>
                  <a:gd name="connsiteY102" fmla="*/ 1966338 h 7396028"/>
                  <a:gd name="connsiteX103" fmla="*/ 1381991 w 14352380"/>
                  <a:gd name="connsiteY103" fmla="*/ 1841604 h 7396028"/>
                  <a:gd name="connsiteX104" fmla="*/ 1095823 w 14352380"/>
                  <a:gd name="connsiteY104" fmla="*/ 1714878 h 7396028"/>
                  <a:gd name="connsiteX105" fmla="*/ 746507 w 14352380"/>
                  <a:gd name="connsiteY105" fmla="*/ 1626415 h 7396028"/>
                  <a:gd name="connsiteX106" fmla="*/ 352873 w 14352380"/>
                  <a:gd name="connsiteY106" fmla="*/ 1726308 h 7396028"/>
                  <a:gd name="connsiteX107" fmla="*/ 113171 w 14352380"/>
                  <a:gd name="connsiteY107" fmla="*/ 1763582 h 7396028"/>
                  <a:gd name="connsiteX108" fmla="*/ 9973 w 14352380"/>
                  <a:gd name="connsiteY108" fmla="*/ 1737738 h 7396028"/>
                  <a:gd name="connsiteX109" fmla="*/ 348516 w 14352380"/>
                  <a:gd name="connsiteY109" fmla="*/ 1643812 h 7396028"/>
                  <a:gd name="connsiteX110" fmla="*/ 653097 w 14352380"/>
                  <a:gd name="connsiteY110" fmla="*/ 1543920 h 7396028"/>
                  <a:gd name="connsiteX111" fmla="*/ 1072963 w 14352380"/>
                  <a:gd name="connsiteY111" fmla="*/ 1612008 h 7396028"/>
                  <a:gd name="connsiteX112" fmla="*/ 1244413 w 14352380"/>
                  <a:gd name="connsiteY112" fmla="*/ 1657728 h 7396028"/>
                  <a:gd name="connsiteX113" fmla="*/ 1205766 w 14352380"/>
                  <a:gd name="connsiteY113" fmla="*/ 1451988 h 7396028"/>
                  <a:gd name="connsiteX114" fmla="*/ 1046313 w 14352380"/>
                  <a:gd name="connsiteY114" fmla="*/ 815409 h 7396028"/>
                  <a:gd name="connsiteX115" fmla="*/ 1221553 w 14352380"/>
                  <a:gd name="connsiteY115" fmla="*/ 1211958 h 7396028"/>
                  <a:gd name="connsiteX0" fmla="*/ 1221553 w 18227951"/>
                  <a:gd name="connsiteY0" fmla="*/ 1211958 h 9173439"/>
                  <a:gd name="connsiteX1" fmla="*/ 1343911 w 18227951"/>
                  <a:gd name="connsiteY1" fmla="*/ 1559828 h 9173439"/>
                  <a:gd name="connsiteX2" fmla="*/ 1553023 w 18227951"/>
                  <a:gd name="connsiteY2" fmla="*/ 1657728 h 9173439"/>
                  <a:gd name="connsiteX3" fmla="*/ 1907353 w 18227951"/>
                  <a:gd name="connsiteY3" fmla="*/ 1680588 h 9173439"/>
                  <a:gd name="connsiteX4" fmla="*/ 2021653 w 18227951"/>
                  <a:gd name="connsiteY4" fmla="*/ 1543428 h 9173439"/>
                  <a:gd name="connsiteX5" fmla="*/ 2124523 w 18227951"/>
                  <a:gd name="connsiteY5" fmla="*/ 1291968 h 9173439"/>
                  <a:gd name="connsiteX6" fmla="*/ 2124523 w 18227951"/>
                  <a:gd name="connsiteY6" fmla="*/ 1120518 h 9173439"/>
                  <a:gd name="connsiteX7" fmla="*/ 2068029 w 18227951"/>
                  <a:gd name="connsiteY7" fmla="*/ 825325 h 9173439"/>
                  <a:gd name="connsiteX8" fmla="*/ 2078803 w 18227951"/>
                  <a:gd name="connsiteY8" fmla="*/ 777618 h 9173439"/>
                  <a:gd name="connsiteX9" fmla="*/ 2170243 w 18227951"/>
                  <a:gd name="connsiteY9" fmla="*/ 1086228 h 9173439"/>
                  <a:gd name="connsiteX10" fmla="*/ 2215963 w 18227951"/>
                  <a:gd name="connsiteY10" fmla="*/ 1269108 h 9173439"/>
                  <a:gd name="connsiteX11" fmla="*/ 2284543 w 18227951"/>
                  <a:gd name="connsiteY11" fmla="*/ 1303398 h 9173439"/>
                  <a:gd name="connsiteX12" fmla="*/ 2330263 w 18227951"/>
                  <a:gd name="connsiteY12" fmla="*/ 1166238 h 9173439"/>
                  <a:gd name="connsiteX13" fmla="*/ 2467423 w 18227951"/>
                  <a:gd name="connsiteY13" fmla="*/ 880488 h 9173439"/>
                  <a:gd name="connsiteX14" fmla="*/ 2558863 w 18227951"/>
                  <a:gd name="connsiteY14" fmla="*/ 640458 h 9173439"/>
                  <a:gd name="connsiteX15" fmla="*/ 2616013 w 18227951"/>
                  <a:gd name="connsiteY15" fmla="*/ 537588 h 9173439"/>
                  <a:gd name="connsiteX16" fmla="*/ 2558863 w 18227951"/>
                  <a:gd name="connsiteY16" fmla="*/ 789048 h 9173439"/>
                  <a:gd name="connsiteX17" fmla="*/ 2444563 w 18227951"/>
                  <a:gd name="connsiteY17" fmla="*/ 1097658 h 9173439"/>
                  <a:gd name="connsiteX18" fmla="*/ 2375983 w 18227951"/>
                  <a:gd name="connsiteY18" fmla="*/ 1406268 h 9173439"/>
                  <a:gd name="connsiteX19" fmla="*/ 2558863 w 18227951"/>
                  <a:gd name="connsiteY19" fmla="*/ 1577718 h 9173439"/>
                  <a:gd name="connsiteX20" fmla="*/ 2878903 w 18227951"/>
                  <a:gd name="connsiteY20" fmla="*/ 1657728 h 9173439"/>
                  <a:gd name="connsiteX21" fmla="*/ 3187513 w 18227951"/>
                  <a:gd name="connsiteY21" fmla="*/ 1657728 h 9173439"/>
                  <a:gd name="connsiteX22" fmla="*/ 3370393 w 18227951"/>
                  <a:gd name="connsiteY22" fmla="*/ 1566288 h 9173439"/>
                  <a:gd name="connsiteX23" fmla="*/ 3488066 w 18227951"/>
                  <a:gd name="connsiteY23" fmla="*/ 1246753 h 9173439"/>
                  <a:gd name="connsiteX24" fmla="*/ 3495138 w 18227951"/>
                  <a:gd name="connsiteY24" fmla="*/ 1115548 h 9173439"/>
                  <a:gd name="connsiteX25" fmla="*/ 3493650 w 18227951"/>
                  <a:gd name="connsiteY25" fmla="*/ 1063976 h 9173439"/>
                  <a:gd name="connsiteX26" fmla="*/ 3450403 w 18227951"/>
                  <a:gd name="connsiteY26" fmla="*/ 777618 h 9173439"/>
                  <a:gd name="connsiteX27" fmla="*/ 3119893 w 18227951"/>
                  <a:gd name="connsiteY27" fmla="*/ 321571 h 9173439"/>
                  <a:gd name="connsiteX28" fmla="*/ 3497351 w 18227951"/>
                  <a:gd name="connsiteY28" fmla="*/ 674883 h 9173439"/>
                  <a:gd name="connsiteX29" fmla="*/ 3759013 w 18227951"/>
                  <a:gd name="connsiteY29" fmla="*/ 571878 h 9173439"/>
                  <a:gd name="connsiteX30" fmla="*/ 3999043 w 18227951"/>
                  <a:gd name="connsiteY30" fmla="*/ 91818 h 9173439"/>
                  <a:gd name="connsiteX31" fmla="*/ 4033333 w 18227951"/>
                  <a:gd name="connsiteY31" fmla="*/ 11808 h 9173439"/>
                  <a:gd name="connsiteX32" fmla="*/ 3984569 w 18227951"/>
                  <a:gd name="connsiteY32" fmla="*/ 247366 h 9173439"/>
                  <a:gd name="connsiteX33" fmla="*/ 3812791 w 18227951"/>
                  <a:gd name="connsiteY33" fmla="*/ 647417 h 9173439"/>
                  <a:gd name="connsiteX34" fmla="*/ 3592906 w 18227951"/>
                  <a:gd name="connsiteY34" fmla="*/ 811408 h 9173439"/>
                  <a:gd name="connsiteX35" fmla="*/ 3604425 w 18227951"/>
                  <a:gd name="connsiteY35" fmla="*/ 999253 h 9173439"/>
                  <a:gd name="connsiteX36" fmla="*/ 3872985 w 18227951"/>
                  <a:gd name="connsiteY36" fmla="*/ 881976 h 9173439"/>
                  <a:gd name="connsiteX37" fmla="*/ 4200754 w 18227951"/>
                  <a:gd name="connsiteY37" fmla="*/ 774136 h 9173439"/>
                  <a:gd name="connsiteX38" fmla="*/ 4064251 w 18227951"/>
                  <a:gd name="connsiteY38" fmla="*/ 847195 h 9173439"/>
                  <a:gd name="connsiteX39" fmla="*/ 3818880 w 18227951"/>
                  <a:gd name="connsiteY39" fmla="*/ 991305 h 9173439"/>
                  <a:gd name="connsiteX40" fmla="*/ 3658531 w 18227951"/>
                  <a:gd name="connsiteY40" fmla="*/ 1093178 h 9173439"/>
                  <a:gd name="connsiteX41" fmla="*/ 3622838 w 18227951"/>
                  <a:gd name="connsiteY41" fmla="*/ 1221401 h 9173439"/>
                  <a:gd name="connsiteX42" fmla="*/ 3577446 w 18227951"/>
                  <a:gd name="connsiteY42" fmla="*/ 1500691 h 9173439"/>
                  <a:gd name="connsiteX43" fmla="*/ 3461833 w 18227951"/>
                  <a:gd name="connsiteY43" fmla="*/ 1726308 h 9173439"/>
                  <a:gd name="connsiteX44" fmla="*/ 3278953 w 18227951"/>
                  <a:gd name="connsiteY44" fmla="*/ 2034918 h 9173439"/>
                  <a:gd name="connsiteX45" fmla="*/ 3288742 w 18227951"/>
                  <a:gd name="connsiteY45" fmla="*/ 2273460 h 9173439"/>
                  <a:gd name="connsiteX46" fmla="*/ 3434288 w 18227951"/>
                  <a:gd name="connsiteY46" fmla="*/ 2417577 h 9173439"/>
                  <a:gd name="connsiteX47" fmla="*/ 3781217 w 18227951"/>
                  <a:gd name="connsiteY47" fmla="*/ 2618845 h 9173439"/>
                  <a:gd name="connsiteX48" fmla="*/ 4079053 w 18227951"/>
                  <a:gd name="connsiteY48" fmla="*/ 2777868 h 9173439"/>
                  <a:gd name="connsiteX49" fmla="*/ 18227951 w 18227951"/>
                  <a:gd name="connsiteY49" fmla="*/ 9173439 h 9173439"/>
                  <a:gd name="connsiteX50" fmla="*/ 13992332 w 18227951"/>
                  <a:gd name="connsiteY50" fmla="*/ 7396027 h 9173439"/>
                  <a:gd name="connsiteX51" fmla="*/ 3944371 w 18227951"/>
                  <a:gd name="connsiteY51" fmla="*/ 2976643 h 9173439"/>
                  <a:gd name="connsiteX52" fmla="*/ 3460193 w 18227951"/>
                  <a:gd name="connsiteY52" fmla="*/ 2852901 h 9173439"/>
                  <a:gd name="connsiteX53" fmla="*/ 3217865 w 18227951"/>
                  <a:gd name="connsiteY53" fmla="*/ 2829045 h 9173439"/>
                  <a:gd name="connsiteX54" fmla="*/ 3025524 w 18227951"/>
                  <a:gd name="connsiteY54" fmla="*/ 2858861 h 9173439"/>
                  <a:gd name="connsiteX55" fmla="*/ 2832855 w 18227951"/>
                  <a:gd name="connsiteY55" fmla="*/ 2930924 h 9173439"/>
                  <a:gd name="connsiteX56" fmla="*/ 2820111 w 18227951"/>
                  <a:gd name="connsiteY56" fmla="*/ 3026344 h 9173439"/>
                  <a:gd name="connsiteX57" fmla="*/ 2959241 w 18227951"/>
                  <a:gd name="connsiteY57" fmla="*/ 3167976 h 9173439"/>
                  <a:gd name="connsiteX58" fmla="*/ 3176083 w 18227951"/>
                  <a:gd name="connsiteY58" fmla="*/ 3269358 h 9173439"/>
                  <a:gd name="connsiteX59" fmla="*/ 3388239 w 18227951"/>
                  <a:gd name="connsiteY59" fmla="*/ 3442290 h 9173439"/>
                  <a:gd name="connsiteX60" fmla="*/ 3212014 w 18227951"/>
                  <a:gd name="connsiteY60" fmla="*/ 3336948 h 9173439"/>
                  <a:gd name="connsiteX61" fmla="*/ 3004633 w 18227951"/>
                  <a:gd name="connsiteY61" fmla="*/ 3276814 h 9173439"/>
                  <a:gd name="connsiteX62" fmla="*/ 2771676 w 18227951"/>
                  <a:gd name="connsiteY62" fmla="*/ 3166987 h 9173439"/>
                  <a:gd name="connsiteX63" fmla="*/ 2638873 w 18227951"/>
                  <a:gd name="connsiteY63" fmla="*/ 3097908 h 9173439"/>
                  <a:gd name="connsiteX64" fmla="*/ 2570293 w 18227951"/>
                  <a:gd name="connsiteY64" fmla="*/ 3109338 h 9173439"/>
                  <a:gd name="connsiteX65" fmla="*/ 2525557 w 18227951"/>
                  <a:gd name="connsiteY65" fmla="*/ 3326508 h 9173439"/>
                  <a:gd name="connsiteX66" fmla="*/ 2584349 w 18227951"/>
                  <a:gd name="connsiteY66" fmla="*/ 3577470 h 9173439"/>
                  <a:gd name="connsiteX67" fmla="*/ 2663703 w 18227951"/>
                  <a:gd name="connsiteY67" fmla="*/ 3996904 h 9173439"/>
                  <a:gd name="connsiteX68" fmla="*/ 2633113 w 18227951"/>
                  <a:gd name="connsiteY68" fmla="*/ 4192703 h 9173439"/>
                  <a:gd name="connsiteX69" fmla="*/ 2539703 w 18227951"/>
                  <a:gd name="connsiteY69" fmla="*/ 4455574 h 9173439"/>
                  <a:gd name="connsiteX70" fmla="*/ 2595212 w 18227951"/>
                  <a:gd name="connsiteY70" fmla="*/ 3945217 h 9173439"/>
                  <a:gd name="connsiteX71" fmla="*/ 2481240 w 18227951"/>
                  <a:gd name="connsiteY71" fmla="*/ 3566538 h 9173439"/>
                  <a:gd name="connsiteX72" fmla="*/ 2307403 w 18227951"/>
                  <a:gd name="connsiteY72" fmla="*/ 3166488 h 9173439"/>
                  <a:gd name="connsiteX73" fmla="*/ 2261683 w 18227951"/>
                  <a:gd name="connsiteY73" fmla="*/ 3063618 h 9173439"/>
                  <a:gd name="connsiteX74" fmla="*/ 2078803 w 18227951"/>
                  <a:gd name="connsiteY74" fmla="*/ 2949318 h 9173439"/>
                  <a:gd name="connsiteX75" fmla="*/ 1824299 w 18227951"/>
                  <a:gd name="connsiteY75" fmla="*/ 3002494 h 9173439"/>
                  <a:gd name="connsiteX76" fmla="*/ 1412162 w 18227951"/>
                  <a:gd name="connsiteY76" fmla="*/ 3235573 h 9173439"/>
                  <a:gd name="connsiteX77" fmla="*/ 1381573 w 18227951"/>
                  <a:gd name="connsiteY77" fmla="*/ 3680838 h 9173439"/>
                  <a:gd name="connsiteX78" fmla="*/ 1340867 w 18227951"/>
                  <a:gd name="connsiteY78" fmla="*/ 3980504 h 9173439"/>
                  <a:gd name="connsiteX79" fmla="*/ 1197619 w 18227951"/>
                  <a:gd name="connsiteY79" fmla="*/ 4738831 h 9173439"/>
                  <a:gd name="connsiteX80" fmla="*/ 1220896 w 18227951"/>
                  <a:gd name="connsiteY80" fmla="*/ 4338309 h 9173439"/>
                  <a:gd name="connsiteX81" fmla="*/ 1242772 w 18227951"/>
                  <a:gd name="connsiteY81" fmla="*/ 4080888 h 9173439"/>
                  <a:gd name="connsiteX82" fmla="*/ 1198693 w 18227951"/>
                  <a:gd name="connsiteY82" fmla="*/ 3909438 h 9173439"/>
                  <a:gd name="connsiteX83" fmla="*/ 970093 w 18227951"/>
                  <a:gd name="connsiteY83" fmla="*/ 3989448 h 9173439"/>
                  <a:gd name="connsiteX84" fmla="*/ 766328 w 18227951"/>
                  <a:gd name="connsiteY84" fmla="*/ 4131990 h 9173439"/>
                  <a:gd name="connsiteX85" fmla="*/ 555808 w 18227951"/>
                  <a:gd name="connsiteY85" fmla="*/ 4355688 h 9173439"/>
                  <a:gd name="connsiteX86" fmla="*/ 785900 w 18227951"/>
                  <a:gd name="connsiteY86" fmla="*/ 4017771 h 9173439"/>
                  <a:gd name="connsiteX87" fmla="*/ 1130113 w 18227951"/>
                  <a:gd name="connsiteY87" fmla="*/ 3817500 h 9173439"/>
                  <a:gd name="connsiteX88" fmla="*/ 1278703 w 18227951"/>
                  <a:gd name="connsiteY88" fmla="*/ 3726558 h 9173439"/>
                  <a:gd name="connsiteX89" fmla="*/ 1269661 w 18227951"/>
                  <a:gd name="connsiteY89" fmla="*/ 3390117 h 9173439"/>
                  <a:gd name="connsiteX90" fmla="*/ 1309620 w 18227951"/>
                  <a:gd name="connsiteY90" fmla="*/ 3169963 h 9173439"/>
                  <a:gd name="connsiteX91" fmla="*/ 1393003 w 18227951"/>
                  <a:gd name="connsiteY91" fmla="*/ 3052188 h 9173439"/>
                  <a:gd name="connsiteX92" fmla="*/ 1080693 w 18227951"/>
                  <a:gd name="connsiteY92" fmla="*/ 2984604 h 9173439"/>
                  <a:gd name="connsiteX93" fmla="*/ 663453 w 18227951"/>
                  <a:gd name="connsiteY93" fmla="*/ 3023360 h 9173439"/>
                  <a:gd name="connsiteX94" fmla="*/ 235111 w 18227951"/>
                  <a:gd name="connsiteY94" fmla="*/ 3217172 h 9173439"/>
                  <a:gd name="connsiteX95" fmla="*/ 421453 w 18227951"/>
                  <a:gd name="connsiteY95" fmla="*/ 3029328 h 9173439"/>
                  <a:gd name="connsiteX96" fmla="*/ 627193 w 18227951"/>
                  <a:gd name="connsiteY96" fmla="*/ 2926458 h 9173439"/>
                  <a:gd name="connsiteX97" fmla="*/ 854480 w 18227951"/>
                  <a:gd name="connsiteY97" fmla="*/ 2889178 h 9173439"/>
                  <a:gd name="connsiteX98" fmla="*/ 1149272 w 18227951"/>
                  <a:gd name="connsiteY98" fmla="*/ 2889676 h 9173439"/>
                  <a:gd name="connsiteX99" fmla="*/ 1531894 w 18227951"/>
                  <a:gd name="connsiteY99" fmla="*/ 2917507 h 9173439"/>
                  <a:gd name="connsiteX100" fmla="*/ 1860559 w 18227951"/>
                  <a:gd name="connsiteY100" fmla="*/ 2766431 h 9173439"/>
                  <a:gd name="connsiteX101" fmla="*/ 1701613 w 18227951"/>
                  <a:gd name="connsiteY101" fmla="*/ 2263518 h 9173439"/>
                  <a:gd name="connsiteX102" fmla="*/ 1690183 w 18227951"/>
                  <a:gd name="connsiteY102" fmla="*/ 1966338 h 9173439"/>
                  <a:gd name="connsiteX103" fmla="*/ 1381991 w 18227951"/>
                  <a:gd name="connsiteY103" fmla="*/ 1841604 h 9173439"/>
                  <a:gd name="connsiteX104" fmla="*/ 1095823 w 18227951"/>
                  <a:gd name="connsiteY104" fmla="*/ 1714878 h 9173439"/>
                  <a:gd name="connsiteX105" fmla="*/ 746507 w 18227951"/>
                  <a:gd name="connsiteY105" fmla="*/ 1626415 h 9173439"/>
                  <a:gd name="connsiteX106" fmla="*/ 352873 w 18227951"/>
                  <a:gd name="connsiteY106" fmla="*/ 1726308 h 9173439"/>
                  <a:gd name="connsiteX107" fmla="*/ 113171 w 18227951"/>
                  <a:gd name="connsiteY107" fmla="*/ 1763582 h 9173439"/>
                  <a:gd name="connsiteX108" fmla="*/ 9973 w 18227951"/>
                  <a:gd name="connsiteY108" fmla="*/ 1737738 h 9173439"/>
                  <a:gd name="connsiteX109" fmla="*/ 348516 w 18227951"/>
                  <a:gd name="connsiteY109" fmla="*/ 1643812 h 9173439"/>
                  <a:gd name="connsiteX110" fmla="*/ 653097 w 18227951"/>
                  <a:gd name="connsiteY110" fmla="*/ 1543920 h 9173439"/>
                  <a:gd name="connsiteX111" fmla="*/ 1072963 w 18227951"/>
                  <a:gd name="connsiteY111" fmla="*/ 1612008 h 9173439"/>
                  <a:gd name="connsiteX112" fmla="*/ 1244413 w 18227951"/>
                  <a:gd name="connsiteY112" fmla="*/ 1657728 h 9173439"/>
                  <a:gd name="connsiteX113" fmla="*/ 1205766 w 18227951"/>
                  <a:gd name="connsiteY113" fmla="*/ 1451988 h 9173439"/>
                  <a:gd name="connsiteX114" fmla="*/ 1046313 w 18227951"/>
                  <a:gd name="connsiteY114" fmla="*/ 815409 h 9173439"/>
                  <a:gd name="connsiteX115" fmla="*/ 1221553 w 18227951"/>
                  <a:gd name="connsiteY115" fmla="*/ 1211958 h 9173439"/>
                  <a:gd name="connsiteX0" fmla="*/ 1221553 w 19234678"/>
                  <a:gd name="connsiteY0" fmla="*/ 1211958 h 9708619"/>
                  <a:gd name="connsiteX1" fmla="*/ 1343911 w 19234678"/>
                  <a:gd name="connsiteY1" fmla="*/ 1559828 h 9708619"/>
                  <a:gd name="connsiteX2" fmla="*/ 1553023 w 19234678"/>
                  <a:gd name="connsiteY2" fmla="*/ 1657728 h 9708619"/>
                  <a:gd name="connsiteX3" fmla="*/ 1907353 w 19234678"/>
                  <a:gd name="connsiteY3" fmla="*/ 1680588 h 9708619"/>
                  <a:gd name="connsiteX4" fmla="*/ 2021653 w 19234678"/>
                  <a:gd name="connsiteY4" fmla="*/ 1543428 h 9708619"/>
                  <a:gd name="connsiteX5" fmla="*/ 2124523 w 19234678"/>
                  <a:gd name="connsiteY5" fmla="*/ 1291968 h 9708619"/>
                  <a:gd name="connsiteX6" fmla="*/ 2124523 w 19234678"/>
                  <a:gd name="connsiteY6" fmla="*/ 1120518 h 9708619"/>
                  <a:gd name="connsiteX7" fmla="*/ 2068029 w 19234678"/>
                  <a:gd name="connsiteY7" fmla="*/ 825325 h 9708619"/>
                  <a:gd name="connsiteX8" fmla="*/ 2078803 w 19234678"/>
                  <a:gd name="connsiteY8" fmla="*/ 777618 h 9708619"/>
                  <a:gd name="connsiteX9" fmla="*/ 2170243 w 19234678"/>
                  <a:gd name="connsiteY9" fmla="*/ 1086228 h 9708619"/>
                  <a:gd name="connsiteX10" fmla="*/ 2215963 w 19234678"/>
                  <a:gd name="connsiteY10" fmla="*/ 1269108 h 9708619"/>
                  <a:gd name="connsiteX11" fmla="*/ 2284543 w 19234678"/>
                  <a:gd name="connsiteY11" fmla="*/ 1303398 h 9708619"/>
                  <a:gd name="connsiteX12" fmla="*/ 2330263 w 19234678"/>
                  <a:gd name="connsiteY12" fmla="*/ 1166238 h 9708619"/>
                  <a:gd name="connsiteX13" fmla="*/ 2467423 w 19234678"/>
                  <a:gd name="connsiteY13" fmla="*/ 880488 h 9708619"/>
                  <a:gd name="connsiteX14" fmla="*/ 2558863 w 19234678"/>
                  <a:gd name="connsiteY14" fmla="*/ 640458 h 9708619"/>
                  <a:gd name="connsiteX15" fmla="*/ 2616013 w 19234678"/>
                  <a:gd name="connsiteY15" fmla="*/ 537588 h 9708619"/>
                  <a:gd name="connsiteX16" fmla="*/ 2558863 w 19234678"/>
                  <a:gd name="connsiteY16" fmla="*/ 789048 h 9708619"/>
                  <a:gd name="connsiteX17" fmla="*/ 2444563 w 19234678"/>
                  <a:gd name="connsiteY17" fmla="*/ 1097658 h 9708619"/>
                  <a:gd name="connsiteX18" fmla="*/ 2375983 w 19234678"/>
                  <a:gd name="connsiteY18" fmla="*/ 1406268 h 9708619"/>
                  <a:gd name="connsiteX19" fmla="*/ 2558863 w 19234678"/>
                  <a:gd name="connsiteY19" fmla="*/ 1577718 h 9708619"/>
                  <a:gd name="connsiteX20" fmla="*/ 2878903 w 19234678"/>
                  <a:gd name="connsiteY20" fmla="*/ 1657728 h 9708619"/>
                  <a:gd name="connsiteX21" fmla="*/ 3187513 w 19234678"/>
                  <a:gd name="connsiteY21" fmla="*/ 1657728 h 9708619"/>
                  <a:gd name="connsiteX22" fmla="*/ 3370393 w 19234678"/>
                  <a:gd name="connsiteY22" fmla="*/ 1566288 h 9708619"/>
                  <a:gd name="connsiteX23" fmla="*/ 3488066 w 19234678"/>
                  <a:gd name="connsiteY23" fmla="*/ 1246753 h 9708619"/>
                  <a:gd name="connsiteX24" fmla="*/ 3495138 w 19234678"/>
                  <a:gd name="connsiteY24" fmla="*/ 1115548 h 9708619"/>
                  <a:gd name="connsiteX25" fmla="*/ 3493650 w 19234678"/>
                  <a:gd name="connsiteY25" fmla="*/ 1063976 h 9708619"/>
                  <a:gd name="connsiteX26" fmla="*/ 3450403 w 19234678"/>
                  <a:gd name="connsiteY26" fmla="*/ 777618 h 9708619"/>
                  <a:gd name="connsiteX27" fmla="*/ 3119893 w 19234678"/>
                  <a:gd name="connsiteY27" fmla="*/ 321571 h 9708619"/>
                  <a:gd name="connsiteX28" fmla="*/ 3497351 w 19234678"/>
                  <a:gd name="connsiteY28" fmla="*/ 674883 h 9708619"/>
                  <a:gd name="connsiteX29" fmla="*/ 3759013 w 19234678"/>
                  <a:gd name="connsiteY29" fmla="*/ 571878 h 9708619"/>
                  <a:gd name="connsiteX30" fmla="*/ 3999043 w 19234678"/>
                  <a:gd name="connsiteY30" fmla="*/ 91818 h 9708619"/>
                  <a:gd name="connsiteX31" fmla="*/ 4033333 w 19234678"/>
                  <a:gd name="connsiteY31" fmla="*/ 11808 h 9708619"/>
                  <a:gd name="connsiteX32" fmla="*/ 3984569 w 19234678"/>
                  <a:gd name="connsiteY32" fmla="*/ 247366 h 9708619"/>
                  <a:gd name="connsiteX33" fmla="*/ 3812791 w 19234678"/>
                  <a:gd name="connsiteY33" fmla="*/ 647417 h 9708619"/>
                  <a:gd name="connsiteX34" fmla="*/ 3592906 w 19234678"/>
                  <a:gd name="connsiteY34" fmla="*/ 811408 h 9708619"/>
                  <a:gd name="connsiteX35" fmla="*/ 3604425 w 19234678"/>
                  <a:gd name="connsiteY35" fmla="*/ 999253 h 9708619"/>
                  <a:gd name="connsiteX36" fmla="*/ 3872985 w 19234678"/>
                  <a:gd name="connsiteY36" fmla="*/ 881976 h 9708619"/>
                  <a:gd name="connsiteX37" fmla="*/ 4200754 w 19234678"/>
                  <a:gd name="connsiteY37" fmla="*/ 774136 h 9708619"/>
                  <a:gd name="connsiteX38" fmla="*/ 4064251 w 19234678"/>
                  <a:gd name="connsiteY38" fmla="*/ 847195 h 9708619"/>
                  <a:gd name="connsiteX39" fmla="*/ 3818880 w 19234678"/>
                  <a:gd name="connsiteY39" fmla="*/ 991305 h 9708619"/>
                  <a:gd name="connsiteX40" fmla="*/ 3658531 w 19234678"/>
                  <a:gd name="connsiteY40" fmla="*/ 1093178 h 9708619"/>
                  <a:gd name="connsiteX41" fmla="*/ 3622838 w 19234678"/>
                  <a:gd name="connsiteY41" fmla="*/ 1221401 h 9708619"/>
                  <a:gd name="connsiteX42" fmla="*/ 3577446 w 19234678"/>
                  <a:gd name="connsiteY42" fmla="*/ 1500691 h 9708619"/>
                  <a:gd name="connsiteX43" fmla="*/ 3461833 w 19234678"/>
                  <a:gd name="connsiteY43" fmla="*/ 1726308 h 9708619"/>
                  <a:gd name="connsiteX44" fmla="*/ 3278953 w 19234678"/>
                  <a:gd name="connsiteY44" fmla="*/ 2034918 h 9708619"/>
                  <a:gd name="connsiteX45" fmla="*/ 3288742 w 19234678"/>
                  <a:gd name="connsiteY45" fmla="*/ 2273460 h 9708619"/>
                  <a:gd name="connsiteX46" fmla="*/ 3434288 w 19234678"/>
                  <a:gd name="connsiteY46" fmla="*/ 2417577 h 9708619"/>
                  <a:gd name="connsiteX47" fmla="*/ 3781217 w 19234678"/>
                  <a:gd name="connsiteY47" fmla="*/ 2618845 h 9708619"/>
                  <a:gd name="connsiteX48" fmla="*/ 4079053 w 19234678"/>
                  <a:gd name="connsiteY48" fmla="*/ 2777868 h 9708619"/>
                  <a:gd name="connsiteX49" fmla="*/ 18227951 w 19234678"/>
                  <a:gd name="connsiteY49" fmla="*/ 9173439 h 9708619"/>
                  <a:gd name="connsiteX50" fmla="*/ 18064964 w 19234678"/>
                  <a:gd name="connsiteY50" fmla="*/ 9394536 h 9708619"/>
                  <a:gd name="connsiteX51" fmla="*/ 3944371 w 19234678"/>
                  <a:gd name="connsiteY51" fmla="*/ 2976643 h 9708619"/>
                  <a:gd name="connsiteX52" fmla="*/ 3460193 w 19234678"/>
                  <a:gd name="connsiteY52" fmla="*/ 2852901 h 9708619"/>
                  <a:gd name="connsiteX53" fmla="*/ 3217865 w 19234678"/>
                  <a:gd name="connsiteY53" fmla="*/ 2829045 h 9708619"/>
                  <a:gd name="connsiteX54" fmla="*/ 3025524 w 19234678"/>
                  <a:gd name="connsiteY54" fmla="*/ 2858861 h 9708619"/>
                  <a:gd name="connsiteX55" fmla="*/ 2832855 w 19234678"/>
                  <a:gd name="connsiteY55" fmla="*/ 2930924 h 9708619"/>
                  <a:gd name="connsiteX56" fmla="*/ 2820111 w 19234678"/>
                  <a:gd name="connsiteY56" fmla="*/ 3026344 h 9708619"/>
                  <a:gd name="connsiteX57" fmla="*/ 2959241 w 19234678"/>
                  <a:gd name="connsiteY57" fmla="*/ 3167976 h 9708619"/>
                  <a:gd name="connsiteX58" fmla="*/ 3176083 w 19234678"/>
                  <a:gd name="connsiteY58" fmla="*/ 3269358 h 9708619"/>
                  <a:gd name="connsiteX59" fmla="*/ 3388239 w 19234678"/>
                  <a:gd name="connsiteY59" fmla="*/ 3442290 h 9708619"/>
                  <a:gd name="connsiteX60" fmla="*/ 3212014 w 19234678"/>
                  <a:gd name="connsiteY60" fmla="*/ 3336948 h 9708619"/>
                  <a:gd name="connsiteX61" fmla="*/ 3004633 w 19234678"/>
                  <a:gd name="connsiteY61" fmla="*/ 3276814 h 9708619"/>
                  <a:gd name="connsiteX62" fmla="*/ 2771676 w 19234678"/>
                  <a:gd name="connsiteY62" fmla="*/ 3166987 h 9708619"/>
                  <a:gd name="connsiteX63" fmla="*/ 2638873 w 19234678"/>
                  <a:gd name="connsiteY63" fmla="*/ 3097908 h 9708619"/>
                  <a:gd name="connsiteX64" fmla="*/ 2570293 w 19234678"/>
                  <a:gd name="connsiteY64" fmla="*/ 3109338 h 9708619"/>
                  <a:gd name="connsiteX65" fmla="*/ 2525557 w 19234678"/>
                  <a:gd name="connsiteY65" fmla="*/ 3326508 h 9708619"/>
                  <a:gd name="connsiteX66" fmla="*/ 2584349 w 19234678"/>
                  <a:gd name="connsiteY66" fmla="*/ 3577470 h 9708619"/>
                  <a:gd name="connsiteX67" fmla="*/ 2663703 w 19234678"/>
                  <a:gd name="connsiteY67" fmla="*/ 3996904 h 9708619"/>
                  <a:gd name="connsiteX68" fmla="*/ 2633113 w 19234678"/>
                  <a:gd name="connsiteY68" fmla="*/ 4192703 h 9708619"/>
                  <a:gd name="connsiteX69" fmla="*/ 2539703 w 19234678"/>
                  <a:gd name="connsiteY69" fmla="*/ 4455574 h 9708619"/>
                  <a:gd name="connsiteX70" fmla="*/ 2595212 w 19234678"/>
                  <a:gd name="connsiteY70" fmla="*/ 3945217 h 9708619"/>
                  <a:gd name="connsiteX71" fmla="*/ 2481240 w 19234678"/>
                  <a:gd name="connsiteY71" fmla="*/ 3566538 h 9708619"/>
                  <a:gd name="connsiteX72" fmla="*/ 2307403 w 19234678"/>
                  <a:gd name="connsiteY72" fmla="*/ 3166488 h 9708619"/>
                  <a:gd name="connsiteX73" fmla="*/ 2261683 w 19234678"/>
                  <a:gd name="connsiteY73" fmla="*/ 3063618 h 9708619"/>
                  <a:gd name="connsiteX74" fmla="*/ 2078803 w 19234678"/>
                  <a:gd name="connsiteY74" fmla="*/ 2949318 h 9708619"/>
                  <a:gd name="connsiteX75" fmla="*/ 1824299 w 19234678"/>
                  <a:gd name="connsiteY75" fmla="*/ 3002494 h 9708619"/>
                  <a:gd name="connsiteX76" fmla="*/ 1412162 w 19234678"/>
                  <a:gd name="connsiteY76" fmla="*/ 3235573 h 9708619"/>
                  <a:gd name="connsiteX77" fmla="*/ 1381573 w 19234678"/>
                  <a:gd name="connsiteY77" fmla="*/ 3680838 h 9708619"/>
                  <a:gd name="connsiteX78" fmla="*/ 1340867 w 19234678"/>
                  <a:gd name="connsiteY78" fmla="*/ 3980504 h 9708619"/>
                  <a:gd name="connsiteX79" fmla="*/ 1197619 w 19234678"/>
                  <a:gd name="connsiteY79" fmla="*/ 4738831 h 9708619"/>
                  <a:gd name="connsiteX80" fmla="*/ 1220896 w 19234678"/>
                  <a:gd name="connsiteY80" fmla="*/ 4338309 h 9708619"/>
                  <a:gd name="connsiteX81" fmla="*/ 1242772 w 19234678"/>
                  <a:gd name="connsiteY81" fmla="*/ 4080888 h 9708619"/>
                  <a:gd name="connsiteX82" fmla="*/ 1198693 w 19234678"/>
                  <a:gd name="connsiteY82" fmla="*/ 3909438 h 9708619"/>
                  <a:gd name="connsiteX83" fmla="*/ 970093 w 19234678"/>
                  <a:gd name="connsiteY83" fmla="*/ 3989448 h 9708619"/>
                  <a:gd name="connsiteX84" fmla="*/ 766328 w 19234678"/>
                  <a:gd name="connsiteY84" fmla="*/ 4131990 h 9708619"/>
                  <a:gd name="connsiteX85" fmla="*/ 555808 w 19234678"/>
                  <a:gd name="connsiteY85" fmla="*/ 4355688 h 9708619"/>
                  <a:gd name="connsiteX86" fmla="*/ 785900 w 19234678"/>
                  <a:gd name="connsiteY86" fmla="*/ 4017771 h 9708619"/>
                  <a:gd name="connsiteX87" fmla="*/ 1130113 w 19234678"/>
                  <a:gd name="connsiteY87" fmla="*/ 3817500 h 9708619"/>
                  <a:gd name="connsiteX88" fmla="*/ 1278703 w 19234678"/>
                  <a:gd name="connsiteY88" fmla="*/ 3726558 h 9708619"/>
                  <a:gd name="connsiteX89" fmla="*/ 1269661 w 19234678"/>
                  <a:gd name="connsiteY89" fmla="*/ 3390117 h 9708619"/>
                  <a:gd name="connsiteX90" fmla="*/ 1309620 w 19234678"/>
                  <a:gd name="connsiteY90" fmla="*/ 3169963 h 9708619"/>
                  <a:gd name="connsiteX91" fmla="*/ 1393003 w 19234678"/>
                  <a:gd name="connsiteY91" fmla="*/ 3052188 h 9708619"/>
                  <a:gd name="connsiteX92" fmla="*/ 1080693 w 19234678"/>
                  <a:gd name="connsiteY92" fmla="*/ 2984604 h 9708619"/>
                  <a:gd name="connsiteX93" fmla="*/ 663453 w 19234678"/>
                  <a:gd name="connsiteY93" fmla="*/ 3023360 h 9708619"/>
                  <a:gd name="connsiteX94" fmla="*/ 235111 w 19234678"/>
                  <a:gd name="connsiteY94" fmla="*/ 3217172 h 9708619"/>
                  <a:gd name="connsiteX95" fmla="*/ 421453 w 19234678"/>
                  <a:gd name="connsiteY95" fmla="*/ 3029328 h 9708619"/>
                  <a:gd name="connsiteX96" fmla="*/ 627193 w 19234678"/>
                  <a:gd name="connsiteY96" fmla="*/ 2926458 h 9708619"/>
                  <a:gd name="connsiteX97" fmla="*/ 854480 w 19234678"/>
                  <a:gd name="connsiteY97" fmla="*/ 2889178 h 9708619"/>
                  <a:gd name="connsiteX98" fmla="*/ 1149272 w 19234678"/>
                  <a:gd name="connsiteY98" fmla="*/ 2889676 h 9708619"/>
                  <a:gd name="connsiteX99" fmla="*/ 1531894 w 19234678"/>
                  <a:gd name="connsiteY99" fmla="*/ 2917507 h 9708619"/>
                  <a:gd name="connsiteX100" fmla="*/ 1860559 w 19234678"/>
                  <a:gd name="connsiteY100" fmla="*/ 2766431 h 9708619"/>
                  <a:gd name="connsiteX101" fmla="*/ 1701613 w 19234678"/>
                  <a:gd name="connsiteY101" fmla="*/ 2263518 h 9708619"/>
                  <a:gd name="connsiteX102" fmla="*/ 1690183 w 19234678"/>
                  <a:gd name="connsiteY102" fmla="*/ 1966338 h 9708619"/>
                  <a:gd name="connsiteX103" fmla="*/ 1381991 w 19234678"/>
                  <a:gd name="connsiteY103" fmla="*/ 1841604 h 9708619"/>
                  <a:gd name="connsiteX104" fmla="*/ 1095823 w 19234678"/>
                  <a:gd name="connsiteY104" fmla="*/ 1714878 h 9708619"/>
                  <a:gd name="connsiteX105" fmla="*/ 746507 w 19234678"/>
                  <a:gd name="connsiteY105" fmla="*/ 1626415 h 9708619"/>
                  <a:gd name="connsiteX106" fmla="*/ 352873 w 19234678"/>
                  <a:gd name="connsiteY106" fmla="*/ 1726308 h 9708619"/>
                  <a:gd name="connsiteX107" fmla="*/ 113171 w 19234678"/>
                  <a:gd name="connsiteY107" fmla="*/ 1763582 h 9708619"/>
                  <a:gd name="connsiteX108" fmla="*/ 9973 w 19234678"/>
                  <a:gd name="connsiteY108" fmla="*/ 1737738 h 9708619"/>
                  <a:gd name="connsiteX109" fmla="*/ 348516 w 19234678"/>
                  <a:gd name="connsiteY109" fmla="*/ 1643812 h 9708619"/>
                  <a:gd name="connsiteX110" fmla="*/ 653097 w 19234678"/>
                  <a:gd name="connsiteY110" fmla="*/ 1543920 h 9708619"/>
                  <a:gd name="connsiteX111" fmla="*/ 1072963 w 19234678"/>
                  <a:gd name="connsiteY111" fmla="*/ 1612008 h 9708619"/>
                  <a:gd name="connsiteX112" fmla="*/ 1244413 w 19234678"/>
                  <a:gd name="connsiteY112" fmla="*/ 1657728 h 9708619"/>
                  <a:gd name="connsiteX113" fmla="*/ 1205766 w 19234678"/>
                  <a:gd name="connsiteY113" fmla="*/ 1451988 h 9708619"/>
                  <a:gd name="connsiteX114" fmla="*/ 1046313 w 19234678"/>
                  <a:gd name="connsiteY114" fmla="*/ 815409 h 9708619"/>
                  <a:gd name="connsiteX115" fmla="*/ 1221553 w 19234678"/>
                  <a:gd name="connsiteY115" fmla="*/ 1211958 h 9708619"/>
                  <a:gd name="connsiteX0" fmla="*/ 1221553 w 19048999"/>
                  <a:gd name="connsiteY0" fmla="*/ 1211958 h 9628343"/>
                  <a:gd name="connsiteX1" fmla="*/ 1343911 w 19048999"/>
                  <a:gd name="connsiteY1" fmla="*/ 1559828 h 9628343"/>
                  <a:gd name="connsiteX2" fmla="*/ 1553023 w 19048999"/>
                  <a:gd name="connsiteY2" fmla="*/ 1657728 h 9628343"/>
                  <a:gd name="connsiteX3" fmla="*/ 1907353 w 19048999"/>
                  <a:gd name="connsiteY3" fmla="*/ 1680588 h 9628343"/>
                  <a:gd name="connsiteX4" fmla="*/ 2021653 w 19048999"/>
                  <a:gd name="connsiteY4" fmla="*/ 1543428 h 9628343"/>
                  <a:gd name="connsiteX5" fmla="*/ 2124523 w 19048999"/>
                  <a:gd name="connsiteY5" fmla="*/ 1291968 h 9628343"/>
                  <a:gd name="connsiteX6" fmla="*/ 2124523 w 19048999"/>
                  <a:gd name="connsiteY6" fmla="*/ 1120518 h 9628343"/>
                  <a:gd name="connsiteX7" fmla="*/ 2068029 w 19048999"/>
                  <a:gd name="connsiteY7" fmla="*/ 825325 h 9628343"/>
                  <a:gd name="connsiteX8" fmla="*/ 2078803 w 19048999"/>
                  <a:gd name="connsiteY8" fmla="*/ 777618 h 9628343"/>
                  <a:gd name="connsiteX9" fmla="*/ 2170243 w 19048999"/>
                  <a:gd name="connsiteY9" fmla="*/ 1086228 h 9628343"/>
                  <a:gd name="connsiteX10" fmla="*/ 2215963 w 19048999"/>
                  <a:gd name="connsiteY10" fmla="*/ 1269108 h 9628343"/>
                  <a:gd name="connsiteX11" fmla="*/ 2284543 w 19048999"/>
                  <a:gd name="connsiteY11" fmla="*/ 1303398 h 9628343"/>
                  <a:gd name="connsiteX12" fmla="*/ 2330263 w 19048999"/>
                  <a:gd name="connsiteY12" fmla="*/ 1166238 h 9628343"/>
                  <a:gd name="connsiteX13" fmla="*/ 2467423 w 19048999"/>
                  <a:gd name="connsiteY13" fmla="*/ 880488 h 9628343"/>
                  <a:gd name="connsiteX14" fmla="*/ 2558863 w 19048999"/>
                  <a:gd name="connsiteY14" fmla="*/ 640458 h 9628343"/>
                  <a:gd name="connsiteX15" fmla="*/ 2616013 w 19048999"/>
                  <a:gd name="connsiteY15" fmla="*/ 537588 h 9628343"/>
                  <a:gd name="connsiteX16" fmla="*/ 2558863 w 19048999"/>
                  <a:gd name="connsiteY16" fmla="*/ 789048 h 9628343"/>
                  <a:gd name="connsiteX17" fmla="*/ 2444563 w 19048999"/>
                  <a:gd name="connsiteY17" fmla="*/ 1097658 h 9628343"/>
                  <a:gd name="connsiteX18" fmla="*/ 2375983 w 19048999"/>
                  <a:gd name="connsiteY18" fmla="*/ 1406268 h 9628343"/>
                  <a:gd name="connsiteX19" fmla="*/ 2558863 w 19048999"/>
                  <a:gd name="connsiteY19" fmla="*/ 1577718 h 9628343"/>
                  <a:gd name="connsiteX20" fmla="*/ 2878903 w 19048999"/>
                  <a:gd name="connsiteY20" fmla="*/ 1657728 h 9628343"/>
                  <a:gd name="connsiteX21" fmla="*/ 3187513 w 19048999"/>
                  <a:gd name="connsiteY21" fmla="*/ 1657728 h 9628343"/>
                  <a:gd name="connsiteX22" fmla="*/ 3370393 w 19048999"/>
                  <a:gd name="connsiteY22" fmla="*/ 1566288 h 9628343"/>
                  <a:gd name="connsiteX23" fmla="*/ 3488066 w 19048999"/>
                  <a:gd name="connsiteY23" fmla="*/ 1246753 h 9628343"/>
                  <a:gd name="connsiteX24" fmla="*/ 3495138 w 19048999"/>
                  <a:gd name="connsiteY24" fmla="*/ 1115548 h 9628343"/>
                  <a:gd name="connsiteX25" fmla="*/ 3493650 w 19048999"/>
                  <a:gd name="connsiteY25" fmla="*/ 1063976 h 9628343"/>
                  <a:gd name="connsiteX26" fmla="*/ 3450403 w 19048999"/>
                  <a:gd name="connsiteY26" fmla="*/ 777618 h 9628343"/>
                  <a:gd name="connsiteX27" fmla="*/ 3119893 w 19048999"/>
                  <a:gd name="connsiteY27" fmla="*/ 321571 h 9628343"/>
                  <a:gd name="connsiteX28" fmla="*/ 3497351 w 19048999"/>
                  <a:gd name="connsiteY28" fmla="*/ 674883 h 9628343"/>
                  <a:gd name="connsiteX29" fmla="*/ 3759013 w 19048999"/>
                  <a:gd name="connsiteY29" fmla="*/ 571878 h 9628343"/>
                  <a:gd name="connsiteX30" fmla="*/ 3999043 w 19048999"/>
                  <a:gd name="connsiteY30" fmla="*/ 91818 h 9628343"/>
                  <a:gd name="connsiteX31" fmla="*/ 4033333 w 19048999"/>
                  <a:gd name="connsiteY31" fmla="*/ 11808 h 9628343"/>
                  <a:gd name="connsiteX32" fmla="*/ 3984569 w 19048999"/>
                  <a:gd name="connsiteY32" fmla="*/ 247366 h 9628343"/>
                  <a:gd name="connsiteX33" fmla="*/ 3812791 w 19048999"/>
                  <a:gd name="connsiteY33" fmla="*/ 647417 h 9628343"/>
                  <a:gd name="connsiteX34" fmla="*/ 3592906 w 19048999"/>
                  <a:gd name="connsiteY34" fmla="*/ 811408 h 9628343"/>
                  <a:gd name="connsiteX35" fmla="*/ 3604425 w 19048999"/>
                  <a:gd name="connsiteY35" fmla="*/ 999253 h 9628343"/>
                  <a:gd name="connsiteX36" fmla="*/ 3872985 w 19048999"/>
                  <a:gd name="connsiteY36" fmla="*/ 881976 h 9628343"/>
                  <a:gd name="connsiteX37" fmla="*/ 4200754 w 19048999"/>
                  <a:gd name="connsiteY37" fmla="*/ 774136 h 9628343"/>
                  <a:gd name="connsiteX38" fmla="*/ 4064251 w 19048999"/>
                  <a:gd name="connsiteY38" fmla="*/ 847195 h 9628343"/>
                  <a:gd name="connsiteX39" fmla="*/ 3818880 w 19048999"/>
                  <a:gd name="connsiteY39" fmla="*/ 991305 h 9628343"/>
                  <a:gd name="connsiteX40" fmla="*/ 3658531 w 19048999"/>
                  <a:gd name="connsiteY40" fmla="*/ 1093178 h 9628343"/>
                  <a:gd name="connsiteX41" fmla="*/ 3622838 w 19048999"/>
                  <a:gd name="connsiteY41" fmla="*/ 1221401 h 9628343"/>
                  <a:gd name="connsiteX42" fmla="*/ 3577446 w 19048999"/>
                  <a:gd name="connsiteY42" fmla="*/ 1500691 h 9628343"/>
                  <a:gd name="connsiteX43" fmla="*/ 3461833 w 19048999"/>
                  <a:gd name="connsiteY43" fmla="*/ 1726308 h 9628343"/>
                  <a:gd name="connsiteX44" fmla="*/ 3278953 w 19048999"/>
                  <a:gd name="connsiteY44" fmla="*/ 2034918 h 9628343"/>
                  <a:gd name="connsiteX45" fmla="*/ 3288742 w 19048999"/>
                  <a:gd name="connsiteY45" fmla="*/ 2273460 h 9628343"/>
                  <a:gd name="connsiteX46" fmla="*/ 3434288 w 19048999"/>
                  <a:gd name="connsiteY46" fmla="*/ 2417577 h 9628343"/>
                  <a:gd name="connsiteX47" fmla="*/ 3781217 w 19048999"/>
                  <a:gd name="connsiteY47" fmla="*/ 2618845 h 9628343"/>
                  <a:gd name="connsiteX48" fmla="*/ 6588323 w 19048999"/>
                  <a:gd name="connsiteY48" fmla="*/ 3874193 h 9628343"/>
                  <a:gd name="connsiteX49" fmla="*/ 18227951 w 19048999"/>
                  <a:gd name="connsiteY49" fmla="*/ 9173439 h 9628343"/>
                  <a:gd name="connsiteX50" fmla="*/ 18064964 w 19048999"/>
                  <a:gd name="connsiteY50" fmla="*/ 9394536 h 9628343"/>
                  <a:gd name="connsiteX51" fmla="*/ 3944371 w 19048999"/>
                  <a:gd name="connsiteY51" fmla="*/ 2976643 h 9628343"/>
                  <a:gd name="connsiteX52" fmla="*/ 3460193 w 19048999"/>
                  <a:gd name="connsiteY52" fmla="*/ 2852901 h 9628343"/>
                  <a:gd name="connsiteX53" fmla="*/ 3217865 w 19048999"/>
                  <a:gd name="connsiteY53" fmla="*/ 2829045 h 9628343"/>
                  <a:gd name="connsiteX54" fmla="*/ 3025524 w 19048999"/>
                  <a:gd name="connsiteY54" fmla="*/ 2858861 h 9628343"/>
                  <a:gd name="connsiteX55" fmla="*/ 2832855 w 19048999"/>
                  <a:gd name="connsiteY55" fmla="*/ 2930924 h 9628343"/>
                  <a:gd name="connsiteX56" fmla="*/ 2820111 w 19048999"/>
                  <a:gd name="connsiteY56" fmla="*/ 3026344 h 9628343"/>
                  <a:gd name="connsiteX57" fmla="*/ 2959241 w 19048999"/>
                  <a:gd name="connsiteY57" fmla="*/ 3167976 h 9628343"/>
                  <a:gd name="connsiteX58" fmla="*/ 3176083 w 19048999"/>
                  <a:gd name="connsiteY58" fmla="*/ 3269358 h 9628343"/>
                  <a:gd name="connsiteX59" fmla="*/ 3388239 w 19048999"/>
                  <a:gd name="connsiteY59" fmla="*/ 3442290 h 9628343"/>
                  <a:gd name="connsiteX60" fmla="*/ 3212014 w 19048999"/>
                  <a:gd name="connsiteY60" fmla="*/ 3336948 h 9628343"/>
                  <a:gd name="connsiteX61" fmla="*/ 3004633 w 19048999"/>
                  <a:gd name="connsiteY61" fmla="*/ 3276814 h 9628343"/>
                  <a:gd name="connsiteX62" fmla="*/ 2771676 w 19048999"/>
                  <a:gd name="connsiteY62" fmla="*/ 3166987 h 9628343"/>
                  <a:gd name="connsiteX63" fmla="*/ 2638873 w 19048999"/>
                  <a:gd name="connsiteY63" fmla="*/ 3097908 h 9628343"/>
                  <a:gd name="connsiteX64" fmla="*/ 2570293 w 19048999"/>
                  <a:gd name="connsiteY64" fmla="*/ 3109338 h 9628343"/>
                  <a:gd name="connsiteX65" fmla="*/ 2525557 w 19048999"/>
                  <a:gd name="connsiteY65" fmla="*/ 3326508 h 9628343"/>
                  <a:gd name="connsiteX66" fmla="*/ 2584349 w 19048999"/>
                  <a:gd name="connsiteY66" fmla="*/ 3577470 h 9628343"/>
                  <a:gd name="connsiteX67" fmla="*/ 2663703 w 19048999"/>
                  <a:gd name="connsiteY67" fmla="*/ 3996904 h 9628343"/>
                  <a:gd name="connsiteX68" fmla="*/ 2633113 w 19048999"/>
                  <a:gd name="connsiteY68" fmla="*/ 4192703 h 9628343"/>
                  <a:gd name="connsiteX69" fmla="*/ 2539703 w 19048999"/>
                  <a:gd name="connsiteY69" fmla="*/ 4455574 h 9628343"/>
                  <a:gd name="connsiteX70" fmla="*/ 2595212 w 19048999"/>
                  <a:gd name="connsiteY70" fmla="*/ 3945217 h 9628343"/>
                  <a:gd name="connsiteX71" fmla="*/ 2481240 w 19048999"/>
                  <a:gd name="connsiteY71" fmla="*/ 3566538 h 9628343"/>
                  <a:gd name="connsiteX72" fmla="*/ 2307403 w 19048999"/>
                  <a:gd name="connsiteY72" fmla="*/ 3166488 h 9628343"/>
                  <a:gd name="connsiteX73" fmla="*/ 2261683 w 19048999"/>
                  <a:gd name="connsiteY73" fmla="*/ 3063618 h 9628343"/>
                  <a:gd name="connsiteX74" fmla="*/ 2078803 w 19048999"/>
                  <a:gd name="connsiteY74" fmla="*/ 2949318 h 9628343"/>
                  <a:gd name="connsiteX75" fmla="*/ 1824299 w 19048999"/>
                  <a:gd name="connsiteY75" fmla="*/ 3002494 h 9628343"/>
                  <a:gd name="connsiteX76" fmla="*/ 1412162 w 19048999"/>
                  <a:gd name="connsiteY76" fmla="*/ 3235573 h 9628343"/>
                  <a:gd name="connsiteX77" fmla="*/ 1381573 w 19048999"/>
                  <a:gd name="connsiteY77" fmla="*/ 3680838 h 9628343"/>
                  <a:gd name="connsiteX78" fmla="*/ 1340867 w 19048999"/>
                  <a:gd name="connsiteY78" fmla="*/ 3980504 h 9628343"/>
                  <a:gd name="connsiteX79" fmla="*/ 1197619 w 19048999"/>
                  <a:gd name="connsiteY79" fmla="*/ 4738831 h 9628343"/>
                  <a:gd name="connsiteX80" fmla="*/ 1220896 w 19048999"/>
                  <a:gd name="connsiteY80" fmla="*/ 4338309 h 9628343"/>
                  <a:gd name="connsiteX81" fmla="*/ 1242772 w 19048999"/>
                  <a:gd name="connsiteY81" fmla="*/ 4080888 h 9628343"/>
                  <a:gd name="connsiteX82" fmla="*/ 1198693 w 19048999"/>
                  <a:gd name="connsiteY82" fmla="*/ 3909438 h 9628343"/>
                  <a:gd name="connsiteX83" fmla="*/ 970093 w 19048999"/>
                  <a:gd name="connsiteY83" fmla="*/ 3989448 h 9628343"/>
                  <a:gd name="connsiteX84" fmla="*/ 766328 w 19048999"/>
                  <a:gd name="connsiteY84" fmla="*/ 4131990 h 9628343"/>
                  <a:gd name="connsiteX85" fmla="*/ 555808 w 19048999"/>
                  <a:gd name="connsiteY85" fmla="*/ 4355688 h 9628343"/>
                  <a:gd name="connsiteX86" fmla="*/ 785900 w 19048999"/>
                  <a:gd name="connsiteY86" fmla="*/ 4017771 h 9628343"/>
                  <a:gd name="connsiteX87" fmla="*/ 1130113 w 19048999"/>
                  <a:gd name="connsiteY87" fmla="*/ 3817500 h 9628343"/>
                  <a:gd name="connsiteX88" fmla="*/ 1278703 w 19048999"/>
                  <a:gd name="connsiteY88" fmla="*/ 3726558 h 9628343"/>
                  <a:gd name="connsiteX89" fmla="*/ 1269661 w 19048999"/>
                  <a:gd name="connsiteY89" fmla="*/ 3390117 h 9628343"/>
                  <a:gd name="connsiteX90" fmla="*/ 1309620 w 19048999"/>
                  <a:gd name="connsiteY90" fmla="*/ 3169963 h 9628343"/>
                  <a:gd name="connsiteX91" fmla="*/ 1393003 w 19048999"/>
                  <a:gd name="connsiteY91" fmla="*/ 3052188 h 9628343"/>
                  <a:gd name="connsiteX92" fmla="*/ 1080693 w 19048999"/>
                  <a:gd name="connsiteY92" fmla="*/ 2984604 h 9628343"/>
                  <a:gd name="connsiteX93" fmla="*/ 663453 w 19048999"/>
                  <a:gd name="connsiteY93" fmla="*/ 3023360 h 9628343"/>
                  <a:gd name="connsiteX94" fmla="*/ 235111 w 19048999"/>
                  <a:gd name="connsiteY94" fmla="*/ 3217172 h 9628343"/>
                  <a:gd name="connsiteX95" fmla="*/ 421453 w 19048999"/>
                  <a:gd name="connsiteY95" fmla="*/ 3029328 h 9628343"/>
                  <a:gd name="connsiteX96" fmla="*/ 627193 w 19048999"/>
                  <a:gd name="connsiteY96" fmla="*/ 2926458 h 9628343"/>
                  <a:gd name="connsiteX97" fmla="*/ 854480 w 19048999"/>
                  <a:gd name="connsiteY97" fmla="*/ 2889178 h 9628343"/>
                  <a:gd name="connsiteX98" fmla="*/ 1149272 w 19048999"/>
                  <a:gd name="connsiteY98" fmla="*/ 2889676 h 9628343"/>
                  <a:gd name="connsiteX99" fmla="*/ 1531894 w 19048999"/>
                  <a:gd name="connsiteY99" fmla="*/ 2917507 h 9628343"/>
                  <a:gd name="connsiteX100" fmla="*/ 1860559 w 19048999"/>
                  <a:gd name="connsiteY100" fmla="*/ 2766431 h 9628343"/>
                  <a:gd name="connsiteX101" fmla="*/ 1701613 w 19048999"/>
                  <a:gd name="connsiteY101" fmla="*/ 2263518 h 9628343"/>
                  <a:gd name="connsiteX102" fmla="*/ 1690183 w 19048999"/>
                  <a:gd name="connsiteY102" fmla="*/ 1966338 h 9628343"/>
                  <a:gd name="connsiteX103" fmla="*/ 1381991 w 19048999"/>
                  <a:gd name="connsiteY103" fmla="*/ 1841604 h 9628343"/>
                  <a:gd name="connsiteX104" fmla="*/ 1095823 w 19048999"/>
                  <a:gd name="connsiteY104" fmla="*/ 1714878 h 9628343"/>
                  <a:gd name="connsiteX105" fmla="*/ 746507 w 19048999"/>
                  <a:gd name="connsiteY105" fmla="*/ 1626415 h 9628343"/>
                  <a:gd name="connsiteX106" fmla="*/ 352873 w 19048999"/>
                  <a:gd name="connsiteY106" fmla="*/ 1726308 h 9628343"/>
                  <a:gd name="connsiteX107" fmla="*/ 113171 w 19048999"/>
                  <a:gd name="connsiteY107" fmla="*/ 1763582 h 9628343"/>
                  <a:gd name="connsiteX108" fmla="*/ 9973 w 19048999"/>
                  <a:gd name="connsiteY108" fmla="*/ 1737738 h 9628343"/>
                  <a:gd name="connsiteX109" fmla="*/ 348516 w 19048999"/>
                  <a:gd name="connsiteY109" fmla="*/ 1643812 h 9628343"/>
                  <a:gd name="connsiteX110" fmla="*/ 653097 w 19048999"/>
                  <a:gd name="connsiteY110" fmla="*/ 1543920 h 9628343"/>
                  <a:gd name="connsiteX111" fmla="*/ 1072963 w 19048999"/>
                  <a:gd name="connsiteY111" fmla="*/ 1612008 h 9628343"/>
                  <a:gd name="connsiteX112" fmla="*/ 1244413 w 19048999"/>
                  <a:gd name="connsiteY112" fmla="*/ 1657728 h 9628343"/>
                  <a:gd name="connsiteX113" fmla="*/ 1205766 w 19048999"/>
                  <a:gd name="connsiteY113" fmla="*/ 1451988 h 9628343"/>
                  <a:gd name="connsiteX114" fmla="*/ 1046313 w 19048999"/>
                  <a:gd name="connsiteY114" fmla="*/ 815409 h 9628343"/>
                  <a:gd name="connsiteX115" fmla="*/ 1221553 w 19048999"/>
                  <a:gd name="connsiteY115" fmla="*/ 1211958 h 9628343"/>
                  <a:gd name="connsiteX0" fmla="*/ 1221553 w 19048999"/>
                  <a:gd name="connsiteY0" fmla="*/ 1211958 h 9628343"/>
                  <a:gd name="connsiteX1" fmla="*/ 1343911 w 19048999"/>
                  <a:gd name="connsiteY1" fmla="*/ 1559828 h 9628343"/>
                  <a:gd name="connsiteX2" fmla="*/ 1553023 w 19048999"/>
                  <a:gd name="connsiteY2" fmla="*/ 1657728 h 9628343"/>
                  <a:gd name="connsiteX3" fmla="*/ 1907353 w 19048999"/>
                  <a:gd name="connsiteY3" fmla="*/ 1680588 h 9628343"/>
                  <a:gd name="connsiteX4" fmla="*/ 2021653 w 19048999"/>
                  <a:gd name="connsiteY4" fmla="*/ 1543428 h 9628343"/>
                  <a:gd name="connsiteX5" fmla="*/ 2124523 w 19048999"/>
                  <a:gd name="connsiteY5" fmla="*/ 1291968 h 9628343"/>
                  <a:gd name="connsiteX6" fmla="*/ 2124523 w 19048999"/>
                  <a:gd name="connsiteY6" fmla="*/ 1120518 h 9628343"/>
                  <a:gd name="connsiteX7" fmla="*/ 2068029 w 19048999"/>
                  <a:gd name="connsiteY7" fmla="*/ 825325 h 9628343"/>
                  <a:gd name="connsiteX8" fmla="*/ 2078803 w 19048999"/>
                  <a:gd name="connsiteY8" fmla="*/ 777618 h 9628343"/>
                  <a:gd name="connsiteX9" fmla="*/ 2170243 w 19048999"/>
                  <a:gd name="connsiteY9" fmla="*/ 1086228 h 9628343"/>
                  <a:gd name="connsiteX10" fmla="*/ 2215963 w 19048999"/>
                  <a:gd name="connsiteY10" fmla="*/ 1269108 h 9628343"/>
                  <a:gd name="connsiteX11" fmla="*/ 2284543 w 19048999"/>
                  <a:gd name="connsiteY11" fmla="*/ 1303398 h 9628343"/>
                  <a:gd name="connsiteX12" fmla="*/ 2330263 w 19048999"/>
                  <a:gd name="connsiteY12" fmla="*/ 1166238 h 9628343"/>
                  <a:gd name="connsiteX13" fmla="*/ 2467423 w 19048999"/>
                  <a:gd name="connsiteY13" fmla="*/ 880488 h 9628343"/>
                  <a:gd name="connsiteX14" fmla="*/ 2558863 w 19048999"/>
                  <a:gd name="connsiteY14" fmla="*/ 640458 h 9628343"/>
                  <a:gd name="connsiteX15" fmla="*/ 2616013 w 19048999"/>
                  <a:gd name="connsiteY15" fmla="*/ 537588 h 9628343"/>
                  <a:gd name="connsiteX16" fmla="*/ 2558863 w 19048999"/>
                  <a:gd name="connsiteY16" fmla="*/ 789048 h 9628343"/>
                  <a:gd name="connsiteX17" fmla="*/ 2444563 w 19048999"/>
                  <a:gd name="connsiteY17" fmla="*/ 1097658 h 9628343"/>
                  <a:gd name="connsiteX18" fmla="*/ 2375983 w 19048999"/>
                  <a:gd name="connsiteY18" fmla="*/ 1406268 h 9628343"/>
                  <a:gd name="connsiteX19" fmla="*/ 2558863 w 19048999"/>
                  <a:gd name="connsiteY19" fmla="*/ 1577718 h 9628343"/>
                  <a:gd name="connsiteX20" fmla="*/ 2878903 w 19048999"/>
                  <a:gd name="connsiteY20" fmla="*/ 1657728 h 9628343"/>
                  <a:gd name="connsiteX21" fmla="*/ 3187513 w 19048999"/>
                  <a:gd name="connsiteY21" fmla="*/ 1657728 h 9628343"/>
                  <a:gd name="connsiteX22" fmla="*/ 3370393 w 19048999"/>
                  <a:gd name="connsiteY22" fmla="*/ 1566288 h 9628343"/>
                  <a:gd name="connsiteX23" fmla="*/ 3488066 w 19048999"/>
                  <a:gd name="connsiteY23" fmla="*/ 1246753 h 9628343"/>
                  <a:gd name="connsiteX24" fmla="*/ 3495138 w 19048999"/>
                  <a:gd name="connsiteY24" fmla="*/ 1115548 h 9628343"/>
                  <a:gd name="connsiteX25" fmla="*/ 3493650 w 19048999"/>
                  <a:gd name="connsiteY25" fmla="*/ 1063976 h 9628343"/>
                  <a:gd name="connsiteX26" fmla="*/ 3450403 w 19048999"/>
                  <a:gd name="connsiteY26" fmla="*/ 777618 h 9628343"/>
                  <a:gd name="connsiteX27" fmla="*/ 3119893 w 19048999"/>
                  <a:gd name="connsiteY27" fmla="*/ 321571 h 9628343"/>
                  <a:gd name="connsiteX28" fmla="*/ 3497351 w 19048999"/>
                  <a:gd name="connsiteY28" fmla="*/ 674883 h 9628343"/>
                  <a:gd name="connsiteX29" fmla="*/ 3759013 w 19048999"/>
                  <a:gd name="connsiteY29" fmla="*/ 571878 h 9628343"/>
                  <a:gd name="connsiteX30" fmla="*/ 3999043 w 19048999"/>
                  <a:gd name="connsiteY30" fmla="*/ 91818 h 9628343"/>
                  <a:gd name="connsiteX31" fmla="*/ 4033333 w 19048999"/>
                  <a:gd name="connsiteY31" fmla="*/ 11808 h 9628343"/>
                  <a:gd name="connsiteX32" fmla="*/ 3984569 w 19048999"/>
                  <a:gd name="connsiteY32" fmla="*/ 247366 h 9628343"/>
                  <a:gd name="connsiteX33" fmla="*/ 3812791 w 19048999"/>
                  <a:gd name="connsiteY33" fmla="*/ 647417 h 9628343"/>
                  <a:gd name="connsiteX34" fmla="*/ 3592906 w 19048999"/>
                  <a:gd name="connsiteY34" fmla="*/ 811408 h 9628343"/>
                  <a:gd name="connsiteX35" fmla="*/ 3604425 w 19048999"/>
                  <a:gd name="connsiteY35" fmla="*/ 999253 h 9628343"/>
                  <a:gd name="connsiteX36" fmla="*/ 3872985 w 19048999"/>
                  <a:gd name="connsiteY36" fmla="*/ 881976 h 9628343"/>
                  <a:gd name="connsiteX37" fmla="*/ 4200754 w 19048999"/>
                  <a:gd name="connsiteY37" fmla="*/ 774136 h 9628343"/>
                  <a:gd name="connsiteX38" fmla="*/ 4064251 w 19048999"/>
                  <a:gd name="connsiteY38" fmla="*/ 847195 h 9628343"/>
                  <a:gd name="connsiteX39" fmla="*/ 3818880 w 19048999"/>
                  <a:gd name="connsiteY39" fmla="*/ 991305 h 9628343"/>
                  <a:gd name="connsiteX40" fmla="*/ 3658531 w 19048999"/>
                  <a:gd name="connsiteY40" fmla="*/ 1093178 h 9628343"/>
                  <a:gd name="connsiteX41" fmla="*/ 3622838 w 19048999"/>
                  <a:gd name="connsiteY41" fmla="*/ 1221401 h 9628343"/>
                  <a:gd name="connsiteX42" fmla="*/ 3577446 w 19048999"/>
                  <a:gd name="connsiteY42" fmla="*/ 1500691 h 9628343"/>
                  <a:gd name="connsiteX43" fmla="*/ 3461833 w 19048999"/>
                  <a:gd name="connsiteY43" fmla="*/ 1726308 h 9628343"/>
                  <a:gd name="connsiteX44" fmla="*/ 3278953 w 19048999"/>
                  <a:gd name="connsiteY44" fmla="*/ 2034918 h 9628343"/>
                  <a:gd name="connsiteX45" fmla="*/ 3288742 w 19048999"/>
                  <a:gd name="connsiteY45" fmla="*/ 2273460 h 9628343"/>
                  <a:gd name="connsiteX46" fmla="*/ 3434288 w 19048999"/>
                  <a:gd name="connsiteY46" fmla="*/ 2417577 h 9628343"/>
                  <a:gd name="connsiteX47" fmla="*/ 3781217 w 19048999"/>
                  <a:gd name="connsiteY47" fmla="*/ 2618845 h 9628343"/>
                  <a:gd name="connsiteX48" fmla="*/ 6588323 w 19048999"/>
                  <a:gd name="connsiteY48" fmla="*/ 3874193 h 9628343"/>
                  <a:gd name="connsiteX49" fmla="*/ 18227951 w 19048999"/>
                  <a:gd name="connsiteY49" fmla="*/ 9173439 h 9628343"/>
                  <a:gd name="connsiteX50" fmla="*/ 18064964 w 19048999"/>
                  <a:gd name="connsiteY50" fmla="*/ 9394536 h 9628343"/>
                  <a:gd name="connsiteX51" fmla="*/ 7057965 w 19048999"/>
                  <a:gd name="connsiteY51" fmla="*/ 4392731 h 9628343"/>
                  <a:gd name="connsiteX52" fmla="*/ 3460193 w 19048999"/>
                  <a:gd name="connsiteY52" fmla="*/ 2852901 h 9628343"/>
                  <a:gd name="connsiteX53" fmla="*/ 3217865 w 19048999"/>
                  <a:gd name="connsiteY53" fmla="*/ 2829045 h 9628343"/>
                  <a:gd name="connsiteX54" fmla="*/ 3025524 w 19048999"/>
                  <a:gd name="connsiteY54" fmla="*/ 2858861 h 9628343"/>
                  <a:gd name="connsiteX55" fmla="*/ 2832855 w 19048999"/>
                  <a:gd name="connsiteY55" fmla="*/ 2930924 h 9628343"/>
                  <a:gd name="connsiteX56" fmla="*/ 2820111 w 19048999"/>
                  <a:gd name="connsiteY56" fmla="*/ 3026344 h 9628343"/>
                  <a:gd name="connsiteX57" fmla="*/ 2959241 w 19048999"/>
                  <a:gd name="connsiteY57" fmla="*/ 3167976 h 9628343"/>
                  <a:gd name="connsiteX58" fmla="*/ 3176083 w 19048999"/>
                  <a:gd name="connsiteY58" fmla="*/ 3269358 h 9628343"/>
                  <a:gd name="connsiteX59" fmla="*/ 3388239 w 19048999"/>
                  <a:gd name="connsiteY59" fmla="*/ 3442290 h 9628343"/>
                  <a:gd name="connsiteX60" fmla="*/ 3212014 w 19048999"/>
                  <a:gd name="connsiteY60" fmla="*/ 3336948 h 9628343"/>
                  <a:gd name="connsiteX61" fmla="*/ 3004633 w 19048999"/>
                  <a:gd name="connsiteY61" fmla="*/ 3276814 h 9628343"/>
                  <a:gd name="connsiteX62" fmla="*/ 2771676 w 19048999"/>
                  <a:gd name="connsiteY62" fmla="*/ 3166987 h 9628343"/>
                  <a:gd name="connsiteX63" fmla="*/ 2638873 w 19048999"/>
                  <a:gd name="connsiteY63" fmla="*/ 3097908 h 9628343"/>
                  <a:gd name="connsiteX64" fmla="*/ 2570293 w 19048999"/>
                  <a:gd name="connsiteY64" fmla="*/ 3109338 h 9628343"/>
                  <a:gd name="connsiteX65" fmla="*/ 2525557 w 19048999"/>
                  <a:gd name="connsiteY65" fmla="*/ 3326508 h 9628343"/>
                  <a:gd name="connsiteX66" fmla="*/ 2584349 w 19048999"/>
                  <a:gd name="connsiteY66" fmla="*/ 3577470 h 9628343"/>
                  <a:gd name="connsiteX67" fmla="*/ 2663703 w 19048999"/>
                  <a:gd name="connsiteY67" fmla="*/ 3996904 h 9628343"/>
                  <a:gd name="connsiteX68" fmla="*/ 2633113 w 19048999"/>
                  <a:gd name="connsiteY68" fmla="*/ 4192703 h 9628343"/>
                  <a:gd name="connsiteX69" fmla="*/ 2539703 w 19048999"/>
                  <a:gd name="connsiteY69" fmla="*/ 4455574 h 9628343"/>
                  <a:gd name="connsiteX70" fmla="*/ 2595212 w 19048999"/>
                  <a:gd name="connsiteY70" fmla="*/ 3945217 h 9628343"/>
                  <a:gd name="connsiteX71" fmla="*/ 2481240 w 19048999"/>
                  <a:gd name="connsiteY71" fmla="*/ 3566538 h 9628343"/>
                  <a:gd name="connsiteX72" fmla="*/ 2307403 w 19048999"/>
                  <a:gd name="connsiteY72" fmla="*/ 3166488 h 9628343"/>
                  <a:gd name="connsiteX73" fmla="*/ 2261683 w 19048999"/>
                  <a:gd name="connsiteY73" fmla="*/ 3063618 h 9628343"/>
                  <a:gd name="connsiteX74" fmla="*/ 2078803 w 19048999"/>
                  <a:gd name="connsiteY74" fmla="*/ 2949318 h 9628343"/>
                  <a:gd name="connsiteX75" fmla="*/ 1824299 w 19048999"/>
                  <a:gd name="connsiteY75" fmla="*/ 3002494 h 9628343"/>
                  <a:gd name="connsiteX76" fmla="*/ 1412162 w 19048999"/>
                  <a:gd name="connsiteY76" fmla="*/ 3235573 h 9628343"/>
                  <a:gd name="connsiteX77" fmla="*/ 1381573 w 19048999"/>
                  <a:gd name="connsiteY77" fmla="*/ 3680838 h 9628343"/>
                  <a:gd name="connsiteX78" fmla="*/ 1340867 w 19048999"/>
                  <a:gd name="connsiteY78" fmla="*/ 3980504 h 9628343"/>
                  <a:gd name="connsiteX79" fmla="*/ 1197619 w 19048999"/>
                  <a:gd name="connsiteY79" fmla="*/ 4738831 h 9628343"/>
                  <a:gd name="connsiteX80" fmla="*/ 1220896 w 19048999"/>
                  <a:gd name="connsiteY80" fmla="*/ 4338309 h 9628343"/>
                  <a:gd name="connsiteX81" fmla="*/ 1242772 w 19048999"/>
                  <a:gd name="connsiteY81" fmla="*/ 4080888 h 9628343"/>
                  <a:gd name="connsiteX82" fmla="*/ 1198693 w 19048999"/>
                  <a:gd name="connsiteY82" fmla="*/ 3909438 h 9628343"/>
                  <a:gd name="connsiteX83" fmla="*/ 970093 w 19048999"/>
                  <a:gd name="connsiteY83" fmla="*/ 3989448 h 9628343"/>
                  <a:gd name="connsiteX84" fmla="*/ 766328 w 19048999"/>
                  <a:gd name="connsiteY84" fmla="*/ 4131990 h 9628343"/>
                  <a:gd name="connsiteX85" fmla="*/ 555808 w 19048999"/>
                  <a:gd name="connsiteY85" fmla="*/ 4355688 h 9628343"/>
                  <a:gd name="connsiteX86" fmla="*/ 785900 w 19048999"/>
                  <a:gd name="connsiteY86" fmla="*/ 4017771 h 9628343"/>
                  <a:gd name="connsiteX87" fmla="*/ 1130113 w 19048999"/>
                  <a:gd name="connsiteY87" fmla="*/ 3817500 h 9628343"/>
                  <a:gd name="connsiteX88" fmla="*/ 1278703 w 19048999"/>
                  <a:gd name="connsiteY88" fmla="*/ 3726558 h 9628343"/>
                  <a:gd name="connsiteX89" fmla="*/ 1269661 w 19048999"/>
                  <a:gd name="connsiteY89" fmla="*/ 3390117 h 9628343"/>
                  <a:gd name="connsiteX90" fmla="*/ 1309620 w 19048999"/>
                  <a:gd name="connsiteY90" fmla="*/ 3169963 h 9628343"/>
                  <a:gd name="connsiteX91" fmla="*/ 1393003 w 19048999"/>
                  <a:gd name="connsiteY91" fmla="*/ 3052188 h 9628343"/>
                  <a:gd name="connsiteX92" fmla="*/ 1080693 w 19048999"/>
                  <a:gd name="connsiteY92" fmla="*/ 2984604 h 9628343"/>
                  <a:gd name="connsiteX93" fmla="*/ 663453 w 19048999"/>
                  <a:gd name="connsiteY93" fmla="*/ 3023360 h 9628343"/>
                  <a:gd name="connsiteX94" fmla="*/ 235111 w 19048999"/>
                  <a:gd name="connsiteY94" fmla="*/ 3217172 h 9628343"/>
                  <a:gd name="connsiteX95" fmla="*/ 421453 w 19048999"/>
                  <a:gd name="connsiteY95" fmla="*/ 3029328 h 9628343"/>
                  <a:gd name="connsiteX96" fmla="*/ 627193 w 19048999"/>
                  <a:gd name="connsiteY96" fmla="*/ 2926458 h 9628343"/>
                  <a:gd name="connsiteX97" fmla="*/ 854480 w 19048999"/>
                  <a:gd name="connsiteY97" fmla="*/ 2889178 h 9628343"/>
                  <a:gd name="connsiteX98" fmla="*/ 1149272 w 19048999"/>
                  <a:gd name="connsiteY98" fmla="*/ 2889676 h 9628343"/>
                  <a:gd name="connsiteX99" fmla="*/ 1531894 w 19048999"/>
                  <a:gd name="connsiteY99" fmla="*/ 2917507 h 9628343"/>
                  <a:gd name="connsiteX100" fmla="*/ 1860559 w 19048999"/>
                  <a:gd name="connsiteY100" fmla="*/ 2766431 h 9628343"/>
                  <a:gd name="connsiteX101" fmla="*/ 1701613 w 19048999"/>
                  <a:gd name="connsiteY101" fmla="*/ 2263518 h 9628343"/>
                  <a:gd name="connsiteX102" fmla="*/ 1690183 w 19048999"/>
                  <a:gd name="connsiteY102" fmla="*/ 1966338 h 9628343"/>
                  <a:gd name="connsiteX103" fmla="*/ 1381991 w 19048999"/>
                  <a:gd name="connsiteY103" fmla="*/ 1841604 h 9628343"/>
                  <a:gd name="connsiteX104" fmla="*/ 1095823 w 19048999"/>
                  <a:gd name="connsiteY104" fmla="*/ 1714878 h 9628343"/>
                  <a:gd name="connsiteX105" fmla="*/ 746507 w 19048999"/>
                  <a:gd name="connsiteY105" fmla="*/ 1626415 h 9628343"/>
                  <a:gd name="connsiteX106" fmla="*/ 352873 w 19048999"/>
                  <a:gd name="connsiteY106" fmla="*/ 1726308 h 9628343"/>
                  <a:gd name="connsiteX107" fmla="*/ 113171 w 19048999"/>
                  <a:gd name="connsiteY107" fmla="*/ 1763582 h 9628343"/>
                  <a:gd name="connsiteX108" fmla="*/ 9973 w 19048999"/>
                  <a:gd name="connsiteY108" fmla="*/ 1737738 h 9628343"/>
                  <a:gd name="connsiteX109" fmla="*/ 348516 w 19048999"/>
                  <a:gd name="connsiteY109" fmla="*/ 1643812 h 9628343"/>
                  <a:gd name="connsiteX110" fmla="*/ 653097 w 19048999"/>
                  <a:gd name="connsiteY110" fmla="*/ 1543920 h 9628343"/>
                  <a:gd name="connsiteX111" fmla="*/ 1072963 w 19048999"/>
                  <a:gd name="connsiteY111" fmla="*/ 1612008 h 9628343"/>
                  <a:gd name="connsiteX112" fmla="*/ 1244413 w 19048999"/>
                  <a:gd name="connsiteY112" fmla="*/ 1657728 h 9628343"/>
                  <a:gd name="connsiteX113" fmla="*/ 1205766 w 19048999"/>
                  <a:gd name="connsiteY113" fmla="*/ 1451988 h 9628343"/>
                  <a:gd name="connsiteX114" fmla="*/ 1046313 w 19048999"/>
                  <a:gd name="connsiteY114" fmla="*/ 815409 h 9628343"/>
                  <a:gd name="connsiteX115" fmla="*/ 1221553 w 19048999"/>
                  <a:gd name="connsiteY115" fmla="*/ 1211958 h 9628343"/>
                  <a:gd name="connsiteX0" fmla="*/ 1221553 w 19048999"/>
                  <a:gd name="connsiteY0" fmla="*/ 1211958 h 9628343"/>
                  <a:gd name="connsiteX1" fmla="*/ 1343911 w 19048999"/>
                  <a:gd name="connsiteY1" fmla="*/ 1559828 h 9628343"/>
                  <a:gd name="connsiteX2" fmla="*/ 1553023 w 19048999"/>
                  <a:gd name="connsiteY2" fmla="*/ 1657728 h 9628343"/>
                  <a:gd name="connsiteX3" fmla="*/ 1907353 w 19048999"/>
                  <a:gd name="connsiteY3" fmla="*/ 1680588 h 9628343"/>
                  <a:gd name="connsiteX4" fmla="*/ 2021653 w 19048999"/>
                  <a:gd name="connsiteY4" fmla="*/ 1543428 h 9628343"/>
                  <a:gd name="connsiteX5" fmla="*/ 2124523 w 19048999"/>
                  <a:gd name="connsiteY5" fmla="*/ 1291968 h 9628343"/>
                  <a:gd name="connsiteX6" fmla="*/ 2124523 w 19048999"/>
                  <a:gd name="connsiteY6" fmla="*/ 1120518 h 9628343"/>
                  <a:gd name="connsiteX7" fmla="*/ 2068029 w 19048999"/>
                  <a:gd name="connsiteY7" fmla="*/ 825325 h 9628343"/>
                  <a:gd name="connsiteX8" fmla="*/ 2078803 w 19048999"/>
                  <a:gd name="connsiteY8" fmla="*/ 777618 h 9628343"/>
                  <a:gd name="connsiteX9" fmla="*/ 2170243 w 19048999"/>
                  <a:gd name="connsiteY9" fmla="*/ 1086228 h 9628343"/>
                  <a:gd name="connsiteX10" fmla="*/ 2215963 w 19048999"/>
                  <a:gd name="connsiteY10" fmla="*/ 1269108 h 9628343"/>
                  <a:gd name="connsiteX11" fmla="*/ 2284543 w 19048999"/>
                  <a:gd name="connsiteY11" fmla="*/ 1303398 h 9628343"/>
                  <a:gd name="connsiteX12" fmla="*/ 2330263 w 19048999"/>
                  <a:gd name="connsiteY12" fmla="*/ 1166238 h 9628343"/>
                  <a:gd name="connsiteX13" fmla="*/ 2467423 w 19048999"/>
                  <a:gd name="connsiteY13" fmla="*/ 880488 h 9628343"/>
                  <a:gd name="connsiteX14" fmla="*/ 2558863 w 19048999"/>
                  <a:gd name="connsiteY14" fmla="*/ 640458 h 9628343"/>
                  <a:gd name="connsiteX15" fmla="*/ 2616013 w 19048999"/>
                  <a:gd name="connsiteY15" fmla="*/ 537588 h 9628343"/>
                  <a:gd name="connsiteX16" fmla="*/ 2558863 w 19048999"/>
                  <a:gd name="connsiteY16" fmla="*/ 789048 h 9628343"/>
                  <a:gd name="connsiteX17" fmla="*/ 2444563 w 19048999"/>
                  <a:gd name="connsiteY17" fmla="*/ 1097658 h 9628343"/>
                  <a:gd name="connsiteX18" fmla="*/ 2375983 w 19048999"/>
                  <a:gd name="connsiteY18" fmla="*/ 1406268 h 9628343"/>
                  <a:gd name="connsiteX19" fmla="*/ 2558863 w 19048999"/>
                  <a:gd name="connsiteY19" fmla="*/ 1577718 h 9628343"/>
                  <a:gd name="connsiteX20" fmla="*/ 2878903 w 19048999"/>
                  <a:gd name="connsiteY20" fmla="*/ 1657728 h 9628343"/>
                  <a:gd name="connsiteX21" fmla="*/ 3187513 w 19048999"/>
                  <a:gd name="connsiteY21" fmla="*/ 1657728 h 9628343"/>
                  <a:gd name="connsiteX22" fmla="*/ 3370393 w 19048999"/>
                  <a:gd name="connsiteY22" fmla="*/ 1566288 h 9628343"/>
                  <a:gd name="connsiteX23" fmla="*/ 3488066 w 19048999"/>
                  <a:gd name="connsiteY23" fmla="*/ 1246753 h 9628343"/>
                  <a:gd name="connsiteX24" fmla="*/ 3495138 w 19048999"/>
                  <a:gd name="connsiteY24" fmla="*/ 1115548 h 9628343"/>
                  <a:gd name="connsiteX25" fmla="*/ 3493650 w 19048999"/>
                  <a:gd name="connsiteY25" fmla="*/ 1063976 h 9628343"/>
                  <a:gd name="connsiteX26" fmla="*/ 3450403 w 19048999"/>
                  <a:gd name="connsiteY26" fmla="*/ 777618 h 9628343"/>
                  <a:gd name="connsiteX27" fmla="*/ 3119893 w 19048999"/>
                  <a:gd name="connsiteY27" fmla="*/ 321571 h 9628343"/>
                  <a:gd name="connsiteX28" fmla="*/ 3497351 w 19048999"/>
                  <a:gd name="connsiteY28" fmla="*/ 674883 h 9628343"/>
                  <a:gd name="connsiteX29" fmla="*/ 3759013 w 19048999"/>
                  <a:gd name="connsiteY29" fmla="*/ 571878 h 9628343"/>
                  <a:gd name="connsiteX30" fmla="*/ 3999043 w 19048999"/>
                  <a:gd name="connsiteY30" fmla="*/ 91818 h 9628343"/>
                  <a:gd name="connsiteX31" fmla="*/ 4033333 w 19048999"/>
                  <a:gd name="connsiteY31" fmla="*/ 11808 h 9628343"/>
                  <a:gd name="connsiteX32" fmla="*/ 3984569 w 19048999"/>
                  <a:gd name="connsiteY32" fmla="*/ 247366 h 9628343"/>
                  <a:gd name="connsiteX33" fmla="*/ 3812791 w 19048999"/>
                  <a:gd name="connsiteY33" fmla="*/ 647417 h 9628343"/>
                  <a:gd name="connsiteX34" fmla="*/ 3592906 w 19048999"/>
                  <a:gd name="connsiteY34" fmla="*/ 811408 h 9628343"/>
                  <a:gd name="connsiteX35" fmla="*/ 3604425 w 19048999"/>
                  <a:gd name="connsiteY35" fmla="*/ 999253 h 9628343"/>
                  <a:gd name="connsiteX36" fmla="*/ 3872985 w 19048999"/>
                  <a:gd name="connsiteY36" fmla="*/ 881976 h 9628343"/>
                  <a:gd name="connsiteX37" fmla="*/ 4200754 w 19048999"/>
                  <a:gd name="connsiteY37" fmla="*/ 774136 h 9628343"/>
                  <a:gd name="connsiteX38" fmla="*/ 4064251 w 19048999"/>
                  <a:gd name="connsiteY38" fmla="*/ 847195 h 9628343"/>
                  <a:gd name="connsiteX39" fmla="*/ 3818880 w 19048999"/>
                  <a:gd name="connsiteY39" fmla="*/ 991305 h 9628343"/>
                  <a:gd name="connsiteX40" fmla="*/ 3658531 w 19048999"/>
                  <a:gd name="connsiteY40" fmla="*/ 1093178 h 9628343"/>
                  <a:gd name="connsiteX41" fmla="*/ 3622838 w 19048999"/>
                  <a:gd name="connsiteY41" fmla="*/ 1221401 h 9628343"/>
                  <a:gd name="connsiteX42" fmla="*/ 3577446 w 19048999"/>
                  <a:gd name="connsiteY42" fmla="*/ 1500691 h 9628343"/>
                  <a:gd name="connsiteX43" fmla="*/ 3461833 w 19048999"/>
                  <a:gd name="connsiteY43" fmla="*/ 1726308 h 9628343"/>
                  <a:gd name="connsiteX44" fmla="*/ 3278953 w 19048999"/>
                  <a:gd name="connsiteY44" fmla="*/ 2034918 h 9628343"/>
                  <a:gd name="connsiteX45" fmla="*/ 3288742 w 19048999"/>
                  <a:gd name="connsiteY45" fmla="*/ 2273460 h 9628343"/>
                  <a:gd name="connsiteX46" fmla="*/ 3434288 w 19048999"/>
                  <a:gd name="connsiteY46" fmla="*/ 2417577 h 9628343"/>
                  <a:gd name="connsiteX47" fmla="*/ 3781217 w 19048999"/>
                  <a:gd name="connsiteY47" fmla="*/ 2618845 h 9628343"/>
                  <a:gd name="connsiteX48" fmla="*/ 6588323 w 19048999"/>
                  <a:gd name="connsiteY48" fmla="*/ 3874193 h 9628343"/>
                  <a:gd name="connsiteX49" fmla="*/ 18227951 w 19048999"/>
                  <a:gd name="connsiteY49" fmla="*/ 9173439 h 9628343"/>
                  <a:gd name="connsiteX50" fmla="*/ 18064964 w 19048999"/>
                  <a:gd name="connsiteY50" fmla="*/ 9394536 h 9628343"/>
                  <a:gd name="connsiteX51" fmla="*/ 7057965 w 19048999"/>
                  <a:gd name="connsiteY51" fmla="*/ 4392731 h 9628343"/>
                  <a:gd name="connsiteX52" fmla="*/ 4025107 w 19048999"/>
                  <a:gd name="connsiteY52" fmla="*/ 3081300 h 9628343"/>
                  <a:gd name="connsiteX53" fmla="*/ 3217865 w 19048999"/>
                  <a:gd name="connsiteY53" fmla="*/ 2829045 h 9628343"/>
                  <a:gd name="connsiteX54" fmla="*/ 3025524 w 19048999"/>
                  <a:gd name="connsiteY54" fmla="*/ 2858861 h 9628343"/>
                  <a:gd name="connsiteX55" fmla="*/ 2832855 w 19048999"/>
                  <a:gd name="connsiteY55" fmla="*/ 2930924 h 9628343"/>
                  <a:gd name="connsiteX56" fmla="*/ 2820111 w 19048999"/>
                  <a:gd name="connsiteY56" fmla="*/ 3026344 h 9628343"/>
                  <a:gd name="connsiteX57" fmla="*/ 2959241 w 19048999"/>
                  <a:gd name="connsiteY57" fmla="*/ 3167976 h 9628343"/>
                  <a:gd name="connsiteX58" fmla="*/ 3176083 w 19048999"/>
                  <a:gd name="connsiteY58" fmla="*/ 3269358 h 9628343"/>
                  <a:gd name="connsiteX59" fmla="*/ 3388239 w 19048999"/>
                  <a:gd name="connsiteY59" fmla="*/ 3442290 h 9628343"/>
                  <a:gd name="connsiteX60" fmla="*/ 3212014 w 19048999"/>
                  <a:gd name="connsiteY60" fmla="*/ 3336948 h 9628343"/>
                  <a:gd name="connsiteX61" fmla="*/ 3004633 w 19048999"/>
                  <a:gd name="connsiteY61" fmla="*/ 3276814 h 9628343"/>
                  <a:gd name="connsiteX62" fmla="*/ 2771676 w 19048999"/>
                  <a:gd name="connsiteY62" fmla="*/ 3166987 h 9628343"/>
                  <a:gd name="connsiteX63" fmla="*/ 2638873 w 19048999"/>
                  <a:gd name="connsiteY63" fmla="*/ 3097908 h 9628343"/>
                  <a:gd name="connsiteX64" fmla="*/ 2570293 w 19048999"/>
                  <a:gd name="connsiteY64" fmla="*/ 3109338 h 9628343"/>
                  <a:gd name="connsiteX65" fmla="*/ 2525557 w 19048999"/>
                  <a:gd name="connsiteY65" fmla="*/ 3326508 h 9628343"/>
                  <a:gd name="connsiteX66" fmla="*/ 2584349 w 19048999"/>
                  <a:gd name="connsiteY66" fmla="*/ 3577470 h 9628343"/>
                  <a:gd name="connsiteX67" fmla="*/ 2663703 w 19048999"/>
                  <a:gd name="connsiteY67" fmla="*/ 3996904 h 9628343"/>
                  <a:gd name="connsiteX68" fmla="*/ 2633113 w 19048999"/>
                  <a:gd name="connsiteY68" fmla="*/ 4192703 h 9628343"/>
                  <a:gd name="connsiteX69" fmla="*/ 2539703 w 19048999"/>
                  <a:gd name="connsiteY69" fmla="*/ 4455574 h 9628343"/>
                  <a:gd name="connsiteX70" fmla="*/ 2595212 w 19048999"/>
                  <a:gd name="connsiteY70" fmla="*/ 3945217 h 9628343"/>
                  <a:gd name="connsiteX71" fmla="*/ 2481240 w 19048999"/>
                  <a:gd name="connsiteY71" fmla="*/ 3566538 h 9628343"/>
                  <a:gd name="connsiteX72" fmla="*/ 2307403 w 19048999"/>
                  <a:gd name="connsiteY72" fmla="*/ 3166488 h 9628343"/>
                  <a:gd name="connsiteX73" fmla="*/ 2261683 w 19048999"/>
                  <a:gd name="connsiteY73" fmla="*/ 3063618 h 9628343"/>
                  <a:gd name="connsiteX74" fmla="*/ 2078803 w 19048999"/>
                  <a:gd name="connsiteY74" fmla="*/ 2949318 h 9628343"/>
                  <a:gd name="connsiteX75" fmla="*/ 1824299 w 19048999"/>
                  <a:gd name="connsiteY75" fmla="*/ 3002494 h 9628343"/>
                  <a:gd name="connsiteX76" fmla="*/ 1412162 w 19048999"/>
                  <a:gd name="connsiteY76" fmla="*/ 3235573 h 9628343"/>
                  <a:gd name="connsiteX77" fmla="*/ 1381573 w 19048999"/>
                  <a:gd name="connsiteY77" fmla="*/ 3680838 h 9628343"/>
                  <a:gd name="connsiteX78" fmla="*/ 1340867 w 19048999"/>
                  <a:gd name="connsiteY78" fmla="*/ 3980504 h 9628343"/>
                  <a:gd name="connsiteX79" fmla="*/ 1197619 w 19048999"/>
                  <a:gd name="connsiteY79" fmla="*/ 4738831 h 9628343"/>
                  <a:gd name="connsiteX80" fmla="*/ 1220896 w 19048999"/>
                  <a:gd name="connsiteY80" fmla="*/ 4338309 h 9628343"/>
                  <a:gd name="connsiteX81" fmla="*/ 1242772 w 19048999"/>
                  <a:gd name="connsiteY81" fmla="*/ 4080888 h 9628343"/>
                  <a:gd name="connsiteX82" fmla="*/ 1198693 w 19048999"/>
                  <a:gd name="connsiteY82" fmla="*/ 3909438 h 9628343"/>
                  <a:gd name="connsiteX83" fmla="*/ 970093 w 19048999"/>
                  <a:gd name="connsiteY83" fmla="*/ 3989448 h 9628343"/>
                  <a:gd name="connsiteX84" fmla="*/ 766328 w 19048999"/>
                  <a:gd name="connsiteY84" fmla="*/ 4131990 h 9628343"/>
                  <a:gd name="connsiteX85" fmla="*/ 555808 w 19048999"/>
                  <a:gd name="connsiteY85" fmla="*/ 4355688 h 9628343"/>
                  <a:gd name="connsiteX86" fmla="*/ 785900 w 19048999"/>
                  <a:gd name="connsiteY86" fmla="*/ 4017771 h 9628343"/>
                  <a:gd name="connsiteX87" fmla="*/ 1130113 w 19048999"/>
                  <a:gd name="connsiteY87" fmla="*/ 3817500 h 9628343"/>
                  <a:gd name="connsiteX88" fmla="*/ 1278703 w 19048999"/>
                  <a:gd name="connsiteY88" fmla="*/ 3726558 h 9628343"/>
                  <a:gd name="connsiteX89" fmla="*/ 1269661 w 19048999"/>
                  <a:gd name="connsiteY89" fmla="*/ 3390117 h 9628343"/>
                  <a:gd name="connsiteX90" fmla="*/ 1309620 w 19048999"/>
                  <a:gd name="connsiteY90" fmla="*/ 3169963 h 9628343"/>
                  <a:gd name="connsiteX91" fmla="*/ 1393003 w 19048999"/>
                  <a:gd name="connsiteY91" fmla="*/ 3052188 h 9628343"/>
                  <a:gd name="connsiteX92" fmla="*/ 1080693 w 19048999"/>
                  <a:gd name="connsiteY92" fmla="*/ 2984604 h 9628343"/>
                  <a:gd name="connsiteX93" fmla="*/ 663453 w 19048999"/>
                  <a:gd name="connsiteY93" fmla="*/ 3023360 h 9628343"/>
                  <a:gd name="connsiteX94" fmla="*/ 235111 w 19048999"/>
                  <a:gd name="connsiteY94" fmla="*/ 3217172 h 9628343"/>
                  <a:gd name="connsiteX95" fmla="*/ 421453 w 19048999"/>
                  <a:gd name="connsiteY95" fmla="*/ 3029328 h 9628343"/>
                  <a:gd name="connsiteX96" fmla="*/ 627193 w 19048999"/>
                  <a:gd name="connsiteY96" fmla="*/ 2926458 h 9628343"/>
                  <a:gd name="connsiteX97" fmla="*/ 854480 w 19048999"/>
                  <a:gd name="connsiteY97" fmla="*/ 2889178 h 9628343"/>
                  <a:gd name="connsiteX98" fmla="*/ 1149272 w 19048999"/>
                  <a:gd name="connsiteY98" fmla="*/ 2889676 h 9628343"/>
                  <a:gd name="connsiteX99" fmla="*/ 1531894 w 19048999"/>
                  <a:gd name="connsiteY99" fmla="*/ 2917507 h 9628343"/>
                  <a:gd name="connsiteX100" fmla="*/ 1860559 w 19048999"/>
                  <a:gd name="connsiteY100" fmla="*/ 2766431 h 9628343"/>
                  <a:gd name="connsiteX101" fmla="*/ 1701613 w 19048999"/>
                  <a:gd name="connsiteY101" fmla="*/ 2263518 h 9628343"/>
                  <a:gd name="connsiteX102" fmla="*/ 1690183 w 19048999"/>
                  <a:gd name="connsiteY102" fmla="*/ 1966338 h 9628343"/>
                  <a:gd name="connsiteX103" fmla="*/ 1381991 w 19048999"/>
                  <a:gd name="connsiteY103" fmla="*/ 1841604 h 9628343"/>
                  <a:gd name="connsiteX104" fmla="*/ 1095823 w 19048999"/>
                  <a:gd name="connsiteY104" fmla="*/ 1714878 h 9628343"/>
                  <a:gd name="connsiteX105" fmla="*/ 746507 w 19048999"/>
                  <a:gd name="connsiteY105" fmla="*/ 1626415 h 9628343"/>
                  <a:gd name="connsiteX106" fmla="*/ 352873 w 19048999"/>
                  <a:gd name="connsiteY106" fmla="*/ 1726308 h 9628343"/>
                  <a:gd name="connsiteX107" fmla="*/ 113171 w 19048999"/>
                  <a:gd name="connsiteY107" fmla="*/ 1763582 h 9628343"/>
                  <a:gd name="connsiteX108" fmla="*/ 9973 w 19048999"/>
                  <a:gd name="connsiteY108" fmla="*/ 1737738 h 9628343"/>
                  <a:gd name="connsiteX109" fmla="*/ 348516 w 19048999"/>
                  <a:gd name="connsiteY109" fmla="*/ 1643812 h 9628343"/>
                  <a:gd name="connsiteX110" fmla="*/ 653097 w 19048999"/>
                  <a:gd name="connsiteY110" fmla="*/ 1543920 h 9628343"/>
                  <a:gd name="connsiteX111" fmla="*/ 1072963 w 19048999"/>
                  <a:gd name="connsiteY111" fmla="*/ 1612008 h 9628343"/>
                  <a:gd name="connsiteX112" fmla="*/ 1244413 w 19048999"/>
                  <a:gd name="connsiteY112" fmla="*/ 1657728 h 9628343"/>
                  <a:gd name="connsiteX113" fmla="*/ 1205766 w 19048999"/>
                  <a:gd name="connsiteY113" fmla="*/ 1451988 h 9628343"/>
                  <a:gd name="connsiteX114" fmla="*/ 1046313 w 19048999"/>
                  <a:gd name="connsiteY114" fmla="*/ 815409 h 9628343"/>
                  <a:gd name="connsiteX115" fmla="*/ 1221553 w 19048999"/>
                  <a:gd name="connsiteY115" fmla="*/ 1211958 h 9628343"/>
                  <a:gd name="connsiteX0" fmla="*/ 1221553 w 18233152"/>
                  <a:gd name="connsiteY0" fmla="*/ 1211958 h 9394538"/>
                  <a:gd name="connsiteX1" fmla="*/ 1343911 w 18233152"/>
                  <a:gd name="connsiteY1" fmla="*/ 1559828 h 9394538"/>
                  <a:gd name="connsiteX2" fmla="*/ 1553023 w 18233152"/>
                  <a:gd name="connsiteY2" fmla="*/ 1657728 h 9394538"/>
                  <a:gd name="connsiteX3" fmla="*/ 1907353 w 18233152"/>
                  <a:gd name="connsiteY3" fmla="*/ 1680588 h 9394538"/>
                  <a:gd name="connsiteX4" fmla="*/ 2021653 w 18233152"/>
                  <a:gd name="connsiteY4" fmla="*/ 1543428 h 9394538"/>
                  <a:gd name="connsiteX5" fmla="*/ 2124523 w 18233152"/>
                  <a:gd name="connsiteY5" fmla="*/ 1291968 h 9394538"/>
                  <a:gd name="connsiteX6" fmla="*/ 2124523 w 18233152"/>
                  <a:gd name="connsiteY6" fmla="*/ 1120518 h 9394538"/>
                  <a:gd name="connsiteX7" fmla="*/ 2068029 w 18233152"/>
                  <a:gd name="connsiteY7" fmla="*/ 825325 h 9394538"/>
                  <a:gd name="connsiteX8" fmla="*/ 2078803 w 18233152"/>
                  <a:gd name="connsiteY8" fmla="*/ 777618 h 9394538"/>
                  <a:gd name="connsiteX9" fmla="*/ 2170243 w 18233152"/>
                  <a:gd name="connsiteY9" fmla="*/ 1086228 h 9394538"/>
                  <a:gd name="connsiteX10" fmla="*/ 2215963 w 18233152"/>
                  <a:gd name="connsiteY10" fmla="*/ 1269108 h 9394538"/>
                  <a:gd name="connsiteX11" fmla="*/ 2284543 w 18233152"/>
                  <a:gd name="connsiteY11" fmla="*/ 1303398 h 9394538"/>
                  <a:gd name="connsiteX12" fmla="*/ 2330263 w 18233152"/>
                  <a:gd name="connsiteY12" fmla="*/ 1166238 h 9394538"/>
                  <a:gd name="connsiteX13" fmla="*/ 2467423 w 18233152"/>
                  <a:gd name="connsiteY13" fmla="*/ 880488 h 9394538"/>
                  <a:gd name="connsiteX14" fmla="*/ 2558863 w 18233152"/>
                  <a:gd name="connsiteY14" fmla="*/ 640458 h 9394538"/>
                  <a:gd name="connsiteX15" fmla="*/ 2616013 w 18233152"/>
                  <a:gd name="connsiteY15" fmla="*/ 537588 h 9394538"/>
                  <a:gd name="connsiteX16" fmla="*/ 2558863 w 18233152"/>
                  <a:gd name="connsiteY16" fmla="*/ 789048 h 9394538"/>
                  <a:gd name="connsiteX17" fmla="*/ 2444563 w 18233152"/>
                  <a:gd name="connsiteY17" fmla="*/ 1097658 h 9394538"/>
                  <a:gd name="connsiteX18" fmla="*/ 2375983 w 18233152"/>
                  <a:gd name="connsiteY18" fmla="*/ 1406268 h 9394538"/>
                  <a:gd name="connsiteX19" fmla="*/ 2558863 w 18233152"/>
                  <a:gd name="connsiteY19" fmla="*/ 1577718 h 9394538"/>
                  <a:gd name="connsiteX20" fmla="*/ 2878903 w 18233152"/>
                  <a:gd name="connsiteY20" fmla="*/ 1657728 h 9394538"/>
                  <a:gd name="connsiteX21" fmla="*/ 3187513 w 18233152"/>
                  <a:gd name="connsiteY21" fmla="*/ 1657728 h 9394538"/>
                  <a:gd name="connsiteX22" fmla="*/ 3370393 w 18233152"/>
                  <a:gd name="connsiteY22" fmla="*/ 1566288 h 9394538"/>
                  <a:gd name="connsiteX23" fmla="*/ 3488066 w 18233152"/>
                  <a:gd name="connsiteY23" fmla="*/ 1246753 h 9394538"/>
                  <a:gd name="connsiteX24" fmla="*/ 3495138 w 18233152"/>
                  <a:gd name="connsiteY24" fmla="*/ 1115548 h 9394538"/>
                  <a:gd name="connsiteX25" fmla="*/ 3493650 w 18233152"/>
                  <a:gd name="connsiteY25" fmla="*/ 1063976 h 9394538"/>
                  <a:gd name="connsiteX26" fmla="*/ 3450403 w 18233152"/>
                  <a:gd name="connsiteY26" fmla="*/ 777618 h 9394538"/>
                  <a:gd name="connsiteX27" fmla="*/ 3119893 w 18233152"/>
                  <a:gd name="connsiteY27" fmla="*/ 321571 h 9394538"/>
                  <a:gd name="connsiteX28" fmla="*/ 3497351 w 18233152"/>
                  <a:gd name="connsiteY28" fmla="*/ 674883 h 9394538"/>
                  <a:gd name="connsiteX29" fmla="*/ 3759013 w 18233152"/>
                  <a:gd name="connsiteY29" fmla="*/ 571878 h 9394538"/>
                  <a:gd name="connsiteX30" fmla="*/ 3999043 w 18233152"/>
                  <a:gd name="connsiteY30" fmla="*/ 91818 h 9394538"/>
                  <a:gd name="connsiteX31" fmla="*/ 4033333 w 18233152"/>
                  <a:gd name="connsiteY31" fmla="*/ 11808 h 9394538"/>
                  <a:gd name="connsiteX32" fmla="*/ 3984569 w 18233152"/>
                  <a:gd name="connsiteY32" fmla="*/ 247366 h 9394538"/>
                  <a:gd name="connsiteX33" fmla="*/ 3812791 w 18233152"/>
                  <a:gd name="connsiteY33" fmla="*/ 647417 h 9394538"/>
                  <a:gd name="connsiteX34" fmla="*/ 3592906 w 18233152"/>
                  <a:gd name="connsiteY34" fmla="*/ 811408 h 9394538"/>
                  <a:gd name="connsiteX35" fmla="*/ 3604425 w 18233152"/>
                  <a:gd name="connsiteY35" fmla="*/ 999253 h 9394538"/>
                  <a:gd name="connsiteX36" fmla="*/ 3872985 w 18233152"/>
                  <a:gd name="connsiteY36" fmla="*/ 881976 h 9394538"/>
                  <a:gd name="connsiteX37" fmla="*/ 4200754 w 18233152"/>
                  <a:gd name="connsiteY37" fmla="*/ 774136 h 9394538"/>
                  <a:gd name="connsiteX38" fmla="*/ 4064251 w 18233152"/>
                  <a:gd name="connsiteY38" fmla="*/ 847195 h 9394538"/>
                  <a:gd name="connsiteX39" fmla="*/ 3818880 w 18233152"/>
                  <a:gd name="connsiteY39" fmla="*/ 991305 h 9394538"/>
                  <a:gd name="connsiteX40" fmla="*/ 3658531 w 18233152"/>
                  <a:gd name="connsiteY40" fmla="*/ 1093178 h 9394538"/>
                  <a:gd name="connsiteX41" fmla="*/ 3622838 w 18233152"/>
                  <a:gd name="connsiteY41" fmla="*/ 1221401 h 9394538"/>
                  <a:gd name="connsiteX42" fmla="*/ 3577446 w 18233152"/>
                  <a:gd name="connsiteY42" fmla="*/ 1500691 h 9394538"/>
                  <a:gd name="connsiteX43" fmla="*/ 3461833 w 18233152"/>
                  <a:gd name="connsiteY43" fmla="*/ 1726308 h 9394538"/>
                  <a:gd name="connsiteX44" fmla="*/ 3278953 w 18233152"/>
                  <a:gd name="connsiteY44" fmla="*/ 2034918 h 9394538"/>
                  <a:gd name="connsiteX45" fmla="*/ 3288742 w 18233152"/>
                  <a:gd name="connsiteY45" fmla="*/ 2273460 h 9394538"/>
                  <a:gd name="connsiteX46" fmla="*/ 3434288 w 18233152"/>
                  <a:gd name="connsiteY46" fmla="*/ 2417577 h 9394538"/>
                  <a:gd name="connsiteX47" fmla="*/ 3781217 w 18233152"/>
                  <a:gd name="connsiteY47" fmla="*/ 2618845 h 9394538"/>
                  <a:gd name="connsiteX48" fmla="*/ 6588323 w 18233152"/>
                  <a:gd name="connsiteY48" fmla="*/ 3874193 h 9394538"/>
                  <a:gd name="connsiteX49" fmla="*/ 18227951 w 18233152"/>
                  <a:gd name="connsiteY49" fmla="*/ 9173439 h 9394538"/>
                  <a:gd name="connsiteX50" fmla="*/ 18064964 w 18233152"/>
                  <a:gd name="connsiteY50" fmla="*/ 9394536 h 9394538"/>
                  <a:gd name="connsiteX51" fmla="*/ 7057965 w 18233152"/>
                  <a:gd name="connsiteY51" fmla="*/ 4392731 h 9394538"/>
                  <a:gd name="connsiteX52" fmla="*/ 4025107 w 18233152"/>
                  <a:gd name="connsiteY52" fmla="*/ 3081300 h 9394538"/>
                  <a:gd name="connsiteX53" fmla="*/ 3217865 w 18233152"/>
                  <a:gd name="connsiteY53" fmla="*/ 2829045 h 9394538"/>
                  <a:gd name="connsiteX54" fmla="*/ 3025524 w 18233152"/>
                  <a:gd name="connsiteY54" fmla="*/ 2858861 h 9394538"/>
                  <a:gd name="connsiteX55" fmla="*/ 2832855 w 18233152"/>
                  <a:gd name="connsiteY55" fmla="*/ 2930924 h 9394538"/>
                  <a:gd name="connsiteX56" fmla="*/ 2820111 w 18233152"/>
                  <a:gd name="connsiteY56" fmla="*/ 3026344 h 9394538"/>
                  <a:gd name="connsiteX57" fmla="*/ 2959241 w 18233152"/>
                  <a:gd name="connsiteY57" fmla="*/ 3167976 h 9394538"/>
                  <a:gd name="connsiteX58" fmla="*/ 3176083 w 18233152"/>
                  <a:gd name="connsiteY58" fmla="*/ 3269358 h 9394538"/>
                  <a:gd name="connsiteX59" fmla="*/ 3388239 w 18233152"/>
                  <a:gd name="connsiteY59" fmla="*/ 3442290 h 9394538"/>
                  <a:gd name="connsiteX60" fmla="*/ 3212014 w 18233152"/>
                  <a:gd name="connsiteY60" fmla="*/ 3336948 h 9394538"/>
                  <a:gd name="connsiteX61" fmla="*/ 3004633 w 18233152"/>
                  <a:gd name="connsiteY61" fmla="*/ 3276814 h 9394538"/>
                  <a:gd name="connsiteX62" fmla="*/ 2771676 w 18233152"/>
                  <a:gd name="connsiteY62" fmla="*/ 3166987 h 9394538"/>
                  <a:gd name="connsiteX63" fmla="*/ 2638873 w 18233152"/>
                  <a:gd name="connsiteY63" fmla="*/ 3097908 h 9394538"/>
                  <a:gd name="connsiteX64" fmla="*/ 2570293 w 18233152"/>
                  <a:gd name="connsiteY64" fmla="*/ 3109338 h 9394538"/>
                  <a:gd name="connsiteX65" fmla="*/ 2525557 w 18233152"/>
                  <a:gd name="connsiteY65" fmla="*/ 3326508 h 9394538"/>
                  <a:gd name="connsiteX66" fmla="*/ 2584349 w 18233152"/>
                  <a:gd name="connsiteY66" fmla="*/ 3577470 h 9394538"/>
                  <a:gd name="connsiteX67" fmla="*/ 2663703 w 18233152"/>
                  <a:gd name="connsiteY67" fmla="*/ 3996904 h 9394538"/>
                  <a:gd name="connsiteX68" fmla="*/ 2633113 w 18233152"/>
                  <a:gd name="connsiteY68" fmla="*/ 4192703 h 9394538"/>
                  <a:gd name="connsiteX69" fmla="*/ 2539703 w 18233152"/>
                  <a:gd name="connsiteY69" fmla="*/ 4455574 h 9394538"/>
                  <a:gd name="connsiteX70" fmla="*/ 2595212 w 18233152"/>
                  <a:gd name="connsiteY70" fmla="*/ 3945217 h 9394538"/>
                  <a:gd name="connsiteX71" fmla="*/ 2481240 w 18233152"/>
                  <a:gd name="connsiteY71" fmla="*/ 3566538 h 9394538"/>
                  <a:gd name="connsiteX72" fmla="*/ 2307403 w 18233152"/>
                  <a:gd name="connsiteY72" fmla="*/ 3166488 h 9394538"/>
                  <a:gd name="connsiteX73" fmla="*/ 2261683 w 18233152"/>
                  <a:gd name="connsiteY73" fmla="*/ 3063618 h 9394538"/>
                  <a:gd name="connsiteX74" fmla="*/ 2078803 w 18233152"/>
                  <a:gd name="connsiteY74" fmla="*/ 2949318 h 9394538"/>
                  <a:gd name="connsiteX75" fmla="*/ 1824299 w 18233152"/>
                  <a:gd name="connsiteY75" fmla="*/ 3002494 h 9394538"/>
                  <a:gd name="connsiteX76" fmla="*/ 1412162 w 18233152"/>
                  <a:gd name="connsiteY76" fmla="*/ 3235573 h 9394538"/>
                  <a:gd name="connsiteX77" fmla="*/ 1381573 w 18233152"/>
                  <a:gd name="connsiteY77" fmla="*/ 3680838 h 9394538"/>
                  <a:gd name="connsiteX78" fmla="*/ 1340867 w 18233152"/>
                  <a:gd name="connsiteY78" fmla="*/ 3980504 h 9394538"/>
                  <a:gd name="connsiteX79" fmla="*/ 1197619 w 18233152"/>
                  <a:gd name="connsiteY79" fmla="*/ 4738831 h 9394538"/>
                  <a:gd name="connsiteX80" fmla="*/ 1220896 w 18233152"/>
                  <a:gd name="connsiteY80" fmla="*/ 4338309 h 9394538"/>
                  <a:gd name="connsiteX81" fmla="*/ 1242772 w 18233152"/>
                  <a:gd name="connsiteY81" fmla="*/ 4080888 h 9394538"/>
                  <a:gd name="connsiteX82" fmla="*/ 1198693 w 18233152"/>
                  <a:gd name="connsiteY82" fmla="*/ 3909438 h 9394538"/>
                  <a:gd name="connsiteX83" fmla="*/ 970093 w 18233152"/>
                  <a:gd name="connsiteY83" fmla="*/ 3989448 h 9394538"/>
                  <a:gd name="connsiteX84" fmla="*/ 766328 w 18233152"/>
                  <a:gd name="connsiteY84" fmla="*/ 4131990 h 9394538"/>
                  <a:gd name="connsiteX85" fmla="*/ 555808 w 18233152"/>
                  <a:gd name="connsiteY85" fmla="*/ 4355688 h 9394538"/>
                  <a:gd name="connsiteX86" fmla="*/ 785900 w 18233152"/>
                  <a:gd name="connsiteY86" fmla="*/ 4017771 h 9394538"/>
                  <a:gd name="connsiteX87" fmla="*/ 1130113 w 18233152"/>
                  <a:gd name="connsiteY87" fmla="*/ 3817500 h 9394538"/>
                  <a:gd name="connsiteX88" fmla="*/ 1278703 w 18233152"/>
                  <a:gd name="connsiteY88" fmla="*/ 3726558 h 9394538"/>
                  <a:gd name="connsiteX89" fmla="*/ 1269661 w 18233152"/>
                  <a:gd name="connsiteY89" fmla="*/ 3390117 h 9394538"/>
                  <a:gd name="connsiteX90" fmla="*/ 1309620 w 18233152"/>
                  <a:gd name="connsiteY90" fmla="*/ 3169963 h 9394538"/>
                  <a:gd name="connsiteX91" fmla="*/ 1393003 w 18233152"/>
                  <a:gd name="connsiteY91" fmla="*/ 3052188 h 9394538"/>
                  <a:gd name="connsiteX92" fmla="*/ 1080693 w 18233152"/>
                  <a:gd name="connsiteY92" fmla="*/ 2984604 h 9394538"/>
                  <a:gd name="connsiteX93" fmla="*/ 663453 w 18233152"/>
                  <a:gd name="connsiteY93" fmla="*/ 3023360 h 9394538"/>
                  <a:gd name="connsiteX94" fmla="*/ 235111 w 18233152"/>
                  <a:gd name="connsiteY94" fmla="*/ 3217172 h 9394538"/>
                  <a:gd name="connsiteX95" fmla="*/ 421453 w 18233152"/>
                  <a:gd name="connsiteY95" fmla="*/ 3029328 h 9394538"/>
                  <a:gd name="connsiteX96" fmla="*/ 627193 w 18233152"/>
                  <a:gd name="connsiteY96" fmla="*/ 2926458 h 9394538"/>
                  <a:gd name="connsiteX97" fmla="*/ 854480 w 18233152"/>
                  <a:gd name="connsiteY97" fmla="*/ 2889178 h 9394538"/>
                  <a:gd name="connsiteX98" fmla="*/ 1149272 w 18233152"/>
                  <a:gd name="connsiteY98" fmla="*/ 2889676 h 9394538"/>
                  <a:gd name="connsiteX99" fmla="*/ 1531894 w 18233152"/>
                  <a:gd name="connsiteY99" fmla="*/ 2917507 h 9394538"/>
                  <a:gd name="connsiteX100" fmla="*/ 1860559 w 18233152"/>
                  <a:gd name="connsiteY100" fmla="*/ 2766431 h 9394538"/>
                  <a:gd name="connsiteX101" fmla="*/ 1701613 w 18233152"/>
                  <a:gd name="connsiteY101" fmla="*/ 2263518 h 9394538"/>
                  <a:gd name="connsiteX102" fmla="*/ 1690183 w 18233152"/>
                  <a:gd name="connsiteY102" fmla="*/ 1966338 h 9394538"/>
                  <a:gd name="connsiteX103" fmla="*/ 1381991 w 18233152"/>
                  <a:gd name="connsiteY103" fmla="*/ 1841604 h 9394538"/>
                  <a:gd name="connsiteX104" fmla="*/ 1095823 w 18233152"/>
                  <a:gd name="connsiteY104" fmla="*/ 1714878 h 9394538"/>
                  <a:gd name="connsiteX105" fmla="*/ 746507 w 18233152"/>
                  <a:gd name="connsiteY105" fmla="*/ 1626415 h 9394538"/>
                  <a:gd name="connsiteX106" fmla="*/ 352873 w 18233152"/>
                  <a:gd name="connsiteY106" fmla="*/ 1726308 h 9394538"/>
                  <a:gd name="connsiteX107" fmla="*/ 113171 w 18233152"/>
                  <a:gd name="connsiteY107" fmla="*/ 1763582 h 9394538"/>
                  <a:gd name="connsiteX108" fmla="*/ 9973 w 18233152"/>
                  <a:gd name="connsiteY108" fmla="*/ 1737738 h 9394538"/>
                  <a:gd name="connsiteX109" fmla="*/ 348516 w 18233152"/>
                  <a:gd name="connsiteY109" fmla="*/ 1643812 h 9394538"/>
                  <a:gd name="connsiteX110" fmla="*/ 653097 w 18233152"/>
                  <a:gd name="connsiteY110" fmla="*/ 1543920 h 9394538"/>
                  <a:gd name="connsiteX111" fmla="*/ 1072963 w 18233152"/>
                  <a:gd name="connsiteY111" fmla="*/ 1612008 h 9394538"/>
                  <a:gd name="connsiteX112" fmla="*/ 1244413 w 18233152"/>
                  <a:gd name="connsiteY112" fmla="*/ 1657728 h 9394538"/>
                  <a:gd name="connsiteX113" fmla="*/ 1205766 w 18233152"/>
                  <a:gd name="connsiteY113" fmla="*/ 1451988 h 9394538"/>
                  <a:gd name="connsiteX114" fmla="*/ 1046313 w 18233152"/>
                  <a:gd name="connsiteY114" fmla="*/ 815409 h 9394538"/>
                  <a:gd name="connsiteX115" fmla="*/ 1221553 w 18233152"/>
                  <a:gd name="connsiteY115" fmla="*/ 1211958 h 939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8233152" h="9394538">
                    <a:moveTo>
                      <a:pt x="1221553" y="1211958"/>
                    </a:moveTo>
                    <a:cubicBezTo>
                      <a:pt x="1271153" y="1336028"/>
                      <a:pt x="1288666" y="1485533"/>
                      <a:pt x="1343911" y="1559828"/>
                    </a:cubicBezTo>
                    <a:cubicBezTo>
                      <a:pt x="1399156" y="1634123"/>
                      <a:pt x="1459116" y="1637601"/>
                      <a:pt x="1553023" y="1657728"/>
                    </a:cubicBezTo>
                    <a:cubicBezTo>
                      <a:pt x="1646930" y="1677855"/>
                      <a:pt x="1829248" y="1699638"/>
                      <a:pt x="1907353" y="1680588"/>
                    </a:cubicBezTo>
                    <a:cubicBezTo>
                      <a:pt x="1985458" y="1661538"/>
                      <a:pt x="1985458" y="1608198"/>
                      <a:pt x="2021653" y="1543428"/>
                    </a:cubicBezTo>
                    <a:cubicBezTo>
                      <a:pt x="2057848" y="1478658"/>
                      <a:pt x="2107378" y="1362453"/>
                      <a:pt x="2124523" y="1291968"/>
                    </a:cubicBezTo>
                    <a:cubicBezTo>
                      <a:pt x="2141668" y="1221483"/>
                      <a:pt x="2133939" y="1198292"/>
                      <a:pt x="2124523" y="1120518"/>
                    </a:cubicBezTo>
                    <a:cubicBezTo>
                      <a:pt x="2115107" y="1042744"/>
                      <a:pt x="2075649" y="882475"/>
                      <a:pt x="2068029" y="825325"/>
                    </a:cubicBezTo>
                    <a:cubicBezTo>
                      <a:pt x="2060409" y="768175"/>
                      <a:pt x="2061767" y="734134"/>
                      <a:pt x="2078803" y="777618"/>
                    </a:cubicBezTo>
                    <a:cubicBezTo>
                      <a:pt x="2095839" y="821102"/>
                      <a:pt x="2147383" y="1004313"/>
                      <a:pt x="2170243" y="1086228"/>
                    </a:cubicBezTo>
                    <a:cubicBezTo>
                      <a:pt x="2193103" y="1168143"/>
                      <a:pt x="2196913" y="1232913"/>
                      <a:pt x="2215963" y="1269108"/>
                    </a:cubicBezTo>
                    <a:cubicBezTo>
                      <a:pt x="2235013" y="1305303"/>
                      <a:pt x="2265493" y="1320543"/>
                      <a:pt x="2284543" y="1303398"/>
                    </a:cubicBezTo>
                    <a:cubicBezTo>
                      <a:pt x="2303593" y="1286253"/>
                      <a:pt x="2299783" y="1236723"/>
                      <a:pt x="2330263" y="1166238"/>
                    </a:cubicBezTo>
                    <a:cubicBezTo>
                      <a:pt x="2360743" y="1095753"/>
                      <a:pt x="2429323" y="968118"/>
                      <a:pt x="2467423" y="880488"/>
                    </a:cubicBezTo>
                    <a:cubicBezTo>
                      <a:pt x="2505523" y="792858"/>
                      <a:pt x="2534098" y="697608"/>
                      <a:pt x="2558863" y="640458"/>
                    </a:cubicBezTo>
                    <a:cubicBezTo>
                      <a:pt x="2583628" y="583308"/>
                      <a:pt x="2616013" y="512823"/>
                      <a:pt x="2616013" y="537588"/>
                    </a:cubicBezTo>
                    <a:cubicBezTo>
                      <a:pt x="2616013" y="562353"/>
                      <a:pt x="2587438" y="695703"/>
                      <a:pt x="2558863" y="789048"/>
                    </a:cubicBezTo>
                    <a:cubicBezTo>
                      <a:pt x="2530288" y="882393"/>
                      <a:pt x="2475043" y="994788"/>
                      <a:pt x="2444563" y="1097658"/>
                    </a:cubicBezTo>
                    <a:cubicBezTo>
                      <a:pt x="2414083" y="1200528"/>
                      <a:pt x="2356933" y="1326258"/>
                      <a:pt x="2375983" y="1406268"/>
                    </a:cubicBezTo>
                    <a:cubicBezTo>
                      <a:pt x="2395033" y="1486278"/>
                      <a:pt x="2475043" y="1535808"/>
                      <a:pt x="2558863" y="1577718"/>
                    </a:cubicBezTo>
                    <a:cubicBezTo>
                      <a:pt x="2642683" y="1619628"/>
                      <a:pt x="2774128" y="1644393"/>
                      <a:pt x="2878903" y="1657728"/>
                    </a:cubicBezTo>
                    <a:cubicBezTo>
                      <a:pt x="2983678" y="1671063"/>
                      <a:pt x="3105598" y="1672968"/>
                      <a:pt x="3187513" y="1657728"/>
                    </a:cubicBezTo>
                    <a:cubicBezTo>
                      <a:pt x="3269428" y="1642488"/>
                      <a:pt x="3320301" y="1634784"/>
                      <a:pt x="3370393" y="1566288"/>
                    </a:cubicBezTo>
                    <a:cubicBezTo>
                      <a:pt x="3420485" y="1497792"/>
                      <a:pt x="3467275" y="1321876"/>
                      <a:pt x="3488066" y="1246753"/>
                    </a:cubicBezTo>
                    <a:cubicBezTo>
                      <a:pt x="3508857" y="1171630"/>
                      <a:pt x="3494207" y="1146011"/>
                      <a:pt x="3495138" y="1115548"/>
                    </a:cubicBezTo>
                    <a:cubicBezTo>
                      <a:pt x="3496069" y="1085085"/>
                      <a:pt x="3495555" y="1117316"/>
                      <a:pt x="3493650" y="1063976"/>
                    </a:cubicBezTo>
                    <a:cubicBezTo>
                      <a:pt x="3491745" y="1010636"/>
                      <a:pt x="3512696" y="901352"/>
                      <a:pt x="3450403" y="777618"/>
                    </a:cubicBezTo>
                    <a:cubicBezTo>
                      <a:pt x="3388110" y="653884"/>
                      <a:pt x="3101583" y="362546"/>
                      <a:pt x="3119893" y="321571"/>
                    </a:cubicBezTo>
                    <a:cubicBezTo>
                      <a:pt x="3138203" y="280596"/>
                      <a:pt x="3390831" y="633165"/>
                      <a:pt x="3497351" y="674883"/>
                    </a:cubicBezTo>
                    <a:cubicBezTo>
                      <a:pt x="3529859" y="730018"/>
                      <a:pt x="3675398" y="669055"/>
                      <a:pt x="3759013" y="571878"/>
                    </a:cubicBezTo>
                    <a:cubicBezTo>
                      <a:pt x="3842628" y="474701"/>
                      <a:pt x="3953323" y="185163"/>
                      <a:pt x="3999043" y="91818"/>
                    </a:cubicBezTo>
                    <a:cubicBezTo>
                      <a:pt x="4044763" y="-1527"/>
                      <a:pt x="4035745" y="-14117"/>
                      <a:pt x="4033333" y="11808"/>
                    </a:cubicBezTo>
                    <a:cubicBezTo>
                      <a:pt x="4030921" y="37733"/>
                      <a:pt x="4021326" y="141431"/>
                      <a:pt x="3984569" y="247366"/>
                    </a:cubicBezTo>
                    <a:cubicBezTo>
                      <a:pt x="3947812" y="353301"/>
                      <a:pt x="3878068" y="553410"/>
                      <a:pt x="3812791" y="647417"/>
                    </a:cubicBezTo>
                    <a:cubicBezTo>
                      <a:pt x="3747514" y="741424"/>
                      <a:pt x="3627634" y="752769"/>
                      <a:pt x="3592906" y="811408"/>
                    </a:cubicBezTo>
                    <a:cubicBezTo>
                      <a:pt x="3558178" y="870047"/>
                      <a:pt x="3557745" y="987492"/>
                      <a:pt x="3604425" y="999253"/>
                    </a:cubicBezTo>
                    <a:cubicBezTo>
                      <a:pt x="3651105" y="1011014"/>
                      <a:pt x="3773597" y="919495"/>
                      <a:pt x="3872985" y="881976"/>
                    </a:cubicBezTo>
                    <a:cubicBezTo>
                      <a:pt x="3972373" y="844457"/>
                      <a:pt x="4168876" y="779933"/>
                      <a:pt x="4200754" y="774136"/>
                    </a:cubicBezTo>
                    <a:cubicBezTo>
                      <a:pt x="4232632" y="768339"/>
                      <a:pt x="4127897" y="811000"/>
                      <a:pt x="4064251" y="847195"/>
                    </a:cubicBezTo>
                    <a:cubicBezTo>
                      <a:pt x="4000605" y="883390"/>
                      <a:pt x="3886500" y="950308"/>
                      <a:pt x="3818880" y="991305"/>
                    </a:cubicBezTo>
                    <a:cubicBezTo>
                      <a:pt x="3751260" y="1032302"/>
                      <a:pt x="3691205" y="1054829"/>
                      <a:pt x="3658531" y="1093178"/>
                    </a:cubicBezTo>
                    <a:cubicBezTo>
                      <a:pt x="3625857" y="1131527"/>
                      <a:pt x="3636352" y="1153482"/>
                      <a:pt x="3622838" y="1221401"/>
                    </a:cubicBezTo>
                    <a:cubicBezTo>
                      <a:pt x="3609324" y="1289320"/>
                      <a:pt x="3604280" y="1416540"/>
                      <a:pt x="3577446" y="1500691"/>
                    </a:cubicBezTo>
                    <a:cubicBezTo>
                      <a:pt x="3550612" y="1584842"/>
                      <a:pt x="3511582" y="1637270"/>
                      <a:pt x="3461833" y="1726308"/>
                    </a:cubicBezTo>
                    <a:cubicBezTo>
                      <a:pt x="3412084" y="1815346"/>
                      <a:pt x="3307802" y="1943726"/>
                      <a:pt x="3278953" y="2034918"/>
                    </a:cubicBezTo>
                    <a:cubicBezTo>
                      <a:pt x="3250105" y="2126110"/>
                      <a:pt x="3262853" y="2209684"/>
                      <a:pt x="3288742" y="2273460"/>
                    </a:cubicBezTo>
                    <a:cubicBezTo>
                      <a:pt x="3314631" y="2337237"/>
                      <a:pt x="3352209" y="2360013"/>
                      <a:pt x="3434288" y="2417577"/>
                    </a:cubicBezTo>
                    <a:cubicBezTo>
                      <a:pt x="3516367" y="2475141"/>
                      <a:pt x="3255545" y="2376076"/>
                      <a:pt x="3781217" y="2618845"/>
                    </a:cubicBezTo>
                    <a:cubicBezTo>
                      <a:pt x="4306889" y="2861614"/>
                      <a:pt x="4180534" y="2781761"/>
                      <a:pt x="6588323" y="3874193"/>
                    </a:cubicBezTo>
                    <a:lnTo>
                      <a:pt x="18227951" y="9173439"/>
                    </a:lnTo>
                    <a:cubicBezTo>
                      <a:pt x="18262059" y="9259832"/>
                      <a:pt x="18119293" y="9320837"/>
                      <a:pt x="18064964" y="9394536"/>
                    </a:cubicBezTo>
                    <a:cubicBezTo>
                      <a:pt x="18033882" y="9397848"/>
                      <a:pt x="9397941" y="5444937"/>
                      <a:pt x="7057965" y="4392731"/>
                    </a:cubicBezTo>
                    <a:cubicBezTo>
                      <a:pt x="4717989" y="3340525"/>
                      <a:pt x="4665124" y="3341914"/>
                      <a:pt x="4025107" y="3081300"/>
                    </a:cubicBezTo>
                    <a:cubicBezTo>
                      <a:pt x="3385090" y="2820686"/>
                      <a:pt x="3384462" y="2866118"/>
                      <a:pt x="3217865" y="2829045"/>
                    </a:cubicBezTo>
                    <a:cubicBezTo>
                      <a:pt x="3051268" y="2791972"/>
                      <a:pt x="3089692" y="2841881"/>
                      <a:pt x="3025524" y="2858861"/>
                    </a:cubicBezTo>
                    <a:cubicBezTo>
                      <a:pt x="2961356" y="2875841"/>
                      <a:pt x="2867091" y="2903010"/>
                      <a:pt x="2832855" y="2930924"/>
                    </a:cubicBezTo>
                    <a:cubicBezTo>
                      <a:pt x="2798620" y="2958838"/>
                      <a:pt x="2799047" y="2986835"/>
                      <a:pt x="2820111" y="3026344"/>
                    </a:cubicBezTo>
                    <a:cubicBezTo>
                      <a:pt x="2841175" y="3065853"/>
                      <a:pt x="2899912" y="3127474"/>
                      <a:pt x="2959241" y="3167976"/>
                    </a:cubicBezTo>
                    <a:cubicBezTo>
                      <a:pt x="3018570" y="3208478"/>
                      <a:pt x="3104583" y="3223639"/>
                      <a:pt x="3176083" y="3269358"/>
                    </a:cubicBezTo>
                    <a:cubicBezTo>
                      <a:pt x="3247583" y="3315077"/>
                      <a:pt x="3382251" y="3431025"/>
                      <a:pt x="3388239" y="3442290"/>
                    </a:cubicBezTo>
                    <a:cubicBezTo>
                      <a:pt x="3394228" y="3453555"/>
                      <a:pt x="3275948" y="3364527"/>
                      <a:pt x="3212014" y="3336948"/>
                    </a:cubicBezTo>
                    <a:cubicBezTo>
                      <a:pt x="3148080" y="3309369"/>
                      <a:pt x="3078023" y="3305141"/>
                      <a:pt x="3004633" y="3276814"/>
                    </a:cubicBezTo>
                    <a:cubicBezTo>
                      <a:pt x="2931243" y="3248487"/>
                      <a:pt x="2832636" y="3196805"/>
                      <a:pt x="2771676" y="3166987"/>
                    </a:cubicBezTo>
                    <a:cubicBezTo>
                      <a:pt x="2710716" y="3137169"/>
                      <a:pt x="2672437" y="3107516"/>
                      <a:pt x="2638873" y="3097908"/>
                    </a:cubicBezTo>
                    <a:cubicBezTo>
                      <a:pt x="2605309" y="3088300"/>
                      <a:pt x="2589179" y="3071238"/>
                      <a:pt x="2570293" y="3109338"/>
                    </a:cubicBezTo>
                    <a:cubicBezTo>
                      <a:pt x="2551407" y="3147438"/>
                      <a:pt x="2523214" y="3248486"/>
                      <a:pt x="2525557" y="3326508"/>
                    </a:cubicBezTo>
                    <a:cubicBezTo>
                      <a:pt x="2527900" y="3404530"/>
                      <a:pt x="2561325" y="3465737"/>
                      <a:pt x="2584349" y="3577470"/>
                    </a:cubicBezTo>
                    <a:cubicBezTo>
                      <a:pt x="2607373" y="3689203"/>
                      <a:pt x="2655576" y="3894365"/>
                      <a:pt x="2663703" y="3996904"/>
                    </a:cubicBezTo>
                    <a:cubicBezTo>
                      <a:pt x="2671830" y="4099443"/>
                      <a:pt x="2653780" y="4116258"/>
                      <a:pt x="2633113" y="4192703"/>
                    </a:cubicBezTo>
                    <a:cubicBezTo>
                      <a:pt x="2612446" y="4269148"/>
                      <a:pt x="2546020" y="4496822"/>
                      <a:pt x="2539703" y="4455574"/>
                    </a:cubicBezTo>
                    <a:cubicBezTo>
                      <a:pt x="2533386" y="4414326"/>
                      <a:pt x="2604956" y="4093390"/>
                      <a:pt x="2595212" y="3945217"/>
                    </a:cubicBezTo>
                    <a:cubicBezTo>
                      <a:pt x="2585468" y="3797044"/>
                      <a:pt x="2529208" y="3696326"/>
                      <a:pt x="2481240" y="3566538"/>
                    </a:cubicBezTo>
                    <a:cubicBezTo>
                      <a:pt x="2433272" y="3436750"/>
                      <a:pt x="2343996" y="3250308"/>
                      <a:pt x="2307403" y="3166488"/>
                    </a:cubicBezTo>
                    <a:cubicBezTo>
                      <a:pt x="2270810" y="3082668"/>
                      <a:pt x="2299783" y="3099813"/>
                      <a:pt x="2261683" y="3063618"/>
                    </a:cubicBezTo>
                    <a:cubicBezTo>
                      <a:pt x="2223583" y="3027423"/>
                      <a:pt x="2151700" y="2959505"/>
                      <a:pt x="2078803" y="2949318"/>
                    </a:cubicBezTo>
                    <a:cubicBezTo>
                      <a:pt x="2005906" y="2939131"/>
                      <a:pt x="1935406" y="2954785"/>
                      <a:pt x="1824299" y="3002494"/>
                    </a:cubicBezTo>
                    <a:cubicBezTo>
                      <a:pt x="1713192" y="3050203"/>
                      <a:pt x="1485950" y="3122516"/>
                      <a:pt x="1412162" y="3235573"/>
                    </a:cubicBezTo>
                    <a:cubicBezTo>
                      <a:pt x="1338374" y="3348630"/>
                      <a:pt x="1393455" y="3556683"/>
                      <a:pt x="1381573" y="3680838"/>
                    </a:cubicBezTo>
                    <a:cubicBezTo>
                      <a:pt x="1369691" y="3804993"/>
                      <a:pt x="1371526" y="3804172"/>
                      <a:pt x="1340867" y="3980504"/>
                    </a:cubicBezTo>
                    <a:cubicBezTo>
                      <a:pt x="1310208" y="4156836"/>
                      <a:pt x="1217614" y="4679197"/>
                      <a:pt x="1197619" y="4738831"/>
                    </a:cubicBezTo>
                    <a:cubicBezTo>
                      <a:pt x="1177624" y="4798465"/>
                      <a:pt x="1213371" y="4447966"/>
                      <a:pt x="1220896" y="4338309"/>
                    </a:cubicBezTo>
                    <a:cubicBezTo>
                      <a:pt x="1228421" y="4228652"/>
                      <a:pt x="1246473" y="4152367"/>
                      <a:pt x="1242772" y="4080888"/>
                    </a:cubicBezTo>
                    <a:cubicBezTo>
                      <a:pt x="1239072" y="4009410"/>
                      <a:pt x="1244139" y="3924678"/>
                      <a:pt x="1198693" y="3909438"/>
                    </a:cubicBezTo>
                    <a:cubicBezTo>
                      <a:pt x="1153247" y="3894198"/>
                      <a:pt x="1042154" y="3952356"/>
                      <a:pt x="970093" y="3989448"/>
                    </a:cubicBezTo>
                    <a:cubicBezTo>
                      <a:pt x="898032" y="4026540"/>
                      <a:pt x="835376" y="4070950"/>
                      <a:pt x="766328" y="4131990"/>
                    </a:cubicBezTo>
                    <a:cubicBezTo>
                      <a:pt x="697281" y="4193030"/>
                      <a:pt x="552546" y="4374724"/>
                      <a:pt x="555808" y="4355688"/>
                    </a:cubicBezTo>
                    <a:cubicBezTo>
                      <a:pt x="559070" y="4336652"/>
                      <a:pt x="690183" y="4107469"/>
                      <a:pt x="785900" y="4017771"/>
                    </a:cubicBezTo>
                    <a:cubicBezTo>
                      <a:pt x="881618" y="3928073"/>
                      <a:pt x="1047979" y="3866035"/>
                      <a:pt x="1130113" y="3817500"/>
                    </a:cubicBezTo>
                    <a:cubicBezTo>
                      <a:pt x="1212247" y="3768965"/>
                      <a:pt x="1255445" y="3797788"/>
                      <a:pt x="1278703" y="3726558"/>
                    </a:cubicBezTo>
                    <a:cubicBezTo>
                      <a:pt x="1301961" y="3655328"/>
                      <a:pt x="1264508" y="3482883"/>
                      <a:pt x="1269661" y="3390117"/>
                    </a:cubicBezTo>
                    <a:cubicBezTo>
                      <a:pt x="1274814" y="3297351"/>
                      <a:pt x="1289063" y="3226285"/>
                      <a:pt x="1309620" y="3169963"/>
                    </a:cubicBezTo>
                    <a:cubicBezTo>
                      <a:pt x="1330177" y="3113642"/>
                      <a:pt x="1431158" y="3083081"/>
                      <a:pt x="1393003" y="3052188"/>
                    </a:cubicBezTo>
                    <a:cubicBezTo>
                      <a:pt x="1354849" y="3021295"/>
                      <a:pt x="1202285" y="2989409"/>
                      <a:pt x="1080693" y="2984604"/>
                    </a:cubicBezTo>
                    <a:cubicBezTo>
                      <a:pt x="959101" y="2979799"/>
                      <a:pt x="804383" y="2984599"/>
                      <a:pt x="663453" y="3023360"/>
                    </a:cubicBezTo>
                    <a:cubicBezTo>
                      <a:pt x="522523" y="3062121"/>
                      <a:pt x="275444" y="3216177"/>
                      <a:pt x="235111" y="3217172"/>
                    </a:cubicBezTo>
                    <a:cubicBezTo>
                      <a:pt x="194778" y="3218167"/>
                      <a:pt x="356106" y="3077780"/>
                      <a:pt x="421453" y="3029328"/>
                    </a:cubicBezTo>
                    <a:cubicBezTo>
                      <a:pt x="486800" y="2980876"/>
                      <a:pt x="555022" y="2949816"/>
                      <a:pt x="627193" y="2926458"/>
                    </a:cubicBezTo>
                    <a:cubicBezTo>
                      <a:pt x="699364" y="2903100"/>
                      <a:pt x="767467" y="2895308"/>
                      <a:pt x="854480" y="2889178"/>
                    </a:cubicBezTo>
                    <a:cubicBezTo>
                      <a:pt x="941493" y="2883048"/>
                      <a:pt x="1036370" y="2884954"/>
                      <a:pt x="1149272" y="2889676"/>
                    </a:cubicBezTo>
                    <a:cubicBezTo>
                      <a:pt x="1262174" y="2894398"/>
                      <a:pt x="1413346" y="2938048"/>
                      <a:pt x="1531894" y="2917507"/>
                    </a:cubicBezTo>
                    <a:cubicBezTo>
                      <a:pt x="1650442" y="2896966"/>
                      <a:pt x="1832273" y="2875429"/>
                      <a:pt x="1860559" y="2766431"/>
                    </a:cubicBezTo>
                    <a:cubicBezTo>
                      <a:pt x="1888846" y="2657433"/>
                      <a:pt x="1730009" y="2396867"/>
                      <a:pt x="1701613" y="2263518"/>
                    </a:cubicBezTo>
                    <a:cubicBezTo>
                      <a:pt x="1673217" y="2130169"/>
                      <a:pt x="1743453" y="2036657"/>
                      <a:pt x="1690183" y="1966338"/>
                    </a:cubicBezTo>
                    <a:cubicBezTo>
                      <a:pt x="1636913" y="1896019"/>
                      <a:pt x="1481051" y="1883514"/>
                      <a:pt x="1381991" y="1841604"/>
                    </a:cubicBezTo>
                    <a:cubicBezTo>
                      <a:pt x="1282931" y="1799694"/>
                      <a:pt x="1201737" y="1750743"/>
                      <a:pt x="1095823" y="1714878"/>
                    </a:cubicBezTo>
                    <a:cubicBezTo>
                      <a:pt x="989909" y="1679013"/>
                      <a:pt x="870332" y="1624510"/>
                      <a:pt x="746507" y="1626415"/>
                    </a:cubicBezTo>
                    <a:cubicBezTo>
                      <a:pt x="622682" y="1628320"/>
                      <a:pt x="458429" y="1703447"/>
                      <a:pt x="352873" y="1726308"/>
                    </a:cubicBezTo>
                    <a:cubicBezTo>
                      <a:pt x="247317" y="1749169"/>
                      <a:pt x="170321" y="1761677"/>
                      <a:pt x="113171" y="1763582"/>
                    </a:cubicBezTo>
                    <a:cubicBezTo>
                      <a:pt x="56021" y="1765487"/>
                      <a:pt x="-29251" y="1757700"/>
                      <a:pt x="9973" y="1737738"/>
                    </a:cubicBezTo>
                    <a:cubicBezTo>
                      <a:pt x="49197" y="1717776"/>
                      <a:pt x="241329" y="1676115"/>
                      <a:pt x="348516" y="1643812"/>
                    </a:cubicBezTo>
                    <a:cubicBezTo>
                      <a:pt x="455703" y="1611509"/>
                      <a:pt x="532356" y="1549221"/>
                      <a:pt x="653097" y="1543920"/>
                    </a:cubicBezTo>
                    <a:cubicBezTo>
                      <a:pt x="773838" y="1538619"/>
                      <a:pt x="974410" y="1593040"/>
                      <a:pt x="1072963" y="1612008"/>
                    </a:cubicBezTo>
                    <a:cubicBezTo>
                      <a:pt x="1171516" y="1630976"/>
                      <a:pt x="1222279" y="1684398"/>
                      <a:pt x="1244413" y="1657728"/>
                    </a:cubicBezTo>
                    <a:cubicBezTo>
                      <a:pt x="1266547" y="1631058"/>
                      <a:pt x="1217196" y="1531998"/>
                      <a:pt x="1205766" y="1451988"/>
                    </a:cubicBezTo>
                    <a:cubicBezTo>
                      <a:pt x="1194336" y="1371978"/>
                      <a:pt x="1043682" y="855414"/>
                      <a:pt x="1046313" y="815409"/>
                    </a:cubicBezTo>
                    <a:cubicBezTo>
                      <a:pt x="1048944" y="775404"/>
                      <a:pt x="1171953" y="1087888"/>
                      <a:pt x="1221553" y="121195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2" name="Skupina 81">
                <a:extLst>
                  <a:ext uri="{FF2B5EF4-FFF2-40B4-BE49-F238E27FC236}">
                    <a16:creationId xmlns:a16="http://schemas.microsoft.com/office/drawing/2014/main" id="{8BD77C44-1E8A-FECE-A262-C9B370113160}"/>
                  </a:ext>
                </a:extLst>
              </p:cNvPr>
              <p:cNvGrpSpPr/>
              <p:nvPr/>
            </p:nvGrpSpPr>
            <p:grpSpPr>
              <a:xfrm rot="632640">
                <a:off x="2454176" y="2010831"/>
                <a:ext cx="1132442" cy="778235"/>
                <a:chOff x="4099760" y="2873345"/>
                <a:chExt cx="1132442" cy="835444"/>
              </a:xfrm>
            </p:grpSpPr>
            <p:grpSp>
              <p:nvGrpSpPr>
                <p:cNvPr id="143" name="Skupina 142">
                  <a:extLst>
                    <a:ext uri="{FF2B5EF4-FFF2-40B4-BE49-F238E27FC236}">
                      <a16:creationId xmlns:a16="http://schemas.microsoft.com/office/drawing/2014/main" id="{81667B23-8C20-42C8-0B28-2AE80B32436C}"/>
                    </a:ext>
                  </a:extLst>
                </p:cNvPr>
                <p:cNvGrpSpPr/>
                <p:nvPr/>
              </p:nvGrpSpPr>
              <p:grpSpPr>
                <a:xfrm>
                  <a:off x="4099760" y="2873345"/>
                  <a:ext cx="1132442" cy="835444"/>
                  <a:chOff x="4099760" y="2873345"/>
                  <a:chExt cx="1132442" cy="835444"/>
                </a:xfrm>
              </p:grpSpPr>
              <p:grpSp>
                <p:nvGrpSpPr>
                  <p:cNvPr id="145" name="Skupina 144">
                    <a:extLst>
                      <a:ext uri="{FF2B5EF4-FFF2-40B4-BE49-F238E27FC236}">
                        <a16:creationId xmlns:a16="http://schemas.microsoft.com/office/drawing/2014/main" id="{0178F099-B128-D9E8-2BDE-6592BBD6274D}"/>
                      </a:ext>
                    </a:extLst>
                  </p:cNvPr>
                  <p:cNvGrpSpPr/>
                  <p:nvPr/>
                </p:nvGrpSpPr>
                <p:grpSpPr>
                  <a:xfrm>
                    <a:off x="4162612" y="2873345"/>
                    <a:ext cx="1069590" cy="514728"/>
                    <a:chOff x="3774287" y="2645640"/>
                    <a:chExt cx="1858045" cy="861239"/>
                  </a:xfrm>
                </p:grpSpPr>
                <p:sp>
                  <p:nvSpPr>
                    <p:cNvPr id="152" name="Volný tvar 12">
                      <a:extLst>
                        <a:ext uri="{FF2B5EF4-FFF2-40B4-BE49-F238E27FC236}">
                          <a16:creationId xmlns:a16="http://schemas.microsoft.com/office/drawing/2014/main" id="{74B20328-B87C-3A20-2BCC-F0B0FA1817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45640"/>
                      <a:ext cx="1858045" cy="861239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51018"/>
                        <a:gd name="connsiteY0" fmla="*/ 127226 h 404857"/>
                        <a:gd name="connsiteX1" fmla="*/ 122545 w 851018"/>
                        <a:gd name="connsiteY1" fmla="*/ 14161 h 404857"/>
                        <a:gd name="connsiteX2" fmla="*/ 414205 w 851018"/>
                        <a:gd name="connsiteY2" fmla="*/ 11241 h 404857"/>
                        <a:gd name="connsiteX3" fmla="*/ 512575 w 851018"/>
                        <a:gd name="connsiteY3" fmla="*/ 101346 h 404857"/>
                        <a:gd name="connsiteX4" fmla="*/ 814500 w 851018"/>
                        <a:gd name="connsiteY4" fmla="*/ 222116 h 404857"/>
                        <a:gd name="connsiteX5" fmla="*/ 846912 w 851018"/>
                        <a:gd name="connsiteY5" fmla="*/ 392550 h 404857"/>
                        <a:gd name="connsiteX6" fmla="*/ 825387 w 851018"/>
                        <a:gd name="connsiteY6" fmla="*/ 375802 h 404857"/>
                        <a:gd name="connsiteX7" fmla="*/ 794315 w 851018"/>
                        <a:gd name="connsiteY7" fmla="*/ 250508 h 404857"/>
                        <a:gd name="connsiteX8" fmla="*/ 572960 w 851018"/>
                        <a:gd name="connsiteY8" fmla="*/ 153105 h 404857"/>
                        <a:gd name="connsiteX9" fmla="*/ 262409 w 851018"/>
                        <a:gd name="connsiteY9" fmla="*/ 66841 h 404857"/>
                        <a:gd name="connsiteX10" fmla="*/ 146561 w 851018"/>
                        <a:gd name="connsiteY10" fmla="*/ 43060 h 404857"/>
                        <a:gd name="connsiteX11" fmla="*/ 76212 w 851018"/>
                        <a:gd name="connsiteY11" fmla="*/ 68749 h 404857"/>
                        <a:gd name="connsiteX12" fmla="*/ 34772 w 851018"/>
                        <a:gd name="connsiteY12" fmla="*/ 129738 h 404857"/>
                        <a:gd name="connsiteX13" fmla="*/ 3617 w 851018"/>
                        <a:gd name="connsiteY13" fmla="*/ 127226 h 404857"/>
                        <a:gd name="connsiteX0" fmla="*/ 3617 w 851018"/>
                        <a:gd name="connsiteY0" fmla="*/ 120431 h 398062"/>
                        <a:gd name="connsiteX1" fmla="*/ 122545 w 851018"/>
                        <a:gd name="connsiteY1" fmla="*/ 7366 h 398062"/>
                        <a:gd name="connsiteX2" fmla="*/ 289375 w 851018"/>
                        <a:gd name="connsiteY2" fmla="*/ 24485 h 398062"/>
                        <a:gd name="connsiteX3" fmla="*/ 414205 w 851018"/>
                        <a:gd name="connsiteY3" fmla="*/ 4446 h 398062"/>
                        <a:gd name="connsiteX4" fmla="*/ 512575 w 851018"/>
                        <a:gd name="connsiteY4" fmla="*/ 94551 h 398062"/>
                        <a:gd name="connsiteX5" fmla="*/ 814500 w 851018"/>
                        <a:gd name="connsiteY5" fmla="*/ 215321 h 398062"/>
                        <a:gd name="connsiteX6" fmla="*/ 846912 w 851018"/>
                        <a:gd name="connsiteY6" fmla="*/ 385755 h 398062"/>
                        <a:gd name="connsiteX7" fmla="*/ 825387 w 851018"/>
                        <a:gd name="connsiteY7" fmla="*/ 369007 h 398062"/>
                        <a:gd name="connsiteX8" fmla="*/ 794315 w 851018"/>
                        <a:gd name="connsiteY8" fmla="*/ 243713 h 398062"/>
                        <a:gd name="connsiteX9" fmla="*/ 572960 w 851018"/>
                        <a:gd name="connsiteY9" fmla="*/ 146310 h 398062"/>
                        <a:gd name="connsiteX10" fmla="*/ 262409 w 851018"/>
                        <a:gd name="connsiteY10" fmla="*/ 60046 h 398062"/>
                        <a:gd name="connsiteX11" fmla="*/ 146561 w 851018"/>
                        <a:gd name="connsiteY11" fmla="*/ 36265 h 398062"/>
                        <a:gd name="connsiteX12" fmla="*/ 76212 w 851018"/>
                        <a:gd name="connsiteY12" fmla="*/ 61954 h 398062"/>
                        <a:gd name="connsiteX13" fmla="*/ 34772 w 851018"/>
                        <a:gd name="connsiteY13" fmla="*/ 122943 h 398062"/>
                        <a:gd name="connsiteX14" fmla="*/ 3617 w 851018"/>
                        <a:gd name="connsiteY14" fmla="*/ 120431 h 398062"/>
                        <a:gd name="connsiteX0" fmla="*/ 3617 w 851018"/>
                        <a:gd name="connsiteY0" fmla="*/ 119723 h 397354"/>
                        <a:gd name="connsiteX1" fmla="*/ 122545 w 851018"/>
                        <a:gd name="connsiteY1" fmla="*/ 6658 h 397354"/>
                        <a:gd name="connsiteX2" fmla="*/ 285592 w 851018"/>
                        <a:gd name="connsiteY2" fmla="*/ 32885 h 397354"/>
                        <a:gd name="connsiteX3" fmla="*/ 414205 w 851018"/>
                        <a:gd name="connsiteY3" fmla="*/ 3738 h 397354"/>
                        <a:gd name="connsiteX4" fmla="*/ 512575 w 851018"/>
                        <a:gd name="connsiteY4" fmla="*/ 93843 h 397354"/>
                        <a:gd name="connsiteX5" fmla="*/ 814500 w 851018"/>
                        <a:gd name="connsiteY5" fmla="*/ 214613 h 397354"/>
                        <a:gd name="connsiteX6" fmla="*/ 846912 w 851018"/>
                        <a:gd name="connsiteY6" fmla="*/ 385047 h 397354"/>
                        <a:gd name="connsiteX7" fmla="*/ 825387 w 851018"/>
                        <a:gd name="connsiteY7" fmla="*/ 368299 h 397354"/>
                        <a:gd name="connsiteX8" fmla="*/ 794315 w 851018"/>
                        <a:gd name="connsiteY8" fmla="*/ 243005 h 397354"/>
                        <a:gd name="connsiteX9" fmla="*/ 572960 w 851018"/>
                        <a:gd name="connsiteY9" fmla="*/ 145602 h 397354"/>
                        <a:gd name="connsiteX10" fmla="*/ 262409 w 851018"/>
                        <a:gd name="connsiteY10" fmla="*/ 59338 h 397354"/>
                        <a:gd name="connsiteX11" fmla="*/ 146561 w 851018"/>
                        <a:gd name="connsiteY11" fmla="*/ 35557 h 397354"/>
                        <a:gd name="connsiteX12" fmla="*/ 76212 w 851018"/>
                        <a:gd name="connsiteY12" fmla="*/ 61246 h 397354"/>
                        <a:gd name="connsiteX13" fmla="*/ 34772 w 851018"/>
                        <a:gd name="connsiteY13" fmla="*/ 122235 h 397354"/>
                        <a:gd name="connsiteX14" fmla="*/ 3617 w 851018"/>
                        <a:gd name="connsiteY14" fmla="*/ 119723 h 397354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80403 w 851018"/>
                        <a:gd name="connsiteY4" fmla="*/ 40244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78512 w 851018"/>
                        <a:gd name="connsiteY4" fmla="*/ 27492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49549"/>
                        <a:gd name="connsiteY0" fmla="*/ 116150 h 393781"/>
                        <a:gd name="connsiteX1" fmla="*/ 122545 w 849549"/>
                        <a:gd name="connsiteY1" fmla="*/ 3085 h 393781"/>
                        <a:gd name="connsiteX2" fmla="*/ 285592 w 849549"/>
                        <a:gd name="connsiteY2" fmla="*/ 29312 h 393781"/>
                        <a:gd name="connsiteX3" fmla="*/ 414205 w 849549"/>
                        <a:gd name="connsiteY3" fmla="*/ 165 h 393781"/>
                        <a:gd name="connsiteX4" fmla="*/ 478512 w 849549"/>
                        <a:gd name="connsiteY4" fmla="*/ 27492 h 393781"/>
                        <a:gd name="connsiteX5" fmla="*/ 539054 w 849549"/>
                        <a:gd name="connsiteY5" fmla="*/ 93913 h 393781"/>
                        <a:gd name="connsiteX6" fmla="*/ 814500 w 849549"/>
                        <a:gd name="connsiteY6" fmla="*/ 211040 h 393781"/>
                        <a:gd name="connsiteX7" fmla="*/ 846912 w 849549"/>
                        <a:gd name="connsiteY7" fmla="*/ 381474 h 393781"/>
                        <a:gd name="connsiteX8" fmla="*/ 825387 w 849549"/>
                        <a:gd name="connsiteY8" fmla="*/ 364726 h 393781"/>
                        <a:gd name="connsiteX9" fmla="*/ 794315 w 849549"/>
                        <a:gd name="connsiteY9" fmla="*/ 239432 h 393781"/>
                        <a:gd name="connsiteX10" fmla="*/ 572960 w 849549"/>
                        <a:gd name="connsiteY10" fmla="*/ 142029 h 393781"/>
                        <a:gd name="connsiteX11" fmla="*/ 262409 w 849549"/>
                        <a:gd name="connsiteY11" fmla="*/ 55765 h 393781"/>
                        <a:gd name="connsiteX12" fmla="*/ 146561 w 849549"/>
                        <a:gd name="connsiteY12" fmla="*/ 31984 h 393781"/>
                        <a:gd name="connsiteX13" fmla="*/ 76212 w 849549"/>
                        <a:gd name="connsiteY13" fmla="*/ 57673 h 393781"/>
                        <a:gd name="connsiteX14" fmla="*/ 34772 w 849549"/>
                        <a:gd name="connsiteY14" fmla="*/ 118662 h 393781"/>
                        <a:gd name="connsiteX15" fmla="*/ 3617 w 849549"/>
                        <a:gd name="connsiteY15" fmla="*/ 116150 h 393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49549" h="393781">
                          <a:moveTo>
                            <a:pt x="3617" y="116150"/>
                          </a:moveTo>
                          <a:cubicBezTo>
                            <a:pt x="18246" y="96887"/>
                            <a:pt x="75549" y="17558"/>
                            <a:pt x="122545" y="3085"/>
                          </a:cubicBezTo>
                          <a:cubicBezTo>
                            <a:pt x="169541" y="-11388"/>
                            <a:pt x="236982" y="29799"/>
                            <a:pt x="285592" y="29312"/>
                          </a:cubicBezTo>
                          <a:cubicBezTo>
                            <a:pt x="334202" y="28825"/>
                            <a:pt x="385834" y="-1961"/>
                            <a:pt x="414205" y="165"/>
                          </a:cubicBezTo>
                          <a:cubicBezTo>
                            <a:pt x="442576" y="2291"/>
                            <a:pt x="462117" y="12475"/>
                            <a:pt x="478512" y="27492"/>
                          </a:cubicBezTo>
                          <a:cubicBezTo>
                            <a:pt x="494907" y="42509"/>
                            <a:pt x="483056" y="63322"/>
                            <a:pt x="539054" y="93913"/>
                          </a:cubicBezTo>
                          <a:cubicBezTo>
                            <a:pt x="595052" y="124504"/>
                            <a:pt x="763191" y="163113"/>
                            <a:pt x="814500" y="211040"/>
                          </a:cubicBezTo>
                          <a:cubicBezTo>
                            <a:pt x="865809" y="258967"/>
                            <a:pt x="845098" y="355860"/>
                            <a:pt x="846912" y="381474"/>
                          </a:cubicBezTo>
                          <a:cubicBezTo>
                            <a:pt x="848726" y="407088"/>
                            <a:pt x="834153" y="388400"/>
                            <a:pt x="825387" y="364726"/>
                          </a:cubicBezTo>
                          <a:cubicBezTo>
                            <a:pt x="816621" y="341052"/>
                            <a:pt x="836386" y="276548"/>
                            <a:pt x="794315" y="239432"/>
                          </a:cubicBezTo>
                          <a:cubicBezTo>
                            <a:pt x="752244" y="202316"/>
                            <a:pt x="661611" y="172640"/>
                            <a:pt x="572960" y="142029"/>
                          </a:cubicBezTo>
                          <a:cubicBezTo>
                            <a:pt x="484309" y="111418"/>
                            <a:pt x="333476" y="74106"/>
                            <a:pt x="262409" y="55765"/>
                          </a:cubicBezTo>
                          <a:cubicBezTo>
                            <a:pt x="191343" y="37424"/>
                            <a:pt x="178501" y="32392"/>
                            <a:pt x="146561" y="31984"/>
                          </a:cubicBezTo>
                          <a:cubicBezTo>
                            <a:pt x="114621" y="31576"/>
                            <a:pt x="89762" y="42682"/>
                            <a:pt x="76212" y="57673"/>
                          </a:cubicBezTo>
                          <a:cubicBezTo>
                            <a:pt x="62662" y="72664"/>
                            <a:pt x="46871" y="108916"/>
                            <a:pt x="34772" y="118662"/>
                          </a:cubicBezTo>
                          <a:cubicBezTo>
                            <a:pt x="22673" y="128408"/>
                            <a:pt x="-11012" y="135413"/>
                            <a:pt x="3617" y="11615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53" name="Volný tvar 13">
                      <a:extLst>
                        <a:ext uri="{FF2B5EF4-FFF2-40B4-BE49-F238E27FC236}">
                          <a16:creationId xmlns:a16="http://schemas.microsoft.com/office/drawing/2014/main" id="{D68248CA-9BC3-91AB-FF37-39D4BA74FE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54" name="Volný tvar 14">
                      <a:extLst>
                        <a:ext uri="{FF2B5EF4-FFF2-40B4-BE49-F238E27FC236}">
                          <a16:creationId xmlns:a16="http://schemas.microsoft.com/office/drawing/2014/main" id="{10E35C30-E4FF-3871-BB87-922C70A3FB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55" name="Volný tvar 15">
                      <a:extLst>
                        <a:ext uri="{FF2B5EF4-FFF2-40B4-BE49-F238E27FC236}">
                          <a16:creationId xmlns:a16="http://schemas.microsoft.com/office/drawing/2014/main" id="{E6DCF4A9-72BD-C721-5299-9CC9631860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56" name="Volný tvar 16">
                      <a:extLst>
                        <a:ext uri="{FF2B5EF4-FFF2-40B4-BE49-F238E27FC236}">
                          <a16:creationId xmlns:a16="http://schemas.microsoft.com/office/drawing/2014/main" id="{CB94A45C-E10C-6CF8-9AA5-3F1DDA9CA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  <p:grpSp>
                <p:nvGrpSpPr>
                  <p:cNvPr id="146" name="Skupina 145">
                    <a:extLst>
                      <a:ext uri="{FF2B5EF4-FFF2-40B4-BE49-F238E27FC236}">
                        <a16:creationId xmlns:a16="http://schemas.microsoft.com/office/drawing/2014/main" id="{64EA4E1F-B9A8-CCE4-19E7-878F9A0477BB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4099760" y="3197791"/>
                    <a:ext cx="1071439" cy="510998"/>
                    <a:chOff x="3774287" y="2651881"/>
                    <a:chExt cx="1861257" cy="854998"/>
                  </a:xfrm>
                </p:grpSpPr>
                <p:sp>
                  <p:nvSpPr>
                    <p:cNvPr id="147" name="Volný tvar 7">
                      <a:extLst>
                        <a:ext uri="{FF2B5EF4-FFF2-40B4-BE49-F238E27FC236}">
                          <a16:creationId xmlns:a16="http://schemas.microsoft.com/office/drawing/2014/main" id="{199B9370-F8C3-2F03-9591-775518BA07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51881"/>
                      <a:ext cx="1861257" cy="854998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48" name="Volný tvar 8">
                      <a:extLst>
                        <a:ext uri="{FF2B5EF4-FFF2-40B4-BE49-F238E27FC236}">
                          <a16:creationId xmlns:a16="http://schemas.microsoft.com/office/drawing/2014/main" id="{1117DA4D-9B3F-5B86-E205-4D4C503E4C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49" name="Volný tvar 9">
                      <a:extLst>
                        <a:ext uri="{FF2B5EF4-FFF2-40B4-BE49-F238E27FC236}">
                          <a16:creationId xmlns:a16="http://schemas.microsoft.com/office/drawing/2014/main" id="{DA0215FC-CA58-504F-C519-9F12AC7B2D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50" name="Volný tvar 10">
                      <a:extLst>
                        <a:ext uri="{FF2B5EF4-FFF2-40B4-BE49-F238E27FC236}">
                          <a16:creationId xmlns:a16="http://schemas.microsoft.com/office/drawing/2014/main" id="{6AF153C0-BDE5-4DD0-78CF-AF385EA3D6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51" name="Volný tvar 11">
                      <a:extLst>
                        <a:ext uri="{FF2B5EF4-FFF2-40B4-BE49-F238E27FC236}">
                          <a16:creationId xmlns:a16="http://schemas.microsoft.com/office/drawing/2014/main" id="{99109554-F6FC-9D44-DCAA-EC8ECBE43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</p:grpSp>
            <p:sp>
              <p:nvSpPr>
                <p:cNvPr id="144" name="Ovál 143">
                  <a:extLst>
                    <a:ext uri="{FF2B5EF4-FFF2-40B4-BE49-F238E27FC236}">
                      <a16:creationId xmlns:a16="http://schemas.microsoft.com/office/drawing/2014/main" id="{AEE74E4A-CA46-671B-5560-D8DDFD8A3CB4}"/>
                    </a:ext>
                  </a:extLst>
                </p:cNvPr>
                <p:cNvSpPr/>
                <p:nvPr/>
              </p:nvSpPr>
              <p:spPr>
                <a:xfrm>
                  <a:off x="4639791" y="2906528"/>
                  <a:ext cx="99748" cy="6022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="1"/>
                </a:p>
              </p:txBody>
            </p:sp>
          </p:grpSp>
          <p:grpSp>
            <p:nvGrpSpPr>
              <p:cNvPr id="83" name="Skupina 82">
                <a:extLst>
                  <a:ext uri="{FF2B5EF4-FFF2-40B4-BE49-F238E27FC236}">
                    <a16:creationId xmlns:a16="http://schemas.microsoft.com/office/drawing/2014/main" id="{3D4FCC74-2BDB-F976-6A86-74489B405DC3}"/>
                  </a:ext>
                </a:extLst>
              </p:cNvPr>
              <p:cNvGrpSpPr/>
              <p:nvPr/>
            </p:nvGrpSpPr>
            <p:grpSpPr>
              <a:xfrm rot="632640">
                <a:off x="3471129" y="2536981"/>
                <a:ext cx="1132442" cy="778235"/>
                <a:chOff x="4099760" y="2873345"/>
                <a:chExt cx="1132442" cy="835444"/>
              </a:xfrm>
            </p:grpSpPr>
            <p:grpSp>
              <p:nvGrpSpPr>
                <p:cNvPr id="129" name="Skupina 128">
                  <a:extLst>
                    <a:ext uri="{FF2B5EF4-FFF2-40B4-BE49-F238E27FC236}">
                      <a16:creationId xmlns:a16="http://schemas.microsoft.com/office/drawing/2014/main" id="{7C37AA32-1EDD-A5F9-A4C0-D609FC6A1267}"/>
                    </a:ext>
                  </a:extLst>
                </p:cNvPr>
                <p:cNvGrpSpPr/>
                <p:nvPr/>
              </p:nvGrpSpPr>
              <p:grpSpPr>
                <a:xfrm>
                  <a:off x="4099760" y="2873345"/>
                  <a:ext cx="1132442" cy="835444"/>
                  <a:chOff x="4099760" y="2873345"/>
                  <a:chExt cx="1132442" cy="835444"/>
                </a:xfrm>
              </p:grpSpPr>
              <p:grpSp>
                <p:nvGrpSpPr>
                  <p:cNvPr id="131" name="Skupina 130">
                    <a:extLst>
                      <a:ext uri="{FF2B5EF4-FFF2-40B4-BE49-F238E27FC236}">
                        <a16:creationId xmlns:a16="http://schemas.microsoft.com/office/drawing/2014/main" id="{ABB4B15E-E8C1-B3E0-6AE3-A65F7AB411DC}"/>
                      </a:ext>
                    </a:extLst>
                  </p:cNvPr>
                  <p:cNvGrpSpPr/>
                  <p:nvPr/>
                </p:nvGrpSpPr>
                <p:grpSpPr>
                  <a:xfrm>
                    <a:off x="4162612" y="2873345"/>
                    <a:ext cx="1069590" cy="514728"/>
                    <a:chOff x="3774287" y="2645640"/>
                    <a:chExt cx="1858045" cy="861239"/>
                  </a:xfrm>
                </p:grpSpPr>
                <p:sp>
                  <p:nvSpPr>
                    <p:cNvPr id="138" name="Volný tvar 27">
                      <a:extLst>
                        <a:ext uri="{FF2B5EF4-FFF2-40B4-BE49-F238E27FC236}">
                          <a16:creationId xmlns:a16="http://schemas.microsoft.com/office/drawing/2014/main" id="{0CA04192-B116-EDC7-DFA0-740A0EAC3B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45640"/>
                      <a:ext cx="1858045" cy="861239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51018"/>
                        <a:gd name="connsiteY0" fmla="*/ 127226 h 404857"/>
                        <a:gd name="connsiteX1" fmla="*/ 122545 w 851018"/>
                        <a:gd name="connsiteY1" fmla="*/ 14161 h 404857"/>
                        <a:gd name="connsiteX2" fmla="*/ 414205 w 851018"/>
                        <a:gd name="connsiteY2" fmla="*/ 11241 h 404857"/>
                        <a:gd name="connsiteX3" fmla="*/ 512575 w 851018"/>
                        <a:gd name="connsiteY3" fmla="*/ 101346 h 404857"/>
                        <a:gd name="connsiteX4" fmla="*/ 814500 w 851018"/>
                        <a:gd name="connsiteY4" fmla="*/ 222116 h 404857"/>
                        <a:gd name="connsiteX5" fmla="*/ 846912 w 851018"/>
                        <a:gd name="connsiteY5" fmla="*/ 392550 h 404857"/>
                        <a:gd name="connsiteX6" fmla="*/ 825387 w 851018"/>
                        <a:gd name="connsiteY6" fmla="*/ 375802 h 404857"/>
                        <a:gd name="connsiteX7" fmla="*/ 794315 w 851018"/>
                        <a:gd name="connsiteY7" fmla="*/ 250508 h 404857"/>
                        <a:gd name="connsiteX8" fmla="*/ 572960 w 851018"/>
                        <a:gd name="connsiteY8" fmla="*/ 153105 h 404857"/>
                        <a:gd name="connsiteX9" fmla="*/ 262409 w 851018"/>
                        <a:gd name="connsiteY9" fmla="*/ 66841 h 404857"/>
                        <a:gd name="connsiteX10" fmla="*/ 146561 w 851018"/>
                        <a:gd name="connsiteY10" fmla="*/ 43060 h 404857"/>
                        <a:gd name="connsiteX11" fmla="*/ 76212 w 851018"/>
                        <a:gd name="connsiteY11" fmla="*/ 68749 h 404857"/>
                        <a:gd name="connsiteX12" fmla="*/ 34772 w 851018"/>
                        <a:gd name="connsiteY12" fmla="*/ 129738 h 404857"/>
                        <a:gd name="connsiteX13" fmla="*/ 3617 w 851018"/>
                        <a:gd name="connsiteY13" fmla="*/ 127226 h 404857"/>
                        <a:gd name="connsiteX0" fmla="*/ 3617 w 851018"/>
                        <a:gd name="connsiteY0" fmla="*/ 120431 h 398062"/>
                        <a:gd name="connsiteX1" fmla="*/ 122545 w 851018"/>
                        <a:gd name="connsiteY1" fmla="*/ 7366 h 398062"/>
                        <a:gd name="connsiteX2" fmla="*/ 289375 w 851018"/>
                        <a:gd name="connsiteY2" fmla="*/ 24485 h 398062"/>
                        <a:gd name="connsiteX3" fmla="*/ 414205 w 851018"/>
                        <a:gd name="connsiteY3" fmla="*/ 4446 h 398062"/>
                        <a:gd name="connsiteX4" fmla="*/ 512575 w 851018"/>
                        <a:gd name="connsiteY4" fmla="*/ 94551 h 398062"/>
                        <a:gd name="connsiteX5" fmla="*/ 814500 w 851018"/>
                        <a:gd name="connsiteY5" fmla="*/ 215321 h 398062"/>
                        <a:gd name="connsiteX6" fmla="*/ 846912 w 851018"/>
                        <a:gd name="connsiteY6" fmla="*/ 385755 h 398062"/>
                        <a:gd name="connsiteX7" fmla="*/ 825387 w 851018"/>
                        <a:gd name="connsiteY7" fmla="*/ 369007 h 398062"/>
                        <a:gd name="connsiteX8" fmla="*/ 794315 w 851018"/>
                        <a:gd name="connsiteY8" fmla="*/ 243713 h 398062"/>
                        <a:gd name="connsiteX9" fmla="*/ 572960 w 851018"/>
                        <a:gd name="connsiteY9" fmla="*/ 146310 h 398062"/>
                        <a:gd name="connsiteX10" fmla="*/ 262409 w 851018"/>
                        <a:gd name="connsiteY10" fmla="*/ 60046 h 398062"/>
                        <a:gd name="connsiteX11" fmla="*/ 146561 w 851018"/>
                        <a:gd name="connsiteY11" fmla="*/ 36265 h 398062"/>
                        <a:gd name="connsiteX12" fmla="*/ 76212 w 851018"/>
                        <a:gd name="connsiteY12" fmla="*/ 61954 h 398062"/>
                        <a:gd name="connsiteX13" fmla="*/ 34772 w 851018"/>
                        <a:gd name="connsiteY13" fmla="*/ 122943 h 398062"/>
                        <a:gd name="connsiteX14" fmla="*/ 3617 w 851018"/>
                        <a:gd name="connsiteY14" fmla="*/ 120431 h 398062"/>
                        <a:gd name="connsiteX0" fmla="*/ 3617 w 851018"/>
                        <a:gd name="connsiteY0" fmla="*/ 119723 h 397354"/>
                        <a:gd name="connsiteX1" fmla="*/ 122545 w 851018"/>
                        <a:gd name="connsiteY1" fmla="*/ 6658 h 397354"/>
                        <a:gd name="connsiteX2" fmla="*/ 285592 w 851018"/>
                        <a:gd name="connsiteY2" fmla="*/ 32885 h 397354"/>
                        <a:gd name="connsiteX3" fmla="*/ 414205 w 851018"/>
                        <a:gd name="connsiteY3" fmla="*/ 3738 h 397354"/>
                        <a:gd name="connsiteX4" fmla="*/ 512575 w 851018"/>
                        <a:gd name="connsiteY4" fmla="*/ 93843 h 397354"/>
                        <a:gd name="connsiteX5" fmla="*/ 814500 w 851018"/>
                        <a:gd name="connsiteY5" fmla="*/ 214613 h 397354"/>
                        <a:gd name="connsiteX6" fmla="*/ 846912 w 851018"/>
                        <a:gd name="connsiteY6" fmla="*/ 385047 h 397354"/>
                        <a:gd name="connsiteX7" fmla="*/ 825387 w 851018"/>
                        <a:gd name="connsiteY7" fmla="*/ 368299 h 397354"/>
                        <a:gd name="connsiteX8" fmla="*/ 794315 w 851018"/>
                        <a:gd name="connsiteY8" fmla="*/ 243005 h 397354"/>
                        <a:gd name="connsiteX9" fmla="*/ 572960 w 851018"/>
                        <a:gd name="connsiteY9" fmla="*/ 145602 h 397354"/>
                        <a:gd name="connsiteX10" fmla="*/ 262409 w 851018"/>
                        <a:gd name="connsiteY10" fmla="*/ 59338 h 397354"/>
                        <a:gd name="connsiteX11" fmla="*/ 146561 w 851018"/>
                        <a:gd name="connsiteY11" fmla="*/ 35557 h 397354"/>
                        <a:gd name="connsiteX12" fmla="*/ 76212 w 851018"/>
                        <a:gd name="connsiteY12" fmla="*/ 61246 h 397354"/>
                        <a:gd name="connsiteX13" fmla="*/ 34772 w 851018"/>
                        <a:gd name="connsiteY13" fmla="*/ 122235 h 397354"/>
                        <a:gd name="connsiteX14" fmla="*/ 3617 w 851018"/>
                        <a:gd name="connsiteY14" fmla="*/ 119723 h 397354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80403 w 851018"/>
                        <a:gd name="connsiteY4" fmla="*/ 40244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78512 w 851018"/>
                        <a:gd name="connsiteY4" fmla="*/ 27492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49549"/>
                        <a:gd name="connsiteY0" fmla="*/ 116150 h 393781"/>
                        <a:gd name="connsiteX1" fmla="*/ 122545 w 849549"/>
                        <a:gd name="connsiteY1" fmla="*/ 3085 h 393781"/>
                        <a:gd name="connsiteX2" fmla="*/ 285592 w 849549"/>
                        <a:gd name="connsiteY2" fmla="*/ 29312 h 393781"/>
                        <a:gd name="connsiteX3" fmla="*/ 414205 w 849549"/>
                        <a:gd name="connsiteY3" fmla="*/ 165 h 393781"/>
                        <a:gd name="connsiteX4" fmla="*/ 478512 w 849549"/>
                        <a:gd name="connsiteY4" fmla="*/ 27492 h 393781"/>
                        <a:gd name="connsiteX5" fmla="*/ 539054 w 849549"/>
                        <a:gd name="connsiteY5" fmla="*/ 93913 h 393781"/>
                        <a:gd name="connsiteX6" fmla="*/ 814500 w 849549"/>
                        <a:gd name="connsiteY6" fmla="*/ 211040 h 393781"/>
                        <a:gd name="connsiteX7" fmla="*/ 846912 w 849549"/>
                        <a:gd name="connsiteY7" fmla="*/ 381474 h 393781"/>
                        <a:gd name="connsiteX8" fmla="*/ 825387 w 849549"/>
                        <a:gd name="connsiteY8" fmla="*/ 364726 h 393781"/>
                        <a:gd name="connsiteX9" fmla="*/ 794315 w 849549"/>
                        <a:gd name="connsiteY9" fmla="*/ 239432 h 393781"/>
                        <a:gd name="connsiteX10" fmla="*/ 572960 w 849549"/>
                        <a:gd name="connsiteY10" fmla="*/ 142029 h 393781"/>
                        <a:gd name="connsiteX11" fmla="*/ 262409 w 849549"/>
                        <a:gd name="connsiteY11" fmla="*/ 55765 h 393781"/>
                        <a:gd name="connsiteX12" fmla="*/ 146561 w 849549"/>
                        <a:gd name="connsiteY12" fmla="*/ 31984 h 393781"/>
                        <a:gd name="connsiteX13" fmla="*/ 76212 w 849549"/>
                        <a:gd name="connsiteY13" fmla="*/ 57673 h 393781"/>
                        <a:gd name="connsiteX14" fmla="*/ 34772 w 849549"/>
                        <a:gd name="connsiteY14" fmla="*/ 118662 h 393781"/>
                        <a:gd name="connsiteX15" fmla="*/ 3617 w 849549"/>
                        <a:gd name="connsiteY15" fmla="*/ 116150 h 393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49549" h="393781">
                          <a:moveTo>
                            <a:pt x="3617" y="116150"/>
                          </a:moveTo>
                          <a:cubicBezTo>
                            <a:pt x="18246" y="96887"/>
                            <a:pt x="75549" y="17558"/>
                            <a:pt x="122545" y="3085"/>
                          </a:cubicBezTo>
                          <a:cubicBezTo>
                            <a:pt x="169541" y="-11388"/>
                            <a:pt x="236982" y="29799"/>
                            <a:pt x="285592" y="29312"/>
                          </a:cubicBezTo>
                          <a:cubicBezTo>
                            <a:pt x="334202" y="28825"/>
                            <a:pt x="385834" y="-1961"/>
                            <a:pt x="414205" y="165"/>
                          </a:cubicBezTo>
                          <a:cubicBezTo>
                            <a:pt x="442576" y="2291"/>
                            <a:pt x="462117" y="12475"/>
                            <a:pt x="478512" y="27492"/>
                          </a:cubicBezTo>
                          <a:cubicBezTo>
                            <a:pt x="494907" y="42509"/>
                            <a:pt x="483056" y="63322"/>
                            <a:pt x="539054" y="93913"/>
                          </a:cubicBezTo>
                          <a:cubicBezTo>
                            <a:pt x="595052" y="124504"/>
                            <a:pt x="763191" y="163113"/>
                            <a:pt x="814500" y="211040"/>
                          </a:cubicBezTo>
                          <a:cubicBezTo>
                            <a:pt x="865809" y="258967"/>
                            <a:pt x="845098" y="355860"/>
                            <a:pt x="846912" y="381474"/>
                          </a:cubicBezTo>
                          <a:cubicBezTo>
                            <a:pt x="848726" y="407088"/>
                            <a:pt x="834153" y="388400"/>
                            <a:pt x="825387" y="364726"/>
                          </a:cubicBezTo>
                          <a:cubicBezTo>
                            <a:pt x="816621" y="341052"/>
                            <a:pt x="836386" y="276548"/>
                            <a:pt x="794315" y="239432"/>
                          </a:cubicBezTo>
                          <a:cubicBezTo>
                            <a:pt x="752244" y="202316"/>
                            <a:pt x="661611" y="172640"/>
                            <a:pt x="572960" y="142029"/>
                          </a:cubicBezTo>
                          <a:cubicBezTo>
                            <a:pt x="484309" y="111418"/>
                            <a:pt x="333476" y="74106"/>
                            <a:pt x="262409" y="55765"/>
                          </a:cubicBezTo>
                          <a:cubicBezTo>
                            <a:pt x="191343" y="37424"/>
                            <a:pt x="178501" y="32392"/>
                            <a:pt x="146561" y="31984"/>
                          </a:cubicBezTo>
                          <a:cubicBezTo>
                            <a:pt x="114621" y="31576"/>
                            <a:pt x="89762" y="42682"/>
                            <a:pt x="76212" y="57673"/>
                          </a:cubicBezTo>
                          <a:cubicBezTo>
                            <a:pt x="62662" y="72664"/>
                            <a:pt x="46871" y="108916"/>
                            <a:pt x="34772" y="118662"/>
                          </a:cubicBezTo>
                          <a:cubicBezTo>
                            <a:pt x="22673" y="128408"/>
                            <a:pt x="-11012" y="135413"/>
                            <a:pt x="3617" y="11615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39" name="Volný tvar 28">
                      <a:extLst>
                        <a:ext uri="{FF2B5EF4-FFF2-40B4-BE49-F238E27FC236}">
                          <a16:creationId xmlns:a16="http://schemas.microsoft.com/office/drawing/2014/main" id="{7CE29524-22BF-3690-5CAB-BE1122C3EB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40" name="Volný tvar 29">
                      <a:extLst>
                        <a:ext uri="{FF2B5EF4-FFF2-40B4-BE49-F238E27FC236}">
                          <a16:creationId xmlns:a16="http://schemas.microsoft.com/office/drawing/2014/main" id="{0EF432FE-B110-A6D9-0BC3-3CADBEAC9E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41" name="Volný tvar 30">
                      <a:extLst>
                        <a:ext uri="{FF2B5EF4-FFF2-40B4-BE49-F238E27FC236}">
                          <a16:creationId xmlns:a16="http://schemas.microsoft.com/office/drawing/2014/main" id="{8655FBBD-BFA3-10DA-266D-6887FB1513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42" name="Volný tvar 31">
                      <a:extLst>
                        <a:ext uri="{FF2B5EF4-FFF2-40B4-BE49-F238E27FC236}">
                          <a16:creationId xmlns:a16="http://schemas.microsoft.com/office/drawing/2014/main" id="{026F07FF-A63E-EF29-D9FE-7A4384323F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  <p:grpSp>
                <p:nvGrpSpPr>
                  <p:cNvPr id="132" name="Skupina 131">
                    <a:extLst>
                      <a:ext uri="{FF2B5EF4-FFF2-40B4-BE49-F238E27FC236}">
                        <a16:creationId xmlns:a16="http://schemas.microsoft.com/office/drawing/2014/main" id="{6DD78907-EF5A-DA94-A322-68324AE87EC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4099760" y="3197791"/>
                    <a:ext cx="1071439" cy="510998"/>
                    <a:chOff x="3774287" y="2651881"/>
                    <a:chExt cx="1861257" cy="854998"/>
                  </a:xfrm>
                </p:grpSpPr>
                <p:sp>
                  <p:nvSpPr>
                    <p:cNvPr id="133" name="Volný tvar 22">
                      <a:extLst>
                        <a:ext uri="{FF2B5EF4-FFF2-40B4-BE49-F238E27FC236}">
                          <a16:creationId xmlns:a16="http://schemas.microsoft.com/office/drawing/2014/main" id="{DF52CEDD-B2D9-1FE2-0B98-44AF11A991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51881"/>
                      <a:ext cx="1861257" cy="854998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34" name="Volný tvar 23">
                      <a:extLst>
                        <a:ext uri="{FF2B5EF4-FFF2-40B4-BE49-F238E27FC236}">
                          <a16:creationId xmlns:a16="http://schemas.microsoft.com/office/drawing/2014/main" id="{A051A3F2-402F-3CB1-5A73-4BBE9AB133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35" name="Volný tvar 24">
                      <a:extLst>
                        <a:ext uri="{FF2B5EF4-FFF2-40B4-BE49-F238E27FC236}">
                          <a16:creationId xmlns:a16="http://schemas.microsoft.com/office/drawing/2014/main" id="{185C8BEA-95C9-223F-F031-76E30B9B61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36" name="Volný tvar 25">
                      <a:extLst>
                        <a:ext uri="{FF2B5EF4-FFF2-40B4-BE49-F238E27FC236}">
                          <a16:creationId xmlns:a16="http://schemas.microsoft.com/office/drawing/2014/main" id="{935C551E-90AC-80D7-7C08-638034E886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37" name="Volný tvar 26">
                      <a:extLst>
                        <a:ext uri="{FF2B5EF4-FFF2-40B4-BE49-F238E27FC236}">
                          <a16:creationId xmlns:a16="http://schemas.microsoft.com/office/drawing/2014/main" id="{9E8C509A-AA2D-E720-3B99-5244E08AE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</p:grpSp>
            <p:sp>
              <p:nvSpPr>
                <p:cNvPr id="130" name="Ovál 129">
                  <a:extLst>
                    <a:ext uri="{FF2B5EF4-FFF2-40B4-BE49-F238E27FC236}">
                      <a16:creationId xmlns:a16="http://schemas.microsoft.com/office/drawing/2014/main" id="{7C18C540-5412-E825-581A-7D2AB9C580A8}"/>
                    </a:ext>
                  </a:extLst>
                </p:cNvPr>
                <p:cNvSpPr/>
                <p:nvPr/>
              </p:nvSpPr>
              <p:spPr>
                <a:xfrm>
                  <a:off x="4639791" y="2906528"/>
                  <a:ext cx="99748" cy="6022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="1"/>
                </a:p>
              </p:txBody>
            </p:sp>
          </p:grpSp>
          <p:grpSp>
            <p:nvGrpSpPr>
              <p:cNvPr id="84" name="Skupina 83">
                <a:extLst>
                  <a:ext uri="{FF2B5EF4-FFF2-40B4-BE49-F238E27FC236}">
                    <a16:creationId xmlns:a16="http://schemas.microsoft.com/office/drawing/2014/main" id="{6C9716D4-12B7-1F6B-BE91-489BD239CFDB}"/>
                  </a:ext>
                </a:extLst>
              </p:cNvPr>
              <p:cNvGrpSpPr/>
              <p:nvPr/>
            </p:nvGrpSpPr>
            <p:grpSpPr>
              <a:xfrm rot="632640">
                <a:off x="4483433" y="3072636"/>
                <a:ext cx="1132442" cy="778235"/>
                <a:chOff x="4099760" y="2873345"/>
                <a:chExt cx="1132442" cy="835444"/>
              </a:xfrm>
            </p:grpSpPr>
            <p:grpSp>
              <p:nvGrpSpPr>
                <p:cNvPr id="115" name="Skupina 114">
                  <a:extLst>
                    <a:ext uri="{FF2B5EF4-FFF2-40B4-BE49-F238E27FC236}">
                      <a16:creationId xmlns:a16="http://schemas.microsoft.com/office/drawing/2014/main" id="{2DE90A54-088C-CDA3-1692-F82F51A68507}"/>
                    </a:ext>
                  </a:extLst>
                </p:cNvPr>
                <p:cNvGrpSpPr/>
                <p:nvPr/>
              </p:nvGrpSpPr>
              <p:grpSpPr>
                <a:xfrm>
                  <a:off x="4099760" y="2873345"/>
                  <a:ext cx="1132442" cy="835444"/>
                  <a:chOff x="4099760" y="2873345"/>
                  <a:chExt cx="1132442" cy="835444"/>
                </a:xfrm>
              </p:grpSpPr>
              <p:grpSp>
                <p:nvGrpSpPr>
                  <p:cNvPr id="117" name="Skupina 116">
                    <a:extLst>
                      <a:ext uri="{FF2B5EF4-FFF2-40B4-BE49-F238E27FC236}">
                        <a16:creationId xmlns:a16="http://schemas.microsoft.com/office/drawing/2014/main" id="{1CCC5AB7-77CA-8DD8-039A-7339DC27FBA1}"/>
                      </a:ext>
                    </a:extLst>
                  </p:cNvPr>
                  <p:cNvGrpSpPr/>
                  <p:nvPr/>
                </p:nvGrpSpPr>
                <p:grpSpPr>
                  <a:xfrm>
                    <a:off x="4162612" y="2873345"/>
                    <a:ext cx="1069590" cy="514728"/>
                    <a:chOff x="3774287" y="2645640"/>
                    <a:chExt cx="1858045" cy="861239"/>
                  </a:xfrm>
                </p:grpSpPr>
                <p:sp>
                  <p:nvSpPr>
                    <p:cNvPr id="124" name="Volný tvar 42">
                      <a:extLst>
                        <a:ext uri="{FF2B5EF4-FFF2-40B4-BE49-F238E27FC236}">
                          <a16:creationId xmlns:a16="http://schemas.microsoft.com/office/drawing/2014/main" id="{8BD70BC2-5710-AFCD-7A19-F9477690E5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45640"/>
                      <a:ext cx="1858045" cy="861239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51018"/>
                        <a:gd name="connsiteY0" fmla="*/ 127226 h 404857"/>
                        <a:gd name="connsiteX1" fmla="*/ 122545 w 851018"/>
                        <a:gd name="connsiteY1" fmla="*/ 14161 h 404857"/>
                        <a:gd name="connsiteX2" fmla="*/ 414205 w 851018"/>
                        <a:gd name="connsiteY2" fmla="*/ 11241 h 404857"/>
                        <a:gd name="connsiteX3" fmla="*/ 512575 w 851018"/>
                        <a:gd name="connsiteY3" fmla="*/ 101346 h 404857"/>
                        <a:gd name="connsiteX4" fmla="*/ 814500 w 851018"/>
                        <a:gd name="connsiteY4" fmla="*/ 222116 h 404857"/>
                        <a:gd name="connsiteX5" fmla="*/ 846912 w 851018"/>
                        <a:gd name="connsiteY5" fmla="*/ 392550 h 404857"/>
                        <a:gd name="connsiteX6" fmla="*/ 825387 w 851018"/>
                        <a:gd name="connsiteY6" fmla="*/ 375802 h 404857"/>
                        <a:gd name="connsiteX7" fmla="*/ 794315 w 851018"/>
                        <a:gd name="connsiteY7" fmla="*/ 250508 h 404857"/>
                        <a:gd name="connsiteX8" fmla="*/ 572960 w 851018"/>
                        <a:gd name="connsiteY8" fmla="*/ 153105 h 404857"/>
                        <a:gd name="connsiteX9" fmla="*/ 262409 w 851018"/>
                        <a:gd name="connsiteY9" fmla="*/ 66841 h 404857"/>
                        <a:gd name="connsiteX10" fmla="*/ 146561 w 851018"/>
                        <a:gd name="connsiteY10" fmla="*/ 43060 h 404857"/>
                        <a:gd name="connsiteX11" fmla="*/ 76212 w 851018"/>
                        <a:gd name="connsiteY11" fmla="*/ 68749 h 404857"/>
                        <a:gd name="connsiteX12" fmla="*/ 34772 w 851018"/>
                        <a:gd name="connsiteY12" fmla="*/ 129738 h 404857"/>
                        <a:gd name="connsiteX13" fmla="*/ 3617 w 851018"/>
                        <a:gd name="connsiteY13" fmla="*/ 127226 h 404857"/>
                        <a:gd name="connsiteX0" fmla="*/ 3617 w 851018"/>
                        <a:gd name="connsiteY0" fmla="*/ 120431 h 398062"/>
                        <a:gd name="connsiteX1" fmla="*/ 122545 w 851018"/>
                        <a:gd name="connsiteY1" fmla="*/ 7366 h 398062"/>
                        <a:gd name="connsiteX2" fmla="*/ 289375 w 851018"/>
                        <a:gd name="connsiteY2" fmla="*/ 24485 h 398062"/>
                        <a:gd name="connsiteX3" fmla="*/ 414205 w 851018"/>
                        <a:gd name="connsiteY3" fmla="*/ 4446 h 398062"/>
                        <a:gd name="connsiteX4" fmla="*/ 512575 w 851018"/>
                        <a:gd name="connsiteY4" fmla="*/ 94551 h 398062"/>
                        <a:gd name="connsiteX5" fmla="*/ 814500 w 851018"/>
                        <a:gd name="connsiteY5" fmla="*/ 215321 h 398062"/>
                        <a:gd name="connsiteX6" fmla="*/ 846912 w 851018"/>
                        <a:gd name="connsiteY6" fmla="*/ 385755 h 398062"/>
                        <a:gd name="connsiteX7" fmla="*/ 825387 w 851018"/>
                        <a:gd name="connsiteY7" fmla="*/ 369007 h 398062"/>
                        <a:gd name="connsiteX8" fmla="*/ 794315 w 851018"/>
                        <a:gd name="connsiteY8" fmla="*/ 243713 h 398062"/>
                        <a:gd name="connsiteX9" fmla="*/ 572960 w 851018"/>
                        <a:gd name="connsiteY9" fmla="*/ 146310 h 398062"/>
                        <a:gd name="connsiteX10" fmla="*/ 262409 w 851018"/>
                        <a:gd name="connsiteY10" fmla="*/ 60046 h 398062"/>
                        <a:gd name="connsiteX11" fmla="*/ 146561 w 851018"/>
                        <a:gd name="connsiteY11" fmla="*/ 36265 h 398062"/>
                        <a:gd name="connsiteX12" fmla="*/ 76212 w 851018"/>
                        <a:gd name="connsiteY12" fmla="*/ 61954 h 398062"/>
                        <a:gd name="connsiteX13" fmla="*/ 34772 w 851018"/>
                        <a:gd name="connsiteY13" fmla="*/ 122943 h 398062"/>
                        <a:gd name="connsiteX14" fmla="*/ 3617 w 851018"/>
                        <a:gd name="connsiteY14" fmla="*/ 120431 h 398062"/>
                        <a:gd name="connsiteX0" fmla="*/ 3617 w 851018"/>
                        <a:gd name="connsiteY0" fmla="*/ 119723 h 397354"/>
                        <a:gd name="connsiteX1" fmla="*/ 122545 w 851018"/>
                        <a:gd name="connsiteY1" fmla="*/ 6658 h 397354"/>
                        <a:gd name="connsiteX2" fmla="*/ 285592 w 851018"/>
                        <a:gd name="connsiteY2" fmla="*/ 32885 h 397354"/>
                        <a:gd name="connsiteX3" fmla="*/ 414205 w 851018"/>
                        <a:gd name="connsiteY3" fmla="*/ 3738 h 397354"/>
                        <a:gd name="connsiteX4" fmla="*/ 512575 w 851018"/>
                        <a:gd name="connsiteY4" fmla="*/ 93843 h 397354"/>
                        <a:gd name="connsiteX5" fmla="*/ 814500 w 851018"/>
                        <a:gd name="connsiteY5" fmla="*/ 214613 h 397354"/>
                        <a:gd name="connsiteX6" fmla="*/ 846912 w 851018"/>
                        <a:gd name="connsiteY6" fmla="*/ 385047 h 397354"/>
                        <a:gd name="connsiteX7" fmla="*/ 825387 w 851018"/>
                        <a:gd name="connsiteY7" fmla="*/ 368299 h 397354"/>
                        <a:gd name="connsiteX8" fmla="*/ 794315 w 851018"/>
                        <a:gd name="connsiteY8" fmla="*/ 243005 h 397354"/>
                        <a:gd name="connsiteX9" fmla="*/ 572960 w 851018"/>
                        <a:gd name="connsiteY9" fmla="*/ 145602 h 397354"/>
                        <a:gd name="connsiteX10" fmla="*/ 262409 w 851018"/>
                        <a:gd name="connsiteY10" fmla="*/ 59338 h 397354"/>
                        <a:gd name="connsiteX11" fmla="*/ 146561 w 851018"/>
                        <a:gd name="connsiteY11" fmla="*/ 35557 h 397354"/>
                        <a:gd name="connsiteX12" fmla="*/ 76212 w 851018"/>
                        <a:gd name="connsiteY12" fmla="*/ 61246 h 397354"/>
                        <a:gd name="connsiteX13" fmla="*/ 34772 w 851018"/>
                        <a:gd name="connsiteY13" fmla="*/ 122235 h 397354"/>
                        <a:gd name="connsiteX14" fmla="*/ 3617 w 851018"/>
                        <a:gd name="connsiteY14" fmla="*/ 119723 h 397354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80403 w 851018"/>
                        <a:gd name="connsiteY4" fmla="*/ 40244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78512 w 851018"/>
                        <a:gd name="connsiteY4" fmla="*/ 27492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49549"/>
                        <a:gd name="connsiteY0" fmla="*/ 116150 h 393781"/>
                        <a:gd name="connsiteX1" fmla="*/ 122545 w 849549"/>
                        <a:gd name="connsiteY1" fmla="*/ 3085 h 393781"/>
                        <a:gd name="connsiteX2" fmla="*/ 285592 w 849549"/>
                        <a:gd name="connsiteY2" fmla="*/ 29312 h 393781"/>
                        <a:gd name="connsiteX3" fmla="*/ 414205 w 849549"/>
                        <a:gd name="connsiteY3" fmla="*/ 165 h 393781"/>
                        <a:gd name="connsiteX4" fmla="*/ 478512 w 849549"/>
                        <a:gd name="connsiteY4" fmla="*/ 27492 h 393781"/>
                        <a:gd name="connsiteX5" fmla="*/ 539054 w 849549"/>
                        <a:gd name="connsiteY5" fmla="*/ 93913 h 393781"/>
                        <a:gd name="connsiteX6" fmla="*/ 814500 w 849549"/>
                        <a:gd name="connsiteY6" fmla="*/ 211040 h 393781"/>
                        <a:gd name="connsiteX7" fmla="*/ 846912 w 849549"/>
                        <a:gd name="connsiteY7" fmla="*/ 381474 h 393781"/>
                        <a:gd name="connsiteX8" fmla="*/ 825387 w 849549"/>
                        <a:gd name="connsiteY8" fmla="*/ 364726 h 393781"/>
                        <a:gd name="connsiteX9" fmla="*/ 794315 w 849549"/>
                        <a:gd name="connsiteY9" fmla="*/ 239432 h 393781"/>
                        <a:gd name="connsiteX10" fmla="*/ 572960 w 849549"/>
                        <a:gd name="connsiteY10" fmla="*/ 142029 h 393781"/>
                        <a:gd name="connsiteX11" fmla="*/ 262409 w 849549"/>
                        <a:gd name="connsiteY11" fmla="*/ 55765 h 393781"/>
                        <a:gd name="connsiteX12" fmla="*/ 146561 w 849549"/>
                        <a:gd name="connsiteY12" fmla="*/ 31984 h 393781"/>
                        <a:gd name="connsiteX13" fmla="*/ 76212 w 849549"/>
                        <a:gd name="connsiteY13" fmla="*/ 57673 h 393781"/>
                        <a:gd name="connsiteX14" fmla="*/ 34772 w 849549"/>
                        <a:gd name="connsiteY14" fmla="*/ 118662 h 393781"/>
                        <a:gd name="connsiteX15" fmla="*/ 3617 w 849549"/>
                        <a:gd name="connsiteY15" fmla="*/ 116150 h 393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49549" h="393781">
                          <a:moveTo>
                            <a:pt x="3617" y="116150"/>
                          </a:moveTo>
                          <a:cubicBezTo>
                            <a:pt x="18246" y="96887"/>
                            <a:pt x="75549" y="17558"/>
                            <a:pt x="122545" y="3085"/>
                          </a:cubicBezTo>
                          <a:cubicBezTo>
                            <a:pt x="169541" y="-11388"/>
                            <a:pt x="236982" y="29799"/>
                            <a:pt x="285592" y="29312"/>
                          </a:cubicBezTo>
                          <a:cubicBezTo>
                            <a:pt x="334202" y="28825"/>
                            <a:pt x="385834" y="-1961"/>
                            <a:pt x="414205" y="165"/>
                          </a:cubicBezTo>
                          <a:cubicBezTo>
                            <a:pt x="442576" y="2291"/>
                            <a:pt x="462117" y="12475"/>
                            <a:pt x="478512" y="27492"/>
                          </a:cubicBezTo>
                          <a:cubicBezTo>
                            <a:pt x="494907" y="42509"/>
                            <a:pt x="483056" y="63322"/>
                            <a:pt x="539054" y="93913"/>
                          </a:cubicBezTo>
                          <a:cubicBezTo>
                            <a:pt x="595052" y="124504"/>
                            <a:pt x="763191" y="163113"/>
                            <a:pt x="814500" y="211040"/>
                          </a:cubicBezTo>
                          <a:cubicBezTo>
                            <a:pt x="865809" y="258967"/>
                            <a:pt x="845098" y="355860"/>
                            <a:pt x="846912" y="381474"/>
                          </a:cubicBezTo>
                          <a:cubicBezTo>
                            <a:pt x="848726" y="407088"/>
                            <a:pt x="834153" y="388400"/>
                            <a:pt x="825387" y="364726"/>
                          </a:cubicBezTo>
                          <a:cubicBezTo>
                            <a:pt x="816621" y="341052"/>
                            <a:pt x="836386" y="276548"/>
                            <a:pt x="794315" y="239432"/>
                          </a:cubicBezTo>
                          <a:cubicBezTo>
                            <a:pt x="752244" y="202316"/>
                            <a:pt x="661611" y="172640"/>
                            <a:pt x="572960" y="142029"/>
                          </a:cubicBezTo>
                          <a:cubicBezTo>
                            <a:pt x="484309" y="111418"/>
                            <a:pt x="333476" y="74106"/>
                            <a:pt x="262409" y="55765"/>
                          </a:cubicBezTo>
                          <a:cubicBezTo>
                            <a:pt x="191343" y="37424"/>
                            <a:pt x="178501" y="32392"/>
                            <a:pt x="146561" y="31984"/>
                          </a:cubicBezTo>
                          <a:cubicBezTo>
                            <a:pt x="114621" y="31576"/>
                            <a:pt x="89762" y="42682"/>
                            <a:pt x="76212" y="57673"/>
                          </a:cubicBezTo>
                          <a:cubicBezTo>
                            <a:pt x="62662" y="72664"/>
                            <a:pt x="46871" y="108916"/>
                            <a:pt x="34772" y="118662"/>
                          </a:cubicBezTo>
                          <a:cubicBezTo>
                            <a:pt x="22673" y="128408"/>
                            <a:pt x="-11012" y="135413"/>
                            <a:pt x="3617" y="11615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5" name="Volný tvar 43">
                      <a:extLst>
                        <a:ext uri="{FF2B5EF4-FFF2-40B4-BE49-F238E27FC236}">
                          <a16:creationId xmlns:a16="http://schemas.microsoft.com/office/drawing/2014/main" id="{B7611832-4F7C-297E-63D4-ABF01E9934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6" name="Volný tvar 44">
                      <a:extLst>
                        <a:ext uri="{FF2B5EF4-FFF2-40B4-BE49-F238E27FC236}">
                          <a16:creationId xmlns:a16="http://schemas.microsoft.com/office/drawing/2014/main" id="{F33B5B46-8051-A05E-CCC4-5C586D0990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7" name="Volný tvar 45">
                      <a:extLst>
                        <a:ext uri="{FF2B5EF4-FFF2-40B4-BE49-F238E27FC236}">
                          <a16:creationId xmlns:a16="http://schemas.microsoft.com/office/drawing/2014/main" id="{559C5038-B3F3-E843-0F1C-CC50154AC0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8" name="Volný tvar 46">
                      <a:extLst>
                        <a:ext uri="{FF2B5EF4-FFF2-40B4-BE49-F238E27FC236}">
                          <a16:creationId xmlns:a16="http://schemas.microsoft.com/office/drawing/2014/main" id="{1CBE5A34-E7E7-0743-3C90-432610751D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  <p:grpSp>
                <p:nvGrpSpPr>
                  <p:cNvPr id="118" name="Skupina 117">
                    <a:extLst>
                      <a:ext uri="{FF2B5EF4-FFF2-40B4-BE49-F238E27FC236}">
                        <a16:creationId xmlns:a16="http://schemas.microsoft.com/office/drawing/2014/main" id="{7F05F233-DAE6-D729-6A3B-793A9E47B052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4099760" y="3197791"/>
                    <a:ext cx="1071439" cy="510998"/>
                    <a:chOff x="3774287" y="2651881"/>
                    <a:chExt cx="1861257" cy="854998"/>
                  </a:xfrm>
                </p:grpSpPr>
                <p:sp>
                  <p:nvSpPr>
                    <p:cNvPr id="119" name="Volný tvar 37">
                      <a:extLst>
                        <a:ext uri="{FF2B5EF4-FFF2-40B4-BE49-F238E27FC236}">
                          <a16:creationId xmlns:a16="http://schemas.microsoft.com/office/drawing/2014/main" id="{3051BA31-331E-D253-357C-A72207DBCC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51881"/>
                      <a:ext cx="1861257" cy="854998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0" name="Volný tvar 38">
                      <a:extLst>
                        <a:ext uri="{FF2B5EF4-FFF2-40B4-BE49-F238E27FC236}">
                          <a16:creationId xmlns:a16="http://schemas.microsoft.com/office/drawing/2014/main" id="{7A1C9CD6-BD45-AC9F-6351-1024A3FF79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1" name="Volný tvar 39">
                      <a:extLst>
                        <a:ext uri="{FF2B5EF4-FFF2-40B4-BE49-F238E27FC236}">
                          <a16:creationId xmlns:a16="http://schemas.microsoft.com/office/drawing/2014/main" id="{15DD2BED-9C89-186D-D780-C7C35F87B1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2" name="Volný tvar 40">
                      <a:extLst>
                        <a:ext uri="{FF2B5EF4-FFF2-40B4-BE49-F238E27FC236}">
                          <a16:creationId xmlns:a16="http://schemas.microsoft.com/office/drawing/2014/main" id="{DF8A6763-A0A4-0B0C-4AE0-DE345E4723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23" name="Volný tvar 41">
                      <a:extLst>
                        <a:ext uri="{FF2B5EF4-FFF2-40B4-BE49-F238E27FC236}">
                          <a16:creationId xmlns:a16="http://schemas.microsoft.com/office/drawing/2014/main" id="{0818C3EF-DB98-44CA-CB37-F95F1D44E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</p:grpSp>
            <p:sp>
              <p:nvSpPr>
                <p:cNvPr id="116" name="Ovál 115">
                  <a:extLst>
                    <a:ext uri="{FF2B5EF4-FFF2-40B4-BE49-F238E27FC236}">
                      <a16:creationId xmlns:a16="http://schemas.microsoft.com/office/drawing/2014/main" id="{9CAF8AAD-7DB9-5642-A7C7-D4E4C26AEB07}"/>
                    </a:ext>
                  </a:extLst>
                </p:cNvPr>
                <p:cNvSpPr/>
                <p:nvPr/>
              </p:nvSpPr>
              <p:spPr>
                <a:xfrm>
                  <a:off x="4639791" y="2906528"/>
                  <a:ext cx="99748" cy="6022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="1"/>
                </a:p>
              </p:txBody>
            </p:sp>
          </p:grpSp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F3868A96-BC8D-2777-1B98-2467D4221DE4}"/>
                  </a:ext>
                </a:extLst>
              </p:cNvPr>
              <p:cNvGrpSpPr/>
              <p:nvPr/>
            </p:nvGrpSpPr>
            <p:grpSpPr>
              <a:xfrm rot="632640">
                <a:off x="5508283" y="3604401"/>
                <a:ext cx="1132442" cy="778235"/>
                <a:chOff x="4099760" y="2873345"/>
                <a:chExt cx="1132442" cy="835444"/>
              </a:xfrm>
            </p:grpSpPr>
            <p:grpSp>
              <p:nvGrpSpPr>
                <p:cNvPr id="101" name="Skupina 100">
                  <a:extLst>
                    <a:ext uri="{FF2B5EF4-FFF2-40B4-BE49-F238E27FC236}">
                      <a16:creationId xmlns:a16="http://schemas.microsoft.com/office/drawing/2014/main" id="{58DC7784-E9A5-F7D8-3923-2CCE88EF6CF6}"/>
                    </a:ext>
                  </a:extLst>
                </p:cNvPr>
                <p:cNvGrpSpPr/>
                <p:nvPr/>
              </p:nvGrpSpPr>
              <p:grpSpPr>
                <a:xfrm>
                  <a:off x="4099760" y="2873345"/>
                  <a:ext cx="1132442" cy="835444"/>
                  <a:chOff x="4099760" y="2873345"/>
                  <a:chExt cx="1132442" cy="835444"/>
                </a:xfrm>
              </p:grpSpPr>
              <p:grpSp>
                <p:nvGrpSpPr>
                  <p:cNvPr id="103" name="Skupina 102">
                    <a:extLst>
                      <a:ext uri="{FF2B5EF4-FFF2-40B4-BE49-F238E27FC236}">
                        <a16:creationId xmlns:a16="http://schemas.microsoft.com/office/drawing/2014/main" id="{08A3B757-3579-5E8D-235A-98E1DDF0D863}"/>
                      </a:ext>
                    </a:extLst>
                  </p:cNvPr>
                  <p:cNvGrpSpPr/>
                  <p:nvPr/>
                </p:nvGrpSpPr>
                <p:grpSpPr>
                  <a:xfrm>
                    <a:off x="4162612" y="2873345"/>
                    <a:ext cx="1069590" cy="514728"/>
                    <a:chOff x="3774287" y="2645640"/>
                    <a:chExt cx="1858045" cy="861239"/>
                  </a:xfrm>
                </p:grpSpPr>
                <p:sp>
                  <p:nvSpPr>
                    <p:cNvPr id="110" name="Volný tvar 57">
                      <a:extLst>
                        <a:ext uri="{FF2B5EF4-FFF2-40B4-BE49-F238E27FC236}">
                          <a16:creationId xmlns:a16="http://schemas.microsoft.com/office/drawing/2014/main" id="{BB522BD9-C388-6F9E-4121-97ED84F0BC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45640"/>
                      <a:ext cx="1858045" cy="861239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51018"/>
                        <a:gd name="connsiteY0" fmla="*/ 127226 h 404857"/>
                        <a:gd name="connsiteX1" fmla="*/ 122545 w 851018"/>
                        <a:gd name="connsiteY1" fmla="*/ 14161 h 404857"/>
                        <a:gd name="connsiteX2" fmla="*/ 414205 w 851018"/>
                        <a:gd name="connsiteY2" fmla="*/ 11241 h 404857"/>
                        <a:gd name="connsiteX3" fmla="*/ 512575 w 851018"/>
                        <a:gd name="connsiteY3" fmla="*/ 101346 h 404857"/>
                        <a:gd name="connsiteX4" fmla="*/ 814500 w 851018"/>
                        <a:gd name="connsiteY4" fmla="*/ 222116 h 404857"/>
                        <a:gd name="connsiteX5" fmla="*/ 846912 w 851018"/>
                        <a:gd name="connsiteY5" fmla="*/ 392550 h 404857"/>
                        <a:gd name="connsiteX6" fmla="*/ 825387 w 851018"/>
                        <a:gd name="connsiteY6" fmla="*/ 375802 h 404857"/>
                        <a:gd name="connsiteX7" fmla="*/ 794315 w 851018"/>
                        <a:gd name="connsiteY7" fmla="*/ 250508 h 404857"/>
                        <a:gd name="connsiteX8" fmla="*/ 572960 w 851018"/>
                        <a:gd name="connsiteY8" fmla="*/ 153105 h 404857"/>
                        <a:gd name="connsiteX9" fmla="*/ 262409 w 851018"/>
                        <a:gd name="connsiteY9" fmla="*/ 66841 h 404857"/>
                        <a:gd name="connsiteX10" fmla="*/ 146561 w 851018"/>
                        <a:gd name="connsiteY10" fmla="*/ 43060 h 404857"/>
                        <a:gd name="connsiteX11" fmla="*/ 76212 w 851018"/>
                        <a:gd name="connsiteY11" fmla="*/ 68749 h 404857"/>
                        <a:gd name="connsiteX12" fmla="*/ 34772 w 851018"/>
                        <a:gd name="connsiteY12" fmla="*/ 129738 h 404857"/>
                        <a:gd name="connsiteX13" fmla="*/ 3617 w 851018"/>
                        <a:gd name="connsiteY13" fmla="*/ 127226 h 404857"/>
                        <a:gd name="connsiteX0" fmla="*/ 3617 w 851018"/>
                        <a:gd name="connsiteY0" fmla="*/ 120431 h 398062"/>
                        <a:gd name="connsiteX1" fmla="*/ 122545 w 851018"/>
                        <a:gd name="connsiteY1" fmla="*/ 7366 h 398062"/>
                        <a:gd name="connsiteX2" fmla="*/ 289375 w 851018"/>
                        <a:gd name="connsiteY2" fmla="*/ 24485 h 398062"/>
                        <a:gd name="connsiteX3" fmla="*/ 414205 w 851018"/>
                        <a:gd name="connsiteY3" fmla="*/ 4446 h 398062"/>
                        <a:gd name="connsiteX4" fmla="*/ 512575 w 851018"/>
                        <a:gd name="connsiteY4" fmla="*/ 94551 h 398062"/>
                        <a:gd name="connsiteX5" fmla="*/ 814500 w 851018"/>
                        <a:gd name="connsiteY5" fmla="*/ 215321 h 398062"/>
                        <a:gd name="connsiteX6" fmla="*/ 846912 w 851018"/>
                        <a:gd name="connsiteY6" fmla="*/ 385755 h 398062"/>
                        <a:gd name="connsiteX7" fmla="*/ 825387 w 851018"/>
                        <a:gd name="connsiteY7" fmla="*/ 369007 h 398062"/>
                        <a:gd name="connsiteX8" fmla="*/ 794315 w 851018"/>
                        <a:gd name="connsiteY8" fmla="*/ 243713 h 398062"/>
                        <a:gd name="connsiteX9" fmla="*/ 572960 w 851018"/>
                        <a:gd name="connsiteY9" fmla="*/ 146310 h 398062"/>
                        <a:gd name="connsiteX10" fmla="*/ 262409 w 851018"/>
                        <a:gd name="connsiteY10" fmla="*/ 60046 h 398062"/>
                        <a:gd name="connsiteX11" fmla="*/ 146561 w 851018"/>
                        <a:gd name="connsiteY11" fmla="*/ 36265 h 398062"/>
                        <a:gd name="connsiteX12" fmla="*/ 76212 w 851018"/>
                        <a:gd name="connsiteY12" fmla="*/ 61954 h 398062"/>
                        <a:gd name="connsiteX13" fmla="*/ 34772 w 851018"/>
                        <a:gd name="connsiteY13" fmla="*/ 122943 h 398062"/>
                        <a:gd name="connsiteX14" fmla="*/ 3617 w 851018"/>
                        <a:gd name="connsiteY14" fmla="*/ 120431 h 398062"/>
                        <a:gd name="connsiteX0" fmla="*/ 3617 w 851018"/>
                        <a:gd name="connsiteY0" fmla="*/ 119723 h 397354"/>
                        <a:gd name="connsiteX1" fmla="*/ 122545 w 851018"/>
                        <a:gd name="connsiteY1" fmla="*/ 6658 h 397354"/>
                        <a:gd name="connsiteX2" fmla="*/ 285592 w 851018"/>
                        <a:gd name="connsiteY2" fmla="*/ 32885 h 397354"/>
                        <a:gd name="connsiteX3" fmla="*/ 414205 w 851018"/>
                        <a:gd name="connsiteY3" fmla="*/ 3738 h 397354"/>
                        <a:gd name="connsiteX4" fmla="*/ 512575 w 851018"/>
                        <a:gd name="connsiteY4" fmla="*/ 93843 h 397354"/>
                        <a:gd name="connsiteX5" fmla="*/ 814500 w 851018"/>
                        <a:gd name="connsiteY5" fmla="*/ 214613 h 397354"/>
                        <a:gd name="connsiteX6" fmla="*/ 846912 w 851018"/>
                        <a:gd name="connsiteY6" fmla="*/ 385047 h 397354"/>
                        <a:gd name="connsiteX7" fmla="*/ 825387 w 851018"/>
                        <a:gd name="connsiteY7" fmla="*/ 368299 h 397354"/>
                        <a:gd name="connsiteX8" fmla="*/ 794315 w 851018"/>
                        <a:gd name="connsiteY8" fmla="*/ 243005 h 397354"/>
                        <a:gd name="connsiteX9" fmla="*/ 572960 w 851018"/>
                        <a:gd name="connsiteY9" fmla="*/ 145602 h 397354"/>
                        <a:gd name="connsiteX10" fmla="*/ 262409 w 851018"/>
                        <a:gd name="connsiteY10" fmla="*/ 59338 h 397354"/>
                        <a:gd name="connsiteX11" fmla="*/ 146561 w 851018"/>
                        <a:gd name="connsiteY11" fmla="*/ 35557 h 397354"/>
                        <a:gd name="connsiteX12" fmla="*/ 76212 w 851018"/>
                        <a:gd name="connsiteY12" fmla="*/ 61246 h 397354"/>
                        <a:gd name="connsiteX13" fmla="*/ 34772 w 851018"/>
                        <a:gd name="connsiteY13" fmla="*/ 122235 h 397354"/>
                        <a:gd name="connsiteX14" fmla="*/ 3617 w 851018"/>
                        <a:gd name="connsiteY14" fmla="*/ 119723 h 397354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80403 w 851018"/>
                        <a:gd name="connsiteY4" fmla="*/ 40244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78512 w 851018"/>
                        <a:gd name="connsiteY4" fmla="*/ 27492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49549"/>
                        <a:gd name="connsiteY0" fmla="*/ 116150 h 393781"/>
                        <a:gd name="connsiteX1" fmla="*/ 122545 w 849549"/>
                        <a:gd name="connsiteY1" fmla="*/ 3085 h 393781"/>
                        <a:gd name="connsiteX2" fmla="*/ 285592 w 849549"/>
                        <a:gd name="connsiteY2" fmla="*/ 29312 h 393781"/>
                        <a:gd name="connsiteX3" fmla="*/ 414205 w 849549"/>
                        <a:gd name="connsiteY3" fmla="*/ 165 h 393781"/>
                        <a:gd name="connsiteX4" fmla="*/ 478512 w 849549"/>
                        <a:gd name="connsiteY4" fmla="*/ 27492 h 393781"/>
                        <a:gd name="connsiteX5" fmla="*/ 539054 w 849549"/>
                        <a:gd name="connsiteY5" fmla="*/ 93913 h 393781"/>
                        <a:gd name="connsiteX6" fmla="*/ 814500 w 849549"/>
                        <a:gd name="connsiteY6" fmla="*/ 211040 h 393781"/>
                        <a:gd name="connsiteX7" fmla="*/ 846912 w 849549"/>
                        <a:gd name="connsiteY7" fmla="*/ 381474 h 393781"/>
                        <a:gd name="connsiteX8" fmla="*/ 825387 w 849549"/>
                        <a:gd name="connsiteY8" fmla="*/ 364726 h 393781"/>
                        <a:gd name="connsiteX9" fmla="*/ 794315 w 849549"/>
                        <a:gd name="connsiteY9" fmla="*/ 239432 h 393781"/>
                        <a:gd name="connsiteX10" fmla="*/ 572960 w 849549"/>
                        <a:gd name="connsiteY10" fmla="*/ 142029 h 393781"/>
                        <a:gd name="connsiteX11" fmla="*/ 262409 w 849549"/>
                        <a:gd name="connsiteY11" fmla="*/ 55765 h 393781"/>
                        <a:gd name="connsiteX12" fmla="*/ 146561 w 849549"/>
                        <a:gd name="connsiteY12" fmla="*/ 31984 h 393781"/>
                        <a:gd name="connsiteX13" fmla="*/ 76212 w 849549"/>
                        <a:gd name="connsiteY13" fmla="*/ 57673 h 393781"/>
                        <a:gd name="connsiteX14" fmla="*/ 34772 w 849549"/>
                        <a:gd name="connsiteY14" fmla="*/ 118662 h 393781"/>
                        <a:gd name="connsiteX15" fmla="*/ 3617 w 849549"/>
                        <a:gd name="connsiteY15" fmla="*/ 116150 h 393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49549" h="393781">
                          <a:moveTo>
                            <a:pt x="3617" y="116150"/>
                          </a:moveTo>
                          <a:cubicBezTo>
                            <a:pt x="18246" y="96887"/>
                            <a:pt x="75549" y="17558"/>
                            <a:pt x="122545" y="3085"/>
                          </a:cubicBezTo>
                          <a:cubicBezTo>
                            <a:pt x="169541" y="-11388"/>
                            <a:pt x="236982" y="29799"/>
                            <a:pt x="285592" y="29312"/>
                          </a:cubicBezTo>
                          <a:cubicBezTo>
                            <a:pt x="334202" y="28825"/>
                            <a:pt x="385834" y="-1961"/>
                            <a:pt x="414205" y="165"/>
                          </a:cubicBezTo>
                          <a:cubicBezTo>
                            <a:pt x="442576" y="2291"/>
                            <a:pt x="462117" y="12475"/>
                            <a:pt x="478512" y="27492"/>
                          </a:cubicBezTo>
                          <a:cubicBezTo>
                            <a:pt x="494907" y="42509"/>
                            <a:pt x="483056" y="63322"/>
                            <a:pt x="539054" y="93913"/>
                          </a:cubicBezTo>
                          <a:cubicBezTo>
                            <a:pt x="595052" y="124504"/>
                            <a:pt x="763191" y="163113"/>
                            <a:pt x="814500" y="211040"/>
                          </a:cubicBezTo>
                          <a:cubicBezTo>
                            <a:pt x="865809" y="258967"/>
                            <a:pt x="845098" y="355860"/>
                            <a:pt x="846912" y="381474"/>
                          </a:cubicBezTo>
                          <a:cubicBezTo>
                            <a:pt x="848726" y="407088"/>
                            <a:pt x="834153" y="388400"/>
                            <a:pt x="825387" y="364726"/>
                          </a:cubicBezTo>
                          <a:cubicBezTo>
                            <a:pt x="816621" y="341052"/>
                            <a:pt x="836386" y="276548"/>
                            <a:pt x="794315" y="239432"/>
                          </a:cubicBezTo>
                          <a:cubicBezTo>
                            <a:pt x="752244" y="202316"/>
                            <a:pt x="661611" y="172640"/>
                            <a:pt x="572960" y="142029"/>
                          </a:cubicBezTo>
                          <a:cubicBezTo>
                            <a:pt x="484309" y="111418"/>
                            <a:pt x="333476" y="74106"/>
                            <a:pt x="262409" y="55765"/>
                          </a:cubicBezTo>
                          <a:cubicBezTo>
                            <a:pt x="191343" y="37424"/>
                            <a:pt x="178501" y="32392"/>
                            <a:pt x="146561" y="31984"/>
                          </a:cubicBezTo>
                          <a:cubicBezTo>
                            <a:pt x="114621" y="31576"/>
                            <a:pt x="89762" y="42682"/>
                            <a:pt x="76212" y="57673"/>
                          </a:cubicBezTo>
                          <a:cubicBezTo>
                            <a:pt x="62662" y="72664"/>
                            <a:pt x="46871" y="108916"/>
                            <a:pt x="34772" y="118662"/>
                          </a:cubicBezTo>
                          <a:cubicBezTo>
                            <a:pt x="22673" y="128408"/>
                            <a:pt x="-11012" y="135413"/>
                            <a:pt x="3617" y="11615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11" name="Volný tvar 58">
                      <a:extLst>
                        <a:ext uri="{FF2B5EF4-FFF2-40B4-BE49-F238E27FC236}">
                          <a16:creationId xmlns:a16="http://schemas.microsoft.com/office/drawing/2014/main" id="{C776D26C-5BF6-BFFE-615B-90C26764A0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12" name="Volný tvar 59">
                      <a:extLst>
                        <a:ext uri="{FF2B5EF4-FFF2-40B4-BE49-F238E27FC236}">
                          <a16:creationId xmlns:a16="http://schemas.microsoft.com/office/drawing/2014/main" id="{041923EC-6C09-E5FC-C25E-F06078940A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13" name="Volný tvar 60">
                      <a:extLst>
                        <a:ext uri="{FF2B5EF4-FFF2-40B4-BE49-F238E27FC236}">
                          <a16:creationId xmlns:a16="http://schemas.microsoft.com/office/drawing/2014/main" id="{061903D4-1AB9-19E0-D581-319C2C1436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14" name="Volný tvar 61">
                      <a:extLst>
                        <a:ext uri="{FF2B5EF4-FFF2-40B4-BE49-F238E27FC236}">
                          <a16:creationId xmlns:a16="http://schemas.microsoft.com/office/drawing/2014/main" id="{8203903D-8E66-615B-7C63-2C517FEABF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  <p:grpSp>
                <p:nvGrpSpPr>
                  <p:cNvPr id="104" name="Skupina 103">
                    <a:extLst>
                      <a:ext uri="{FF2B5EF4-FFF2-40B4-BE49-F238E27FC236}">
                        <a16:creationId xmlns:a16="http://schemas.microsoft.com/office/drawing/2014/main" id="{61AE0353-02BB-3BB2-3C95-C0D21C1B5FA3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4099760" y="3197791"/>
                    <a:ext cx="1071439" cy="510998"/>
                    <a:chOff x="3774287" y="2651881"/>
                    <a:chExt cx="1861257" cy="854998"/>
                  </a:xfrm>
                </p:grpSpPr>
                <p:sp>
                  <p:nvSpPr>
                    <p:cNvPr id="105" name="Volný tvar 52">
                      <a:extLst>
                        <a:ext uri="{FF2B5EF4-FFF2-40B4-BE49-F238E27FC236}">
                          <a16:creationId xmlns:a16="http://schemas.microsoft.com/office/drawing/2014/main" id="{B4484851-EEEC-EBA2-71E8-641D0EF714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51881"/>
                      <a:ext cx="1861257" cy="854998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06" name="Volný tvar 53">
                      <a:extLst>
                        <a:ext uri="{FF2B5EF4-FFF2-40B4-BE49-F238E27FC236}">
                          <a16:creationId xmlns:a16="http://schemas.microsoft.com/office/drawing/2014/main" id="{7E6EE4C0-2B19-D3B8-D53C-B69F52374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07" name="Volný tvar 54">
                      <a:extLst>
                        <a:ext uri="{FF2B5EF4-FFF2-40B4-BE49-F238E27FC236}">
                          <a16:creationId xmlns:a16="http://schemas.microsoft.com/office/drawing/2014/main" id="{2968A845-41E3-6DAD-58A6-1CA6675451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08" name="Volný tvar 55">
                      <a:extLst>
                        <a:ext uri="{FF2B5EF4-FFF2-40B4-BE49-F238E27FC236}">
                          <a16:creationId xmlns:a16="http://schemas.microsoft.com/office/drawing/2014/main" id="{834A89D3-2A51-7C67-91BD-0F32F7B7BA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09" name="Volný tvar 56">
                      <a:extLst>
                        <a:ext uri="{FF2B5EF4-FFF2-40B4-BE49-F238E27FC236}">
                          <a16:creationId xmlns:a16="http://schemas.microsoft.com/office/drawing/2014/main" id="{3EF14B2C-A388-08B0-6A35-ACCB651E2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</p:grpSp>
            <p:sp>
              <p:nvSpPr>
                <p:cNvPr id="102" name="Ovál 101">
                  <a:extLst>
                    <a:ext uri="{FF2B5EF4-FFF2-40B4-BE49-F238E27FC236}">
                      <a16:creationId xmlns:a16="http://schemas.microsoft.com/office/drawing/2014/main" id="{5E67B6C6-276E-14A9-82AC-AB6FEE6FBFCA}"/>
                    </a:ext>
                  </a:extLst>
                </p:cNvPr>
                <p:cNvSpPr/>
                <p:nvPr/>
              </p:nvSpPr>
              <p:spPr>
                <a:xfrm>
                  <a:off x="4639791" y="2906528"/>
                  <a:ext cx="99748" cy="6022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="1"/>
                </a:p>
              </p:txBody>
            </p:sp>
          </p:grpSp>
          <p:grpSp>
            <p:nvGrpSpPr>
              <p:cNvPr id="86" name="Skupina 85">
                <a:extLst>
                  <a:ext uri="{FF2B5EF4-FFF2-40B4-BE49-F238E27FC236}">
                    <a16:creationId xmlns:a16="http://schemas.microsoft.com/office/drawing/2014/main" id="{7591F347-D35F-8B47-86C2-0336E3E5A1C9}"/>
                  </a:ext>
                </a:extLst>
              </p:cNvPr>
              <p:cNvGrpSpPr/>
              <p:nvPr/>
            </p:nvGrpSpPr>
            <p:grpSpPr>
              <a:xfrm rot="632640">
                <a:off x="6512357" y="4133857"/>
                <a:ext cx="1132442" cy="778235"/>
                <a:chOff x="4099760" y="2873345"/>
                <a:chExt cx="1132442" cy="835444"/>
              </a:xfrm>
            </p:grpSpPr>
            <p:grpSp>
              <p:nvGrpSpPr>
                <p:cNvPr id="87" name="Skupina 86">
                  <a:extLst>
                    <a:ext uri="{FF2B5EF4-FFF2-40B4-BE49-F238E27FC236}">
                      <a16:creationId xmlns:a16="http://schemas.microsoft.com/office/drawing/2014/main" id="{C5532D87-6477-2C9F-15FB-8E80D6C92575}"/>
                    </a:ext>
                  </a:extLst>
                </p:cNvPr>
                <p:cNvGrpSpPr/>
                <p:nvPr/>
              </p:nvGrpSpPr>
              <p:grpSpPr>
                <a:xfrm>
                  <a:off x="4099760" y="2873345"/>
                  <a:ext cx="1132442" cy="835444"/>
                  <a:chOff x="4099760" y="2873345"/>
                  <a:chExt cx="1132442" cy="835444"/>
                </a:xfrm>
              </p:grpSpPr>
              <p:grpSp>
                <p:nvGrpSpPr>
                  <p:cNvPr id="89" name="Skupina 88">
                    <a:extLst>
                      <a:ext uri="{FF2B5EF4-FFF2-40B4-BE49-F238E27FC236}">
                        <a16:creationId xmlns:a16="http://schemas.microsoft.com/office/drawing/2014/main" id="{9BDAB9FC-ABDA-4553-689A-915E6C2CFA57}"/>
                      </a:ext>
                    </a:extLst>
                  </p:cNvPr>
                  <p:cNvGrpSpPr/>
                  <p:nvPr/>
                </p:nvGrpSpPr>
                <p:grpSpPr>
                  <a:xfrm>
                    <a:off x="4162612" y="2873345"/>
                    <a:ext cx="1069590" cy="514728"/>
                    <a:chOff x="3774287" y="2645640"/>
                    <a:chExt cx="1858045" cy="861239"/>
                  </a:xfrm>
                </p:grpSpPr>
                <p:sp>
                  <p:nvSpPr>
                    <p:cNvPr id="96" name="Volný tvar 72">
                      <a:extLst>
                        <a:ext uri="{FF2B5EF4-FFF2-40B4-BE49-F238E27FC236}">
                          <a16:creationId xmlns:a16="http://schemas.microsoft.com/office/drawing/2014/main" id="{383B073E-D7D8-3D1D-C4D7-0B967430E39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45640"/>
                      <a:ext cx="1858045" cy="861239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51018"/>
                        <a:gd name="connsiteY0" fmla="*/ 127226 h 404857"/>
                        <a:gd name="connsiteX1" fmla="*/ 122545 w 851018"/>
                        <a:gd name="connsiteY1" fmla="*/ 14161 h 404857"/>
                        <a:gd name="connsiteX2" fmla="*/ 414205 w 851018"/>
                        <a:gd name="connsiteY2" fmla="*/ 11241 h 404857"/>
                        <a:gd name="connsiteX3" fmla="*/ 512575 w 851018"/>
                        <a:gd name="connsiteY3" fmla="*/ 101346 h 404857"/>
                        <a:gd name="connsiteX4" fmla="*/ 814500 w 851018"/>
                        <a:gd name="connsiteY4" fmla="*/ 222116 h 404857"/>
                        <a:gd name="connsiteX5" fmla="*/ 846912 w 851018"/>
                        <a:gd name="connsiteY5" fmla="*/ 392550 h 404857"/>
                        <a:gd name="connsiteX6" fmla="*/ 825387 w 851018"/>
                        <a:gd name="connsiteY6" fmla="*/ 375802 h 404857"/>
                        <a:gd name="connsiteX7" fmla="*/ 794315 w 851018"/>
                        <a:gd name="connsiteY7" fmla="*/ 250508 h 404857"/>
                        <a:gd name="connsiteX8" fmla="*/ 572960 w 851018"/>
                        <a:gd name="connsiteY8" fmla="*/ 153105 h 404857"/>
                        <a:gd name="connsiteX9" fmla="*/ 262409 w 851018"/>
                        <a:gd name="connsiteY9" fmla="*/ 66841 h 404857"/>
                        <a:gd name="connsiteX10" fmla="*/ 146561 w 851018"/>
                        <a:gd name="connsiteY10" fmla="*/ 43060 h 404857"/>
                        <a:gd name="connsiteX11" fmla="*/ 76212 w 851018"/>
                        <a:gd name="connsiteY11" fmla="*/ 68749 h 404857"/>
                        <a:gd name="connsiteX12" fmla="*/ 34772 w 851018"/>
                        <a:gd name="connsiteY12" fmla="*/ 129738 h 404857"/>
                        <a:gd name="connsiteX13" fmla="*/ 3617 w 851018"/>
                        <a:gd name="connsiteY13" fmla="*/ 127226 h 404857"/>
                        <a:gd name="connsiteX0" fmla="*/ 3617 w 851018"/>
                        <a:gd name="connsiteY0" fmla="*/ 120431 h 398062"/>
                        <a:gd name="connsiteX1" fmla="*/ 122545 w 851018"/>
                        <a:gd name="connsiteY1" fmla="*/ 7366 h 398062"/>
                        <a:gd name="connsiteX2" fmla="*/ 289375 w 851018"/>
                        <a:gd name="connsiteY2" fmla="*/ 24485 h 398062"/>
                        <a:gd name="connsiteX3" fmla="*/ 414205 w 851018"/>
                        <a:gd name="connsiteY3" fmla="*/ 4446 h 398062"/>
                        <a:gd name="connsiteX4" fmla="*/ 512575 w 851018"/>
                        <a:gd name="connsiteY4" fmla="*/ 94551 h 398062"/>
                        <a:gd name="connsiteX5" fmla="*/ 814500 w 851018"/>
                        <a:gd name="connsiteY5" fmla="*/ 215321 h 398062"/>
                        <a:gd name="connsiteX6" fmla="*/ 846912 w 851018"/>
                        <a:gd name="connsiteY6" fmla="*/ 385755 h 398062"/>
                        <a:gd name="connsiteX7" fmla="*/ 825387 w 851018"/>
                        <a:gd name="connsiteY7" fmla="*/ 369007 h 398062"/>
                        <a:gd name="connsiteX8" fmla="*/ 794315 w 851018"/>
                        <a:gd name="connsiteY8" fmla="*/ 243713 h 398062"/>
                        <a:gd name="connsiteX9" fmla="*/ 572960 w 851018"/>
                        <a:gd name="connsiteY9" fmla="*/ 146310 h 398062"/>
                        <a:gd name="connsiteX10" fmla="*/ 262409 w 851018"/>
                        <a:gd name="connsiteY10" fmla="*/ 60046 h 398062"/>
                        <a:gd name="connsiteX11" fmla="*/ 146561 w 851018"/>
                        <a:gd name="connsiteY11" fmla="*/ 36265 h 398062"/>
                        <a:gd name="connsiteX12" fmla="*/ 76212 w 851018"/>
                        <a:gd name="connsiteY12" fmla="*/ 61954 h 398062"/>
                        <a:gd name="connsiteX13" fmla="*/ 34772 w 851018"/>
                        <a:gd name="connsiteY13" fmla="*/ 122943 h 398062"/>
                        <a:gd name="connsiteX14" fmla="*/ 3617 w 851018"/>
                        <a:gd name="connsiteY14" fmla="*/ 120431 h 398062"/>
                        <a:gd name="connsiteX0" fmla="*/ 3617 w 851018"/>
                        <a:gd name="connsiteY0" fmla="*/ 119723 h 397354"/>
                        <a:gd name="connsiteX1" fmla="*/ 122545 w 851018"/>
                        <a:gd name="connsiteY1" fmla="*/ 6658 h 397354"/>
                        <a:gd name="connsiteX2" fmla="*/ 285592 w 851018"/>
                        <a:gd name="connsiteY2" fmla="*/ 32885 h 397354"/>
                        <a:gd name="connsiteX3" fmla="*/ 414205 w 851018"/>
                        <a:gd name="connsiteY3" fmla="*/ 3738 h 397354"/>
                        <a:gd name="connsiteX4" fmla="*/ 512575 w 851018"/>
                        <a:gd name="connsiteY4" fmla="*/ 93843 h 397354"/>
                        <a:gd name="connsiteX5" fmla="*/ 814500 w 851018"/>
                        <a:gd name="connsiteY5" fmla="*/ 214613 h 397354"/>
                        <a:gd name="connsiteX6" fmla="*/ 846912 w 851018"/>
                        <a:gd name="connsiteY6" fmla="*/ 385047 h 397354"/>
                        <a:gd name="connsiteX7" fmla="*/ 825387 w 851018"/>
                        <a:gd name="connsiteY7" fmla="*/ 368299 h 397354"/>
                        <a:gd name="connsiteX8" fmla="*/ 794315 w 851018"/>
                        <a:gd name="connsiteY8" fmla="*/ 243005 h 397354"/>
                        <a:gd name="connsiteX9" fmla="*/ 572960 w 851018"/>
                        <a:gd name="connsiteY9" fmla="*/ 145602 h 397354"/>
                        <a:gd name="connsiteX10" fmla="*/ 262409 w 851018"/>
                        <a:gd name="connsiteY10" fmla="*/ 59338 h 397354"/>
                        <a:gd name="connsiteX11" fmla="*/ 146561 w 851018"/>
                        <a:gd name="connsiteY11" fmla="*/ 35557 h 397354"/>
                        <a:gd name="connsiteX12" fmla="*/ 76212 w 851018"/>
                        <a:gd name="connsiteY12" fmla="*/ 61246 h 397354"/>
                        <a:gd name="connsiteX13" fmla="*/ 34772 w 851018"/>
                        <a:gd name="connsiteY13" fmla="*/ 122235 h 397354"/>
                        <a:gd name="connsiteX14" fmla="*/ 3617 w 851018"/>
                        <a:gd name="connsiteY14" fmla="*/ 119723 h 397354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80403 w 851018"/>
                        <a:gd name="connsiteY4" fmla="*/ 40244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51018"/>
                        <a:gd name="connsiteY0" fmla="*/ 116150 h 393781"/>
                        <a:gd name="connsiteX1" fmla="*/ 122545 w 851018"/>
                        <a:gd name="connsiteY1" fmla="*/ 3085 h 393781"/>
                        <a:gd name="connsiteX2" fmla="*/ 285592 w 851018"/>
                        <a:gd name="connsiteY2" fmla="*/ 29312 h 393781"/>
                        <a:gd name="connsiteX3" fmla="*/ 414205 w 851018"/>
                        <a:gd name="connsiteY3" fmla="*/ 165 h 393781"/>
                        <a:gd name="connsiteX4" fmla="*/ 478512 w 851018"/>
                        <a:gd name="connsiteY4" fmla="*/ 27492 h 393781"/>
                        <a:gd name="connsiteX5" fmla="*/ 512575 w 851018"/>
                        <a:gd name="connsiteY5" fmla="*/ 90270 h 393781"/>
                        <a:gd name="connsiteX6" fmla="*/ 814500 w 851018"/>
                        <a:gd name="connsiteY6" fmla="*/ 211040 h 393781"/>
                        <a:gd name="connsiteX7" fmla="*/ 846912 w 851018"/>
                        <a:gd name="connsiteY7" fmla="*/ 381474 h 393781"/>
                        <a:gd name="connsiteX8" fmla="*/ 825387 w 851018"/>
                        <a:gd name="connsiteY8" fmla="*/ 364726 h 393781"/>
                        <a:gd name="connsiteX9" fmla="*/ 794315 w 851018"/>
                        <a:gd name="connsiteY9" fmla="*/ 239432 h 393781"/>
                        <a:gd name="connsiteX10" fmla="*/ 572960 w 851018"/>
                        <a:gd name="connsiteY10" fmla="*/ 142029 h 393781"/>
                        <a:gd name="connsiteX11" fmla="*/ 262409 w 851018"/>
                        <a:gd name="connsiteY11" fmla="*/ 55765 h 393781"/>
                        <a:gd name="connsiteX12" fmla="*/ 146561 w 851018"/>
                        <a:gd name="connsiteY12" fmla="*/ 31984 h 393781"/>
                        <a:gd name="connsiteX13" fmla="*/ 76212 w 851018"/>
                        <a:gd name="connsiteY13" fmla="*/ 57673 h 393781"/>
                        <a:gd name="connsiteX14" fmla="*/ 34772 w 851018"/>
                        <a:gd name="connsiteY14" fmla="*/ 118662 h 393781"/>
                        <a:gd name="connsiteX15" fmla="*/ 3617 w 851018"/>
                        <a:gd name="connsiteY15" fmla="*/ 116150 h 393781"/>
                        <a:gd name="connsiteX0" fmla="*/ 3617 w 849549"/>
                        <a:gd name="connsiteY0" fmla="*/ 116150 h 393781"/>
                        <a:gd name="connsiteX1" fmla="*/ 122545 w 849549"/>
                        <a:gd name="connsiteY1" fmla="*/ 3085 h 393781"/>
                        <a:gd name="connsiteX2" fmla="*/ 285592 w 849549"/>
                        <a:gd name="connsiteY2" fmla="*/ 29312 h 393781"/>
                        <a:gd name="connsiteX3" fmla="*/ 414205 w 849549"/>
                        <a:gd name="connsiteY3" fmla="*/ 165 h 393781"/>
                        <a:gd name="connsiteX4" fmla="*/ 478512 w 849549"/>
                        <a:gd name="connsiteY4" fmla="*/ 27492 h 393781"/>
                        <a:gd name="connsiteX5" fmla="*/ 539054 w 849549"/>
                        <a:gd name="connsiteY5" fmla="*/ 93913 h 393781"/>
                        <a:gd name="connsiteX6" fmla="*/ 814500 w 849549"/>
                        <a:gd name="connsiteY6" fmla="*/ 211040 h 393781"/>
                        <a:gd name="connsiteX7" fmla="*/ 846912 w 849549"/>
                        <a:gd name="connsiteY7" fmla="*/ 381474 h 393781"/>
                        <a:gd name="connsiteX8" fmla="*/ 825387 w 849549"/>
                        <a:gd name="connsiteY8" fmla="*/ 364726 h 393781"/>
                        <a:gd name="connsiteX9" fmla="*/ 794315 w 849549"/>
                        <a:gd name="connsiteY9" fmla="*/ 239432 h 393781"/>
                        <a:gd name="connsiteX10" fmla="*/ 572960 w 849549"/>
                        <a:gd name="connsiteY10" fmla="*/ 142029 h 393781"/>
                        <a:gd name="connsiteX11" fmla="*/ 262409 w 849549"/>
                        <a:gd name="connsiteY11" fmla="*/ 55765 h 393781"/>
                        <a:gd name="connsiteX12" fmla="*/ 146561 w 849549"/>
                        <a:gd name="connsiteY12" fmla="*/ 31984 h 393781"/>
                        <a:gd name="connsiteX13" fmla="*/ 76212 w 849549"/>
                        <a:gd name="connsiteY13" fmla="*/ 57673 h 393781"/>
                        <a:gd name="connsiteX14" fmla="*/ 34772 w 849549"/>
                        <a:gd name="connsiteY14" fmla="*/ 118662 h 393781"/>
                        <a:gd name="connsiteX15" fmla="*/ 3617 w 849549"/>
                        <a:gd name="connsiteY15" fmla="*/ 116150 h 393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49549" h="393781">
                          <a:moveTo>
                            <a:pt x="3617" y="116150"/>
                          </a:moveTo>
                          <a:cubicBezTo>
                            <a:pt x="18246" y="96887"/>
                            <a:pt x="75549" y="17558"/>
                            <a:pt x="122545" y="3085"/>
                          </a:cubicBezTo>
                          <a:cubicBezTo>
                            <a:pt x="169541" y="-11388"/>
                            <a:pt x="236982" y="29799"/>
                            <a:pt x="285592" y="29312"/>
                          </a:cubicBezTo>
                          <a:cubicBezTo>
                            <a:pt x="334202" y="28825"/>
                            <a:pt x="385834" y="-1961"/>
                            <a:pt x="414205" y="165"/>
                          </a:cubicBezTo>
                          <a:cubicBezTo>
                            <a:pt x="442576" y="2291"/>
                            <a:pt x="462117" y="12475"/>
                            <a:pt x="478512" y="27492"/>
                          </a:cubicBezTo>
                          <a:cubicBezTo>
                            <a:pt x="494907" y="42509"/>
                            <a:pt x="483056" y="63322"/>
                            <a:pt x="539054" y="93913"/>
                          </a:cubicBezTo>
                          <a:cubicBezTo>
                            <a:pt x="595052" y="124504"/>
                            <a:pt x="763191" y="163113"/>
                            <a:pt x="814500" y="211040"/>
                          </a:cubicBezTo>
                          <a:cubicBezTo>
                            <a:pt x="865809" y="258967"/>
                            <a:pt x="845098" y="355860"/>
                            <a:pt x="846912" y="381474"/>
                          </a:cubicBezTo>
                          <a:cubicBezTo>
                            <a:pt x="848726" y="407088"/>
                            <a:pt x="834153" y="388400"/>
                            <a:pt x="825387" y="364726"/>
                          </a:cubicBezTo>
                          <a:cubicBezTo>
                            <a:pt x="816621" y="341052"/>
                            <a:pt x="836386" y="276548"/>
                            <a:pt x="794315" y="239432"/>
                          </a:cubicBezTo>
                          <a:cubicBezTo>
                            <a:pt x="752244" y="202316"/>
                            <a:pt x="661611" y="172640"/>
                            <a:pt x="572960" y="142029"/>
                          </a:cubicBezTo>
                          <a:cubicBezTo>
                            <a:pt x="484309" y="111418"/>
                            <a:pt x="333476" y="74106"/>
                            <a:pt x="262409" y="55765"/>
                          </a:cubicBezTo>
                          <a:cubicBezTo>
                            <a:pt x="191343" y="37424"/>
                            <a:pt x="178501" y="32392"/>
                            <a:pt x="146561" y="31984"/>
                          </a:cubicBezTo>
                          <a:cubicBezTo>
                            <a:pt x="114621" y="31576"/>
                            <a:pt x="89762" y="42682"/>
                            <a:pt x="76212" y="57673"/>
                          </a:cubicBezTo>
                          <a:cubicBezTo>
                            <a:pt x="62662" y="72664"/>
                            <a:pt x="46871" y="108916"/>
                            <a:pt x="34772" y="118662"/>
                          </a:cubicBezTo>
                          <a:cubicBezTo>
                            <a:pt x="22673" y="128408"/>
                            <a:pt x="-11012" y="135413"/>
                            <a:pt x="3617" y="11615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7" name="Volný tvar 73">
                      <a:extLst>
                        <a:ext uri="{FF2B5EF4-FFF2-40B4-BE49-F238E27FC236}">
                          <a16:creationId xmlns:a16="http://schemas.microsoft.com/office/drawing/2014/main" id="{DFE98CB8-9556-63BB-D415-E4CFE7A60E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8" name="Volný tvar 74">
                      <a:extLst>
                        <a:ext uri="{FF2B5EF4-FFF2-40B4-BE49-F238E27FC236}">
                          <a16:creationId xmlns:a16="http://schemas.microsoft.com/office/drawing/2014/main" id="{2A2F7A91-1FD0-AB81-D5EB-028C8574A7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9" name="Volný tvar 75">
                      <a:extLst>
                        <a:ext uri="{FF2B5EF4-FFF2-40B4-BE49-F238E27FC236}">
                          <a16:creationId xmlns:a16="http://schemas.microsoft.com/office/drawing/2014/main" id="{9CAEEA18-E2E6-E9BD-AEAA-34A0FB8C0D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100" name="Volný tvar 76">
                      <a:extLst>
                        <a:ext uri="{FF2B5EF4-FFF2-40B4-BE49-F238E27FC236}">
                          <a16:creationId xmlns:a16="http://schemas.microsoft.com/office/drawing/2014/main" id="{FE867BF6-7C64-BD18-EA9E-A517EE559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  <p:grpSp>
                <p:nvGrpSpPr>
                  <p:cNvPr id="90" name="Skupina 89">
                    <a:extLst>
                      <a:ext uri="{FF2B5EF4-FFF2-40B4-BE49-F238E27FC236}">
                        <a16:creationId xmlns:a16="http://schemas.microsoft.com/office/drawing/2014/main" id="{A277219E-F47D-6C7A-0C7F-6720FDF49850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4099760" y="3197791"/>
                    <a:ext cx="1071439" cy="510998"/>
                    <a:chOff x="3774287" y="2651881"/>
                    <a:chExt cx="1861257" cy="854998"/>
                  </a:xfrm>
                </p:grpSpPr>
                <p:sp>
                  <p:nvSpPr>
                    <p:cNvPr id="91" name="Volný tvar 67">
                      <a:extLst>
                        <a:ext uri="{FF2B5EF4-FFF2-40B4-BE49-F238E27FC236}">
                          <a16:creationId xmlns:a16="http://schemas.microsoft.com/office/drawing/2014/main" id="{942ACCDB-1EB2-6996-5246-7F4DC3E97D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74287" y="2651881"/>
                      <a:ext cx="1861257" cy="854998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2" name="Volný tvar 68">
                      <a:extLst>
                        <a:ext uri="{FF2B5EF4-FFF2-40B4-BE49-F238E27FC236}">
                          <a16:creationId xmlns:a16="http://schemas.microsoft.com/office/drawing/2014/main" id="{14ADEF35-D45A-C632-7FDD-7B87852604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150410">
                      <a:off x="3842255" y="2777197"/>
                      <a:ext cx="1716428" cy="670852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1018" h="390928">
                          <a:moveTo>
                            <a:pt x="3617" y="113297"/>
                          </a:moveTo>
                          <a:cubicBezTo>
                            <a:pt x="18246" y="94034"/>
                            <a:pt x="37719" y="4545"/>
                            <a:pt x="122545" y="232"/>
                          </a:cubicBezTo>
                          <a:cubicBezTo>
                            <a:pt x="207371" y="-4081"/>
                            <a:pt x="397249" y="52758"/>
                            <a:pt x="512575" y="87417"/>
                          </a:cubicBezTo>
                          <a:cubicBezTo>
                            <a:pt x="627901" y="122076"/>
                            <a:pt x="758777" y="159653"/>
                            <a:pt x="814500" y="208187"/>
                          </a:cubicBezTo>
                          <a:cubicBezTo>
                            <a:pt x="870223" y="256721"/>
                            <a:pt x="845098" y="353007"/>
                            <a:pt x="846912" y="378621"/>
                          </a:cubicBezTo>
                          <a:cubicBezTo>
                            <a:pt x="848726" y="404235"/>
                            <a:pt x="834153" y="385547"/>
                            <a:pt x="825387" y="361873"/>
                          </a:cubicBezTo>
                          <a:cubicBezTo>
                            <a:pt x="816621" y="338199"/>
                            <a:pt x="836386" y="273695"/>
                            <a:pt x="794315" y="236579"/>
                          </a:cubicBezTo>
                          <a:cubicBezTo>
                            <a:pt x="752244" y="199463"/>
                            <a:pt x="661611" y="169787"/>
                            <a:pt x="572960" y="139176"/>
                          </a:cubicBezTo>
                          <a:cubicBezTo>
                            <a:pt x="484309" y="108565"/>
                            <a:pt x="333476" y="71253"/>
                            <a:pt x="262409" y="52912"/>
                          </a:cubicBezTo>
                          <a:cubicBezTo>
                            <a:pt x="191343" y="34571"/>
                            <a:pt x="178501" y="29539"/>
                            <a:pt x="146561" y="29131"/>
                          </a:cubicBezTo>
                          <a:cubicBezTo>
                            <a:pt x="114621" y="28723"/>
                            <a:pt x="89762" y="39829"/>
                            <a:pt x="76212" y="54820"/>
                          </a:cubicBezTo>
                          <a:cubicBezTo>
                            <a:pt x="62662" y="69811"/>
                            <a:pt x="46871" y="106063"/>
                            <a:pt x="34772" y="115809"/>
                          </a:cubicBezTo>
                          <a:cubicBezTo>
                            <a:pt x="22673" y="125555"/>
                            <a:pt x="-11012" y="132560"/>
                            <a:pt x="3617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3" name="Volný tvar 69">
                      <a:extLst>
                        <a:ext uri="{FF2B5EF4-FFF2-40B4-BE49-F238E27FC236}">
                          <a16:creationId xmlns:a16="http://schemas.microsoft.com/office/drawing/2014/main" id="{E5AC9E38-3403-37CF-A0DB-A2EFAF60E9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265172">
                      <a:off x="3908824" y="2872405"/>
                      <a:ext cx="1575836" cy="533770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6612 w 851069"/>
                        <a:gd name="connsiteY9" fmla="*/ 29131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668 w 851069"/>
                        <a:gd name="connsiteY0" fmla="*/ 113297 h 390928"/>
                        <a:gd name="connsiteX1" fmla="*/ 122596 w 851069"/>
                        <a:gd name="connsiteY1" fmla="*/ 232 h 390928"/>
                        <a:gd name="connsiteX2" fmla="*/ 512626 w 851069"/>
                        <a:gd name="connsiteY2" fmla="*/ 87417 h 390928"/>
                        <a:gd name="connsiteX3" fmla="*/ 814551 w 851069"/>
                        <a:gd name="connsiteY3" fmla="*/ 208187 h 390928"/>
                        <a:gd name="connsiteX4" fmla="*/ 846963 w 851069"/>
                        <a:gd name="connsiteY4" fmla="*/ 378621 h 390928"/>
                        <a:gd name="connsiteX5" fmla="*/ 825438 w 851069"/>
                        <a:gd name="connsiteY5" fmla="*/ 361873 h 390928"/>
                        <a:gd name="connsiteX6" fmla="*/ 794366 w 851069"/>
                        <a:gd name="connsiteY6" fmla="*/ 236579 h 390928"/>
                        <a:gd name="connsiteX7" fmla="*/ 573011 w 851069"/>
                        <a:gd name="connsiteY7" fmla="*/ 139176 h 390928"/>
                        <a:gd name="connsiteX8" fmla="*/ 262460 w 851069"/>
                        <a:gd name="connsiteY8" fmla="*/ 52912 h 390928"/>
                        <a:gd name="connsiteX9" fmla="*/ 144443 w 851069"/>
                        <a:gd name="connsiteY9" fmla="*/ 36380 h 390928"/>
                        <a:gd name="connsiteX10" fmla="*/ 80406 w 851069"/>
                        <a:gd name="connsiteY10" fmla="*/ 59650 h 390928"/>
                        <a:gd name="connsiteX11" fmla="*/ 34823 w 851069"/>
                        <a:gd name="connsiteY11" fmla="*/ 115809 h 390928"/>
                        <a:gd name="connsiteX12" fmla="*/ 3668 w 851069"/>
                        <a:gd name="connsiteY12" fmla="*/ 113297 h 390928"/>
                        <a:gd name="connsiteX0" fmla="*/ 3330 w 850731"/>
                        <a:gd name="connsiteY0" fmla="*/ 123197 h 400828"/>
                        <a:gd name="connsiteX1" fmla="*/ 116535 w 850731"/>
                        <a:gd name="connsiteY1" fmla="*/ 203 h 400828"/>
                        <a:gd name="connsiteX2" fmla="*/ 512288 w 850731"/>
                        <a:gd name="connsiteY2" fmla="*/ 97317 h 400828"/>
                        <a:gd name="connsiteX3" fmla="*/ 814213 w 850731"/>
                        <a:gd name="connsiteY3" fmla="*/ 218087 h 400828"/>
                        <a:gd name="connsiteX4" fmla="*/ 846625 w 850731"/>
                        <a:gd name="connsiteY4" fmla="*/ 388521 h 400828"/>
                        <a:gd name="connsiteX5" fmla="*/ 825100 w 850731"/>
                        <a:gd name="connsiteY5" fmla="*/ 371773 h 400828"/>
                        <a:gd name="connsiteX6" fmla="*/ 794028 w 850731"/>
                        <a:gd name="connsiteY6" fmla="*/ 246479 h 400828"/>
                        <a:gd name="connsiteX7" fmla="*/ 572673 w 850731"/>
                        <a:gd name="connsiteY7" fmla="*/ 149076 h 400828"/>
                        <a:gd name="connsiteX8" fmla="*/ 262122 w 850731"/>
                        <a:gd name="connsiteY8" fmla="*/ 62812 h 400828"/>
                        <a:gd name="connsiteX9" fmla="*/ 144105 w 850731"/>
                        <a:gd name="connsiteY9" fmla="*/ 46280 h 400828"/>
                        <a:gd name="connsiteX10" fmla="*/ 80068 w 850731"/>
                        <a:gd name="connsiteY10" fmla="*/ 69550 h 400828"/>
                        <a:gd name="connsiteX11" fmla="*/ 34485 w 850731"/>
                        <a:gd name="connsiteY11" fmla="*/ 125709 h 400828"/>
                        <a:gd name="connsiteX12" fmla="*/ 3330 w 850731"/>
                        <a:gd name="connsiteY12" fmla="*/ 123197 h 400828"/>
                        <a:gd name="connsiteX0" fmla="*/ 3586 w 850987"/>
                        <a:gd name="connsiteY0" fmla="*/ 114902 h 392533"/>
                        <a:gd name="connsiteX1" fmla="*/ 121133 w 850987"/>
                        <a:gd name="connsiteY1" fmla="*/ 227 h 392533"/>
                        <a:gd name="connsiteX2" fmla="*/ 512544 w 850987"/>
                        <a:gd name="connsiteY2" fmla="*/ 89022 h 392533"/>
                        <a:gd name="connsiteX3" fmla="*/ 814469 w 850987"/>
                        <a:gd name="connsiteY3" fmla="*/ 209792 h 392533"/>
                        <a:gd name="connsiteX4" fmla="*/ 846881 w 850987"/>
                        <a:gd name="connsiteY4" fmla="*/ 380226 h 392533"/>
                        <a:gd name="connsiteX5" fmla="*/ 825356 w 850987"/>
                        <a:gd name="connsiteY5" fmla="*/ 363478 h 392533"/>
                        <a:gd name="connsiteX6" fmla="*/ 794284 w 850987"/>
                        <a:gd name="connsiteY6" fmla="*/ 238184 h 392533"/>
                        <a:gd name="connsiteX7" fmla="*/ 572929 w 850987"/>
                        <a:gd name="connsiteY7" fmla="*/ 140781 h 392533"/>
                        <a:gd name="connsiteX8" fmla="*/ 262378 w 850987"/>
                        <a:gd name="connsiteY8" fmla="*/ 54517 h 392533"/>
                        <a:gd name="connsiteX9" fmla="*/ 144361 w 850987"/>
                        <a:gd name="connsiteY9" fmla="*/ 37985 h 392533"/>
                        <a:gd name="connsiteX10" fmla="*/ 80324 w 850987"/>
                        <a:gd name="connsiteY10" fmla="*/ 61255 h 392533"/>
                        <a:gd name="connsiteX11" fmla="*/ 34741 w 850987"/>
                        <a:gd name="connsiteY11" fmla="*/ 117414 h 392533"/>
                        <a:gd name="connsiteX12" fmla="*/ 3586 w 850987"/>
                        <a:gd name="connsiteY12" fmla="*/ 114902 h 392533"/>
                        <a:gd name="connsiteX0" fmla="*/ 3586 w 850987"/>
                        <a:gd name="connsiteY0" fmla="*/ 114902 h 392275"/>
                        <a:gd name="connsiteX1" fmla="*/ 121133 w 850987"/>
                        <a:gd name="connsiteY1" fmla="*/ 227 h 392275"/>
                        <a:gd name="connsiteX2" fmla="*/ 512544 w 850987"/>
                        <a:gd name="connsiteY2" fmla="*/ 89022 h 392275"/>
                        <a:gd name="connsiteX3" fmla="*/ 814469 w 850987"/>
                        <a:gd name="connsiteY3" fmla="*/ 209792 h 392275"/>
                        <a:gd name="connsiteX4" fmla="*/ 846881 w 850987"/>
                        <a:gd name="connsiteY4" fmla="*/ 380226 h 392275"/>
                        <a:gd name="connsiteX5" fmla="*/ 825356 w 850987"/>
                        <a:gd name="connsiteY5" fmla="*/ 363478 h 392275"/>
                        <a:gd name="connsiteX6" fmla="*/ 779196 w 850987"/>
                        <a:gd name="connsiteY6" fmla="*/ 245037 h 392275"/>
                        <a:gd name="connsiteX7" fmla="*/ 572929 w 850987"/>
                        <a:gd name="connsiteY7" fmla="*/ 140781 h 392275"/>
                        <a:gd name="connsiteX8" fmla="*/ 262378 w 850987"/>
                        <a:gd name="connsiteY8" fmla="*/ 54517 h 392275"/>
                        <a:gd name="connsiteX9" fmla="*/ 144361 w 850987"/>
                        <a:gd name="connsiteY9" fmla="*/ 37985 h 392275"/>
                        <a:gd name="connsiteX10" fmla="*/ 80324 w 850987"/>
                        <a:gd name="connsiteY10" fmla="*/ 61255 h 392275"/>
                        <a:gd name="connsiteX11" fmla="*/ 34741 w 850987"/>
                        <a:gd name="connsiteY11" fmla="*/ 117414 h 392275"/>
                        <a:gd name="connsiteX12" fmla="*/ 3586 w 850987"/>
                        <a:gd name="connsiteY12" fmla="*/ 114902 h 39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50987" h="392275">
                          <a:moveTo>
                            <a:pt x="3586" y="114902"/>
                          </a:moveTo>
                          <a:cubicBezTo>
                            <a:pt x="17985" y="95371"/>
                            <a:pt x="36307" y="4540"/>
                            <a:pt x="121133" y="227"/>
                          </a:cubicBezTo>
                          <a:cubicBezTo>
                            <a:pt x="205959" y="-4086"/>
                            <a:pt x="396988" y="54095"/>
                            <a:pt x="512544" y="89022"/>
                          </a:cubicBezTo>
                          <a:cubicBezTo>
                            <a:pt x="628100" y="123949"/>
                            <a:pt x="758746" y="161258"/>
                            <a:pt x="814469" y="209792"/>
                          </a:cubicBezTo>
                          <a:cubicBezTo>
                            <a:pt x="870192" y="258326"/>
                            <a:pt x="845067" y="354612"/>
                            <a:pt x="846881" y="380226"/>
                          </a:cubicBezTo>
                          <a:cubicBezTo>
                            <a:pt x="848695" y="405840"/>
                            <a:pt x="836637" y="386010"/>
                            <a:pt x="825356" y="363478"/>
                          </a:cubicBezTo>
                          <a:cubicBezTo>
                            <a:pt x="814075" y="340947"/>
                            <a:pt x="821267" y="282153"/>
                            <a:pt x="779196" y="245037"/>
                          </a:cubicBezTo>
                          <a:cubicBezTo>
                            <a:pt x="737125" y="207921"/>
                            <a:pt x="659065" y="172534"/>
                            <a:pt x="572929" y="140781"/>
                          </a:cubicBezTo>
                          <a:cubicBezTo>
                            <a:pt x="486793" y="109028"/>
                            <a:pt x="333806" y="71650"/>
                            <a:pt x="262378" y="54517"/>
                          </a:cubicBezTo>
                          <a:cubicBezTo>
                            <a:pt x="190950" y="37384"/>
                            <a:pt x="176301" y="38393"/>
                            <a:pt x="144361" y="37985"/>
                          </a:cubicBezTo>
                          <a:cubicBezTo>
                            <a:pt x="112421" y="37577"/>
                            <a:pt x="93874" y="46264"/>
                            <a:pt x="80324" y="61255"/>
                          </a:cubicBezTo>
                          <a:cubicBezTo>
                            <a:pt x="66774" y="76246"/>
                            <a:pt x="47531" y="108473"/>
                            <a:pt x="34741" y="117414"/>
                          </a:cubicBezTo>
                          <a:cubicBezTo>
                            <a:pt x="21951" y="126355"/>
                            <a:pt x="-10813" y="134433"/>
                            <a:pt x="3586" y="114902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4" name="Volný tvar 70">
                      <a:extLst>
                        <a:ext uri="{FF2B5EF4-FFF2-40B4-BE49-F238E27FC236}">
                          <a16:creationId xmlns:a16="http://schemas.microsoft.com/office/drawing/2014/main" id="{DED64A64-0426-EB99-E5F4-C1D0206471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 rot="416670">
                      <a:off x="3978949" y="2960240"/>
                      <a:ext cx="1430717" cy="385555"/>
                    </a:xfrm>
                    <a:custGeom>
                      <a:avLst/>
                      <a:gdLst>
                        <a:gd name="connsiteX0" fmla="*/ 828 w 845152"/>
                        <a:gd name="connsiteY0" fmla="*/ 129586 h 391137"/>
                        <a:gd name="connsiteX1" fmla="*/ 87092 w 845152"/>
                        <a:gd name="connsiteY1" fmla="*/ 189 h 391137"/>
                        <a:gd name="connsiteX2" fmla="*/ 509786 w 845152"/>
                        <a:gd name="connsiteY2" fmla="*/ 103706 h 391137"/>
                        <a:gd name="connsiteX3" fmla="*/ 811711 w 845152"/>
                        <a:gd name="connsiteY3" fmla="*/ 224476 h 391137"/>
                        <a:gd name="connsiteX4" fmla="*/ 837590 w 845152"/>
                        <a:gd name="connsiteY4" fmla="*/ 388378 h 391137"/>
                        <a:gd name="connsiteX5" fmla="*/ 811711 w 845152"/>
                        <a:gd name="connsiteY5" fmla="*/ 319367 h 391137"/>
                        <a:gd name="connsiteX6" fmla="*/ 759952 w 845152"/>
                        <a:gd name="connsiteY6" fmla="*/ 215850 h 391137"/>
                        <a:gd name="connsiteX7" fmla="*/ 570171 w 845152"/>
                        <a:gd name="connsiteY7" fmla="*/ 155465 h 391137"/>
                        <a:gd name="connsiteX8" fmla="*/ 259620 w 845152"/>
                        <a:gd name="connsiteY8" fmla="*/ 69201 h 391137"/>
                        <a:gd name="connsiteX9" fmla="*/ 87092 w 845152"/>
                        <a:gd name="connsiteY9" fmla="*/ 8816 h 391137"/>
                        <a:gd name="connsiteX10" fmla="*/ 43960 w 845152"/>
                        <a:gd name="connsiteY10" fmla="*/ 95080 h 391137"/>
                        <a:gd name="connsiteX11" fmla="*/ 828 w 845152"/>
                        <a:gd name="connsiteY11" fmla="*/ 129586 h 391137"/>
                        <a:gd name="connsiteX0" fmla="*/ 1045 w 845369"/>
                        <a:gd name="connsiteY0" fmla="*/ 129586 h 391137"/>
                        <a:gd name="connsiteX1" fmla="*/ 87309 w 845369"/>
                        <a:gd name="connsiteY1" fmla="*/ 189 h 391137"/>
                        <a:gd name="connsiteX2" fmla="*/ 510003 w 845369"/>
                        <a:gd name="connsiteY2" fmla="*/ 103706 h 391137"/>
                        <a:gd name="connsiteX3" fmla="*/ 811928 w 845369"/>
                        <a:gd name="connsiteY3" fmla="*/ 224476 h 391137"/>
                        <a:gd name="connsiteX4" fmla="*/ 837807 w 845369"/>
                        <a:gd name="connsiteY4" fmla="*/ 388378 h 391137"/>
                        <a:gd name="connsiteX5" fmla="*/ 811928 w 845369"/>
                        <a:gd name="connsiteY5" fmla="*/ 319367 h 391137"/>
                        <a:gd name="connsiteX6" fmla="*/ 760169 w 845369"/>
                        <a:gd name="connsiteY6" fmla="*/ 215850 h 391137"/>
                        <a:gd name="connsiteX7" fmla="*/ 570388 w 845369"/>
                        <a:gd name="connsiteY7" fmla="*/ 155465 h 391137"/>
                        <a:gd name="connsiteX8" fmla="*/ 259837 w 845369"/>
                        <a:gd name="connsiteY8" fmla="*/ 69201 h 391137"/>
                        <a:gd name="connsiteX9" fmla="*/ 113503 w 845369"/>
                        <a:gd name="connsiteY9" fmla="*/ 42153 h 391137"/>
                        <a:gd name="connsiteX10" fmla="*/ 44177 w 845369"/>
                        <a:gd name="connsiteY10" fmla="*/ 95080 h 391137"/>
                        <a:gd name="connsiteX11" fmla="*/ 1045 w 845369"/>
                        <a:gd name="connsiteY11" fmla="*/ 129586 h 391137"/>
                        <a:gd name="connsiteX0" fmla="*/ 1045 w 843097"/>
                        <a:gd name="connsiteY0" fmla="*/ 129586 h 394298"/>
                        <a:gd name="connsiteX1" fmla="*/ 87309 w 843097"/>
                        <a:gd name="connsiteY1" fmla="*/ 189 h 394298"/>
                        <a:gd name="connsiteX2" fmla="*/ 510003 w 843097"/>
                        <a:gd name="connsiteY2" fmla="*/ 103706 h 394298"/>
                        <a:gd name="connsiteX3" fmla="*/ 811928 w 843097"/>
                        <a:gd name="connsiteY3" fmla="*/ 224476 h 394298"/>
                        <a:gd name="connsiteX4" fmla="*/ 833452 w 843097"/>
                        <a:gd name="connsiteY4" fmla="*/ 391644 h 394298"/>
                        <a:gd name="connsiteX5" fmla="*/ 811928 w 843097"/>
                        <a:gd name="connsiteY5" fmla="*/ 319367 h 394298"/>
                        <a:gd name="connsiteX6" fmla="*/ 760169 w 843097"/>
                        <a:gd name="connsiteY6" fmla="*/ 215850 h 394298"/>
                        <a:gd name="connsiteX7" fmla="*/ 570388 w 843097"/>
                        <a:gd name="connsiteY7" fmla="*/ 155465 h 394298"/>
                        <a:gd name="connsiteX8" fmla="*/ 259837 w 843097"/>
                        <a:gd name="connsiteY8" fmla="*/ 69201 h 394298"/>
                        <a:gd name="connsiteX9" fmla="*/ 113503 w 843097"/>
                        <a:gd name="connsiteY9" fmla="*/ 42153 h 394298"/>
                        <a:gd name="connsiteX10" fmla="*/ 44177 w 843097"/>
                        <a:gd name="connsiteY10" fmla="*/ 95080 h 394298"/>
                        <a:gd name="connsiteX11" fmla="*/ 1045 w 843097"/>
                        <a:gd name="connsiteY11" fmla="*/ 129586 h 394298"/>
                        <a:gd name="connsiteX0" fmla="*/ 1045 w 843036"/>
                        <a:gd name="connsiteY0" fmla="*/ 129586 h 403140"/>
                        <a:gd name="connsiteX1" fmla="*/ 87309 w 843036"/>
                        <a:gd name="connsiteY1" fmla="*/ 189 h 403140"/>
                        <a:gd name="connsiteX2" fmla="*/ 510003 w 843036"/>
                        <a:gd name="connsiteY2" fmla="*/ 103706 h 403140"/>
                        <a:gd name="connsiteX3" fmla="*/ 811928 w 843036"/>
                        <a:gd name="connsiteY3" fmla="*/ 224476 h 403140"/>
                        <a:gd name="connsiteX4" fmla="*/ 833452 w 843036"/>
                        <a:gd name="connsiteY4" fmla="*/ 391644 h 403140"/>
                        <a:gd name="connsiteX5" fmla="*/ 813016 w 843036"/>
                        <a:gd name="connsiteY5" fmla="*/ 369451 h 403140"/>
                        <a:gd name="connsiteX6" fmla="*/ 760169 w 843036"/>
                        <a:gd name="connsiteY6" fmla="*/ 215850 h 403140"/>
                        <a:gd name="connsiteX7" fmla="*/ 570388 w 843036"/>
                        <a:gd name="connsiteY7" fmla="*/ 155465 h 403140"/>
                        <a:gd name="connsiteX8" fmla="*/ 259837 w 843036"/>
                        <a:gd name="connsiteY8" fmla="*/ 69201 h 403140"/>
                        <a:gd name="connsiteX9" fmla="*/ 113503 w 843036"/>
                        <a:gd name="connsiteY9" fmla="*/ 42153 h 403140"/>
                        <a:gd name="connsiteX10" fmla="*/ 44177 w 843036"/>
                        <a:gd name="connsiteY10" fmla="*/ 95080 h 403140"/>
                        <a:gd name="connsiteX11" fmla="*/ 1045 w 843036"/>
                        <a:gd name="connsiteY11" fmla="*/ 129586 h 403140"/>
                        <a:gd name="connsiteX0" fmla="*/ 1045 w 849104"/>
                        <a:gd name="connsiteY0" fmla="*/ 129586 h 400633"/>
                        <a:gd name="connsiteX1" fmla="*/ 87309 w 849104"/>
                        <a:gd name="connsiteY1" fmla="*/ 189 h 400633"/>
                        <a:gd name="connsiteX2" fmla="*/ 510003 w 849104"/>
                        <a:gd name="connsiteY2" fmla="*/ 103706 h 400633"/>
                        <a:gd name="connsiteX3" fmla="*/ 811928 w 849104"/>
                        <a:gd name="connsiteY3" fmla="*/ 224476 h 400633"/>
                        <a:gd name="connsiteX4" fmla="*/ 844340 w 849104"/>
                        <a:gd name="connsiteY4" fmla="*/ 388378 h 400633"/>
                        <a:gd name="connsiteX5" fmla="*/ 813016 w 849104"/>
                        <a:gd name="connsiteY5" fmla="*/ 369451 h 400633"/>
                        <a:gd name="connsiteX6" fmla="*/ 760169 w 849104"/>
                        <a:gd name="connsiteY6" fmla="*/ 215850 h 400633"/>
                        <a:gd name="connsiteX7" fmla="*/ 570388 w 849104"/>
                        <a:gd name="connsiteY7" fmla="*/ 155465 h 400633"/>
                        <a:gd name="connsiteX8" fmla="*/ 259837 w 849104"/>
                        <a:gd name="connsiteY8" fmla="*/ 69201 h 400633"/>
                        <a:gd name="connsiteX9" fmla="*/ 113503 w 849104"/>
                        <a:gd name="connsiteY9" fmla="*/ 42153 h 400633"/>
                        <a:gd name="connsiteX10" fmla="*/ 44177 w 849104"/>
                        <a:gd name="connsiteY10" fmla="*/ 95080 h 400633"/>
                        <a:gd name="connsiteX11" fmla="*/ 1045 w 849104"/>
                        <a:gd name="connsiteY11" fmla="*/ 129586 h 400633"/>
                        <a:gd name="connsiteX0" fmla="*/ 1045 w 851795"/>
                        <a:gd name="connsiteY0" fmla="*/ 129586 h 396775"/>
                        <a:gd name="connsiteX1" fmla="*/ 87309 w 851795"/>
                        <a:gd name="connsiteY1" fmla="*/ 189 h 396775"/>
                        <a:gd name="connsiteX2" fmla="*/ 510003 w 851795"/>
                        <a:gd name="connsiteY2" fmla="*/ 103706 h 396775"/>
                        <a:gd name="connsiteX3" fmla="*/ 811928 w 851795"/>
                        <a:gd name="connsiteY3" fmla="*/ 224476 h 396775"/>
                        <a:gd name="connsiteX4" fmla="*/ 844340 w 851795"/>
                        <a:gd name="connsiteY4" fmla="*/ 388378 h 396775"/>
                        <a:gd name="connsiteX5" fmla="*/ 813016 w 851795"/>
                        <a:gd name="connsiteY5" fmla="*/ 369451 h 396775"/>
                        <a:gd name="connsiteX6" fmla="*/ 760169 w 851795"/>
                        <a:gd name="connsiteY6" fmla="*/ 215850 h 396775"/>
                        <a:gd name="connsiteX7" fmla="*/ 570388 w 851795"/>
                        <a:gd name="connsiteY7" fmla="*/ 155465 h 396775"/>
                        <a:gd name="connsiteX8" fmla="*/ 259837 w 851795"/>
                        <a:gd name="connsiteY8" fmla="*/ 69201 h 396775"/>
                        <a:gd name="connsiteX9" fmla="*/ 113503 w 851795"/>
                        <a:gd name="connsiteY9" fmla="*/ 42153 h 396775"/>
                        <a:gd name="connsiteX10" fmla="*/ 44177 w 851795"/>
                        <a:gd name="connsiteY10" fmla="*/ 95080 h 396775"/>
                        <a:gd name="connsiteX11" fmla="*/ 1045 w 851795"/>
                        <a:gd name="connsiteY11" fmla="*/ 129586 h 396775"/>
                        <a:gd name="connsiteX0" fmla="*/ 1045 w 851795"/>
                        <a:gd name="connsiteY0" fmla="*/ 129586 h 395384"/>
                        <a:gd name="connsiteX1" fmla="*/ 87309 w 851795"/>
                        <a:gd name="connsiteY1" fmla="*/ 189 h 395384"/>
                        <a:gd name="connsiteX2" fmla="*/ 510003 w 851795"/>
                        <a:gd name="connsiteY2" fmla="*/ 103706 h 395384"/>
                        <a:gd name="connsiteX3" fmla="*/ 811928 w 851795"/>
                        <a:gd name="connsiteY3" fmla="*/ 224476 h 395384"/>
                        <a:gd name="connsiteX4" fmla="*/ 844340 w 851795"/>
                        <a:gd name="connsiteY4" fmla="*/ 388378 h 395384"/>
                        <a:gd name="connsiteX5" fmla="*/ 813016 w 851795"/>
                        <a:gd name="connsiteY5" fmla="*/ 369451 h 395384"/>
                        <a:gd name="connsiteX6" fmla="*/ 791743 w 851795"/>
                        <a:gd name="connsiteY6" fmla="*/ 252868 h 395384"/>
                        <a:gd name="connsiteX7" fmla="*/ 570388 w 851795"/>
                        <a:gd name="connsiteY7" fmla="*/ 155465 h 395384"/>
                        <a:gd name="connsiteX8" fmla="*/ 259837 w 851795"/>
                        <a:gd name="connsiteY8" fmla="*/ 69201 h 395384"/>
                        <a:gd name="connsiteX9" fmla="*/ 113503 w 851795"/>
                        <a:gd name="connsiteY9" fmla="*/ 42153 h 395384"/>
                        <a:gd name="connsiteX10" fmla="*/ 44177 w 851795"/>
                        <a:gd name="connsiteY10" fmla="*/ 95080 h 395384"/>
                        <a:gd name="connsiteX11" fmla="*/ 1045 w 851795"/>
                        <a:gd name="connsiteY11" fmla="*/ 129586 h 395384"/>
                        <a:gd name="connsiteX0" fmla="*/ 1045 w 848519"/>
                        <a:gd name="connsiteY0" fmla="*/ 129586 h 398585"/>
                        <a:gd name="connsiteX1" fmla="*/ 87309 w 848519"/>
                        <a:gd name="connsiteY1" fmla="*/ 189 h 398585"/>
                        <a:gd name="connsiteX2" fmla="*/ 510003 w 848519"/>
                        <a:gd name="connsiteY2" fmla="*/ 103706 h 398585"/>
                        <a:gd name="connsiteX3" fmla="*/ 811928 w 848519"/>
                        <a:gd name="connsiteY3" fmla="*/ 224476 h 398585"/>
                        <a:gd name="connsiteX4" fmla="*/ 844340 w 848519"/>
                        <a:gd name="connsiteY4" fmla="*/ 388378 h 398585"/>
                        <a:gd name="connsiteX5" fmla="*/ 821726 w 848519"/>
                        <a:gd name="connsiteY5" fmla="*/ 367274 h 398585"/>
                        <a:gd name="connsiteX6" fmla="*/ 791743 w 848519"/>
                        <a:gd name="connsiteY6" fmla="*/ 252868 h 398585"/>
                        <a:gd name="connsiteX7" fmla="*/ 570388 w 848519"/>
                        <a:gd name="connsiteY7" fmla="*/ 155465 h 398585"/>
                        <a:gd name="connsiteX8" fmla="*/ 259837 w 848519"/>
                        <a:gd name="connsiteY8" fmla="*/ 69201 h 398585"/>
                        <a:gd name="connsiteX9" fmla="*/ 113503 w 848519"/>
                        <a:gd name="connsiteY9" fmla="*/ 42153 h 398585"/>
                        <a:gd name="connsiteX10" fmla="*/ 44177 w 848519"/>
                        <a:gd name="connsiteY10" fmla="*/ 95080 h 398585"/>
                        <a:gd name="connsiteX11" fmla="*/ 1045 w 848519"/>
                        <a:gd name="connsiteY11" fmla="*/ 129586 h 398585"/>
                        <a:gd name="connsiteX0" fmla="*/ 2183 w 849657"/>
                        <a:gd name="connsiteY0" fmla="*/ 129586 h 398585"/>
                        <a:gd name="connsiteX1" fmla="*/ 88447 w 849657"/>
                        <a:gd name="connsiteY1" fmla="*/ 189 h 398585"/>
                        <a:gd name="connsiteX2" fmla="*/ 511141 w 849657"/>
                        <a:gd name="connsiteY2" fmla="*/ 103706 h 398585"/>
                        <a:gd name="connsiteX3" fmla="*/ 813066 w 849657"/>
                        <a:gd name="connsiteY3" fmla="*/ 224476 h 398585"/>
                        <a:gd name="connsiteX4" fmla="*/ 845478 w 849657"/>
                        <a:gd name="connsiteY4" fmla="*/ 388378 h 398585"/>
                        <a:gd name="connsiteX5" fmla="*/ 822864 w 849657"/>
                        <a:gd name="connsiteY5" fmla="*/ 367274 h 398585"/>
                        <a:gd name="connsiteX6" fmla="*/ 792881 w 849657"/>
                        <a:gd name="connsiteY6" fmla="*/ 252868 h 398585"/>
                        <a:gd name="connsiteX7" fmla="*/ 571526 w 849657"/>
                        <a:gd name="connsiteY7" fmla="*/ 155465 h 398585"/>
                        <a:gd name="connsiteX8" fmla="*/ 260975 w 849657"/>
                        <a:gd name="connsiteY8" fmla="*/ 69201 h 398585"/>
                        <a:gd name="connsiteX9" fmla="*/ 114641 w 849657"/>
                        <a:gd name="connsiteY9" fmla="*/ 42153 h 398585"/>
                        <a:gd name="connsiteX10" fmla="*/ 33338 w 849657"/>
                        <a:gd name="connsiteY10" fmla="*/ 132098 h 398585"/>
                        <a:gd name="connsiteX11" fmla="*/ 2183 w 849657"/>
                        <a:gd name="connsiteY11" fmla="*/ 129586 h 398585"/>
                        <a:gd name="connsiteX0" fmla="*/ 1811 w 849285"/>
                        <a:gd name="connsiteY0" fmla="*/ 129586 h 398585"/>
                        <a:gd name="connsiteX1" fmla="*/ 88075 w 849285"/>
                        <a:gd name="connsiteY1" fmla="*/ 189 h 398585"/>
                        <a:gd name="connsiteX2" fmla="*/ 510769 w 849285"/>
                        <a:gd name="connsiteY2" fmla="*/ 103706 h 398585"/>
                        <a:gd name="connsiteX3" fmla="*/ 812694 w 849285"/>
                        <a:gd name="connsiteY3" fmla="*/ 224476 h 398585"/>
                        <a:gd name="connsiteX4" fmla="*/ 845106 w 849285"/>
                        <a:gd name="connsiteY4" fmla="*/ 388378 h 398585"/>
                        <a:gd name="connsiteX5" fmla="*/ 822492 w 849285"/>
                        <a:gd name="connsiteY5" fmla="*/ 367274 h 398585"/>
                        <a:gd name="connsiteX6" fmla="*/ 792509 w 849285"/>
                        <a:gd name="connsiteY6" fmla="*/ 252868 h 398585"/>
                        <a:gd name="connsiteX7" fmla="*/ 571154 w 849285"/>
                        <a:gd name="connsiteY7" fmla="*/ 155465 h 398585"/>
                        <a:gd name="connsiteX8" fmla="*/ 260603 w 849285"/>
                        <a:gd name="connsiteY8" fmla="*/ 69201 h 398585"/>
                        <a:gd name="connsiteX9" fmla="*/ 114269 w 849285"/>
                        <a:gd name="connsiteY9" fmla="*/ 42153 h 398585"/>
                        <a:gd name="connsiteX10" fmla="*/ 32966 w 849285"/>
                        <a:gd name="connsiteY10" fmla="*/ 132098 h 398585"/>
                        <a:gd name="connsiteX11" fmla="*/ 1811 w 849285"/>
                        <a:gd name="connsiteY11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14127 w 849143"/>
                        <a:gd name="connsiteY9" fmla="*/ 42153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669 w 849143"/>
                        <a:gd name="connsiteY0" fmla="*/ 129586 h 398585"/>
                        <a:gd name="connsiteX1" fmla="*/ 87933 w 849143"/>
                        <a:gd name="connsiteY1" fmla="*/ 189 h 398585"/>
                        <a:gd name="connsiteX2" fmla="*/ 510627 w 849143"/>
                        <a:gd name="connsiteY2" fmla="*/ 103706 h 398585"/>
                        <a:gd name="connsiteX3" fmla="*/ 812552 w 849143"/>
                        <a:gd name="connsiteY3" fmla="*/ 224476 h 398585"/>
                        <a:gd name="connsiteX4" fmla="*/ 844964 w 849143"/>
                        <a:gd name="connsiteY4" fmla="*/ 388378 h 398585"/>
                        <a:gd name="connsiteX5" fmla="*/ 822350 w 849143"/>
                        <a:gd name="connsiteY5" fmla="*/ 367274 h 398585"/>
                        <a:gd name="connsiteX6" fmla="*/ 792367 w 849143"/>
                        <a:gd name="connsiteY6" fmla="*/ 252868 h 398585"/>
                        <a:gd name="connsiteX7" fmla="*/ 571012 w 849143"/>
                        <a:gd name="connsiteY7" fmla="*/ 155465 h 398585"/>
                        <a:gd name="connsiteX8" fmla="*/ 260461 w 849143"/>
                        <a:gd name="connsiteY8" fmla="*/ 69201 h 398585"/>
                        <a:gd name="connsiteX9" fmla="*/ 123926 w 849143"/>
                        <a:gd name="connsiteY9" fmla="*/ 35621 h 398585"/>
                        <a:gd name="connsiteX10" fmla="*/ 55755 w 849143"/>
                        <a:gd name="connsiteY10" fmla="*/ 49333 h 398585"/>
                        <a:gd name="connsiteX11" fmla="*/ 32824 w 849143"/>
                        <a:gd name="connsiteY11" fmla="*/ 132098 h 398585"/>
                        <a:gd name="connsiteX12" fmla="*/ 1669 w 84914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24106 w 849323"/>
                        <a:gd name="connsiteY9" fmla="*/ 35621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1849 w 849323"/>
                        <a:gd name="connsiteY0" fmla="*/ 129586 h 398585"/>
                        <a:gd name="connsiteX1" fmla="*/ 88113 w 849323"/>
                        <a:gd name="connsiteY1" fmla="*/ 189 h 398585"/>
                        <a:gd name="connsiteX2" fmla="*/ 510807 w 849323"/>
                        <a:gd name="connsiteY2" fmla="*/ 103706 h 398585"/>
                        <a:gd name="connsiteX3" fmla="*/ 812732 w 849323"/>
                        <a:gd name="connsiteY3" fmla="*/ 224476 h 398585"/>
                        <a:gd name="connsiteX4" fmla="*/ 845144 w 849323"/>
                        <a:gd name="connsiteY4" fmla="*/ 388378 h 398585"/>
                        <a:gd name="connsiteX5" fmla="*/ 822530 w 849323"/>
                        <a:gd name="connsiteY5" fmla="*/ 367274 h 398585"/>
                        <a:gd name="connsiteX6" fmla="*/ 792547 w 849323"/>
                        <a:gd name="connsiteY6" fmla="*/ 252868 h 398585"/>
                        <a:gd name="connsiteX7" fmla="*/ 571192 w 849323"/>
                        <a:gd name="connsiteY7" fmla="*/ 155465 h 398585"/>
                        <a:gd name="connsiteX8" fmla="*/ 260641 w 849323"/>
                        <a:gd name="connsiteY8" fmla="*/ 69201 h 398585"/>
                        <a:gd name="connsiteX9" fmla="*/ 144793 w 849323"/>
                        <a:gd name="connsiteY9" fmla="*/ 45420 h 398585"/>
                        <a:gd name="connsiteX10" fmla="*/ 79888 w 849323"/>
                        <a:gd name="connsiteY10" fmla="*/ 65665 h 398585"/>
                        <a:gd name="connsiteX11" fmla="*/ 33004 w 849323"/>
                        <a:gd name="connsiteY11" fmla="*/ 132098 h 398585"/>
                        <a:gd name="connsiteX12" fmla="*/ 1849 w 849323"/>
                        <a:gd name="connsiteY12" fmla="*/ 129586 h 398585"/>
                        <a:gd name="connsiteX0" fmla="*/ 3298 w 850772"/>
                        <a:gd name="connsiteY0" fmla="*/ 115469 h 384468"/>
                        <a:gd name="connsiteX1" fmla="*/ 115693 w 850772"/>
                        <a:gd name="connsiteY1" fmla="*/ 226 h 384468"/>
                        <a:gd name="connsiteX2" fmla="*/ 512256 w 850772"/>
                        <a:gd name="connsiteY2" fmla="*/ 89589 h 384468"/>
                        <a:gd name="connsiteX3" fmla="*/ 814181 w 850772"/>
                        <a:gd name="connsiteY3" fmla="*/ 210359 h 384468"/>
                        <a:gd name="connsiteX4" fmla="*/ 846593 w 850772"/>
                        <a:gd name="connsiteY4" fmla="*/ 374261 h 384468"/>
                        <a:gd name="connsiteX5" fmla="*/ 823979 w 850772"/>
                        <a:gd name="connsiteY5" fmla="*/ 353157 h 384468"/>
                        <a:gd name="connsiteX6" fmla="*/ 793996 w 850772"/>
                        <a:gd name="connsiteY6" fmla="*/ 238751 h 384468"/>
                        <a:gd name="connsiteX7" fmla="*/ 572641 w 850772"/>
                        <a:gd name="connsiteY7" fmla="*/ 141348 h 384468"/>
                        <a:gd name="connsiteX8" fmla="*/ 262090 w 850772"/>
                        <a:gd name="connsiteY8" fmla="*/ 55084 h 384468"/>
                        <a:gd name="connsiteX9" fmla="*/ 146242 w 850772"/>
                        <a:gd name="connsiteY9" fmla="*/ 31303 h 384468"/>
                        <a:gd name="connsiteX10" fmla="*/ 81337 w 850772"/>
                        <a:gd name="connsiteY10" fmla="*/ 51548 h 384468"/>
                        <a:gd name="connsiteX11" fmla="*/ 34453 w 850772"/>
                        <a:gd name="connsiteY11" fmla="*/ 117981 h 384468"/>
                        <a:gd name="connsiteX12" fmla="*/ 3298 w 850772"/>
                        <a:gd name="connsiteY12" fmla="*/ 115469 h 384468"/>
                        <a:gd name="connsiteX0" fmla="*/ 3684 w 851158"/>
                        <a:gd name="connsiteY0" fmla="*/ 113297 h 382296"/>
                        <a:gd name="connsiteX1" fmla="*/ 122612 w 851158"/>
                        <a:gd name="connsiteY1" fmla="*/ 232 h 382296"/>
                        <a:gd name="connsiteX2" fmla="*/ 512642 w 851158"/>
                        <a:gd name="connsiteY2" fmla="*/ 87417 h 382296"/>
                        <a:gd name="connsiteX3" fmla="*/ 814567 w 851158"/>
                        <a:gd name="connsiteY3" fmla="*/ 208187 h 382296"/>
                        <a:gd name="connsiteX4" fmla="*/ 846979 w 851158"/>
                        <a:gd name="connsiteY4" fmla="*/ 372089 h 382296"/>
                        <a:gd name="connsiteX5" fmla="*/ 824365 w 851158"/>
                        <a:gd name="connsiteY5" fmla="*/ 350985 h 382296"/>
                        <a:gd name="connsiteX6" fmla="*/ 794382 w 851158"/>
                        <a:gd name="connsiteY6" fmla="*/ 236579 h 382296"/>
                        <a:gd name="connsiteX7" fmla="*/ 573027 w 851158"/>
                        <a:gd name="connsiteY7" fmla="*/ 139176 h 382296"/>
                        <a:gd name="connsiteX8" fmla="*/ 262476 w 851158"/>
                        <a:gd name="connsiteY8" fmla="*/ 52912 h 382296"/>
                        <a:gd name="connsiteX9" fmla="*/ 146628 w 851158"/>
                        <a:gd name="connsiteY9" fmla="*/ 29131 h 382296"/>
                        <a:gd name="connsiteX10" fmla="*/ 81723 w 851158"/>
                        <a:gd name="connsiteY10" fmla="*/ 49376 h 382296"/>
                        <a:gd name="connsiteX11" fmla="*/ 34839 w 851158"/>
                        <a:gd name="connsiteY11" fmla="*/ 115809 h 382296"/>
                        <a:gd name="connsiteX12" fmla="*/ 3684 w 851158"/>
                        <a:gd name="connsiteY12" fmla="*/ 113297 h 382296"/>
                        <a:gd name="connsiteX0" fmla="*/ 3617 w 851091"/>
                        <a:gd name="connsiteY0" fmla="*/ 113297 h 382296"/>
                        <a:gd name="connsiteX1" fmla="*/ 122545 w 851091"/>
                        <a:gd name="connsiteY1" fmla="*/ 232 h 382296"/>
                        <a:gd name="connsiteX2" fmla="*/ 512575 w 851091"/>
                        <a:gd name="connsiteY2" fmla="*/ 87417 h 382296"/>
                        <a:gd name="connsiteX3" fmla="*/ 814500 w 851091"/>
                        <a:gd name="connsiteY3" fmla="*/ 208187 h 382296"/>
                        <a:gd name="connsiteX4" fmla="*/ 846912 w 851091"/>
                        <a:gd name="connsiteY4" fmla="*/ 372089 h 382296"/>
                        <a:gd name="connsiteX5" fmla="*/ 824298 w 851091"/>
                        <a:gd name="connsiteY5" fmla="*/ 350985 h 382296"/>
                        <a:gd name="connsiteX6" fmla="*/ 794315 w 851091"/>
                        <a:gd name="connsiteY6" fmla="*/ 236579 h 382296"/>
                        <a:gd name="connsiteX7" fmla="*/ 572960 w 851091"/>
                        <a:gd name="connsiteY7" fmla="*/ 139176 h 382296"/>
                        <a:gd name="connsiteX8" fmla="*/ 262409 w 851091"/>
                        <a:gd name="connsiteY8" fmla="*/ 52912 h 382296"/>
                        <a:gd name="connsiteX9" fmla="*/ 146561 w 851091"/>
                        <a:gd name="connsiteY9" fmla="*/ 29131 h 382296"/>
                        <a:gd name="connsiteX10" fmla="*/ 76212 w 851091"/>
                        <a:gd name="connsiteY10" fmla="*/ 54820 h 382296"/>
                        <a:gd name="connsiteX11" fmla="*/ 34772 w 851091"/>
                        <a:gd name="connsiteY11" fmla="*/ 115809 h 382296"/>
                        <a:gd name="connsiteX12" fmla="*/ 3617 w 851091"/>
                        <a:gd name="connsiteY12" fmla="*/ 113297 h 382296"/>
                        <a:gd name="connsiteX0" fmla="*/ 3617 w 851091"/>
                        <a:gd name="connsiteY0" fmla="*/ 113297 h 387717"/>
                        <a:gd name="connsiteX1" fmla="*/ 122545 w 851091"/>
                        <a:gd name="connsiteY1" fmla="*/ 232 h 387717"/>
                        <a:gd name="connsiteX2" fmla="*/ 512575 w 851091"/>
                        <a:gd name="connsiteY2" fmla="*/ 87417 h 387717"/>
                        <a:gd name="connsiteX3" fmla="*/ 814500 w 851091"/>
                        <a:gd name="connsiteY3" fmla="*/ 208187 h 387717"/>
                        <a:gd name="connsiteX4" fmla="*/ 846912 w 851091"/>
                        <a:gd name="connsiteY4" fmla="*/ 378621 h 387717"/>
                        <a:gd name="connsiteX5" fmla="*/ 824298 w 851091"/>
                        <a:gd name="connsiteY5" fmla="*/ 350985 h 387717"/>
                        <a:gd name="connsiteX6" fmla="*/ 794315 w 851091"/>
                        <a:gd name="connsiteY6" fmla="*/ 236579 h 387717"/>
                        <a:gd name="connsiteX7" fmla="*/ 572960 w 851091"/>
                        <a:gd name="connsiteY7" fmla="*/ 139176 h 387717"/>
                        <a:gd name="connsiteX8" fmla="*/ 262409 w 851091"/>
                        <a:gd name="connsiteY8" fmla="*/ 52912 h 387717"/>
                        <a:gd name="connsiteX9" fmla="*/ 146561 w 851091"/>
                        <a:gd name="connsiteY9" fmla="*/ 29131 h 387717"/>
                        <a:gd name="connsiteX10" fmla="*/ 76212 w 851091"/>
                        <a:gd name="connsiteY10" fmla="*/ 54820 h 387717"/>
                        <a:gd name="connsiteX11" fmla="*/ 34772 w 851091"/>
                        <a:gd name="connsiteY11" fmla="*/ 115809 h 387717"/>
                        <a:gd name="connsiteX12" fmla="*/ 3617 w 851091"/>
                        <a:gd name="connsiteY12" fmla="*/ 113297 h 387717"/>
                        <a:gd name="connsiteX0" fmla="*/ 3617 w 851018"/>
                        <a:gd name="connsiteY0" fmla="*/ 113297 h 390928"/>
                        <a:gd name="connsiteX1" fmla="*/ 122545 w 851018"/>
                        <a:gd name="connsiteY1" fmla="*/ 232 h 390928"/>
                        <a:gd name="connsiteX2" fmla="*/ 512575 w 851018"/>
                        <a:gd name="connsiteY2" fmla="*/ 87417 h 390928"/>
                        <a:gd name="connsiteX3" fmla="*/ 814500 w 851018"/>
                        <a:gd name="connsiteY3" fmla="*/ 208187 h 390928"/>
                        <a:gd name="connsiteX4" fmla="*/ 846912 w 851018"/>
                        <a:gd name="connsiteY4" fmla="*/ 378621 h 390928"/>
                        <a:gd name="connsiteX5" fmla="*/ 825387 w 851018"/>
                        <a:gd name="connsiteY5" fmla="*/ 361873 h 390928"/>
                        <a:gd name="connsiteX6" fmla="*/ 794315 w 851018"/>
                        <a:gd name="connsiteY6" fmla="*/ 236579 h 390928"/>
                        <a:gd name="connsiteX7" fmla="*/ 572960 w 851018"/>
                        <a:gd name="connsiteY7" fmla="*/ 139176 h 390928"/>
                        <a:gd name="connsiteX8" fmla="*/ 262409 w 851018"/>
                        <a:gd name="connsiteY8" fmla="*/ 52912 h 390928"/>
                        <a:gd name="connsiteX9" fmla="*/ 146561 w 851018"/>
                        <a:gd name="connsiteY9" fmla="*/ 29131 h 390928"/>
                        <a:gd name="connsiteX10" fmla="*/ 76212 w 851018"/>
                        <a:gd name="connsiteY10" fmla="*/ 54820 h 390928"/>
                        <a:gd name="connsiteX11" fmla="*/ 34772 w 851018"/>
                        <a:gd name="connsiteY11" fmla="*/ 115809 h 390928"/>
                        <a:gd name="connsiteX12" fmla="*/ 3617 w 851018"/>
                        <a:gd name="connsiteY12" fmla="*/ 113297 h 390928"/>
                        <a:gd name="connsiteX0" fmla="*/ 3617 w 866567"/>
                        <a:gd name="connsiteY0" fmla="*/ 113297 h 373000"/>
                        <a:gd name="connsiteX1" fmla="*/ 122545 w 866567"/>
                        <a:gd name="connsiteY1" fmla="*/ 232 h 373000"/>
                        <a:gd name="connsiteX2" fmla="*/ 512575 w 866567"/>
                        <a:gd name="connsiteY2" fmla="*/ 87417 h 373000"/>
                        <a:gd name="connsiteX3" fmla="*/ 814500 w 866567"/>
                        <a:gd name="connsiteY3" fmla="*/ 208187 h 373000"/>
                        <a:gd name="connsiteX4" fmla="*/ 866491 w 866567"/>
                        <a:gd name="connsiteY4" fmla="*/ 349443 h 373000"/>
                        <a:gd name="connsiteX5" fmla="*/ 825387 w 866567"/>
                        <a:gd name="connsiteY5" fmla="*/ 361873 h 373000"/>
                        <a:gd name="connsiteX6" fmla="*/ 794315 w 866567"/>
                        <a:gd name="connsiteY6" fmla="*/ 236579 h 373000"/>
                        <a:gd name="connsiteX7" fmla="*/ 572960 w 866567"/>
                        <a:gd name="connsiteY7" fmla="*/ 139176 h 373000"/>
                        <a:gd name="connsiteX8" fmla="*/ 262409 w 866567"/>
                        <a:gd name="connsiteY8" fmla="*/ 52912 h 373000"/>
                        <a:gd name="connsiteX9" fmla="*/ 146561 w 866567"/>
                        <a:gd name="connsiteY9" fmla="*/ 29131 h 373000"/>
                        <a:gd name="connsiteX10" fmla="*/ 76212 w 866567"/>
                        <a:gd name="connsiteY10" fmla="*/ 54820 h 373000"/>
                        <a:gd name="connsiteX11" fmla="*/ 34772 w 866567"/>
                        <a:gd name="connsiteY11" fmla="*/ 115809 h 373000"/>
                        <a:gd name="connsiteX12" fmla="*/ 3617 w 866567"/>
                        <a:gd name="connsiteY12" fmla="*/ 113297 h 373000"/>
                        <a:gd name="connsiteX0" fmla="*/ 3617 w 867450"/>
                        <a:gd name="connsiteY0" fmla="*/ 113297 h 372087"/>
                        <a:gd name="connsiteX1" fmla="*/ 122545 w 867450"/>
                        <a:gd name="connsiteY1" fmla="*/ 232 h 372087"/>
                        <a:gd name="connsiteX2" fmla="*/ 512575 w 867450"/>
                        <a:gd name="connsiteY2" fmla="*/ 87417 h 372087"/>
                        <a:gd name="connsiteX3" fmla="*/ 814500 w 867450"/>
                        <a:gd name="connsiteY3" fmla="*/ 208187 h 372087"/>
                        <a:gd name="connsiteX4" fmla="*/ 866491 w 867450"/>
                        <a:gd name="connsiteY4" fmla="*/ 349443 h 372087"/>
                        <a:gd name="connsiteX5" fmla="*/ 844196 w 867450"/>
                        <a:gd name="connsiteY5" fmla="*/ 360546 h 372087"/>
                        <a:gd name="connsiteX6" fmla="*/ 794315 w 867450"/>
                        <a:gd name="connsiteY6" fmla="*/ 236579 h 372087"/>
                        <a:gd name="connsiteX7" fmla="*/ 572960 w 867450"/>
                        <a:gd name="connsiteY7" fmla="*/ 139176 h 372087"/>
                        <a:gd name="connsiteX8" fmla="*/ 262409 w 867450"/>
                        <a:gd name="connsiteY8" fmla="*/ 52912 h 372087"/>
                        <a:gd name="connsiteX9" fmla="*/ 146561 w 867450"/>
                        <a:gd name="connsiteY9" fmla="*/ 29131 h 372087"/>
                        <a:gd name="connsiteX10" fmla="*/ 76212 w 867450"/>
                        <a:gd name="connsiteY10" fmla="*/ 54820 h 372087"/>
                        <a:gd name="connsiteX11" fmla="*/ 34772 w 867450"/>
                        <a:gd name="connsiteY11" fmla="*/ 115809 h 372087"/>
                        <a:gd name="connsiteX12" fmla="*/ 3617 w 867450"/>
                        <a:gd name="connsiteY12" fmla="*/ 113297 h 372087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2960 w 867487"/>
                        <a:gd name="connsiteY7" fmla="*/ 139176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62409 w 867487"/>
                        <a:gd name="connsiteY8" fmla="*/ 52912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46561 w 867487"/>
                        <a:gd name="connsiteY9" fmla="*/ 29131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17 w 867487"/>
                        <a:gd name="connsiteY0" fmla="*/ 113297 h 371040"/>
                        <a:gd name="connsiteX1" fmla="*/ 122545 w 867487"/>
                        <a:gd name="connsiteY1" fmla="*/ 232 h 371040"/>
                        <a:gd name="connsiteX2" fmla="*/ 512575 w 867487"/>
                        <a:gd name="connsiteY2" fmla="*/ 87417 h 371040"/>
                        <a:gd name="connsiteX3" fmla="*/ 814500 w 867487"/>
                        <a:gd name="connsiteY3" fmla="*/ 208187 h 371040"/>
                        <a:gd name="connsiteX4" fmla="*/ 866491 w 867487"/>
                        <a:gd name="connsiteY4" fmla="*/ 349443 h 371040"/>
                        <a:gd name="connsiteX5" fmla="*/ 844196 w 867487"/>
                        <a:gd name="connsiteY5" fmla="*/ 360546 h 371040"/>
                        <a:gd name="connsiteX6" fmla="*/ 789630 w 867487"/>
                        <a:gd name="connsiteY6" fmla="*/ 251336 h 371040"/>
                        <a:gd name="connsiteX7" fmla="*/ 575789 w 867487"/>
                        <a:gd name="connsiteY7" fmla="*/ 157100 h 371040"/>
                        <a:gd name="connsiteX8" fmla="*/ 272756 w 867487"/>
                        <a:gd name="connsiteY8" fmla="*/ 73998 h 371040"/>
                        <a:gd name="connsiteX9" fmla="*/ 158690 w 867487"/>
                        <a:gd name="connsiteY9" fmla="*/ 54489 h 371040"/>
                        <a:gd name="connsiteX10" fmla="*/ 76212 w 867487"/>
                        <a:gd name="connsiteY10" fmla="*/ 54820 h 371040"/>
                        <a:gd name="connsiteX11" fmla="*/ 34772 w 867487"/>
                        <a:gd name="connsiteY11" fmla="*/ 115809 h 371040"/>
                        <a:gd name="connsiteX12" fmla="*/ 3617 w 867487"/>
                        <a:gd name="connsiteY12" fmla="*/ 113297 h 371040"/>
                        <a:gd name="connsiteX0" fmla="*/ 3690 w 867560"/>
                        <a:gd name="connsiteY0" fmla="*/ 113297 h 371040"/>
                        <a:gd name="connsiteX1" fmla="*/ 122618 w 867560"/>
                        <a:gd name="connsiteY1" fmla="*/ 232 h 371040"/>
                        <a:gd name="connsiteX2" fmla="*/ 512648 w 867560"/>
                        <a:gd name="connsiteY2" fmla="*/ 87417 h 371040"/>
                        <a:gd name="connsiteX3" fmla="*/ 814573 w 867560"/>
                        <a:gd name="connsiteY3" fmla="*/ 208187 h 371040"/>
                        <a:gd name="connsiteX4" fmla="*/ 866564 w 867560"/>
                        <a:gd name="connsiteY4" fmla="*/ 349443 h 371040"/>
                        <a:gd name="connsiteX5" fmla="*/ 844269 w 867560"/>
                        <a:gd name="connsiteY5" fmla="*/ 360546 h 371040"/>
                        <a:gd name="connsiteX6" fmla="*/ 789703 w 867560"/>
                        <a:gd name="connsiteY6" fmla="*/ 251336 h 371040"/>
                        <a:gd name="connsiteX7" fmla="*/ 575862 w 867560"/>
                        <a:gd name="connsiteY7" fmla="*/ 157100 h 371040"/>
                        <a:gd name="connsiteX8" fmla="*/ 272829 w 867560"/>
                        <a:gd name="connsiteY8" fmla="*/ 73998 h 371040"/>
                        <a:gd name="connsiteX9" fmla="*/ 158763 w 867560"/>
                        <a:gd name="connsiteY9" fmla="*/ 54489 h 371040"/>
                        <a:gd name="connsiteX10" fmla="*/ 82155 w 867560"/>
                        <a:gd name="connsiteY10" fmla="*/ 74463 h 371040"/>
                        <a:gd name="connsiteX11" fmla="*/ 34845 w 867560"/>
                        <a:gd name="connsiteY11" fmla="*/ 115809 h 371040"/>
                        <a:gd name="connsiteX12" fmla="*/ 3690 w 867560"/>
                        <a:gd name="connsiteY12" fmla="*/ 113297 h 371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67560" h="371040">
                          <a:moveTo>
                            <a:pt x="3690" y="113297"/>
                          </a:moveTo>
                          <a:cubicBezTo>
                            <a:pt x="18319" y="94034"/>
                            <a:pt x="37792" y="4545"/>
                            <a:pt x="122618" y="232"/>
                          </a:cubicBezTo>
                          <a:cubicBezTo>
                            <a:pt x="207444" y="-4081"/>
                            <a:pt x="397322" y="52758"/>
                            <a:pt x="512648" y="87417"/>
                          </a:cubicBezTo>
                          <a:cubicBezTo>
                            <a:pt x="627974" y="122076"/>
                            <a:pt x="755587" y="164516"/>
                            <a:pt x="814573" y="208187"/>
                          </a:cubicBezTo>
                          <a:cubicBezTo>
                            <a:pt x="873559" y="251858"/>
                            <a:pt x="861615" y="324050"/>
                            <a:pt x="866564" y="349443"/>
                          </a:cubicBezTo>
                          <a:cubicBezTo>
                            <a:pt x="871513" y="374836"/>
                            <a:pt x="857079" y="376897"/>
                            <a:pt x="844269" y="360546"/>
                          </a:cubicBezTo>
                          <a:cubicBezTo>
                            <a:pt x="831459" y="344195"/>
                            <a:pt x="834437" y="285244"/>
                            <a:pt x="789703" y="251336"/>
                          </a:cubicBezTo>
                          <a:cubicBezTo>
                            <a:pt x="744969" y="217428"/>
                            <a:pt x="662008" y="186656"/>
                            <a:pt x="575862" y="157100"/>
                          </a:cubicBezTo>
                          <a:cubicBezTo>
                            <a:pt x="489716" y="127544"/>
                            <a:pt x="342346" y="91100"/>
                            <a:pt x="272829" y="73998"/>
                          </a:cubicBezTo>
                          <a:cubicBezTo>
                            <a:pt x="203313" y="56896"/>
                            <a:pt x="190703" y="54897"/>
                            <a:pt x="158763" y="54489"/>
                          </a:cubicBezTo>
                          <a:cubicBezTo>
                            <a:pt x="126823" y="54081"/>
                            <a:pt x="95705" y="59472"/>
                            <a:pt x="82155" y="74463"/>
                          </a:cubicBezTo>
                          <a:cubicBezTo>
                            <a:pt x="68605" y="89454"/>
                            <a:pt x="47923" y="109337"/>
                            <a:pt x="34845" y="115809"/>
                          </a:cubicBezTo>
                          <a:cubicBezTo>
                            <a:pt x="21768" y="122281"/>
                            <a:pt x="-10939" y="132560"/>
                            <a:pt x="3690" y="11329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  <p:sp>
                  <p:nvSpPr>
                    <p:cNvPr id="95" name="Volný tvar 71">
                      <a:extLst>
                        <a:ext uri="{FF2B5EF4-FFF2-40B4-BE49-F238E27FC236}">
                          <a16:creationId xmlns:a16="http://schemas.microsoft.com/office/drawing/2014/main" id="{B2E9EDA8-93AD-23C9-D5DE-9129DBA83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3369" y="2983739"/>
                      <a:ext cx="1212851" cy="397635"/>
                    </a:xfrm>
                    <a:custGeom>
                      <a:avLst/>
                      <a:gdLst>
                        <a:gd name="connsiteX0" fmla="*/ 0 w 1254347"/>
                        <a:gd name="connsiteY0" fmla="*/ 32437 h 414862"/>
                        <a:gd name="connsiteX1" fmla="*/ 250031 w 1254347"/>
                        <a:gd name="connsiteY1" fmla="*/ 108637 h 414862"/>
                        <a:gd name="connsiteX2" fmla="*/ 1188244 w 1254347"/>
                        <a:gd name="connsiteY2" fmla="*/ 401531 h 414862"/>
                        <a:gd name="connsiteX3" fmla="*/ 1152525 w 1254347"/>
                        <a:gd name="connsiteY3" fmla="*/ 353906 h 414862"/>
                        <a:gd name="connsiteX4" fmla="*/ 959644 w 1254347"/>
                        <a:gd name="connsiteY4" fmla="*/ 253893 h 414862"/>
                        <a:gd name="connsiteX5" fmla="*/ 640556 w 1254347"/>
                        <a:gd name="connsiteY5" fmla="*/ 151499 h 414862"/>
                        <a:gd name="connsiteX6" fmla="*/ 378619 w 1254347"/>
                        <a:gd name="connsiteY6" fmla="*/ 63393 h 414862"/>
                        <a:gd name="connsiteX7" fmla="*/ 169069 w 1254347"/>
                        <a:gd name="connsiteY7" fmla="*/ 11006 h 414862"/>
                        <a:gd name="connsiteX8" fmla="*/ 54769 w 1254347"/>
                        <a:gd name="connsiteY8" fmla="*/ 1481 h 414862"/>
                        <a:gd name="connsiteX9" fmla="*/ 0 w 1254347"/>
                        <a:gd name="connsiteY9" fmla="*/ 32437 h 414862"/>
                        <a:gd name="connsiteX0" fmla="*/ 0 w 1209971"/>
                        <a:gd name="connsiteY0" fmla="*/ 32437 h 406480"/>
                        <a:gd name="connsiteX1" fmla="*/ 250031 w 1209971"/>
                        <a:gd name="connsiteY1" fmla="*/ 108637 h 406480"/>
                        <a:gd name="connsiteX2" fmla="*/ 1188244 w 1209971"/>
                        <a:gd name="connsiteY2" fmla="*/ 401531 h 406480"/>
                        <a:gd name="connsiteX3" fmla="*/ 1152525 w 1209971"/>
                        <a:gd name="connsiteY3" fmla="*/ 353906 h 406480"/>
                        <a:gd name="connsiteX4" fmla="*/ 959644 w 1209971"/>
                        <a:gd name="connsiteY4" fmla="*/ 253893 h 406480"/>
                        <a:gd name="connsiteX5" fmla="*/ 640556 w 1209971"/>
                        <a:gd name="connsiteY5" fmla="*/ 151499 h 406480"/>
                        <a:gd name="connsiteX6" fmla="*/ 378619 w 1209971"/>
                        <a:gd name="connsiteY6" fmla="*/ 63393 h 406480"/>
                        <a:gd name="connsiteX7" fmla="*/ 169069 w 1209971"/>
                        <a:gd name="connsiteY7" fmla="*/ 11006 h 406480"/>
                        <a:gd name="connsiteX8" fmla="*/ 54769 w 1209971"/>
                        <a:gd name="connsiteY8" fmla="*/ 1481 h 406480"/>
                        <a:gd name="connsiteX9" fmla="*/ 0 w 1209971"/>
                        <a:gd name="connsiteY9" fmla="*/ 32437 h 406480"/>
                        <a:gd name="connsiteX0" fmla="*/ 0 w 1186948"/>
                        <a:gd name="connsiteY0" fmla="*/ 32437 h 399893"/>
                        <a:gd name="connsiteX1" fmla="*/ 250031 w 1186948"/>
                        <a:gd name="connsiteY1" fmla="*/ 108637 h 399893"/>
                        <a:gd name="connsiteX2" fmla="*/ 1157287 w 1186948"/>
                        <a:gd name="connsiteY2" fmla="*/ 394388 h 399893"/>
                        <a:gd name="connsiteX3" fmla="*/ 1152525 w 1186948"/>
                        <a:gd name="connsiteY3" fmla="*/ 353906 h 399893"/>
                        <a:gd name="connsiteX4" fmla="*/ 959644 w 1186948"/>
                        <a:gd name="connsiteY4" fmla="*/ 253893 h 399893"/>
                        <a:gd name="connsiteX5" fmla="*/ 640556 w 1186948"/>
                        <a:gd name="connsiteY5" fmla="*/ 151499 h 399893"/>
                        <a:gd name="connsiteX6" fmla="*/ 378619 w 1186948"/>
                        <a:gd name="connsiteY6" fmla="*/ 63393 h 399893"/>
                        <a:gd name="connsiteX7" fmla="*/ 169069 w 1186948"/>
                        <a:gd name="connsiteY7" fmla="*/ 11006 h 399893"/>
                        <a:gd name="connsiteX8" fmla="*/ 54769 w 1186948"/>
                        <a:gd name="connsiteY8" fmla="*/ 1481 h 399893"/>
                        <a:gd name="connsiteX9" fmla="*/ 0 w 1186948"/>
                        <a:gd name="connsiteY9" fmla="*/ 32437 h 399893"/>
                        <a:gd name="connsiteX0" fmla="*/ 0 w 1230621"/>
                        <a:gd name="connsiteY0" fmla="*/ 32437 h 404167"/>
                        <a:gd name="connsiteX1" fmla="*/ 250031 w 1230621"/>
                        <a:gd name="connsiteY1" fmla="*/ 108637 h 404167"/>
                        <a:gd name="connsiteX2" fmla="*/ 1157287 w 1230621"/>
                        <a:gd name="connsiteY2" fmla="*/ 394388 h 404167"/>
                        <a:gd name="connsiteX3" fmla="*/ 1152525 w 1230621"/>
                        <a:gd name="connsiteY3" fmla="*/ 330093 h 404167"/>
                        <a:gd name="connsiteX4" fmla="*/ 959644 w 1230621"/>
                        <a:gd name="connsiteY4" fmla="*/ 253893 h 404167"/>
                        <a:gd name="connsiteX5" fmla="*/ 640556 w 1230621"/>
                        <a:gd name="connsiteY5" fmla="*/ 151499 h 404167"/>
                        <a:gd name="connsiteX6" fmla="*/ 378619 w 1230621"/>
                        <a:gd name="connsiteY6" fmla="*/ 63393 h 404167"/>
                        <a:gd name="connsiteX7" fmla="*/ 169069 w 1230621"/>
                        <a:gd name="connsiteY7" fmla="*/ 11006 h 404167"/>
                        <a:gd name="connsiteX8" fmla="*/ 54769 w 1230621"/>
                        <a:gd name="connsiteY8" fmla="*/ 1481 h 404167"/>
                        <a:gd name="connsiteX9" fmla="*/ 0 w 1230621"/>
                        <a:gd name="connsiteY9" fmla="*/ 32437 h 404167"/>
                        <a:gd name="connsiteX0" fmla="*/ 0 w 1152536"/>
                        <a:gd name="connsiteY0" fmla="*/ 32437 h 349699"/>
                        <a:gd name="connsiteX1" fmla="*/ 250031 w 1152536"/>
                        <a:gd name="connsiteY1" fmla="*/ 108637 h 349699"/>
                        <a:gd name="connsiteX2" fmla="*/ 964406 w 1152536"/>
                        <a:gd name="connsiteY2" fmla="*/ 330094 h 349699"/>
                        <a:gd name="connsiteX3" fmla="*/ 1152525 w 1152536"/>
                        <a:gd name="connsiteY3" fmla="*/ 330093 h 349699"/>
                        <a:gd name="connsiteX4" fmla="*/ 959644 w 1152536"/>
                        <a:gd name="connsiteY4" fmla="*/ 253893 h 349699"/>
                        <a:gd name="connsiteX5" fmla="*/ 640556 w 1152536"/>
                        <a:gd name="connsiteY5" fmla="*/ 151499 h 349699"/>
                        <a:gd name="connsiteX6" fmla="*/ 378619 w 1152536"/>
                        <a:gd name="connsiteY6" fmla="*/ 63393 h 349699"/>
                        <a:gd name="connsiteX7" fmla="*/ 169069 w 1152536"/>
                        <a:gd name="connsiteY7" fmla="*/ 11006 h 349699"/>
                        <a:gd name="connsiteX8" fmla="*/ 54769 w 1152536"/>
                        <a:gd name="connsiteY8" fmla="*/ 1481 h 349699"/>
                        <a:gd name="connsiteX9" fmla="*/ 0 w 1152536"/>
                        <a:gd name="connsiteY9" fmla="*/ 32437 h 349699"/>
                        <a:gd name="connsiteX0" fmla="*/ 0 w 1193981"/>
                        <a:gd name="connsiteY0" fmla="*/ 32437 h 396769"/>
                        <a:gd name="connsiteX1" fmla="*/ 250031 w 1193981"/>
                        <a:gd name="connsiteY1" fmla="*/ 108637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193981"/>
                        <a:gd name="connsiteY0" fmla="*/ 32437 h 396769"/>
                        <a:gd name="connsiteX1" fmla="*/ 247650 w 1193981"/>
                        <a:gd name="connsiteY1" fmla="*/ 113399 h 396769"/>
                        <a:gd name="connsiteX2" fmla="*/ 964406 w 1193981"/>
                        <a:gd name="connsiteY2" fmla="*/ 330094 h 396769"/>
                        <a:gd name="connsiteX3" fmla="*/ 1178719 w 1193981"/>
                        <a:gd name="connsiteY3" fmla="*/ 396769 h 396769"/>
                        <a:gd name="connsiteX4" fmla="*/ 1152525 w 1193981"/>
                        <a:gd name="connsiteY4" fmla="*/ 330093 h 396769"/>
                        <a:gd name="connsiteX5" fmla="*/ 959644 w 1193981"/>
                        <a:gd name="connsiteY5" fmla="*/ 253893 h 396769"/>
                        <a:gd name="connsiteX6" fmla="*/ 640556 w 1193981"/>
                        <a:gd name="connsiteY6" fmla="*/ 151499 h 396769"/>
                        <a:gd name="connsiteX7" fmla="*/ 378619 w 1193981"/>
                        <a:gd name="connsiteY7" fmla="*/ 63393 h 396769"/>
                        <a:gd name="connsiteX8" fmla="*/ 169069 w 1193981"/>
                        <a:gd name="connsiteY8" fmla="*/ 11006 h 396769"/>
                        <a:gd name="connsiteX9" fmla="*/ 54769 w 1193981"/>
                        <a:gd name="connsiteY9" fmla="*/ 1481 h 396769"/>
                        <a:gd name="connsiteX10" fmla="*/ 0 w 1193981"/>
                        <a:gd name="connsiteY10" fmla="*/ 32437 h 396769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59606 w 1213031"/>
                        <a:gd name="connsiteY6" fmla="*/ 152364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3031"/>
                        <a:gd name="connsiteY0" fmla="*/ 45208 h 397634"/>
                        <a:gd name="connsiteX1" fmla="*/ 266700 w 1213031"/>
                        <a:gd name="connsiteY1" fmla="*/ 114264 h 397634"/>
                        <a:gd name="connsiteX2" fmla="*/ 983456 w 1213031"/>
                        <a:gd name="connsiteY2" fmla="*/ 330959 h 397634"/>
                        <a:gd name="connsiteX3" fmla="*/ 1197769 w 1213031"/>
                        <a:gd name="connsiteY3" fmla="*/ 397634 h 397634"/>
                        <a:gd name="connsiteX4" fmla="*/ 1171575 w 1213031"/>
                        <a:gd name="connsiteY4" fmla="*/ 330958 h 397634"/>
                        <a:gd name="connsiteX5" fmla="*/ 978694 w 1213031"/>
                        <a:gd name="connsiteY5" fmla="*/ 254758 h 397634"/>
                        <a:gd name="connsiteX6" fmla="*/ 666750 w 1213031"/>
                        <a:gd name="connsiteY6" fmla="*/ 140458 h 397634"/>
                        <a:gd name="connsiteX7" fmla="*/ 397669 w 1213031"/>
                        <a:gd name="connsiteY7" fmla="*/ 64258 h 397634"/>
                        <a:gd name="connsiteX8" fmla="*/ 188119 w 1213031"/>
                        <a:gd name="connsiteY8" fmla="*/ 11871 h 397634"/>
                        <a:gd name="connsiteX9" fmla="*/ 73819 w 1213031"/>
                        <a:gd name="connsiteY9" fmla="*/ 2346 h 397634"/>
                        <a:gd name="connsiteX10" fmla="*/ 0 w 121303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7669 w 1212851"/>
                        <a:gd name="connsiteY7" fmla="*/ 64258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5208 h 397634"/>
                        <a:gd name="connsiteX1" fmla="*/ 266700 w 1212851"/>
                        <a:gd name="connsiteY1" fmla="*/ 114264 h 397634"/>
                        <a:gd name="connsiteX2" fmla="*/ 983456 w 1212851"/>
                        <a:gd name="connsiteY2" fmla="*/ 330959 h 397634"/>
                        <a:gd name="connsiteX3" fmla="*/ 1197769 w 1212851"/>
                        <a:gd name="connsiteY3" fmla="*/ 397634 h 397634"/>
                        <a:gd name="connsiteX4" fmla="*/ 1171575 w 1212851"/>
                        <a:gd name="connsiteY4" fmla="*/ 330958 h 397634"/>
                        <a:gd name="connsiteX5" fmla="*/ 983456 w 1212851"/>
                        <a:gd name="connsiteY5" fmla="*/ 242852 h 397634"/>
                        <a:gd name="connsiteX6" fmla="*/ 666750 w 1212851"/>
                        <a:gd name="connsiteY6" fmla="*/ 140458 h 397634"/>
                        <a:gd name="connsiteX7" fmla="*/ 392906 w 1212851"/>
                        <a:gd name="connsiteY7" fmla="*/ 57114 h 397634"/>
                        <a:gd name="connsiteX8" fmla="*/ 188119 w 1212851"/>
                        <a:gd name="connsiteY8" fmla="*/ 11871 h 397634"/>
                        <a:gd name="connsiteX9" fmla="*/ 73819 w 1212851"/>
                        <a:gd name="connsiteY9" fmla="*/ 2346 h 397634"/>
                        <a:gd name="connsiteX10" fmla="*/ 0 w 1212851"/>
                        <a:gd name="connsiteY10" fmla="*/ 45208 h 397634"/>
                        <a:gd name="connsiteX0" fmla="*/ 0 w 1212851"/>
                        <a:gd name="connsiteY0" fmla="*/ 49463 h 401889"/>
                        <a:gd name="connsiteX1" fmla="*/ 266700 w 1212851"/>
                        <a:gd name="connsiteY1" fmla="*/ 118519 h 401889"/>
                        <a:gd name="connsiteX2" fmla="*/ 983456 w 1212851"/>
                        <a:gd name="connsiteY2" fmla="*/ 335214 h 401889"/>
                        <a:gd name="connsiteX3" fmla="*/ 1197769 w 1212851"/>
                        <a:gd name="connsiteY3" fmla="*/ 401889 h 401889"/>
                        <a:gd name="connsiteX4" fmla="*/ 1171575 w 1212851"/>
                        <a:gd name="connsiteY4" fmla="*/ 335213 h 401889"/>
                        <a:gd name="connsiteX5" fmla="*/ 983456 w 1212851"/>
                        <a:gd name="connsiteY5" fmla="*/ 247107 h 401889"/>
                        <a:gd name="connsiteX6" fmla="*/ 666750 w 1212851"/>
                        <a:gd name="connsiteY6" fmla="*/ 144713 h 401889"/>
                        <a:gd name="connsiteX7" fmla="*/ 392906 w 1212851"/>
                        <a:gd name="connsiteY7" fmla="*/ 61369 h 401889"/>
                        <a:gd name="connsiteX8" fmla="*/ 216694 w 1212851"/>
                        <a:gd name="connsiteY8" fmla="*/ 6601 h 401889"/>
                        <a:gd name="connsiteX9" fmla="*/ 73819 w 1212851"/>
                        <a:gd name="connsiteY9" fmla="*/ 6601 h 401889"/>
                        <a:gd name="connsiteX10" fmla="*/ 0 w 1212851"/>
                        <a:gd name="connsiteY10" fmla="*/ 49463 h 401889"/>
                        <a:gd name="connsiteX0" fmla="*/ 0 w 1212851"/>
                        <a:gd name="connsiteY0" fmla="*/ 45209 h 397635"/>
                        <a:gd name="connsiteX1" fmla="*/ 266700 w 1212851"/>
                        <a:gd name="connsiteY1" fmla="*/ 114265 h 397635"/>
                        <a:gd name="connsiteX2" fmla="*/ 983456 w 1212851"/>
                        <a:gd name="connsiteY2" fmla="*/ 330960 h 397635"/>
                        <a:gd name="connsiteX3" fmla="*/ 1197769 w 1212851"/>
                        <a:gd name="connsiteY3" fmla="*/ 397635 h 397635"/>
                        <a:gd name="connsiteX4" fmla="*/ 1171575 w 1212851"/>
                        <a:gd name="connsiteY4" fmla="*/ 330959 h 397635"/>
                        <a:gd name="connsiteX5" fmla="*/ 983456 w 1212851"/>
                        <a:gd name="connsiteY5" fmla="*/ 242853 h 397635"/>
                        <a:gd name="connsiteX6" fmla="*/ 666750 w 1212851"/>
                        <a:gd name="connsiteY6" fmla="*/ 140459 h 397635"/>
                        <a:gd name="connsiteX7" fmla="*/ 392906 w 1212851"/>
                        <a:gd name="connsiteY7" fmla="*/ 57115 h 397635"/>
                        <a:gd name="connsiteX8" fmla="*/ 216694 w 1212851"/>
                        <a:gd name="connsiteY8" fmla="*/ 11872 h 397635"/>
                        <a:gd name="connsiteX9" fmla="*/ 73819 w 1212851"/>
                        <a:gd name="connsiteY9" fmla="*/ 2347 h 397635"/>
                        <a:gd name="connsiteX10" fmla="*/ 0 w 1212851"/>
                        <a:gd name="connsiteY10" fmla="*/ 45209 h 3976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12851" h="397635">
                          <a:moveTo>
                            <a:pt x="0" y="45209"/>
                          </a:moveTo>
                          <a:cubicBezTo>
                            <a:pt x="88900" y="68228"/>
                            <a:pt x="102791" y="66640"/>
                            <a:pt x="266700" y="114265"/>
                          </a:cubicBezTo>
                          <a:cubicBezTo>
                            <a:pt x="430609" y="161890"/>
                            <a:pt x="744537" y="258728"/>
                            <a:pt x="983456" y="330960"/>
                          </a:cubicBezTo>
                          <a:cubicBezTo>
                            <a:pt x="1138634" y="378188"/>
                            <a:pt x="1166416" y="397635"/>
                            <a:pt x="1197769" y="397635"/>
                          </a:cubicBezTo>
                          <a:cubicBezTo>
                            <a:pt x="1229122" y="397635"/>
                            <a:pt x="1207294" y="356756"/>
                            <a:pt x="1171575" y="330959"/>
                          </a:cubicBezTo>
                          <a:cubicBezTo>
                            <a:pt x="1135856" y="305162"/>
                            <a:pt x="1067594" y="274603"/>
                            <a:pt x="983456" y="242853"/>
                          </a:cubicBezTo>
                          <a:cubicBezTo>
                            <a:pt x="899319" y="211103"/>
                            <a:pt x="765175" y="171415"/>
                            <a:pt x="666750" y="140459"/>
                          </a:cubicBezTo>
                          <a:cubicBezTo>
                            <a:pt x="568325" y="109503"/>
                            <a:pt x="467915" y="78546"/>
                            <a:pt x="392906" y="57115"/>
                          </a:cubicBezTo>
                          <a:cubicBezTo>
                            <a:pt x="317897" y="35684"/>
                            <a:pt x="270669" y="22191"/>
                            <a:pt x="216694" y="11872"/>
                          </a:cubicBezTo>
                          <a:cubicBezTo>
                            <a:pt x="162719" y="1553"/>
                            <a:pt x="109935" y="-3209"/>
                            <a:pt x="73819" y="2347"/>
                          </a:cubicBezTo>
                          <a:cubicBezTo>
                            <a:pt x="37703" y="7903"/>
                            <a:pt x="11906" y="31517"/>
                            <a:pt x="0" y="4520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b="1"/>
                    </a:p>
                  </p:txBody>
                </p:sp>
              </p:grpSp>
            </p:grpSp>
            <p:sp>
              <p:nvSpPr>
                <p:cNvPr id="88" name="Ovál 87">
                  <a:extLst>
                    <a:ext uri="{FF2B5EF4-FFF2-40B4-BE49-F238E27FC236}">
                      <a16:creationId xmlns:a16="http://schemas.microsoft.com/office/drawing/2014/main" id="{CB1E5C82-B648-B9D5-8F21-BA008C71C4B9}"/>
                    </a:ext>
                  </a:extLst>
                </p:cNvPr>
                <p:cNvSpPr/>
                <p:nvPr/>
              </p:nvSpPr>
              <p:spPr>
                <a:xfrm>
                  <a:off x="4639791" y="2906528"/>
                  <a:ext cx="99748" cy="6022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b="1"/>
                </a:p>
              </p:txBody>
            </p:sp>
          </p:grpSp>
        </p:grpSp>
        <p:sp>
          <p:nvSpPr>
            <p:cNvPr id="157" name="Volný tvar 80">
              <a:extLst>
                <a:ext uri="{FF2B5EF4-FFF2-40B4-BE49-F238E27FC236}">
                  <a16:creationId xmlns:a16="http://schemas.microsoft.com/office/drawing/2014/main" id="{FB92B43D-64EF-C3B2-22E4-159754FC3EA5}"/>
                </a:ext>
              </a:extLst>
            </p:cNvPr>
            <p:cNvSpPr/>
            <p:nvPr/>
          </p:nvSpPr>
          <p:spPr>
            <a:xfrm rot="603163">
              <a:off x="2642813" y="1486844"/>
              <a:ext cx="1321035" cy="881008"/>
            </a:xfrm>
            <a:custGeom>
              <a:avLst/>
              <a:gdLst>
                <a:gd name="connsiteX0" fmla="*/ 0 w 1364064"/>
                <a:gd name="connsiteY0" fmla="*/ 263875 h 859298"/>
                <a:gd name="connsiteX1" fmla="*/ 212651 w 1364064"/>
                <a:gd name="connsiteY1" fmla="*/ 8693 h 859298"/>
                <a:gd name="connsiteX2" fmla="*/ 786809 w 1364064"/>
                <a:gd name="connsiteY2" fmla="*/ 93754 h 859298"/>
                <a:gd name="connsiteX3" fmla="*/ 1329069 w 1364064"/>
                <a:gd name="connsiteY3" fmla="*/ 423363 h 859298"/>
                <a:gd name="connsiteX4" fmla="*/ 1265274 w 1364064"/>
                <a:gd name="connsiteY4" fmla="*/ 859298 h 859298"/>
                <a:gd name="connsiteX0" fmla="*/ 0 w 1349954"/>
                <a:gd name="connsiteY0" fmla="*/ 263875 h 859298"/>
                <a:gd name="connsiteX1" fmla="*/ 212651 w 1349954"/>
                <a:gd name="connsiteY1" fmla="*/ 8693 h 859298"/>
                <a:gd name="connsiteX2" fmla="*/ 786809 w 1349954"/>
                <a:gd name="connsiteY2" fmla="*/ 93754 h 859298"/>
                <a:gd name="connsiteX3" fmla="*/ 1329069 w 1349954"/>
                <a:gd name="connsiteY3" fmla="*/ 423363 h 859298"/>
                <a:gd name="connsiteX4" fmla="*/ 1265274 w 1349954"/>
                <a:gd name="connsiteY4" fmla="*/ 859298 h 859298"/>
                <a:gd name="connsiteX0" fmla="*/ 0 w 1321035"/>
                <a:gd name="connsiteY0" fmla="*/ 263185 h 858608"/>
                <a:gd name="connsiteX1" fmla="*/ 212651 w 1321035"/>
                <a:gd name="connsiteY1" fmla="*/ 8003 h 858608"/>
                <a:gd name="connsiteX2" fmla="*/ 786809 w 1321035"/>
                <a:gd name="connsiteY2" fmla="*/ 93064 h 858608"/>
                <a:gd name="connsiteX3" fmla="*/ 1286539 w 1321035"/>
                <a:gd name="connsiteY3" fmla="*/ 380142 h 858608"/>
                <a:gd name="connsiteX4" fmla="*/ 1265274 w 1321035"/>
                <a:gd name="connsiteY4" fmla="*/ 858608 h 858608"/>
                <a:gd name="connsiteX0" fmla="*/ 0 w 1321035"/>
                <a:gd name="connsiteY0" fmla="*/ 273014 h 868437"/>
                <a:gd name="connsiteX1" fmla="*/ 297712 w 1321035"/>
                <a:gd name="connsiteY1" fmla="*/ 7200 h 868437"/>
                <a:gd name="connsiteX2" fmla="*/ 786809 w 1321035"/>
                <a:gd name="connsiteY2" fmla="*/ 102893 h 868437"/>
                <a:gd name="connsiteX3" fmla="*/ 1286539 w 1321035"/>
                <a:gd name="connsiteY3" fmla="*/ 389971 h 868437"/>
                <a:gd name="connsiteX4" fmla="*/ 1265274 w 1321035"/>
                <a:gd name="connsiteY4" fmla="*/ 868437 h 868437"/>
                <a:gd name="connsiteX0" fmla="*/ 0 w 1321035"/>
                <a:gd name="connsiteY0" fmla="*/ 285585 h 881008"/>
                <a:gd name="connsiteX1" fmla="*/ 297712 w 1321035"/>
                <a:gd name="connsiteY1" fmla="*/ 19771 h 881008"/>
                <a:gd name="connsiteX2" fmla="*/ 818706 w 1321035"/>
                <a:gd name="connsiteY2" fmla="*/ 62302 h 881008"/>
                <a:gd name="connsiteX3" fmla="*/ 1286539 w 1321035"/>
                <a:gd name="connsiteY3" fmla="*/ 402542 h 881008"/>
                <a:gd name="connsiteX4" fmla="*/ 1265274 w 1321035"/>
                <a:gd name="connsiteY4" fmla="*/ 881008 h 88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035" h="881008">
                  <a:moveTo>
                    <a:pt x="0" y="285585"/>
                  </a:moveTo>
                  <a:cubicBezTo>
                    <a:pt x="40758" y="172170"/>
                    <a:pt x="161261" y="56985"/>
                    <a:pt x="297712" y="19771"/>
                  </a:cubicBezTo>
                  <a:cubicBezTo>
                    <a:pt x="434163" y="-17443"/>
                    <a:pt x="653902" y="-1493"/>
                    <a:pt x="818706" y="62302"/>
                  </a:cubicBezTo>
                  <a:cubicBezTo>
                    <a:pt x="983510" y="126097"/>
                    <a:pt x="1206795" y="274951"/>
                    <a:pt x="1286539" y="402542"/>
                  </a:cubicBezTo>
                  <a:cubicBezTo>
                    <a:pt x="1334385" y="583296"/>
                    <a:pt x="1337043" y="726836"/>
                    <a:pt x="1265274" y="881008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Minus 91">
              <a:extLst>
                <a:ext uri="{FF2B5EF4-FFF2-40B4-BE49-F238E27FC236}">
                  <a16:creationId xmlns:a16="http://schemas.microsoft.com/office/drawing/2014/main" id="{B4D8F124-4D6C-CFF6-DE6E-3C98C0EE0350}"/>
                </a:ext>
              </a:extLst>
            </p:cNvPr>
            <p:cNvSpPr/>
            <p:nvPr/>
          </p:nvSpPr>
          <p:spPr>
            <a:xfrm flipH="1">
              <a:off x="2342305" y="1814520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9" name="Volný tvar 93">
              <a:extLst>
                <a:ext uri="{FF2B5EF4-FFF2-40B4-BE49-F238E27FC236}">
                  <a16:creationId xmlns:a16="http://schemas.microsoft.com/office/drawing/2014/main" id="{7B141626-66A3-42B6-9FBF-FDA620DE4F1E}"/>
                </a:ext>
              </a:extLst>
            </p:cNvPr>
            <p:cNvSpPr/>
            <p:nvPr/>
          </p:nvSpPr>
          <p:spPr>
            <a:xfrm>
              <a:off x="1316122" y="1463849"/>
              <a:ext cx="343904" cy="404480"/>
            </a:xfrm>
            <a:custGeom>
              <a:avLst/>
              <a:gdLst>
                <a:gd name="connsiteX0" fmla="*/ 23920 w 513710"/>
                <a:gd name="connsiteY0" fmla="*/ 254240 h 543051"/>
                <a:gd name="connsiteX1" fmla="*/ 59546 w 513710"/>
                <a:gd name="connsiteY1" fmla="*/ 467996 h 543051"/>
                <a:gd name="connsiteX2" fmla="*/ 213925 w 513710"/>
                <a:gd name="connsiteY2" fmla="*/ 527372 h 543051"/>
                <a:gd name="connsiteX3" fmla="*/ 463307 w 513710"/>
                <a:gd name="connsiteY3" fmla="*/ 527372 h 543051"/>
                <a:gd name="connsiteX4" fmla="*/ 510808 w 513710"/>
                <a:gd name="connsiteY4" fmla="*/ 349243 h 543051"/>
                <a:gd name="connsiteX5" fmla="*/ 415806 w 513710"/>
                <a:gd name="connsiteY5" fmla="*/ 337367 h 543051"/>
                <a:gd name="connsiteX6" fmla="*/ 344554 w 513710"/>
                <a:gd name="connsiteY6" fmla="*/ 206739 h 543051"/>
                <a:gd name="connsiteX7" fmla="*/ 249551 w 513710"/>
                <a:gd name="connsiteY7" fmla="*/ 28609 h 543051"/>
                <a:gd name="connsiteX8" fmla="*/ 59546 w 513710"/>
                <a:gd name="connsiteY8" fmla="*/ 4858 h 543051"/>
                <a:gd name="connsiteX9" fmla="*/ 169 w 513710"/>
                <a:gd name="connsiteY9" fmla="*/ 76110 h 543051"/>
                <a:gd name="connsiteX10" fmla="*/ 23920 w 513710"/>
                <a:gd name="connsiteY10" fmla="*/ 254240 h 543051"/>
                <a:gd name="connsiteX0" fmla="*/ 23920 w 513710"/>
                <a:gd name="connsiteY0" fmla="*/ 252495 h 541306"/>
                <a:gd name="connsiteX1" fmla="*/ 59546 w 513710"/>
                <a:gd name="connsiteY1" fmla="*/ 466251 h 541306"/>
                <a:gd name="connsiteX2" fmla="*/ 213925 w 513710"/>
                <a:gd name="connsiteY2" fmla="*/ 525627 h 541306"/>
                <a:gd name="connsiteX3" fmla="*/ 463307 w 513710"/>
                <a:gd name="connsiteY3" fmla="*/ 525627 h 541306"/>
                <a:gd name="connsiteX4" fmla="*/ 510808 w 513710"/>
                <a:gd name="connsiteY4" fmla="*/ 347498 h 541306"/>
                <a:gd name="connsiteX5" fmla="*/ 415806 w 513710"/>
                <a:gd name="connsiteY5" fmla="*/ 335622 h 541306"/>
                <a:gd name="connsiteX6" fmla="*/ 362367 w 513710"/>
                <a:gd name="connsiteY6" fmla="*/ 151555 h 541306"/>
                <a:gd name="connsiteX7" fmla="*/ 249551 w 513710"/>
                <a:gd name="connsiteY7" fmla="*/ 26864 h 541306"/>
                <a:gd name="connsiteX8" fmla="*/ 59546 w 513710"/>
                <a:gd name="connsiteY8" fmla="*/ 3113 h 541306"/>
                <a:gd name="connsiteX9" fmla="*/ 169 w 513710"/>
                <a:gd name="connsiteY9" fmla="*/ 74365 h 541306"/>
                <a:gd name="connsiteX10" fmla="*/ 23920 w 513710"/>
                <a:gd name="connsiteY10" fmla="*/ 252495 h 541306"/>
                <a:gd name="connsiteX0" fmla="*/ 23920 w 512911"/>
                <a:gd name="connsiteY0" fmla="*/ 252495 h 541306"/>
                <a:gd name="connsiteX1" fmla="*/ 59546 w 512911"/>
                <a:gd name="connsiteY1" fmla="*/ 466251 h 541306"/>
                <a:gd name="connsiteX2" fmla="*/ 213925 w 512911"/>
                <a:gd name="connsiteY2" fmla="*/ 525627 h 541306"/>
                <a:gd name="connsiteX3" fmla="*/ 463307 w 512911"/>
                <a:gd name="connsiteY3" fmla="*/ 525627 h 541306"/>
                <a:gd name="connsiteX4" fmla="*/ 510808 w 512911"/>
                <a:gd name="connsiteY4" fmla="*/ 347498 h 541306"/>
                <a:gd name="connsiteX5" fmla="*/ 427681 w 512911"/>
                <a:gd name="connsiteY5" fmla="*/ 258432 h 541306"/>
                <a:gd name="connsiteX6" fmla="*/ 362367 w 512911"/>
                <a:gd name="connsiteY6" fmla="*/ 151555 h 541306"/>
                <a:gd name="connsiteX7" fmla="*/ 249551 w 512911"/>
                <a:gd name="connsiteY7" fmla="*/ 26864 h 541306"/>
                <a:gd name="connsiteX8" fmla="*/ 59546 w 512911"/>
                <a:gd name="connsiteY8" fmla="*/ 3113 h 541306"/>
                <a:gd name="connsiteX9" fmla="*/ 169 w 512911"/>
                <a:gd name="connsiteY9" fmla="*/ 74365 h 541306"/>
                <a:gd name="connsiteX10" fmla="*/ 23920 w 512911"/>
                <a:gd name="connsiteY10" fmla="*/ 252495 h 5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911" h="541306">
                  <a:moveTo>
                    <a:pt x="23920" y="252495"/>
                  </a:moveTo>
                  <a:cubicBezTo>
                    <a:pt x="33816" y="317809"/>
                    <a:pt x="27879" y="420729"/>
                    <a:pt x="59546" y="466251"/>
                  </a:cubicBezTo>
                  <a:cubicBezTo>
                    <a:pt x="91213" y="511773"/>
                    <a:pt x="146632" y="515731"/>
                    <a:pt x="213925" y="525627"/>
                  </a:cubicBezTo>
                  <a:cubicBezTo>
                    <a:pt x="281219" y="535523"/>
                    <a:pt x="413827" y="555315"/>
                    <a:pt x="463307" y="525627"/>
                  </a:cubicBezTo>
                  <a:cubicBezTo>
                    <a:pt x="512787" y="495939"/>
                    <a:pt x="516746" y="392030"/>
                    <a:pt x="510808" y="347498"/>
                  </a:cubicBezTo>
                  <a:cubicBezTo>
                    <a:pt x="504870" y="302966"/>
                    <a:pt x="452421" y="291089"/>
                    <a:pt x="427681" y="258432"/>
                  </a:cubicBezTo>
                  <a:cubicBezTo>
                    <a:pt x="402941" y="225775"/>
                    <a:pt x="392055" y="190150"/>
                    <a:pt x="362367" y="151555"/>
                  </a:cubicBezTo>
                  <a:cubicBezTo>
                    <a:pt x="332679" y="112960"/>
                    <a:pt x="300021" y="51604"/>
                    <a:pt x="249551" y="26864"/>
                  </a:cubicBezTo>
                  <a:cubicBezTo>
                    <a:pt x="199081" y="2124"/>
                    <a:pt x="101110" y="-4804"/>
                    <a:pt x="59546" y="3113"/>
                  </a:cubicBezTo>
                  <a:cubicBezTo>
                    <a:pt x="17982" y="11030"/>
                    <a:pt x="2148" y="34781"/>
                    <a:pt x="169" y="74365"/>
                  </a:cubicBezTo>
                  <a:cubicBezTo>
                    <a:pt x="-1810" y="113949"/>
                    <a:pt x="14024" y="187181"/>
                    <a:pt x="23920" y="2524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TextovéPole 159">
              <a:extLst>
                <a:ext uri="{FF2B5EF4-FFF2-40B4-BE49-F238E27FC236}">
                  <a16:creationId xmlns:a16="http://schemas.microsoft.com/office/drawing/2014/main" id="{B3C57B57-46BC-4985-7BDC-09D8E115DF65}"/>
                </a:ext>
              </a:extLst>
            </p:cNvPr>
            <p:cNvSpPr txBox="1"/>
            <p:nvPr/>
          </p:nvSpPr>
          <p:spPr>
            <a:xfrm>
              <a:off x="3983258" y="1535918"/>
              <a:ext cx="4422898" cy="124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Akční napětí přeskočí myelinovou pochvu k Ranvierově zářezu</a:t>
              </a:r>
            </a:p>
          </p:txBody>
        </p:sp>
        <p:sp>
          <p:nvSpPr>
            <p:cNvPr id="161" name="Plus 96">
              <a:extLst>
                <a:ext uri="{FF2B5EF4-FFF2-40B4-BE49-F238E27FC236}">
                  <a16:creationId xmlns:a16="http://schemas.microsoft.com/office/drawing/2014/main" id="{C85CB3BA-A90E-224B-C9F8-240B298E4BCE}"/>
                </a:ext>
              </a:extLst>
            </p:cNvPr>
            <p:cNvSpPr/>
            <p:nvPr/>
          </p:nvSpPr>
          <p:spPr>
            <a:xfrm flipH="1">
              <a:off x="2193571" y="2023658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Volný tvar 99">
              <a:extLst>
                <a:ext uri="{FF2B5EF4-FFF2-40B4-BE49-F238E27FC236}">
                  <a16:creationId xmlns:a16="http://schemas.microsoft.com/office/drawing/2014/main" id="{DF7FEAA7-14ED-9AC3-0829-FC46094E40BA}"/>
                </a:ext>
              </a:extLst>
            </p:cNvPr>
            <p:cNvSpPr/>
            <p:nvPr/>
          </p:nvSpPr>
          <p:spPr>
            <a:xfrm rot="298829" flipH="1" flipV="1">
              <a:off x="1913592" y="2712455"/>
              <a:ext cx="1321035" cy="881008"/>
            </a:xfrm>
            <a:custGeom>
              <a:avLst/>
              <a:gdLst>
                <a:gd name="connsiteX0" fmla="*/ 0 w 1364064"/>
                <a:gd name="connsiteY0" fmla="*/ 263875 h 859298"/>
                <a:gd name="connsiteX1" fmla="*/ 212651 w 1364064"/>
                <a:gd name="connsiteY1" fmla="*/ 8693 h 859298"/>
                <a:gd name="connsiteX2" fmla="*/ 786809 w 1364064"/>
                <a:gd name="connsiteY2" fmla="*/ 93754 h 859298"/>
                <a:gd name="connsiteX3" fmla="*/ 1329069 w 1364064"/>
                <a:gd name="connsiteY3" fmla="*/ 423363 h 859298"/>
                <a:gd name="connsiteX4" fmla="*/ 1265274 w 1364064"/>
                <a:gd name="connsiteY4" fmla="*/ 859298 h 859298"/>
                <a:gd name="connsiteX0" fmla="*/ 0 w 1349954"/>
                <a:gd name="connsiteY0" fmla="*/ 263875 h 859298"/>
                <a:gd name="connsiteX1" fmla="*/ 212651 w 1349954"/>
                <a:gd name="connsiteY1" fmla="*/ 8693 h 859298"/>
                <a:gd name="connsiteX2" fmla="*/ 786809 w 1349954"/>
                <a:gd name="connsiteY2" fmla="*/ 93754 h 859298"/>
                <a:gd name="connsiteX3" fmla="*/ 1329069 w 1349954"/>
                <a:gd name="connsiteY3" fmla="*/ 423363 h 859298"/>
                <a:gd name="connsiteX4" fmla="*/ 1265274 w 1349954"/>
                <a:gd name="connsiteY4" fmla="*/ 859298 h 859298"/>
                <a:gd name="connsiteX0" fmla="*/ 0 w 1321035"/>
                <a:gd name="connsiteY0" fmla="*/ 263185 h 858608"/>
                <a:gd name="connsiteX1" fmla="*/ 212651 w 1321035"/>
                <a:gd name="connsiteY1" fmla="*/ 8003 h 858608"/>
                <a:gd name="connsiteX2" fmla="*/ 786809 w 1321035"/>
                <a:gd name="connsiteY2" fmla="*/ 93064 h 858608"/>
                <a:gd name="connsiteX3" fmla="*/ 1286539 w 1321035"/>
                <a:gd name="connsiteY3" fmla="*/ 380142 h 858608"/>
                <a:gd name="connsiteX4" fmla="*/ 1265274 w 1321035"/>
                <a:gd name="connsiteY4" fmla="*/ 858608 h 858608"/>
                <a:gd name="connsiteX0" fmla="*/ 0 w 1321035"/>
                <a:gd name="connsiteY0" fmla="*/ 273014 h 868437"/>
                <a:gd name="connsiteX1" fmla="*/ 297712 w 1321035"/>
                <a:gd name="connsiteY1" fmla="*/ 7200 h 868437"/>
                <a:gd name="connsiteX2" fmla="*/ 786809 w 1321035"/>
                <a:gd name="connsiteY2" fmla="*/ 102893 h 868437"/>
                <a:gd name="connsiteX3" fmla="*/ 1286539 w 1321035"/>
                <a:gd name="connsiteY3" fmla="*/ 389971 h 868437"/>
                <a:gd name="connsiteX4" fmla="*/ 1265274 w 1321035"/>
                <a:gd name="connsiteY4" fmla="*/ 868437 h 868437"/>
                <a:gd name="connsiteX0" fmla="*/ 0 w 1321035"/>
                <a:gd name="connsiteY0" fmla="*/ 285585 h 881008"/>
                <a:gd name="connsiteX1" fmla="*/ 297712 w 1321035"/>
                <a:gd name="connsiteY1" fmla="*/ 19771 h 881008"/>
                <a:gd name="connsiteX2" fmla="*/ 818706 w 1321035"/>
                <a:gd name="connsiteY2" fmla="*/ 62302 h 881008"/>
                <a:gd name="connsiteX3" fmla="*/ 1286539 w 1321035"/>
                <a:gd name="connsiteY3" fmla="*/ 402542 h 881008"/>
                <a:gd name="connsiteX4" fmla="*/ 1265274 w 1321035"/>
                <a:gd name="connsiteY4" fmla="*/ 881008 h 88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035" h="881008">
                  <a:moveTo>
                    <a:pt x="0" y="285585"/>
                  </a:moveTo>
                  <a:cubicBezTo>
                    <a:pt x="40758" y="172170"/>
                    <a:pt x="161261" y="56985"/>
                    <a:pt x="297712" y="19771"/>
                  </a:cubicBezTo>
                  <a:cubicBezTo>
                    <a:pt x="434163" y="-17443"/>
                    <a:pt x="653902" y="-1493"/>
                    <a:pt x="818706" y="62302"/>
                  </a:cubicBezTo>
                  <a:cubicBezTo>
                    <a:pt x="983510" y="126097"/>
                    <a:pt x="1206795" y="274951"/>
                    <a:pt x="1286539" y="402542"/>
                  </a:cubicBezTo>
                  <a:cubicBezTo>
                    <a:pt x="1334385" y="583296"/>
                    <a:pt x="1337043" y="726836"/>
                    <a:pt x="1265274" y="881008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Minus 103">
              <a:extLst>
                <a:ext uri="{FF2B5EF4-FFF2-40B4-BE49-F238E27FC236}">
                  <a16:creationId xmlns:a16="http://schemas.microsoft.com/office/drawing/2014/main" id="{3C9CBB74-3291-9765-9E33-767B467298BB}"/>
                </a:ext>
              </a:extLst>
            </p:cNvPr>
            <p:cNvSpPr/>
            <p:nvPr/>
          </p:nvSpPr>
          <p:spPr>
            <a:xfrm flipH="1">
              <a:off x="4553912" y="3556773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4" name="Plus 104">
              <a:extLst>
                <a:ext uri="{FF2B5EF4-FFF2-40B4-BE49-F238E27FC236}">
                  <a16:creationId xmlns:a16="http://schemas.microsoft.com/office/drawing/2014/main" id="{0AE6C245-F4F9-D0DF-0233-67B2A4724C01}"/>
                </a:ext>
              </a:extLst>
            </p:cNvPr>
            <p:cNvSpPr/>
            <p:nvPr/>
          </p:nvSpPr>
          <p:spPr>
            <a:xfrm flipH="1">
              <a:off x="4309621" y="3827495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5" name="Plus 105">
              <a:extLst>
                <a:ext uri="{FF2B5EF4-FFF2-40B4-BE49-F238E27FC236}">
                  <a16:creationId xmlns:a16="http://schemas.microsoft.com/office/drawing/2014/main" id="{33C1AA5F-BCC0-8B28-C23A-0EFCFE6ECD5B}"/>
                </a:ext>
              </a:extLst>
            </p:cNvPr>
            <p:cNvSpPr/>
            <p:nvPr/>
          </p:nvSpPr>
          <p:spPr>
            <a:xfrm flipH="1">
              <a:off x="4714362" y="3153002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6" name="Minus 106">
              <a:extLst>
                <a:ext uri="{FF2B5EF4-FFF2-40B4-BE49-F238E27FC236}">
                  <a16:creationId xmlns:a16="http://schemas.microsoft.com/office/drawing/2014/main" id="{E8FE5F51-90CF-1F74-BBD3-2DE2C080B3DA}"/>
                </a:ext>
              </a:extLst>
            </p:cNvPr>
            <p:cNvSpPr/>
            <p:nvPr/>
          </p:nvSpPr>
          <p:spPr>
            <a:xfrm flipH="1">
              <a:off x="5656239" y="4287486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7" name="Plus 107">
              <a:extLst>
                <a:ext uri="{FF2B5EF4-FFF2-40B4-BE49-F238E27FC236}">
                  <a16:creationId xmlns:a16="http://schemas.microsoft.com/office/drawing/2014/main" id="{DBA03BDF-D585-2DB2-6EFA-28A3681E20C9}"/>
                </a:ext>
              </a:extLst>
            </p:cNvPr>
            <p:cNvSpPr/>
            <p:nvPr/>
          </p:nvSpPr>
          <p:spPr>
            <a:xfrm flipH="1">
              <a:off x="5411948" y="4558208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Plus 108">
              <a:extLst>
                <a:ext uri="{FF2B5EF4-FFF2-40B4-BE49-F238E27FC236}">
                  <a16:creationId xmlns:a16="http://schemas.microsoft.com/office/drawing/2014/main" id="{A5F4A509-2742-1537-3915-15ADE9853DF0}"/>
                </a:ext>
              </a:extLst>
            </p:cNvPr>
            <p:cNvSpPr/>
            <p:nvPr/>
          </p:nvSpPr>
          <p:spPr>
            <a:xfrm flipH="1">
              <a:off x="5816689" y="3883715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Minus 109">
              <a:extLst>
                <a:ext uri="{FF2B5EF4-FFF2-40B4-BE49-F238E27FC236}">
                  <a16:creationId xmlns:a16="http://schemas.microsoft.com/office/drawing/2014/main" id="{CBC0561F-858A-7E08-7C7E-82FE5CBBEE2E}"/>
                </a:ext>
              </a:extLst>
            </p:cNvPr>
            <p:cNvSpPr/>
            <p:nvPr/>
          </p:nvSpPr>
          <p:spPr>
            <a:xfrm flipH="1">
              <a:off x="6789983" y="4999356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0" name="Plus 110">
              <a:extLst>
                <a:ext uri="{FF2B5EF4-FFF2-40B4-BE49-F238E27FC236}">
                  <a16:creationId xmlns:a16="http://schemas.microsoft.com/office/drawing/2014/main" id="{91EB0E03-76F1-1484-C575-6414C10E8E86}"/>
                </a:ext>
              </a:extLst>
            </p:cNvPr>
            <p:cNvSpPr/>
            <p:nvPr/>
          </p:nvSpPr>
          <p:spPr>
            <a:xfrm flipH="1">
              <a:off x="6545692" y="5270078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1" name="Plus 111">
              <a:extLst>
                <a:ext uri="{FF2B5EF4-FFF2-40B4-BE49-F238E27FC236}">
                  <a16:creationId xmlns:a16="http://schemas.microsoft.com/office/drawing/2014/main" id="{9C1BDA8F-8C20-81CB-83E8-94F3F673D653}"/>
                </a:ext>
              </a:extLst>
            </p:cNvPr>
            <p:cNvSpPr/>
            <p:nvPr/>
          </p:nvSpPr>
          <p:spPr>
            <a:xfrm flipH="1">
              <a:off x="6950433" y="4595585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2" name="Minus 98">
              <a:extLst>
                <a:ext uri="{FF2B5EF4-FFF2-40B4-BE49-F238E27FC236}">
                  <a16:creationId xmlns:a16="http://schemas.microsoft.com/office/drawing/2014/main" id="{1F53414F-707E-63FC-963B-3B200D981770}"/>
                </a:ext>
              </a:extLst>
            </p:cNvPr>
            <p:cNvSpPr/>
            <p:nvPr/>
          </p:nvSpPr>
          <p:spPr>
            <a:xfrm flipH="1">
              <a:off x="2069039" y="2284961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Minus 113">
              <a:extLst>
                <a:ext uri="{FF2B5EF4-FFF2-40B4-BE49-F238E27FC236}">
                  <a16:creationId xmlns:a16="http://schemas.microsoft.com/office/drawing/2014/main" id="{7B3D5A7C-581A-02DA-2898-862F81AB509A}"/>
                </a:ext>
              </a:extLst>
            </p:cNvPr>
            <p:cNvSpPr/>
            <p:nvPr/>
          </p:nvSpPr>
          <p:spPr>
            <a:xfrm flipH="1">
              <a:off x="3603284" y="2517580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4" name="Plus 114">
              <a:extLst>
                <a:ext uri="{FF2B5EF4-FFF2-40B4-BE49-F238E27FC236}">
                  <a16:creationId xmlns:a16="http://schemas.microsoft.com/office/drawing/2014/main" id="{22A03E17-86CC-3874-48BD-EE6E2E316D7F}"/>
                </a:ext>
              </a:extLst>
            </p:cNvPr>
            <p:cNvSpPr/>
            <p:nvPr/>
          </p:nvSpPr>
          <p:spPr>
            <a:xfrm flipH="1">
              <a:off x="3412018" y="2790516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Minus 115">
              <a:extLst>
                <a:ext uri="{FF2B5EF4-FFF2-40B4-BE49-F238E27FC236}">
                  <a16:creationId xmlns:a16="http://schemas.microsoft.com/office/drawing/2014/main" id="{D8C3ED04-5BB9-D4EA-47E8-EF032C909C7D}"/>
                </a:ext>
              </a:extLst>
            </p:cNvPr>
            <p:cNvSpPr/>
            <p:nvPr/>
          </p:nvSpPr>
          <p:spPr>
            <a:xfrm flipH="1">
              <a:off x="3202422" y="3168782"/>
              <a:ext cx="252000" cy="1800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8" name="Zástupný obsah 4">
            <a:extLst>
              <a:ext uri="{FF2B5EF4-FFF2-40B4-BE49-F238E27FC236}">
                <a16:creationId xmlns:a16="http://schemas.microsoft.com/office/drawing/2014/main" id="{BE3F392E-01BA-B2E8-D6B2-F4D62C60A009}"/>
              </a:ext>
            </a:extLst>
          </p:cNvPr>
          <p:cNvSpPr txBox="1">
            <a:spLocks/>
          </p:cNvSpPr>
          <p:nvPr/>
        </p:nvSpPr>
        <p:spPr>
          <a:xfrm>
            <a:off x="7432254" y="4557954"/>
            <a:ext cx="3492507" cy="18886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b="1" kern="0" dirty="0" err="1"/>
              <a:t>Myelinizované</a:t>
            </a:r>
            <a:r>
              <a:rPr lang="cs-CZ" sz="2000" b="1" kern="0" dirty="0"/>
              <a:t> vlákno</a:t>
            </a:r>
          </a:p>
          <a:p>
            <a:pPr>
              <a:lnSpc>
                <a:spcPct val="100000"/>
              </a:lnSpc>
            </a:pPr>
            <a:r>
              <a:rPr lang="cs-CZ" sz="1800" kern="0" dirty="0" err="1"/>
              <a:t>Saltatorní</a:t>
            </a:r>
            <a:r>
              <a:rPr lang="cs-CZ" sz="1800" kern="0" dirty="0"/>
              <a:t> vedení vzruchu</a:t>
            </a:r>
          </a:p>
          <a:p>
            <a:pPr>
              <a:lnSpc>
                <a:spcPct val="100000"/>
              </a:lnSpc>
            </a:pPr>
            <a:r>
              <a:rPr lang="cs-CZ" sz="1800" kern="0" dirty="0"/>
              <a:t>Například nervová vlákna </a:t>
            </a:r>
            <a:r>
              <a:rPr lang="cs-CZ" sz="1800" kern="0" dirty="0" err="1"/>
              <a:t>Ia</a:t>
            </a:r>
            <a:r>
              <a:rPr lang="cs-CZ" sz="1800" kern="0" dirty="0"/>
              <a:t> a II z proprioreceptorů</a:t>
            </a:r>
          </a:p>
          <a:p>
            <a:pPr>
              <a:lnSpc>
                <a:spcPct val="100000"/>
              </a:lnSpc>
            </a:pPr>
            <a:r>
              <a:rPr lang="cs-CZ" sz="1800" kern="0" dirty="0"/>
              <a:t>Rychlé vedení (80-120 m/s)</a:t>
            </a:r>
          </a:p>
        </p:txBody>
      </p:sp>
    </p:spTree>
    <p:extLst>
      <p:ext uri="{BB962C8B-B14F-4D97-AF65-F5344CB8AC3E}">
        <p14:creationId xmlns:p14="http://schemas.microsoft.com/office/powerpoint/2010/main" val="13637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Synapse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4199827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Spojení mezi neurony nebo neuronem a kosterním svalem (nervosvalová ploténka)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Elektrická synapse – neurony jsou přímo spojené kanály a vzruch rovnou přejde z jednoho na druhý – je jich málo, evolučně starší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Chemická synapse </a:t>
            </a:r>
            <a:r>
              <a:rPr lang="cs-CZ" sz="2000" dirty="0"/>
              <a:t>(na obrázku)</a:t>
            </a:r>
            <a:r>
              <a:rPr lang="cs-CZ" sz="2000" b="1" dirty="0"/>
              <a:t> </a:t>
            </a:r>
            <a:r>
              <a:rPr lang="cs-CZ" sz="2000" dirty="0"/>
              <a:t>– vzruch je přenášen ze synaptického zakončení jednoho neuronu na další pomocí </a:t>
            </a:r>
            <a:r>
              <a:rPr lang="cs-CZ" sz="2000" dirty="0" err="1"/>
              <a:t>neuromediátoru</a:t>
            </a:r>
            <a:r>
              <a:rPr lang="cs-CZ" sz="2000" dirty="0"/>
              <a:t> (neurotransmiteru)</a:t>
            </a:r>
            <a:br>
              <a:rPr lang="cs-CZ" sz="2000" dirty="0"/>
            </a:br>
            <a:r>
              <a:rPr lang="cs-CZ" sz="2000" dirty="0"/>
              <a:t>evolučně mladší, častější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9D96ECD5-F40F-4545-E015-193E2C69C822}"/>
              </a:ext>
            </a:extLst>
          </p:cNvPr>
          <p:cNvGrpSpPr/>
          <p:nvPr/>
        </p:nvGrpSpPr>
        <p:grpSpPr>
          <a:xfrm>
            <a:off x="4733265" y="478767"/>
            <a:ext cx="7458735" cy="5442430"/>
            <a:chOff x="3099495" y="426340"/>
            <a:chExt cx="8325570" cy="6143303"/>
          </a:xfrm>
        </p:grpSpPr>
        <p:sp>
          <p:nvSpPr>
            <p:cNvPr id="3" name="Volný tvar 2">
              <a:extLst>
                <a:ext uri="{FF2B5EF4-FFF2-40B4-BE49-F238E27FC236}">
                  <a16:creationId xmlns:a16="http://schemas.microsoft.com/office/drawing/2014/main" id="{591EB76F-3CF4-47D9-0494-53036AFCBC38}"/>
                </a:ext>
              </a:extLst>
            </p:cNvPr>
            <p:cNvSpPr/>
            <p:nvPr/>
          </p:nvSpPr>
          <p:spPr>
            <a:xfrm>
              <a:off x="4072185" y="1390668"/>
              <a:ext cx="4688639" cy="4080274"/>
            </a:xfrm>
            <a:custGeom>
              <a:avLst/>
              <a:gdLst>
                <a:gd name="connsiteX0" fmla="*/ 902525 w 4688639"/>
                <a:gd name="connsiteY0" fmla="*/ 0 h 4080274"/>
                <a:gd name="connsiteX1" fmla="*/ 1555668 w 4688639"/>
                <a:gd name="connsiteY1" fmla="*/ 380010 h 4080274"/>
                <a:gd name="connsiteX2" fmla="*/ 2375065 w 4688639"/>
                <a:gd name="connsiteY2" fmla="*/ 783771 h 4080274"/>
                <a:gd name="connsiteX3" fmla="*/ 3230088 w 4688639"/>
                <a:gd name="connsiteY3" fmla="*/ 617517 h 4080274"/>
                <a:gd name="connsiteX4" fmla="*/ 4144488 w 4688639"/>
                <a:gd name="connsiteY4" fmla="*/ 154379 h 4080274"/>
                <a:gd name="connsiteX5" fmla="*/ 4655127 w 4688639"/>
                <a:gd name="connsiteY5" fmla="*/ 261257 h 4080274"/>
                <a:gd name="connsiteX6" fmla="*/ 4595751 w 4688639"/>
                <a:gd name="connsiteY6" fmla="*/ 676893 h 4080274"/>
                <a:gd name="connsiteX7" fmla="*/ 4239491 w 4688639"/>
                <a:gd name="connsiteY7" fmla="*/ 1472540 h 4080274"/>
                <a:gd name="connsiteX8" fmla="*/ 3479470 w 4688639"/>
                <a:gd name="connsiteY8" fmla="*/ 2375065 h 4080274"/>
                <a:gd name="connsiteX9" fmla="*/ 2315688 w 4688639"/>
                <a:gd name="connsiteY9" fmla="*/ 3538846 h 4080274"/>
                <a:gd name="connsiteX10" fmla="*/ 1591294 w 4688639"/>
                <a:gd name="connsiteY10" fmla="*/ 4061361 h 4080274"/>
                <a:gd name="connsiteX11" fmla="*/ 1282535 w 4688639"/>
                <a:gd name="connsiteY11" fmla="*/ 3883231 h 4080274"/>
                <a:gd name="connsiteX12" fmla="*/ 1413164 w 4688639"/>
                <a:gd name="connsiteY12" fmla="*/ 3111335 h 4080274"/>
                <a:gd name="connsiteX13" fmla="*/ 1816925 w 4688639"/>
                <a:gd name="connsiteY13" fmla="*/ 1900052 h 4080274"/>
                <a:gd name="connsiteX14" fmla="*/ 1567543 w 4688639"/>
                <a:gd name="connsiteY14" fmla="*/ 1306285 h 4080274"/>
                <a:gd name="connsiteX15" fmla="*/ 724395 w 4688639"/>
                <a:gd name="connsiteY15" fmla="*/ 617517 h 4080274"/>
                <a:gd name="connsiteX16" fmla="*/ 0 w 4688639"/>
                <a:gd name="connsiteY16" fmla="*/ 142504 h 40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88639" h="4080274">
                  <a:moveTo>
                    <a:pt x="902525" y="0"/>
                  </a:moveTo>
                  <a:cubicBezTo>
                    <a:pt x="1106385" y="124691"/>
                    <a:pt x="1310245" y="249382"/>
                    <a:pt x="1555668" y="380010"/>
                  </a:cubicBezTo>
                  <a:cubicBezTo>
                    <a:pt x="1801091" y="510639"/>
                    <a:pt x="2095995" y="744186"/>
                    <a:pt x="2375065" y="783771"/>
                  </a:cubicBezTo>
                  <a:cubicBezTo>
                    <a:pt x="2654135" y="823356"/>
                    <a:pt x="2935184" y="722416"/>
                    <a:pt x="3230088" y="617517"/>
                  </a:cubicBezTo>
                  <a:cubicBezTo>
                    <a:pt x="3524992" y="512618"/>
                    <a:pt x="3906982" y="213756"/>
                    <a:pt x="4144488" y="154379"/>
                  </a:cubicBezTo>
                  <a:cubicBezTo>
                    <a:pt x="4381994" y="95002"/>
                    <a:pt x="4579916" y="174171"/>
                    <a:pt x="4655127" y="261257"/>
                  </a:cubicBezTo>
                  <a:cubicBezTo>
                    <a:pt x="4730338" y="348343"/>
                    <a:pt x="4665024" y="475013"/>
                    <a:pt x="4595751" y="676893"/>
                  </a:cubicBezTo>
                  <a:cubicBezTo>
                    <a:pt x="4526478" y="878774"/>
                    <a:pt x="4425538" y="1189511"/>
                    <a:pt x="4239491" y="1472540"/>
                  </a:cubicBezTo>
                  <a:cubicBezTo>
                    <a:pt x="4053444" y="1755569"/>
                    <a:pt x="3800104" y="2030681"/>
                    <a:pt x="3479470" y="2375065"/>
                  </a:cubicBezTo>
                  <a:cubicBezTo>
                    <a:pt x="3158836" y="2719449"/>
                    <a:pt x="2630384" y="3257797"/>
                    <a:pt x="2315688" y="3538846"/>
                  </a:cubicBezTo>
                  <a:cubicBezTo>
                    <a:pt x="2000992" y="3819895"/>
                    <a:pt x="1763486" y="4003963"/>
                    <a:pt x="1591294" y="4061361"/>
                  </a:cubicBezTo>
                  <a:cubicBezTo>
                    <a:pt x="1419102" y="4118759"/>
                    <a:pt x="1312223" y="4041569"/>
                    <a:pt x="1282535" y="3883231"/>
                  </a:cubicBezTo>
                  <a:cubicBezTo>
                    <a:pt x="1252847" y="3724893"/>
                    <a:pt x="1324099" y="3441865"/>
                    <a:pt x="1413164" y="3111335"/>
                  </a:cubicBezTo>
                  <a:cubicBezTo>
                    <a:pt x="1502229" y="2780805"/>
                    <a:pt x="1791195" y="2200894"/>
                    <a:pt x="1816925" y="1900052"/>
                  </a:cubicBezTo>
                  <a:cubicBezTo>
                    <a:pt x="1842655" y="1599210"/>
                    <a:pt x="1749631" y="1520041"/>
                    <a:pt x="1567543" y="1306285"/>
                  </a:cubicBezTo>
                  <a:cubicBezTo>
                    <a:pt x="1385455" y="1092529"/>
                    <a:pt x="985652" y="811480"/>
                    <a:pt x="724395" y="617517"/>
                  </a:cubicBezTo>
                  <a:cubicBezTo>
                    <a:pt x="463138" y="423554"/>
                    <a:pt x="231569" y="283029"/>
                    <a:pt x="0" y="14250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" name="Volný tvar 3">
              <a:extLst>
                <a:ext uri="{FF2B5EF4-FFF2-40B4-BE49-F238E27FC236}">
                  <a16:creationId xmlns:a16="http://schemas.microsoft.com/office/drawing/2014/main" id="{0B8E08F5-3CE1-38FD-436A-D177F864644C}"/>
                </a:ext>
              </a:extLst>
            </p:cNvPr>
            <p:cNvSpPr/>
            <p:nvPr/>
          </p:nvSpPr>
          <p:spPr>
            <a:xfrm>
              <a:off x="3956326" y="535644"/>
              <a:ext cx="5593277" cy="5557652"/>
            </a:xfrm>
            <a:custGeom>
              <a:avLst/>
              <a:gdLst>
                <a:gd name="connsiteX0" fmla="*/ 5593277 w 5593277"/>
                <a:gd name="connsiteY0" fmla="*/ 0 h 5557652"/>
                <a:gd name="connsiteX1" fmla="*/ 5177641 w 5593277"/>
                <a:gd name="connsiteY1" fmla="*/ 403761 h 5557652"/>
                <a:gd name="connsiteX2" fmla="*/ 5023262 w 5593277"/>
                <a:gd name="connsiteY2" fmla="*/ 581891 h 5557652"/>
                <a:gd name="connsiteX3" fmla="*/ 5189516 w 5593277"/>
                <a:gd name="connsiteY3" fmla="*/ 938151 h 5557652"/>
                <a:gd name="connsiteX4" fmla="*/ 5379522 w 5593277"/>
                <a:gd name="connsiteY4" fmla="*/ 1496291 h 5557652"/>
                <a:gd name="connsiteX5" fmla="*/ 4987636 w 5593277"/>
                <a:gd name="connsiteY5" fmla="*/ 2363190 h 5557652"/>
                <a:gd name="connsiteX6" fmla="*/ 4203865 w 5593277"/>
                <a:gd name="connsiteY6" fmla="*/ 3550722 h 5557652"/>
                <a:gd name="connsiteX7" fmla="*/ 2980706 w 5593277"/>
                <a:gd name="connsiteY7" fmla="*/ 4892634 h 5557652"/>
                <a:gd name="connsiteX8" fmla="*/ 1971303 w 5593277"/>
                <a:gd name="connsiteY8" fmla="*/ 5367647 h 5557652"/>
                <a:gd name="connsiteX9" fmla="*/ 1341911 w 5593277"/>
                <a:gd name="connsiteY9" fmla="*/ 5320146 h 5557652"/>
                <a:gd name="connsiteX10" fmla="*/ 890649 w 5593277"/>
                <a:gd name="connsiteY10" fmla="*/ 5106390 h 5557652"/>
                <a:gd name="connsiteX11" fmla="*/ 356259 w 5593277"/>
                <a:gd name="connsiteY11" fmla="*/ 5248894 h 5557652"/>
                <a:gd name="connsiteX12" fmla="*/ 0 w 5593277"/>
                <a:gd name="connsiteY12" fmla="*/ 5557652 h 5557652"/>
                <a:gd name="connsiteX0" fmla="*/ 5593277 w 5593277"/>
                <a:gd name="connsiteY0" fmla="*/ 0 h 5557652"/>
                <a:gd name="connsiteX1" fmla="*/ 5177641 w 5593277"/>
                <a:gd name="connsiteY1" fmla="*/ 403761 h 5557652"/>
                <a:gd name="connsiteX2" fmla="*/ 5023262 w 5593277"/>
                <a:gd name="connsiteY2" fmla="*/ 581891 h 5557652"/>
                <a:gd name="connsiteX3" fmla="*/ 5189516 w 5593277"/>
                <a:gd name="connsiteY3" fmla="*/ 938151 h 5557652"/>
                <a:gd name="connsiteX4" fmla="*/ 5379522 w 5593277"/>
                <a:gd name="connsiteY4" fmla="*/ 1496291 h 5557652"/>
                <a:gd name="connsiteX5" fmla="*/ 4987636 w 5593277"/>
                <a:gd name="connsiteY5" fmla="*/ 2363190 h 5557652"/>
                <a:gd name="connsiteX6" fmla="*/ 4203865 w 5593277"/>
                <a:gd name="connsiteY6" fmla="*/ 3550722 h 5557652"/>
                <a:gd name="connsiteX7" fmla="*/ 2933205 w 5593277"/>
                <a:gd name="connsiteY7" fmla="*/ 4750130 h 5557652"/>
                <a:gd name="connsiteX8" fmla="*/ 1971303 w 5593277"/>
                <a:gd name="connsiteY8" fmla="*/ 5367647 h 5557652"/>
                <a:gd name="connsiteX9" fmla="*/ 1341911 w 5593277"/>
                <a:gd name="connsiteY9" fmla="*/ 5320146 h 5557652"/>
                <a:gd name="connsiteX10" fmla="*/ 890649 w 5593277"/>
                <a:gd name="connsiteY10" fmla="*/ 5106390 h 5557652"/>
                <a:gd name="connsiteX11" fmla="*/ 356259 w 5593277"/>
                <a:gd name="connsiteY11" fmla="*/ 5248894 h 5557652"/>
                <a:gd name="connsiteX12" fmla="*/ 0 w 5593277"/>
                <a:gd name="connsiteY12" fmla="*/ 5557652 h 5557652"/>
                <a:gd name="connsiteX0" fmla="*/ 5593277 w 5593277"/>
                <a:gd name="connsiteY0" fmla="*/ 0 h 5557652"/>
                <a:gd name="connsiteX1" fmla="*/ 5177641 w 5593277"/>
                <a:gd name="connsiteY1" fmla="*/ 403761 h 5557652"/>
                <a:gd name="connsiteX2" fmla="*/ 5023262 w 5593277"/>
                <a:gd name="connsiteY2" fmla="*/ 581891 h 5557652"/>
                <a:gd name="connsiteX3" fmla="*/ 5189516 w 5593277"/>
                <a:gd name="connsiteY3" fmla="*/ 938151 h 5557652"/>
                <a:gd name="connsiteX4" fmla="*/ 5379522 w 5593277"/>
                <a:gd name="connsiteY4" fmla="*/ 1496291 h 5557652"/>
                <a:gd name="connsiteX5" fmla="*/ 4987636 w 5593277"/>
                <a:gd name="connsiteY5" fmla="*/ 2363190 h 5557652"/>
                <a:gd name="connsiteX6" fmla="*/ 4144489 w 5593277"/>
                <a:gd name="connsiteY6" fmla="*/ 3562598 h 5557652"/>
                <a:gd name="connsiteX7" fmla="*/ 2933205 w 5593277"/>
                <a:gd name="connsiteY7" fmla="*/ 4750130 h 5557652"/>
                <a:gd name="connsiteX8" fmla="*/ 1971303 w 5593277"/>
                <a:gd name="connsiteY8" fmla="*/ 5367647 h 5557652"/>
                <a:gd name="connsiteX9" fmla="*/ 1341911 w 5593277"/>
                <a:gd name="connsiteY9" fmla="*/ 5320146 h 5557652"/>
                <a:gd name="connsiteX10" fmla="*/ 890649 w 5593277"/>
                <a:gd name="connsiteY10" fmla="*/ 5106390 h 5557652"/>
                <a:gd name="connsiteX11" fmla="*/ 356259 w 5593277"/>
                <a:gd name="connsiteY11" fmla="*/ 5248894 h 5557652"/>
                <a:gd name="connsiteX12" fmla="*/ 0 w 5593277"/>
                <a:gd name="connsiteY12" fmla="*/ 5557652 h 555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3277" h="5557652">
                  <a:moveTo>
                    <a:pt x="5593277" y="0"/>
                  </a:moveTo>
                  <a:cubicBezTo>
                    <a:pt x="5432960" y="153389"/>
                    <a:pt x="5272643" y="306779"/>
                    <a:pt x="5177641" y="403761"/>
                  </a:cubicBezTo>
                  <a:cubicBezTo>
                    <a:pt x="5082638" y="500743"/>
                    <a:pt x="5021283" y="492826"/>
                    <a:pt x="5023262" y="581891"/>
                  </a:cubicBezTo>
                  <a:cubicBezTo>
                    <a:pt x="5025241" y="670956"/>
                    <a:pt x="5130139" y="785751"/>
                    <a:pt x="5189516" y="938151"/>
                  </a:cubicBezTo>
                  <a:cubicBezTo>
                    <a:pt x="5248893" y="1090551"/>
                    <a:pt x="5413169" y="1258785"/>
                    <a:pt x="5379522" y="1496291"/>
                  </a:cubicBezTo>
                  <a:cubicBezTo>
                    <a:pt x="5345875" y="1733798"/>
                    <a:pt x="5193475" y="2018806"/>
                    <a:pt x="4987636" y="2363190"/>
                  </a:cubicBezTo>
                  <a:cubicBezTo>
                    <a:pt x="4781797" y="2707574"/>
                    <a:pt x="4486894" y="3164775"/>
                    <a:pt x="4144489" y="3562598"/>
                  </a:cubicBezTo>
                  <a:cubicBezTo>
                    <a:pt x="3802084" y="3960421"/>
                    <a:pt x="3295403" y="4449289"/>
                    <a:pt x="2933205" y="4750130"/>
                  </a:cubicBezTo>
                  <a:cubicBezTo>
                    <a:pt x="2571007" y="5050971"/>
                    <a:pt x="2236519" y="5272644"/>
                    <a:pt x="1971303" y="5367647"/>
                  </a:cubicBezTo>
                  <a:cubicBezTo>
                    <a:pt x="1706087" y="5462650"/>
                    <a:pt x="1522020" y="5363689"/>
                    <a:pt x="1341911" y="5320146"/>
                  </a:cubicBezTo>
                  <a:cubicBezTo>
                    <a:pt x="1161802" y="5276603"/>
                    <a:pt x="1054924" y="5118265"/>
                    <a:pt x="890649" y="5106390"/>
                  </a:cubicBezTo>
                  <a:cubicBezTo>
                    <a:pt x="726374" y="5094515"/>
                    <a:pt x="504700" y="5173684"/>
                    <a:pt x="356259" y="5248894"/>
                  </a:cubicBezTo>
                  <a:cubicBezTo>
                    <a:pt x="207818" y="5324104"/>
                    <a:pt x="0" y="5557652"/>
                    <a:pt x="0" y="5557652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5CFB0299-EC04-6995-6611-49213B6DC823}"/>
                </a:ext>
              </a:extLst>
            </p:cNvPr>
            <p:cNvGrpSpPr/>
            <p:nvPr/>
          </p:nvGrpSpPr>
          <p:grpSpPr>
            <a:xfrm>
              <a:off x="6644614" y="3093023"/>
              <a:ext cx="492150" cy="751438"/>
              <a:chOff x="4007842" y="3469650"/>
              <a:chExt cx="492150" cy="751438"/>
            </a:xfrm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F34FA-22FE-A3FD-1154-435A15B44E9D}"/>
                  </a:ext>
                </a:extLst>
              </p:cNvPr>
              <p:cNvSpPr/>
              <p:nvPr/>
            </p:nvSpPr>
            <p:spPr>
              <a:xfrm>
                <a:off x="4007842" y="3469650"/>
                <a:ext cx="492150" cy="7514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50F2765E-E9D1-7D48-2E08-BFE88DAEBCDC}"/>
                  </a:ext>
                </a:extLst>
              </p:cNvPr>
              <p:cNvSpPr/>
              <p:nvPr/>
            </p:nvSpPr>
            <p:spPr>
              <a:xfrm>
                <a:off x="4253917" y="365431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52EEF270-8944-5F0D-CAB9-B70A56EC9878}"/>
                  </a:ext>
                </a:extLst>
              </p:cNvPr>
              <p:cNvSpPr/>
              <p:nvPr/>
            </p:nvSpPr>
            <p:spPr>
              <a:xfrm>
                <a:off x="4139952" y="3886019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27CDAA33-944B-CCAE-3955-5AB19D8DE935}"/>
                  </a:ext>
                </a:extLst>
              </p:cNvPr>
              <p:cNvSpPr/>
              <p:nvPr/>
            </p:nvSpPr>
            <p:spPr>
              <a:xfrm>
                <a:off x="4337599" y="386104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4977192-3F12-FBF3-118F-4ED2B7C99BA8}"/>
                  </a:ext>
                </a:extLst>
              </p:cNvPr>
              <p:cNvSpPr/>
              <p:nvPr/>
            </p:nvSpPr>
            <p:spPr>
              <a:xfrm>
                <a:off x="4067944" y="3717032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71671C90-FE78-F7FC-6B2C-2D905528D14E}"/>
                  </a:ext>
                </a:extLst>
              </p:cNvPr>
              <p:cNvSpPr/>
              <p:nvPr/>
            </p:nvSpPr>
            <p:spPr>
              <a:xfrm>
                <a:off x="4139952" y="35010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4E0172D4-9FF9-5B58-8637-CCCC6C320044}"/>
                  </a:ext>
                </a:extLst>
              </p:cNvPr>
              <p:cNvSpPr/>
              <p:nvPr/>
            </p:nvSpPr>
            <p:spPr>
              <a:xfrm>
                <a:off x="4355976" y="36534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4F4BA56A-9338-422D-F969-A440790C99E6}"/>
                  </a:ext>
                </a:extLst>
              </p:cNvPr>
              <p:cNvSpPr/>
              <p:nvPr/>
            </p:nvSpPr>
            <p:spPr>
              <a:xfrm>
                <a:off x="4211960" y="38058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D5A30C3A-CA2F-06C9-227D-694C5D1BB8B8}"/>
                </a:ext>
              </a:extLst>
            </p:cNvPr>
            <p:cNvGrpSpPr/>
            <p:nvPr/>
          </p:nvGrpSpPr>
          <p:grpSpPr>
            <a:xfrm>
              <a:off x="7484718" y="2210382"/>
              <a:ext cx="492150" cy="751438"/>
              <a:chOff x="4007842" y="3469650"/>
              <a:chExt cx="492150" cy="751438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F3FC0A5F-041E-4FE1-AA15-63453A64FE9B}"/>
                  </a:ext>
                </a:extLst>
              </p:cNvPr>
              <p:cNvSpPr/>
              <p:nvPr/>
            </p:nvSpPr>
            <p:spPr>
              <a:xfrm>
                <a:off x="4007842" y="3469650"/>
                <a:ext cx="492150" cy="7514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7455F4A0-BA43-676F-1718-B00DCD4B233A}"/>
                  </a:ext>
                </a:extLst>
              </p:cNvPr>
              <p:cNvSpPr/>
              <p:nvPr/>
            </p:nvSpPr>
            <p:spPr>
              <a:xfrm>
                <a:off x="4253917" y="365431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C694D66B-52BD-1A37-FF45-1AB28A5ECDA3}"/>
                  </a:ext>
                </a:extLst>
              </p:cNvPr>
              <p:cNvSpPr/>
              <p:nvPr/>
            </p:nvSpPr>
            <p:spPr>
              <a:xfrm>
                <a:off x="4139952" y="3886019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28651CA7-D2C3-B218-3146-AA908A2E0AFC}"/>
                  </a:ext>
                </a:extLst>
              </p:cNvPr>
              <p:cNvSpPr/>
              <p:nvPr/>
            </p:nvSpPr>
            <p:spPr>
              <a:xfrm>
                <a:off x="4337599" y="386104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C97E6B55-007C-8C54-AB3B-5F5A933B0D10}"/>
                  </a:ext>
                </a:extLst>
              </p:cNvPr>
              <p:cNvSpPr/>
              <p:nvPr/>
            </p:nvSpPr>
            <p:spPr>
              <a:xfrm>
                <a:off x="4067944" y="3717032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0915D52-260F-5E5D-8381-8D3ACCA22729}"/>
                  </a:ext>
                </a:extLst>
              </p:cNvPr>
              <p:cNvSpPr/>
              <p:nvPr/>
            </p:nvSpPr>
            <p:spPr>
              <a:xfrm>
                <a:off x="4139952" y="35010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628A663C-42F3-3BB1-EEA2-A77EE65838B2}"/>
                  </a:ext>
                </a:extLst>
              </p:cNvPr>
              <p:cNvSpPr/>
              <p:nvPr/>
            </p:nvSpPr>
            <p:spPr>
              <a:xfrm>
                <a:off x="4355976" y="36534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3CF9F177-F008-9595-6572-225A6E6DEC04}"/>
                  </a:ext>
                </a:extLst>
              </p:cNvPr>
              <p:cNvSpPr/>
              <p:nvPr/>
            </p:nvSpPr>
            <p:spPr>
              <a:xfrm>
                <a:off x="4211960" y="38058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1CF9189-533F-D798-3F35-0357855C8D0F}"/>
                </a:ext>
              </a:extLst>
            </p:cNvPr>
            <p:cNvGrpSpPr/>
            <p:nvPr/>
          </p:nvGrpSpPr>
          <p:grpSpPr>
            <a:xfrm>
              <a:off x="5756526" y="4117722"/>
              <a:ext cx="492150" cy="751438"/>
              <a:chOff x="4007842" y="3469650"/>
              <a:chExt cx="492150" cy="751438"/>
            </a:xfrm>
          </p:grpSpPr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91BD6498-44BD-AF56-FE3B-3A0A915444FE}"/>
                  </a:ext>
                </a:extLst>
              </p:cNvPr>
              <p:cNvSpPr/>
              <p:nvPr/>
            </p:nvSpPr>
            <p:spPr>
              <a:xfrm>
                <a:off x="4007842" y="3469650"/>
                <a:ext cx="492150" cy="7514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A16F5153-CF02-13FF-E160-72CA337E259B}"/>
                  </a:ext>
                </a:extLst>
              </p:cNvPr>
              <p:cNvSpPr/>
              <p:nvPr/>
            </p:nvSpPr>
            <p:spPr>
              <a:xfrm>
                <a:off x="4253917" y="365431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BD4BFF4E-F123-8A9F-4D88-0A95888ACE2C}"/>
                  </a:ext>
                </a:extLst>
              </p:cNvPr>
              <p:cNvSpPr/>
              <p:nvPr/>
            </p:nvSpPr>
            <p:spPr>
              <a:xfrm>
                <a:off x="4139952" y="3886019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C2B9653B-217E-070E-B837-70A5E33CF571}"/>
                  </a:ext>
                </a:extLst>
              </p:cNvPr>
              <p:cNvSpPr/>
              <p:nvPr/>
            </p:nvSpPr>
            <p:spPr>
              <a:xfrm>
                <a:off x="4337599" y="386104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A7458340-7622-1186-E022-79BA04F29AFB}"/>
                  </a:ext>
                </a:extLst>
              </p:cNvPr>
              <p:cNvSpPr/>
              <p:nvPr/>
            </p:nvSpPr>
            <p:spPr>
              <a:xfrm>
                <a:off x="4067944" y="3717032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877A4530-BD7F-9581-0918-303236F9EBCA}"/>
                  </a:ext>
                </a:extLst>
              </p:cNvPr>
              <p:cNvSpPr/>
              <p:nvPr/>
            </p:nvSpPr>
            <p:spPr>
              <a:xfrm>
                <a:off x="4139952" y="35010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29AAE2E0-2DCF-CD1F-D9B1-0CEB5F7D7A7F}"/>
                  </a:ext>
                </a:extLst>
              </p:cNvPr>
              <p:cNvSpPr/>
              <p:nvPr/>
            </p:nvSpPr>
            <p:spPr>
              <a:xfrm>
                <a:off x="4355976" y="36534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3" name="Ovál 32">
                <a:extLst>
                  <a:ext uri="{FF2B5EF4-FFF2-40B4-BE49-F238E27FC236}">
                    <a16:creationId xmlns:a16="http://schemas.microsoft.com/office/drawing/2014/main" id="{00C0CB57-BD89-9356-7A89-2C9581BCB47F}"/>
                  </a:ext>
                </a:extLst>
              </p:cNvPr>
              <p:cNvSpPr/>
              <p:nvPr/>
            </p:nvSpPr>
            <p:spPr>
              <a:xfrm>
                <a:off x="4211960" y="380580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34" name="Volný tvar 33">
              <a:extLst>
                <a:ext uri="{FF2B5EF4-FFF2-40B4-BE49-F238E27FC236}">
                  <a16:creationId xmlns:a16="http://schemas.microsoft.com/office/drawing/2014/main" id="{8653BCCB-8304-72BB-7B62-5631B0923DA9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6432763" y="5208484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5" name="Volný tvar 35">
              <a:extLst>
                <a:ext uri="{FF2B5EF4-FFF2-40B4-BE49-F238E27FC236}">
                  <a16:creationId xmlns:a16="http://schemas.microsoft.com/office/drawing/2014/main" id="{5897CB47-B15C-565E-CC31-97022F9C1B15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7310502" y="4471130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6" name="Volný tvar 36">
              <a:extLst>
                <a:ext uri="{FF2B5EF4-FFF2-40B4-BE49-F238E27FC236}">
                  <a16:creationId xmlns:a16="http://schemas.microsoft.com/office/drawing/2014/main" id="{9E5486E5-90FD-2D13-C58B-C3918AC631DE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6843587" y="4854162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7" name="Volný tvar 37">
              <a:extLst>
                <a:ext uri="{FF2B5EF4-FFF2-40B4-BE49-F238E27FC236}">
                  <a16:creationId xmlns:a16="http://schemas.microsoft.com/office/drawing/2014/main" id="{DF3D692E-E165-772D-88A8-E327C599EF75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7754425" y="4002699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Volný tvar 38">
              <a:extLst>
                <a:ext uri="{FF2B5EF4-FFF2-40B4-BE49-F238E27FC236}">
                  <a16:creationId xmlns:a16="http://schemas.microsoft.com/office/drawing/2014/main" id="{C5260DE7-854B-B95E-CAC0-E2481CBBDD64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8115223" y="3558018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9" name="Volný tvar 39">
              <a:extLst>
                <a:ext uri="{FF2B5EF4-FFF2-40B4-BE49-F238E27FC236}">
                  <a16:creationId xmlns:a16="http://schemas.microsoft.com/office/drawing/2014/main" id="{930B2E94-F141-BCC6-C471-330AAA7CF57D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8474505" y="3043603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0" name="Volný tvar 40">
              <a:extLst>
                <a:ext uri="{FF2B5EF4-FFF2-40B4-BE49-F238E27FC236}">
                  <a16:creationId xmlns:a16="http://schemas.microsoft.com/office/drawing/2014/main" id="{7DB60A9A-9AB1-8D4E-3CF9-11E02CFCD758}"/>
                </a:ext>
              </a:extLst>
            </p:cNvPr>
            <p:cNvSpPr>
              <a:spLocks noChangeAspect="1"/>
            </p:cNvSpPr>
            <p:nvPr/>
          </p:nvSpPr>
          <p:spPr>
            <a:xfrm rot="21350708">
              <a:off x="8787045" y="2479414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BD7B5744-05BD-6A8C-900F-68CE97751148}"/>
                </a:ext>
              </a:extLst>
            </p:cNvPr>
            <p:cNvSpPr txBox="1"/>
            <p:nvPr/>
          </p:nvSpPr>
          <p:spPr>
            <a:xfrm>
              <a:off x="5374368" y="1064360"/>
              <a:ext cx="2160240" cy="66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synaptické zakončení</a:t>
              </a:r>
            </a:p>
          </p:txBody>
        </p: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82F7EB99-7824-E014-4814-BF6D5CFBB117}"/>
                </a:ext>
              </a:extLst>
            </p:cNvPr>
            <p:cNvCxnSpPr/>
            <p:nvPr/>
          </p:nvCxnSpPr>
          <p:spPr>
            <a:xfrm flipH="1" flipV="1">
              <a:off x="6480333" y="1690363"/>
              <a:ext cx="425328" cy="800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011F699F-C5F9-A00A-BE20-28214D5386A3}"/>
                </a:ext>
              </a:extLst>
            </p:cNvPr>
            <p:cNvSpPr txBox="1"/>
            <p:nvPr/>
          </p:nvSpPr>
          <p:spPr>
            <a:xfrm>
              <a:off x="6275697" y="426340"/>
              <a:ext cx="3077554" cy="66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vezikuly s </a:t>
              </a:r>
              <a:r>
                <a:rPr lang="cs-CZ" sz="1600" dirty="0" err="1"/>
                <a:t>neuromediátorem</a:t>
              </a:r>
              <a:r>
                <a:rPr lang="cs-CZ" sz="1600" dirty="0"/>
                <a:t> (neurotransmiterem)</a:t>
              </a:r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55011E4A-B7E5-C94A-C860-A09BCC431700}"/>
                </a:ext>
              </a:extLst>
            </p:cNvPr>
            <p:cNvCxnSpPr>
              <a:stCxn id="17" idx="7"/>
            </p:cNvCxnSpPr>
            <p:nvPr/>
          </p:nvCxnSpPr>
          <p:spPr>
            <a:xfrm flipV="1">
              <a:off x="7904794" y="1060298"/>
              <a:ext cx="239871" cy="1260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50531E6A-FCC1-DC1F-8D91-D0BA5F9CA5D2}"/>
                </a:ext>
              </a:extLst>
            </p:cNvPr>
            <p:cNvCxnSpPr/>
            <p:nvPr/>
          </p:nvCxnSpPr>
          <p:spPr>
            <a:xfrm>
              <a:off x="4604398" y="4664102"/>
              <a:ext cx="1446631" cy="510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8F4B4C1D-5AEF-DD62-A950-EF092184F290}"/>
                </a:ext>
              </a:extLst>
            </p:cNvPr>
            <p:cNvSpPr txBox="1"/>
            <p:nvPr/>
          </p:nvSpPr>
          <p:spPr>
            <a:xfrm>
              <a:off x="3701580" y="3984217"/>
              <a:ext cx="2160240" cy="66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presynaptická membrána</a:t>
              </a: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FEF1678B-ABD7-0913-833D-BA63877D517E}"/>
                </a:ext>
              </a:extLst>
            </p:cNvPr>
            <p:cNvSpPr txBox="1"/>
            <p:nvPr/>
          </p:nvSpPr>
          <p:spPr>
            <a:xfrm>
              <a:off x="7525829" y="5631631"/>
              <a:ext cx="2996464" cy="93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postsynaptická membrána (na buňce neuronu, svalu, žláze,….)</a:t>
              </a: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7055C7C9-B149-11B2-1893-255DA53EBBBE}"/>
                </a:ext>
              </a:extLst>
            </p:cNvPr>
            <p:cNvCxnSpPr/>
            <p:nvPr/>
          </p:nvCxnSpPr>
          <p:spPr>
            <a:xfrm>
              <a:off x="6248676" y="5733256"/>
              <a:ext cx="1302615" cy="3782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E6BA385-CAD4-2475-26FE-9C500DA128D2}"/>
                </a:ext>
              </a:extLst>
            </p:cNvPr>
            <p:cNvSpPr txBox="1"/>
            <p:nvPr/>
          </p:nvSpPr>
          <p:spPr>
            <a:xfrm>
              <a:off x="8624074" y="4527801"/>
              <a:ext cx="2068139" cy="382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specifický receptor</a:t>
              </a:r>
            </a:p>
          </p:txBody>
        </p: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0E2C4D31-E10B-0A00-9E29-434A7E6CC09A}"/>
                </a:ext>
              </a:extLst>
            </p:cNvPr>
            <p:cNvCxnSpPr>
              <a:stCxn id="35" idx="12"/>
            </p:cNvCxnSpPr>
            <p:nvPr/>
          </p:nvCxnSpPr>
          <p:spPr>
            <a:xfrm>
              <a:off x="7605369" y="4713472"/>
              <a:ext cx="1047082" cy="431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6B8D9E34-4601-E5D6-4F85-F21D0ED40252}"/>
                </a:ext>
              </a:extLst>
            </p:cNvPr>
            <p:cNvSpPr txBox="1"/>
            <p:nvPr/>
          </p:nvSpPr>
          <p:spPr>
            <a:xfrm>
              <a:off x="9356926" y="2217853"/>
              <a:ext cx="2068139" cy="66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synaptická štěrbina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883EFF93-C777-B484-942B-AB0F77F6E46D}"/>
                </a:ext>
              </a:extLst>
            </p:cNvPr>
            <p:cNvCxnSpPr/>
            <p:nvPr/>
          </p:nvCxnSpPr>
          <p:spPr>
            <a:xfrm>
              <a:off x="8879815" y="2320428"/>
              <a:ext cx="523541" cy="47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69815C7-5210-712F-DF7E-EF002D730B78}"/>
                </a:ext>
              </a:extLst>
            </p:cNvPr>
            <p:cNvCxnSpPr/>
            <p:nvPr/>
          </p:nvCxnSpPr>
          <p:spPr>
            <a:xfrm flipV="1">
              <a:off x="3524278" y="1613187"/>
              <a:ext cx="1080120" cy="895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B23DC34C-5948-1005-37BF-F391A13DF19A}"/>
                </a:ext>
              </a:extLst>
            </p:cNvPr>
            <p:cNvSpPr txBox="1"/>
            <p:nvPr/>
          </p:nvSpPr>
          <p:spPr>
            <a:xfrm>
              <a:off x="3099495" y="2464767"/>
              <a:ext cx="2160240" cy="93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Axon presynaptického neuronu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58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CD729F2-5316-039C-8130-26511A72B209}"/>
              </a:ext>
            </a:extLst>
          </p:cNvPr>
          <p:cNvGrpSpPr>
            <a:grpSpLocks noChangeAspect="1"/>
          </p:cNvGrpSpPr>
          <p:nvPr/>
        </p:nvGrpSpPr>
        <p:grpSpPr>
          <a:xfrm>
            <a:off x="78051" y="151046"/>
            <a:ext cx="11184681" cy="6715104"/>
            <a:chOff x="-1507820" y="417512"/>
            <a:chExt cx="16303908" cy="9788605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0FDCC15-E11E-CCCF-3ED2-0D7262AD2D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3738" y="460952"/>
              <a:ext cx="5765430" cy="3771940"/>
              <a:chOff x="1089327" y="535644"/>
              <a:chExt cx="8494899" cy="5557652"/>
            </a:xfrm>
          </p:grpSpPr>
          <p:sp>
            <p:nvSpPr>
              <p:cNvPr id="122" name="Volný tvar 2">
                <a:extLst>
                  <a:ext uri="{FF2B5EF4-FFF2-40B4-BE49-F238E27FC236}">
                    <a16:creationId xmlns:a16="http://schemas.microsoft.com/office/drawing/2014/main" id="{C0F31C9B-0C01-0A21-511A-6FB4EF8F30B8}"/>
                  </a:ext>
                </a:extLst>
              </p:cNvPr>
              <p:cNvSpPr/>
              <p:nvPr/>
            </p:nvSpPr>
            <p:spPr>
              <a:xfrm>
                <a:off x="1663523" y="1390668"/>
                <a:ext cx="4688639" cy="4080274"/>
              </a:xfrm>
              <a:custGeom>
                <a:avLst/>
                <a:gdLst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315688 w 4688639"/>
                  <a:gd name="connsiteY9" fmla="*/ 3538846 h 4080274"/>
                  <a:gd name="connsiteX10" fmla="*/ 1591294 w 4688639"/>
                  <a:gd name="connsiteY10" fmla="*/ 4061361 h 4080274"/>
                  <a:gd name="connsiteX11" fmla="*/ 1282535 w 4688639"/>
                  <a:gd name="connsiteY11" fmla="*/ 3883231 h 4080274"/>
                  <a:gd name="connsiteX12" fmla="*/ 1413164 w 4688639"/>
                  <a:gd name="connsiteY12" fmla="*/ 3111335 h 4080274"/>
                  <a:gd name="connsiteX13" fmla="*/ 1816925 w 4688639"/>
                  <a:gd name="connsiteY13" fmla="*/ 1900052 h 4080274"/>
                  <a:gd name="connsiteX14" fmla="*/ 1567543 w 4688639"/>
                  <a:gd name="connsiteY14" fmla="*/ 1306285 h 4080274"/>
                  <a:gd name="connsiteX15" fmla="*/ 724395 w 4688639"/>
                  <a:gd name="connsiteY15" fmla="*/ 617517 h 4080274"/>
                  <a:gd name="connsiteX16" fmla="*/ 0 w 4688639"/>
                  <a:gd name="connsiteY16" fmla="*/ 142504 h 408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88639" h="4080274">
                    <a:moveTo>
                      <a:pt x="902525" y="0"/>
                    </a:moveTo>
                    <a:cubicBezTo>
                      <a:pt x="1106385" y="124691"/>
                      <a:pt x="1310245" y="249382"/>
                      <a:pt x="1555668" y="380010"/>
                    </a:cubicBezTo>
                    <a:cubicBezTo>
                      <a:pt x="1801091" y="510639"/>
                      <a:pt x="2095995" y="744186"/>
                      <a:pt x="2375065" y="783771"/>
                    </a:cubicBezTo>
                    <a:cubicBezTo>
                      <a:pt x="2654135" y="823356"/>
                      <a:pt x="2935184" y="722416"/>
                      <a:pt x="3230088" y="617517"/>
                    </a:cubicBezTo>
                    <a:cubicBezTo>
                      <a:pt x="3524992" y="512618"/>
                      <a:pt x="3906982" y="213756"/>
                      <a:pt x="4144488" y="154379"/>
                    </a:cubicBezTo>
                    <a:cubicBezTo>
                      <a:pt x="4381994" y="95002"/>
                      <a:pt x="4579916" y="174171"/>
                      <a:pt x="4655127" y="261257"/>
                    </a:cubicBezTo>
                    <a:cubicBezTo>
                      <a:pt x="4730338" y="348343"/>
                      <a:pt x="4665024" y="475013"/>
                      <a:pt x="4595751" y="676893"/>
                    </a:cubicBezTo>
                    <a:cubicBezTo>
                      <a:pt x="4526478" y="878774"/>
                      <a:pt x="4425538" y="1189511"/>
                      <a:pt x="4239491" y="1472540"/>
                    </a:cubicBezTo>
                    <a:cubicBezTo>
                      <a:pt x="4053444" y="1755569"/>
                      <a:pt x="3800104" y="2030681"/>
                      <a:pt x="3479470" y="2375065"/>
                    </a:cubicBezTo>
                    <a:cubicBezTo>
                      <a:pt x="3158836" y="2719449"/>
                      <a:pt x="2630384" y="3257797"/>
                      <a:pt x="2315688" y="3538846"/>
                    </a:cubicBezTo>
                    <a:cubicBezTo>
                      <a:pt x="2000992" y="3819895"/>
                      <a:pt x="1763486" y="4003963"/>
                      <a:pt x="1591294" y="4061361"/>
                    </a:cubicBezTo>
                    <a:cubicBezTo>
                      <a:pt x="1419102" y="4118759"/>
                      <a:pt x="1312223" y="4041569"/>
                      <a:pt x="1282535" y="3883231"/>
                    </a:cubicBezTo>
                    <a:cubicBezTo>
                      <a:pt x="1252847" y="3724893"/>
                      <a:pt x="1324099" y="3441865"/>
                      <a:pt x="1413164" y="3111335"/>
                    </a:cubicBezTo>
                    <a:cubicBezTo>
                      <a:pt x="1502229" y="2780805"/>
                      <a:pt x="1791195" y="2200894"/>
                      <a:pt x="1816925" y="1900052"/>
                    </a:cubicBezTo>
                    <a:cubicBezTo>
                      <a:pt x="1842655" y="1599210"/>
                      <a:pt x="1749631" y="1520041"/>
                      <a:pt x="1567543" y="1306285"/>
                    </a:cubicBezTo>
                    <a:cubicBezTo>
                      <a:pt x="1385455" y="1092529"/>
                      <a:pt x="985652" y="811480"/>
                      <a:pt x="724395" y="617517"/>
                    </a:cubicBezTo>
                    <a:cubicBezTo>
                      <a:pt x="463138" y="423554"/>
                      <a:pt x="231569" y="283029"/>
                      <a:pt x="0" y="142504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23" name="Volný tvar 3">
                <a:extLst>
                  <a:ext uri="{FF2B5EF4-FFF2-40B4-BE49-F238E27FC236}">
                    <a16:creationId xmlns:a16="http://schemas.microsoft.com/office/drawing/2014/main" id="{ECF56321-9830-2D68-BB2B-6817E8E86A5E}"/>
                  </a:ext>
                </a:extLst>
              </p:cNvPr>
              <p:cNvSpPr/>
              <p:nvPr/>
            </p:nvSpPr>
            <p:spPr>
              <a:xfrm>
                <a:off x="1547664" y="535644"/>
                <a:ext cx="5593277" cy="5557652"/>
              </a:xfrm>
              <a:custGeom>
                <a:avLst/>
                <a:gdLst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80706 w 5593277"/>
                  <a:gd name="connsiteY7" fmla="*/ 4892634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144489 w 5593277"/>
                  <a:gd name="connsiteY6" fmla="*/ 3562598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3277" h="5557652">
                    <a:moveTo>
                      <a:pt x="5593277" y="0"/>
                    </a:moveTo>
                    <a:cubicBezTo>
                      <a:pt x="5432960" y="153389"/>
                      <a:pt x="5272643" y="306779"/>
                      <a:pt x="5177641" y="403761"/>
                    </a:cubicBezTo>
                    <a:cubicBezTo>
                      <a:pt x="5082638" y="500743"/>
                      <a:pt x="5021283" y="492826"/>
                      <a:pt x="5023262" y="581891"/>
                    </a:cubicBezTo>
                    <a:cubicBezTo>
                      <a:pt x="5025241" y="670956"/>
                      <a:pt x="5130139" y="785751"/>
                      <a:pt x="5189516" y="938151"/>
                    </a:cubicBezTo>
                    <a:cubicBezTo>
                      <a:pt x="5248893" y="1090551"/>
                      <a:pt x="5413169" y="1258785"/>
                      <a:pt x="5379522" y="1496291"/>
                    </a:cubicBezTo>
                    <a:cubicBezTo>
                      <a:pt x="5345875" y="1733798"/>
                      <a:pt x="5193475" y="2018806"/>
                      <a:pt x="4987636" y="2363190"/>
                    </a:cubicBezTo>
                    <a:cubicBezTo>
                      <a:pt x="4781797" y="2707574"/>
                      <a:pt x="4486894" y="3164775"/>
                      <a:pt x="4144489" y="3562598"/>
                    </a:cubicBezTo>
                    <a:cubicBezTo>
                      <a:pt x="3802084" y="3960421"/>
                      <a:pt x="3295403" y="4449289"/>
                      <a:pt x="2933205" y="4750130"/>
                    </a:cubicBezTo>
                    <a:cubicBezTo>
                      <a:pt x="2571007" y="5050971"/>
                      <a:pt x="2236519" y="5272644"/>
                      <a:pt x="1971303" y="5367647"/>
                    </a:cubicBezTo>
                    <a:cubicBezTo>
                      <a:pt x="1706087" y="5462650"/>
                      <a:pt x="1522020" y="5363689"/>
                      <a:pt x="1341911" y="5320146"/>
                    </a:cubicBezTo>
                    <a:cubicBezTo>
                      <a:pt x="1161802" y="5276603"/>
                      <a:pt x="1054924" y="5118265"/>
                      <a:pt x="890649" y="5106390"/>
                    </a:cubicBezTo>
                    <a:cubicBezTo>
                      <a:pt x="726374" y="5094515"/>
                      <a:pt x="504700" y="5173684"/>
                      <a:pt x="356259" y="5248894"/>
                    </a:cubicBezTo>
                    <a:cubicBezTo>
                      <a:pt x="207818" y="5324104"/>
                      <a:pt x="0" y="5557652"/>
                      <a:pt x="0" y="5557652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grpSp>
            <p:nvGrpSpPr>
              <p:cNvPr id="124" name="Skupina 123">
                <a:extLst>
                  <a:ext uri="{FF2B5EF4-FFF2-40B4-BE49-F238E27FC236}">
                    <a16:creationId xmlns:a16="http://schemas.microsoft.com/office/drawing/2014/main" id="{F92AB816-15F8-5D04-6325-3A5C9113C06A}"/>
                  </a:ext>
                </a:extLst>
              </p:cNvPr>
              <p:cNvGrpSpPr/>
              <p:nvPr/>
            </p:nvGrpSpPr>
            <p:grpSpPr>
              <a:xfrm>
                <a:off x="4235952" y="3093023"/>
                <a:ext cx="492150" cy="751438"/>
                <a:chOff x="4007842" y="3469650"/>
                <a:chExt cx="492150" cy="751438"/>
              </a:xfrm>
            </p:grpSpPr>
            <p:sp>
              <p:nvSpPr>
                <p:cNvPr id="159" name="Ovál 158">
                  <a:extLst>
                    <a:ext uri="{FF2B5EF4-FFF2-40B4-BE49-F238E27FC236}">
                      <a16:creationId xmlns:a16="http://schemas.microsoft.com/office/drawing/2014/main" id="{116B23AA-B631-ABE3-FE93-97F1289E1194}"/>
                    </a:ext>
                  </a:extLst>
                </p:cNvPr>
                <p:cNvSpPr/>
                <p:nvPr/>
              </p:nvSpPr>
              <p:spPr>
                <a:xfrm>
                  <a:off x="4007842" y="3469650"/>
                  <a:ext cx="492150" cy="75143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0" name="Ovál 159">
                  <a:extLst>
                    <a:ext uri="{FF2B5EF4-FFF2-40B4-BE49-F238E27FC236}">
                      <a16:creationId xmlns:a16="http://schemas.microsoft.com/office/drawing/2014/main" id="{1443E832-5A41-F4E0-3C3F-112C8FEB06DC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1" name="Ovál 160">
                  <a:extLst>
                    <a:ext uri="{FF2B5EF4-FFF2-40B4-BE49-F238E27FC236}">
                      <a16:creationId xmlns:a16="http://schemas.microsoft.com/office/drawing/2014/main" id="{BA92CA9D-C5DD-A977-8C5D-487348909B7A}"/>
                    </a:ext>
                  </a:extLst>
                </p:cNvPr>
                <p:cNvSpPr/>
                <p:nvPr/>
              </p:nvSpPr>
              <p:spPr>
                <a:xfrm>
                  <a:off x="4139952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2" name="Ovál 161">
                  <a:extLst>
                    <a:ext uri="{FF2B5EF4-FFF2-40B4-BE49-F238E27FC236}">
                      <a16:creationId xmlns:a16="http://schemas.microsoft.com/office/drawing/2014/main" id="{604C95B2-35AE-457A-47CB-CD9F118C122D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3" name="Ovál 162">
                  <a:extLst>
                    <a:ext uri="{FF2B5EF4-FFF2-40B4-BE49-F238E27FC236}">
                      <a16:creationId xmlns:a16="http://schemas.microsoft.com/office/drawing/2014/main" id="{CA79051B-FC09-2413-36A3-174F64918F5C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4" name="Ovál 163">
                  <a:extLst>
                    <a:ext uri="{FF2B5EF4-FFF2-40B4-BE49-F238E27FC236}">
                      <a16:creationId xmlns:a16="http://schemas.microsoft.com/office/drawing/2014/main" id="{EFAE2958-F82B-107A-B559-1A27B6059711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5" name="Ovál 164">
                  <a:extLst>
                    <a:ext uri="{FF2B5EF4-FFF2-40B4-BE49-F238E27FC236}">
                      <a16:creationId xmlns:a16="http://schemas.microsoft.com/office/drawing/2014/main" id="{33B95B2E-FF89-9597-8F72-275F0D99ED1A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66" name="Ovál 165">
                  <a:extLst>
                    <a:ext uri="{FF2B5EF4-FFF2-40B4-BE49-F238E27FC236}">
                      <a16:creationId xmlns:a16="http://schemas.microsoft.com/office/drawing/2014/main" id="{4108EDB2-AB6B-F1CE-7AF5-1A1BAAE20EAA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grpSp>
            <p:nvGrpSpPr>
              <p:cNvPr id="125" name="Skupina 124">
                <a:extLst>
                  <a:ext uri="{FF2B5EF4-FFF2-40B4-BE49-F238E27FC236}">
                    <a16:creationId xmlns:a16="http://schemas.microsoft.com/office/drawing/2014/main" id="{D0B25E12-4150-5B2A-9B4E-72D2E724A1B5}"/>
                  </a:ext>
                </a:extLst>
              </p:cNvPr>
              <p:cNvGrpSpPr/>
              <p:nvPr/>
            </p:nvGrpSpPr>
            <p:grpSpPr>
              <a:xfrm>
                <a:off x="5076056" y="2210382"/>
                <a:ext cx="492150" cy="751438"/>
                <a:chOff x="4007842" y="3469650"/>
                <a:chExt cx="492150" cy="751438"/>
              </a:xfrm>
            </p:grpSpPr>
            <p:sp>
              <p:nvSpPr>
                <p:cNvPr id="151" name="Ovál 150">
                  <a:extLst>
                    <a:ext uri="{FF2B5EF4-FFF2-40B4-BE49-F238E27FC236}">
                      <a16:creationId xmlns:a16="http://schemas.microsoft.com/office/drawing/2014/main" id="{64C74879-C683-6EBC-F639-9C6C63086A6E}"/>
                    </a:ext>
                  </a:extLst>
                </p:cNvPr>
                <p:cNvSpPr/>
                <p:nvPr/>
              </p:nvSpPr>
              <p:spPr>
                <a:xfrm>
                  <a:off x="4007842" y="3469650"/>
                  <a:ext cx="492150" cy="75143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2" name="Ovál 151">
                  <a:extLst>
                    <a:ext uri="{FF2B5EF4-FFF2-40B4-BE49-F238E27FC236}">
                      <a16:creationId xmlns:a16="http://schemas.microsoft.com/office/drawing/2014/main" id="{CB241702-61B1-AAD3-AD4C-84DEFAA922C5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3" name="Ovál 152">
                  <a:extLst>
                    <a:ext uri="{FF2B5EF4-FFF2-40B4-BE49-F238E27FC236}">
                      <a16:creationId xmlns:a16="http://schemas.microsoft.com/office/drawing/2014/main" id="{1D53DCAC-5AB8-218E-C23E-1C736A073806}"/>
                    </a:ext>
                  </a:extLst>
                </p:cNvPr>
                <p:cNvSpPr/>
                <p:nvPr/>
              </p:nvSpPr>
              <p:spPr>
                <a:xfrm>
                  <a:off x="4139952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4" name="Ovál 153">
                  <a:extLst>
                    <a:ext uri="{FF2B5EF4-FFF2-40B4-BE49-F238E27FC236}">
                      <a16:creationId xmlns:a16="http://schemas.microsoft.com/office/drawing/2014/main" id="{A320E55C-62B4-75B9-21ED-CDFCB9EDA2F1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5" name="Ovál 154">
                  <a:extLst>
                    <a:ext uri="{FF2B5EF4-FFF2-40B4-BE49-F238E27FC236}">
                      <a16:creationId xmlns:a16="http://schemas.microsoft.com/office/drawing/2014/main" id="{BBAACA0F-6ECF-0E70-9A8E-F3D8DFD6C9FB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6" name="Ovál 155">
                  <a:extLst>
                    <a:ext uri="{FF2B5EF4-FFF2-40B4-BE49-F238E27FC236}">
                      <a16:creationId xmlns:a16="http://schemas.microsoft.com/office/drawing/2014/main" id="{FD928B1E-8E78-2766-A773-5B52E48898F2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7" name="Ovál 156">
                  <a:extLst>
                    <a:ext uri="{FF2B5EF4-FFF2-40B4-BE49-F238E27FC236}">
                      <a16:creationId xmlns:a16="http://schemas.microsoft.com/office/drawing/2014/main" id="{6B52359F-B9A5-D70F-22F6-7FE466B8B13D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8" name="Ovál 157">
                  <a:extLst>
                    <a:ext uri="{FF2B5EF4-FFF2-40B4-BE49-F238E27FC236}">
                      <a16:creationId xmlns:a16="http://schemas.microsoft.com/office/drawing/2014/main" id="{BC6EE69E-F525-0FD6-FDD5-308EE9020BBB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grpSp>
            <p:nvGrpSpPr>
              <p:cNvPr id="126" name="Skupina 125">
                <a:extLst>
                  <a:ext uri="{FF2B5EF4-FFF2-40B4-BE49-F238E27FC236}">
                    <a16:creationId xmlns:a16="http://schemas.microsoft.com/office/drawing/2014/main" id="{1802ECE1-CFF7-79D7-9534-F5221661B905}"/>
                  </a:ext>
                </a:extLst>
              </p:cNvPr>
              <p:cNvGrpSpPr/>
              <p:nvPr/>
            </p:nvGrpSpPr>
            <p:grpSpPr>
              <a:xfrm>
                <a:off x="3347864" y="4117722"/>
                <a:ext cx="492150" cy="751438"/>
                <a:chOff x="4007842" y="3469650"/>
                <a:chExt cx="492150" cy="751438"/>
              </a:xfrm>
            </p:grpSpPr>
            <p:sp>
              <p:nvSpPr>
                <p:cNvPr id="143" name="Ovál 142">
                  <a:extLst>
                    <a:ext uri="{FF2B5EF4-FFF2-40B4-BE49-F238E27FC236}">
                      <a16:creationId xmlns:a16="http://schemas.microsoft.com/office/drawing/2014/main" id="{C7ED0816-B009-7B80-15C8-B562B2E7086E}"/>
                    </a:ext>
                  </a:extLst>
                </p:cNvPr>
                <p:cNvSpPr/>
                <p:nvPr/>
              </p:nvSpPr>
              <p:spPr>
                <a:xfrm>
                  <a:off x="4007842" y="3469650"/>
                  <a:ext cx="492150" cy="75143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44" name="Ovál 143">
                  <a:extLst>
                    <a:ext uri="{FF2B5EF4-FFF2-40B4-BE49-F238E27FC236}">
                      <a16:creationId xmlns:a16="http://schemas.microsoft.com/office/drawing/2014/main" id="{D1EC01F7-4374-9E33-F060-04F965C0EE31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45" name="Ovál 144">
                  <a:extLst>
                    <a:ext uri="{FF2B5EF4-FFF2-40B4-BE49-F238E27FC236}">
                      <a16:creationId xmlns:a16="http://schemas.microsoft.com/office/drawing/2014/main" id="{E5C70486-8786-EF5F-40EC-49B4D3A1CAC4}"/>
                    </a:ext>
                  </a:extLst>
                </p:cNvPr>
                <p:cNvSpPr/>
                <p:nvPr/>
              </p:nvSpPr>
              <p:spPr>
                <a:xfrm>
                  <a:off x="4139952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46" name="Ovál 145">
                  <a:extLst>
                    <a:ext uri="{FF2B5EF4-FFF2-40B4-BE49-F238E27FC236}">
                      <a16:creationId xmlns:a16="http://schemas.microsoft.com/office/drawing/2014/main" id="{D85F1DED-1322-E58E-6CB1-32C4636910CF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47" name="Ovál 146">
                  <a:extLst>
                    <a:ext uri="{FF2B5EF4-FFF2-40B4-BE49-F238E27FC236}">
                      <a16:creationId xmlns:a16="http://schemas.microsoft.com/office/drawing/2014/main" id="{0E35621D-4646-8F5B-F07C-6CEAE92A0220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48" name="Ovál 147">
                  <a:extLst>
                    <a:ext uri="{FF2B5EF4-FFF2-40B4-BE49-F238E27FC236}">
                      <a16:creationId xmlns:a16="http://schemas.microsoft.com/office/drawing/2014/main" id="{8AF8633B-07AA-E3EF-A473-F8A3D445AE5B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49" name="Ovál 148">
                  <a:extLst>
                    <a:ext uri="{FF2B5EF4-FFF2-40B4-BE49-F238E27FC236}">
                      <a16:creationId xmlns:a16="http://schemas.microsoft.com/office/drawing/2014/main" id="{9CFA80B6-1BE1-59DD-EA61-21E4288F74BB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50" name="Ovál 149">
                  <a:extLst>
                    <a:ext uri="{FF2B5EF4-FFF2-40B4-BE49-F238E27FC236}">
                      <a16:creationId xmlns:a16="http://schemas.microsoft.com/office/drawing/2014/main" id="{2CD8AC65-6BAC-8C59-E5E7-D1834E5DBCB2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sp>
            <p:nvSpPr>
              <p:cNvPr id="127" name="Volný tvar 31">
                <a:extLst>
                  <a:ext uri="{FF2B5EF4-FFF2-40B4-BE49-F238E27FC236}">
                    <a16:creationId xmlns:a16="http://schemas.microsoft.com/office/drawing/2014/main" id="{FD706495-C444-F8C7-5EB2-60A572C019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024101" y="520848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28" name="Volný tvar 32">
                <a:extLst>
                  <a:ext uri="{FF2B5EF4-FFF2-40B4-BE49-F238E27FC236}">
                    <a16:creationId xmlns:a16="http://schemas.microsoft.com/office/drawing/2014/main" id="{24DACDFA-0E74-C3F6-B22F-DE86E90CBF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901840" y="4471130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29" name="Volný tvar 33">
                <a:extLst>
                  <a:ext uri="{FF2B5EF4-FFF2-40B4-BE49-F238E27FC236}">
                    <a16:creationId xmlns:a16="http://schemas.microsoft.com/office/drawing/2014/main" id="{D451F6B0-7CBF-7950-D227-E15FC0A26A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434925" y="4854162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30" name="Volný tvar 34">
                <a:extLst>
                  <a:ext uri="{FF2B5EF4-FFF2-40B4-BE49-F238E27FC236}">
                    <a16:creationId xmlns:a16="http://schemas.microsoft.com/office/drawing/2014/main" id="{FE1E378E-DA9B-8CE7-3A21-391C7E5C92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345763" y="4002699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31" name="Volný tvar 35">
                <a:extLst>
                  <a:ext uri="{FF2B5EF4-FFF2-40B4-BE49-F238E27FC236}">
                    <a16:creationId xmlns:a16="http://schemas.microsoft.com/office/drawing/2014/main" id="{0CFAECD3-7D78-61CC-67DC-0FACB5B7FC6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706561" y="3558018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32" name="Volný tvar 36">
                <a:extLst>
                  <a:ext uri="{FF2B5EF4-FFF2-40B4-BE49-F238E27FC236}">
                    <a16:creationId xmlns:a16="http://schemas.microsoft.com/office/drawing/2014/main" id="{DD9234A8-927F-E18C-C506-A6C2839356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6065843" y="3043603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33" name="Volný tvar 37">
                <a:extLst>
                  <a:ext uri="{FF2B5EF4-FFF2-40B4-BE49-F238E27FC236}">
                    <a16:creationId xmlns:a16="http://schemas.microsoft.com/office/drawing/2014/main" id="{4410B572-3FDD-D2F2-7F99-F55B4BA92F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50708">
                <a:off x="6378383" y="247941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002B0D47-E90F-32F6-1D72-853836929843}"/>
                  </a:ext>
                </a:extLst>
              </p:cNvPr>
              <p:cNvSpPr txBox="1"/>
              <p:nvPr/>
            </p:nvSpPr>
            <p:spPr>
              <a:xfrm>
                <a:off x="2979418" y="566590"/>
                <a:ext cx="2331997" cy="112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synaptické zakončení</a:t>
                </a:r>
              </a:p>
            </p:txBody>
          </p:sp>
          <p:cxnSp>
            <p:nvCxnSpPr>
              <p:cNvPr id="135" name="Přímá spojnice 134">
                <a:extLst>
                  <a:ext uri="{FF2B5EF4-FFF2-40B4-BE49-F238E27FC236}">
                    <a16:creationId xmlns:a16="http://schemas.microsoft.com/office/drawing/2014/main" id="{BFF64D90-886F-3B78-E1DE-EECB6168AC44}"/>
                  </a:ext>
                </a:extLst>
              </p:cNvPr>
              <p:cNvCxnSpPr/>
              <p:nvPr/>
            </p:nvCxnSpPr>
            <p:spPr>
              <a:xfrm flipH="1" flipV="1">
                <a:off x="4071671" y="1690363"/>
                <a:ext cx="425328" cy="8002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Přímá spojnice 135">
                <a:extLst>
                  <a:ext uri="{FF2B5EF4-FFF2-40B4-BE49-F238E27FC236}">
                    <a16:creationId xmlns:a16="http://schemas.microsoft.com/office/drawing/2014/main" id="{BF18ADE6-7498-B7E6-C9E2-46533E7D07EE}"/>
                  </a:ext>
                </a:extLst>
              </p:cNvPr>
              <p:cNvCxnSpPr>
                <a:cxnSpLocks/>
                <a:stCxn id="6" idx="3"/>
                <a:endCxn id="122" idx="12"/>
              </p:cNvCxnSpPr>
              <p:nvPr/>
            </p:nvCxnSpPr>
            <p:spPr>
              <a:xfrm flipV="1">
                <a:off x="2107272" y="4502003"/>
                <a:ext cx="969416" cy="3618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B91D259D-C65E-4702-6261-EA525C6D5A8B}"/>
                  </a:ext>
                </a:extLst>
              </p:cNvPr>
              <p:cNvSpPr txBox="1"/>
              <p:nvPr/>
            </p:nvSpPr>
            <p:spPr>
              <a:xfrm>
                <a:off x="6215411" y="4527798"/>
                <a:ext cx="2068140" cy="1074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specifický receptor</a:t>
                </a:r>
              </a:p>
            </p:txBody>
          </p:sp>
          <p:cxnSp>
            <p:nvCxnSpPr>
              <p:cNvPr id="138" name="Přímá spojnice 137">
                <a:extLst>
                  <a:ext uri="{FF2B5EF4-FFF2-40B4-BE49-F238E27FC236}">
                    <a16:creationId xmlns:a16="http://schemas.microsoft.com/office/drawing/2014/main" id="{8E5F2AD1-7A4A-F91A-2C4A-28FCADA8275A}"/>
                  </a:ext>
                </a:extLst>
              </p:cNvPr>
              <p:cNvCxnSpPr>
                <a:stCxn id="128" idx="12"/>
              </p:cNvCxnSpPr>
              <p:nvPr/>
            </p:nvCxnSpPr>
            <p:spPr>
              <a:xfrm>
                <a:off x="5196707" y="4713472"/>
                <a:ext cx="1047082" cy="431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F8E8229D-4AFB-9F9B-7DAC-9E0F182B0846}"/>
                  </a:ext>
                </a:extLst>
              </p:cNvPr>
              <p:cNvSpPr txBox="1"/>
              <p:nvPr/>
            </p:nvSpPr>
            <p:spPr>
              <a:xfrm>
                <a:off x="7377321" y="1084792"/>
                <a:ext cx="2206905" cy="112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synaptická štěrbina</a:t>
                </a:r>
              </a:p>
            </p:txBody>
          </p:sp>
          <p:cxnSp>
            <p:nvCxnSpPr>
              <p:cNvPr id="140" name="Přímá spojnice 139">
                <a:extLst>
                  <a:ext uri="{FF2B5EF4-FFF2-40B4-BE49-F238E27FC236}">
                    <a16:creationId xmlns:a16="http://schemas.microsoft.com/office/drawing/2014/main" id="{987A56AA-8DA3-0BB0-1C11-1BC2B77E7498}"/>
                  </a:ext>
                </a:extLst>
              </p:cNvPr>
              <p:cNvCxnSpPr>
                <a:cxnSpLocks/>
                <a:endCxn id="139" idx="1"/>
              </p:cNvCxnSpPr>
              <p:nvPr/>
            </p:nvCxnSpPr>
            <p:spPr>
              <a:xfrm flipV="1">
                <a:off x="6471154" y="1646680"/>
                <a:ext cx="906167" cy="6737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nice 140">
                <a:extLst>
                  <a:ext uri="{FF2B5EF4-FFF2-40B4-BE49-F238E27FC236}">
                    <a16:creationId xmlns:a16="http://schemas.microsoft.com/office/drawing/2014/main" id="{885F5EC6-C416-38A3-7F20-EB23C1FBB1BD}"/>
                  </a:ext>
                </a:extLst>
              </p:cNvPr>
              <p:cNvCxnSpPr/>
              <p:nvPr/>
            </p:nvCxnSpPr>
            <p:spPr>
              <a:xfrm flipV="1">
                <a:off x="1832689" y="1613187"/>
                <a:ext cx="363046" cy="1237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04C59E09-0017-2070-4A2F-5AAB6F143296}"/>
                  </a:ext>
                </a:extLst>
              </p:cNvPr>
              <p:cNvSpPr txBox="1"/>
              <p:nvPr/>
            </p:nvSpPr>
            <p:spPr>
              <a:xfrm>
                <a:off x="1089327" y="3008033"/>
                <a:ext cx="2160240" cy="632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axon</a:t>
                </a:r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F45F4F41-20A8-B708-E0F6-5D8ACFA04D1F}"/>
                </a:ext>
              </a:extLst>
            </p:cNvPr>
            <p:cNvSpPr txBox="1"/>
            <p:nvPr/>
          </p:nvSpPr>
          <p:spPr>
            <a:xfrm>
              <a:off x="-488182" y="3033777"/>
              <a:ext cx="2042793" cy="72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presynaptická membrána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F050603-C896-02AC-D362-EFEE88194E23}"/>
                </a:ext>
              </a:extLst>
            </p:cNvPr>
            <p:cNvSpPr txBox="1"/>
            <p:nvPr/>
          </p:nvSpPr>
          <p:spPr>
            <a:xfrm>
              <a:off x="7576809" y="4251364"/>
              <a:ext cx="4553436" cy="76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postsynaptická membrána (na buňce neuronu, svalu, žláze,….)</a:t>
              </a: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97EB141B-C3C0-BF09-7B3E-F514BBE75FE0}"/>
                </a:ext>
              </a:extLst>
            </p:cNvPr>
            <p:cNvCxnSpPr>
              <a:cxnSpLocks/>
            </p:cNvCxnSpPr>
            <p:nvPr/>
          </p:nvCxnSpPr>
          <p:spPr>
            <a:xfrm>
              <a:off x="8605302" y="4033543"/>
              <a:ext cx="364043" cy="155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14CEA803-82F9-73AA-395E-3A83BD7CD2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6844" y="5400675"/>
              <a:ext cx="8099244" cy="4793560"/>
              <a:chOff x="983067" y="535644"/>
              <a:chExt cx="12301650" cy="7280767"/>
            </a:xfrm>
          </p:grpSpPr>
          <p:sp>
            <p:nvSpPr>
              <p:cNvPr id="96" name="Volný tvar 158">
                <a:extLst>
                  <a:ext uri="{FF2B5EF4-FFF2-40B4-BE49-F238E27FC236}">
                    <a16:creationId xmlns:a16="http://schemas.microsoft.com/office/drawing/2014/main" id="{73902823-E9BB-1BFD-3089-79E4B1DC530C}"/>
                  </a:ext>
                </a:extLst>
              </p:cNvPr>
              <p:cNvSpPr/>
              <p:nvPr/>
            </p:nvSpPr>
            <p:spPr>
              <a:xfrm>
                <a:off x="1547664" y="535644"/>
                <a:ext cx="5593277" cy="5557652"/>
              </a:xfrm>
              <a:custGeom>
                <a:avLst/>
                <a:gdLst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80706 w 5593277"/>
                  <a:gd name="connsiteY7" fmla="*/ 4892634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144489 w 5593277"/>
                  <a:gd name="connsiteY6" fmla="*/ 3562598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3277" h="5557652">
                    <a:moveTo>
                      <a:pt x="5593277" y="0"/>
                    </a:moveTo>
                    <a:cubicBezTo>
                      <a:pt x="5432960" y="153389"/>
                      <a:pt x="5272643" y="306779"/>
                      <a:pt x="5177641" y="403761"/>
                    </a:cubicBezTo>
                    <a:cubicBezTo>
                      <a:pt x="5082638" y="500743"/>
                      <a:pt x="5021283" y="492826"/>
                      <a:pt x="5023262" y="581891"/>
                    </a:cubicBezTo>
                    <a:cubicBezTo>
                      <a:pt x="5025241" y="670956"/>
                      <a:pt x="5130139" y="785751"/>
                      <a:pt x="5189516" y="938151"/>
                    </a:cubicBezTo>
                    <a:cubicBezTo>
                      <a:pt x="5248893" y="1090551"/>
                      <a:pt x="5413169" y="1258785"/>
                      <a:pt x="5379522" y="1496291"/>
                    </a:cubicBezTo>
                    <a:cubicBezTo>
                      <a:pt x="5345875" y="1733798"/>
                      <a:pt x="5193475" y="2018806"/>
                      <a:pt x="4987636" y="2363190"/>
                    </a:cubicBezTo>
                    <a:cubicBezTo>
                      <a:pt x="4781797" y="2707574"/>
                      <a:pt x="4486894" y="3164775"/>
                      <a:pt x="4144489" y="3562598"/>
                    </a:cubicBezTo>
                    <a:cubicBezTo>
                      <a:pt x="3802084" y="3960421"/>
                      <a:pt x="3295403" y="4449289"/>
                      <a:pt x="2933205" y="4750130"/>
                    </a:cubicBezTo>
                    <a:cubicBezTo>
                      <a:pt x="2571007" y="5050971"/>
                      <a:pt x="2236519" y="5272644"/>
                      <a:pt x="1971303" y="5367647"/>
                    </a:cubicBezTo>
                    <a:cubicBezTo>
                      <a:pt x="1706087" y="5462650"/>
                      <a:pt x="1522020" y="5363689"/>
                      <a:pt x="1341911" y="5320146"/>
                    </a:cubicBezTo>
                    <a:cubicBezTo>
                      <a:pt x="1161802" y="5276603"/>
                      <a:pt x="1054924" y="5118265"/>
                      <a:pt x="890649" y="5106390"/>
                    </a:cubicBezTo>
                    <a:cubicBezTo>
                      <a:pt x="726374" y="5094515"/>
                      <a:pt x="504700" y="5173684"/>
                      <a:pt x="356259" y="5248894"/>
                    </a:cubicBezTo>
                    <a:cubicBezTo>
                      <a:pt x="207818" y="5324104"/>
                      <a:pt x="0" y="5557652"/>
                      <a:pt x="0" y="5557652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>
                <a:extLst>
                  <a:ext uri="{FF2B5EF4-FFF2-40B4-BE49-F238E27FC236}">
                    <a16:creationId xmlns:a16="http://schemas.microsoft.com/office/drawing/2014/main" id="{6FAB29BA-120B-854F-B459-E8DA1983B432}"/>
                  </a:ext>
                </a:extLst>
              </p:cNvPr>
              <p:cNvSpPr/>
              <p:nvPr/>
            </p:nvSpPr>
            <p:spPr>
              <a:xfrm>
                <a:off x="4101124" y="4820144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>
                <a:extLst>
                  <a:ext uri="{FF2B5EF4-FFF2-40B4-BE49-F238E27FC236}">
                    <a16:creationId xmlns:a16="http://schemas.microsoft.com/office/drawing/2014/main" id="{D9D15984-1F48-FE7A-4EEB-E16790032289}"/>
                  </a:ext>
                </a:extLst>
              </p:cNvPr>
              <p:cNvSpPr/>
              <p:nvPr/>
            </p:nvSpPr>
            <p:spPr>
              <a:xfrm>
                <a:off x="4091900" y="523238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>
                <a:extLst>
                  <a:ext uri="{FF2B5EF4-FFF2-40B4-BE49-F238E27FC236}">
                    <a16:creationId xmlns:a16="http://schemas.microsoft.com/office/drawing/2014/main" id="{9BCC80B5-DEE5-04D4-93BC-5F09122C39E9}"/>
                  </a:ext>
                </a:extLst>
              </p:cNvPr>
              <p:cNvSpPr/>
              <p:nvPr/>
            </p:nvSpPr>
            <p:spPr>
              <a:xfrm>
                <a:off x="4519736" y="4837020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>
                <a:extLst>
                  <a:ext uri="{FF2B5EF4-FFF2-40B4-BE49-F238E27FC236}">
                    <a16:creationId xmlns:a16="http://schemas.microsoft.com/office/drawing/2014/main" id="{4098B471-EBF3-01FB-3312-B698463EA0E4}"/>
                  </a:ext>
                </a:extLst>
              </p:cNvPr>
              <p:cNvSpPr/>
              <p:nvPr/>
            </p:nvSpPr>
            <p:spPr>
              <a:xfrm>
                <a:off x="4344302" y="4579720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3FA28CCE-6363-1AC7-C251-0C29BF31BB88}"/>
                  </a:ext>
                </a:extLst>
              </p:cNvPr>
              <p:cNvSpPr/>
              <p:nvPr/>
            </p:nvSpPr>
            <p:spPr>
              <a:xfrm>
                <a:off x="3892040" y="5078939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F5EAC5A7-3615-DB32-C280-922B21D9A2F7}"/>
                  </a:ext>
                </a:extLst>
              </p:cNvPr>
              <p:cNvSpPr/>
              <p:nvPr/>
            </p:nvSpPr>
            <p:spPr>
              <a:xfrm>
                <a:off x="4985810" y="4448060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6244F77C-BA78-4859-BD9C-2B77C1668FE8}"/>
                  </a:ext>
                </a:extLst>
              </p:cNvPr>
              <p:cNvSpPr/>
              <p:nvPr/>
            </p:nvSpPr>
            <p:spPr>
              <a:xfrm>
                <a:off x="3635896" y="546466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644D4DC3-CDD8-E895-068D-B2C87E847978}"/>
                  </a:ext>
                </a:extLst>
              </p:cNvPr>
              <p:cNvSpPr/>
              <p:nvPr/>
            </p:nvSpPr>
            <p:spPr>
              <a:xfrm>
                <a:off x="5941110" y="289368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>
                <a:extLst>
                  <a:ext uri="{FF2B5EF4-FFF2-40B4-BE49-F238E27FC236}">
                    <a16:creationId xmlns:a16="http://schemas.microsoft.com/office/drawing/2014/main" id="{0857B643-65B2-8D6C-6433-D8C20E8BF2D2}"/>
                  </a:ext>
                </a:extLst>
              </p:cNvPr>
              <p:cNvSpPr/>
              <p:nvPr/>
            </p:nvSpPr>
            <p:spPr>
              <a:xfrm>
                <a:off x="4614482" y="454358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>
                <a:extLst>
                  <a:ext uri="{FF2B5EF4-FFF2-40B4-BE49-F238E27FC236}">
                    <a16:creationId xmlns:a16="http://schemas.microsoft.com/office/drawing/2014/main" id="{FF7D45EB-54ED-0AE9-CCC4-A11CE7B982F5}"/>
                  </a:ext>
                </a:extLst>
              </p:cNvPr>
              <p:cNvSpPr/>
              <p:nvPr/>
            </p:nvSpPr>
            <p:spPr>
              <a:xfrm>
                <a:off x="5759614" y="3546297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>
                <a:extLst>
                  <a:ext uri="{FF2B5EF4-FFF2-40B4-BE49-F238E27FC236}">
                    <a16:creationId xmlns:a16="http://schemas.microsoft.com/office/drawing/2014/main" id="{8D8E2036-64C2-0195-5D39-908B7B2E4B75}"/>
                  </a:ext>
                </a:extLst>
              </p:cNvPr>
              <p:cNvSpPr/>
              <p:nvPr/>
            </p:nvSpPr>
            <p:spPr>
              <a:xfrm>
                <a:off x="5336162" y="3664057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>
                <a:extLst>
                  <a:ext uri="{FF2B5EF4-FFF2-40B4-BE49-F238E27FC236}">
                    <a16:creationId xmlns:a16="http://schemas.microsoft.com/office/drawing/2014/main" id="{3C3B1128-EEBC-9DB5-C5E5-F4B901CB7A64}"/>
                  </a:ext>
                </a:extLst>
              </p:cNvPr>
              <p:cNvSpPr/>
              <p:nvPr/>
            </p:nvSpPr>
            <p:spPr>
              <a:xfrm>
                <a:off x="6288958" y="2424501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9" name="Ovál 108">
                <a:extLst>
                  <a:ext uri="{FF2B5EF4-FFF2-40B4-BE49-F238E27FC236}">
                    <a16:creationId xmlns:a16="http://schemas.microsoft.com/office/drawing/2014/main" id="{157292CF-7D7B-A912-8A92-18AABB7D6A18}"/>
                  </a:ext>
                </a:extLst>
              </p:cNvPr>
              <p:cNvSpPr/>
              <p:nvPr/>
            </p:nvSpPr>
            <p:spPr>
              <a:xfrm>
                <a:off x="5061698" y="4004539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C3399A1B-D5B9-C28C-D030-4263D444DE19}"/>
                  </a:ext>
                </a:extLst>
              </p:cNvPr>
              <p:cNvSpPr/>
              <p:nvPr/>
            </p:nvSpPr>
            <p:spPr>
              <a:xfrm>
                <a:off x="5373794" y="3976655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Volný tvar 173">
                <a:extLst>
                  <a:ext uri="{FF2B5EF4-FFF2-40B4-BE49-F238E27FC236}">
                    <a16:creationId xmlns:a16="http://schemas.microsoft.com/office/drawing/2014/main" id="{84164BC2-CC3B-48D1-84F9-825873DBF7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024101" y="520848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Volný tvar 174">
                <a:extLst>
                  <a:ext uri="{FF2B5EF4-FFF2-40B4-BE49-F238E27FC236}">
                    <a16:creationId xmlns:a16="http://schemas.microsoft.com/office/drawing/2014/main" id="{D70B94E4-39AC-C3FD-4319-7AF676C851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901840" y="4471130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Volný tvar 175">
                <a:extLst>
                  <a:ext uri="{FF2B5EF4-FFF2-40B4-BE49-F238E27FC236}">
                    <a16:creationId xmlns:a16="http://schemas.microsoft.com/office/drawing/2014/main" id="{36353679-3010-763D-0572-EFCF1652EF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434925" y="4854162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Volný tvar 176">
                <a:extLst>
                  <a:ext uri="{FF2B5EF4-FFF2-40B4-BE49-F238E27FC236}">
                    <a16:creationId xmlns:a16="http://schemas.microsoft.com/office/drawing/2014/main" id="{CEDCBE34-D3D6-6F0C-498C-30815E7B0E9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345763" y="4002699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Volný tvar 177">
                <a:extLst>
                  <a:ext uri="{FF2B5EF4-FFF2-40B4-BE49-F238E27FC236}">
                    <a16:creationId xmlns:a16="http://schemas.microsoft.com/office/drawing/2014/main" id="{02E47800-1722-EF48-E962-E47F719D2C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706561" y="3558018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6" name="Volný tvar 178">
                <a:extLst>
                  <a:ext uri="{FF2B5EF4-FFF2-40B4-BE49-F238E27FC236}">
                    <a16:creationId xmlns:a16="http://schemas.microsoft.com/office/drawing/2014/main" id="{97C00AE6-BEE9-9FFB-3648-9B45337FE9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6065843" y="3043603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7" name="Volný tvar 179">
                <a:extLst>
                  <a:ext uri="{FF2B5EF4-FFF2-40B4-BE49-F238E27FC236}">
                    <a16:creationId xmlns:a16="http://schemas.microsoft.com/office/drawing/2014/main" id="{D33F7DDC-43BB-C2E4-B5A1-A714444EEE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50708">
                <a:off x="6378383" y="247941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8" name="Volný tvar 180">
                <a:extLst>
                  <a:ext uri="{FF2B5EF4-FFF2-40B4-BE49-F238E27FC236}">
                    <a16:creationId xmlns:a16="http://schemas.microsoft.com/office/drawing/2014/main" id="{EB6EBEA8-D398-CA98-8B1A-E9D34DAF989D}"/>
                  </a:ext>
                </a:extLst>
              </p:cNvPr>
              <p:cNvSpPr/>
              <p:nvPr/>
            </p:nvSpPr>
            <p:spPr>
              <a:xfrm>
                <a:off x="1663523" y="1390668"/>
                <a:ext cx="4688639" cy="4080274"/>
              </a:xfrm>
              <a:custGeom>
                <a:avLst/>
                <a:gdLst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315688 w 4688639"/>
                  <a:gd name="connsiteY9" fmla="*/ 3538846 h 4080274"/>
                  <a:gd name="connsiteX10" fmla="*/ 1591294 w 4688639"/>
                  <a:gd name="connsiteY10" fmla="*/ 4061361 h 4080274"/>
                  <a:gd name="connsiteX11" fmla="*/ 1282535 w 4688639"/>
                  <a:gd name="connsiteY11" fmla="*/ 3883231 h 4080274"/>
                  <a:gd name="connsiteX12" fmla="*/ 1413164 w 4688639"/>
                  <a:gd name="connsiteY12" fmla="*/ 3111335 h 4080274"/>
                  <a:gd name="connsiteX13" fmla="*/ 1816925 w 4688639"/>
                  <a:gd name="connsiteY13" fmla="*/ 1900052 h 4080274"/>
                  <a:gd name="connsiteX14" fmla="*/ 1567543 w 4688639"/>
                  <a:gd name="connsiteY14" fmla="*/ 1306285 h 4080274"/>
                  <a:gd name="connsiteX15" fmla="*/ 724395 w 4688639"/>
                  <a:gd name="connsiteY15" fmla="*/ 617517 h 4080274"/>
                  <a:gd name="connsiteX16" fmla="*/ 0 w 4688639"/>
                  <a:gd name="connsiteY16" fmla="*/ 142504 h 408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88639" h="4080274">
                    <a:moveTo>
                      <a:pt x="902525" y="0"/>
                    </a:moveTo>
                    <a:cubicBezTo>
                      <a:pt x="1106385" y="124691"/>
                      <a:pt x="1310245" y="249382"/>
                      <a:pt x="1555668" y="380010"/>
                    </a:cubicBezTo>
                    <a:cubicBezTo>
                      <a:pt x="1801091" y="510639"/>
                      <a:pt x="2095995" y="744186"/>
                      <a:pt x="2375065" y="783771"/>
                    </a:cubicBezTo>
                    <a:cubicBezTo>
                      <a:pt x="2654135" y="823356"/>
                      <a:pt x="2935184" y="722416"/>
                      <a:pt x="3230088" y="617517"/>
                    </a:cubicBezTo>
                    <a:cubicBezTo>
                      <a:pt x="3524992" y="512618"/>
                      <a:pt x="3906982" y="213756"/>
                      <a:pt x="4144488" y="154379"/>
                    </a:cubicBezTo>
                    <a:cubicBezTo>
                      <a:pt x="4381994" y="95002"/>
                      <a:pt x="4579916" y="174171"/>
                      <a:pt x="4655127" y="261257"/>
                    </a:cubicBezTo>
                    <a:cubicBezTo>
                      <a:pt x="4730338" y="348343"/>
                      <a:pt x="4665024" y="475013"/>
                      <a:pt x="4595751" y="676893"/>
                    </a:cubicBezTo>
                    <a:cubicBezTo>
                      <a:pt x="4526478" y="878774"/>
                      <a:pt x="4425538" y="1189511"/>
                      <a:pt x="4239491" y="1472540"/>
                    </a:cubicBezTo>
                    <a:cubicBezTo>
                      <a:pt x="4053444" y="1755569"/>
                      <a:pt x="3800104" y="2030681"/>
                      <a:pt x="3479470" y="2375065"/>
                    </a:cubicBezTo>
                    <a:cubicBezTo>
                      <a:pt x="3158836" y="2719449"/>
                      <a:pt x="2630384" y="3257797"/>
                      <a:pt x="2315688" y="3538846"/>
                    </a:cubicBezTo>
                    <a:cubicBezTo>
                      <a:pt x="2000992" y="3819895"/>
                      <a:pt x="1763486" y="4003963"/>
                      <a:pt x="1591294" y="4061361"/>
                    </a:cubicBezTo>
                    <a:cubicBezTo>
                      <a:pt x="1419102" y="4118759"/>
                      <a:pt x="1312223" y="4041569"/>
                      <a:pt x="1282535" y="3883231"/>
                    </a:cubicBezTo>
                    <a:cubicBezTo>
                      <a:pt x="1252847" y="3724893"/>
                      <a:pt x="1324099" y="3441865"/>
                      <a:pt x="1413164" y="3111335"/>
                    </a:cubicBezTo>
                    <a:cubicBezTo>
                      <a:pt x="1502229" y="2780805"/>
                      <a:pt x="1791195" y="2200894"/>
                      <a:pt x="1816925" y="1900052"/>
                    </a:cubicBezTo>
                    <a:cubicBezTo>
                      <a:pt x="1842655" y="1599210"/>
                      <a:pt x="1749631" y="1520041"/>
                      <a:pt x="1567543" y="1306285"/>
                    </a:cubicBezTo>
                    <a:cubicBezTo>
                      <a:pt x="1385455" y="1092529"/>
                      <a:pt x="985652" y="811480"/>
                      <a:pt x="724395" y="617517"/>
                    </a:cubicBezTo>
                    <a:cubicBezTo>
                      <a:pt x="463138" y="423554"/>
                      <a:pt x="231569" y="283029"/>
                      <a:pt x="0" y="142504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9" name="Přímá spojnice 118">
                <a:extLst>
                  <a:ext uri="{FF2B5EF4-FFF2-40B4-BE49-F238E27FC236}">
                    <a16:creationId xmlns:a16="http://schemas.microsoft.com/office/drawing/2014/main" id="{6045549E-86FE-B361-A4C6-4F926F8FAD47}"/>
                  </a:ext>
                </a:extLst>
              </p:cNvPr>
              <p:cNvCxnSpPr>
                <a:stCxn id="120" idx="0"/>
                <a:endCxn id="111" idx="2"/>
              </p:cNvCxnSpPr>
              <p:nvPr/>
            </p:nvCxnSpPr>
            <p:spPr>
              <a:xfrm flipV="1">
                <a:off x="3291522" y="5450765"/>
                <a:ext cx="906967" cy="801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6DBDA63E-E717-3AA7-B6FF-67984E68AB75}"/>
                  </a:ext>
                </a:extLst>
              </p:cNvPr>
              <p:cNvSpPr txBox="1"/>
              <p:nvPr/>
            </p:nvSpPr>
            <p:spPr>
              <a:xfrm>
                <a:off x="983067" y="6252489"/>
                <a:ext cx="4616907" cy="1563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Navázání </a:t>
                </a:r>
                <a:r>
                  <a:rPr lang="cs-CZ" sz="1400" dirty="0" err="1"/>
                  <a:t>neuromediátoru</a:t>
                </a:r>
                <a:r>
                  <a:rPr lang="cs-CZ" sz="1400" dirty="0"/>
                  <a:t> na receptory</a:t>
                </a:r>
              </a:p>
            </p:txBody>
          </p:sp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0D245EB1-2C58-A7DB-ADF4-D46F77428E2E}"/>
                  </a:ext>
                </a:extLst>
              </p:cNvPr>
              <p:cNvSpPr txBox="1"/>
              <p:nvPr/>
            </p:nvSpPr>
            <p:spPr>
              <a:xfrm>
                <a:off x="5884506" y="4051537"/>
                <a:ext cx="7400211" cy="258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err="1"/>
                  <a:t>Neuromediátor</a:t>
                </a:r>
                <a:r>
                  <a:rPr lang="cs-CZ" sz="1400" dirty="0"/>
                  <a:t> navázaný na svůj specifický receptor spouští sekvenci dalších dějů na postsynaptické buňce (otevření iontových kanálů nebo spuštění metabolických drah)</a:t>
                </a:r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BCE0EED0-6BA5-1B86-CA00-9930EB3BAD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507820" y="4895078"/>
              <a:ext cx="7034449" cy="5311039"/>
              <a:chOff x="-2222253" y="-252491"/>
              <a:chExt cx="10246863" cy="7736427"/>
            </a:xfrm>
          </p:grpSpPr>
          <p:sp>
            <p:nvSpPr>
              <p:cNvPr id="56" name="Volný tvar 187">
                <a:extLst>
                  <a:ext uri="{FF2B5EF4-FFF2-40B4-BE49-F238E27FC236}">
                    <a16:creationId xmlns:a16="http://schemas.microsoft.com/office/drawing/2014/main" id="{CB75CE51-AE3A-13F2-6BD7-FD5A6E2A2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7664" y="535644"/>
                <a:ext cx="5593277" cy="5557652"/>
              </a:xfrm>
              <a:custGeom>
                <a:avLst/>
                <a:gdLst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80706 w 5593277"/>
                  <a:gd name="connsiteY7" fmla="*/ 4892634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144489 w 5593277"/>
                  <a:gd name="connsiteY6" fmla="*/ 3562598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3277" h="5557652">
                    <a:moveTo>
                      <a:pt x="5593277" y="0"/>
                    </a:moveTo>
                    <a:cubicBezTo>
                      <a:pt x="5432960" y="153389"/>
                      <a:pt x="5272643" y="306779"/>
                      <a:pt x="5177641" y="403761"/>
                    </a:cubicBezTo>
                    <a:cubicBezTo>
                      <a:pt x="5082638" y="500743"/>
                      <a:pt x="5021283" y="492826"/>
                      <a:pt x="5023262" y="581891"/>
                    </a:cubicBezTo>
                    <a:cubicBezTo>
                      <a:pt x="5025241" y="670956"/>
                      <a:pt x="5130139" y="785751"/>
                      <a:pt x="5189516" y="938151"/>
                    </a:cubicBezTo>
                    <a:cubicBezTo>
                      <a:pt x="5248893" y="1090551"/>
                      <a:pt x="5413169" y="1258785"/>
                      <a:pt x="5379522" y="1496291"/>
                    </a:cubicBezTo>
                    <a:cubicBezTo>
                      <a:pt x="5345875" y="1733798"/>
                      <a:pt x="5193475" y="2018806"/>
                      <a:pt x="4987636" y="2363190"/>
                    </a:cubicBezTo>
                    <a:cubicBezTo>
                      <a:pt x="4781797" y="2707574"/>
                      <a:pt x="4486894" y="3164775"/>
                      <a:pt x="4144489" y="3562598"/>
                    </a:cubicBezTo>
                    <a:cubicBezTo>
                      <a:pt x="3802084" y="3960421"/>
                      <a:pt x="3295403" y="4449289"/>
                      <a:pt x="2933205" y="4750130"/>
                    </a:cubicBezTo>
                    <a:cubicBezTo>
                      <a:pt x="2571007" y="5050971"/>
                      <a:pt x="2236519" y="5272644"/>
                      <a:pt x="1971303" y="5367647"/>
                    </a:cubicBezTo>
                    <a:cubicBezTo>
                      <a:pt x="1706087" y="5462650"/>
                      <a:pt x="1522020" y="5363689"/>
                      <a:pt x="1341911" y="5320146"/>
                    </a:cubicBezTo>
                    <a:cubicBezTo>
                      <a:pt x="1161802" y="5276603"/>
                      <a:pt x="1054924" y="5118265"/>
                      <a:pt x="890649" y="5106390"/>
                    </a:cubicBezTo>
                    <a:cubicBezTo>
                      <a:pt x="726374" y="5094515"/>
                      <a:pt x="504700" y="5173684"/>
                      <a:pt x="356259" y="5248894"/>
                    </a:cubicBezTo>
                    <a:cubicBezTo>
                      <a:pt x="207818" y="5324104"/>
                      <a:pt x="0" y="5557652"/>
                      <a:pt x="0" y="5557652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7" name="Ovál 56">
                <a:extLst>
                  <a:ext uri="{FF2B5EF4-FFF2-40B4-BE49-F238E27FC236}">
                    <a16:creationId xmlns:a16="http://schemas.microsoft.com/office/drawing/2014/main" id="{C7401546-2F65-9645-B778-B3EB60B5C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6854" y="495110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8" name="Ovál 57">
                <a:extLst>
                  <a:ext uri="{FF2B5EF4-FFF2-40B4-BE49-F238E27FC236}">
                    <a16:creationId xmlns:a16="http://schemas.microsoft.com/office/drawing/2014/main" id="{67F5715B-4F06-9CCE-CD63-33AEFF1AF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1900" y="5232388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9" name="Ovál 58">
                <a:extLst>
                  <a:ext uri="{FF2B5EF4-FFF2-40B4-BE49-F238E27FC236}">
                    <a16:creationId xmlns:a16="http://schemas.microsoft.com/office/drawing/2014/main" id="{D29328E9-1296-1F73-1541-F3A8BFA423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19736" y="4837020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0" name="Ovál 59">
                <a:extLst>
                  <a:ext uri="{FF2B5EF4-FFF2-40B4-BE49-F238E27FC236}">
                    <a16:creationId xmlns:a16="http://schemas.microsoft.com/office/drawing/2014/main" id="{419F95AB-8985-4B82-388E-C4F8A3954C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18062" y="4568871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1" name="Ovál 60">
                <a:extLst>
                  <a:ext uri="{FF2B5EF4-FFF2-40B4-BE49-F238E27FC236}">
                    <a16:creationId xmlns:a16="http://schemas.microsoft.com/office/drawing/2014/main" id="{E5CC4136-413E-24F6-0B31-5D3FB03BAB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85810" y="4448060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0DC37C51-DA0F-ABA9-067E-B41783902E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35896" y="5464666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45BFB988-FAE4-DE47-547C-E342B41BA3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14094" y="2855217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94072B0E-D901-B730-1D25-F7D61D816B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4091" y="3123417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5" name="Ovál 64">
                <a:extLst>
                  <a:ext uri="{FF2B5EF4-FFF2-40B4-BE49-F238E27FC236}">
                    <a16:creationId xmlns:a16="http://schemas.microsoft.com/office/drawing/2014/main" id="{B25450EA-C4E7-2470-E2D4-85AEC2ED22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9614" y="3546297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2E4CDFA9-CD47-8EA0-EA4A-8D750CBE4A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6060" y="2972444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E2AC14E6-02F9-7339-EB17-3639D55FA2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88958" y="2424501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85895108-49AA-0EFD-5C13-36CFB2F16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1698" y="4004539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5E62CB9B-B4B6-2046-88B4-6786A83949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6059" y="3245233"/>
                <a:ext cx="90385" cy="191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0" name="Volný tvar 201">
                <a:extLst>
                  <a:ext uri="{FF2B5EF4-FFF2-40B4-BE49-F238E27FC236}">
                    <a16:creationId xmlns:a16="http://schemas.microsoft.com/office/drawing/2014/main" id="{744ACADC-2B8E-D52E-CDA6-14A7E6F7EE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024101" y="520848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1" name="Volný tvar 202">
                <a:extLst>
                  <a:ext uri="{FF2B5EF4-FFF2-40B4-BE49-F238E27FC236}">
                    <a16:creationId xmlns:a16="http://schemas.microsoft.com/office/drawing/2014/main" id="{1A3D726A-A5BD-4ABD-3065-702A7C08B9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901840" y="4471130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2" name="Volný tvar 203">
                <a:extLst>
                  <a:ext uri="{FF2B5EF4-FFF2-40B4-BE49-F238E27FC236}">
                    <a16:creationId xmlns:a16="http://schemas.microsoft.com/office/drawing/2014/main" id="{288F4495-1C41-AFB3-7609-0D0FDA6E84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434925" y="4854162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3" name="Volný tvar 204">
                <a:extLst>
                  <a:ext uri="{FF2B5EF4-FFF2-40B4-BE49-F238E27FC236}">
                    <a16:creationId xmlns:a16="http://schemas.microsoft.com/office/drawing/2014/main" id="{71B8B4F2-1783-33A7-2C08-8A5C9F507B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345763" y="4002699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4" name="Volný tvar 205">
                <a:extLst>
                  <a:ext uri="{FF2B5EF4-FFF2-40B4-BE49-F238E27FC236}">
                    <a16:creationId xmlns:a16="http://schemas.microsoft.com/office/drawing/2014/main" id="{2B0DE610-01D8-DAC5-9CDD-88CF939E15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706561" y="3558018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5" name="Volný tvar 206">
                <a:extLst>
                  <a:ext uri="{FF2B5EF4-FFF2-40B4-BE49-F238E27FC236}">
                    <a16:creationId xmlns:a16="http://schemas.microsoft.com/office/drawing/2014/main" id="{1F6A3300-078C-7DD4-979A-9428B16D17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6065843" y="3043603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6" name="Volný tvar 207">
                <a:extLst>
                  <a:ext uri="{FF2B5EF4-FFF2-40B4-BE49-F238E27FC236}">
                    <a16:creationId xmlns:a16="http://schemas.microsoft.com/office/drawing/2014/main" id="{258E56CE-F6FD-63B1-3A02-509C4E51C0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50708">
                <a:off x="6378383" y="247941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7" name="Volný tvar 208">
                <a:extLst>
                  <a:ext uri="{FF2B5EF4-FFF2-40B4-BE49-F238E27FC236}">
                    <a16:creationId xmlns:a16="http://schemas.microsoft.com/office/drawing/2014/main" id="{F7C52C9A-A097-A17A-6C56-079BE9842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3523" y="1390668"/>
                <a:ext cx="4688639" cy="4080274"/>
              </a:xfrm>
              <a:custGeom>
                <a:avLst/>
                <a:gdLst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315688 w 4688639"/>
                  <a:gd name="connsiteY9" fmla="*/ 3538846 h 4080274"/>
                  <a:gd name="connsiteX10" fmla="*/ 1591294 w 4688639"/>
                  <a:gd name="connsiteY10" fmla="*/ 4061361 h 4080274"/>
                  <a:gd name="connsiteX11" fmla="*/ 1282535 w 4688639"/>
                  <a:gd name="connsiteY11" fmla="*/ 3883231 h 4080274"/>
                  <a:gd name="connsiteX12" fmla="*/ 1413164 w 4688639"/>
                  <a:gd name="connsiteY12" fmla="*/ 3111335 h 4080274"/>
                  <a:gd name="connsiteX13" fmla="*/ 1816925 w 4688639"/>
                  <a:gd name="connsiteY13" fmla="*/ 1900052 h 4080274"/>
                  <a:gd name="connsiteX14" fmla="*/ 1567543 w 4688639"/>
                  <a:gd name="connsiteY14" fmla="*/ 1306285 h 4080274"/>
                  <a:gd name="connsiteX15" fmla="*/ 724395 w 4688639"/>
                  <a:gd name="connsiteY15" fmla="*/ 617517 h 4080274"/>
                  <a:gd name="connsiteX16" fmla="*/ 0 w 4688639"/>
                  <a:gd name="connsiteY16" fmla="*/ 142504 h 4080274"/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834752 w 4688639"/>
                  <a:gd name="connsiteY8" fmla="*/ 1495036 h 4080274"/>
                  <a:gd name="connsiteX9" fmla="*/ 3479470 w 4688639"/>
                  <a:gd name="connsiteY9" fmla="*/ 2375065 h 4080274"/>
                  <a:gd name="connsiteX10" fmla="*/ 2315688 w 4688639"/>
                  <a:gd name="connsiteY10" fmla="*/ 3538846 h 4080274"/>
                  <a:gd name="connsiteX11" fmla="*/ 1591294 w 4688639"/>
                  <a:gd name="connsiteY11" fmla="*/ 4061361 h 4080274"/>
                  <a:gd name="connsiteX12" fmla="*/ 1282535 w 4688639"/>
                  <a:gd name="connsiteY12" fmla="*/ 3883231 h 4080274"/>
                  <a:gd name="connsiteX13" fmla="*/ 1413164 w 4688639"/>
                  <a:gd name="connsiteY13" fmla="*/ 3111335 h 4080274"/>
                  <a:gd name="connsiteX14" fmla="*/ 1816925 w 4688639"/>
                  <a:gd name="connsiteY14" fmla="*/ 1900052 h 4080274"/>
                  <a:gd name="connsiteX15" fmla="*/ 1567543 w 4688639"/>
                  <a:gd name="connsiteY15" fmla="*/ 1306285 h 4080274"/>
                  <a:gd name="connsiteX16" fmla="*/ 724395 w 4688639"/>
                  <a:gd name="connsiteY16" fmla="*/ 617517 h 4080274"/>
                  <a:gd name="connsiteX17" fmla="*/ 0 w 4688639"/>
                  <a:gd name="connsiteY17" fmla="*/ 142504 h 4080274"/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4072259 w 4688639"/>
                  <a:gd name="connsiteY8" fmla="*/ 1376283 h 4080274"/>
                  <a:gd name="connsiteX9" fmla="*/ 3834752 w 4688639"/>
                  <a:gd name="connsiteY9" fmla="*/ 1495036 h 4080274"/>
                  <a:gd name="connsiteX10" fmla="*/ 3479470 w 4688639"/>
                  <a:gd name="connsiteY10" fmla="*/ 2375065 h 4080274"/>
                  <a:gd name="connsiteX11" fmla="*/ 2315688 w 4688639"/>
                  <a:gd name="connsiteY11" fmla="*/ 3538846 h 4080274"/>
                  <a:gd name="connsiteX12" fmla="*/ 1591294 w 4688639"/>
                  <a:gd name="connsiteY12" fmla="*/ 4061361 h 4080274"/>
                  <a:gd name="connsiteX13" fmla="*/ 1282535 w 4688639"/>
                  <a:gd name="connsiteY13" fmla="*/ 3883231 h 4080274"/>
                  <a:gd name="connsiteX14" fmla="*/ 1413164 w 4688639"/>
                  <a:gd name="connsiteY14" fmla="*/ 3111335 h 4080274"/>
                  <a:gd name="connsiteX15" fmla="*/ 1816925 w 4688639"/>
                  <a:gd name="connsiteY15" fmla="*/ 1900052 h 4080274"/>
                  <a:gd name="connsiteX16" fmla="*/ 1567543 w 4688639"/>
                  <a:gd name="connsiteY16" fmla="*/ 1306285 h 4080274"/>
                  <a:gd name="connsiteX17" fmla="*/ 724395 w 4688639"/>
                  <a:gd name="connsiteY17" fmla="*/ 617517 h 4080274"/>
                  <a:gd name="connsiteX18" fmla="*/ 0 w 4688639"/>
                  <a:gd name="connsiteY18" fmla="*/ 142504 h 4080274"/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4072259 w 4688639"/>
                  <a:gd name="connsiteY8" fmla="*/ 1376283 h 4080274"/>
                  <a:gd name="connsiteX9" fmla="*/ 3834752 w 4688639"/>
                  <a:gd name="connsiteY9" fmla="*/ 1495036 h 4080274"/>
                  <a:gd name="connsiteX10" fmla="*/ 3609121 w 4688639"/>
                  <a:gd name="connsiteY10" fmla="*/ 1625664 h 4080274"/>
                  <a:gd name="connsiteX11" fmla="*/ 3479470 w 4688639"/>
                  <a:gd name="connsiteY11" fmla="*/ 2375065 h 4080274"/>
                  <a:gd name="connsiteX12" fmla="*/ 2315688 w 4688639"/>
                  <a:gd name="connsiteY12" fmla="*/ 3538846 h 4080274"/>
                  <a:gd name="connsiteX13" fmla="*/ 1591294 w 4688639"/>
                  <a:gd name="connsiteY13" fmla="*/ 4061361 h 4080274"/>
                  <a:gd name="connsiteX14" fmla="*/ 1282535 w 4688639"/>
                  <a:gd name="connsiteY14" fmla="*/ 3883231 h 4080274"/>
                  <a:gd name="connsiteX15" fmla="*/ 1413164 w 4688639"/>
                  <a:gd name="connsiteY15" fmla="*/ 3111335 h 4080274"/>
                  <a:gd name="connsiteX16" fmla="*/ 1816925 w 4688639"/>
                  <a:gd name="connsiteY16" fmla="*/ 1900052 h 4080274"/>
                  <a:gd name="connsiteX17" fmla="*/ 1567543 w 4688639"/>
                  <a:gd name="connsiteY17" fmla="*/ 1306285 h 4080274"/>
                  <a:gd name="connsiteX18" fmla="*/ 724395 w 4688639"/>
                  <a:gd name="connsiteY18" fmla="*/ 617517 h 4080274"/>
                  <a:gd name="connsiteX19" fmla="*/ 0 w 4688639"/>
                  <a:gd name="connsiteY19" fmla="*/ 142504 h 4080274"/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4072259 w 4688639"/>
                  <a:gd name="connsiteY8" fmla="*/ 1376283 h 4080274"/>
                  <a:gd name="connsiteX9" fmla="*/ 3787251 w 4688639"/>
                  <a:gd name="connsiteY9" fmla="*/ 1376282 h 4080274"/>
                  <a:gd name="connsiteX10" fmla="*/ 3609121 w 4688639"/>
                  <a:gd name="connsiteY10" fmla="*/ 1625664 h 4080274"/>
                  <a:gd name="connsiteX11" fmla="*/ 3479470 w 4688639"/>
                  <a:gd name="connsiteY11" fmla="*/ 2375065 h 4080274"/>
                  <a:gd name="connsiteX12" fmla="*/ 2315688 w 4688639"/>
                  <a:gd name="connsiteY12" fmla="*/ 3538846 h 4080274"/>
                  <a:gd name="connsiteX13" fmla="*/ 1591294 w 4688639"/>
                  <a:gd name="connsiteY13" fmla="*/ 4061361 h 4080274"/>
                  <a:gd name="connsiteX14" fmla="*/ 1282535 w 4688639"/>
                  <a:gd name="connsiteY14" fmla="*/ 3883231 h 4080274"/>
                  <a:gd name="connsiteX15" fmla="*/ 1413164 w 4688639"/>
                  <a:gd name="connsiteY15" fmla="*/ 3111335 h 4080274"/>
                  <a:gd name="connsiteX16" fmla="*/ 1816925 w 4688639"/>
                  <a:gd name="connsiteY16" fmla="*/ 1900052 h 4080274"/>
                  <a:gd name="connsiteX17" fmla="*/ 1567543 w 4688639"/>
                  <a:gd name="connsiteY17" fmla="*/ 1306285 h 4080274"/>
                  <a:gd name="connsiteX18" fmla="*/ 724395 w 4688639"/>
                  <a:gd name="connsiteY18" fmla="*/ 617517 h 4080274"/>
                  <a:gd name="connsiteX19" fmla="*/ 0 w 4688639"/>
                  <a:gd name="connsiteY19" fmla="*/ 142504 h 408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88639" h="4080274">
                    <a:moveTo>
                      <a:pt x="902525" y="0"/>
                    </a:moveTo>
                    <a:cubicBezTo>
                      <a:pt x="1106385" y="124691"/>
                      <a:pt x="1310245" y="249382"/>
                      <a:pt x="1555668" y="380010"/>
                    </a:cubicBezTo>
                    <a:cubicBezTo>
                      <a:pt x="1801091" y="510639"/>
                      <a:pt x="2095995" y="744186"/>
                      <a:pt x="2375065" y="783771"/>
                    </a:cubicBezTo>
                    <a:cubicBezTo>
                      <a:pt x="2654135" y="823356"/>
                      <a:pt x="2935184" y="722416"/>
                      <a:pt x="3230088" y="617517"/>
                    </a:cubicBezTo>
                    <a:cubicBezTo>
                      <a:pt x="3524992" y="512618"/>
                      <a:pt x="3906982" y="213756"/>
                      <a:pt x="4144488" y="154379"/>
                    </a:cubicBezTo>
                    <a:cubicBezTo>
                      <a:pt x="4381994" y="95002"/>
                      <a:pt x="4579916" y="174171"/>
                      <a:pt x="4655127" y="261257"/>
                    </a:cubicBezTo>
                    <a:cubicBezTo>
                      <a:pt x="4730338" y="348343"/>
                      <a:pt x="4665024" y="475013"/>
                      <a:pt x="4595751" y="676893"/>
                    </a:cubicBezTo>
                    <a:cubicBezTo>
                      <a:pt x="4526478" y="878774"/>
                      <a:pt x="4326740" y="1355975"/>
                      <a:pt x="4239491" y="1472540"/>
                    </a:cubicBezTo>
                    <a:cubicBezTo>
                      <a:pt x="4152242" y="1589105"/>
                      <a:pt x="4139715" y="1372534"/>
                      <a:pt x="4072259" y="1376283"/>
                    </a:cubicBezTo>
                    <a:cubicBezTo>
                      <a:pt x="4004803" y="1380032"/>
                      <a:pt x="3834752" y="1332739"/>
                      <a:pt x="3787251" y="1376282"/>
                    </a:cubicBezTo>
                    <a:cubicBezTo>
                      <a:pt x="3739750" y="1419825"/>
                      <a:pt x="3668335" y="1478993"/>
                      <a:pt x="3609121" y="1625664"/>
                    </a:cubicBezTo>
                    <a:cubicBezTo>
                      <a:pt x="3549907" y="1772336"/>
                      <a:pt x="3695042" y="2056201"/>
                      <a:pt x="3479470" y="2375065"/>
                    </a:cubicBezTo>
                    <a:cubicBezTo>
                      <a:pt x="3263898" y="2693929"/>
                      <a:pt x="2630384" y="3257797"/>
                      <a:pt x="2315688" y="3538846"/>
                    </a:cubicBezTo>
                    <a:cubicBezTo>
                      <a:pt x="2000992" y="3819895"/>
                      <a:pt x="1763486" y="4003963"/>
                      <a:pt x="1591294" y="4061361"/>
                    </a:cubicBezTo>
                    <a:cubicBezTo>
                      <a:pt x="1419102" y="4118759"/>
                      <a:pt x="1312223" y="4041569"/>
                      <a:pt x="1282535" y="3883231"/>
                    </a:cubicBezTo>
                    <a:cubicBezTo>
                      <a:pt x="1252847" y="3724893"/>
                      <a:pt x="1324099" y="3441865"/>
                      <a:pt x="1413164" y="3111335"/>
                    </a:cubicBezTo>
                    <a:cubicBezTo>
                      <a:pt x="1502229" y="2780805"/>
                      <a:pt x="1791195" y="2200894"/>
                      <a:pt x="1816925" y="1900052"/>
                    </a:cubicBezTo>
                    <a:cubicBezTo>
                      <a:pt x="1842655" y="1599210"/>
                      <a:pt x="1749631" y="1520041"/>
                      <a:pt x="1567543" y="1306285"/>
                    </a:cubicBezTo>
                    <a:cubicBezTo>
                      <a:pt x="1385455" y="1092529"/>
                      <a:pt x="985652" y="811480"/>
                      <a:pt x="724395" y="617517"/>
                    </a:cubicBezTo>
                    <a:cubicBezTo>
                      <a:pt x="463138" y="423554"/>
                      <a:pt x="231569" y="283029"/>
                      <a:pt x="0" y="142504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grpSp>
            <p:nvGrpSpPr>
              <p:cNvPr id="78" name="Skupina 77">
                <a:extLst>
                  <a:ext uri="{FF2B5EF4-FFF2-40B4-BE49-F238E27FC236}">
                    <a16:creationId xmlns:a16="http://schemas.microsoft.com/office/drawing/2014/main" id="{14C9BD22-56CA-BBB6-6127-7F843F70C1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54502" y="3060567"/>
                <a:ext cx="492150" cy="751438"/>
                <a:chOff x="4007842" y="3469650"/>
                <a:chExt cx="492150" cy="751438"/>
              </a:xfrm>
            </p:grpSpPr>
            <p:sp>
              <p:nvSpPr>
                <p:cNvPr id="88" name="Ovál 87">
                  <a:extLst>
                    <a:ext uri="{FF2B5EF4-FFF2-40B4-BE49-F238E27FC236}">
                      <a16:creationId xmlns:a16="http://schemas.microsoft.com/office/drawing/2014/main" id="{DD6D0146-554B-AA43-596A-C5FF2AE02FE1}"/>
                    </a:ext>
                  </a:extLst>
                </p:cNvPr>
                <p:cNvSpPr/>
                <p:nvPr/>
              </p:nvSpPr>
              <p:spPr>
                <a:xfrm>
                  <a:off x="4007842" y="3469650"/>
                  <a:ext cx="492150" cy="75143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89" name="Ovál 88">
                  <a:extLst>
                    <a:ext uri="{FF2B5EF4-FFF2-40B4-BE49-F238E27FC236}">
                      <a16:creationId xmlns:a16="http://schemas.microsoft.com/office/drawing/2014/main" id="{B1D11260-B9B7-0C44-1EF7-2AF361E8D594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90" name="Ovál 89">
                  <a:extLst>
                    <a:ext uri="{FF2B5EF4-FFF2-40B4-BE49-F238E27FC236}">
                      <a16:creationId xmlns:a16="http://schemas.microsoft.com/office/drawing/2014/main" id="{B03BD533-58B8-6FAE-E75E-C440BB95903C}"/>
                    </a:ext>
                  </a:extLst>
                </p:cNvPr>
                <p:cNvSpPr/>
                <p:nvPr/>
              </p:nvSpPr>
              <p:spPr>
                <a:xfrm>
                  <a:off x="4139952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91" name="Ovál 90">
                  <a:extLst>
                    <a:ext uri="{FF2B5EF4-FFF2-40B4-BE49-F238E27FC236}">
                      <a16:creationId xmlns:a16="http://schemas.microsoft.com/office/drawing/2014/main" id="{B305A31E-90C5-BF4F-FAF0-06CB1F3955B4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92" name="Ovál 91">
                  <a:extLst>
                    <a:ext uri="{FF2B5EF4-FFF2-40B4-BE49-F238E27FC236}">
                      <a16:creationId xmlns:a16="http://schemas.microsoft.com/office/drawing/2014/main" id="{E8F3A5BC-F055-D765-4197-29C201A8B280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93" name="Ovál 92">
                  <a:extLst>
                    <a:ext uri="{FF2B5EF4-FFF2-40B4-BE49-F238E27FC236}">
                      <a16:creationId xmlns:a16="http://schemas.microsoft.com/office/drawing/2014/main" id="{DABAF0B6-DAC0-CF5B-940C-CEDCDE1248F9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94" name="Ovál 93">
                  <a:extLst>
                    <a:ext uri="{FF2B5EF4-FFF2-40B4-BE49-F238E27FC236}">
                      <a16:creationId xmlns:a16="http://schemas.microsoft.com/office/drawing/2014/main" id="{80D5AA6A-FFAE-EAA6-0991-DD5CFB5F4C5D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95" name="Ovál 94">
                  <a:extLst>
                    <a:ext uri="{FF2B5EF4-FFF2-40B4-BE49-F238E27FC236}">
                      <a16:creationId xmlns:a16="http://schemas.microsoft.com/office/drawing/2014/main" id="{1E706319-47A0-2A1A-D173-39BB93E93916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cxnSp>
            <p:nvCxnSpPr>
              <p:cNvPr id="79" name="Přímá spojnice se šipkou 78">
                <a:extLst>
                  <a:ext uri="{FF2B5EF4-FFF2-40B4-BE49-F238E27FC236}">
                    <a16:creationId xmlns:a16="http://schemas.microsoft.com/office/drawing/2014/main" id="{18ABD2A0-785C-019C-3A2F-1470625AC8B9}"/>
                  </a:ext>
                </a:extLst>
              </p:cNvPr>
              <p:cNvCxnSpPr>
                <a:cxnSpLocks noChangeAspect="1"/>
                <a:endCxn id="88" idx="5"/>
              </p:cNvCxnSpPr>
              <p:nvPr/>
            </p:nvCxnSpPr>
            <p:spPr>
              <a:xfrm flipH="1" flipV="1">
                <a:off x="4574578" y="3701959"/>
                <a:ext cx="411232" cy="2487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Volný tvar 219">
                <a:extLst>
                  <a:ext uri="{FF2B5EF4-FFF2-40B4-BE49-F238E27FC236}">
                    <a16:creationId xmlns:a16="http://schemas.microsoft.com/office/drawing/2014/main" id="{62BCC1B0-19A9-85DE-0428-E10662A742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245899">
                <a:off x="3526068" y="5313327"/>
                <a:ext cx="310038" cy="291323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4826"/>
                  <a:gd name="connsiteY0" fmla="*/ 60625 h 832742"/>
                  <a:gd name="connsiteX1" fmla="*/ 578235 w 964826"/>
                  <a:gd name="connsiteY1" fmla="*/ 369384 h 832742"/>
                  <a:gd name="connsiteX2" fmla="*/ 508977 w 964826"/>
                  <a:gd name="connsiteY2" fmla="*/ 599690 h 832742"/>
                  <a:gd name="connsiteX3" fmla="*/ 240785 w 964826"/>
                  <a:gd name="connsiteY3" fmla="*/ 621290 h 832742"/>
                  <a:gd name="connsiteX4" fmla="*/ 18099 w 964826"/>
                  <a:gd name="connsiteY4" fmla="*/ 597540 h 832742"/>
                  <a:gd name="connsiteX5" fmla="*/ 39950 w 964826"/>
                  <a:gd name="connsiteY5" fmla="*/ 725643 h 832742"/>
                  <a:gd name="connsiteX6" fmla="*/ 252565 w 964826"/>
                  <a:gd name="connsiteY6" fmla="*/ 795213 h 832742"/>
                  <a:gd name="connsiteX7" fmla="*/ 411884 w 964826"/>
                  <a:gd name="connsiteY7" fmla="*/ 811763 h 832742"/>
                  <a:gd name="connsiteX8" fmla="*/ 579719 w 964826"/>
                  <a:gd name="connsiteY8" fmla="*/ 827263 h 832742"/>
                  <a:gd name="connsiteX9" fmla="*/ 727876 w 964826"/>
                  <a:gd name="connsiteY9" fmla="*/ 812884 h 832742"/>
                  <a:gd name="connsiteX10" fmla="*/ 922619 w 964826"/>
                  <a:gd name="connsiteY10" fmla="*/ 749394 h 832742"/>
                  <a:gd name="connsiteX11" fmla="*/ 958245 w 964826"/>
                  <a:gd name="connsiteY11" fmla="*/ 630641 h 832742"/>
                  <a:gd name="connsiteX12" fmla="*/ 827616 w 964826"/>
                  <a:gd name="connsiteY12" fmla="*/ 535638 h 832742"/>
                  <a:gd name="connsiteX13" fmla="*/ 756365 w 964826"/>
                  <a:gd name="connsiteY13" fmla="*/ 369384 h 832742"/>
                  <a:gd name="connsiteX14" fmla="*/ 685113 w 964826"/>
                  <a:gd name="connsiteY14" fmla="*/ 96251 h 832742"/>
                  <a:gd name="connsiteX15" fmla="*/ 554484 w 964826"/>
                  <a:gd name="connsiteY15" fmla="*/ 1249 h 832742"/>
                  <a:gd name="connsiteX16" fmla="*/ 495107 w 964826"/>
                  <a:gd name="connsiteY16" fmla="*/ 60625 h 832742"/>
                  <a:gd name="connsiteX0" fmla="*/ 495107 w 958499"/>
                  <a:gd name="connsiteY0" fmla="*/ 60625 h 833639"/>
                  <a:gd name="connsiteX1" fmla="*/ 578235 w 958499"/>
                  <a:gd name="connsiteY1" fmla="*/ 369384 h 833639"/>
                  <a:gd name="connsiteX2" fmla="*/ 508977 w 958499"/>
                  <a:gd name="connsiteY2" fmla="*/ 599690 h 833639"/>
                  <a:gd name="connsiteX3" fmla="*/ 240785 w 958499"/>
                  <a:gd name="connsiteY3" fmla="*/ 621290 h 833639"/>
                  <a:gd name="connsiteX4" fmla="*/ 18099 w 958499"/>
                  <a:gd name="connsiteY4" fmla="*/ 597540 h 833639"/>
                  <a:gd name="connsiteX5" fmla="*/ 39950 w 958499"/>
                  <a:gd name="connsiteY5" fmla="*/ 725643 h 833639"/>
                  <a:gd name="connsiteX6" fmla="*/ 252565 w 958499"/>
                  <a:gd name="connsiteY6" fmla="*/ 795213 h 833639"/>
                  <a:gd name="connsiteX7" fmla="*/ 411884 w 958499"/>
                  <a:gd name="connsiteY7" fmla="*/ 811763 h 833639"/>
                  <a:gd name="connsiteX8" fmla="*/ 579719 w 958499"/>
                  <a:gd name="connsiteY8" fmla="*/ 827263 h 833639"/>
                  <a:gd name="connsiteX9" fmla="*/ 727876 w 958499"/>
                  <a:gd name="connsiteY9" fmla="*/ 812884 h 833639"/>
                  <a:gd name="connsiteX10" fmla="*/ 791414 w 958499"/>
                  <a:gd name="connsiteY10" fmla="*/ 720943 h 833639"/>
                  <a:gd name="connsiteX11" fmla="*/ 958245 w 958499"/>
                  <a:gd name="connsiteY11" fmla="*/ 630641 h 833639"/>
                  <a:gd name="connsiteX12" fmla="*/ 827616 w 958499"/>
                  <a:gd name="connsiteY12" fmla="*/ 535638 h 833639"/>
                  <a:gd name="connsiteX13" fmla="*/ 756365 w 958499"/>
                  <a:gd name="connsiteY13" fmla="*/ 369384 h 833639"/>
                  <a:gd name="connsiteX14" fmla="*/ 685113 w 958499"/>
                  <a:gd name="connsiteY14" fmla="*/ 96251 h 833639"/>
                  <a:gd name="connsiteX15" fmla="*/ 554484 w 958499"/>
                  <a:gd name="connsiteY15" fmla="*/ 1249 h 833639"/>
                  <a:gd name="connsiteX16" fmla="*/ 495107 w 958499"/>
                  <a:gd name="connsiteY16" fmla="*/ 60625 h 833639"/>
                  <a:gd name="connsiteX0" fmla="*/ 495107 w 836965"/>
                  <a:gd name="connsiteY0" fmla="*/ 60625 h 833639"/>
                  <a:gd name="connsiteX1" fmla="*/ 578235 w 836965"/>
                  <a:gd name="connsiteY1" fmla="*/ 369384 h 833639"/>
                  <a:gd name="connsiteX2" fmla="*/ 508977 w 836965"/>
                  <a:gd name="connsiteY2" fmla="*/ 599690 h 833639"/>
                  <a:gd name="connsiteX3" fmla="*/ 240785 w 836965"/>
                  <a:gd name="connsiteY3" fmla="*/ 621290 h 833639"/>
                  <a:gd name="connsiteX4" fmla="*/ 18099 w 836965"/>
                  <a:gd name="connsiteY4" fmla="*/ 597540 h 833639"/>
                  <a:gd name="connsiteX5" fmla="*/ 39950 w 836965"/>
                  <a:gd name="connsiteY5" fmla="*/ 725643 h 833639"/>
                  <a:gd name="connsiteX6" fmla="*/ 252565 w 836965"/>
                  <a:gd name="connsiteY6" fmla="*/ 795213 h 833639"/>
                  <a:gd name="connsiteX7" fmla="*/ 411884 w 836965"/>
                  <a:gd name="connsiteY7" fmla="*/ 811763 h 833639"/>
                  <a:gd name="connsiteX8" fmla="*/ 579719 w 836965"/>
                  <a:gd name="connsiteY8" fmla="*/ 827263 h 833639"/>
                  <a:gd name="connsiteX9" fmla="*/ 727876 w 836965"/>
                  <a:gd name="connsiteY9" fmla="*/ 812884 h 833639"/>
                  <a:gd name="connsiteX10" fmla="*/ 791414 w 836965"/>
                  <a:gd name="connsiteY10" fmla="*/ 720943 h 833639"/>
                  <a:gd name="connsiteX11" fmla="*/ 832236 w 836965"/>
                  <a:gd name="connsiteY11" fmla="*/ 622496 h 833639"/>
                  <a:gd name="connsiteX12" fmla="*/ 827616 w 836965"/>
                  <a:gd name="connsiteY12" fmla="*/ 535638 h 833639"/>
                  <a:gd name="connsiteX13" fmla="*/ 756365 w 836965"/>
                  <a:gd name="connsiteY13" fmla="*/ 369384 h 833639"/>
                  <a:gd name="connsiteX14" fmla="*/ 685113 w 836965"/>
                  <a:gd name="connsiteY14" fmla="*/ 96251 h 833639"/>
                  <a:gd name="connsiteX15" fmla="*/ 554484 w 836965"/>
                  <a:gd name="connsiteY15" fmla="*/ 1249 h 833639"/>
                  <a:gd name="connsiteX16" fmla="*/ 495107 w 836965"/>
                  <a:gd name="connsiteY16" fmla="*/ 60625 h 833639"/>
                  <a:gd name="connsiteX0" fmla="*/ 495107 w 836965"/>
                  <a:gd name="connsiteY0" fmla="*/ 60625 h 829927"/>
                  <a:gd name="connsiteX1" fmla="*/ 578235 w 836965"/>
                  <a:gd name="connsiteY1" fmla="*/ 369384 h 829927"/>
                  <a:gd name="connsiteX2" fmla="*/ 508977 w 836965"/>
                  <a:gd name="connsiteY2" fmla="*/ 599690 h 829927"/>
                  <a:gd name="connsiteX3" fmla="*/ 240785 w 836965"/>
                  <a:gd name="connsiteY3" fmla="*/ 621290 h 829927"/>
                  <a:gd name="connsiteX4" fmla="*/ 18099 w 836965"/>
                  <a:gd name="connsiteY4" fmla="*/ 597540 h 829927"/>
                  <a:gd name="connsiteX5" fmla="*/ 39950 w 836965"/>
                  <a:gd name="connsiteY5" fmla="*/ 725643 h 829927"/>
                  <a:gd name="connsiteX6" fmla="*/ 252565 w 836965"/>
                  <a:gd name="connsiteY6" fmla="*/ 795213 h 829927"/>
                  <a:gd name="connsiteX7" fmla="*/ 411884 w 836965"/>
                  <a:gd name="connsiteY7" fmla="*/ 811763 h 829927"/>
                  <a:gd name="connsiteX8" fmla="*/ 579719 w 836965"/>
                  <a:gd name="connsiteY8" fmla="*/ 827263 h 829927"/>
                  <a:gd name="connsiteX9" fmla="*/ 706961 w 836965"/>
                  <a:gd name="connsiteY9" fmla="*/ 779579 h 829927"/>
                  <a:gd name="connsiteX10" fmla="*/ 791414 w 836965"/>
                  <a:gd name="connsiteY10" fmla="*/ 720943 h 829927"/>
                  <a:gd name="connsiteX11" fmla="*/ 832236 w 836965"/>
                  <a:gd name="connsiteY11" fmla="*/ 622496 h 829927"/>
                  <a:gd name="connsiteX12" fmla="*/ 827616 w 836965"/>
                  <a:gd name="connsiteY12" fmla="*/ 535638 h 829927"/>
                  <a:gd name="connsiteX13" fmla="*/ 756365 w 836965"/>
                  <a:gd name="connsiteY13" fmla="*/ 369384 h 829927"/>
                  <a:gd name="connsiteX14" fmla="*/ 685113 w 836965"/>
                  <a:gd name="connsiteY14" fmla="*/ 96251 h 829927"/>
                  <a:gd name="connsiteX15" fmla="*/ 554484 w 836965"/>
                  <a:gd name="connsiteY15" fmla="*/ 1249 h 829927"/>
                  <a:gd name="connsiteX16" fmla="*/ 495107 w 836965"/>
                  <a:gd name="connsiteY16" fmla="*/ 60625 h 829927"/>
                  <a:gd name="connsiteX0" fmla="*/ 495107 w 836965"/>
                  <a:gd name="connsiteY0" fmla="*/ 60625 h 811786"/>
                  <a:gd name="connsiteX1" fmla="*/ 578235 w 836965"/>
                  <a:gd name="connsiteY1" fmla="*/ 369384 h 811786"/>
                  <a:gd name="connsiteX2" fmla="*/ 508977 w 836965"/>
                  <a:gd name="connsiteY2" fmla="*/ 599690 h 811786"/>
                  <a:gd name="connsiteX3" fmla="*/ 240785 w 836965"/>
                  <a:gd name="connsiteY3" fmla="*/ 621290 h 811786"/>
                  <a:gd name="connsiteX4" fmla="*/ 18099 w 836965"/>
                  <a:gd name="connsiteY4" fmla="*/ 597540 h 811786"/>
                  <a:gd name="connsiteX5" fmla="*/ 39950 w 836965"/>
                  <a:gd name="connsiteY5" fmla="*/ 725643 h 811786"/>
                  <a:gd name="connsiteX6" fmla="*/ 252565 w 836965"/>
                  <a:gd name="connsiteY6" fmla="*/ 795213 h 811786"/>
                  <a:gd name="connsiteX7" fmla="*/ 411884 w 836965"/>
                  <a:gd name="connsiteY7" fmla="*/ 811763 h 811786"/>
                  <a:gd name="connsiteX8" fmla="*/ 523339 w 836965"/>
                  <a:gd name="connsiteY8" fmla="*/ 800653 h 811786"/>
                  <a:gd name="connsiteX9" fmla="*/ 706961 w 836965"/>
                  <a:gd name="connsiteY9" fmla="*/ 779579 h 811786"/>
                  <a:gd name="connsiteX10" fmla="*/ 791414 w 836965"/>
                  <a:gd name="connsiteY10" fmla="*/ 720943 h 811786"/>
                  <a:gd name="connsiteX11" fmla="*/ 832236 w 836965"/>
                  <a:gd name="connsiteY11" fmla="*/ 622496 h 811786"/>
                  <a:gd name="connsiteX12" fmla="*/ 827616 w 836965"/>
                  <a:gd name="connsiteY12" fmla="*/ 535638 h 811786"/>
                  <a:gd name="connsiteX13" fmla="*/ 756365 w 836965"/>
                  <a:gd name="connsiteY13" fmla="*/ 369384 h 811786"/>
                  <a:gd name="connsiteX14" fmla="*/ 685113 w 836965"/>
                  <a:gd name="connsiteY14" fmla="*/ 96251 h 811786"/>
                  <a:gd name="connsiteX15" fmla="*/ 554484 w 836965"/>
                  <a:gd name="connsiteY15" fmla="*/ 1249 h 811786"/>
                  <a:gd name="connsiteX16" fmla="*/ 495107 w 836965"/>
                  <a:gd name="connsiteY16" fmla="*/ 60625 h 811786"/>
                  <a:gd name="connsiteX0" fmla="*/ 474716 w 816574"/>
                  <a:gd name="connsiteY0" fmla="*/ 60625 h 811786"/>
                  <a:gd name="connsiteX1" fmla="*/ 557844 w 816574"/>
                  <a:gd name="connsiteY1" fmla="*/ 369384 h 811786"/>
                  <a:gd name="connsiteX2" fmla="*/ 488586 w 816574"/>
                  <a:gd name="connsiteY2" fmla="*/ 599690 h 811786"/>
                  <a:gd name="connsiteX3" fmla="*/ 220394 w 816574"/>
                  <a:gd name="connsiteY3" fmla="*/ 621290 h 811786"/>
                  <a:gd name="connsiteX4" fmla="*/ 32289 w 816574"/>
                  <a:gd name="connsiteY4" fmla="*/ 520225 h 811786"/>
                  <a:gd name="connsiteX5" fmla="*/ 19559 w 816574"/>
                  <a:gd name="connsiteY5" fmla="*/ 725643 h 811786"/>
                  <a:gd name="connsiteX6" fmla="*/ 232174 w 816574"/>
                  <a:gd name="connsiteY6" fmla="*/ 795213 h 811786"/>
                  <a:gd name="connsiteX7" fmla="*/ 391493 w 816574"/>
                  <a:gd name="connsiteY7" fmla="*/ 811763 h 811786"/>
                  <a:gd name="connsiteX8" fmla="*/ 502948 w 816574"/>
                  <a:gd name="connsiteY8" fmla="*/ 800653 h 811786"/>
                  <a:gd name="connsiteX9" fmla="*/ 686570 w 816574"/>
                  <a:gd name="connsiteY9" fmla="*/ 779579 h 811786"/>
                  <a:gd name="connsiteX10" fmla="*/ 771023 w 816574"/>
                  <a:gd name="connsiteY10" fmla="*/ 720943 h 811786"/>
                  <a:gd name="connsiteX11" fmla="*/ 811845 w 816574"/>
                  <a:gd name="connsiteY11" fmla="*/ 622496 h 811786"/>
                  <a:gd name="connsiteX12" fmla="*/ 807225 w 816574"/>
                  <a:gd name="connsiteY12" fmla="*/ 535638 h 811786"/>
                  <a:gd name="connsiteX13" fmla="*/ 735974 w 816574"/>
                  <a:gd name="connsiteY13" fmla="*/ 369384 h 811786"/>
                  <a:gd name="connsiteX14" fmla="*/ 664722 w 816574"/>
                  <a:gd name="connsiteY14" fmla="*/ 96251 h 811786"/>
                  <a:gd name="connsiteX15" fmla="*/ 534093 w 816574"/>
                  <a:gd name="connsiteY15" fmla="*/ 1249 h 811786"/>
                  <a:gd name="connsiteX16" fmla="*/ 474716 w 816574"/>
                  <a:gd name="connsiteY16" fmla="*/ 60625 h 811786"/>
                  <a:gd name="connsiteX0" fmla="*/ 348181 w 816574"/>
                  <a:gd name="connsiteY0" fmla="*/ 122840 h 810908"/>
                  <a:gd name="connsiteX1" fmla="*/ 557844 w 816574"/>
                  <a:gd name="connsiteY1" fmla="*/ 368506 h 810908"/>
                  <a:gd name="connsiteX2" fmla="*/ 488586 w 816574"/>
                  <a:gd name="connsiteY2" fmla="*/ 598812 h 810908"/>
                  <a:gd name="connsiteX3" fmla="*/ 220394 w 816574"/>
                  <a:gd name="connsiteY3" fmla="*/ 620412 h 810908"/>
                  <a:gd name="connsiteX4" fmla="*/ 32289 w 816574"/>
                  <a:gd name="connsiteY4" fmla="*/ 519347 h 810908"/>
                  <a:gd name="connsiteX5" fmla="*/ 19559 w 816574"/>
                  <a:gd name="connsiteY5" fmla="*/ 724765 h 810908"/>
                  <a:gd name="connsiteX6" fmla="*/ 232174 w 816574"/>
                  <a:gd name="connsiteY6" fmla="*/ 794335 h 810908"/>
                  <a:gd name="connsiteX7" fmla="*/ 391493 w 816574"/>
                  <a:gd name="connsiteY7" fmla="*/ 810885 h 810908"/>
                  <a:gd name="connsiteX8" fmla="*/ 502948 w 816574"/>
                  <a:gd name="connsiteY8" fmla="*/ 799775 h 810908"/>
                  <a:gd name="connsiteX9" fmla="*/ 686570 w 816574"/>
                  <a:gd name="connsiteY9" fmla="*/ 778701 h 810908"/>
                  <a:gd name="connsiteX10" fmla="*/ 771023 w 816574"/>
                  <a:gd name="connsiteY10" fmla="*/ 720065 h 810908"/>
                  <a:gd name="connsiteX11" fmla="*/ 811845 w 816574"/>
                  <a:gd name="connsiteY11" fmla="*/ 621618 h 810908"/>
                  <a:gd name="connsiteX12" fmla="*/ 807225 w 816574"/>
                  <a:gd name="connsiteY12" fmla="*/ 534760 h 810908"/>
                  <a:gd name="connsiteX13" fmla="*/ 735974 w 816574"/>
                  <a:gd name="connsiteY13" fmla="*/ 368506 h 810908"/>
                  <a:gd name="connsiteX14" fmla="*/ 664722 w 816574"/>
                  <a:gd name="connsiteY14" fmla="*/ 95373 h 810908"/>
                  <a:gd name="connsiteX15" fmla="*/ 534093 w 816574"/>
                  <a:gd name="connsiteY15" fmla="*/ 371 h 810908"/>
                  <a:gd name="connsiteX16" fmla="*/ 348181 w 816574"/>
                  <a:gd name="connsiteY16" fmla="*/ 122840 h 810908"/>
                  <a:gd name="connsiteX0" fmla="*/ 348181 w 816574"/>
                  <a:gd name="connsiteY0" fmla="*/ 58476 h 746544"/>
                  <a:gd name="connsiteX1" fmla="*/ 557844 w 816574"/>
                  <a:gd name="connsiteY1" fmla="*/ 304142 h 746544"/>
                  <a:gd name="connsiteX2" fmla="*/ 488586 w 816574"/>
                  <a:gd name="connsiteY2" fmla="*/ 534448 h 746544"/>
                  <a:gd name="connsiteX3" fmla="*/ 220394 w 816574"/>
                  <a:gd name="connsiteY3" fmla="*/ 556048 h 746544"/>
                  <a:gd name="connsiteX4" fmla="*/ 32289 w 816574"/>
                  <a:gd name="connsiteY4" fmla="*/ 454983 h 746544"/>
                  <a:gd name="connsiteX5" fmla="*/ 19559 w 816574"/>
                  <a:gd name="connsiteY5" fmla="*/ 660401 h 746544"/>
                  <a:gd name="connsiteX6" fmla="*/ 232174 w 816574"/>
                  <a:gd name="connsiteY6" fmla="*/ 729971 h 746544"/>
                  <a:gd name="connsiteX7" fmla="*/ 391493 w 816574"/>
                  <a:gd name="connsiteY7" fmla="*/ 746521 h 746544"/>
                  <a:gd name="connsiteX8" fmla="*/ 502948 w 816574"/>
                  <a:gd name="connsiteY8" fmla="*/ 735411 h 746544"/>
                  <a:gd name="connsiteX9" fmla="*/ 686570 w 816574"/>
                  <a:gd name="connsiteY9" fmla="*/ 714337 h 746544"/>
                  <a:gd name="connsiteX10" fmla="*/ 771023 w 816574"/>
                  <a:gd name="connsiteY10" fmla="*/ 655701 h 746544"/>
                  <a:gd name="connsiteX11" fmla="*/ 811845 w 816574"/>
                  <a:gd name="connsiteY11" fmla="*/ 557254 h 746544"/>
                  <a:gd name="connsiteX12" fmla="*/ 807225 w 816574"/>
                  <a:gd name="connsiteY12" fmla="*/ 470396 h 746544"/>
                  <a:gd name="connsiteX13" fmla="*/ 735974 w 816574"/>
                  <a:gd name="connsiteY13" fmla="*/ 304142 h 746544"/>
                  <a:gd name="connsiteX14" fmla="*/ 664722 w 816574"/>
                  <a:gd name="connsiteY14" fmla="*/ 31009 h 746544"/>
                  <a:gd name="connsiteX15" fmla="*/ 460380 w 816574"/>
                  <a:gd name="connsiteY15" fmla="*/ 22075 h 746544"/>
                  <a:gd name="connsiteX16" fmla="*/ 348181 w 816574"/>
                  <a:gd name="connsiteY16" fmla="*/ 58476 h 746544"/>
                  <a:gd name="connsiteX0" fmla="*/ 348181 w 816574"/>
                  <a:gd name="connsiteY0" fmla="*/ 72416 h 760484"/>
                  <a:gd name="connsiteX1" fmla="*/ 557844 w 816574"/>
                  <a:gd name="connsiteY1" fmla="*/ 318082 h 760484"/>
                  <a:gd name="connsiteX2" fmla="*/ 488586 w 816574"/>
                  <a:gd name="connsiteY2" fmla="*/ 548388 h 760484"/>
                  <a:gd name="connsiteX3" fmla="*/ 220394 w 816574"/>
                  <a:gd name="connsiteY3" fmla="*/ 569988 h 760484"/>
                  <a:gd name="connsiteX4" fmla="*/ 32289 w 816574"/>
                  <a:gd name="connsiteY4" fmla="*/ 468923 h 760484"/>
                  <a:gd name="connsiteX5" fmla="*/ 19559 w 816574"/>
                  <a:gd name="connsiteY5" fmla="*/ 674341 h 760484"/>
                  <a:gd name="connsiteX6" fmla="*/ 232174 w 816574"/>
                  <a:gd name="connsiteY6" fmla="*/ 743911 h 760484"/>
                  <a:gd name="connsiteX7" fmla="*/ 391493 w 816574"/>
                  <a:gd name="connsiteY7" fmla="*/ 760461 h 760484"/>
                  <a:gd name="connsiteX8" fmla="*/ 502948 w 816574"/>
                  <a:gd name="connsiteY8" fmla="*/ 749351 h 760484"/>
                  <a:gd name="connsiteX9" fmla="*/ 686570 w 816574"/>
                  <a:gd name="connsiteY9" fmla="*/ 728277 h 760484"/>
                  <a:gd name="connsiteX10" fmla="*/ 771023 w 816574"/>
                  <a:gd name="connsiteY10" fmla="*/ 669641 h 760484"/>
                  <a:gd name="connsiteX11" fmla="*/ 811845 w 816574"/>
                  <a:gd name="connsiteY11" fmla="*/ 571194 h 760484"/>
                  <a:gd name="connsiteX12" fmla="*/ 807225 w 816574"/>
                  <a:gd name="connsiteY12" fmla="*/ 484336 h 760484"/>
                  <a:gd name="connsiteX13" fmla="*/ 735974 w 816574"/>
                  <a:gd name="connsiteY13" fmla="*/ 318082 h 760484"/>
                  <a:gd name="connsiteX14" fmla="*/ 664722 w 816574"/>
                  <a:gd name="connsiteY14" fmla="*/ 44949 h 760484"/>
                  <a:gd name="connsiteX15" fmla="*/ 476297 w 816574"/>
                  <a:gd name="connsiteY15" fmla="*/ 62 h 760484"/>
                  <a:gd name="connsiteX16" fmla="*/ 460380 w 816574"/>
                  <a:gd name="connsiteY16" fmla="*/ 36015 h 760484"/>
                  <a:gd name="connsiteX17" fmla="*/ 348181 w 816574"/>
                  <a:gd name="connsiteY17" fmla="*/ 72416 h 760484"/>
                  <a:gd name="connsiteX0" fmla="*/ 348181 w 816574"/>
                  <a:gd name="connsiteY0" fmla="*/ 73120 h 761188"/>
                  <a:gd name="connsiteX1" fmla="*/ 557844 w 816574"/>
                  <a:gd name="connsiteY1" fmla="*/ 318786 h 761188"/>
                  <a:gd name="connsiteX2" fmla="*/ 488586 w 816574"/>
                  <a:gd name="connsiteY2" fmla="*/ 549092 h 761188"/>
                  <a:gd name="connsiteX3" fmla="*/ 220394 w 816574"/>
                  <a:gd name="connsiteY3" fmla="*/ 570692 h 761188"/>
                  <a:gd name="connsiteX4" fmla="*/ 32289 w 816574"/>
                  <a:gd name="connsiteY4" fmla="*/ 469627 h 761188"/>
                  <a:gd name="connsiteX5" fmla="*/ 19559 w 816574"/>
                  <a:gd name="connsiteY5" fmla="*/ 675045 h 761188"/>
                  <a:gd name="connsiteX6" fmla="*/ 232174 w 816574"/>
                  <a:gd name="connsiteY6" fmla="*/ 744615 h 761188"/>
                  <a:gd name="connsiteX7" fmla="*/ 391493 w 816574"/>
                  <a:gd name="connsiteY7" fmla="*/ 761165 h 761188"/>
                  <a:gd name="connsiteX8" fmla="*/ 502948 w 816574"/>
                  <a:gd name="connsiteY8" fmla="*/ 750055 h 761188"/>
                  <a:gd name="connsiteX9" fmla="*/ 686570 w 816574"/>
                  <a:gd name="connsiteY9" fmla="*/ 728981 h 761188"/>
                  <a:gd name="connsiteX10" fmla="*/ 771023 w 816574"/>
                  <a:gd name="connsiteY10" fmla="*/ 670345 h 761188"/>
                  <a:gd name="connsiteX11" fmla="*/ 811845 w 816574"/>
                  <a:gd name="connsiteY11" fmla="*/ 571898 h 761188"/>
                  <a:gd name="connsiteX12" fmla="*/ 807225 w 816574"/>
                  <a:gd name="connsiteY12" fmla="*/ 485040 h 761188"/>
                  <a:gd name="connsiteX13" fmla="*/ 735974 w 816574"/>
                  <a:gd name="connsiteY13" fmla="*/ 318786 h 761188"/>
                  <a:gd name="connsiteX14" fmla="*/ 664722 w 816574"/>
                  <a:gd name="connsiteY14" fmla="*/ 45653 h 761188"/>
                  <a:gd name="connsiteX15" fmla="*/ 476297 w 816574"/>
                  <a:gd name="connsiteY15" fmla="*/ 766 h 761188"/>
                  <a:gd name="connsiteX16" fmla="*/ 420602 w 816574"/>
                  <a:gd name="connsiteY16" fmla="*/ 10826 h 761188"/>
                  <a:gd name="connsiteX17" fmla="*/ 348181 w 816574"/>
                  <a:gd name="connsiteY17" fmla="*/ 73120 h 761188"/>
                  <a:gd name="connsiteX0" fmla="*/ 348181 w 816574"/>
                  <a:gd name="connsiteY0" fmla="*/ 73120 h 761188"/>
                  <a:gd name="connsiteX1" fmla="*/ 557844 w 816574"/>
                  <a:gd name="connsiteY1" fmla="*/ 318786 h 761188"/>
                  <a:gd name="connsiteX2" fmla="*/ 488586 w 816574"/>
                  <a:gd name="connsiteY2" fmla="*/ 549092 h 761188"/>
                  <a:gd name="connsiteX3" fmla="*/ 220394 w 816574"/>
                  <a:gd name="connsiteY3" fmla="*/ 570692 h 761188"/>
                  <a:gd name="connsiteX4" fmla="*/ 32289 w 816574"/>
                  <a:gd name="connsiteY4" fmla="*/ 469627 h 761188"/>
                  <a:gd name="connsiteX5" fmla="*/ 19559 w 816574"/>
                  <a:gd name="connsiteY5" fmla="*/ 675045 h 761188"/>
                  <a:gd name="connsiteX6" fmla="*/ 232174 w 816574"/>
                  <a:gd name="connsiteY6" fmla="*/ 744615 h 761188"/>
                  <a:gd name="connsiteX7" fmla="*/ 391493 w 816574"/>
                  <a:gd name="connsiteY7" fmla="*/ 761165 h 761188"/>
                  <a:gd name="connsiteX8" fmla="*/ 502948 w 816574"/>
                  <a:gd name="connsiteY8" fmla="*/ 750055 h 761188"/>
                  <a:gd name="connsiteX9" fmla="*/ 686570 w 816574"/>
                  <a:gd name="connsiteY9" fmla="*/ 728981 h 761188"/>
                  <a:gd name="connsiteX10" fmla="*/ 771023 w 816574"/>
                  <a:gd name="connsiteY10" fmla="*/ 670345 h 761188"/>
                  <a:gd name="connsiteX11" fmla="*/ 811845 w 816574"/>
                  <a:gd name="connsiteY11" fmla="*/ 571898 h 761188"/>
                  <a:gd name="connsiteX12" fmla="*/ 807225 w 816574"/>
                  <a:gd name="connsiteY12" fmla="*/ 485040 h 761188"/>
                  <a:gd name="connsiteX13" fmla="*/ 735974 w 816574"/>
                  <a:gd name="connsiteY13" fmla="*/ 318786 h 761188"/>
                  <a:gd name="connsiteX14" fmla="*/ 583196 w 816574"/>
                  <a:gd name="connsiteY14" fmla="*/ 63888 h 761188"/>
                  <a:gd name="connsiteX15" fmla="*/ 476297 w 816574"/>
                  <a:gd name="connsiteY15" fmla="*/ 766 h 761188"/>
                  <a:gd name="connsiteX16" fmla="*/ 420602 w 816574"/>
                  <a:gd name="connsiteY16" fmla="*/ 10826 h 761188"/>
                  <a:gd name="connsiteX17" fmla="*/ 348181 w 816574"/>
                  <a:gd name="connsiteY17" fmla="*/ 73120 h 761188"/>
                  <a:gd name="connsiteX0" fmla="*/ 326901 w 795294"/>
                  <a:gd name="connsiteY0" fmla="*/ 73120 h 761188"/>
                  <a:gd name="connsiteX1" fmla="*/ 536564 w 795294"/>
                  <a:gd name="connsiteY1" fmla="*/ 318786 h 761188"/>
                  <a:gd name="connsiteX2" fmla="*/ 467306 w 795294"/>
                  <a:gd name="connsiteY2" fmla="*/ 549092 h 761188"/>
                  <a:gd name="connsiteX3" fmla="*/ 199114 w 795294"/>
                  <a:gd name="connsiteY3" fmla="*/ 570692 h 761188"/>
                  <a:gd name="connsiteX4" fmla="*/ 11009 w 795294"/>
                  <a:gd name="connsiteY4" fmla="*/ 469627 h 761188"/>
                  <a:gd name="connsiteX5" fmla="*/ 42500 w 795294"/>
                  <a:gd name="connsiteY5" fmla="*/ 658196 h 761188"/>
                  <a:gd name="connsiteX6" fmla="*/ 210894 w 795294"/>
                  <a:gd name="connsiteY6" fmla="*/ 744615 h 761188"/>
                  <a:gd name="connsiteX7" fmla="*/ 370213 w 795294"/>
                  <a:gd name="connsiteY7" fmla="*/ 761165 h 761188"/>
                  <a:gd name="connsiteX8" fmla="*/ 481668 w 795294"/>
                  <a:gd name="connsiteY8" fmla="*/ 750055 h 761188"/>
                  <a:gd name="connsiteX9" fmla="*/ 665290 w 795294"/>
                  <a:gd name="connsiteY9" fmla="*/ 728981 h 761188"/>
                  <a:gd name="connsiteX10" fmla="*/ 749743 w 795294"/>
                  <a:gd name="connsiteY10" fmla="*/ 670345 h 761188"/>
                  <a:gd name="connsiteX11" fmla="*/ 790565 w 795294"/>
                  <a:gd name="connsiteY11" fmla="*/ 571898 h 761188"/>
                  <a:gd name="connsiteX12" fmla="*/ 785945 w 795294"/>
                  <a:gd name="connsiteY12" fmla="*/ 485040 h 761188"/>
                  <a:gd name="connsiteX13" fmla="*/ 714694 w 795294"/>
                  <a:gd name="connsiteY13" fmla="*/ 318786 h 761188"/>
                  <a:gd name="connsiteX14" fmla="*/ 561916 w 795294"/>
                  <a:gd name="connsiteY14" fmla="*/ 63888 h 761188"/>
                  <a:gd name="connsiteX15" fmla="*/ 455017 w 795294"/>
                  <a:gd name="connsiteY15" fmla="*/ 766 h 761188"/>
                  <a:gd name="connsiteX16" fmla="*/ 399322 w 795294"/>
                  <a:gd name="connsiteY16" fmla="*/ 10826 h 761188"/>
                  <a:gd name="connsiteX17" fmla="*/ 326901 w 795294"/>
                  <a:gd name="connsiteY17" fmla="*/ 73120 h 761188"/>
                  <a:gd name="connsiteX0" fmla="*/ 326901 w 795294"/>
                  <a:gd name="connsiteY0" fmla="*/ 73120 h 761188"/>
                  <a:gd name="connsiteX1" fmla="*/ 536564 w 795294"/>
                  <a:gd name="connsiteY1" fmla="*/ 318786 h 761188"/>
                  <a:gd name="connsiteX2" fmla="*/ 467306 w 795294"/>
                  <a:gd name="connsiteY2" fmla="*/ 549092 h 761188"/>
                  <a:gd name="connsiteX3" fmla="*/ 199114 w 795294"/>
                  <a:gd name="connsiteY3" fmla="*/ 570692 h 761188"/>
                  <a:gd name="connsiteX4" fmla="*/ 11009 w 795294"/>
                  <a:gd name="connsiteY4" fmla="*/ 469627 h 761188"/>
                  <a:gd name="connsiteX5" fmla="*/ 42500 w 795294"/>
                  <a:gd name="connsiteY5" fmla="*/ 658196 h 761188"/>
                  <a:gd name="connsiteX6" fmla="*/ 210894 w 795294"/>
                  <a:gd name="connsiteY6" fmla="*/ 744615 h 761188"/>
                  <a:gd name="connsiteX7" fmla="*/ 370213 w 795294"/>
                  <a:gd name="connsiteY7" fmla="*/ 761165 h 761188"/>
                  <a:gd name="connsiteX8" fmla="*/ 481668 w 795294"/>
                  <a:gd name="connsiteY8" fmla="*/ 750055 h 761188"/>
                  <a:gd name="connsiteX9" fmla="*/ 656295 w 795294"/>
                  <a:gd name="connsiteY9" fmla="*/ 703161 h 761188"/>
                  <a:gd name="connsiteX10" fmla="*/ 749743 w 795294"/>
                  <a:gd name="connsiteY10" fmla="*/ 670345 h 761188"/>
                  <a:gd name="connsiteX11" fmla="*/ 790565 w 795294"/>
                  <a:gd name="connsiteY11" fmla="*/ 571898 h 761188"/>
                  <a:gd name="connsiteX12" fmla="*/ 785945 w 795294"/>
                  <a:gd name="connsiteY12" fmla="*/ 485040 h 761188"/>
                  <a:gd name="connsiteX13" fmla="*/ 714694 w 795294"/>
                  <a:gd name="connsiteY13" fmla="*/ 318786 h 761188"/>
                  <a:gd name="connsiteX14" fmla="*/ 561916 w 795294"/>
                  <a:gd name="connsiteY14" fmla="*/ 63888 h 761188"/>
                  <a:gd name="connsiteX15" fmla="*/ 455017 w 795294"/>
                  <a:gd name="connsiteY15" fmla="*/ 766 h 761188"/>
                  <a:gd name="connsiteX16" fmla="*/ 399322 w 795294"/>
                  <a:gd name="connsiteY16" fmla="*/ 10826 h 761188"/>
                  <a:gd name="connsiteX17" fmla="*/ 326901 w 795294"/>
                  <a:gd name="connsiteY17" fmla="*/ 73120 h 761188"/>
                  <a:gd name="connsiteX0" fmla="*/ 326901 w 796075"/>
                  <a:gd name="connsiteY0" fmla="*/ 73120 h 761188"/>
                  <a:gd name="connsiteX1" fmla="*/ 536564 w 796075"/>
                  <a:gd name="connsiteY1" fmla="*/ 318786 h 761188"/>
                  <a:gd name="connsiteX2" fmla="*/ 467306 w 796075"/>
                  <a:gd name="connsiteY2" fmla="*/ 549092 h 761188"/>
                  <a:gd name="connsiteX3" fmla="*/ 199114 w 796075"/>
                  <a:gd name="connsiteY3" fmla="*/ 570692 h 761188"/>
                  <a:gd name="connsiteX4" fmla="*/ 11009 w 796075"/>
                  <a:gd name="connsiteY4" fmla="*/ 469627 h 761188"/>
                  <a:gd name="connsiteX5" fmla="*/ 42500 w 796075"/>
                  <a:gd name="connsiteY5" fmla="*/ 658196 h 761188"/>
                  <a:gd name="connsiteX6" fmla="*/ 210894 w 796075"/>
                  <a:gd name="connsiteY6" fmla="*/ 744615 h 761188"/>
                  <a:gd name="connsiteX7" fmla="*/ 370213 w 796075"/>
                  <a:gd name="connsiteY7" fmla="*/ 761165 h 761188"/>
                  <a:gd name="connsiteX8" fmla="*/ 481668 w 796075"/>
                  <a:gd name="connsiteY8" fmla="*/ 750055 h 761188"/>
                  <a:gd name="connsiteX9" fmla="*/ 656295 w 796075"/>
                  <a:gd name="connsiteY9" fmla="*/ 703161 h 761188"/>
                  <a:gd name="connsiteX10" fmla="*/ 738204 w 796075"/>
                  <a:gd name="connsiteY10" fmla="*/ 648573 h 761188"/>
                  <a:gd name="connsiteX11" fmla="*/ 790565 w 796075"/>
                  <a:gd name="connsiteY11" fmla="*/ 571898 h 761188"/>
                  <a:gd name="connsiteX12" fmla="*/ 785945 w 796075"/>
                  <a:gd name="connsiteY12" fmla="*/ 485040 h 761188"/>
                  <a:gd name="connsiteX13" fmla="*/ 714694 w 796075"/>
                  <a:gd name="connsiteY13" fmla="*/ 318786 h 761188"/>
                  <a:gd name="connsiteX14" fmla="*/ 561916 w 796075"/>
                  <a:gd name="connsiteY14" fmla="*/ 63888 h 761188"/>
                  <a:gd name="connsiteX15" fmla="*/ 455017 w 796075"/>
                  <a:gd name="connsiteY15" fmla="*/ 766 h 761188"/>
                  <a:gd name="connsiteX16" fmla="*/ 399322 w 796075"/>
                  <a:gd name="connsiteY16" fmla="*/ 10826 h 761188"/>
                  <a:gd name="connsiteX17" fmla="*/ 326901 w 796075"/>
                  <a:gd name="connsiteY17" fmla="*/ 73120 h 761188"/>
                  <a:gd name="connsiteX0" fmla="*/ 326901 w 796075"/>
                  <a:gd name="connsiteY0" fmla="*/ 73120 h 761256"/>
                  <a:gd name="connsiteX1" fmla="*/ 536564 w 796075"/>
                  <a:gd name="connsiteY1" fmla="*/ 318786 h 761256"/>
                  <a:gd name="connsiteX2" fmla="*/ 467306 w 796075"/>
                  <a:gd name="connsiteY2" fmla="*/ 549092 h 761256"/>
                  <a:gd name="connsiteX3" fmla="*/ 199114 w 796075"/>
                  <a:gd name="connsiteY3" fmla="*/ 570692 h 761256"/>
                  <a:gd name="connsiteX4" fmla="*/ 11009 w 796075"/>
                  <a:gd name="connsiteY4" fmla="*/ 469627 h 761256"/>
                  <a:gd name="connsiteX5" fmla="*/ 42500 w 796075"/>
                  <a:gd name="connsiteY5" fmla="*/ 658196 h 761256"/>
                  <a:gd name="connsiteX6" fmla="*/ 210894 w 796075"/>
                  <a:gd name="connsiteY6" fmla="*/ 744615 h 761256"/>
                  <a:gd name="connsiteX7" fmla="*/ 370213 w 796075"/>
                  <a:gd name="connsiteY7" fmla="*/ 761165 h 761256"/>
                  <a:gd name="connsiteX8" fmla="*/ 481668 w 796075"/>
                  <a:gd name="connsiteY8" fmla="*/ 750055 h 761256"/>
                  <a:gd name="connsiteX9" fmla="*/ 656295 w 796075"/>
                  <a:gd name="connsiteY9" fmla="*/ 703161 h 761256"/>
                  <a:gd name="connsiteX10" fmla="*/ 738204 w 796075"/>
                  <a:gd name="connsiteY10" fmla="*/ 648573 h 761256"/>
                  <a:gd name="connsiteX11" fmla="*/ 790565 w 796075"/>
                  <a:gd name="connsiteY11" fmla="*/ 571898 h 761256"/>
                  <a:gd name="connsiteX12" fmla="*/ 785945 w 796075"/>
                  <a:gd name="connsiteY12" fmla="*/ 485040 h 761256"/>
                  <a:gd name="connsiteX13" fmla="*/ 714694 w 796075"/>
                  <a:gd name="connsiteY13" fmla="*/ 318786 h 761256"/>
                  <a:gd name="connsiteX14" fmla="*/ 561916 w 796075"/>
                  <a:gd name="connsiteY14" fmla="*/ 63888 h 761256"/>
                  <a:gd name="connsiteX15" fmla="*/ 455017 w 796075"/>
                  <a:gd name="connsiteY15" fmla="*/ 766 h 761256"/>
                  <a:gd name="connsiteX16" fmla="*/ 399322 w 796075"/>
                  <a:gd name="connsiteY16" fmla="*/ 10826 h 761256"/>
                  <a:gd name="connsiteX17" fmla="*/ 326901 w 796075"/>
                  <a:gd name="connsiteY17" fmla="*/ 73120 h 7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6075" h="761256">
                    <a:moveTo>
                      <a:pt x="326901" y="73120"/>
                    </a:moveTo>
                    <a:cubicBezTo>
                      <a:pt x="349775" y="124446"/>
                      <a:pt x="513163" y="239457"/>
                      <a:pt x="536564" y="318786"/>
                    </a:cubicBezTo>
                    <a:cubicBezTo>
                      <a:pt x="559965" y="398115"/>
                      <a:pt x="523548" y="507108"/>
                      <a:pt x="467306" y="549092"/>
                    </a:cubicBezTo>
                    <a:cubicBezTo>
                      <a:pt x="411064" y="591076"/>
                      <a:pt x="275163" y="583936"/>
                      <a:pt x="199114" y="570692"/>
                    </a:cubicBezTo>
                    <a:cubicBezTo>
                      <a:pt x="123065" y="557448"/>
                      <a:pt x="37111" y="455043"/>
                      <a:pt x="11009" y="469627"/>
                    </a:cubicBezTo>
                    <a:cubicBezTo>
                      <a:pt x="-15093" y="484211"/>
                      <a:pt x="9186" y="612365"/>
                      <a:pt x="42500" y="658196"/>
                    </a:cubicBezTo>
                    <a:cubicBezTo>
                      <a:pt x="75814" y="704027"/>
                      <a:pt x="156275" y="727453"/>
                      <a:pt x="210894" y="744615"/>
                    </a:cubicBezTo>
                    <a:cubicBezTo>
                      <a:pt x="265513" y="761777"/>
                      <a:pt x="325084" y="760258"/>
                      <a:pt x="370213" y="761165"/>
                    </a:cubicBezTo>
                    <a:cubicBezTo>
                      <a:pt x="415342" y="762072"/>
                      <a:pt x="450343" y="756114"/>
                      <a:pt x="481668" y="750055"/>
                    </a:cubicBezTo>
                    <a:cubicBezTo>
                      <a:pt x="517294" y="763909"/>
                      <a:pt x="613539" y="720075"/>
                      <a:pt x="656295" y="703161"/>
                    </a:cubicBezTo>
                    <a:cubicBezTo>
                      <a:pt x="699051" y="686247"/>
                      <a:pt x="715826" y="670450"/>
                      <a:pt x="738204" y="648573"/>
                    </a:cubicBezTo>
                    <a:cubicBezTo>
                      <a:pt x="760582" y="626696"/>
                      <a:pt x="782608" y="599154"/>
                      <a:pt x="790565" y="571898"/>
                    </a:cubicBezTo>
                    <a:cubicBezTo>
                      <a:pt x="798522" y="544642"/>
                      <a:pt x="798590" y="527225"/>
                      <a:pt x="785945" y="485040"/>
                    </a:cubicBezTo>
                    <a:cubicBezTo>
                      <a:pt x="773300" y="442855"/>
                      <a:pt x="752032" y="388978"/>
                      <a:pt x="714694" y="318786"/>
                    </a:cubicBezTo>
                    <a:cubicBezTo>
                      <a:pt x="677356" y="248594"/>
                      <a:pt x="605207" y="111670"/>
                      <a:pt x="561916" y="63888"/>
                    </a:cubicBezTo>
                    <a:cubicBezTo>
                      <a:pt x="518625" y="16106"/>
                      <a:pt x="489074" y="2255"/>
                      <a:pt x="455017" y="766"/>
                    </a:cubicBezTo>
                    <a:cubicBezTo>
                      <a:pt x="420960" y="-723"/>
                      <a:pt x="420675" y="-1233"/>
                      <a:pt x="399322" y="10826"/>
                    </a:cubicBezTo>
                    <a:cubicBezTo>
                      <a:pt x="377969" y="22885"/>
                      <a:pt x="304027" y="21794"/>
                      <a:pt x="326901" y="731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81" name="Volný tvar 220">
                <a:extLst>
                  <a:ext uri="{FF2B5EF4-FFF2-40B4-BE49-F238E27FC236}">
                    <a16:creationId xmlns:a16="http://schemas.microsoft.com/office/drawing/2014/main" id="{8052F0C2-EC35-9014-D64D-6A28B62F41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245899">
                <a:off x="4511800" y="4438717"/>
                <a:ext cx="310038" cy="291323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4826"/>
                  <a:gd name="connsiteY0" fmla="*/ 60625 h 832742"/>
                  <a:gd name="connsiteX1" fmla="*/ 578235 w 964826"/>
                  <a:gd name="connsiteY1" fmla="*/ 369384 h 832742"/>
                  <a:gd name="connsiteX2" fmla="*/ 508977 w 964826"/>
                  <a:gd name="connsiteY2" fmla="*/ 599690 h 832742"/>
                  <a:gd name="connsiteX3" fmla="*/ 240785 w 964826"/>
                  <a:gd name="connsiteY3" fmla="*/ 621290 h 832742"/>
                  <a:gd name="connsiteX4" fmla="*/ 18099 w 964826"/>
                  <a:gd name="connsiteY4" fmla="*/ 597540 h 832742"/>
                  <a:gd name="connsiteX5" fmla="*/ 39950 w 964826"/>
                  <a:gd name="connsiteY5" fmla="*/ 725643 h 832742"/>
                  <a:gd name="connsiteX6" fmla="*/ 252565 w 964826"/>
                  <a:gd name="connsiteY6" fmla="*/ 795213 h 832742"/>
                  <a:gd name="connsiteX7" fmla="*/ 411884 w 964826"/>
                  <a:gd name="connsiteY7" fmla="*/ 811763 h 832742"/>
                  <a:gd name="connsiteX8" fmla="*/ 579719 w 964826"/>
                  <a:gd name="connsiteY8" fmla="*/ 827263 h 832742"/>
                  <a:gd name="connsiteX9" fmla="*/ 727876 w 964826"/>
                  <a:gd name="connsiteY9" fmla="*/ 812884 h 832742"/>
                  <a:gd name="connsiteX10" fmla="*/ 922619 w 964826"/>
                  <a:gd name="connsiteY10" fmla="*/ 749394 h 832742"/>
                  <a:gd name="connsiteX11" fmla="*/ 958245 w 964826"/>
                  <a:gd name="connsiteY11" fmla="*/ 630641 h 832742"/>
                  <a:gd name="connsiteX12" fmla="*/ 827616 w 964826"/>
                  <a:gd name="connsiteY12" fmla="*/ 535638 h 832742"/>
                  <a:gd name="connsiteX13" fmla="*/ 756365 w 964826"/>
                  <a:gd name="connsiteY13" fmla="*/ 369384 h 832742"/>
                  <a:gd name="connsiteX14" fmla="*/ 685113 w 964826"/>
                  <a:gd name="connsiteY14" fmla="*/ 96251 h 832742"/>
                  <a:gd name="connsiteX15" fmla="*/ 554484 w 964826"/>
                  <a:gd name="connsiteY15" fmla="*/ 1249 h 832742"/>
                  <a:gd name="connsiteX16" fmla="*/ 495107 w 964826"/>
                  <a:gd name="connsiteY16" fmla="*/ 60625 h 832742"/>
                  <a:gd name="connsiteX0" fmla="*/ 495107 w 958499"/>
                  <a:gd name="connsiteY0" fmla="*/ 60625 h 833639"/>
                  <a:gd name="connsiteX1" fmla="*/ 578235 w 958499"/>
                  <a:gd name="connsiteY1" fmla="*/ 369384 h 833639"/>
                  <a:gd name="connsiteX2" fmla="*/ 508977 w 958499"/>
                  <a:gd name="connsiteY2" fmla="*/ 599690 h 833639"/>
                  <a:gd name="connsiteX3" fmla="*/ 240785 w 958499"/>
                  <a:gd name="connsiteY3" fmla="*/ 621290 h 833639"/>
                  <a:gd name="connsiteX4" fmla="*/ 18099 w 958499"/>
                  <a:gd name="connsiteY4" fmla="*/ 597540 h 833639"/>
                  <a:gd name="connsiteX5" fmla="*/ 39950 w 958499"/>
                  <a:gd name="connsiteY5" fmla="*/ 725643 h 833639"/>
                  <a:gd name="connsiteX6" fmla="*/ 252565 w 958499"/>
                  <a:gd name="connsiteY6" fmla="*/ 795213 h 833639"/>
                  <a:gd name="connsiteX7" fmla="*/ 411884 w 958499"/>
                  <a:gd name="connsiteY7" fmla="*/ 811763 h 833639"/>
                  <a:gd name="connsiteX8" fmla="*/ 579719 w 958499"/>
                  <a:gd name="connsiteY8" fmla="*/ 827263 h 833639"/>
                  <a:gd name="connsiteX9" fmla="*/ 727876 w 958499"/>
                  <a:gd name="connsiteY9" fmla="*/ 812884 h 833639"/>
                  <a:gd name="connsiteX10" fmla="*/ 791414 w 958499"/>
                  <a:gd name="connsiteY10" fmla="*/ 720943 h 833639"/>
                  <a:gd name="connsiteX11" fmla="*/ 958245 w 958499"/>
                  <a:gd name="connsiteY11" fmla="*/ 630641 h 833639"/>
                  <a:gd name="connsiteX12" fmla="*/ 827616 w 958499"/>
                  <a:gd name="connsiteY12" fmla="*/ 535638 h 833639"/>
                  <a:gd name="connsiteX13" fmla="*/ 756365 w 958499"/>
                  <a:gd name="connsiteY13" fmla="*/ 369384 h 833639"/>
                  <a:gd name="connsiteX14" fmla="*/ 685113 w 958499"/>
                  <a:gd name="connsiteY14" fmla="*/ 96251 h 833639"/>
                  <a:gd name="connsiteX15" fmla="*/ 554484 w 958499"/>
                  <a:gd name="connsiteY15" fmla="*/ 1249 h 833639"/>
                  <a:gd name="connsiteX16" fmla="*/ 495107 w 958499"/>
                  <a:gd name="connsiteY16" fmla="*/ 60625 h 833639"/>
                  <a:gd name="connsiteX0" fmla="*/ 495107 w 836965"/>
                  <a:gd name="connsiteY0" fmla="*/ 60625 h 833639"/>
                  <a:gd name="connsiteX1" fmla="*/ 578235 w 836965"/>
                  <a:gd name="connsiteY1" fmla="*/ 369384 h 833639"/>
                  <a:gd name="connsiteX2" fmla="*/ 508977 w 836965"/>
                  <a:gd name="connsiteY2" fmla="*/ 599690 h 833639"/>
                  <a:gd name="connsiteX3" fmla="*/ 240785 w 836965"/>
                  <a:gd name="connsiteY3" fmla="*/ 621290 h 833639"/>
                  <a:gd name="connsiteX4" fmla="*/ 18099 w 836965"/>
                  <a:gd name="connsiteY4" fmla="*/ 597540 h 833639"/>
                  <a:gd name="connsiteX5" fmla="*/ 39950 w 836965"/>
                  <a:gd name="connsiteY5" fmla="*/ 725643 h 833639"/>
                  <a:gd name="connsiteX6" fmla="*/ 252565 w 836965"/>
                  <a:gd name="connsiteY6" fmla="*/ 795213 h 833639"/>
                  <a:gd name="connsiteX7" fmla="*/ 411884 w 836965"/>
                  <a:gd name="connsiteY7" fmla="*/ 811763 h 833639"/>
                  <a:gd name="connsiteX8" fmla="*/ 579719 w 836965"/>
                  <a:gd name="connsiteY8" fmla="*/ 827263 h 833639"/>
                  <a:gd name="connsiteX9" fmla="*/ 727876 w 836965"/>
                  <a:gd name="connsiteY9" fmla="*/ 812884 h 833639"/>
                  <a:gd name="connsiteX10" fmla="*/ 791414 w 836965"/>
                  <a:gd name="connsiteY10" fmla="*/ 720943 h 833639"/>
                  <a:gd name="connsiteX11" fmla="*/ 832236 w 836965"/>
                  <a:gd name="connsiteY11" fmla="*/ 622496 h 833639"/>
                  <a:gd name="connsiteX12" fmla="*/ 827616 w 836965"/>
                  <a:gd name="connsiteY12" fmla="*/ 535638 h 833639"/>
                  <a:gd name="connsiteX13" fmla="*/ 756365 w 836965"/>
                  <a:gd name="connsiteY13" fmla="*/ 369384 h 833639"/>
                  <a:gd name="connsiteX14" fmla="*/ 685113 w 836965"/>
                  <a:gd name="connsiteY14" fmla="*/ 96251 h 833639"/>
                  <a:gd name="connsiteX15" fmla="*/ 554484 w 836965"/>
                  <a:gd name="connsiteY15" fmla="*/ 1249 h 833639"/>
                  <a:gd name="connsiteX16" fmla="*/ 495107 w 836965"/>
                  <a:gd name="connsiteY16" fmla="*/ 60625 h 833639"/>
                  <a:gd name="connsiteX0" fmla="*/ 495107 w 836965"/>
                  <a:gd name="connsiteY0" fmla="*/ 60625 h 829927"/>
                  <a:gd name="connsiteX1" fmla="*/ 578235 w 836965"/>
                  <a:gd name="connsiteY1" fmla="*/ 369384 h 829927"/>
                  <a:gd name="connsiteX2" fmla="*/ 508977 w 836965"/>
                  <a:gd name="connsiteY2" fmla="*/ 599690 h 829927"/>
                  <a:gd name="connsiteX3" fmla="*/ 240785 w 836965"/>
                  <a:gd name="connsiteY3" fmla="*/ 621290 h 829927"/>
                  <a:gd name="connsiteX4" fmla="*/ 18099 w 836965"/>
                  <a:gd name="connsiteY4" fmla="*/ 597540 h 829927"/>
                  <a:gd name="connsiteX5" fmla="*/ 39950 w 836965"/>
                  <a:gd name="connsiteY5" fmla="*/ 725643 h 829927"/>
                  <a:gd name="connsiteX6" fmla="*/ 252565 w 836965"/>
                  <a:gd name="connsiteY6" fmla="*/ 795213 h 829927"/>
                  <a:gd name="connsiteX7" fmla="*/ 411884 w 836965"/>
                  <a:gd name="connsiteY7" fmla="*/ 811763 h 829927"/>
                  <a:gd name="connsiteX8" fmla="*/ 579719 w 836965"/>
                  <a:gd name="connsiteY8" fmla="*/ 827263 h 829927"/>
                  <a:gd name="connsiteX9" fmla="*/ 706961 w 836965"/>
                  <a:gd name="connsiteY9" fmla="*/ 779579 h 829927"/>
                  <a:gd name="connsiteX10" fmla="*/ 791414 w 836965"/>
                  <a:gd name="connsiteY10" fmla="*/ 720943 h 829927"/>
                  <a:gd name="connsiteX11" fmla="*/ 832236 w 836965"/>
                  <a:gd name="connsiteY11" fmla="*/ 622496 h 829927"/>
                  <a:gd name="connsiteX12" fmla="*/ 827616 w 836965"/>
                  <a:gd name="connsiteY12" fmla="*/ 535638 h 829927"/>
                  <a:gd name="connsiteX13" fmla="*/ 756365 w 836965"/>
                  <a:gd name="connsiteY13" fmla="*/ 369384 h 829927"/>
                  <a:gd name="connsiteX14" fmla="*/ 685113 w 836965"/>
                  <a:gd name="connsiteY14" fmla="*/ 96251 h 829927"/>
                  <a:gd name="connsiteX15" fmla="*/ 554484 w 836965"/>
                  <a:gd name="connsiteY15" fmla="*/ 1249 h 829927"/>
                  <a:gd name="connsiteX16" fmla="*/ 495107 w 836965"/>
                  <a:gd name="connsiteY16" fmla="*/ 60625 h 829927"/>
                  <a:gd name="connsiteX0" fmla="*/ 495107 w 836965"/>
                  <a:gd name="connsiteY0" fmla="*/ 60625 h 811786"/>
                  <a:gd name="connsiteX1" fmla="*/ 578235 w 836965"/>
                  <a:gd name="connsiteY1" fmla="*/ 369384 h 811786"/>
                  <a:gd name="connsiteX2" fmla="*/ 508977 w 836965"/>
                  <a:gd name="connsiteY2" fmla="*/ 599690 h 811786"/>
                  <a:gd name="connsiteX3" fmla="*/ 240785 w 836965"/>
                  <a:gd name="connsiteY3" fmla="*/ 621290 h 811786"/>
                  <a:gd name="connsiteX4" fmla="*/ 18099 w 836965"/>
                  <a:gd name="connsiteY4" fmla="*/ 597540 h 811786"/>
                  <a:gd name="connsiteX5" fmla="*/ 39950 w 836965"/>
                  <a:gd name="connsiteY5" fmla="*/ 725643 h 811786"/>
                  <a:gd name="connsiteX6" fmla="*/ 252565 w 836965"/>
                  <a:gd name="connsiteY6" fmla="*/ 795213 h 811786"/>
                  <a:gd name="connsiteX7" fmla="*/ 411884 w 836965"/>
                  <a:gd name="connsiteY7" fmla="*/ 811763 h 811786"/>
                  <a:gd name="connsiteX8" fmla="*/ 523339 w 836965"/>
                  <a:gd name="connsiteY8" fmla="*/ 800653 h 811786"/>
                  <a:gd name="connsiteX9" fmla="*/ 706961 w 836965"/>
                  <a:gd name="connsiteY9" fmla="*/ 779579 h 811786"/>
                  <a:gd name="connsiteX10" fmla="*/ 791414 w 836965"/>
                  <a:gd name="connsiteY10" fmla="*/ 720943 h 811786"/>
                  <a:gd name="connsiteX11" fmla="*/ 832236 w 836965"/>
                  <a:gd name="connsiteY11" fmla="*/ 622496 h 811786"/>
                  <a:gd name="connsiteX12" fmla="*/ 827616 w 836965"/>
                  <a:gd name="connsiteY12" fmla="*/ 535638 h 811786"/>
                  <a:gd name="connsiteX13" fmla="*/ 756365 w 836965"/>
                  <a:gd name="connsiteY13" fmla="*/ 369384 h 811786"/>
                  <a:gd name="connsiteX14" fmla="*/ 685113 w 836965"/>
                  <a:gd name="connsiteY14" fmla="*/ 96251 h 811786"/>
                  <a:gd name="connsiteX15" fmla="*/ 554484 w 836965"/>
                  <a:gd name="connsiteY15" fmla="*/ 1249 h 811786"/>
                  <a:gd name="connsiteX16" fmla="*/ 495107 w 836965"/>
                  <a:gd name="connsiteY16" fmla="*/ 60625 h 811786"/>
                  <a:gd name="connsiteX0" fmla="*/ 474716 w 816574"/>
                  <a:gd name="connsiteY0" fmla="*/ 60625 h 811786"/>
                  <a:gd name="connsiteX1" fmla="*/ 557844 w 816574"/>
                  <a:gd name="connsiteY1" fmla="*/ 369384 h 811786"/>
                  <a:gd name="connsiteX2" fmla="*/ 488586 w 816574"/>
                  <a:gd name="connsiteY2" fmla="*/ 599690 h 811786"/>
                  <a:gd name="connsiteX3" fmla="*/ 220394 w 816574"/>
                  <a:gd name="connsiteY3" fmla="*/ 621290 h 811786"/>
                  <a:gd name="connsiteX4" fmla="*/ 32289 w 816574"/>
                  <a:gd name="connsiteY4" fmla="*/ 520225 h 811786"/>
                  <a:gd name="connsiteX5" fmla="*/ 19559 w 816574"/>
                  <a:gd name="connsiteY5" fmla="*/ 725643 h 811786"/>
                  <a:gd name="connsiteX6" fmla="*/ 232174 w 816574"/>
                  <a:gd name="connsiteY6" fmla="*/ 795213 h 811786"/>
                  <a:gd name="connsiteX7" fmla="*/ 391493 w 816574"/>
                  <a:gd name="connsiteY7" fmla="*/ 811763 h 811786"/>
                  <a:gd name="connsiteX8" fmla="*/ 502948 w 816574"/>
                  <a:gd name="connsiteY8" fmla="*/ 800653 h 811786"/>
                  <a:gd name="connsiteX9" fmla="*/ 686570 w 816574"/>
                  <a:gd name="connsiteY9" fmla="*/ 779579 h 811786"/>
                  <a:gd name="connsiteX10" fmla="*/ 771023 w 816574"/>
                  <a:gd name="connsiteY10" fmla="*/ 720943 h 811786"/>
                  <a:gd name="connsiteX11" fmla="*/ 811845 w 816574"/>
                  <a:gd name="connsiteY11" fmla="*/ 622496 h 811786"/>
                  <a:gd name="connsiteX12" fmla="*/ 807225 w 816574"/>
                  <a:gd name="connsiteY12" fmla="*/ 535638 h 811786"/>
                  <a:gd name="connsiteX13" fmla="*/ 735974 w 816574"/>
                  <a:gd name="connsiteY13" fmla="*/ 369384 h 811786"/>
                  <a:gd name="connsiteX14" fmla="*/ 664722 w 816574"/>
                  <a:gd name="connsiteY14" fmla="*/ 96251 h 811786"/>
                  <a:gd name="connsiteX15" fmla="*/ 534093 w 816574"/>
                  <a:gd name="connsiteY15" fmla="*/ 1249 h 811786"/>
                  <a:gd name="connsiteX16" fmla="*/ 474716 w 816574"/>
                  <a:gd name="connsiteY16" fmla="*/ 60625 h 811786"/>
                  <a:gd name="connsiteX0" fmla="*/ 348181 w 816574"/>
                  <a:gd name="connsiteY0" fmla="*/ 122840 h 810908"/>
                  <a:gd name="connsiteX1" fmla="*/ 557844 w 816574"/>
                  <a:gd name="connsiteY1" fmla="*/ 368506 h 810908"/>
                  <a:gd name="connsiteX2" fmla="*/ 488586 w 816574"/>
                  <a:gd name="connsiteY2" fmla="*/ 598812 h 810908"/>
                  <a:gd name="connsiteX3" fmla="*/ 220394 w 816574"/>
                  <a:gd name="connsiteY3" fmla="*/ 620412 h 810908"/>
                  <a:gd name="connsiteX4" fmla="*/ 32289 w 816574"/>
                  <a:gd name="connsiteY4" fmla="*/ 519347 h 810908"/>
                  <a:gd name="connsiteX5" fmla="*/ 19559 w 816574"/>
                  <a:gd name="connsiteY5" fmla="*/ 724765 h 810908"/>
                  <a:gd name="connsiteX6" fmla="*/ 232174 w 816574"/>
                  <a:gd name="connsiteY6" fmla="*/ 794335 h 810908"/>
                  <a:gd name="connsiteX7" fmla="*/ 391493 w 816574"/>
                  <a:gd name="connsiteY7" fmla="*/ 810885 h 810908"/>
                  <a:gd name="connsiteX8" fmla="*/ 502948 w 816574"/>
                  <a:gd name="connsiteY8" fmla="*/ 799775 h 810908"/>
                  <a:gd name="connsiteX9" fmla="*/ 686570 w 816574"/>
                  <a:gd name="connsiteY9" fmla="*/ 778701 h 810908"/>
                  <a:gd name="connsiteX10" fmla="*/ 771023 w 816574"/>
                  <a:gd name="connsiteY10" fmla="*/ 720065 h 810908"/>
                  <a:gd name="connsiteX11" fmla="*/ 811845 w 816574"/>
                  <a:gd name="connsiteY11" fmla="*/ 621618 h 810908"/>
                  <a:gd name="connsiteX12" fmla="*/ 807225 w 816574"/>
                  <a:gd name="connsiteY12" fmla="*/ 534760 h 810908"/>
                  <a:gd name="connsiteX13" fmla="*/ 735974 w 816574"/>
                  <a:gd name="connsiteY13" fmla="*/ 368506 h 810908"/>
                  <a:gd name="connsiteX14" fmla="*/ 664722 w 816574"/>
                  <a:gd name="connsiteY14" fmla="*/ 95373 h 810908"/>
                  <a:gd name="connsiteX15" fmla="*/ 534093 w 816574"/>
                  <a:gd name="connsiteY15" fmla="*/ 371 h 810908"/>
                  <a:gd name="connsiteX16" fmla="*/ 348181 w 816574"/>
                  <a:gd name="connsiteY16" fmla="*/ 122840 h 810908"/>
                  <a:gd name="connsiteX0" fmla="*/ 348181 w 816574"/>
                  <a:gd name="connsiteY0" fmla="*/ 58476 h 746544"/>
                  <a:gd name="connsiteX1" fmla="*/ 557844 w 816574"/>
                  <a:gd name="connsiteY1" fmla="*/ 304142 h 746544"/>
                  <a:gd name="connsiteX2" fmla="*/ 488586 w 816574"/>
                  <a:gd name="connsiteY2" fmla="*/ 534448 h 746544"/>
                  <a:gd name="connsiteX3" fmla="*/ 220394 w 816574"/>
                  <a:gd name="connsiteY3" fmla="*/ 556048 h 746544"/>
                  <a:gd name="connsiteX4" fmla="*/ 32289 w 816574"/>
                  <a:gd name="connsiteY4" fmla="*/ 454983 h 746544"/>
                  <a:gd name="connsiteX5" fmla="*/ 19559 w 816574"/>
                  <a:gd name="connsiteY5" fmla="*/ 660401 h 746544"/>
                  <a:gd name="connsiteX6" fmla="*/ 232174 w 816574"/>
                  <a:gd name="connsiteY6" fmla="*/ 729971 h 746544"/>
                  <a:gd name="connsiteX7" fmla="*/ 391493 w 816574"/>
                  <a:gd name="connsiteY7" fmla="*/ 746521 h 746544"/>
                  <a:gd name="connsiteX8" fmla="*/ 502948 w 816574"/>
                  <a:gd name="connsiteY8" fmla="*/ 735411 h 746544"/>
                  <a:gd name="connsiteX9" fmla="*/ 686570 w 816574"/>
                  <a:gd name="connsiteY9" fmla="*/ 714337 h 746544"/>
                  <a:gd name="connsiteX10" fmla="*/ 771023 w 816574"/>
                  <a:gd name="connsiteY10" fmla="*/ 655701 h 746544"/>
                  <a:gd name="connsiteX11" fmla="*/ 811845 w 816574"/>
                  <a:gd name="connsiteY11" fmla="*/ 557254 h 746544"/>
                  <a:gd name="connsiteX12" fmla="*/ 807225 w 816574"/>
                  <a:gd name="connsiteY12" fmla="*/ 470396 h 746544"/>
                  <a:gd name="connsiteX13" fmla="*/ 735974 w 816574"/>
                  <a:gd name="connsiteY13" fmla="*/ 304142 h 746544"/>
                  <a:gd name="connsiteX14" fmla="*/ 664722 w 816574"/>
                  <a:gd name="connsiteY14" fmla="*/ 31009 h 746544"/>
                  <a:gd name="connsiteX15" fmla="*/ 460380 w 816574"/>
                  <a:gd name="connsiteY15" fmla="*/ 22075 h 746544"/>
                  <a:gd name="connsiteX16" fmla="*/ 348181 w 816574"/>
                  <a:gd name="connsiteY16" fmla="*/ 58476 h 746544"/>
                  <a:gd name="connsiteX0" fmla="*/ 348181 w 816574"/>
                  <a:gd name="connsiteY0" fmla="*/ 72416 h 760484"/>
                  <a:gd name="connsiteX1" fmla="*/ 557844 w 816574"/>
                  <a:gd name="connsiteY1" fmla="*/ 318082 h 760484"/>
                  <a:gd name="connsiteX2" fmla="*/ 488586 w 816574"/>
                  <a:gd name="connsiteY2" fmla="*/ 548388 h 760484"/>
                  <a:gd name="connsiteX3" fmla="*/ 220394 w 816574"/>
                  <a:gd name="connsiteY3" fmla="*/ 569988 h 760484"/>
                  <a:gd name="connsiteX4" fmla="*/ 32289 w 816574"/>
                  <a:gd name="connsiteY4" fmla="*/ 468923 h 760484"/>
                  <a:gd name="connsiteX5" fmla="*/ 19559 w 816574"/>
                  <a:gd name="connsiteY5" fmla="*/ 674341 h 760484"/>
                  <a:gd name="connsiteX6" fmla="*/ 232174 w 816574"/>
                  <a:gd name="connsiteY6" fmla="*/ 743911 h 760484"/>
                  <a:gd name="connsiteX7" fmla="*/ 391493 w 816574"/>
                  <a:gd name="connsiteY7" fmla="*/ 760461 h 760484"/>
                  <a:gd name="connsiteX8" fmla="*/ 502948 w 816574"/>
                  <a:gd name="connsiteY8" fmla="*/ 749351 h 760484"/>
                  <a:gd name="connsiteX9" fmla="*/ 686570 w 816574"/>
                  <a:gd name="connsiteY9" fmla="*/ 728277 h 760484"/>
                  <a:gd name="connsiteX10" fmla="*/ 771023 w 816574"/>
                  <a:gd name="connsiteY10" fmla="*/ 669641 h 760484"/>
                  <a:gd name="connsiteX11" fmla="*/ 811845 w 816574"/>
                  <a:gd name="connsiteY11" fmla="*/ 571194 h 760484"/>
                  <a:gd name="connsiteX12" fmla="*/ 807225 w 816574"/>
                  <a:gd name="connsiteY12" fmla="*/ 484336 h 760484"/>
                  <a:gd name="connsiteX13" fmla="*/ 735974 w 816574"/>
                  <a:gd name="connsiteY13" fmla="*/ 318082 h 760484"/>
                  <a:gd name="connsiteX14" fmla="*/ 664722 w 816574"/>
                  <a:gd name="connsiteY14" fmla="*/ 44949 h 760484"/>
                  <a:gd name="connsiteX15" fmla="*/ 476297 w 816574"/>
                  <a:gd name="connsiteY15" fmla="*/ 62 h 760484"/>
                  <a:gd name="connsiteX16" fmla="*/ 460380 w 816574"/>
                  <a:gd name="connsiteY16" fmla="*/ 36015 h 760484"/>
                  <a:gd name="connsiteX17" fmla="*/ 348181 w 816574"/>
                  <a:gd name="connsiteY17" fmla="*/ 72416 h 760484"/>
                  <a:gd name="connsiteX0" fmla="*/ 348181 w 816574"/>
                  <a:gd name="connsiteY0" fmla="*/ 73120 h 761188"/>
                  <a:gd name="connsiteX1" fmla="*/ 557844 w 816574"/>
                  <a:gd name="connsiteY1" fmla="*/ 318786 h 761188"/>
                  <a:gd name="connsiteX2" fmla="*/ 488586 w 816574"/>
                  <a:gd name="connsiteY2" fmla="*/ 549092 h 761188"/>
                  <a:gd name="connsiteX3" fmla="*/ 220394 w 816574"/>
                  <a:gd name="connsiteY3" fmla="*/ 570692 h 761188"/>
                  <a:gd name="connsiteX4" fmla="*/ 32289 w 816574"/>
                  <a:gd name="connsiteY4" fmla="*/ 469627 h 761188"/>
                  <a:gd name="connsiteX5" fmla="*/ 19559 w 816574"/>
                  <a:gd name="connsiteY5" fmla="*/ 675045 h 761188"/>
                  <a:gd name="connsiteX6" fmla="*/ 232174 w 816574"/>
                  <a:gd name="connsiteY6" fmla="*/ 744615 h 761188"/>
                  <a:gd name="connsiteX7" fmla="*/ 391493 w 816574"/>
                  <a:gd name="connsiteY7" fmla="*/ 761165 h 761188"/>
                  <a:gd name="connsiteX8" fmla="*/ 502948 w 816574"/>
                  <a:gd name="connsiteY8" fmla="*/ 750055 h 761188"/>
                  <a:gd name="connsiteX9" fmla="*/ 686570 w 816574"/>
                  <a:gd name="connsiteY9" fmla="*/ 728981 h 761188"/>
                  <a:gd name="connsiteX10" fmla="*/ 771023 w 816574"/>
                  <a:gd name="connsiteY10" fmla="*/ 670345 h 761188"/>
                  <a:gd name="connsiteX11" fmla="*/ 811845 w 816574"/>
                  <a:gd name="connsiteY11" fmla="*/ 571898 h 761188"/>
                  <a:gd name="connsiteX12" fmla="*/ 807225 w 816574"/>
                  <a:gd name="connsiteY12" fmla="*/ 485040 h 761188"/>
                  <a:gd name="connsiteX13" fmla="*/ 735974 w 816574"/>
                  <a:gd name="connsiteY13" fmla="*/ 318786 h 761188"/>
                  <a:gd name="connsiteX14" fmla="*/ 664722 w 816574"/>
                  <a:gd name="connsiteY14" fmla="*/ 45653 h 761188"/>
                  <a:gd name="connsiteX15" fmla="*/ 476297 w 816574"/>
                  <a:gd name="connsiteY15" fmla="*/ 766 h 761188"/>
                  <a:gd name="connsiteX16" fmla="*/ 420602 w 816574"/>
                  <a:gd name="connsiteY16" fmla="*/ 10826 h 761188"/>
                  <a:gd name="connsiteX17" fmla="*/ 348181 w 816574"/>
                  <a:gd name="connsiteY17" fmla="*/ 73120 h 761188"/>
                  <a:gd name="connsiteX0" fmla="*/ 348181 w 816574"/>
                  <a:gd name="connsiteY0" fmla="*/ 73120 h 761188"/>
                  <a:gd name="connsiteX1" fmla="*/ 557844 w 816574"/>
                  <a:gd name="connsiteY1" fmla="*/ 318786 h 761188"/>
                  <a:gd name="connsiteX2" fmla="*/ 488586 w 816574"/>
                  <a:gd name="connsiteY2" fmla="*/ 549092 h 761188"/>
                  <a:gd name="connsiteX3" fmla="*/ 220394 w 816574"/>
                  <a:gd name="connsiteY3" fmla="*/ 570692 h 761188"/>
                  <a:gd name="connsiteX4" fmla="*/ 32289 w 816574"/>
                  <a:gd name="connsiteY4" fmla="*/ 469627 h 761188"/>
                  <a:gd name="connsiteX5" fmla="*/ 19559 w 816574"/>
                  <a:gd name="connsiteY5" fmla="*/ 675045 h 761188"/>
                  <a:gd name="connsiteX6" fmla="*/ 232174 w 816574"/>
                  <a:gd name="connsiteY6" fmla="*/ 744615 h 761188"/>
                  <a:gd name="connsiteX7" fmla="*/ 391493 w 816574"/>
                  <a:gd name="connsiteY7" fmla="*/ 761165 h 761188"/>
                  <a:gd name="connsiteX8" fmla="*/ 502948 w 816574"/>
                  <a:gd name="connsiteY8" fmla="*/ 750055 h 761188"/>
                  <a:gd name="connsiteX9" fmla="*/ 686570 w 816574"/>
                  <a:gd name="connsiteY9" fmla="*/ 728981 h 761188"/>
                  <a:gd name="connsiteX10" fmla="*/ 771023 w 816574"/>
                  <a:gd name="connsiteY10" fmla="*/ 670345 h 761188"/>
                  <a:gd name="connsiteX11" fmla="*/ 811845 w 816574"/>
                  <a:gd name="connsiteY11" fmla="*/ 571898 h 761188"/>
                  <a:gd name="connsiteX12" fmla="*/ 807225 w 816574"/>
                  <a:gd name="connsiteY12" fmla="*/ 485040 h 761188"/>
                  <a:gd name="connsiteX13" fmla="*/ 735974 w 816574"/>
                  <a:gd name="connsiteY13" fmla="*/ 318786 h 761188"/>
                  <a:gd name="connsiteX14" fmla="*/ 583196 w 816574"/>
                  <a:gd name="connsiteY14" fmla="*/ 63888 h 761188"/>
                  <a:gd name="connsiteX15" fmla="*/ 476297 w 816574"/>
                  <a:gd name="connsiteY15" fmla="*/ 766 h 761188"/>
                  <a:gd name="connsiteX16" fmla="*/ 420602 w 816574"/>
                  <a:gd name="connsiteY16" fmla="*/ 10826 h 761188"/>
                  <a:gd name="connsiteX17" fmla="*/ 348181 w 816574"/>
                  <a:gd name="connsiteY17" fmla="*/ 73120 h 761188"/>
                  <a:gd name="connsiteX0" fmla="*/ 326901 w 795294"/>
                  <a:gd name="connsiteY0" fmla="*/ 73120 h 761188"/>
                  <a:gd name="connsiteX1" fmla="*/ 536564 w 795294"/>
                  <a:gd name="connsiteY1" fmla="*/ 318786 h 761188"/>
                  <a:gd name="connsiteX2" fmla="*/ 467306 w 795294"/>
                  <a:gd name="connsiteY2" fmla="*/ 549092 h 761188"/>
                  <a:gd name="connsiteX3" fmla="*/ 199114 w 795294"/>
                  <a:gd name="connsiteY3" fmla="*/ 570692 h 761188"/>
                  <a:gd name="connsiteX4" fmla="*/ 11009 w 795294"/>
                  <a:gd name="connsiteY4" fmla="*/ 469627 h 761188"/>
                  <a:gd name="connsiteX5" fmla="*/ 42500 w 795294"/>
                  <a:gd name="connsiteY5" fmla="*/ 658196 h 761188"/>
                  <a:gd name="connsiteX6" fmla="*/ 210894 w 795294"/>
                  <a:gd name="connsiteY6" fmla="*/ 744615 h 761188"/>
                  <a:gd name="connsiteX7" fmla="*/ 370213 w 795294"/>
                  <a:gd name="connsiteY7" fmla="*/ 761165 h 761188"/>
                  <a:gd name="connsiteX8" fmla="*/ 481668 w 795294"/>
                  <a:gd name="connsiteY8" fmla="*/ 750055 h 761188"/>
                  <a:gd name="connsiteX9" fmla="*/ 665290 w 795294"/>
                  <a:gd name="connsiteY9" fmla="*/ 728981 h 761188"/>
                  <a:gd name="connsiteX10" fmla="*/ 749743 w 795294"/>
                  <a:gd name="connsiteY10" fmla="*/ 670345 h 761188"/>
                  <a:gd name="connsiteX11" fmla="*/ 790565 w 795294"/>
                  <a:gd name="connsiteY11" fmla="*/ 571898 h 761188"/>
                  <a:gd name="connsiteX12" fmla="*/ 785945 w 795294"/>
                  <a:gd name="connsiteY12" fmla="*/ 485040 h 761188"/>
                  <a:gd name="connsiteX13" fmla="*/ 714694 w 795294"/>
                  <a:gd name="connsiteY13" fmla="*/ 318786 h 761188"/>
                  <a:gd name="connsiteX14" fmla="*/ 561916 w 795294"/>
                  <a:gd name="connsiteY14" fmla="*/ 63888 h 761188"/>
                  <a:gd name="connsiteX15" fmla="*/ 455017 w 795294"/>
                  <a:gd name="connsiteY15" fmla="*/ 766 h 761188"/>
                  <a:gd name="connsiteX16" fmla="*/ 399322 w 795294"/>
                  <a:gd name="connsiteY16" fmla="*/ 10826 h 761188"/>
                  <a:gd name="connsiteX17" fmla="*/ 326901 w 795294"/>
                  <a:gd name="connsiteY17" fmla="*/ 73120 h 761188"/>
                  <a:gd name="connsiteX0" fmla="*/ 326901 w 795294"/>
                  <a:gd name="connsiteY0" fmla="*/ 73120 h 761188"/>
                  <a:gd name="connsiteX1" fmla="*/ 536564 w 795294"/>
                  <a:gd name="connsiteY1" fmla="*/ 318786 h 761188"/>
                  <a:gd name="connsiteX2" fmla="*/ 467306 w 795294"/>
                  <a:gd name="connsiteY2" fmla="*/ 549092 h 761188"/>
                  <a:gd name="connsiteX3" fmla="*/ 199114 w 795294"/>
                  <a:gd name="connsiteY3" fmla="*/ 570692 h 761188"/>
                  <a:gd name="connsiteX4" fmla="*/ 11009 w 795294"/>
                  <a:gd name="connsiteY4" fmla="*/ 469627 h 761188"/>
                  <a:gd name="connsiteX5" fmla="*/ 42500 w 795294"/>
                  <a:gd name="connsiteY5" fmla="*/ 658196 h 761188"/>
                  <a:gd name="connsiteX6" fmla="*/ 210894 w 795294"/>
                  <a:gd name="connsiteY6" fmla="*/ 744615 h 761188"/>
                  <a:gd name="connsiteX7" fmla="*/ 370213 w 795294"/>
                  <a:gd name="connsiteY7" fmla="*/ 761165 h 761188"/>
                  <a:gd name="connsiteX8" fmla="*/ 481668 w 795294"/>
                  <a:gd name="connsiteY8" fmla="*/ 750055 h 761188"/>
                  <a:gd name="connsiteX9" fmla="*/ 656295 w 795294"/>
                  <a:gd name="connsiteY9" fmla="*/ 703161 h 761188"/>
                  <a:gd name="connsiteX10" fmla="*/ 749743 w 795294"/>
                  <a:gd name="connsiteY10" fmla="*/ 670345 h 761188"/>
                  <a:gd name="connsiteX11" fmla="*/ 790565 w 795294"/>
                  <a:gd name="connsiteY11" fmla="*/ 571898 h 761188"/>
                  <a:gd name="connsiteX12" fmla="*/ 785945 w 795294"/>
                  <a:gd name="connsiteY12" fmla="*/ 485040 h 761188"/>
                  <a:gd name="connsiteX13" fmla="*/ 714694 w 795294"/>
                  <a:gd name="connsiteY13" fmla="*/ 318786 h 761188"/>
                  <a:gd name="connsiteX14" fmla="*/ 561916 w 795294"/>
                  <a:gd name="connsiteY14" fmla="*/ 63888 h 761188"/>
                  <a:gd name="connsiteX15" fmla="*/ 455017 w 795294"/>
                  <a:gd name="connsiteY15" fmla="*/ 766 h 761188"/>
                  <a:gd name="connsiteX16" fmla="*/ 399322 w 795294"/>
                  <a:gd name="connsiteY16" fmla="*/ 10826 h 761188"/>
                  <a:gd name="connsiteX17" fmla="*/ 326901 w 795294"/>
                  <a:gd name="connsiteY17" fmla="*/ 73120 h 761188"/>
                  <a:gd name="connsiteX0" fmla="*/ 326901 w 796075"/>
                  <a:gd name="connsiteY0" fmla="*/ 73120 h 761188"/>
                  <a:gd name="connsiteX1" fmla="*/ 536564 w 796075"/>
                  <a:gd name="connsiteY1" fmla="*/ 318786 h 761188"/>
                  <a:gd name="connsiteX2" fmla="*/ 467306 w 796075"/>
                  <a:gd name="connsiteY2" fmla="*/ 549092 h 761188"/>
                  <a:gd name="connsiteX3" fmla="*/ 199114 w 796075"/>
                  <a:gd name="connsiteY3" fmla="*/ 570692 h 761188"/>
                  <a:gd name="connsiteX4" fmla="*/ 11009 w 796075"/>
                  <a:gd name="connsiteY4" fmla="*/ 469627 h 761188"/>
                  <a:gd name="connsiteX5" fmla="*/ 42500 w 796075"/>
                  <a:gd name="connsiteY5" fmla="*/ 658196 h 761188"/>
                  <a:gd name="connsiteX6" fmla="*/ 210894 w 796075"/>
                  <a:gd name="connsiteY6" fmla="*/ 744615 h 761188"/>
                  <a:gd name="connsiteX7" fmla="*/ 370213 w 796075"/>
                  <a:gd name="connsiteY7" fmla="*/ 761165 h 761188"/>
                  <a:gd name="connsiteX8" fmla="*/ 481668 w 796075"/>
                  <a:gd name="connsiteY8" fmla="*/ 750055 h 761188"/>
                  <a:gd name="connsiteX9" fmla="*/ 656295 w 796075"/>
                  <a:gd name="connsiteY9" fmla="*/ 703161 h 761188"/>
                  <a:gd name="connsiteX10" fmla="*/ 738204 w 796075"/>
                  <a:gd name="connsiteY10" fmla="*/ 648573 h 761188"/>
                  <a:gd name="connsiteX11" fmla="*/ 790565 w 796075"/>
                  <a:gd name="connsiteY11" fmla="*/ 571898 h 761188"/>
                  <a:gd name="connsiteX12" fmla="*/ 785945 w 796075"/>
                  <a:gd name="connsiteY12" fmla="*/ 485040 h 761188"/>
                  <a:gd name="connsiteX13" fmla="*/ 714694 w 796075"/>
                  <a:gd name="connsiteY13" fmla="*/ 318786 h 761188"/>
                  <a:gd name="connsiteX14" fmla="*/ 561916 w 796075"/>
                  <a:gd name="connsiteY14" fmla="*/ 63888 h 761188"/>
                  <a:gd name="connsiteX15" fmla="*/ 455017 w 796075"/>
                  <a:gd name="connsiteY15" fmla="*/ 766 h 761188"/>
                  <a:gd name="connsiteX16" fmla="*/ 399322 w 796075"/>
                  <a:gd name="connsiteY16" fmla="*/ 10826 h 761188"/>
                  <a:gd name="connsiteX17" fmla="*/ 326901 w 796075"/>
                  <a:gd name="connsiteY17" fmla="*/ 73120 h 761188"/>
                  <a:gd name="connsiteX0" fmla="*/ 326901 w 796075"/>
                  <a:gd name="connsiteY0" fmla="*/ 73120 h 761256"/>
                  <a:gd name="connsiteX1" fmla="*/ 536564 w 796075"/>
                  <a:gd name="connsiteY1" fmla="*/ 318786 h 761256"/>
                  <a:gd name="connsiteX2" fmla="*/ 467306 w 796075"/>
                  <a:gd name="connsiteY2" fmla="*/ 549092 h 761256"/>
                  <a:gd name="connsiteX3" fmla="*/ 199114 w 796075"/>
                  <a:gd name="connsiteY3" fmla="*/ 570692 h 761256"/>
                  <a:gd name="connsiteX4" fmla="*/ 11009 w 796075"/>
                  <a:gd name="connsiteY4" fmla="*/ 469627 h 761256"/>
                  <a:gd name="connsiteX5" fmla="*/ 42500 w 796075"/>
                  <a:gd name="connsiteY5" fmla="*/ 658196 h 761256"/>
                  <a:gd name="connsiteX6" fmla="*/ 210894 w 796075"/>
                  <a:gd name="connsiteY6" fmla="*/ 744615 h 761256"/>
                  <a:gd name="connsiteX7" fmla="*/ 370213 w 796075"/>
                  <a:gd name="connsiteY7" fmla="*/ 761165 h 761256"/>
                  <a:gd name="connsiteX8" fmla="*/ 481668 w 796075"/>
                  <a:gd name="connsiteY8" fmla="*/ 750055 h 761256"/>
                  <a:gd name="connsiteX9" fmla="*/ 656295 w 796075"/>
                  <a:gd name="connsiteY9" fmla="*/ 703161 h 761256"/>
                  <a:gd name="connsiteX10" fmla="*/ 738204 w 796075"/>
                  <a:gd name="connsiteY10" fmla="*/ 648573 h 761256"/>
                  <a:gd name="connsiteX11" fmla="*/ 790565 w 796075"/>
                  <a:gd name="connsiteY11" fmla="*/ 571898 h 761256"/>
                  <a:gd name="connsiteX12" fmla="*/ 785945 w 796075"/>
                  <a:gd name="connsiteY12" fmla="*/ 485040 h 761256"/>
                  <a:gd name="connsiteX13" fmla="*/ 714694 w 796075"/>
                  <a:gd name="connsiteY13" fmla="*/ 318786 h 761256"/>
                  <a:gd name="connsiteX14" fmla="*/ 561916 w 796075"/>
                  <a:gd name="connsiteY14" fmla="*/ 63888 h 761256"/>
                  <a:gd name="connsiteX15" fmla="*/ 455017 w 796075"/>
                  <a:gd name="connsiteY15" fmla="*/ 766 h 761256"/>
                  <a:gd name="connsiteX16" fmla="*/ 399322 w 796075"/>
                  <a:gd name="connsiteY16" fmla="*/ 10826 h 761256"/>
                  <a:gd name="connsiteX17" fmla="*/ 326901 w 796075"/>
                  <a:gd name="connsiteY17" fmla="*/ 73120 h 7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6075" h="761256">
                    <a:moveTo>
                      <a:pt x="326901" y="73120"/>
                    </a:moveTo>
                    <a:cubicBezTo>
                      <a:pt x="349775" y="124446"/>
                      <a:pt x="513163" y="239457"/>
                      <a:pt x="536564" y="318786"/>
                    </a:cubicBezTo>
                    <a:cubicBezTo>
                      <a:pt x="559965" y="398115"/>
                      <a:pt x="523548" y="507108"/>
                      <a:pt x="467306" y="549092"/>
                    </a:cubicBezTo>
                    <a:cubicBezTo>
                      <a:pt x="411064" y="591076"/>
                      <a:pt x="275163" y="583936"/>
                      <a:pt x="199114" y="570692"/>
                    </a:cubicBezTo>
                    <a:cubicBezTo>
                      <a:pt x="123065" y="557448"/>
                      <a:pt x="37111" y="455043"/>
                      <a:pt x="11009" y="469627"/>
                    </a:cubicBezTo>
                    <a:cubicBezTo>
                      <a:pt x="-15093" y="484211"/>
                      <a:pt x="9186" y="612365"/>
                      <a:pt x="42500" y="658196"/>
                    </a:cubicBezTo>
                    <a:cubicBezTo>
                      <a:pt x="75814" y="704027"/>
                      <a:pt x="156275" y="727453"/>
                      <a:pt x="210894" y="744615"/>
                    </a:cubicBezTo>
                    <a:cubicBezTo>
                      <a:pt x="265513" y="761777"/>
                      <a:pt x="325084" y="760258"/>
                      <a:pt x="370213" y="761165"/>
                    </a:cubicBezTo>
                    <a:cubicBezTo>
                      <a:pt x="415342" y="762072"/>
                      <a:pt x="450343" y="756114"/>
                      <a:pt x="481668" y="750055"/>
                    </a:cubicBezTo>
                    <a:cubicBezTo>
                      <a:pt x="517294" y="763909"/>
                      <a:pt x="613539" y="720075"/>
                      <a:pt x="656295" y="703161"/>
                    </a:cubicBezTo>
                    <a:cubicBezTo>
                      <a:pt x="699051" y="686247"/>
                      <a:pt x="715826" y="670450"/>
                      <a:pt x="738204" y="648573"/>
                    </a:cubicBezTo>
                    <a:cubicBezTo>
                      <a:pt x="760582" y="626696"/>
                      <a:pt x="782608" y="599154"/>
                      <a:pt x="790565" y="571898"/>
                    </a:cubicBezTo>
                    <a:cubicBezTo>
                      <a:pt x="798522" y="544642"/>
                      <a:pt x="798590" y="527225"/>
                      <a:pt x="785945" y="485040"/>
                    </a:cubicBezTo>
                    <a:cubicBezTo>
                      <a:pt x="773300" y="442855"/>
                      <a:pt x="752032" y="388978"/>
                      <a:pt x="714694" y="318786"/>
                    </a:cubicBezTo>
                    <a:cubicBezTo>
                      <a:pt x="677356" y="248594"/>
                      <a:pt x="605207" y="111670"/>
                      <a:pt x="561916" y="63888"/>
                    </a:cubicBezTo>
                    <a:cubicBezTo>
                      <a:pt x="518625" y="16106"/>
                      <a:pt x="489074" y="2255"/>
                      <a:pt x="455017" y="766"/>
                    </a:cubicBezTo>
                    <a:cubicBezTo>
                      <a:pt x="420960" y="-723"/>
                      <a:pt x="420675" y="-1233"/>
                      <a:pt x="399322" y="10826"/>
                    </a:cubicBezTo>
                    <a:cubicBezTo>
                      <a:pt x="377969" y="22885"/>
                      <a:pt x="304027" y="21794"/>
                      <a:pt x="326901" y="731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82" name="Volný tvar 221">
                <a:extLst>
                  <a:ext uri="{FF2B5EF4-FFF2-40B4-BE49-F238E27FC236}">
                    <a16:creationId xmlns:a16="http://schemas.microsoft.com/office/drawing/2014/main" id="{E239FF75-863D-E04C-7657-33F81D3C6B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245899">
                <a:off x="4047026" y="4816710"/>
                <a:ext cx="310038" cy="291323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4826"/>
                  <a:gd name="connsiteY0" fmla="*/ 60625 h 832742"/>
                  <a:gd name="connsiteX1" fmla="*/ 578235 w 964826"/>
                  <a:gd name="connsiteY1" fmla="*/ 369384 h 832742"/>
                  <a:gd name="connsiteX2" fmla="*/ 508977 w 964826"/>
                  <a:gd name="connsiteY2" fmla="*/ 599690 h 832742"/>
                  <a:gd name="connsiteX3" fmla="*/ 240785 w 964826"/>
                  <a:gd name="connsiteY3" fmla="*/ 621290 h 832742"/>
                  <a:gd name="connsiteX4" fmla="*/ 18099 w 964826"/>
                  <a:gd name="connsiteY4" fmla="*/ 597540 h 832742"/>
                  <a:gd name="connsiteX5" fmla="*/ 39950 w 964826"/>
                  <a:gd name="connsiteY5" fmla="*/ 725643 h 832742"/>
                  <a:gd name="connsiteX6" fmla="*/ 252565 w 964826"/>
                  <a:gd name="connsiteY6" fmla="*/ 795213 h 832742"/>
                  <a:gd name="connsiteX7" fmla="*/ 411884 w 964826"/>
                  <a:gd name="connsiteY7" fmla="*/ 811763 h 832742"/>
                  <a:gd name="connsiteX8" fmla="*/ 579719 w 964826"/>
                  <a:gd name="connsiteY8" fmla="*/ 827263 h 832742"/>
                  <a:gd name="connsiteX9" fmla="*/ 727876 w 964826"/>
                  <a:gd name="connsiteY9" fmla="*/ 812884 h 832742"/>
                  <a:gd name="connsiteX10" fmla="*/ 922619 w 964826"/>
                  <a:gd name="connsiteY10" fmla="*/ 749394 h 832742"/>
                  <a:gd name="connsiteX11" fmla="*/ 958245 w 964826"/>
                  <a:gd name="connsiteY11" fmla="*/ 630641 h 832742"/>
                  <a:gd name="connsiteX12" fmla="*/ 827616 w 964826"/>
                  <a:gd name="connsiteY12" fmla="*/ 535638 h 832742"/>
                  <a:gd name="connsiteX13" fmla="*/ 756365 w 964826"/>
                  <a:gd name="connsiteY13" fmla="*/ 369384 h 832742"/>
                  <a:gd name="connsiteX14" fmla="*/ 685113 w 964826"/>
                  <a:gd name="connsiteY14" fmla="*/ 96251 h 832742"/>
                  <a:gd name="connsiteX15" fmla="*/ 554484 w 964826"/>
                  <a:gd name="connsiteY15" fmla="*/ 1249 h 832742"/>
                  <a:gd name="connsiteX16" fmla="*/ 495107 w 964826"/>
                  <a:gd name="connsiteY16" fmla="*/ 60625 h 832742"/>
                  <a:gd name="connsiteX0" fmla="*/ 495107 w 958499"/>
                  <a:gd name="connsiteY0" fmla="*/ 60625 h 833639"/>
                  <a:gd name="connsiteX1" fmla="*/ 578235 w 958499"/>
                  <a:gd name="connsiteY1" fmla="*/ 369384 h 833639"/>
                  <a:gd name="connsiteX2" fmla="*/ 508977 w 958499"/>
                  <a:gd name="connsiteY2" fmla="*/ 599690 h 833639"/>
                  <a:gd name="connsiteX3" fmla="*/ 240785 w 958499"/>
                  <a:gd name="connsiteY3" fmla="*/ 621290 h 833639"/>
                  <a:gd name="connsiteX4" fmla="*/ 18099 w 958499"/>
                  <a:gd name="connsiteY4" fmla="*/ 597540 h 833639"/>
                  <a:gd name="connsiteX5" fmla="*/ 39950 w 958499"/>
                  <a:gd name="connsiteY5" fmla="*/ 725643 h 833639"/>
                  <a:gd name="connsiteX6" fmla="*/ 252565 w 958499"/>
                  <a:gd name="connsiteY6" fmla="*/ 795213 h 833639"/>
                  <a:gd name="connsiteX7" fmla="*/ 411884 w 958499"/>
                  <a:gd name="connsiteY7" fmla="*/ 811763 h 833639"/>
                  <a:gd name="connsiteX8" fmla="*/ 579719 w 958499"/>
                  <a:gd name="connsiteY8" fmla="*/ 827263 h 833639"/>
                  <a:gd name="connsiteX9" fmla="*/ 727876 w 958499"/>
                  <a:gd name="connsiteY9" fmla="*/ 812884 h 833639"/>
                  <a:gd name="connsiteX10" fmla="*/ 791414 w 958499"/>
                  <a:gd name="connsiteY10" fmla="*/ 720943 h 833639"/>
                  <a:gd name="connsiteX11" fmla="*/ 958245 w 958499"/>
                  <a:gd name="connsiteY11" fmla="*/ 630641 h 833639"/>
                  <a:gd name="connsiteX12" fmla="*/ 827616 w 958499"/>
                  <a:gd name="connsiteY12" fmla="*/ 535638 h 833639"/>
                  <a:gd name="connsiteX13" fmla="*/ 756365 w 958499"/>
                  <a:gd name="connsiteY13" fmla="*/ 369384 h 833639"/>
                  <a:gd name="connsiteX14" fmla="*/ 685113 w 958499"/>
                  <a:gd name="connsiteY14" fmla="*/ 96251 h 833639"/>
                  <a:gd name="connsiteX15" fmla="*/ 554484 w 958499"/>
                  <a:gd name="connsiteY15" fmla="*/ 1249 h 833639"/>
                  <a:gd name="connsiteX16" fmla="*/ 495107 w 958499"/>
                  <a:gd name="connsiteY16" fmla="*/ 60625 h 833639"/>
                  <a:gd name="connsiteX0" fmla="*/ 495107 w 836965"/>
                  <a:gd name="connsiteY0" fmla="*/ 60625 h 833639"/>
                  <a:gd name="connsiteX1" fmla="*/ 578235 w 836965"/>
                  <a:gd name="connsiteY1" fmla="*/ 369384 h 833639"/>
                  <a:gd name="connsiteX2" fmla="*/ 508977 w 836965"/>
                  <a:gd name="connsiteY2" fmla="*/ 599690 h 833639"/>
                  <a:gd name="connsiteX3" fmla="*/ 240785 w 836965"/>
                  <a:gd name="connsiteY3" fmla="*/ 621290 h 833639"/>
                  <a:gd name="connsiteX4" fmla="*/ 18099 w 836965"/>
                  <a:gd name="connsiteY4" fmla="*/ 597540 h 833639"/>
                  <a:gd name="connsiteX5" fmla="*/ 39950 w 836965"/>
                  <a:gd name="connsiteY5" fmla="*/ 725643 h 833639"/>
                  <a:gd name="connsiteX6" fmla="*/ 252565 w 836965"/>
                  <a:gd name="connsiteY6" fmla="*/ 795213 h 833639"/>
                  <a:gd name="connsiteX7" fmla="*/ 411884 w 836965"/>
                  <a:gd name="connsiteY7" fmla="*/ 811763 h 833639"/>
                  <a:gd name="connsiteX8" fmla="*/ 579719 w 836965"/>
                  <a:gd name="connsiteY8" fmla="*/ 827263 h 833639"/>
                  <a:gd name="connsiteX9" fmla="*/ 727876 w 836965"/>
                  <a:gd name="connsiteY9" fmla="*/ 812884 h 833639"/>
                  <a:gd name="connsiteX10" fmla="*/ 791414 w 836965"/>
                  <a:gd name="connsiteY10" fmla="*/ 720943 h 833639"/>
                  <a:gd name="connsiteX11" fmla="*/ 832236 w 836965"/>
                  <a:gd name="connsiteY11" fmla="*/ 622496 h 833639"/>
                  <a:gd name="connsiteX12" fmla="*/ 827616 w 836965"/>
                  <a:gd name="connsiteY12" fmla="*/ 535638 h 833639"/>
                  <a:gd name="connsiteX13" fmla="*/ 756365 w 836965"/>
                  <a:gd name="connsiteY13" fmla="*/ 369384 h 833639"/>
                  <a:gd name="connsiteX14" fmla="*/ 685113 w 836965"/>
                  <a:gd name="connsiteY14" fmla="*/ 96251 h 833639"/>
                  <a:gd name="connsiteX15" fmla="*/ 554484 w 836965"/>
                  <a:gd name="connsiteY15" fmla="*/ 1249 h 833639"/>
                  <a:gd name="connsiteX16" fmla="*/ 495107 w 836965"/>
                  <a:gd name="connsiteY16" fmla="*/ 60625 h 833639"/>
                  <a:gd name="connsiteX0" fmla="*/ 495107 w 836965"/>
                  <a:gd name="connsiteY0" fmla="*/ 60625 h 829927"/>
                  <a:gd name="connsiteX1" fmla="*/ 578235 w 836965"/>
                  <a:gd name="connsiteY1" fmla="*/ 369384 h 829927"/>
                  <a:gd name="connsiteX2" fmla="*/ 508977 w 836965"/>
                  <a:gd name="connsiteY2" fmla="*/ 599690 h 829927"/>
                  <a:gd name="connsiteX3" fmla="*/ 240785 w 836965"/>
                  <a:gd name="connsiteY3" fmla="*/ 621290 h 829927"/>
                  <a:gd name="connsiteX4" fmla="*/ 18099 w 836965"/>
                  <a:gd name="connsiteY4" fmla="*/ 597540 h 829927"/>
                  <a:gd name="connsiteX5" fmla="*/ 39950 w 836965"/>
                  <a:gd name="connsiteY5" fmla="*/ 725643 h 829927"/>
                  <a:gd name="connsiteX6" fmla="*/ 252565 w 836965"/>
                  <a:gd name="connsiteY6" fmla="*/ 795213 h 829927"/>
                  <a:gd name="connsiteX7" fmla="*/ 411884 w 836965"/>
                  <a:gd name="connsiteY7" fmla="*/ 811763 h 829927"/>
                  <a:gd name="connsiteX8" fmla="*/ 579719 w 836965"/>
                  <a:gd name="connsiteY8" fmla="*/ 827263 h 829927"/>
                  <a:gd name="connsiteX9" fmla="*/ 706961 w 836965"/>
                  <a:gd name="connsiteY9" fmla="*/ 779579 h 829927"/>
                  <a:gd name="connsiteX10" fmla="*/ 791414 w 836965"/>
                  <a:gd name="connsiteY10" fmla="*/ 720943 h 829927"/>
                  <a:gd name="connsiteX11" fmla="*/ 832236 w 836965"/>
                  <a:gd name="connsiteY11" fmla="*/ 622496 h 829927"/>
                  <a:gd name="connsiteX12" fmla="*/ 827616 w 836965"/>
                  <a:gd name="connsiteY12" fmla="*/ 535638 h 829927"/>
                  <a:gd name="connsiteX13" fmla="*/ 756365 w 836965"/>
                  <a:gd name="connsiteY13" fmla="*/ 369384 h 829927"/>
                  <a:gd name="connsiteX14" fmla="*/ 685113 w 836965"/>
                  <a:gd name="connsiteY14" fmla="*/ 96251 h 829927"/>
                  <a:gd name="connsiteX15" fmla="*/ 554484 w 836965"/>
                  <a:gd name="connsiteY15" fmla="*/ 1249 h 829927"/>
                  <a:gd name="connsiteX16" fmla="*/ 495107 w 836965"/>
                  <a:gd name="connsiteY16" fmla="*/ 60625 h 829927"/>
                  <a:gd name="connsiteX0" fmla="*/ 495107 w 836965"/>
                  <a:gd name="connsiteY0" fmla="*/ 60625 h 811786"/>
                  <a:gd name="connsiteX1" fmla="*/ 578235 w 836965"/>
                  <a:gd name="connsiteY1" fmla="*/ 369384 h 811786"/>
                  <a:gd name="connsiteX2" fmla="*/ 508977 w 836965"/>
                  <a:gd name="connsiteY2" fmla="*/ 599690 h 811786"/>
                  <a:gd name="connsiteX3" fmla="*/ 240785 w 836965"/>
                  <a:gd name="connsiteY3" fmla="*/ 621290 h 811786"/>
                  <a:gd name="connsiteX4" fmla="*/ 18099 w 836965"/>
                  <a:gd name="connsiteY4" fmla="*/ 597540 h 811786"/>
                  <a:gd name="connsiteX5" fmla="*/ 39950 w 836965"/>
                  <a:gd name="connsiteY5" fmla="*/ 725643 h 811786"/>
                  <a:gd name="connsiteX6" fmla="*/ 252565 w 836965"/>
                  <a:gd name="connsiteY6" fmla="*/ 795213 h 811786"/>
                  <a:gd name="connsiteX7" fmla="*/ 411884 w 836965"/>
                  <a:gd name="connsiteY7" fmla="*/ 811763 h 811786"/>
                  <a:gd name="connsiteX8" fmla="*/ 523339 w 836965"/>
                  <a:gd name="connsiteY8" fmla="*/ 800653 h 811786"/>
                  <a:gd name="connsiteX9" fmla="*/ 706961 w 836965"/>
                  <a:gd name="connsiteY9" fmla="*/ 779579 h 811786"/>
                  <a:gd name="connsiteX10" fmla="*/ 791414 w 836965"/>
                  <a:gd name="connsiteY10" fmla="*/ 720943 h 811786"/>
                  <a:gd name="connsiteX11" fmla="*/ 832236 w 836965"/>
                  <a:gd name="connsiteY11" fmla="*/ 622496 h 811786"/>
                  <a:gd name="connsiteX12" fmla="*/ 827616 w 836965"/>
                  <a:gd name="connsiteY12" fmla="*/ 535638 h 811786"/>
                  <a:gd name="connsiteX13" fmla="*/ 756365 w 836965"/>
                  <a:gd name="connsiteY13" fmla="*/ 369384 h 811786"/>
                  <a:gd name="connsiteX14" fmla="*/ 685113 w 836965"/>
                  <a:gd name="connsiteY14" fmla="*/ 96251 h 811786"/>
                  <a:gd name="connsiteX15" fmla="*/ 554484 w 836965"/>
                  <a:gd name="connsiteY15" fmla="*/ 1249 h 811786"/>
                  <a:gd name="connsiteX16" fmla="*/ 495107 w 836965"/>
                  <a:gd name="connsiteY16" fmla="*/ 60625 h 811786"/>
                  <a:gd name="connsiteX0" fmla="*/ 474716 w 816574"/>
                  <a:gd name="connsiteY0" fmla="*/ 60625 h 811786"/>
                  <a:gd name="connsiteX1" fmla="*/ 557844 w 816574"/>
                  <a:gd name="connsiteY1" fmla="*/ 369384 h 811786"/>
                  <a:gd name="connsiteX2" fmla="*/ 488586 w 816574"/>
                  <a:gd name="connsiteY2" fmla="*/ 599690 h 811786"/>
                  <a:gd name="connsiteX3" fmla="*/ 220394 w 816574"/>
                  <a:gd name="connsiteY3" fmla="*/ 621290 h 811786"/>
                  <a:gd name="connsiteX4" fmla="*/ 32289 w 816574"/>
                  <a:gd name="connsiteY4" fmla="*/ 520225 h 811786"/>
                  <a:gd name="connsiteX5" fmla="*/ 19559 w 816574"/>
                  <a:gd name="connsiteY5" fmla="*/ 725643 h 811786"/>
                  <a:gd name="connsiteX6" fmla="*/ 232174 w 816574"/>
                  <a:gd name="connsiteY6" fmla="*/ 795213 h 811786"/>
                  <a:gd name="connsiteX7" fmla="*/ 391493 w 816574"/>
                  <a:gd name="connsiteY7" fmla="*/ 811763 h 811786"/>
                  <a:gd name="connsiteX8" fmla="*/ 502948 w 816574"/>
                  <a:gd name="connsiteY8" fmla="*/ 800653 h 811786"/>
                  <a:gd name="connsiteX9" fmla="*/ 686570 w 816574"/>
                  <a:gd name="connsiteY9" fmla="*/ 779579 h 811786"/>
                  <a:gd name="connsiteX10" fmla="*/ 771023 w 816574"/>
                  <a:gd name="connsiteY10" fmla="*/ 720943 h 811786"/>
                  <a:gd name="connsiteX11" fmla="*/ 811845 w 816574"/>
                  <a:gd name="connsiteY11" fmla="*/ 622496 h 811786"/>
                  <a:gd name="connsiteX12" fmla="*/ 807225 w 816574"/>
                  <a:gd name="connsiteY12" fmla="*/ 535638 h 811786"/>
                  <a:gd name="connsiteX13" fmla="*/ 735974 w 816574"/>
                  <a:gd name="connsiteY13" fmla="*/ 369384 h 811786"/>
                  <a:gd name="connsiteX14" fmla="*/ 664722 w 816574"/>
                  <a:gd name="connsiteY14" fmla="*/ 96251 h 811786"/>
                  <a:gd name="connsiteX15" fmla="*/ 534093 w 816574"/>
                  <a:gd name="connsiteY15" fmla="*/ 1249 h 811786"/>
                  <a:gd name="connsiteX16" fmla="*/ 474716 w 816574"/>
                  <a:gd name="connsiteY16" fmla="*/ 60625 h 811786"/>
                  <a:gd name="connsiteX0" fmla="*/ 348181 w 816574"/>
                  <a:gd name="connsiteY0" fmla="*/ 122840 h 810908"/>
                  <a:gd name="connsiteX1" fmla="*/ 557844 w 816574"/>
                  <a:gd name="connsiteY1" fmla="*/ 368506 h 810908"/>
                  <a:gd name="connsiteX2" fmla="*/ 488586 w 816574"/>
                  <a:gd name="connsiteY2" fmla="*/ 598812 h 810908"/>
                  <a:gd name="connsiteX3" fmla="*/ 220394 w 816574"/>
                  <a:gd name="connsiteY3" fmla="*/ 620412 h 810908"/>
                  <a:gd name="connsiteX4" fmla="*/ 32289 w 816574"/>
                  <a:gd name="connsiteY4" fmla="*/ 519347 h 810908"/>
                  <a:gd name="connsiteX5" fmla="*/ 19559 w 816574"/>
                  <a:gd name="connsiteY5" fmla="*/ 724765 h 810908"/>
                  <a:gd name="connsiteX6" fmla="*/ 232174 w 816574"/>
                  <a:gd name="connsiteY6" fmla="*/ 794335 h 810908"/>
                  <a:gd name="connsiteX7" fmla="*/ 391493 w 816574"/>
                  <a:gd name="connsiteY7" fmla="*/ 810885 h 810908"/>
                  <a:gd name="connsiteX8" fmla="*/ 502948 w 816574"/>
                  <a:gd name="connsiteY8" fmla="*/ 799775 h 810908"/>
                  <a:gd name="connsiteX9" fmla="*/ 686570 w 816574"/>
                  <a:gd name="connsiteY9" fmla="*/ 778701 h 810908"/>
                  <a:gd name="connsiteX10" fmla="*/ 771023 w 816574"/>
                  <a:gd name="connsiteY10" fmla="*/ 720065 h 810908"/>
                  <a:gd name="connsiteX11" fmla="*/ 811845 w 816574"/>
                  <a:gd name="connsiteY11" fmla="*/ 621618 h 810908"/>
                  <a:gd name="connsiteX12" fmla="*/ 807225 w 816574"/>
                  <a:gd name="connsiteY12" fmla="*/ 534760 h 810908"/>
                  <a:gd name="connsiteX13" fmla="*/ 735974 w 816574"/>
                  <a:gd name="connsiteY13" fmla="*/ 368506 h 810908"/>
                  <a:gd name="connsiteX14" fmla="*/ 664722 w 816574"/>
                  <a:gd name="connsiteY14" fmla="*/ 95373 h 810908"/>
                  <a:gd name="connsiteX15" fmla="*/ 534093 w 816574"/>
                  <a:gd name="connsiteY15" fmla="*/ 371 h 810908"/>
                  <a:gd name="connsiteX16" fmla="*/ 348181 w 816574"/>
                  <a:gd name="connsiteY16" fmla="*/ 122840 h 810908"/>
                  <a:gd name="connsiteX0" fmla="*/ 348181 w 816574"/>
                  <a:gd name="connsiteY0" fmla="*/ 58476 h 746544"/>
                  <a:gd name="connsiteX1" fmla="*/ 557844 w 816574"/>
                  <a:gd name="connsiteY1" fmla="*/ 304142 h 746544"/>
                  <a:gd name="connsiteX2" fmla="*/ 488586 w 816574"/>
                  <a:gd name="connsiteY2" fmla="*/ 534448 h 746544"/>
                  <a:gd name="connsiteX3" fmla="*/ 220394 w 816574"/>
                  <a:gd name="connsiteY3" fmla="*/ 556048 h 746544"/>
                  <a:gd name="connsiteX4" fmla="*/ 32289 w 816574"/>
                  <a:gd name="connsiteY4" fmla="*/ 454983 h 746544"/>
                  <a:gd name="connsiteX5" fmla="*/ 19559 w 816574"/>
                  <a:gd name="connsiteY5" fmla="*/ 660401 h 746544"/>
                  <a:gd name="connsiteX6" fmla="*/ 232174 w 816574"/>
                  <a:gd name="connsiteY6" fmla="*/ 729971 h 746544"/>
                  <a:gd name="connsiteX7" fmla="*/ 391493 w 816574"/>
                  <a:gd name="connsiteY7" fmla="*/ 746521 h 746544"/>
                  <a:gd name="connsiteX8" fmla="*/ 502948 w 816574"/>
                  <a:gd name="connsiteY8" fmla="*/ 735411 h 746544"/>
                  <a:gd name="connsiteX9" fmla="*/ 686570 w 816574"/>
                  <a:gd name="connsiteY9" fmla="*/ 714337 h 746544"/>
                  <a:gd name="connsiteX10" fmla="*/ 771023 w 816574"/>
                  <a:gd name="connsiteY10" fmla="*/ 655701 h 746544"/>
                  <a:gd name="connsiteX11" fmla="*/ 811845 w 816574"/>
                  <a:gd name="connsiteY11" fmla="*/ 557254 h 746544"/>
                  <a:gd name="connsiteX12" fmla="*/ 807225 w 816574"/>
                  <a:gd name="connsiteY12" fmla="*/ 470396 h 746544"/>
                  <a:gd name="connsiteX13" fmla="*/ 735974 w 816574"/>
                  <a:gd name="connsiteY13" fmla="*/ 304142 h 746544"/>
                  <a:gd name="connsiteX14" fmla="*/ 664722 w 816574"/>
                  <a:gd name="connsiteY14" fmla="*/ 31009 h 746544"/>
                  <a:gd name="connsiteX15" fmla="*/ 460380 w 816574"/>
                  <a:gd name="connsiteY15" fmla="*/ 22075 h 746544"/>
                  <a:gd name="connsiteX16" fmla="*/ 348181 w 816574"/>
                  <a:gd name="connsiteY16" fmla="*/ 58476 h 746544"/>
                  <a:gd name="connsiteX0" fmla="*/ 348181 w 816574"/>
                  <a:gd name="connsiteY0" fmla="*/ 72416 h 760484"/>
                  <a:gd name="connsiteX1" fmla="*/ 557844 w 816574"/>
                  <a:gd name="connsiteY1" fmla="*/ 318082 h 760484"/>
                  <a:gd name="connsiteX2" fmla="*/ 488586 w 816574"/>
                  <a:gd name="connsiteY2" fmla="*/ 548388 h 760484"/>
                  <a:gd name="connsiteX3" fmla="*/ 220394 w 816574"/>
                  <a:gd name="connsiteY3" fmla="*/ 569988 h 760484"/>
                  <a:gd name="connsiteX4" fmla="*/ 32289 w 816574"/>
                  <a:gd name="connsiteY4" fmla="*/ 468923 h 760484"/>
                  <a:gd name="connsiteX5" fmla="*/ 19559 w 816574"/>
                  <a:gd name="connsiteY5" fmla="*/ 674341 h 760484"/>
                  <a:gd name="connsiteX6" fmla="*/ 232174 w 816574"/>
                  <a:gd name="connsiteY6" fmla="*/ 743911 h 760484"/>
                  <a:gd name="connsiteX7" fmla="*/ 391493 w 816574"/>
                  <a:gd name="connsiteY7" fmla="*/ 760461 h 760484"/>
                  <a:gd name="connsiteX8" fmla="*/ 502948 w 816574"/>
                  <a:gd name="connsiteY8" fmla="*/ 749351 h 760484"/>
                  <a:gd name="connsiteX9" fmla="*/ 686570 w 816574"/>
                  <a:gd name="connsiteY9" fmla="*/ 728277 h 760484"/>
                  <a:gd name="connsiteX10" fmla="*/ 771023 w 816574"/>
                  <a:gd name="connsiteY10" fmla="*/ 669641 h 760484"/>
                  <a:gd name="connsiteX11" fmla="*/ 811845 w 816574"/>
                  <a:gd name="connsiteY11" fmla="*/ 571194 h 760484"/>
                  <a:gd name="connsiteX12" fmla="*/ 807225 w 816574"/>
                  <a:gd name="connsiteY12" fmla="*/ 484336 h 760484"/>
                  <a:gd name="connsiteX13" fmla="*/ 735974 w 816574"/>
                  <a:gd name="connsiteY13" fmla="*/ 318082 h 760484"/>
                  <a:gd name="connsiteX14" fmla="*/ 664722 w 816574"/>
                  <a:gd name="connsiteY14" fmla="*/ 44949 h 760484"/>
                  <a:gd name="connsiteX15" fmla="*/ 476297 w 816574"/>
                  <a:gd name="connsiteY15" fmla="*/ 62 h 760484"/>
                  <a:gd name="connsiteX16" fmla="*/ 460380 w 816574"/>
                  <a:gd name="connsiteY16" fmla="*/ 36015 h 760484"/>
                  <a:gd name="connsiteX17" fmla="*/ 348181 w 816574"/>
                  <a:gd name="connsiteY17" fmla="*/ 72416 h 760484"/>
                  <a:gd name="connsiteX0" fmla="*/ 348181 w 816574"/>
                  <a:gd name="connsiteY0" fmla="*/ 73120 h 761188"/>
                  <a:gd name="connsiteX1" fmla="*/ 557844 w 816574"/>
                  <a:gd name="connsiteY1" fmla="*/ 318786 h 761188"/>
                  <a:gd name="connsiteX2" fmla="*/ 488586 w 816574"/>
                  <a:gd name="connsiteY2" fmla="*/ 549092 h 761188"/>
                  <a:gd name="connsiteX3" fmla="*/ 220394 w 816574"/>
                  <a:gd name="connsiteY3" fmla="*/ 570692 h 761188"/>
                  <a:gd name="connsiteX4" fmla="*/ 32289 w 816574"/>
                  <a:gd name="connsiteY4" fmla="*/ 469627 h 761188"/>
                  <a:gd name="connsiteX5" fmla="*/ 19559 w 816574"/>
                  <a:gd name="connsiteY5" fmla="*/ 675045 h 761188"/>
                  <a:gd name="connsiteX6" fmla="*/ 232174 w 816574"/>
                  <a:gd name="connsiteY6" fmla="*/ 744615 h 761188"/>
                  <a:gd name="connsiteX7" fmla="*/ 391493 w 816574"/>
                  <a:gd name="connsiteY7" fmla="*/ 761165 h 761188"/>
                  <a:gd name="connsiteX8" fmla="*/ 502948 w 816574"/>
                  <a:gd name="connsiteY8" fmla="*/ 750055 h 761188"/>
                  <a:gd name="connsiteX9" fmla="*/ 686570 w 816574"/>
                  <a:gd name="connsiteY9" fmla="*/ 728981 h 761188"/>
                  <a:gd name="connsiteX10" fmla="*/ 771023 w 816574"/>
                  <a:gd name="connsiteY10" fmla="*/ 670345 h 761188"/>
                  <a:gd name="connsiteX11" fmla="*/ 811845 w 816574"/>
                  <a:gd name="connsiteY11" fmla="*/ 571898 h 761188"/>
                  <a:gd name="connsiteX12" fmla="*/ 807225 w 816574"/>
                  <a:gd name="connsiteY12" fmla="*/ 485040 h 761188"/>
                  <a:gd name="connsiteX13" fmla="*/ 735974 w 816574"/>
                  <a:gd name="connsiteY13" fmla="*/ 318786 h 761188"/>
                  <a:gd name="connsiteX14" fmla="*/ 664722 w 816574"/>
                  <a:gd name="connsiteY14" fmla="*/ 45653 h 761188"/>
                  <a:gd name="connsiteX15" fmla="*/ 476297 w 816574"/>
                  <a:gd name="connsiteY15" fmla="*/ 766 h 761188"/>
                  <a:gd name="connsiteX16" fmla="*/ 420602 w 816574"/>
                  <a:gd name="connsiteY16" fmla="*/ 10826 h 761188"/>
                  <a:gd name="connsiteX17" fmla="*/ 348181 w 816574"/>
                  <a:gd name="connsiteY17" fmla="*/ 73120 h 761188"/>
                  <a:gd name="connsiteX0" fmla="*/ 348181 w 816574"/>
                  <a:gd name="connsiteY0" fmla="*/ 73120 h 761188"/>
                  <a:gd name="connsiteX1" fmla="*/ 557844 w 816574"/>
                  <a:gd name="connsiteY1" fmla="*/ 318786 h 761188"/>
                  <a:gd name="connsiteX2" fmla="*/ 488586 w 816574"/>
                  <a:gd name="connsiteY2" fmla="*/ 549092 h 761188"/>
                  <a:gd name="connsiteX3" fmla="*/ 220394 w 816574"/>
                  <a:gd name="connsiteY3" fmla="*/ 570692 h 761188"/>
                  <a:gd name="connsiteX4" fmla="*/ 32289 w 816574"/>
                  <a:gd name="connsiteY4" fmla="*/ 469627 h 761188"/>
                  <a:gd name="connsiteX5" fmla="*/ 19559 w 816574"/>
                  <a:gd name="connsiteY5" fmla="*/ 675045 h 761188"/>
                  <a:gd name="connsiteX6" fmla="*/ 232174 w 816574"/>
                  <a:gd name="connsiteY6" fmla="*/ 744615 h 761188"/>
                  <a:gd name="connsiteX7" fmla="*/ 391493 w 816574"/>
                  <a:gd name="connsiteY7" fmla="*/ 761165 h 761188"/>
                  <a:gd name="connsiteX8" fmla="*/ 502948 w 816574"/>
                  <a:gd name="connsiteY8" fmla="*/ 750055 h 761188"/>
                  <a:gd name="connsiteX9" fmla="*/ 686570 w 816574"/>
                  <a:gd name="connsiteY9" fmla="*/ 728981 h 761188"/>
                  <a:gd name="connsiteX10" fmla="*/ 771023 w 816574"/>
                  <a:gd name="connsiteY10" fmla="*/ 670345 h 761188"/>
                  <a:gd name="connsiteX11" fmla="*/ 811845 w 816574"/>
                  <a:gd name="connsiteY11" fmla="*/ 571898 h 761188"/>
                  <a:gd name="connsiteX12" fmla="*/ 807225 w 816574"/>
                  <a:gd name="connsiteY12" fmla="*/ 485040 h 761188"/>
                  <a:gd name="connsiteX13" fmla="*/ 735974 w 816574"/>
                  <a:gd name="connsiteY13" fmla="*/ 318786 h 761188"/>
                  <a:gd name="connsiteX14" fmla="*/ 583196 w 816574"/>
                  <a:gd name="connsiteY14" fmla="*/ 63888 h 761188"/>
                  <a:gd name="connsiteX15" fmla="*/ 476297 w 816574"/>
                  <a:gd name="connsiteY15" fmla="*/ 766 h 761188"/>
                  <a:gd name="connsiteX16" fmla="*/ 420602 w 816574"/>
                  <a:gd name="connsiteY16" fmla="*/ 10826 h 761188"/>
                  <a:gd name="connsiteX17" fmla="*/ 348181 w 816574"/>
                  <a:gd name="connsiteY17" fmla="*/ 73120 h 761188"/>
                  <a:gd name="connsiteX0" fmla="*/ 326901 w 795294"/>
                  <a:gd name="connsiteY0" fmla="*/ 73120 h 761188"/>
                  <a:gd name="connsiteX1" fmla="*/ 536564 w 795294"/>
                  <a:gd name="connsiteY1" fmla="*/ 318786 h 761188"/>
                  <a:gd name="connsiteX2" fmla="*/ 467306 w 795294"/>
                  <a:gd name="connsiteY2" fmla="*/ 549092 h 761188"/>
                  <a:gd name="connsiteX3" fmla="*/ 199114 w 795294"/>
                  <a:gd name="connsiteY3" fmla="*/ 570692 h 761188"/>
                  <a:gd name="connsiteX4" fmla="*/ 11009 w 795294"/>
                  <a:gd name="connsiteY4" fmla="*/ 469627 h 761188"/>
                  <a:gd name="connsiteX5" fmla="*/ 42500 w 795294"/>
                  <a:gd name="connsiteY5" fmla="*/ 658196 h 761188"/>
                  <a:gd name="connsiteX6" fmla="*/ 210894 w 795294"/>
                  <a:gd name="connsiteY6" fmla="*/ 744615 h 761188"/>
                  <a:gd name="connsiteX7" fmla="*/ 370213 w 795294"/>
                  <a:gd name="connsiteY7" fmla="*/ 761165 h 761188"/>
                  <a:gd name="connsiteX8" fmla="*/ 481668 w 795294"/>
                  <a:gd name="connsiteY8" fmla="*/ 750055 h 761188"/>
                  <a:gd name="connsiteX9" fmla="*/ 665290 w 795294"/>
                  <a:gd name="connsiteY9" fmla="*/ 728981 h 761188"/>
                  <a:gd name="connsiteX10" fmla="*/ 749743 w 795294"/>
                  <a:gd name="connsiteY10" fmla="*/ 670345 h 761188"/>
                  <a:gd name="connsiteX11" fmla="*/ 790565 w 795294"/>
                  <a:gd name="connsiteY11" fmla="*/ 571898 h 761188"/>
                  <a:gd name="connsiteX12" fmla="*/ 785945 w 795294"/>
                  <a:gd name="connsiteY12" fmla="*/ 485040 h 761188"/>
                  <a:gd name="connsiteX13" fmla="*/ 714694 w 795294"/>
                  <a:gd name="connsiteY13" fmla="*/ 318786 h 761188"/>
                  <a:gd name="connsiteX14" fmla="*/ 561916 w 795294"/>
                  <a:gd name="connsiteY14" fmla="*/ 63888 h 761188"/>
                  <a:gd name="connsiteX15" fmla="*/ 455017 w 795294"/>
                  <a:gd name="connsiteY15" fmla="*/ 766 h 761188"/>
                  <a:gd name="connsiteX16" fmla="*/ 399322 w 795294"/>
                  <a:gd name="connsiteY16" fmla="*/ 10826 h 761188"/>
                  <a:gd name="connsiteX17" fmla="*/ 326901 w 795294"/>
                  <a:gd name="connsiteY17" fmla="*/ 73120 h 761188"/>
                  <a:gd name="connsiteX0" fmla="*/ 326901 w 795294"/>
                  <a:gd name="connsiteY0" fmla="*/ 73120 h 761188"/>
                  <a:gd name="connsiteX1" fmla="*/ 536564 w 795294"/>
                  <a:gd name="connsiteY1" fmla="*/ 318786 h 761188"/>
                  <a:gd name="connsiteX2" fmla="*/ 467306 w 795294"/>
                  <a:gd name="connsiteY2" fmla="*/ 549092 h 761188"/>
                  <a:gd name="connsiteX3" fmla="*/ 199114 w 795294"/>
                  <a:gd name="connsiteY3" fmla="*/ 570692 h 761188"/>
                  <a:gd name="connsiteX4" fmla="*/ 11009 w 795294"/>
                  <a:gd name="connsiteY4" fmla="*/ 469627 h 761188"/>
                  <a:gd name="connsiteX5" fmla="*/ 42500 w 795294"/>
                  <a:gd name="connsiteY5" fmla="*/ 658196 h 761188"/>
                  <a:gd name="connsiteX6" fmla="*/ 210894 w 795294"/>
                  <a:gd name="connsiteY6" fmla="*/ 744615 h 761188"/>
                  <a:gd name="connsiteX7" fmla="*/ 370213 w 795294"/>
                  <a:gd name="connsiteY7" fmla="*/ 761165 h 761188"/>
                  <a:gd name="connsiteX8" fmla="*/ 481668 w 795294"/>
                  <a:gd name="connsiteY8" fmla="*/ 750055 h 761188"/>
                  <a:gd name="connsiteX9" fmla="*/ 656295 w 795294"/>
                  <a:gd name="connsiteY9" fmla="*/ 703161 h 761188"/>
                  <a:gd name="connsiteX10" fmla="*/ 749743 w 795294"/>
                  <a:gd name="connsiteY10" fmla="*/ 670345 h 761188"/>
                  <a:gd name="connsiteX11" fmla="*/ 790565 w 795294"/>
                  <a:gd name="connsiteY11" fmla="*/ 571898 h 761188"/>
                  <a:gd name="connsiteX12" fmla="*/ 785945 w 795294"/>
                  <a:gd name="connsiteY12" fmla="*/ 485040 h 761188"/>
                  <a:gd name="connsiteX13" fmla="*/ 714694 w 795294"/>
                  <a:gd name="connsiteY13" fmla="*/ 318786 h 761188"/>
                  <a:gd name="connsiteX14" fmla="*/ 561916 w 795294"/>
                  <a:gd name="connsiteY14" fmla="*/ 63888 h 761188"/>
                  <a:gd name="connsiteX15" fmla="*/ 455017 w 795294"/>
                  <a:gd name="connsiteY15" fmla="*/ 766 h 761188"/>
                  <a:gd name="connsiteX16" fmla="*/ 399322 w 795294"/>
                  <a:gd name="connsiteY16" fmla="*/ 10826 h 761188"/>
                  <a:gd name="connsiteX17" fmla="*/ 326901 w 795294"/>
                  <a:gd name="connsiteY17" fmla="*/ 73120 h 761188"/>
                  <a:gd name="connsiteX0" fmla="*/ 326901 w 796075"/>
                  <a:gd name="connsiteY0" fmla="*/ 73120 h 761188"/>
                  <a:gd name="connsiteX1" fmla="*/ 536564 w 796075"/>
                  <a:gd name="connsiteY1" fmla="*/ 318786 h 761188"/>
                  <a:gd name="connsiteX2" fmla="*/ 467306 w 796075"/>
                  <a:gd name="connsiteY2" fmla="*/ 549092 h 761188"/>
                  <a:gd name="connsiteX3" fmla="*/ 199114 w 796075"/>
                  <a:gd name="connsiteY3" fmla="*/ 570692 h 761188"/>
                  <a:gd name="connsiteX4" fmla="*/ 11009 w 796075"/>
                  <a:gd name="connsiteY4" fmla="*/ 469627 h 761188"/>
                  <a:gd name="connsiteX5" fmla="*/ 42500 w 796075"/>
                  <a:gd name="connsiteY5" fmla="*/ 658196 h 761188"/>
                  <a:gd name="connsiteX6" fmla="*/ 210894 w 796075"/>
                  <a:gd name="connsiteY6" fmla="*/ 744615 h 761188"/>
                  <a:gd name="connsiteX7" fmla="*/ 370213 w 796075"/>
                  <a:gd name="connsiteY7" fmla="*/ 761165 h 761188"/>
                  <a:gd name="connsiteX8" fmla="*/ 481668 w 796075"/>
                  <a:gd name="connsiteY8" fmla="*/ 750055 h 761188"/>
                  <a:gd name="connsiteX9" fmla="*/ 656295 w 796075"/>
                  <a:gd name="connsiteY9" fmla="*/ 703161 h 761188"/>
                  <a:gd name="connsiteX10" fmla="*/ 738204 w 796075"/>
                  <a:gd name="connsiteY10" fmla="*/ 648573 h 761188"/>
                  <a:gd name="connsiteX11" fmla="*/ 790565 w 796075"/>
                  <a:gd name="connsiteY11" fmla="*/ 571898 h 761188"/>
                  <a:gd name="connsiteX12" fmla="*/ 785945 w 796075"/>
                  <a:gd name="connsiteY12" fmla="*/ 485040 h 761188"/>
                  <a:gd name="connsiteX13" fmla="*/ 714694 w 796075"/>
                  <a:gd name="connsiteY13" fmla="*/ 318786 h 761188"/>
                  <a:gd name="connsiteX14" fmla="*/ 561916 w 796075"/>
                  <a:gd name="connsiteY14" fmla="*/ 63888 h 761188"/>
                  <a:gd name="connsiteX15" fmla="*/ 455017 w 796075"/>
                  <a:gd name="connsiteY15" fmla="*/ 766 h 761188"/>
                  <a:gd name="connsiteX16" fmla="*/ 399322 w 796075"/>
                  <a:gd name="connsiteY16" fmla="*/ 10826 h 761188"/>
                  <a:gd name="connsiteX17" fmla="*/ 326901 w 796075"/>
                  <a:gd name="connsiteY17" fmla="*/ 73120 h 761188"/>
                  <a:gd name="connsiteX0" fmla="*/ 326901 w 796075"/>
                  <a:gd name="connsiteY0" fmla="*/ 73120 h 761256"/>
                  <a:gd name="connsiteX1" fmla="*/ 536564 w 796075"/>
                  <a:gd name="connsiteY1" fmla="*/ 318786 h 761256"/>
                  <a:gd name="connsiteX2" fmla="*/ 467306 w 796075"/>
                  <a:gd name="connsiteY2" fmla="*/ 549092 h 761256"/>
                  <a:gd name="connsiteX3" fmla="*/ 199114 w 796075"/>
                  <a:gd name="connsiteY3" fmla="*/ 570692 h 761256"/>
                  <a:gd name="connsiteX4" fmla="*/ 11009 w 796075"/>
                  <a:gd name="connsiteY4" fmla="*/ 469627 h 761256"/>
                  <a:gd name="connsiteX5" fmla="*/ 42500 w 796075"/>
                  <a:gd name="connsiteY5" fmla="*/ 658196 h 761256"/>
                  <a:gd name="connsiteX6" fmla="*/ 210894 w 796075"/>
                  <a:gd name="connsiteY6" fmla="*/ 744615 h 761256"/>
                  <a:gd name="connsiteX7" fmla="*/ 370213 w 796075"/>
                  <a:gd name="connsiteY7" fmla="*/ 761165 h 761256"/>
                  <a:gd name="connsiteX8" fmla="*/ 481668 w 796075"/>
                  <a:gd name="connsiteY8" fmla="*/ 750055 h 761256"/>
                  <a:gd name="connsiteX9" fmla="*/ 656295 w 796075"/>
                  <a:gd name="connsiteY9" fmla="*/ 703161 h 761256"/>
                  <a:gd name="connsiteX10" fmla="*/ 738204 w 796075"/>
                  <a:gd name="connsiteY10" fmla="*/ 648573 h 761256"/>
                  <a:gd name="connsiteX11" fmla="*/ 790565 w 796075"/>
                  <a:gd name="connsiteY11" fmla="*/ 571898 h 761256"/>
                  <a:gd name="connsiteX12" fmla="*/ 785945 w 796075"/>
                  <a:gd name="connsiteY12" fmla="*/ 485040 h 761256"/>
                  <a:gd name="connsiteX13" fmla="*/ 714694 w 796075"/>
                  <a:gd name="connsiteY13" fmla="*/ 318786 h 761256"/>
                  <a:gd name="connsiteX14" fmla="*/ 561916 w 796075"/>
                  <a:gd name="connsiteY14" fmla="*/ 63888 h 761256"/>
                  <a:gd name="connsiteX15" fmla="*/ 455017 w 796075"/>
                  <a:gd name="connsiteY15" fmla="*/ 766 h 761256"/>
                  <a:gd name="connsiteX16" fmla="*/ 399322 w 796075"/>
                  <a:gd name="connsiteY16" fmla="*/ 10826 h 761256"/>
                  <a:gd name="connsiteX17" fmla="*/ 326901 w 796075"/>
                  <a:gd name="connsiteY17" fmla="*/ 73120 h 7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6075" h="761256">
                    <a:moveTo>
                      <a:pt x="326901" y="73120"/>
                    </a:moveTo>
                    <a:cubicBezTo>
                      <a:pt x="349775" y="124446"/>
                      <a:pt x="513163" y="239457"/>
                      <a:pt x="536564" y="318786"/>
                    </a:cubicBezTo>
                    <a:cubicBezTo>
                      <a:pt x="559965" y="398115"/>
                      <a:pt x="523548" y="507108"/>
                      <a:pt x="467306" y="549092"/>
                    </a:cubicBezTo>
                    <a:cubicBezTo>
                      <a:pt x="411064" y="591076"/>
                      <a:pt x="275163" y="583936"/>
                      <a:pt x="199114" y="570692"/>
                    </a:cubicBezTo>
                    <a:cubicBezTo>
                      <a:pt x="123065" y="557448"/>
                      <a:pt x="37111" y="455043"/>
                      <a:pt x="11009" y="469627"/>
                    </a:cubicBezTo>
                    <a:cubicBezTo>
                      <a:pt x="-15093" y="484211"/>
                      <a:pt x="9186" y="612365"/>
                      <a:pt x="42500" y="658196"/>
                    </a:cubicBezTo>
                    <a:cubicBezTo>
                      <a:pt x="75814" y="704027"/>
                      <a:pt x="156275" y="727453"/>
                      <a:pt x="210894" y="744615"/>
                    </a:cubicBezTo>
                    <a:cubicBezTo>
                      <a:pt x="265513" y="761777"/>
                      <a:pt x="325084" y="760258"/>
                      <a:pt x="370213" y="761165"/>
                    </a:cubicBezTo>
                    <a:cubicBezTo>
                      <a:pt x="415342" y="762072"/>
                      <a:pt x="450343" y="756114"/>
                      <a:pt x="481668" y="750055"/>
                    </a:cubicBezTo>
                    <a:cubicBezTo>
                      <a:pt x="517294" y="763909"/>
                      <a:pt x="613539" y="720075"/>
                      <a:pt x="656295" y="703161"/>
                    </a:cubicBezTo>
                    <a:cubicBezTo>
                      <a:pt x="699051" y="686247"/>
                      <a:pt x="715826" y="670450"/>
                      <a:pt x="738204" y="648573"/>
                    </a:cubicBezTo>
                    <a:cubicBezTo>
                      <a:pt x="760582" y="626696"/>
                      <a:pt x="782608" y="599154"/>
                      <a:pt x="790565" y="571898"/>
                    </a:cubicBezTo>
                    <a:cubicBezTo>
                      <a:pt x="798522" y="544642"/>
                      <a:pt x="798590" y="527225"/>
                      <a:pt x="785945" y="485040"/>
                    </a:cubicBezTo>
                    <a:cubicBezTo>
                      <a:pt x="773300" y="442855"/>
                      <a:pt x="752032" y="388978"/>
                      <a:pt x="714694" y="318786"/>
                    </a:cubicBezTo>
                    <a:cubicBezTo>
                      <a:pt x="677356" y="248594"/>
                      <a:pt x="605207" y="111670"/>
                      <a:pt x="561916" y="63888"/>
                    </a:cubicBezTo>
                    <a:cubicBezTo>
                      <a:pt x="518625" y="16106"/>
                      <a:pt x="489074" y="2255"/>
                      <a:pt x="455017" y="766"/>
                    </a:cubicBezTo>
                    <a:cubicBezTo>
                      <a:pt x="420960" y="-723"/>
                      <a:pt x="420675" y="-1233"/>
                      <a:pt x="399322" y="10826"/>
                    </a:cubicBezTo>
                    <a:cubicBezTo>
                      <a:pt x="377969" y="22885"/>
                      <a:pt x="304027" y="21794"/>
                      <a:pt x="326901" y="731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83" name="Přímá spojnice 82">
                <a:extLst>
                  <a:ext uri="{FF2B5EF4-FFF2-40B4-BE49-F238E27FC236}">
                    <a16:creationId xmlns:a16="http://schemas.microsoft.com/office/drawing/2014/main" id="{930D9173-295E-158E-068B-95C0276DEC7B}"/>
                  </a:ext>
                </a:extLst>
              </p:cNvPr>
              <p:cNvCxnSpPr>
                <a:cxnSpLocks noChangeAspect="1"/>
                <a:stCxn id="85" idx="2"/>
              </p:cNvCxnSpPr>
              <p:nvPr/>
            </p:nvCxnSpPr>
            <p:spPr>
              <a:xfrm flipH="1">
                <a:off x="5252765" y="1315978"/>
                <a:ext cx="61952" cy="14592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186044A4-F8F5-5B91-4CBD-39A33C387D3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222253" y="2400118"/>
                <a:ext cx="5007425" cy="294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err="1"/>
                  <a:t>Neuromediátor</a:t>
                </a:r>
                <a:r>
                  <a:rPr lang="cs-CZ" sz="1400" dirty="0"/>
                  <a:t> je následně po svém vylití velice rychle „uklízen“ ze synaptické štěrbiny různými způsoby (štěpení nebo zpětné vstřebání)</a:t>
                </a:r>
              </a:p>
            </p:txBody>
          </p: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163C6569-ED16-0696-4A29-50519EF833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314901" y="-252491"/>
                <a:ext cx="3999631" cy="156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vyklízení mediátoru zpět do synaptického zakončení</a:t>
                </a:r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B58807A7-0472-98DF-7E40-CF17D0203A3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031001" y="5457999"/>
                <a:ext cx="2993609" cy="202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deaktivace mediátoru a jeho rozklad enzymy</a:t>
                </a:r>
              </a:p>
            </p:txBody>
          </p:sp>
          <p:cxnSp>
            <p:nvCxnSpPr>
              <p:cNvPr id="87" name="Přímá spojnice 86">
                <a:extLst>
                  <a:ext uri="{FF2B5EF4-FFF2-40B4-BE49-F238E27FC236}">
                    <a16:creationId xmlns:a16="http://schemas.microsoft.com/office/drawing/2014/main" id="{6F691397-F3A8-6674-77CA-090EC6E6A598}"/>
                  </a:ext>
                </a:extLst>
              </p:cNvPr>
              <p:cNvCxnSpPr>
                <a:cxnSpLocks noChangeAspect="1"/>
                <a:stCxn id="82" idx="5"/>
                <a:endCxn id="86" idx="1"/>
              </p:cNvCxnSpPr>
              <p:nvPr/>
            </p:nvCxnSpPr>
            <p:spPr>
              <a:xfrm>
                <a:off x="4342140" y="5066437"/>
                <a:ext cx="688860" cy="1404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C63C1AEB-4FCC-DEC7-8D66-58D2BF5D49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2843" y="417512"/>
              <a:ext cx="8393245" cy="3771939"/>
              <a:chOff x="702277" y="535644"/>
              <a:chExt cx="12366775" cy="5557652"/>
            </a:xfrm>
          </p:grpSpPr>
          <p:sp>
            <p:nvSpPr>
              <p:cNvPr id="16" name="Volný tvar 245">
                <a:extLst>
                  <a:ext uri="{FF2B5EF4-FFF2-40B4-BE49-F238E27FC236}">
                    <a16:creationId xmlns:a16="http://schemas.microsoft.com/office/drawing/2014/main" id="{4DBCBBCA-2A96-FC28-C7BB-847741488B2C}"/>
                  </a:ext>
                </a:extLst>
              </p:cNvPr>
              <p:cNvSpPr/>
              <p:nvPr/>
            </p:nvSpPr>
            <p:spPr>
              <a:xfrm>
                <a:off x="1663523" y="1390667"/>
                <a:ext cx="4688639" cy="4073999"/>
              </a:xfrm>
              <a:custGeom>
                <a:avLst/>
                <a:gdLst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315688 w 4688639"/>
                  <a:gd name="connsiteY9" fmla="*/ 3538846 h 4080274"/>
                  <a:gd name="connsiteX10" fmla="*/ 1591294 w 4688639"/>
                  <a:gd name="connsiteY10" fmla="*/ 4061361 h 4080274"/>
                  <a:gd name="connsiteX11" fmla="*/ 1282535 w 4688639"/>
                  <a:gd name="connsiteY11" fmla="*/ 3883231 h 4080274"/>
                  <a:gd name="connsiteX12" fmla="*/ 1413164 w 4688639"/>
                  <a:gd name="connsiteY12" fmla="*/ 3111335 h 4080274"/>
                  <a:gd name="connsiteX13" fmla="*/ 1816925 w 4688639"/>
                  <a:gd name="connsiteY13" fmla="*/ 1900052 h 4080274"/>
                  <a:gd name="connsiteX14" fmla="*/ 1567543 w 4688639"/>
                  <a:gd name="connsiteY14" fmla="*/ 1306285 h 4080274"/>
                  <a:gd name="connsiteX15" fmla="*/ 724395 w 4688639"/>
                  <a:gd name="connsiteY15" fmla="*/ 617517 h 4080274"/>
                  <a:gd name="connsiteX16" fmla="*/ 0 w 4688639"/>
                  <a:gd name="connsiteY16" fmla="*/ 142504 h 4080274"/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409713 w 4688639"/>
                  <a:gd name="connsiteY9" fmla="*/ 3145706 h 4080274"/>
                  <a:gd name="connsiteX10" fmla="*/ 2315688 w 4688639"/>
                  <a:gd name="connsiteY10" fmla="*/ 3538846 h 4080274"/>
                  <a:gd name="connsiteX11" fmla="*/ 1591294 w 4688639"/>
                  <a:gd name="connsiteY11" fmla="*/ 4061361 h 4080274"/>
                  <a:gd name="connsiteX12" fmla="*/ 1282535 w 4688639"/>
                  <a:gd name="connsiteY12" fmla="*/ 3883231 h 4080274"/>
                  <a:gd name="connsiteX13" fmla="*/ 1413164 w 4688639"/>
                  <a:gd name="connsiteY13" fmla="*/ 3111335 h 4080274"/>
                  <a:gd name="connsiteX14" fmla="*/ 1816925 w 4688639"/>
                  <a:gd name="connsiteY14" fmla="*/ 1900052 h 4080274"/>
                  <a:gd name="connsiteX15" fmla="*/ 1567543 w 4688639"/>
                  <a:gd name="connsiteY15" fmla="*/ 1306285 h 4080274"/>
                  <a:gd name="connsiteX16" fmla="*/ 724395 w 4688639"/>
                  <a:gd name="connsiteY16" fmla="*/ 617517 h 4080274"/>
                  <a:gd name="connsiteX17" fmla="*/ 0 w 4688639"/>
                  <a:gd name="connsiteY17" fmla="*/ 142504 h 4080274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479470 w 4688639"/>
                  <a:gd name="connsiteY8" fmla="*/ 2375065 h 4073999"/>
                  <a:gd name="connsiteX9" fmla="*/ 2409713 w 4688639"/>
                  <a:gd name="connsiteY9" fmla="*/ 3145706 h 4073999"/>
                  <a:gd name="connsiteX10" fmla="*/ 2161309 w 4688639"/>
                  <a:gd name="connsiteY10" fmla="*/ 3633849 h 4073999"/>
                  <a:gd name="connsiteX11" fmla="*/ 1591294 w 4688639"/>
                  <a:gd name="connsiteY11" fmla="*/ 4061361 h 4073999"/>
                  <a:gd name="connsiteX12" fmla="*/ 1282535 w 4688639"/>
                  <a:gd name="connsiteY12" fmla="*/ 3883231 h 4073999"/>
                  <a:gd name="connsiteX13" fmla="*/ 1413164 w 4688639"/>
                  <a:gd name="connsiteY13" fmla="*/ 3111335 h 4073999"/>
                  <a:gd name="connsiteX14" fmla="*/ 1816925 w 4688639"/>
                  <a:gd name="connsiteY14" fmla="*/ 1900052 h 4073999"/>
                  <a:gd name="connsiteX15" fmla="*/ 1567543 w 4688639"/>
                  <a:gd name="connsiteY15" fmla="*/ 1306285 h 4073999"/>
                  <a:gd name="connsiteX16" fmla="*/ 724395 w 4688639"/>
                  <a:gd name="connsiteY16" fmla="*/ 617517 h 4073999"/>
                  <a:gd name="connsiteX17" fmla="*/ 0 w 4688639"/>
                  <a:gd name="connsiteY17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479470 w 4688639"/>
                  <a:gd name="connsiteY8" fmla="*/ 2375065 h 4073999"/>
                  <a:gd name="connsiteX9" fmla="*/ 2908477 w 4688639"/>
                  <a:gd name="connsiteY9" fmla="*/ 3074455 h 4073999"/>
                  <a:gd name="connsiteX10" fmla="*/ 2409713 w 4688639"/>
                  <a:gd name="connsiteY10" fmla="*/ 3145706 h 4073999"/>
                  <a:gd name="connsiteX11" fmla="*/ 2161309 w 4688639"/>
                  <a:gd name="connsiteY11" fmla="*/ 3633849 h 4073999"/>
                  <a:gd name="connsiteX12" fmla="*/ 1591294 w 4688639"/>
                  <a:gd name="connsiteY12" fmla="*/ 4061361 h 4073999"/>
                  <a:gd name="connsiteX13" fmla="*/ 1282535 w 4688639"/>
                  <a:gd name="connsiteY13" fmla="*/ 3883231 h 4073999"/>
                  <a:gd name="connsiteX14" fmla="*/ 1413164 w 4688639"/>
                  <a:gd name="connsiteY14" fmla="*/ 3111335 h 4073999"/>
                  <a:gd name="connsiteX15" fmla="*/ 1816925 w 4688639"/>
                  <a:gd name="connsiteY15" fmla="*/ 1900052 h 4073999"/>
                  <a:gd name="connsiteX16" fmla="*/ 1567543 w 4688639"/>
                  <a:gd name="connsiteY16" fmla="*/ 1306285 h 4073999"/>
                  <a:gd name="connsiteX17" fmla="*/ 724395 w 4688639"/>
                  <a:gd name="connsiteY17" fmla="*/ 617517 h 4073999"/>
                  <a:gd name="connsiteX18" fmla="*/ 0 w 4688639"/>
                  <a:gd name="connsiteY18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479470 w 4688639"/>
                  <a:gd name="connsiteY8" fmla="*/ 2375065 h 4073999"/>
                  <a:gd name="connsiteX9" fmla="*/ 2908477 w 4688639"/>
                  <a:gd name="connsiteY9" fmla="*/ 3074455 h 4073999"/>
                  <a:gd name="connsiteX10" fmla="*/ 2112830 w 4688639"/>
                  <a:gd name="connsiteY10" fmla="*/ 2943826 h 4073999"/>
                  <a:gd name="connsiteX11" fmla="*/ 2161309 w 4688639"/>
                  <a:gd name="connsiteY11" fmla="*/ 3633849 h 4073999"/>
                  <a:gd name="connsiteX12" fmla="*/ 1591294 w 4688639"/>
                  <a:gd name="connsiteY12" fmla="*/ 4061361 h 4073999"/>
                  <a:gd name="connsiteX13" fmla="*/ 1282535 w 4688639"/>
                  <a:gd name="connsiteY13" fmla="*/ 3883231 h 4073999"/>
                  <a:gd name="connsiteX14" fmla="*/ 1413164 w 4688639"/>
                  <a:gd name="connsiteY14" fmla="*/ 3111335 h 4073999"/>
                  <a:gd name="connsiteX15" fmla="*/ 1816925 w 4688639"/>
                  <a:gd name="connsiteY15" fmla="*/ 1900052 h 4073999"/>
                  <a:gd name="connsiteX16" fmla="*/ 1567543 w 4688639"/>
                  <a:gd name="connsiteY16" fmla="*/ 1306285 h 4073999"/>
                  <a:gd name="connsiteX17" fmla="*/ 724395 w 4688639"/>
                  <a:gd name="connsiteY17" fmla="*/ 617517 h 4073999"/>
                  <a:gd name="connsiteX18" fmla="*/ 0 w 4688639"/>
                  <a:gd name="connsiteY18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479470 w 4688639"/>
                  <a:gd name="connsiteY8" fmla="*/ 2375065 h 4073999"/>
                  <a:gd name="connsiteX9" fmla="*/ 2908477 w 4688639"/>
                  <a:gd name="connsiteY9" fmla="*/ 3074455 h 4073999"/>
                  <a:gd name="connsiteX10" fmla="*/ 2492841 w 4688639"/>
                  <a:gd name="connsiteY10" fmla="*/ 2896325 h 4073999"/>
                  <a:gd name="connsiteX11" fmla="*/ 2112830 w 4688639"/>
                  <a:gd name="connsiteY11" fmla="*/ 2943826 h 4073999"/>
                  <a:gd name="connsiteX12" fmla="*/ 2161309 w 4688639"/>
                  <a:gd name="connsiteY12" fmla="*/ 3633849 h 4073999"/>
                  <a:gd name="connsiteX13" fmla="*/ 1591294 w 4688639"/>
                  <a:gd name="connsiteY13" fmla="*/ 4061361 h 4073999"/>
                  <a:gd name="connsiteX14" fmla="*/ 1282535 w 4688639"/>
                  <a:gd name="connsiteY14" fmla="*/ 3883231 h 4073999"/>
                  <a:gd name="connsiteX15" fmla="*/ 1413164 w 4688639"/>
                  <a:gd name="connsiteY15" fmla="*/ 3111335 h 4073999"/>
                  <a:gd name="connsiteX16" fmla="*/ 1816925 w 4688639"/>
                  <a:gd name="connsiteY16" fmla="*/ 1900052 h 4073999"/>
                  <a:gd name="connsiteX17" fmla="*/ 1567543 w 4688639"/>
                  <a:gd name="connsiteY17" fmla="*/ 1306285 h 4073999"/>
                  <a:gd name="connsiteX18" fmla="*/ 724395 w 4688639"/>
                  <a:gd name="connsiteY18" fmla="*/ 617517 h 4073999"/>
                  <a:gd name="connsiteX19" fmla="*/ 0 w 4688639"/>
                  <a:gd name="connsiteY19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479470 w 4688639"/>
                  <a:gd name="connsiteY8" fmla="*/ 2375065 h 4073999"/>
                  <a:gd name="connsiteX9" fmla="*/ 2908477 w 4688639"/>
                  <a:gd name="connsiteY9" fmla="*/ 3074455 h 4073999"/>
                  <a:gd name="connsiteX10" fmla="*/ 2492841 w 4688639"/>
                  <a:gd name="connsiteY10" fmla="*/ 2896325 h 4073999"/>
                  <a:gd name="connsiteX11" fmla="*/ 2112830 w 4688639"/>
                  <a:gd name="connsiteY11" fmla="*/ 2943826 h 4073999"/>
                  <a:gd name="connsiteX12" fmla="*/ 1970326 w 4688639"/>
                  <a:gd name="connsiteY12" fmla="*/ 3323837 h 4073999"/>
                  <a:gd name="connsiteX13" fmla="*/ 2161309 w 4688639"/>
                  <a:gd name="connsiteY13" fmla="*/ 3633849 h 4073999"/>
                  <a:gd name="connsiteX14" fmla="*/ 1591294 w 4688639"/>
                  <a:gd name="connsiteY14" fmla="*/ 4061361 h 4073999"/>
                  <a:gd name="connsiteX15" fmla="*/ 1282535 w 4688639"/>
                  <a:gd name="connsiteY15" fmla="*/ 3883231 h 4073999"/>
                  <a:gd name="connsiteX16" fmla="*/ 1413164 w 4688639"/>
                  <a:gd name="connsiteY16" fmla="*/ 3111335 h 4073999"/>
                  <a:gd name="connsiteX17" fmla="*/ 1816925 w 4688639"/>
                  <a:gd name="connsiteY17" fmla="*/ 1900052 h 4073999"/>
                  <a:gd name="connsiteX18" fmla="*/ 1567543 w 4688639"/>
                  <a:gd name="connsiteY18" fmla="*/ 1306285 h 4073999"/>
                  <a:gd name="connsiteX19" fmla="*/ 724395 w 4688639"/>
                  <a:gd name="connsiteY19" fmla="*/ 617517 h 4073999"/>
                  <a:gd name="connsiteX20" fmla="*/ 0 w 4688639"/>
                  <a:gd name="connsiteY20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111335 w 4688639"/>
                  <a:gd name="connsiteY8" fmla="*/ 1995055 h 4073999"/>
                  <a:gd name="connsiteX9" fmla="*/ 2908477 w 4688639"/>
                  <a:gd name="connsiteY9" fmla="*/ 3074455 h 4073999"/>
                  <a:gd name="connsiteX10" fmla="*/ 2492841 w 4688639"/>
                  <a:gd name="connsiteY10" fmla="*/ 2896325 h 4073999"/>
                  <a:gd name="connsiteX11" fmla="*/ 2112830 w 4688639"/>
                  <a:gd name="connsiteY11" fmla="*/ 2943826 h 4073999"/>
                  <a:gd name="connsiteX12" fmla="*/ 1970326 w 4688639"/>
                  <a:gd name="connsiteY12" fmla="*/ 3323837 h 4073999"/>
                  <a:gd name="connsiteX13" fmla="*/ 2161309 w 4688639"/>
                  <a:gd name="connsiteY13" fmla="*/ 3633849 h 4073999"/>
                  <a:gd name="connsiteX14" fmla="*/ 1591294 w 4688639"/>
                  <a:gd name="connsiteY14" fmla="*/ 4061361 h 4073999"/>
                  <a:gd name="connsiteX15" fmla="*/ 1282535 w 4688639"/>
                  <a:gd name="connsiteY15" fmla="*/ 3883231 h 4073999"/>
                  <a:gd name="connsiteX16" fmla="*/ 1413164 w 4688639"/>
                  <a:gd name="connsiteY16" fmla="*/ 3111335 h 4073999"/>
                  <a:gd name="connsiteX17" fmla="*/ 1816925 w 4688639"/>
                  <a:gd name="connsiteY17" fmla="*/ 1900052 h 4073999"/>
                  <a:gd name="connsiteX18" fmla="*/ 1567543 w 4688639"/>
                  <a:gd name="connsiteY18" fmla="*/ 1306285 h 4073999"/>
                  <a:gd name="connsiteX19" fmla="*/ 724395 w 4688639"/>
                  <a:gd name="connsiteY19" fmla="*/ 617517 h 4073999"/>
                  <a:gd name="connsiteX20" fmla="*/ 0 w 4688639"/>
                  <a:gd name="connsiteY20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502243 w 4688639"/>
                  <a:gd name="connsiteY8" fmla="*/ 1815671 h 4073999"/>
                  <a:gd name="connsiteX9" fmla="*/ 3111335 w 4688639"/>
                  <a:gd name="connsiteY9" fmla="*/ 1995055 h 4073999"/>
                  <a:gd name="connsiteX10" fmla="*/ 2908477 w 4688639"/>
                  <a:gd name="connsiteY10" fmla="*/ 3074455 h 4073999"/>
                  <a:gd name="connsiteX11" fmla="*/ 2492841 w 4688639"/>
                  <a:gd name="connsiteY11" fmla="*/ 2896325 h 4073999"/>
                  <a:gd name="connsiteX12" fmla="*/ 2112830 w 4688639"/>
                  <a:gd name="connsiteY12" fmla="*/ 2943826 h 4073999"/>
                  <a:gd name="connsiteX13" fmla="*/ 1970326 w 4688639"/>
                  <a:gd name="connsiteY13" fmla="*/ 3323837 h 4073999"/>
                  <a:gd name="connsiteX14" fmla="*/ 2161309 w 4688639"/>
                  <a:gd name="connsiteY14" fmla="*/ 3633849 h 4073999"/>
                  <a:gd name="connsiteX15" fmla="*/ 1591294 w 4688639"/>
                  <a:gd name="connsiteY15" fmla="*/ 4061361 h 4073999"/>
                  <a:gd name="connsiteX16" fmla="*/ 1282535 w 4688639"/>
                  <a:gd name="connsiteY16" fmla="*/ 3883231 h 4073999"/>
                  <a:gd name="connsiteX17" fmla="*/ 1413164 w 4688639"/>
                  <a:gd name="connsiteY17" fmla="*/ 3111335 h 4073999"/>
                  <a:gd name="connsiteX18" fmla="*/ 1816925 w 4688639"/>
                  <a:gd name="connsiteY18" fmla="*/ 1900052 h 4073999"/>
                  <a:gd name="connsiteX19" fmla="*/ 1567543 w 4688639"/>
                  <a:gd name="connsiteY19" fmla="*/ 1306285 h 4073999"/>
                  <a:gd name="connsiteX20" fmla="*/ 724395 w 4688639"/>
                  <a:gd name="connsiteY20" fmla="*/ 617517 h 4073999"/>
                  <a:gd name="connsiteX21" fmla="*/ 0 w 4688639"/>
                  <a:gd name="connsiteY21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704124 w 4688639"/>
                  <a:gd name="connsiteY8" fmla="*/ 2088803 h 4073999"/>
                  <a:gd name="connsiteX9" fmla="*/ 3502243 w 4688639"/>
                  <a:gd name="connsiteY9" fmla="*/ 1815671 h 4073999"/>
                  <a:gd name="connsiteX10" fmla="*/ 3111335 w 4688639"/>
                  <a:gd name="connsiteY10" fmla="*/ 1995055 h 4073999"/>
                  <a:gd name="connsiteX11" fmla="*/ 2908477 w 4688639"/>
                  <a:gd name="connsiteY11" fmla="*/ 3074455 h 4073999"/>
                  <a:gd name="connsiteX12" fmla="*/ 2492841 w 4688639"/>
                  <a:gd name="connsiteY12" fmla="*/ 2896325 h 4073999"/>
                  <a:gd name="connsiteX13" fmla="*/ 2112830 w 4688639"/>
                  <a:gd name="connsiteY13" fmla="*/ 2943826 h 4073999"/>
                  <a:gd name="connsiteX14" fmla="*/ 1970326 w 4688639"/>
                  <a:gd name="connsiteY14" fmla="*/ 3323837 h 4073999"/>
                  <a:gd name="connsiteX15" fmla="*/ 2161309 w 4688639"/>
                  <a:gd name="connsiteY15" fmla="*/ 3633849 h 4073999"/>
                  <a:gd name="connsiteX16" fmla="*/ 1591294 w 4688639"/>
                  <a:gd name="connsiteY16" fmla="*/ 4061361 h 4073999"/>
                  <a:gd name="connsiteX17" fmla="*/ 1282535 w 4688639"/>
                  <a:gd name="connsiteY17" fmla="*/ 3883231 h 4073999"/>
                  <a:gd name="connsiteX18" fmla="*/ 1413164 w 4688639"/>
                  <a:gd name="connsiteY18" fmla="*/ 3111335 h 4073999"/>
                  <a:gd name="connsiteX19" fmla="*/ 1816925 w 4688639"/>
                  <a:gd name="connsiteY19" fmla="*/ 1900052 h 4073999"/>
                  <a:gd name="connsiteX20" fmla="*/ 1567543 w 4688639"/>
                  <a:gd name="connsiteY20" fmla="*/ 1306285 h 4073999"/>
                  <a:gd name="connsiteX21" fmla="*/ 724395 w 4688639"/>
                  <a:gd name="connsiteY21" fmla="*/ 617517 h 4073999"/>
                  <a:gd name="connsiteX22" fmla="*/ 0 w 4688639"/>
                  <a:gd name="connsiteY22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704124 w 4688639"/>
                  <a:gd name="connsiteY8" fmla="*/ 2088803 h 4073999"/>
                  <a:gd name="connsiteX9" fmla="*/ 3502243 w 4688639"/>
                  <a:gd name="connsiteY9" fmla="*/ 1815671 h 4073999"/>
                  <a:gd name="connsiteX10" fmla="*/ 3111335 w 4688639"/>
                  <a:gd name="connsiteY10" fmla="*/ 1995055 h 4073999"/>
                  <a:gd name="connsiteX11" fmla="*/ 3383490 w 4688639"/>
                  <a:gd name="connsiteY11" fmla="*/ 2575691 h 4073999"/>
                  <a:gd name="connsiteX12" fmla="*/ 2908477 w 4688639"/>
                  <a:gd name="connsiteY12" fmla="*/ 3074455 h 4073999"/>
                  <a:gd name="connsiteX13" fmla="*/ 2492841 w 4688639"/>
                  <a:gd name="connsiteY13" fmla="*/ 2896325 h 4073999"/>
                  <a:gd name="connsiteX14" fmla="*/ 2112830 w 4688639"/>
                  <a:gd name="connsiteY14" fmla="*/ 2943826 h 4073999"/>
                  <a:gd name="connsiteX15" fmla="*/ 1970326 w 4688639"/>
                  <a:gd name="connsiteY15" fmla="*/ 3323837 h 4073999"/>
                  <a:gd name="connsiteX16" fmla="*/ 2161309 w 4688639"/>
                  <a:gd name="connsiteY16" fmla="*/ 3633849 h 4073999"/>
                  <a:gd name="connsiteX17" fmla="*/ 1591294 w 4688639"/>
                  <a:gd name="connsiteY17" fmla="*/ 4061361 h 4073999"/>
                  <a:gd name="connsiteX18" fmla="*/ 1282535 w 4688639"/>
                  <a:gd name="connsiteY18" fmla="*/ 3883231 h 4073999"/>
                  <a:gd name="connsiteX19" fmla="*/ 1413164 w 4688639"/>
                  <a:gd name="connsiteY19" fmla="*/ 3111335 h 4073999"/>
                  <a:gd name="connsiteX20" fmla="*/ 1816925 w 4688639"/>
                  <a:gd name="connsiteY20" fmla="*/ 1900052 h 4073999"/>
                  <a:gd name="connsiteX21" fmla="*/ 1567543 w 4688639"/>
                  <a:gd name="connsiteY21" fmla="*/ 1306285 h 4073999"/>
                  <a:gd name="connsiteX22" fmla="*/ 724395 w 4688639"/>
                  <a:gd name="connsiteY22" fmla="*/ 617517 h 4073999"/>
                  <a:gd name="connsiteX23" fmla="*/ 0 w 4688639"/>
                  <a:gd name="connsiteY23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704124 w 4688639"/>
                  <a:gd name="connsiteY8" fmla="*/ 2088803 h 4073999"/>
                  <a:gd name="connsiteX9" fmla="*/ 3502243 w 4688639"/>
                  <a:gd name="connsiteY9" fmla="*/ 1815671 h 4073999"/>
                  <a:gd name="connsiteX10" fmla="*/ 3111335 w 4688639"/>
                  <a:gd name="connsiteY10" fmla="*/ 1995055 h 4073999"/>
                  <a:gd name="connsiteX11" fmla="*/ 3062856 w 4688639"/>
                  <a:gd name="connsiteY11" fmla="*/ 2397562 h 4073999"/>
                  <a:gd name="connsiteX12" fmla="*/ 3383490 w 4688639"/>
                  <a:gd name="connsiteY12" fmla="*/ 2575691 h 4073999"/>
                  <a:gd name="connsiteX13" fmla="*/ 2908477 w 4688639"/>
                  <a:gd name="connsiteY13" fmla="*/ 3074455 h 4073999"/>
                  <a:gd name="connsiteX14" fmla="*/ 2492841 w 4688639"/>
                  <a:gd name="connsiteY14" fmla="*/ 2896325 h 4073999"/>
                  <a:gd name="connsiteX15" fmla="*/ 2112830 w 4688639"/>
                  <a:gd name="connsiteY15" fmla="*/ 2943826 h 4073999"/>
                  <a:gd name="connsiteX16" fmla="*/ 1970326 w 4688639"/>
                  <a:gd name="connsiteY16" fmla="*/ 3323837 h 4073999"/>
                  <a:gd name="connsiteX17" fmla="*/ 2161309 w 4688639"/>
                  <a:gd name="connsiteY17" fmla="*/ 3633849 h 4073999"/>
                  <a:gd name="connsiteX18" fmla="*/ 1591294 w 4688639"/>
                  <a:gd name="connsiteY18" fmla="*/ 4061361 h 4073999"/>
                  <a:gd name="connsiteX19" fmla="*/ 1282535 w 4688639"/>
                  <a:gd name="connsiteY19" fmla="*/ 3883231 h 4073999"/>
                  <a:gd name="connsiteX20" fmla="*/ 1413164 w 4688639"/>
                  <a:gd name="connsiteY20" fmla="*/ 3111335 h 4073999"/>
                  <a:gd name="connsiteX21" fmla="*/ 1816925 w 4688639"/>
                  <a:gd name="connsiteY21" fmla="*/ 1900052 h 4073999"/>
                  <a:gd name="connsiteX22" fmla="*/ 1567543 w 4688639"/>
                  <a:gd name="connsiteY22" fmla="*/ 1306285 h 4073999"/>
                  <a:gd name="connsiteX23" fmla="*/ 724395 w 4688639"/>
                  <a:gd name="connsiteY23" fmla="*/ 617517 h 4073999"/>
                  <a:gd name="connsiteX24" fmla="*/ 0 w 4688639"/>
                  <a:gd name="connsiteY24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704124 w 4688639"/>
                  <a:gd name="connsiteY8" fmla="*/ 2088803 h 4073999"/>
                  <a:gd name="connsiteX9" fmla="*/ 3502243 w 4688639"/>
                  <a:gd name="connsiteY9" fmla="*/ 1815671 h 4073999"/>
                  <a:gd name="connsiteX10" fmla="*/ 3240986 w 4688639"/>
                  <a:gd name="connsiteY10" fmla="*/ 1839421 h 4073999"/>
                  <a:gd name="connsiteX11" fmla="*/ 3111335 w 4688639"/>
                  <a:gd name="connsiteY11" fmla="*/ 1995055 h 4073999"/>
                  <a:gd name="connsiteX12" fmla="*/ 3062856 w 4688639"/>
                  <a:gd name="connsiteY12" fmla="*/ 2397562 h 4073999"/>
                  <a:gd name="connsiteX13" fmla="*/ 3383490 w 4688639"/>
                  <a:gd name="connsiteY13" fmla="*/ 2575691 h 4073999"/>
                  <a:gd name="connsiteX14" fmla="*/ 2908477 w 4688639"/>
                  <a:gd name="connsiteY14" fmla="*/ 3074455 h 4073999"/>
                  <a:gd name="connsiteX15" fmla="*/ 2492841 w 4688639"/>
                  <a:gd name="connsiteY15" fmla="*/ 2896325 h 4073999"/>
                  <a:gd name="connsiteX16" fmla="*/ 2112830 w 4688639"/>
                  <a:gd name="connsiteY16" fmla="*/ 2943826 h 4073999"/>
                  <a:gd name="connsiteX17" fmla="*/ 1970326 w 4688639"/>
                  <a:gd name="connsiteY17" fmla="*/ 3323837 h 4073999"/>
                  <a:gd name="connsiteX18" fmla="*/ 2161309 w 4688639"/>
                  <a:gd name="connsiteY18" fmla="*/ 3633849 h 4073999"/>
                  <a:gd name="connsiteX19" fmla="*/ 1591294 w 4688639"/>
                  <a:gd name="connsiteY19" fmla="*/ 4061361 h 4073999"/>
                  <a:gd name="connsiteX20" fmla="*/ 1282535 w 4688639"/>
                  <a:gd name="connsiteY20" fmla="*/ 3883231 h 4073999"/>
                  <a:gd name="connsiteX21" fmla="*/ 1413164 w 4688639"/>
                  <a:gd name="connsiteY21" fmla="*/ 3111335 h 4073999"/>
                  <a:gd name="connsiteX22" fmla="*/ 1816925 w 4688639"/>
                  <a:gd name="connsiteY22" fmla="*/ 1900052 h 4073999"/>
                  <a:gd name="connsiteX23" fmla="*/ 1567543 w 4688639"/>
                  <a:gd name="connsiteY23" fmla="*/ 1306285 h 4073999"/>
                  <a:gd name="connsiteX24" fmla="*/ 724395 w 4688639"/>
                  <a:gd name="connsiteY24" fmla="*/ 617517 h 4073999"/>
                  <a:gd name="connsiteX25" fmla="*/ 0 w 4688639"/>
                  <a:gd name="connsiteY25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704124 w 4688639"/>
                  <a:gd name="connsiteY8" fmla="*/ 2088803 h 4073999"/>
                  <a:gd name="connsiteX9" fmla="*/ 3597246 w 4688639"/>
                  <a:gd name="connsiteY9" fmla="*/ 1886923 h 4073999"/>
                  <a:gd name="connsiteX10" fmla="*/ 3240986 w 4688639"/>
                  <a:gd name="connsiteY10" fmla="*/ 1839421 h 4073999"/>
                  <a:gd name="connsiteX11" fmla="*/ 3111335 w 4688639"/>
                  <a:gd name="connsiteY11" fmla="*/ 1995055 h 4073999"/>
                  <a:gd name="connsiteX12" fmla="*/ 3062856 w 4688639"/>
                  <a:gd name="connsiteY12" fmla="*/ 2397562 h 4073999"/>
                  <a:gd name="connsiteX13" fmla="*/ 3383490 w 4688639"/>
                  <a:gd name="connsiteY13" fmla="*/ 2575691 h 4073999"/>
                  <a:gd name="connsiteX14" fmla="*/ 2908477 w 4688639"/>
                  <a:gd name="connsiteY14" fmla="*/ 3074455 h 4073999"/>
                  <a:gd name="connsiteX15" fmla="*/ 2492841 w 4688639"/>
                  <a:gd name="connsiteY15" fmla="*/ 2896325 h 4073999"/>
                  <a:gd name="connsiteX16" fmla="*/ 2112830 w 4688639"/>
                  <a:gd name="connsiteY16" fmla="*/ 2943826 h 4073999"/>
                  <a:gd name="connsiteX17" fmla="*/ 1970326 w 4688639"/>
                  <a:gd name="connsiteY17" fmla="*/ 3323837 h 4073999"/>
                  <a:gd name="connsiteX18" fmla="*/ 2161309 w 4688639"/>
                  <a:gd name="connsiteY18" fmla="*/ 3633849 h 4073999"/>
                  <a:gd name="connsiteX19" fmla="*/ 1591294 w 4688639"/>
                  <a:gd name="connsiteY19" fmla="*/ 4061361 h 4073999"/>
                  <a:gd name="connsiteX20" fmla="*/ 1282535 w 4688639"/>
                  <a:gd name="connsiteY20" fmla="*/ 3883231 h 4073999"/>
                  <a:gd name="connsiteX21" fmla="*/ 1413164 w 4688639"/>
                  <a:gd name="connsiteY21" fmla="*/ 3111335 h 4073999"/>
                  <a:gd name="connsiteX22" fmla="*/ 1816925 w 4688639"/>
                  <a:gd name="connsiteY22" fmla="*/ 1900052 h 4073999"/>
                  <a:gd name="connsiteX23" fmla="*/ 1567543 w 4688639"/>
                  <a:gd name="connsiteY23" fmla="*/ 1306285 h 4073999"/>
                  <a:gd name="connsiteX24" fmla="*/ 724395 w 4688639"/>
                  <a:gd name="connsiteY24" fmla="*/ 617517 h 4073999"/>
                  <a:gd name="connsiteX25" fmla="*/ 0 w 4688639"/>
                  <a:gd name="connsiteY25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680374 w 4688639"/>
                  <a:gd name="connsiteY8" fmla="*/ 2160055 h 4073999"/>
                  <a:gd name="connsiteX9" fmla="*/ 3597246 w 4688639"/>
                  <a:gd name="connsiteY9" fmla="*/ 1886923 h 4073999"/>
                  <a:gd name="connsiteX10" fmla="*/ 3240986 w 4688639"/>
                  <a:gd name="connsiteY10" fmla="*/ 1839421 h 4073999"/>
                  <a:gd name="connsiteX11" fmla="*/ 3111335 w 4688639"/>
                  <a:gd name="connsiteY11" fmla="*/ 1995055 h 4073999"/>
                  <a:gd name="connsiteX12" fmla="*/ 3062856 w 4688639"/>
                  <a:gd name="connsiteY12" fmla="*/ 2397562 h 4073999"/>
                  <a:gd name="connsiteX13" fmla="*/ 3383490 w 4688639"/>
                  <a:gd name="connsiteY13" fmla="*/ 2575691 h 4073999"/>
                  <a:gd name="connsiteX14" fmla="*/ 2908477 w 4688639"/>
                  <a:gd name="connsiteY14" fmla="*/ 3074455 h 4073999"/>
                  <a:gd name="connsiteX15" fmla="*/ 2492841 w 4688639"/>
                  <a:gd name="connsiteY15" fmla="*/ 2896325 h 4073999"/>
                  <a:gd name="connsiteX16" fmla="*/ 2112830 w 4688639"/>
                  <a:gd name="connsiteY16" fmla="*/ 2943826 h 4073999"/>
                  <a:gd name="connsiteX17" fmla="*/ 1970326 w 4688639"/>
                  <a:gd name="connsiteY17" fmla="*/ 3323837 h 4073999"/>
                  <a:gd name="connsiteX18" fmla="*/ 2161309 w 4688639"/>
                  <a:gd name="connsiteY18" fmla="*/ 3633849 h 4073999"/>
                  <a:gd name="connsiteX19" fmla="*/ 1591294 w 4688639"/>
                  <a:gd name="connsiteY19" fmla="*/ 4061361 h 4073999"/>
                  <a:gd name="connsiteX20" fmla="*/ 1282535 w 4688639"/>
                  <a:gd name="connsiteY20" fmla="*/ 3883231 h 4073999"/>
                  <a:gd name="connsiteX21" fmla="*/ 1413164 w 4688639"/>
                  <a:gd name="connsiteY21" fmla="*/ 3111335 h 4073999"/>
                  <a:gd name="connsiteX22" fmla="*/ 1816925 w 4688639"/>
                  <a:gd name="connsiteY22" fmla="*/ 1900052 h 4073999"/>
                  <a:gd name="connsiteX23" fmla="*/ 1567543 w 4688639"/>
                  <a:gd name="connsiteY23" fmla="*/ 1306285 h 4073999"/>
                  <a:gd name="connsiteX24" fmla="*/ 724395 w 4688639"/>
                  <a:gd name="connsiteY24" fmla="*/ 617517 h 4073999"/>
                  <a:gd name="connsiteX25" fmla="*/ 0 w 4688639"/>
                  <a:gd name="connsiteY25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680374 w 4688639"/>
                  <a:gd name="connsiteY8" fmla="*/ 2160055 h 4073999"/>
                  <a:gd name="connsiteX9" fmla="*/ 3597246 w 4688639"/>
                  <a:gd name="connsiteY9" fmla="*/ 1886923 h 4073999"/>
                  <a:gd name="connsiteX10" fmla="*/ 3240986 w 4688639"/>
                  <a:gd name="connsiteY10" fmla="*/ 1839421 h 4073999"/>
                  <a:gd name="connsiteX11" fmla="*/ 3111335 w 4688639"/>
                  <a:gd name="connsiteY11" fmla="*/ 1995055 h 4073999"/>
                  <a:gd name="connsiteX12" fmla="*/ 3062856 w 4688639"/>
                  <a:gd name="connsiteY12" fmla="*/ 2397562 h 4073999"/>
                  <a:gd name="connsiteX13" fmla="*/ 3383490 w 4688639"/>
                  <a:gd name="connsiteY13" fmla="*/ 2575691 h 4073999"/>
                  <a:gd name="connsiteX14" fmla="*/ 2908477 w 4688639"/>
                  <a:gd name="connsiteY14" fmla="*/ 3074455 h 4073999"/>
                  <a:gd name="connsiteX15" fmla="*/ 2492841 w 4688639"/>
                  <a:gd name="connsiteY15" fmla="*/ 2896325 h 4073999"/>
                  <a:gd name="connsiteX16" fmla="*/ 2160331 w 4688639"/>
                  <a:gd name="connsiteY16" fmla="*/ 2991328 h 4073999"/>
                  <a:gd name="connsiteX17" fmla="*/ 1970326 w 4688639"/>
                  <a:gd name="connsiteY17" fmla="*/ 3323837 h 4073999"/>
                  <a:gd name="connsiteX18" fmla="*/ 2161309 w 4688639"/>
                  <a:gd name="connsiteY18" fmla="*/ 3633849 h 4073999"/>
                  <a:gd name="connsiteX19" fmla="*/ 1591294 w 4688639"/>
                  <a:gd name="connsiteY19" fmla="*/ 4061361 h 4073999"/>
                  <a:gd name="connsiteX20" fmla="*/ 1282535 w 4688639"/>
                  <a:gd name="connsiteY20" fmla="*/ 3883231 h 4073999"/>
                  <a:gd name="connsiteX21" fmla="*/ 1413164 w 4688639"/>
                  <a:gd name="connsiteY21" fmla="*/ 3111335 h 4073999"/>
                  <a:gd name="connsiteX22" fmla="*/ 1816925 w 4688639"/>
                  <a:gd name="connsiteY22" fmla="*/ 1900052 h 4073999"/>
                  <a:gd name="connsiteX23" fmla="*/ 1567543 w 4688639"/>
                  <a:gd name="connsiteY23" fmla="*/ 1306285 h 4073999"/>
                  <a:gd name="connsiteX24" fmla="*/ 724395 w 4688639"/>
                  <a:gd name="connsiteY24" fmla="*/ 617517 h 4073999"/>
                  <a:gd name="connsiteX25" fmla="*/ 0 w 4688639"/>
                  <a:gd name="connsiteY25" fmla="*/ 142504 h 4073999"/>
                  <a:gd name="connsiteX0" fmla="*/ 902525 w 4688639"/>
                  <a:gd name="connsiteY0" fmla="*/ 0 h 4073999"/>
                  <a:gd name="connsiteX1" fmla="*/ 1555668 w 4688639"/>
                  <a:gd name="connsiteY1" fmla="*/ 380010 h 4073999"/>
                  <a:gd name="connsiteX2" fmla="*/ 2375065 w 4688639"/>
                  <a:gd name="connsiteY2" fmla="*/ 783771 h 4073999"/>
                  <a:gd name="connsiteX3" fmla="*/ 3230088 w 4688639"/>
                  <a:gd name="connsiteY3" fmla="*/ 617517 h 4073999"/>
                  <a:gd name="connsiteX4" fmla="*/ 4144488 w 4688639"/>
                  <a:gd name="connsiteY4" fmla="*/ 154379 h 4073999"/>
                  <a:gd name="connsiteX5" fmla="*/ 4655127 w 4688639"/>
                  <a:gd name="connsiteY5" fmla="*/ 261257 h 4073999"/>
                  <a:gd name="connsiteX6" fmla="*/ 4595751 w 4688639"/>
                  <a:gd name="connsiteY6" fmla="*/ 676893 h 4073999"/>
                  <a:gd name="connsiteX7" fmla="*/ 4239491 w 4688639"/>
                  <a:gd name="connsiteY7" fmla="*/ 1472540 h 4073999"/>
                  <a:gd name="connsiteX8" fmla="*/ 3680374 w 4688639"/>
                  <a:gd name="connsiteY8" fmla="*/ 2160055 h 4073999"/>
                  <a:gd name="connsiteX9" fmla="*/ 3597246 w 4688639"/>
                  <a:gd name="connsiteY9" fmla="*/ 1886923 h 4073999"/>
                  <a:gd name="connsiteX10" fmla="*/ 3240986 w 4688639"/>
                  <a:gd name="connsiteY10" fmla="*/ 1839421 h 4073999"/>
                  <a:gd name="connsiteX11" fmla="*/ 3111335 w 4688639"/>
                  <a:gd name="connsiteY11" fmla="*/ 1995055 h 4073999"/>
                  <a:gd name="connsiteX12" fmla="*/ 3062856 w 4688639"/>
                  <a:gd name="connsiteY12" fmla="*/ 2397562 h 4073999"/>
                  <a:gd name="connsiteX13" fmla="*/ 3383490 w 4688639"/>
                  <a:gd name="connsiteY13" fmla="*/ 2575691 h 4073999"/>
                  <a:gd name="connsiteX14" fmla="*/ 2908477 w 4688639"/>
                  <a:gd name="connsiteY14" fmla="*/ 3074455 h 4073999"/>
                  <a:gd name="connsiteX15" fmla="*/ 2492841 w 4688639"/>
                  <a:gd name="connsiteY15" fmla="*/ 2896325 h 4073999"/>
                  <a:gd name="connsiteX16" fmla="*/ 2160331 w 4688639"/>
                  <a:gd name="connsiteY16" fmla="*/ 2991328 h 4073999"/>
                  <a:gd name="connsiteX17" fmla="*/ 2077204 w 4688639"/>
                  <a:gd name="connsiteY17" fmla="*/ 3323837 h 4073999"/>
                  <a:gd name="connsiteX18" fmla="*/ 2161309 w 4688639"/>
                  <a:gd name="connsiteY18" fmla="*/ 3633849 h 4073999"/>
                  <a:gd name="connsiteX19" fmla="*/ 1591294 w 4688639"/>
                  <a:gd name="connsiteY19" fmla="*/ 4061361 h 4073999"/>
                  <a:gd name="connsiteX20" fmla="*/ 1282535 w 4688639"/>
                  <a:gd name="connsiteY20" fmla="*/ 3883231 h 4073999"/>
                  <a:gd name="connsiteX21" fmla="*/ 1413164 w 4688639"/>
                  <a:gd name="connsiteY21" fmla="*/ 3111335 h 4073999"/>
                  <a:gd name="connsiteX22" fmla="*/ 1816925 w 4688639"/>
                  <a:gd name="connsiteY22" fmla="*/ 1900052 h 4073999"/>
                  <a:gd name="connsiteX23" fmla="*/ 1567543 w 4688639"/>
                  <a:gd name="connsiteY23" fmla="*/ 1306285 h 4073999"/>
                  <a:gd name="connsiteX24" fmla="*/ 724395 w 4688639"/>
                  <a:gd name="connsiteY24" fmla="*/ 617517 h 4073999"/>
                  <a:gd name="connsiteX25" fmla="*/ 0 w 4688639"/>
                  <a:gd name="connsiteY25" fmla="*/ 142504 h 407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88639" h="4073999">
                    <a:moveTo>
                      <a:pt x="902525" y="0"/>
                    </a:moveTo>
                    <a:cubicBezTo>
                      <a:pt x="1106385" y="124691"/>
                      <a:pt x="1310245" y="249382"/>
                      <a:pt x="1555668" y="380010"/>
                    </a:cubicBezTo>
                    <a:cubicBezTo>
                      <a:pt x="1801091" y="510639"/>
                      <a:pt x="2095995" y="744186"/>
                      <a:pt x="2375065" y="783771"/>
                    </a:cubicBezTo>
                    <a:cubicBezTo>
                      <a:pt x="2654135" y="823356"/>
                      <a:pt x="2935184" y="722416"/>
                      <a:pt x="3230088" y="617517"/>
                    </a:cubicBezTo>
                    <a:cubicBezTo>
                      <a:pt x="3524992" y="512618"/>
                      <a:pt x="3906982" y="213756"/>
                      <a:pt x="4144488" y="154379"/>
                    </a:cubicBezTo>
                    <a:cubicBezTo>
                      <a:pt x="4381994" y="95002"/>
                      <a:pt x="4579916" y="174171"/>
                      <a:pt x="4655127" y="261257"/>
                    </a:cubicBezTo>
                    <a:cubicBezTo>
                      <a:pt x="4730338" y="348343"/>
                      <a:pt x="4665024" y="475013"/>
                      <a:pt x="4595751" y="676893"/>
                    </a:cubicBezTo>
                    <a:cubicBezTo>
                      <a:pt x="4526478" y="878774"/>
                      <a:pt x="4392054" y="1225346"/>
                      <a:pt x="4239491" y="1472540"/>
                    </a:cubicBezTo>
                    <a:cubicBezTo>
                      <a:pt x="4086928" y="1719734"/>
                      <a:pt x="3803249" y="2102867"/>
                      <a:pt x="3680374" y="2160055"/>
                    </a:cubicBezTo>
                    <a:cubicBezTo>
                      <a:pt x="3557499" y="2217243"/>
                      <a:pt x="3662560" y="1922549"/>
                      <a:pt x="3597246" y="1886923"/>
                    </a:cubicBezTo>
                    <a:cubicBezTo>
                      <a:pt x="3531932" y="1851297"/>
                      <a:pt x="3306137" y="1809524"/>
                      <a:pt x="3240986" y="1839421"/>
                    </a:cubicBezTo>
                    <a:cubicBezTo>
                      <a:pt x="3175835" y="1869318"/>
                      <a:pt x="3141023" y="1902032"/>
                      <a:pt x="3111335" y="1995055"/>
                    </a:cubicBezTo>
                    <a:cubicBezTo>
                      <a:pt x="3081647" y="2088078"/>
                      <a:pt x="3017497" y="2300789"/>
                      <a:pt x="3062856" y="2397562"/>
                    </a:cubicBezTo>
                    <a:cubicBezTo>
                      <a:pt x="3108215" y="2494335"/>
                      <a:pt x="3438908" y="2441104"/>
                      <a:pt x="3383490" y="2575691"/>
                    </a:cubicBezTo>
                    <a:cubicBezTo>
                      <a:pt x="3328072" y="2710278"/>
                      <a:pt x="2999521" y="3015078"/>
                      <a:pt x="2908477" y="3074455"/>
                    </a:cubicBezTo>
                    <a:cubicBezTo>
                      <a:pt x="2817433" y="3133832"/>
                      <a:pt x="2625449" y="2918096"/>
                      <a:pt x="2492841" y="2896325"/>
                    </a:cubicBezTo>
                    <a:cubicBezTo>
                      <a:pt x="2360233" y="2874554"/>
                      <a:pt x="2217728" y="2926014"/>
                      <a:pt x="2160331" y="2991328"/>
                    </a:cubicBezTo>
                    <a:cubicBezTo>
                      <a:pt x="2102934" y="3056642"/>
                      <a:pt x="2069124" y="3208833"/>
                      <a:pt x="2077204" y="3323837"/>
                    </a:cubicBezTo>
                    <a:cubicBezTo>
                      <a:pt x="2085284" y="3438841"/>
                      <a:pt x="2242294" y="3510928"/>
                      <a:pt x="2161309" y="3633849"/>
                    </a:cubicBezTo>
                    <a:cubicBezTo>
                      <a:pt x="2080324" y="3756770"/>
                      <a:pt x="1737756" y="4019797"/>
                      <a:pt x="1591294" y="4061361"/>
                    </a:cubicBezTo>
                    <a:cubicBezTo>
                      <a:pt x="1444832" y="4102925"/>
                      <a:pt x="1312223" y="4041569"/>
                      <a:pt x="1282535" y="3883231"/>
                    </a:cubicBezTo>
                    <a:cubicBezTo>
                      <a:pt x="1252847" y="3724893"/>
                      <a:pt x="1324099" y="3441865"/>
                      <a:pt x="1413164" y="3111335"/>
                    </a:cubicBezTo>
                    <a:cubicBezTo>
                      <a:pt x="1502229" y="2780805"/>
                      <a:pt x="1791195" y="2200894"/>
                      <a:pt x="1816925" y="1900052"/>
                    </a:cubicBezTo>
                    <a:cubicBezTo>
                      <a:pt x="1842655" y="1599210"/>
                      <a:pt x="1749631" y="1520041"/>
                      <a:pt x="1567543" y="1306285"/>
                    </a:cubicBezTo>
                    <a:cubicBezTo>
                      <a:pt x="1385455" y="1092529"/>
                      <a:pt x="985652" y="811480"/>
                      <a:pt x="724395" y="617517"/>
                    </a:cubicBezTo>
                    <a:cubicBezTo>
                      <a:pt x="463138" y="423554"/>
                      <a:pt x="231569" y="283029"/>
                      <a:pt x="0" y="142504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7" name="Volný tvar 246">
                <a:extLst>
                  <a:ext uri="{FF2B5EF4-FFF2-40B4-BE49-F238E27FC236}">
                    <a16:creationId xmlns:a16="http://schemas.microsoft.com/office/drawing/2014/main" id="{CA845F68-F9A7-EF03-FA4F-A03AD734FB1B}"/>
                  </a:ext>
                </a:extLst>
              </p:cNvPr>
              <p:cNvSpPr/>
              <p:nvPr/>
            </p:nvSpPr>
            <p:spPr>
              <a:xfrm>
                <a:off x="1547664" y="535644"/>
                <a:ext cx="5593277" cy="5557652"/>
              </a:xfrm>
              <a:custGeom>
                <a:avLst/>
                <a:gdLst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80706 w 5593277"/>
                  <a:gd name="connsiteY7" fmla="*/ 4892634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144489 w 5593277"/>
                  <a:gd name="connsiteY6" fmla="*/ 3562598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3277" h="5557652">
                    <a:moveTo>
                      <a:pt x="5593277" y="0"/>
                    </a:moveTo>
                    <a:cubicBezTo>
                      <a:pt x="5432960" y="153389"/>
                      <a:pt x="5272643" y="306779"/>
                      <a:pt x="5177641" y="403761"/>
                    </a:cubicBezTo>
                    <a:cubicBezTo>
                      <a:pt x="5082638" y="500743"/>
                      <a:pt x="5021283" y="492826"/>
                      <a:pt x="5023262" y="581891"/>
                    </a:cubicBezTo>
                    <a:cubicBezTo>
                      <a:pt x="5025241" y="670956"/>
                      <a:pt x="5130139" y="785751"/>
                      <a:pt x="5189516" y="938151"/>
                    </a:cubicBezTo>
                    <a:cubicBezTo>
                      <a:pt x="5248893" y="1090551"/>
                      <a:pt x="5413169" y="1258785"/>
                      <a:pt x="5379522" y="1496291"/>
                    </a:cubicBezTo>
                    <a:cubicBezTo>
                      <a:pt x="5345875" y="1733798"/>
                      <a:pt x="5193475" y="2018806"/>
                      <a:pt x="4987636" y="2363190"/>
                    </a:cubicBezTo>
                    <a:cubicBezTo>
                      <a:pt x="4781797" y="2707574"/>
                      <a:pt x="4486894" y="3164775"/>
                      <a:pt x="4144489" y="3562598"/>
                    </a:cubicBezTo>
                    <a:cubicBezTo>
                      <a:pt x="3802084" y="3960421"/>
                      <a:pt x="3295403" y="4449289"/>
                      <a:pt x="2933205" y="4750130"/>
                    </a:cubicBezTo>
                    <a:cubicBezTo>
                      <a:pt x="2571007" y="5050971"/>
                      <a:pt x="2236519" y="5272644"/>
                      <a:pt x="1971303" y="5367647"/>
                    </a:cubicBezTo>
                    <a:cubicBezTo>
                      <a:pt x="1706087" y="5462650"/>
                      <a:pt x="1522020" y="5363689"/>
                      <a:pt x="1341911" y="5320146"/>
                    </a:cubicBezTo>
                    <a:cubicBezTo>
                      <a:pt x="1161802" y="5276603"/>
                      <a:pt x="1054924" y="5118265"/>
                      <a:pt x="890649" y="5106390"/>
                    </a:cubicBezTo>
                    <a:cubicBezTo>
                      <a:pt x="726374" y="5094515"/>
                      <a:pt x="504700" y="5173684"/>
                      <a:pt x="356259" y="5248894"/>
                    </a:cubicBezTo>
                    <a:cubicBezTo>
                      <a:pt x="207818" y="5324104"/>
                      <a:pt x="0" y="5557652"/>
                      <a:pt x="0" y="5557652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A6DC7465-3524-7563-325F-723179E3A358}"/>
                  </a:ext>
                </a:extLst>
              </p:cNvPr>
              <p:cNvGrpSpPr/>
              <p:nvPr/>
            </p:nvGrpSpPr>
            <p:grpSpPr>
              <a:xfrm>
                <a:off x="4980468" y="2148717"/>
                <a:ext cx="492150" cy="751438"/>
                <a:chOff x="4007842" y="3469651"/>
                <a:chExt cx="492150" cy="751438"/>
              </a:xfrm>
            </p:grpSpPr>
            <p:sp>
              <p:nvSpPr>
                <p:cNvPr id="48" name="Ovál 47">
                  <a:extLst>
                    <a:ext uri="{FF2B5EF4-FFF2-40B4-BE49-F238E27FC236}">
                      <a16:creationId xmlns:a16="http://schemas.microsoft.com/office/drawing/2014/main" id="{C159EB69-A3E0-047B-E2F6-AD6F4B535B59}"/>
                    </a:ext>
                  </a:extLst>
                </p:cNvPr>
                <p:cNvSpPr/>
                <p:nvPr/>
              </p:nvSpPr>
              <p:spPr>
                <a:xfrm>
                  <a:off x="4007842" y="3469651"/>
                  <a:ext cx="492150" cy="75143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9" name="Ovál 48">
                  <a:extLst>
                    <a:ext uri="{FF2B5EF4-FFF2-40B4-BE49-F238E27FC236}">
                      <a16:creationId xmlns:a16="http://schemas.microsoft.com/office/drawing/2014/main" id="{8699E1C8-5E96-67EE-11E9-60F0D8099C8A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50" name="Ovál 49">
                  <a:extLst>
                    <a:ext uri="{FF2B5EF4-FFF2-40B4-BE49-F238E27FC236}">
                      <a16:creationId xmlns:a16="http://schemas.microsoft.com/office/drawing/2014/main" id="{34AE2889-CA5B-0334-5C01-28DD42EFF0E4}"/>
                    </a:ext>
                  </a:extLst>
                </p:cNvPr>
                <p:cNvSpPr/>
                <p:nvPr/>
              </p:nvSpPr>
              <p:spPr>
                <a:xfrm>
                  <a:off x="4139952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51" name="Ovál 50">
                  <a:extLst>
                    <a:ext uri="{FF2B5EF4-FFF2-40B4-BE49-F238E27FC236}">
                      <a16:creationId xmlns:a16="http://schemas.microsoft.com/office/drawing/2014/main" id="{A80394F9-CC5A-8E43-7297-99C224FE1E76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52" name="Ovál 51">
                  <a:extLst>
                    <a:ext uri="{FF2B5EF4-FFF2-40B4-BE49-F238E27FC236}">
                      <a16:creationId xmlns:a16="http://schemas.microsoft.com/office/drawing/2014/main" id="{4269AF2C-0E64-9909-B759-DB50317846C3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53" name="Ovál 52">
                  <a:extLst>
                    <a:ext uri="{FF2B5EF4-FFF2-40B4-BE49-F238E27FC236}">
                      <a16:creationId xmlns:a16="http://schemas.microsoft.com/office/drawing/2014/main" id="{83EF4293-C60F-C33E-4EEE-DFAC3141EE08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54" name="Ovál 53">
                  <a:extLst>
                    <a:ext uri="{FF2B5EF4-FFF2-40B4-BE49-F238E27FC236}">
                      <a16:creationId xmlns:a16="http://schemas.microsoft.com/office/drawing/2014/main" id="{1772EBFC-CD2E-69D5-B6C0-EC89A776CDC0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55" name="Ovál 54">
                  <a:extLst>
                    <a:ext uri="{FF2B5EF4-FFF2-40B4-BE49-F238E27FC236}">
                      <a16:creationId xmlns:a16="http://schemas.microsoft.com/office/drawing/2014/main" id="{C7736A23-E342-369B-9BA9-4B37CC4D1268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E8B29345-DBD3-ADB5-45FB-1572F3E5E480}"/>
                  </a:ext>
                </a:extLst>
              </p:cNvPr>
              <p:cNvGrpSpPr/>
              <p:nvPr/>
            </p:nvGrpSpPr>
            <p:grpSpPr>
              <a:xfrm>
                <a:off x="3924958" y="4388667"/>
                <a:ext cx="378417" cy="576064"/>
                <a:chOff x="4067944" y="3501008"/>
                <a:chExt cx="378417" cy="576064"/>
              </a:xfrm>
            </p:grpSpPr>
            <p:sp>
              <p:nvSpPr>
                <p:cNvPr id="41" name="Ovál 40">
                  <a:extLst>
                    <a:ext uri="{FF2B5EF4-FFF2-40B4-BE49-F238E27FC236}">
                      <a16:creationId xmlns:a16="http://schemas.microsoft.com/office/drawing/2014/main" id="{20A6364B-0F99-F82C-04D9-8C005FB94C1B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2" name="Ovál 41">
                  <a:extLst>
                    <a:ext uri="{FF2B5EF4-FFF2-40B4-BE49-F238E27FC236}">
                      <a16:creationId xmlns:a16="http://schemas.microsoft.com/office/drawing/2014/main" id="{AEF3F706-9100-59B6-885D-04FDEECE2756}"/>
                    </a:ext>
                  </a:extLst>
                </p:cNvPr>
                <p:cNvSpPr/>
                <p:nvPr/>
              </p:nvSpPr>
              <p:spPr>
                <a:xfrm>
                  <a:off x="4104327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3" name="Ovál 42">
                  <a:extLst>
                    <a:ext uri="{FF2B5EF4-FFF2-40B4-BE49-F238E27FC236}">
                      <a16:creationId xmlns:a16="http://schemas.microsoft.com/office/drawing/2014/main" id="{C34C4B96-53DA-C592-7936-475AAF051AED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4" name="Ovál 43">
                  <a:extLst>
                    <a:ext uri="{FF2B5EF4-FFF2-40B4-BE49-F238E27FC236}">
                      <a16:creationId xmlns:a16="http://schemas.microsoft.com/office/drawing/2014/main" id="{FE80D299-3DE7-9178-53E4-C0751F352727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5" name="Ovál 44">
                  <a:extLst>
                    <a:ext uri="{FF2B5EF4-FFF2-40B4-BE49-F238E27FC236}">
                      <a16:creationId xmlns:a16="http://schemas.microsoft.com/office/drawing/2014/main" id="{06CF61B8-3DB6-33DD-A590-21F5A878D717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6" name="Ovál 45">
                  <a:extLst>
                    <a:ext uri="{FF2B5EF4-FFF2-40B4-BE49-F238E27FC236}">
                      <a16:creationId xmlns:a16="http://schemas.microsoft.com/office/drawing/2014/main" id="{FDC9B565-607E-CA2A-3997-4CAB085E2C5B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7" name="Ovál 46">
                  <a:extLst>
                    <a:ext uri="{FF2B5EF4-FFF2-40B4-BE49-F238E27FC236}">
                      <a16:creationId xmlns:a16="http://schemas.microsoft.com/office/drawing/2014/main" id="{D39319ED-E191-EA67-973C-0B622B740B89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0C7A29E4-4DEF-D57F-8FC6-F769331A1AB5}"/>
                  </a:ext>
                </a:extLst>
              </p:cNvPr>
              <p:cNvGrpSpPr/>
              <p:nvPr/>
            </p:nvGrpSpPr>
            <p:grpSpPr>
              <a:xfrm>
                <a:off x="4824546" y="3256980"/>
                <a:ext cx="378417" cy="576064"/>
                <a:chOff x="4067944" y="3501008"/>
                <a:chExt cx="378417" cy="576064"/>
              </a:xfrm>
            </p:grpSpPr>
            <p:sp>
              <p:nvSpPr>
                <p:cNvPr id="34" name="Ovál 33">
                  <a:extLst>
                    <a:ext uri="{FF2B5EF4-FFF2-40B4-BE49-F238E27FC236}">
                      <a16:creationId xmlns:a16="http://schemas.microsoft.com/office/drawing/2014/main" id="{4541A65D-0A8C-9466-256E-6FCF556CBD04}"/>
                    </a:ext>
                  </a:extLst>
                </p:cNvPr>
                <p:cNvSpPr/>
                <p:nvPr/>
              </p:nvSpPr>
              <p:spPr>
                <a:xfrm>
                  <a:off x="4253917" y="3654316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35" name="Ovál 34">
                  <a:extLst>
                    <a:ext uri="{FF2B5EF4-FFF2-40B4-BE49-F238E27FC236}">
                      <a16:creationId xmlns:a16="http://schemas.microsoft.com/office/drawing/2014/main" id="{F6B76037-8C2B-D3E0-A791-EF66AB36966D}"/>
                    </a:ext>
                  </a:extLst>
                </p:cNvPr>
                <p:cNvSpPr/>
                <p:nvPr/>
              </p:nvSpPr>
              <p:spPr>
                <a:xfrm>
                  <a:off x="4139952" y="3886019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36" name="Ovál 35">
                  <a:extLst>
                    <a:ext uri="{FF2B5EF4-FFF2-40B4-BE49-F238E27FC236}">
                      <a16:creationId xmlns:a16="http://schemas.microsoft.com/office/drawing/2014/main" id="{ED9C7D18-8ABD-942F-4BAC-F528F7303F31}"/>
                    </a:ext>
                  </a:extLst>
                </p:cNvPr>
                <p:cNvSpPr/>
                <p:nvPr/>
              </p:nvSpPr>
              <p:spPr>
                <a:xfrm>
                  <a:off x="4337599" y="386104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37" name="Ovál 36">
                  <a:extLst>
                    <a:ext uri="{FF2B5EF4-FFF2-40B4-BE49-F238E27FC236}">
                      <a16:creationId xmlns:a16="http://schemas.microsoft.com/office/drawing/2014/main" id="{135FD394-3DB8-C355-639E-1E48C310B917}"/>
                    </a:ext>
                  </a:extLst>
                </p:cNvPr>
                <p:cNvSpPr/>
                <p:nvPr/>
              </p:nvSpPr>
              <p:spPr>
                <a:xfrm>
                  <a:off x="4067944" y="3717032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38" name="Ovál 37">
                  <a:extLst>
                    <a:ext uri="{FF2B5EF4-FFF2-40B4-BE49-F238E27FC236}">
                      <a16:creationId xmlns:a16="http://schemas.microsoft.com/office/drawing/2014/main" id="{6ED589E9-0C16-CB21-F521-C920C89D367D}"/>
                    </a:ext>
                  </a:extLst>
                </p:cNvPr>
                <p:cNvSpPr/>
                <p:nvPr/>
              </p:nvSpPr>
              <p:spPr>
                <a:xfrm>
                  <a:off x="4139952" y="35010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39" name="Ovál 38">
                  <a:extLst>
                    <a:ext uri="{FF2B5EF4-FFF2-40B4-BE49-F238E27FC236}">
                      <a16:creationId xmlns:a16="http://schemas.microsoft.com/office/drawing/2014/main" id="{44700AAA-FC83-B1C3-F7F4-A4056322833A}"/>
                    </a:ext>
                  </a:extLst>
                </p:cNvPr>
                <p:cNvSpPr/>
                <p:nvPr/>
              </p:nvSpPr>
              <p:spPr>
                <a:xfrm>
                  <a:off x="4355976" y="36534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40" name="Ovál 39">
                  <a:extLst>
                    <a:ext uri="{FF2B5EF4-FFF2-40B4-BE49-F238E27FC236}">
                      <a16:creationId xmlns:a16="http://schemas.microsoft.com/office/drawing/2014/main" id="{D0EAA987-4905-6AD3-DFF1-D8138E0023B7}"/>
                    </a:ext>
                  </a:extLst>
                </p:cNvPr>
                <p:cNvSpPr/>
                <p:nvPr/>
              </p:nvSpPr>
              <p:spPr>
                <a:xfrm>
                  <a:off x="4211960" y="3805808"/>
                  <a:ext cx="90385" cy="1910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cxnSp>
            <p:nvCxnSpPr>
              <p:cNvPr id="21" name="Přímá spojnice se šipkou 20">
                <a:extLst>
                  <a:ext uri="{FF2B5EF4-FFF2-40B4-BE49-F238E27FC236}">
                    <a16:creationId xmlns:a16="http://schemas.microsoft.com/office/drawing/2014/main" id="{0EF5A77F-314C-DA1F-5DA5-06D3BBF0DD61}"/>
                  </a:ext>
                </a:extLst>
              </p:cNvPr>
              <p:cNvCxnSpPr/>
              <p:nvPr/>
            </p:nvCxnSpPr>
            <p:spPr>
              <a:xfrm>
                <a:off x="5436096" y="2708920"/>
                <a:ext cx="323518" cy="2408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73">
                <a:extLst>
                  <a:ext uri="{FF2B5EF4-FFF2-40B4-BE49-F238E27FC236}">
                    <a16:creationId xmlns:a16="http://schemas.microsoft.com/office/drawing/2014/main" id="{B4770C0D-3B76-BD10-136E-8D3751363A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024101" y="520848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" name="Volný tvar 274">
                <a:extLst>
                  <a:ext uri="{FF2B5EF4-FFF2-40B4-BE49-F238E27FC236}">
                    <a16:creationId xmlns:a16="http://schemas.microsoft.com/office/drawing/2014/main" id="{B3299DAE-BF79-A8E1-1C53-607190CB2D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901840" y="4471130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" name="Volný tvar 275">
                <a:extLst>
                  <a:ext uri="{FF2B5EF4-FFF2-40B4-BE49-F238E27FC236}">
                    <a16:creationId xmlns:a16="http://schemas.microsoft.com/office/drawing/2014/main" id="{F8BF5ED1-D642-F154-93A4-84247F99F5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4434925" y="4854162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" name="Volný tvar 276">
                <a:extLst>
                  <a:ext uri="{FF2B5EF4-FFF2-40B4-BE49-F238E27FC236}">
                    <a16:creationId xmlns:a16="http://schemas.microsoft.com/office/drawing/2014/main" id="{187E5D1A-5D07-ACAA-C826-9E801B18DF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345763" y="4002699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" name="Volný tvar 277">
                <a:extLst>
                  <a:ext uri="{FF2B5EF4-FFF2-40B4-BE49-F238E27FC236}">
                    <a16:creationId xmlns:a16="http://schemas.microsoft.com/office/drawing/2014/main" id="{E5D25538-D8A0-8DA2-C054-1334368DE9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5706561" y="3558018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" name="Volný tvar 278">
                <a:extLst>
                  <a:ext uri="{FF2B5EF4-FFF2-40B4-BE49-F238E27FC236}">
                    <a16:creationId xmlns:a16="http://schemas.microsoft.com/office/drawing/2014/main" id="{21A27576-5420-8307-E2E9-801431ABC0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43732">
                <a:off x="6065843" y="3043603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" name="Volný tvar 279">
                <a:extLst>
                  <a:ext uri="{FF2B5EF4-FFF2-40B4-BE49-F238E27FC236}">
                    <a16:creationId xmlns:a16="http://schemas.microsoft.com/office/drawing/2014/main" id="{61553AF0-28B4-7470-88FF-2FBA06DA10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50708">
                <a:off x="6378383" y="2479414"/>
                <a:ext cx="355892" cy="358665"/>
              </a:xfrm>
              <a:custGeom>
                <a:avLst/>
                <a:gdLst>
                  <a:gd name="connsiteX0" fmla="*/ 530137 w 1000418"/>
                  <a:gd name="connsiteY0" fmla="*/ 60625 h 941935"/>
                  <a:gd name="connsiteX1" fmla="*/ 613265 w 1000418"/>
                  <a:gd name="connsiteY1" fmla="*/ 369384 h 941935"/>
                  <a:gd name="connsiteX2" fmla="*/ 530137 w 1000418"/>
                  <a:gd name="connsiteY2" fmla="*/ 618765 h 941935"/>
                  <a:gd name="connsiteX3" fmla="*/ 268880 w 1000418"/>
                  <a:gd name="connsiteY3" fmla="*/ 583140 h 941935"/>
                  <a:gd name="connsiteX4" fmla="*/ 67000 w 1000418"/>
                  <a:gd name="connsiteY4" fmla="*/ 559389 h 941935"/>
                  <a:gd name="connsiteX5" fmla="*/ 19498 w 1000418"/>
                  <a:gd name="connsiteY5" fmla="*/ 725643 h 941935"/>
                  <a:gd name="connsiteX6" fmla="*/ 363883 w 1000418"/>
                  <a:gd name="connsiteY6" fmla="*/ 820646 h 941935"/>
                  <a:gd name="connsiteX7" fmla="*/ 530137 w 1000418"/>
                  <a:gd name="connsiteY7" fmla="*/ 856272 h 941935"/>
                  <a:gd name="connsiteX8" fmla="*/ 743893 w 1000418"/>
                  <a:gd name="connsiteY8" fmla="*/ 939399 h 941935"/>
                  <a:gd name="connsiteX9" fmla="*/ 957649 w 1000418"/>
                  <a:gd name="connsiteY9" fmla="*/ 749394 h 941935"/>
                  <a:gd name="connsiteX10" fmla="*/ 993275 w 1000418"/>
                  <a:gd name="connsiteY10" fmla="*/ 630641 h 941935"/>
                  <a:gd name="connsiteX11" fmla="*/ 862646 w 1000418"/>
                  <a:gd name="connsiteY11" fmla="*/ 535638 h 941935"/>
                  <a:gd name="connsiteX12" fmla="*/ 791395 w 1000418"/>
                  <a:gd name="connsiteY12" fmla="*/ 369384 h 941935"/>
                  <a:gd name="connsiteX13" fmla="*/ 720143 w 1000418"/>
                  <a:gd name="connsiteY13" fmla="*/ 96251 h 941935"/>
                  <a:gd name="connsiteX14" fmla="*/ 589514 w 1000418"/>
                  <a:gd name="connsiteY14" fmla="*/ 1249 h 941935"/>
                  <a:gd name="connsiteX15" fmla="*/ 530137 w 1000418"/>
                  <a:gd name="connsiteY15" fmla="*/ 60625 h 941935"/>
                  <a:gd name="connsiteX0" fmla="*/ 530137 w 1000418"/>
                  <a:gd name="connsiteY0" fmla="*/ 60625 h 939621"/>
                  <a:gd name="connsiteX1" fmla="*/ 613265 w 1000418"/>
                  <a:gd name="connsiteY1" fmla="*/ 369384 h 939621"/>
                  <a:gd name="connsiteX2" fmla="*/ 530137 w 1000418"/>
                  <a:gd name="connsiteY2" fmla="*/ 618765 h 939621"/>
                  <a:gd name="connsiteX3" fmla="*/ 268880 w 1000418"/>
                  <a:gd name="connsiteY3" fmla="*/ 583140 h 939621"/>
                  <a:gd name="connsiteX4" fmla="*/ 67000 w 1000418"/>
                  <a:gd name="connsiteY4" fmla="*/ 559389 h 939621"/>
                  <a:gd name="connsiteX5" fmla="*/ 19498 w 1000418"/>
                  <a:gd name="connsiteY5" fmla="*/ 725643 h 939621"/>
                  <a:gd name="connsiteX6" fmla="*/ 363883 w 1000418"/>
                  <a:gd name="connsiteY6" fmla="*/ 820646 h 939621"/>
                  <a:gd name="connsiteX7" fmla="*/ 530137 w 1000418"/>
                  <a:gd name="connsiteY7" fmla="*/ 856272 h 939621"/>
                  <a:gd name="connsiteX8" fmla="*/ 642490 w 1000418"/>
                  <a:gd name="connsiteY8" fmla="*/ 789112 h 939621"/>
                  <a:gd name="connsiteX9" fmla="*/ 743893 w 1000418"/>
                  <a:gd name="connsiteY9" fmla="*/ 939399 h 939621"/>
                  <a:gd name="connsiteX10" fmla="*/ 957649 w 1000418"/>
                  <a:gd name="connsiteY10" fmla="*/ 749394 h 939621"/>
                  <a:gd name="connsiteX11" fmla="*/ 993275 w 1000418"/>
                  <a:gd name="connsiteY11" fmla="*/ 630641 h 939621"/>
                  <a:gd name="connsiteX12" fmla="*/ 862646 w 1000418"/>
                  <a:gd name="connsiteY12" fmla="*/ 535638 h 939621"/>
                  <a:gd name="connsiteX13" fmla="*/ 791395 w 1000418"/>
                  <a:gd name="connsiteY13" fmla="*/ 369384 h 939621"/>
                  <a:gd name="connsiteX14" fmla="*/ 720143 w 1000418"/>
                  <a:gd name="connsiteY14" fmla="*/ 96251 h 939621"/>
                  <a:gd name="connsiteX15" fmla="*/ 589514 w 1000418"/>
                  <a:gd name="connsiteY15" fmla="*/ 1249 h 939621"/>
                  <a:gd name="connsiteX16" fmla="*/ 530137 w 1000418"/>
                  <a:gd name="connsiteY16" fmla="*/ 60625 h 939621"/>
                  <a:gd name="connsiteX0" fmla="*/ 530137 w 998633"/>
                  <a:gd name="connsiteY0" fmla="*/ 60625 h 888870"/>
                  <a:gd name="connsiteX1" fmla="*/ 613265 w 998633"/>
                  <a:gd name="connsiteY1" fmla="*/ 369384 h 888870"/>
                  <a:gd name="connsiteX2" fmla="*/ 530137 w 998633"/>
                  <a:gd name="connsiteY2" fmla="*/ 618765 h 888870"/>
                  <a:gd name="connsiteX3" fmla="*/ 268880 w 998633"/>
                  <a:gd name="connsiteY3" fmla="*/ 583140 h 888870"/>
                  <a:gd name="connsiteX4" fmla="*/ 67000 w 998633"/>
                  <a:gd name="connsiteY4" fmla="*/ 559389 h 888870"/>
                  <a:gd name="connsiteX5" fmla="*/ 19498 w 998633"/>
                  <a:gd name="connsiteY5" fmla="*/ 725643 h 888870"/>
                  <a:gd name="connsiteX6" fmla="*/ 363883 w 998633"/>
                  <a:gd name="connsiteY6" fmla="*/ 820646 h 888870"/>
                  <a:gd name="connsiteX7" fmla="*/ 530137 w 998633"/>
                  <a:gd name="connsiteY7" fmla="*/ 856272 h 888870"/>
                  <a:gd name="connsiteX8" fmla="*/ 642490 w 998633"/>
                  <a:gd name="connsiteY8" fmla="*/ 789112 h 888870"/>
                  <a:gd name="connsiteX9" fmla="*/ 813245 w 998633"/>
                  <a:gd name="connsiteY9" fmla="*/ 888531 h 888870"/>
                  <a:gd name="connsiteX10" fmla="*/ 957649 w 998633"/>
                  <a:gd name="connsiteY10" fmla="*/ 749394 h 888870"/>
                  <a:gd name="connsiteX11" fmla="*/ 993275 w 998633"/>
                  <a:gd name="connsiteY11" fmla="*/ 630641 h 888870"/>
                  <a:gd name="connsiteX12" fmla="*/ 862646 w 998633"/>
                  <a:gd name="connsiteY12" fmla="*/ 535638 h 888870"/>
                  <a:gd name="connsiteX13" fmla="*/ 791395 w 998633"/>
                  <a:gd name="connsiteY13" fmla="*/ 369384 h 888870"/>
                  <a:gd name="connsiteX14" fmla="*/ 720143 w 998633"/>
                  <a:gd name="connsiteY14" fmla="*/ 96251 h 888870"/>
                  <a:gd name="connsiteX15" fmla="*/ 589514 w 998633"/>
                  <a:gd name="connsiteY15" fmla="*/ 1249 h 888870"/>
                  <a:gd name="connsiteX16" fmla="*/ 530137 w 998633"/>
                  <a:gd name="connsiteY16" fmla="*/ 60625 h 888870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530137 w 998633"/>
                  <a:gd name="connsiteY7" fmla="*/ 856272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137 w 998633"/>
                  <a:gd name="connsiteY0" fmla="*/ 60625 h 890346"/>
                  <a:gd name="connsiteX1" fmla="*/ 613265 w 998633"/>
                  <a:gd name="connsiteY1" fmla="*/ 369384 h 890346"/>
                  <a:gd name="connsiteX2" fmla="*/ 530137 w 998633"/>
                  <a:gd name="connsiteY2" fmla="*/ 618765 h 890346"/>
                  <a:gd name="connsiteX3" fmla="*/ 268880 w 998633"/>
                  <a:gd name="connsiteY3" fmla="*/ 583140 h 890346"/>
                  <a:gd name="connsiteX4" fmla="*/ 67000 w 998633"/>
                  <a:gd name="connsiteY4" fmla="*/ 559389 h 890346"/>
                  <a:gd name="connsiteX5" fmla="*/ 19498 w 998633"/>
                  <a:gd name="connsiteY5" fmla="*/ 725643 h 890346"/>
                  <a:gd name="connsiteX6" fmla="*/ 363883 w 998633"/>
                  <a:gd name="connsiteY6" fmla="*/ 820646 h 890346"/>
                  <a:gd name="connsiteX7" fmla="*/ 446914 w 998633"/>
                  <a:gd name="connsiteY7" fmla="*/ 811763 h 890346"/>
                  <a:gd name="connsiteX8" fmla="*/ 614749 w 998633"/>
                  <a:gd name="connsiteY8" fmla="*/ 827263 h 890346"/>
                  <a:gd name="connsiteX9" fmla="*/ 813245 w 998633"/>
                  <a:gd name="connsiteY9" fmla="*/ 888531 h 890346"/>
                  <a:gd name="connsiteX10" fmla="*/ 957649 w 998633"/>
                  <a:gd name="connsiteY10" fmla="*/ 749394 h 890346"/>
                  <a:gd name="connsiteX11" fmla="*/ 993275 w 998633"/>
                  <a:gd name="connsiteY11" fmla="*/ 630641 h 890346"/>
                  <a:gd name="connsiteX12" fmla="*/ 862646 w 998633"/>
                  <a:gd name="connsiteY12" fmla="*/ 535638 h 890346"/>
                  <a:gd name="connsiteX13" fmla="*/ 791395 w 998633"/>
                  <a:gd name="connsiteY13" fmla="*/ 369384 h 890346"/>
                  <a:gd name="connsiteX14" fmla="*/ 720143 w 998633"/>
                  <a:gd name="connsiteY14" fmla="*/ 96251 h 890346"/>
                  <a:gd name="connsiteX15" fmla="*/ 589514 w 998633"/>
                  <a:gd name="connsiteY15" fmla="*/ 1249 h 890346"/>
                  <a:gd name="connsiteX16" fmla="*/ 530137 w 998633"/>
                  <a:gd name="connsiteY16" fmla="*/ 60625 h 890346"/>
                  <a:gd name="connsiteX0" fmla="*/ 530334 w 998830"/>
                  <a:gd name="connsiteY0" fmla="*/ 60625 h 890346"/>
                  <a:gd name="connsiteX1" fmla="*/ 613462 w 998830"/>
                  <a:gd name="connsiteY1" fmla="*/ 369384 h 890346"/>
                  <a:gd name="connsiteX2" fmla="*/ 530334 w 998830"/>
                  <a:gd name="connsiteY2" fmla="*/ 618765 h 890346"/>
                  <a:gd name="connsiteX3" fmla="*/ 276012 w 998830"/>
                  <a:gd name="connsiteY3" fmla="*/ 621290 h 890346"/>
                  <a:gd name="connsiteX4" fmla="*/ 67197 w 998830"/>
                  <a:gd name="connsiteY4" fmla="*/ 559389 h 890346"/>
                  <a:gd name="connsiteX5" fmla="*/ 19695 w 998830"/>
                  <a:gd name="connsiteY5" fmla="*/ 725643 h 890346"/>
                  <a:gd name="connsiteX6" fmla="*/ 364080 w 998830"/>
                  <a:gd name="connsiteY6" fmla="*/ 820646 h 890346"/>
                  <a:gd name="connsiteX7" fmla="*/ 447111 w 998830"/>
                  <a:gd name="connsiteY7" fmla="*/ 811763 h 890346"/>
                  <a:gd name="connsiteX8" fmla="*/ 614946 w 998830"/>
                  <a:gd name="connsiteY8" fmla="*/ 827263 h 890346"/>
                  <a:gd name="connsiteX9" fmla="*/ 813442 w 998830"/>
                  <a:gd name="connsiteY9" fmla="*/ 888531 h 890346"/>
                  <a:gd name="connsiteX10" fmla="*/ 957846 w 998830"/>
                  <a:gd name="connsiteY10" fmla="*/ 749394 h 890346"/>
                  <a:gd name="connsiteX11" fmla="*/ 993472 w 998830"/>
                  <a:gd name="connsiteY11" fmla="*/ 630641 h 890346"/>
                  <a:gd name="connsiteX12" fmla="*/ 862843 w 998830"/>
                  <a:gd name="connsiteY12" fmla="*/ 535638 h 890346"/>
                  <a:gd name="connsiteX13" fmla="*/ 791592 w 998830"/>
                  <a:gd name="connsiteY13" fmla="*/ 369384 h 890346"/>
                  <a:gd name="connsiteX14" fmla="*/ 720340 w 998830"/>
                  <a:gd name="connsiteY14" fmla="*/ 96251 h 890346"/>
                  <a:gd name="connsiteX15" fmla="*/ 589711 w 998830"/>
                  <a:gd name="connsiteY15" fmla="*/ 1249 h 890346"/>
                  <a:gd name="connsiteX16" fmla="*/ 530334 w 998830"/>
                  <a:gd name="connsiteY16" fmla="*/ 60625 h 890346"/>
                  <a:gd name="connsiteX0" fmla="*/ 490255 w 958751"/>
                  <a:gd name="connsiteY0" fmla="*/ 60625 h 890346"/>
                  <a:gd name="connsiteX1" fmla="*/ 573383 w 958751"/>
                  <a:gd name="connsiteY1" fmla="*/ 369384 h 890346"/>
                  <a:gd name="connsiteX2" fmla="*/ 490255 w 958751"/>
                  <a:gd name="connsiteY2" fmla="*/ 618765 h 890346"/>
                  <a:gd name="connsiteX3" fmla="*/ 235933 w 958751"/>
                  <a:gd name="connsiteY3" fmla="*/ 621290 h 890346"/>
                  <a:gd name="connsiteX4" fmla="*/ 27118 w 958751"/>
                  <a:gd name="connsiteY4" fmla="*/ 559389 h 890346"/>
                  <a:gd name="connsiteX5" fmla="*/ 35098 w 958751"/>
                  <a:gd name="connsiteY5" fmla="*/ 725643 h 890346"/>
                  <a:gd name="connsiteX6" fmla="*/ 324001 w 958751"/>
                  <a:gd name="connsiteY6" fmla="*/ 820646 h 890346"/>
                  <a:gd name="connsiteX7" fmla="*/ 407032 w 958751"/>
                  <a:gd name="connsiteY7" fmla="*/ 811763 h 890346"/>
                  <a:gd name="connsiteX8" fmla="*/ 574867 w 958751"/>
                  <a:gd name="connsiteY8" fmla="*/ 827263 h 890346"/>
                  <a:gd name="connsiteX9" fmla="*/ 773363 w 958751"/>
                  <a:gd name="connsiteY9" fmla="*/ 888531 h 890346"/>
                  <a:gd name="connsiteX10" fmla="*/ 917767 w 958751"/>
                  <a:gd name="connsiteY10" fmla="*/ 749394 h 890346"/>
                  <a:gd name="connsiteX11" fmla="*/ 953393 w 958751"/>
                  <a:gd name="connsiteY11" fmla="*/ 630641 h 890346"/>
                  <a:gd name="connsiteX12" fmla="*/ 822764 w 958751"/>
                  <a:gd name="connsiteY12" fmla="*/ 535638 h 890346"/>
                  <a:gd name="connsiteX13" fmla="*/ 751513 w 958751"/>
                  <a:gd name="connsiteY13" fmla="*/ 369384 h 890346"/>
                  <a:gd name="connsiteX14" fmla="*/ 680261 w 958751"/>
                  <a:gd name="connsiteY14" fmla="*/ 96251 h 890346"/>
                  <a:gd name="connsiteX15" fmla="*/ 549632 w 958751"/>
                  <a:gd name="connsiteY15" fmla="*/ 1249 h 890346"/>
                  <a:gd name="connsiteX16" fmla="*/ 490255 w 958751"/>
                  <a:gd name="connsiteY16" fmla="*/ 60625 h 890346"/>
                  <a:gd name="connsiteX0" fmla="*/ 485700 w 954196"/>
                  <a:gd name="connsiteY0" fmla="*/ 60625 h 890346"/>
                  <a:gd name="connsiteX1" fmla="*/ 568828 w 954196"/>
                  <a:gd name="connsiteY1" fmla="*/ 369384 h 890346"/>
                  <a:gd name="connsiteX2" fmla="*/ 485700 w 954196"/>
                  <a:gd name="connsiteY2" fmla="*/ 618765 h 890346"/>
                  <a:gd name="connsiteX3" fmla="*/ 231378 w 954196"/>
                  <a:gd name="connsiteY3" fmla="*/ 621290 h 890346"/>
                  <a:gd name="connsiteX4" fmla="*/ 22563 w 954196"/>
                  <a:gd name="connsiteY4" fmla="*/ 559389 h 890346"/>
                  <a:gd name="connsiteX5" fmla="*/ 30543 w 954196"/>
                  <a:gd name="connsiteY5" fmla="*/ 725643 h 890346"/>
                  <a:gd name="connsiteX6" fmla="*/ 243158 w 954196"/>
                  <a:gd name="connsiteY6" fmla="*/ 795213 h 890346"/>
                  <a:gd name="connsiteX7" fmla="*/ 402477 w 954196"/>
                  <a:gd name="connsiteY7" fmla="*/ 811763 h 890346"/>
                  <a:gd name="connsiteX8" fmla="*/ 570312 w 954196"/>
                  <a:gd name="connsiteY8" fmla="*/ 827263 h 890346"/>
                  <a:gd name="connsiteX9" fmla="*/ 768808 w 954196"/>
                  <a:gd name="connsiteY9" fmla="*/ 888531 h 890346"/>
                  <a:gd name="connsiteX10" fmla="*/ 913212 w 954196"/>
                  <a:gd name="connsiteY10" fmla="*/ 749394 h 890346"/>
                  <a:gd name="connsiteX11" fmla="*/ 948838 w 954196"/>
                  <a:gd name="connsiteY11" fmla="*/ 630641 h 890346"/>
                  <a:gd name="connsiteX12" fmla="*/ 818209 w 954196"/>
                  <a:gd name="connsiteY12" fmla="*/ 535638 h 890346"/>
                  <a:gd name="connsiteX13" fmla="*/ 746958 w 954196"/>
                  <a:gd name="connsiteY13" fmla="*/ 369384 h 890346"/>
                  <a:gd name="connsiteX14" fmla="*/ 675706 w 954196"/>
                  <a:gd name="connsiteY14" fmla="*/ 96251 h 890346"/>
                  <a:gd name="connsiteX15" fmla="*/ 545077 w 954196"/>
                  <a:gd name="connsiteY15" fmla="*/ 1249 h 890346"/>
                  <a:gd name="connsiteX16" fmla="*/ 485700 w 954196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495107 w 963603"/>
                  <a:gd name="connsiteY2" fmla="*/ 618765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  <a:gd name="connsiteX0" fmla="*/ 495107 w 963603"/>
                  <a:gd name="connsiteY0" fmla="*/ 60625 h 890346"/>
                  <a:gd name="connsiteX1" fmla="*/ 578235 w 963603"/>
                  <a:gd name="connsiteY1" fmla="*/ 369384 h 890346"/>
                  <a:gd name="connsiteX2" fmla="*/ 508977 w 963603"/>
                  <a:gd name="connsiteY2" fmla="*/ 599690 h 890346"/>
                  <a:gd name="connsiteX3" fmla="*/ 240785 w 963603"/>
                  <a:gd name="connsiteY3" fmla="*/ 621290 h 890346"/>
                  <a:gd name="connsiteX4" fmla="*/ 18099 w 963603"/>
                  <a:gd name="connsiteY4" fmla="*/ 597540 h 890346"/>
                  <a:gd name="connsiteX5" fmla="*/ 39950 w 963603"/>
                  <a:gd name="connsiteY5" fmla="*/ 725643 h 890346"/>
                  <a:gd name="connsiteX6" fmla="*/ 252565 w 963603"/>
                  <a:gd name="connsiteY6" fmla="*/ 795213 h 890346"/>
                  <a:gd name="connsiteX7" fmla="*/ 411884 w 963603"/>
                  <a:gd name="connsiteY7" fmla="*/ 811763 h 890346"/>
                  <a:gd name="connsiteX8" fmla="*/ 579719 w 963603"/>
                  <a:gd name="connsiteY8" fmla="*/ 827263 h 890346"/>
                  <a:gd name="connsiteX9" fmla="*/ 778215 w 963603"/>
                  <a:gd name="connsiteY9" fmla="*/ 888531 h 890346"/>
                  <a:gd name="connsiteX10" fmla="*/ 922619 w 963603"/>
                  <a:gd name="connsiteY10" fmla="*/ 749394 h 890346"/>
                  <a:gd name="connsiteX11" fmla="*/ 958245 w 963603"/>
                  <a:gd name="connsiteY11" fmla="*/ 630641 h 890346"/>
                  <a:gd name="connsiteX12" fmla="*/ 827616 w 963603"/>
                  <a:gd name="connsiteY12" fmla="*/ 535638 h 890346"/>
                  <a:gd name="connsiteX13" fmla="*/ 756365 w 963603"/>
                  <a:gd name="connsiteY13" fmla="*/ 369384 h 890346"/>
                  <a:gd name="connsiteX14" fmla="*/ 685113 w 963603"/>
                  <a:gd name="connsiteY14" fmla="*/ 96251 h 890346"/>
                  <a:gd name="connsiteX15" fmla="*/ 554484 w 963603"/>
                  <a:gd name="connsiteY15" fmla="*/ 1249 h 890346"/>
                  <a:gd name="connsiteX16" fmla="*/ 495107 w 963603"/>
                  <a:gd name="connsiteY16" fmla="*/ 60625 h 8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603" h="890346">
                    <a:moveTo>
                      <a:pt x="495107" y="60625"/>
                    </a:moveTo>
                    <a:cubicBezTo>
                      <a:pt x="499066" y="121981"/>
                      <a:pt x="575923" y="279540"/>
                      <a:pt x="578235" y="369384"/>
                    </a:cubicBezTo>
                    <a:cubicBezTo>
                      <a:pt x="580547" y="459228"/>
                      <a:pt x="565219" y="557706"/>
                      <a:pt x="508977" y="599690"/>
                    </a:cubicBezTo>
                    <a:cubicBezTo>
                      <a:pt x="452735" y="641674"/>
                      <a:pt x="322598" y="621648"/>
                      <a:pt x="240785" y="621290"/>
                    </a:cubicBezTo>
                    <a:cubicBezTo>
                      <a:pt x="158972" y="620932"/>
                      <a:pt x="51572" y="580148"/>
                      <a:pt x="18099" y="597540"/>
                    </a:cubicBezTo>
                    <a:cubicBezTo>
                      <a:pt x="-15373" y="614932"/>
                      <a:pt x="872" y="692698"/>
                      <a:pt x="39950" y="725643"/>
                    </a:cubicBezTo>
                    <a:cubicBezTo>
                      <a:pt x="79028" y="758589"/>
                      <a:pt x="190576" y="780860"/>
                      <a:pt x="252565" y="795213"/>
                    </a:cubicBezTo>
                    <a:cubicBezTo>
                      <a:pt x="314554" y="809566"/>
                      <a:pt x="357358" y="806421"/>
                      <a:pt x="411884" y="811763"/>
                    </a:cubicBezTo>
                    <a:cubicBezTo>
                      <a:pt x="466410" y="817105"/>
                      <a:pt x="544093" y="813409"/>
                      <a:pt x="579719" y="827263"/>
                    </a:cubicBezTo>
                    <a:cubicBezTo>
                      <a:pt x="615345" y="841117"/>
                      <a:pt x="721065" y="901509"/>
                      <a:pt x="778215" y="888531"/>
                    </a:cubicBezTo>
                    <a:cubicBezTo>
                      <a:pt x="835365" y="875553"/>
                      <a:pt x="892614" y="792376"/>
                      <a:pt x="922619" y="749394"/>
                    </a:cubicBezTo>
                    <a:cubicBezTo>
                      <a:pt x="952624" y="706412"/>
                      <a:pt x="974079" y="666267"/>
                      <a:pt x="958245" y="630641"/>
                    </a:cubicBezTo>
                    <a:cubicBezTo>
                      <a:pt x="942411" y="595015"/>
                      <a:pt x="861263" y="579181"/>
                      <a:pt x="827616" y="535638"/>
                    </a:cubicBezTo>
                    <a:cubicBezTo>
                      <a:pt x="793969" y="492095"/>
                      <a:pt x="780116" y="442615"/>
                      <a:pt x="756365" y="369384"/>
                    </a:cubicBezTo>
                    <a:cubicBezTo>
                      <a:pt x="732614" y="296153"/>
                      <a:pt x="718760" y="157607"/>
                      <a:pt x="685113" y="96251"/>
                    </a:cubicBezTo>
                    <a:cubicBezTo>
                      <a:pt x="651466" y="34895"/>
                      <a:pt x="582193" y="5207"/>
                      <a:pt x="554484" y="1249"/>
                    </a:cubicBezTo>
                    <a:cubicBezTo>
                      <a:pt x="526775" y="-2709"/>
                      <a:pt x="491148" y="-731"/>
                      <a:pt x="495107" y="606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92AF512-161B-7767-1442-850489079B73}"/>
                  </a:ext>
                </a:extLst>
              </p:cNvPr>
              <p:cNvSpPr txBox="1"/>
              <p:nvPr/>
            </p:nvSpPr>
            <p:spPr>
              <a:xfrm>
                <a:off x="6746799" y="2899025"/>
                <a:ext cx="6322253" cy="204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Vezikuly s neurotransmiterem (neuromediátorem) se přiblíží k membráně a uvolní mediátor do synaptické štěrbiny </a:t>
                </a:r>
              </a:p>
            </p:txBody>
          </p:sp>
          <p:sp>
            <p:nvSpPr>
              <p:cNvPr id="30" name="Šipka doprava 281">
                <a:extLst>
                  <a:ext uri="{FF2B5EF4-FFF2-40B4-BE49-F238E27FC236}">
                    <a16:creationId xmlns:a16="http://schemas.microsoft.com/office/drawing/2014/main" id="{E3FEAF4A-2CC3-C8BF-0194-051716E3B9E9}"/>
                  </a:ext>
                </a:extLst>
              </p:cNvPr>
              <p:cNvSpPr/>
              <p:nvPr/>
            </p:nvSpPr>
            <p:spPr>
              <a:xfrm rot="2104480">
                <a:off x="2388331" y="1756476"/>
                <a:ext cx="1136642" cy="451381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A23DDD0F-88A9-B7AD-46A7-61A36EE21B7B}"/>
                  </a:ext>
                </a:extLst>
              </p:cNvPr>
              <p:cNvSpPr txBox="1"/>
              <p:nvPr/>
            </p:nvSpPr>
            <p:spPr>
              <a:xfrm>
                <a:off x="702277" y="2275600"/>
                <a:ext cx="2160242" cy="151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příchozí akční potenciál</a:t>
                </a:r>
              </a:p>
            </p:txBody>
          </p: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25114C93-CC8E-F0D2-1131-2AD0E0822D3D}"/>
                  </a:ext>
                </a:extLst>
              </p:cNvPr>
              <p:cNvCxnSpPr/>
              <p:nvPr/>
            </p:nvCxnSpPr>
            <p:spPr>
              <a:xfrm flipV="1">
                <a:off x="2233336" y="2148716"/>
                <a:ext cx="898504" cy="3390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C423E22E-9589-6A61-94C7-B5AC95C8C838}"/>
                  </a:ext>
                </a:extLst>
              </p:cNvPr>
              <p:cNvCxnSpPr>
                <a:cxnSpLocks/>
                <a:stCxn id="16" idx="8"/>
                <a:endCxn id="29" idx="1"/>
              </p:cNvCxnSpPr>
              <p:nvPr/>
            </p:nvCxnSpPr>
            <p:spPr>
              <a:xfrm>
                <a:off x="5343897" y="3550723"/>
                <a:ext cx="1402903" cy="3729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Kruhová šipka 300">
              <a:extLst>
                <a:ext uri="{FF2B5EF4-FFF2-40B4-BE49-F238E27FC236}">
                  <a16:creationId xmlns:a16="http://schemas.microsoft.com/office/drawing/2014/main" id="{04A71414-95B9-D490-1619-E98D783E4A64}"/>
                </a:ext>
              </a:extLst>
            </p:cNvPr>
            <p:cNvSpPr/>
            <p:nvPr/>
          </p:nvSpPr>
          <p:spPr>
            <a:xfrm rot="983700">
              <a:off x="5049301" y="3786365"/>
              <a:ext cx="2140735" cy="1375612"/>
            </a:xfrm>
            <a:prstGeom prst="circularArrow">
              <a:avLst>
                <a:gd name="adj1" fmla="val 13228"/>
                <a:gd name="adj2" fmla="val 2159973"/>
                <a:gd name="adj3" fmla="val 15719198"/>
                <a:gd name="adj4" fmla="val 11282392"/>
                <a:gd name="adj5" fmla="val 16834"/>
              </a:avLst>
            </a:prstGeom>
            <a:solidFill>
              <a:srgbClr val="45C0FD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tx1"/>
                </a:solidFill>
              </a:endParaRPr>
            </a:p>
          </p:txBody>
        </p:sp>
        <p:sp>
          <p:nvSpPr>
            <p:cNvPr id="13" name="Kruhová šipka 301">
              <a:extLst>
                <a:ext uri="{FF2B5EF4-FFF2-40B4-BE49-F238E27FC236}">
                  <a16:creationId xmlns:a16="http://schemas.microsoft.com/office/drawing/2014/main" id="{D62E8D16-B520-D9FE-3289-F630E6F76629}"/>
                </a:ext>
              </a:extLst>
            </p:cNvPr>
            <p:cNvSpPr/>
            <p:nvPr/>
          </p:nvSpPr>
          <p:spPr>
            <a:xfrm rot="983700" flipH="1" flipV="1">
              <a:off x="4717287" y="4712868"/>
              <a:ext cx="2140735" cy="1375612"/>
            </a:xfrm>
            <a:prstGeom prst="circularArrow">
              <a:avLst>
                <a:gd name="adj1" fmla="val 13228"/>
                <a:gd name="adj2" fmla="val 2159973"/>
                <a:gd name="adj3" fmla="val 15719198"/>
                <a:gd name="adj4" fmla="val 11282392"/>
                <a:gd name="adj5" fmla="val 16834"/>
              </a:avLst>
            </a:prstGeom>
            <a:solidFill>
              <a:srgbClr val="45C0FD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tx1"/>
                </a:solidFill>
              </a:endParaRPr>
            </a:p>
          </p:txBody>
        </p:sp>
        <p:sp>
          <p:nvSpPr>
            <p:cNvPr id="14" name="Kruhová šipka 302">
              <a:extLst>
                <a:ext uri="{FF2B5EF4-FFF2-40B4-BE49-F238E27FC236}">
                  <a16:creationId xmlns:a16="http://schemas.microsoft.com/office/drawing/2014/main" id="{7ED65BF4-47BB-A712-7C61-9DDA3BDC237A}"/>
                </a:ext>
              </a:extLst>
            </p:cNvPr>
            <p:cNvSpPr/>
            <p:nvPr/>
          </p:nvSpPr>
          <p:spPr>
            <a:xfrm rot="6257593" flipH="1" flipV="1">
              <a:off x="4504690" y="4032847"/>
              <a:ext cx="2140735" cy="1375612"/>
            </a:xfrm>
            <a:prstGeom prst="circularArrow">
              <a:avLst>
                <a:gd name="adj1" fmla="val 13228"/>
                <a:gd name="adj2" fmla="val 2159973"/>
                <a:gd name="adj3" fmla="val 15719198"/>
                <a:gd name="adj4" fmla="val 11282392"/>
                <a:gd name="adj5" fmla="val 16834"/>
              </a:avLst>
            </a:prstGeom>
            <a:solidFill>
              <a:srgbClr val="45C0FD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tx1"/>
                </a:solidFill>
              </a:endParaRPr>
            </a:p>
          </p:txBody>
        </p:sp>
        <p:sp>
          <p:nvSpPr>
            <p:cNvPr id="15" name="Kruhová šipka 303">
              <a:extLst>
                <a:ext uri="{FF2B5EF4-FFF2-40B4-BE49-F238E27FC236}">
                  <a16:creationId xmlns:a16="http://schemas.microsoft.com/office/drawing/2014/main" id="{B831B93D-46BB-C9C2-4B3C-E2064653C3C4}"/>
                </a:ext>
              </a:extLst>
            </p:cNvPr>
            <p:cNvSpPr/>
            <p:nvPr/>
          </p:nvSpPr>
          <p:spPr>
            <a:xfrm rot="6257593">
              <a:off x="5402378" y="4401709"/>
              <a:ext cx="2140735" cy="1375612"/>
            </a:xfrm>
            <a:prstGeom prst="circularArrow">
              <a:avLst>
                <a:gd name="adj1" fmla="val 13228"/>
                <a:gd name="adj2" fmla="val 2159973"/>
                <a:gd name="adj3" fmla="val 15719198"/>
                <a:gd name="adj4" fmla="val 11282392"/>
                <a:gd name="adj5" fmla="val 16834"/>
              </a:avLst>
            </a:prstGeom>
            <a:solidFill>
              <a:srgbClr val="45C0FD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ovéPole 172">
            <a:extLst>
              <a:ext uri="{FF2B5EF4-FFF2-40B4-BE49-F238E27FC236}">
                <a16:creationId xmlns:a16="http://schemas.microsoft.com/office/drawing/2014/main" id="{853BF65C-CDC0-521F-250F-A0E488C84F08}"/>
              </a:ext>
            </a:extLst>
          </p:cNvPr>
          <p:cNvSpPr txBox="1"/>
          <p:nvPr/>
        </p:nvSpPr>
        <p:spPr>
          <a:xfrm>
            <a:off x="671880" y="339399"/>
            <a:ext cx="874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/>
              <a:t>Klid</a:t>
            </a:r>
          </a:p>
        </p:txBody>
      </p:sp>
      <p:sp>
        <p:nvSpPr>
          <p:cNvPr id="174" name="TextovéPole 173">
            <a:extLst>
              <a:ext uri="{FF2B5EF4-FFF2-40B4-BE49-F238E27FC236}">
                <a16:creationId xmlns:a16="http://schemas.microsoft.com/office/drawing/2014/main" id="{D5E4CBC3-9234-ACFA-EB6A-F6E4AD9E9412}"/>
              </a:ext>
            </a:extLst>
          </p:cNvPr>
          <p:cNvSpPr txBox="1"/>
          <p:nvPr/>
        </p:nvSpPr>
        <p:spPr>
          <a:xfrm>
            <a:off x="8716234" y="193841"/>
            <a:ext cx="3342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/>
              <a:t>Příchod akčního napětí a vylití </a:t>
            </a:r>
            <a:r>
              <a:rPr lang="cs-CZ" sz="1800" b="1" dirty="0" err="1"/>
              <a:t>neuromediátoru</a:t>
            </a:r>
            <a:endParaRPr lang="cs-CZ" sz="1800" b="1" dirty="0"/>
          </a:p>
        </p:txBody>
      </p:sp>
      <p:sp>
        <p:nvSpPr>
          <p:cNvPr id="175" name="TextovéPole 174">
            <a:extLst>
              <a:ext uri="{FF2B5EF4-FFF2-40B4-BE49-F238E27FC236}">
                <a16:creationId xmlns:a16="http://schemas.microsoft.com/office/drawing/2014/main" id="{470F5152-63D2-5F67-0F90-E8F36EB9841E}"/>
              </a:ext>
            </a:extLst>
          </p:cNvPr>
          <p:cNvSpPr txBox="1"/>
          <p:nvPr/>
        </p:nvSpPr>
        <p:spPr>
          <a:xfrm>
            <a:off x="8667327" y="4031408"/>
            <a:ext cx="3342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/>
              <a:t>Navázání </a:t>
            </a:r>
            <a:r>
              <a:rPr lang="cs-CZ" sz="1800" b="1" dirty="0" err="1"/>
              <a:t>neuromediátoru</a:t>
            </a:r>
            <a:r>
              <a:rPr lang="cs-CZ" sz="1800" b="1" dirty="0"/>
              <a:t> na receptor</a:t>
            </a:r>
          </a:p>
        </p:txBody>
      </p:sp>
      <p:sp>
        <p:nvSpPr>
          <p:cNvPr id="176" name="TextovéPole 175">
            <a:extLst>
              <a:ext uri="{FF2B5EF4-FFF2-40B4-BE49-F238E27FC236}">
                <a16:creationId xmlns:a16="http://schemas.microsoft.com/office/drawing/2014/main" id="{B1E1955F-5C4C-3744-DBDC-B301B4FF6074}"/>
              </a:ext>
            </a:extLst>
          </p:cNvPr>
          <p:cNvSpPr txBox="1"/>
          <p:nvPr/>
        </p:nvSpPr>
        <p:spPr>
          <a:xfrm>
            <a:off x="98264" y="6174057"/>
            <a:ext cx="3342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/>
              <a:t>Vyklízení </a:t>
            </a:r>
            <a:r>
              <a:rPr lang="cs-CZ" sz="1800" b="1" dirty="0" err="1"/>
              <a:t>neuromediátoru</a:t>
            </a:r>
            <a:r>
              <a:rPr lang="cs-CZ" sz="1800" b="1" dirty="0"/>
              <a:t> – ukončení přenosu</a:t>
            </a:r>
          </a:p>
        </p:txBody>
      </p:sp>
      <p:sp>
        <p:nvSpPr>
          <p:cNvPr id="186" name="TextovéPole 185">
            <a:extLst>
              <a:ext uri="{FF2B5EF4-FFF2-40B4-BE49-F238E27FC236}">
                <a16:creationId xmlns:a16="http://schemas.microsoft.com/office/drawing/2014/main" id="{523ADCFD-9BE4-1DF6-486E-BE6089FAA438}"/>
              </a:ext>
            </a:extLst>
          </p:cNvPr>
          <p:cNvSpPr txBox="1"/>
          <p:nvPr/>
        </p:nvSpPr>
        <p:spPr>
          <a:xfrm>
            <a:off x="6594874" y="356382"/>
            <a:ext cx="122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Vstup Ca2+</a:t>
            </a:r>
          </a:p>
        </p:txBody>
      </p:sp>
      <p:sp>
        <p:nvSpPr>
          <p:cNvPr id="187" name="Šipka doprava 281">
            <a:extLst>
              <a:ext uri="{FF2B5EF4-FFF2-40B4-BE49-F238E27FC236}">
                <a16:creationId xmlns:a16="http://schemas.microsoft.com/office/drawing/2014/main" id="{EBCD2948-5992-63C4-2144-ED18F8D6DC40}"/>
              </a:ext>
            </a:extLst>
          </p:cNvPr>
          <p:cNvSpPr/>
          <p:nvPr/>
        </p:nvSpPr>
        <p:spPr>
          <a:xfrm rot="5135444">
            <a:off x="6942457" y="864215"/>
            <a:ext cx="343760" cy="153153"/>
          </a:xfrm>
          <a:prstGeom prst="rightArrow">
            <a:avLst>
              <a:gd name="adj1" fmla="val 26606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79838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25" y="357529"/>
            <a:ext cx="10753200" cy="451576"/>
          </a:xfrm>
        </p:spPr>
        <p:txBody>
          <a:bodyPr/>
          <a:lstStyle/>
          <a:p>
            <a:r>
              <a:rPr lang="cs-CZ" dirty="0"/>
              <a:t>Nervosvalová ploténka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85" y="1047485"/>
            <a:ext cx="4451825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Akční napětí přijde alfa-motoneuronem na synapsi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Dojde k vylití </a:t>
            </a:r>
            <a:r>
              <a:rPr lang="cs-CZ" sz="1800" b="1" dirty="0"/>
              <a:t>acetylcholinu</a:t>
            </a:r>
            <a:r>
              <a:rPr lang="cs-CZ" sz="1800" dirty="0"/>
              <a:t> do synaptické štěrbiny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Acetylcholin (</a:t>
            </a:r>
            <a:r>
              <a:rPr lang="cs-CZ" sz="1800" b="1" dirty="0"/>
              <a:t>Ach</a:t>
            </a:r>
            <a:r>
              <a:rPr lang="cs-CZ" sz="1800" dirty="0"/>
              <a:t>) se naváže na </a:t>
            </a:r>
            <a:r>
              <a:rPr lang="cs-CZ" sz="1800" b="1" dirty="0"/>
              <a:t>nikotinové receptory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Receptory jsou spojené s iontovým kanálem pro Na+ (ligandem vrátkované kanály)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Na+ vstoupí do buňky a vytvoří </a:t>
            </a:r>
            <a:r>
              <a:rPr lang="cs-CZ" sz="1800" b="1" dirty="0"/>
              <a:t>ploténkový potenciál </a:t>
            </a:r>
            <a:r>
              <a:rPr lang="cs-CZ" sz="1800" dirty="0"/>
              <a:t>(lehká podprahová depolarizace)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Potenciály se sčítají a doputují k sarkolemě – překročí prahovou hodnotu pro napěťově vrátkované Na+ kanály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Na+ vstupuje do buňky a vzniká </a:t>
            </a:r>
            <a:br>
              <a:rPr lang="cs-CZ" sz="1800" dirty="0"/>
            </a:br>
            <a:r>
              <a:rPr lang="cs-CZ" sz="1800" b="1" dirty="0"/>
              <a:t>akční napětí</a:t>
            </a:r>
            <a:r>
              <a:rPr lang="cs-CZ" sz="1800" dirty="0"/>
              <a:t>, které se rozšíří po svalovém vláknu a spustí kontrakci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7A9CA3D-DAFF-7B3D-B188-B4AC400D8820}"/>
              </a:ext>
            </a:extLst>
          </p:cNvPr>
          <p:cNvGrpSpPr/>
          <p:nvPr/>
        </p:nvGrpSpPr>
        <p:grpSpPr>
          <a:xfrm>
            <a:off x="4442792" y="1983710"/>
            <a:ext cx="8297020" cy="4758452"/>
            <a:chOff x="418006" y="980728"/>
            <a:chExt cx="11899018" cy="5616624"/>
          </a:xfrm>
        </p:grpSpPr>
        <p:sp>
          <p:nvSpPr>
            <p:cNvPr id="3" name="Volný tvar 3">
              <a:extLst>
                <a:ext uri="{FF2B5EF4-FFF2-40B4-BE49-F238E27FC236}">
                  <a16:creationId xmlns:a16="http://schemas.microsoft.com/office/drawing/2014/main" id="{5D924195-12C0-A50F-ABFB-E15531816876}"/>
                </a:ext>
              </a:extLst>
            </p:cNvPr>
            <p:cNvSpPr/>
            <p:nvPr/>
          </p:nvSpPr>
          <p:spPr>
            <a:xfrm>
              <a:off x="3474186" y="1182362"/>
              <a:ext cx="4316592" cy="3427498"/>
            </a:xfrm>
            <a:custGeom>
              <a:avLst/>
              <a:gdLst>
                <a:gd name="connsiteX0" fmla="*/ 368135 w 3699835"/>
                <a:gd name="connsiteY0" fmla="*/ 665018 h 3204585"/>
                <a:gd name="connsiteX1" fmla="*/ 2078181 w 3699835"/>
                <a:gd name="connsiteY1" fmla="*/ 2030680 h 3204585"/>
                <a:gd name="connsiteX2" fmla="*/ 1318161 w 3699835"/>
                <a:gd name="connsiteY2" fmla="*/ 2351314 h 3204585"/>
                <a:gd name="connsiteX3" fmla="*/ 1721922 w 3699835"/>
                <a:gd name="connsiteY3" fmla="*/ 2850078 h 3204585"/>
                <a:gd name="connsiteX4" fmla="*/ 2280062 w 3699835"/>
                <a:gd name="connsiteY4" fmla="*/ 3194462 h 3204585"/>
                <a:gd name="connsiteX5" fmla="*/ 3040083 w 3699835"/>
                <a:gd name="connsiteY5" fmla="*/ 3087584 h 3204585"/>
                <a:gd name="connsiteX6" fmla="*/ 3396342 w 3699835"/>
                <a:gd name="connsiteY6" fmla="*/ 2826327 h 3204585"/>
                <a:gd name="connsiteX7" fmla="*/ 3669475 w 3699835"/>
                <a:gd name="connsiteY7" fmla="*/ 2327563 h 3204585"/>
                <a:gd name="connsiteX8" fmla="*/ 2648197 w 3699835"/>
                <a:gd name="connsiteY8" fmla="*/ 2066306 h 3204585"/>
                <a:gd name="connsiteX9" fmla="*/ 2006929 w 3699835"/>
                <a:gd name="connsiteY9" fmla="*/ 1496291 h 3204585"/>
                <a:gd name="connsiteX10" fmla="*/ 0 w 3699835"/>
                <a:gd name="connsiteY10" fmla="*/ 0 h 3204585"/>
                <a:gd name="connsiteX11" fmla="*/ 0 w 3699835"/>
                <a:gd name="connsiteY11" fmla="*/ 0 h 3204585"/>
                <a:gd name="connsiteX0" fmla="*/ 0 w 3851080"/>
                <a:gd name="connsiteY0" fmla="*/ 233421 h 3204585"/>
                <a:gd name="connsiteX1" fmla="*/ 2229426 w 3851080"/>
                <a:gd name="connsiteY1" fmla="*/ 2030680 h 3204585"/>
                <a:gd name="connsiteX2" fmla="*/ 1469406 w 3851080"/>
                <a:gd name="connsiteY2" fmla="*/ 2351314 h 3204585"/>
                <a:gd name="connsiteX3" fmla="*/ 1873167 w 3851080"/>
                <a:gd name="connsiteY3" fmla="*/ 2850078 h 3204585"/>
                <a:gd name="connsiteX4" fmla="*/ 2431307 w 3851080"/>
                <a:gd name="connsiteY4" fmla="*/ 3194462 h 3204585"/>
                <a:gd name="connsiteX5" fmla="*/ 3191328 w 3851080"/>
                <a:gd name="connsiteY5" fmla="*/ 3087584 h 3204585"/>
                <a:gd name="connsiteX6" fmla="*/ 3547587 w 3851080"/>
                <a:gd name="connsiteY6" fmla="*/ 2826327 h 3204585"/>
                <a:gd name="connsiteX7" fmla="*/ 3820720 w 3851080"/>
                <a:gd name="connsiteY7" fmla="*/ 2327563 h 3204585"/>
                <a:gd name="connsiteX8" fmla="*/ 2799442 w 3851080"/>
                <a:gd name="connsiteY8" fmla="*/ 2066306 h 3204585"/>
                <a:gd name="connsiteX9" fmla="*/ 2158174 w 3851080"/>
                <a:gd name="connsiteY9" fmla="*/ 1496291 h 3204585"/>
                <a:gd name="connsiteX10" fmla="*/ 151245 w 3851080"/>
                <a:gd name="connsiteY10" fmla="*/ 0 h 3204585"/>
                <a:gd name="connsiteX11" fmla="*/ 151245 w 3851080"/>
                <a:gd name="connsiteY11" fmla="*/ 0 h 3204585"/>
                <a:gd name="connsiteX0" fmla="*/ 0 w 3851080"/>
                <a:gd name="connsiteY0" fmla="*/ 233421 h 3141113"/>
                <a:gd name="connsiteX1" fmla="*/ 2229426 w 3851080"/>
                <a:gd name="connsiteY1" fmla="*/ 2030680 h 3141113"/>
                <a:gd name="connsiteX2" fmla="*/ 1469406 w 3851080"/>
                <a:gd name="connsiteY2" fmla="*/ 2351314 h 3141113"/>
                <a:gd name="connsiteX3" fmla="*/ 1873167 w 3851080"/>
                <a:gd name="connsiteY3" fmla="*/ 2850078 h 3141113"/>
                <a:gd name="connsiteX4" fmla="*/ 2467883 w 3851080"/>
                <a:gd name="connsiteY4" fmla="*/ 3121310 h 3141113"/>
                <a:gd name="connsiteX5" fmla="*/ 3191328 w 3851080"/>
                <a:gd name="connsiteY5" fmla="*/ 3087584 h 3141113"/>
                <a:gd name="connsiteX6" fmla="*/ 3547587 w 3851080"/>
                <a:gd name="connsiteY6" fmla="*/ 2826327 h 3141113"/>
                <a:gd name="connsiteX7" fmla="*/ 3820720 w 3851080"/>
                <a:gd name="connsiteY7" fmla="*/ 2327563 h 3141113"/>
                <a:gd name="connsiteX8" fmla="*/ 2799442 w 3851080"/>
                <a:gd name="connsiteY8" fmla="*/ 2066306 h 3141113"/>
                <a:gd name="connsiteX9" fmla="*/ 2158174 w 3851080"/>
                <a:gd name="connsiteY9" fmla="*/ 1496291 h 3141113"/>
                <a:gd name="connsiteX10" fmla="*/ 151245 w 3851080"/>
                <a:gd name="connsiteY10" fmla="*/ 0 h 3141113"/>
                <a:gd name="connsiteX11" fmla="*/ 151245 w 3851080"/>
                <a:gd name="connsiteY11" fmla="*/ 0 h 3141113"/>
                <a:gd name="connsiteX0" fmla="*/ 0 w 3852089"/>
                <a:gd name="connsiteY0" fmla="*/ 233421 h 3139474"/>
                <a:gd name="connsiteX1" fmla="*/ 2229426 w 3852089"/>
                <a:gd name="connsiteY1" fmla="*/ 2030680 h 3139474"/>
                <a:gd name="connsiteX2" fmla="*/ 1469406 w 3852089"/>
                <a:gd name="connsiteY2" fmla="*/ 2351314 h 3139474"/>
                <a:gd name="connsiteX3" fmla="*/ 1873167 w 3852089"/>
                <a:gd name="connsiteY3" fmla="*/ 2850078 h 3139474"/>
                <a:gd name="connsiteX4" fmla="*/ 2467883 w 3852089"/>
                <a:gd name="connsiteY4" fmla="*/ 3121310 h 3139474"/>
                <a:gd name="connsiteX5" fmla="*/ 3191328 w 3852089"/>
                <a:gd name="connsiteY5" fmla="*/ 3087584 h 3139474"/>
                <a:gd name="connsiteX6" fmla="*/ 3554903 w 3852089"/>
                <a:gd name="connsiteY6" fmla="*/ 2870218 h 3139474"/>
                <a:gd name="connsiteX7" fmla="*/ 3820720 w 3852089"/>
                <a:gd name="connsiteY7" fmla="*/ 2327563 h 3139474"/>
                <a:gd name="connsiteX8" fmla="*/ 2799442 w 3852089"/>
                <a:gd name="connsiteY8" fmla="*/ 2066306 h 3139474"/>
                <a:gd name="connsiteX9" fmla="*/ 2158174 w 3852089"/>
                <a:gd name="connsiteY9" fmla="*/ 1496291 h 3139474"/>
                <a:gd name="connsiteX10" fmla="*/ 151245 w 3852089"/>
                <a:gd name="connsiteY10" fmla="*/ 0 h 3139474"/>
                <a:gd name="connsiteX11" fmla="*/ 151245 w 3852089"/>
                <a:gd name="connsiteY11" fmla="*/ 0 h 3139474"/>
                <a:gd name="connsiteX0" fmla="*/ 0 w 3851655"/>
                <a:gd name="connsiteY0" fmla="*/ 233421 h 3139474"/>
                <a:gd name="connsiteX1" fmla="*/ 2229426 w 3851655"/>
                <a:gd name="connsiteY1" fmla="*/ 2030680 h 3139474"/>
                <a:gd name="connsiteX2" fmla="*/ 1469406 w 3851655"/>
                <a:gd name="connsiteY2" fmla="*/ 2351314 h 3139474"/>
                <a:gd name="connsiteX3" fmla="*/ 1873167 w 3851655"/>
                <a:gd name="connsiteY3" fmla="*/ 2850078 h 3139474"/>
                <a:gd name="connsiteX4" fmla="*/ 2467883 w 3851655"/>
                <a:gd name="connsiteY4" fmla="*/ 3121310 h 3139474"/>
                <a:gd name="connsiteX5" fmla="*/ 3191328 w 3851655"/>
                <a:gd name="connsiteY5" fmla="*/ 3087584 h 3139474"/>
                <a:gd name="connsiteX6" fmla="*/ 3554903 w 3851655"/>
                <a:gd name="connsiteY6" fmla="*/ 2870218 h 3139474"/>
                <a:gd name="connsiteX7" fmla="*/ 3820720 w 3851655"/>
                <a:gd name="connsiteY7" fmla="*/ 2327563 h 3139474"/>
                <a:gd name="connsiteX8" fmla="*/ 2806757 w 3851655"/>
                <a:gd name="connsiteY8" fmla="*/ 2110197 h 3139474"/>
                <a:gd name="connsiteX9" fmla="*/ 2158174 w 3851655"/>
                <a:gd name="connsiteY9" fmla="*/ 1496291 h 3139474"/>
                <a:gd name="connsiteX10" fmla="*/ 151245 w 3851655"/>
                <a:gd name="connsiteY10" fmla="*/ 0 h 3139474"/>
                <a:gd name="connsiteX11" fmla="*/ 151245 w 3851655"/>
                <a:gd name="connsiteY11" fmla="*/ 0 h 3139474"/>
                <a:gd name="connsiteX0" fmla="*/ 0 w 3848739"/>
                <a:gd name="connsiteY0" fmla="*/ 233421 h 3139474"/>
                <a:gd name="connsiteX1" fmla="*/ 2229426 w 3848739"/>
                <a:gd name="connsiteY1" fmla="*/ 2030680 h 3139474"/>
                <a:gd name="connsiteX2" fmla="*/ 1469406 w 3848739"/>
                <a:gd name="connsiteY2" fmla="*/ 2351314 h 3139474"/>
                <a:gd name="connsiteX3" fmla="*/ 1873167 w 3848739"/>
                <a:gd name="connsiteY3" fmla="*/ 2850078 h 3139474"/>
                <a:gd name="connsiteX4" fmla="*/ 2467883 w 3848739"/>
                <a:gd name="connsiteY4" fmla="*/ 3121310 h 3139474"/>
                <a:gd name="connsiteX5" fmla="*/ 3191328 w 3848739"/>
                <a:gd name="connsiteY5" fmla="*/ 3087584 h 3139474"/>
                <a:gd name="connsiteX6" fmla="*/ 3532957 w 3848739"/>
                <a:gd name="connsiteY6" fmla="*/ 2870218 h 3139474"/>
                <a:gd name="connsiteX7" fmla="*/ 3820720 w 3848739"/>
                <a:gd name="connsiteY7" fmla="*/ 2327563 h 3139474"/>
                <a:gd name="connsiteX8" fmla="*/ 2806757 w 3848739"/>
                <a:gd name="connsiteY8" fmla="*/ 2110197 h 3139474"/>
                <a:gd name="connsiteX9" fmla="*/ 2158174 w 3848739"/>
                <a:gd name="connsiteY9" fmla="*/ 1496291 h 3139474"/>
                <a:gd name="connsiteX10" fmla="*/ 151245 w 3848739"/>
                <a:gd name="connsiteY10" fmla="*/ 0 h 3139474"/>
                <a:gd name="connsiteX11" fmla="*/ 151245 w 3848739"/>
                <a:gd name="connsiteY11" fmla="*/ 0 h 3139474"/>
                <a:gd name="connsiteX0" fmla="*/ 0 w 3849730"/>
                <a:gd name="connsiteY0" fmla="*/ 233421 h 3141971"/>
                <a:gd name="connsiteX1" fmla="*/ 2229426 w 3849730"/>
                <a:gd name="connsiteY1" fmla="*/ 2030680 h 3141971"/>
                <a:gd name="connsiteX2" fmla="*/ 1469406 w 3849730"/>
                <a:gd name="connsiteY2" fmla="*/ 2351314 h 3141971"/>
                <a:gd name="connsiteX3" fmla="*/ 1873167 w 3849730"/>
                <a:gd name="connsiteY3" fmla="*/ 2850078 h 3141971"/>
                <a:gd name="connsiteX4" fmla="*/ 2467883 w 3849730"/>
                <a:gd name="connsiteY4" fmla="*/ 3121310 h 3141971"/>
                <a:gd name="connsiteX5" fmla="*/ 3103546 w 3849730"/>
                <a:gd name="connsiteY5" fmla="*/ 3094899 h 3141971"/>
                <a:gd name="connsiteX6" fmla="*/ 3532957 w 3849730"/>
                <a:gd name="connsiteY6" fmla="*/ 2870218 h 3141971"/>
                <a:gd name="connsiteX7" fmla="*/ 3820720 w 3849730"/>
                <a:gd name="connsiteY7" fmla="*/ 2327563 h 3141971"/>
                <a:gd name="connsiteX8" fmla="*/ 2806757 w 3849730"/>
                <a:gd name="connsiteY8" fmla="*/ 2110197 h 3141971"/>
                <a:gd name="connsiteX9" fmla="*/ 2158174 w 3849730"/>
                <a:gd name="connsiteY9" fmla="*/ 1496291 h 3141971"/>
                <a:gd name="connsiteX10" fmla="*/ 151245 w 3849730"/>
                <a:gd name="connsiteY10" fmla="*/ 0 h 3141971"/>
                <a:gd name="connsiteX11" fmla="*/ 151245 w 3849730"/>
                <a:gd name="connsiteY11" fmla="*/ 0 h 314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9730" h="3141971">
                  <a:moveTo>
                    <a:pt x="0" y="233421"/>
                  </a:moveTo>
                  <a:cubicBezTo>
                    <a:pt x="775854" y="775727"/>
                    <a:pt x="1984525" y="1677698"/>
                    <a:pt x="2229426" y="2030680"/>
                  </a:cubicBezTo>
                  <a:cubicBezTo>
                    <a:pt x="2474327" y="2383662"/>
                    <a:pt x="1528782" y="2214748"/>
                    <a:pt x="1469406" y="2351314"/>
                  </a:cubicBezTo>
                  <a:cubicBezTo>
                    <a:pt x="1410030" y="2487880"/>
                    <a:pt x="1706754" y="2721745"/>
                    <a:pt x="1873167" y="2850078"/>
                  </a:cubicBezTo>
                  <a:cubicBezTo>
                    <a:pt x="2039580" y="2978411"/>
                    <a:pt x="2262820" y="3080507"/>
                    <a:pt x="2467883" y="3121310"/>
                  </a:cubicBezTo>
                  <a:cubicBezTo>
                    <a:pt x="2672946" y="3162113"/>
                    <a:pt x="2926034" y="3136748"/>
                    <a:pt x="3103546" y="3094899"/>
                  </a:cubicBezTo>
                  <a:cubicBezTo>
                    <a:pt x="3281058" y="3053050"/>
                    <a:pt x="3413428" y="2998107"/>
                    <a:pt x="3532957" y="2870218"/>
                  </a:cubicBezTo>
                  <a:cubicBezTo>
                    <a:pt x="3652486" y="2742329"/>
                    <a:pt x="3941753" y="2454233"/>
                    <a:pt x="3820720" y="2327563"/>
                  </a:cubicBezTo>
                  <a:cubicBezTo>
                    <a:pt x="3699687" y="2200893"/>
                    <a:pt x="3083848" y="2248742"/>
                    <a:pt x="2806757" y="2110197"/>
                  </a:cubicBezTo>
                  <a:cubicBezTo>
                    <a:pt x="2529666" y="1971652"/>
                    <a:pt x="2600759" y="1847991"/>
                    <a:pt x="2158174" y="1496291"/>
                  </a:cubicBezTo>
                  <a:cubicBezTo>
                    <a:pt x="1715589" y="1144592"/>
                    <a:pt x="151245" y="0"/>
                    <a:pt x="151245" y="0"/>
                  </a:cubicBezTo>
                  <a:lnTo>
                    <a:pt x="151245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" name="Volný tvar 4">
              <a:extLst>
                <a:ext uri="{FF2B5EF4-FFF2-40B4-BE49-F238E27FC236}">
                  <a16:creationId xmlns:a16="http://schemas.microsoft.com/office/drawing/2014/main" id="{78CC6B1E-1A77-47F9-4883-8BBD8BED9006}"/>
                </a:ext>
              </a:extLst>
            </p:cNvPr>
            <p:cNvSpPr/>
            <p:nvPr/>
          </p:nvSpPr>
          <p:spPr>
            <a:xfrm>
              <a:off x="4005137" y="980728"/>
              <a:ext cx="2029320" cy="1830402"/>
            </a:xfrm>
            <a:custGeom>
              <a:avLst/>
              <a:gdLst>
                <a:gd name="connsiteX0" fmla="*/ 2070202 w 2162817"/>
                <a:gd name="connsiteY0" fmla="*/ 1953159 h 1953159"/>
                <a:gd name="connsiteX1" fmla="*/ 2128723 w 2162817"/>
                <a:gd name="connsiteY1" fmla="*/ 1675181 h 1953159"/>
                <a:gd name="connsiteX2" fmla="*/ 1609344 w 2162817"/>
                <a:gd name="connsiteY2" fmla="*/ 1177748 h 1953159"/>
                <a:gd name="connsiteX3" fmla="*/ 0 w 2162817"/>
                <a:gd name="connsiteY3" fmla="*/ 0 h 1953159"/>
                <a:gd name="connsiteX0" fmla="*/ 1717223 w 1809838"/>
                <a:gd name="connsiteY0" fmla="*/ 1677920 h 1677920"/>
                <a:gd name="connsiteX1" fmla="*/ 1775744 w 1809838"/>
                <a:gd name="connsiteY1" fmla="*/ 1399942 h 1677920"/>
                <a:gd name="connsiteX2" fmla="*/ 1256365 w 1809838"/>
                <a:gd name="connsiteY2" fmla="*/ 902509 h 1677920"/>
                <a:gd name="connsiteX3" fmla="*/ 0 w 1809838"/>
                <a:gd name="connsiteY3" fmla="*/ 0 h 167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838" h="1677920">
                  <a:moveTo>
                    <a:pt x="1717223" y="1677920"/>
                  </a:moveTo>
                  <a:cubicBezTo>
                    <a:pt x="1784888" y="1603548"/>
                    <a:pt x="1852554" y="1529177"/>
                    <a:pt x="1775744" y="1399942"/>
                  </a:cubicBezTo>
                  <a:cubicBezTo>
                    <a:pt x="1698934" y="1270707"/>
                    <a:pt x="1552322" y="1135833"/>
                    <a:pt x="1256365" y="902509"/>
                  </a:cubicBezTo>
                  <a:cubicBezTo>
                    <a:pt x="960408" y="669185"/>
                    <a:pt x="0" y="0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7" name="Volný tvar 5">
              <a:extLst>
                <a:ext uri="{FF2B5EF4-FFF2-40B4-BE49-F238E27FC236}">
                  <a16:creationId xmlns:a16="http://schemas.microsoft.com/office/drawing/2014/main" id="{9469F49E-D791-500E-937E-DCBD69250BBC}"/>
                </a:ext>
              </a:extLst>
            </p:cNvPr>
            <p:cNvSpPr/>
            <p:nvPr/>
          </p:nvSpPr>
          <p:spPr>
            <a:xfrm>
              <a:off x="2920356" y="1374734"/>
              <a:ext cx="2739577" cy="1719237"/>
            </a:xfrm>
            <a:custGeom>
              <a:avLst/>
              <a:gdLst>
                <a:gd name="connsiteX0" fmla="*/ 2443277 w 2443277"/>
                <a:gd name="connsiteY0" fmla="*/ 1521561 h 1576016"/>
                <a:gd name="connsiteX1" fmla="*/ 2114093 w 2443277"/>
                <a:gd name="connsiteY1" fmla="*/ 1536192 h 1576016"/>
                <a:gd name="connsiteX2" fmla="*/ 1463040 w 2443277"/>
                <a:gd name="connsiteY2" fmla="*/ 1075334 h 1576016"/>
                <a:gd name="connsiteX3" fmla="*/ 607162 w 2443277"/>
                <a:gd name="connsiteY3" fmla="*/ 438912 h 1576016"/>
                <a:gd name="connsiteX4" fmla="*/ 0 w 2443277"/>
                <a:gd name="connsiteY4" fmla="*/ 0 h 157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277" h="1576016">
                  <a:moveTo>
                    <a:pt x="2443277" y="1521561"/>
                  </a:moveTo>
                  <a:cubicBezTo>
                    <a:pt x="2360371" y="1566062"/>
                    <a:pt x="2277466" y="1610563"/>
                    <a:pt x="2114093" y="1536192"/>
                  </a:cubicBezTo>
                  <a:cubicBezTo>
                    <a:pt x="1950720" y="1461821"/>
                    <a:pt x="1714195" y="1258214"/>
                    <a:pt x="1463040" y="1075334"/>
                  </a:cubicBezTo>
                  <a:cubicBezTo>
                    <a:pt x="1211885" y="892454"/>
                    <a:pt x="851002" y="618134"/>
                    <a:pt x="607162" y="438912"/>
                  </a:cubicBezTo>
                  <a:cubicBezTo>
                    <a:pt x="363322" y="259690"/>
                    <a:pt x="181661" y="129845"/>
                    <a:pt x="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8" name="Volný tvar 6">
              <a:extLst>
                <a:ext uri="{FF2B5EF4-FFF2-40B4-BE49-F238E27FC236}">
                  <a16:creationId xmlns:a16="http://schemas.microsoft.com/office/drawing/2014/main" id="{DFCFEBBC-C0E9-90BA-F1B0-6ADE86E41009}"/>
                </a:ext>
              </a:extLst>
            </p:cNvPr>
            <p:cNvSpPr/>
            <p:nvPr/>
          </p:nvSpPr>
          <p:spPr>
            <a:xfrm>
              <a:off x="5979823" y="2771229"/>
              <a:ext cx="2017772" cy="1093255"/>
            </a:xfrm>
            <a:custGeom>
              <a:avLst/>
              <a:gdLst>
                <a:gd name="connsiteX0" fmla="*/ 0 w 1799539"/>
                <a:gd name="connsiteY0" fmla="*/ 0 h 1002182"/>
                <a:gd name="connsiteX1" fmla="*/ 314553 w 1799539"/>
                <a:gd name="connsiteY1" fmla="*/ 321869 h 1002182"/>
                <a:gd name="connsiteX2" fmla="*/ 468173 w 1799539"/>
                <a:gd name="connsiteY2" fmla="*/ 519379 h 1002182"/>
                <a:gd name="connsiteX3" fmla="*/ 753465 w 1799539"/>
                <a:gd name="connsiteY3" fmla="*/ 636422 h 1002182"/>
                <a:gd name="connsiteX4" fmla="*/ 1207008 w 1799539"/>
                <a:gd name="connsiteY4" fmla="*/ 680313 h 1002182"/>
                <a:gd name="connsiteX5" fmla="*/ 1543507 w 1799539"/>
                <a:gd name="connsiteY5" fmla="*/ 738835 h 1002182"/>
                <a:gd name="connsiteX6" fmla="*/ 1799539 w 1799539"/>
                <a:gd name="connsiteY6" fmla="*/ 1002182 h 100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9539" h="1002182">
                  <a:moveTo>
                    <a:pt x="0" y="0"/>
                  </a:moveTo>
                  <a:cubicBezTo>
                    <a:pt x="118262" y="117653"/>
                    <a:pt x="236524" y="235306"/>
                    <a:pt x="314553" y="321869"/>
                  </a:cubicBezTo>
                  <a:cubicBezTo>
                    <a:pt x="392582" y="408432"/>
                    <a:pt x="395021" y="466954"/>
                    <a:pt x="468173" y="519379"/>
                  </a:cubicBezTo>
                  <a:cubicBezTo>
                    <a:pt x="541325" y="571804"/>
                    <a:pt x="630326" y="609600"/>
                    <a:pt x="753465" y="636422"/>
                  </a:cubicBezTo>
                  <a:cubicBezTo>
                    <a:pt x="876604" y="663244"/>
                    <a:pt x="1075334" y="663244"/>
                    <a:pt x="1207008" y="680313"/>
                  </a:cubicBezTo>
                  <a:cubicBezTo>
                    <a:pt x="1338682" y="697382"/>
                    <a:pt x="1444752" y="685190"/>
                    <a:pt x="1543507" y="738835"/>
                  </a:cubicBezTo>
                  <a:cubicBezTo>
                    <a:pt x="1642262" y="792480"/>
                    <a:pt x="1720900" y="897331"/>
                    <a:pt x="1799539" y="1002182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9" name="Volný tvar 7">
              <a:extLst>
                <a:ext uri="{FF2B5EF4-FFF2-40B4-BE49-F238E27FC236}">
                  <a16:creationId xmlns:a16="http://schemas.microsoft.com/office/drawing/2014/main" id="{3003BD64-94B0-FEBB-16AE-5A428F3FE34F}"/>
                </a:ext>
              </a:extLst>
            </p:cNvPr>
            <p:cNvSpPr/>
            <p:nvPr/>
          </p:nvSpPr>
          <p:spPr>
            <a:xfrm>
              <a:off x="4733204" y="3066487"/>
              <a:ext cx="1140738" cy="813958"/>
            </a:xfrm>
            <a:custGeom>
              <a:avLst/>
              <a:gdLst>
                <a:gd name="connsiteX0" fmla="*/ 731520 w 1017361"/>
                <a:gd name="connsiteY0" fmla="*/ 0 h 746151"/>
                <a:gd name="connsiteX1" fmla="*/ 885140 w 1017361"/>
                <a:gd name="connsiteY1" fmla="*/ 153619 h 746151"/>
                <a:gd name="connsiteX2" fmla="*/ 994868 w 1017361"/>
                <a:gd name="connsiteY2" fmla="*/ 277978 h 746151"/>
                <a:gd name="connsiteX3" fmla="*/ 1009498 w 1017361"/>
                <a:gd name="connsiteY3" fmla="*/ 395021 h 746151"/>
                <a:gd name="connsiteX4" fmla="*/ 899770 w 1017361"/>
                <a:gd name="connsiteY4" fmla="*/ 431597 h 746151"/>
                <a:gd name="connsiteX5" fmla="*/ 665684 w 1017361"/>
                <a:gd name="connsiteY5" fmla="*/ 468173 h 746151"/>
                <a:gd name="connsiteX6" fmla="*/ 365760 w 1017361"/>
                <a:gd name="connsiteY6" fmla="*/ 475488 h 746151"/>
                <a:gd name="connsiteX7" fmla="*/ 153620 w 1017361"/>
                <a:gd name="connsiteY7" fmla="*/ 541325 h 746151"/>
                <a:gd name="connsiteX8" fmla="*/ 0 w 1017361"/>
                <a:gd name="connsiteY8" fmla="*/ 746151 h 74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361" h="746151">
                  <a:moveTo>
                    <a:pt x="731520" y="0"/>
                  </a:moveTo>
                  <a:cubicBezTo>
                    <a:pt x="786384" y="53644"/>
                    <a:pt x="841249" y="107289"/>
                    <a:pt x="885140" y="153619"/>
                  </a:cubicBezTo>
                  <a:cubicBezTo>
                    <a:pt x="929031" y="199949"/>
                    <a:pt x="974142" y="237744"/>
                    <a:pt x="994868" y="277978"/>
                  </a:cubicBezTo>
                  <a:cubicBezTo>
                    <a:pt x="1015594" y="318212"/>
                    <a:pt x="1025348" y="369418"/>
                    <a:pt x="1009498" y="395021"/>
                  </a:cubicBezTo>
                  <a:cubicBezTo>
                    <a:pt x="993648" y="420624"/>
                    <a:pt x="957072" y="419405"/>
                    <a:pt x="899770" y="431597"/>
                  </a:cubicBezTo>
                  <a:cubicBezTo>
                    <a:pt x="842468" y="443789"/>
                    <a:pt x="754686" y="460858"/>
                    <a:pt x="665684" y="468173"/>
                  </a:cubicBezTo>
                  <a:cubicBezTo>
                    <a:pt x="576682" y="475488"/>
                    <a:pt x="451104" y="463296"/>
                    <a:pt x="365760" y="475488"/>
                  </a:cubicBezTo>
                  <a:cubicBezTo>
                    <a:pt x="280416" y="487680"/>
                    <a:pt x="214580" y="496215"/>
                    <a:pt x="153620" y="541325"/>
                  </a:cubicBezTo>
                  <a:cubicBezTo>
                    <a:pt x="92660" y="586435"/>
                    <a:pt x="46330" y="666293"/>
                    <a:pt x="0" y="746151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FDE7D043-0588-3CB2-AB5F-0ECD7C92EF23}"/>
                </a:ext>
              </a:extLst>
            </p:cNvPr>
            <p:cNvSpPr/>
            <p:nvPr/>
          </p:nvSpPr>
          <p:spPr>
            <a:xfrm rot="19475842">
              <a:off x="5385461" y="3782918"/>
              <a:ext cx="194563" cy="31420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788E78F8-E87A-96ED-A953-B4E2AED0A078}"/>
                </a:ext>
              </a:extLst>
            </p:cNvPr>
            <p:cNvSpPr/>
            <p:nvPr/>
          </p:nvSpPr>
          <p:spPr>
            <a:xfrm rot="17246277">
              <a:off x="5948091" y="3988414"/>
              <a:ext cx="189289" cy="3229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5E4BE91E-C4E4-2EBB-71CE-3CE342C74D0A}"/>
                </a:ext>
              </a:extLst>
            </p:cNvPr>
            <p:cNvSpPr/>
            <p:nvPr/>
          </p:nvSpPr>
          <p:spPr>
            <a:xfrm rot="15753106">
              <a:off x="6442902" y="4154664"/>
              <a:ext cx="189289" cy="3229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1E3BCD7D-0A7A-89C9-AF4F-BB638F67C15E}"/>
                </a:ext>
              </a:extLst>
            </p:cNvPr>
            <p:cNvSpPr/>
            <p:nvPr/>
          </p:nvSpPr>
          <p:spPr>
            <a:xfrm rot="18065977">
              <a:off x="6899364" y="4095642"/>
              <a:ext cx="189289" cy="3229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7450C44B-DAB9-3B78-D4EF-74FC337860F1}"/>
                </a:ext>
              </a:extLst>
            </p:cNvPr>
            <p:cNvSpPr/>
            <p:nvPr/>
          </p:nvSpPr>
          <p:spPr>
            <a:xfrm rot="12989067">
              <a:off x="7247670" y="3757137"/>
              <a:ext cx="194563" cy="31420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F352976A-8846-52C2-DC05-139A4D71B3DA}"/>
                </a:ext>
              </a:extLst>
            </p:cNvPr>
            <p:cNvGrpSpPr/>
            <p:nvPr/>
          </p:nvGrpSpPr>
          <p:grpSpPr>
            <a:xfrm>
              <a:off x="912902" y="3860674"/>
              <a:ext cx="10587217" cy="1198560"/>
              <a:chOff x="912902" y="4771025"/>
              <a:chExt cx="10587217" cy="1198560"/>
            </a:xfrm>
          </p:grpSpPr>
          <p:cxnSp>
            <p:nvCxnSpPr>
              <p:cNvPr id="1669" name="Přímá spojnice 1668">
                <a:extLst>
                  <a:ext uri="{FF2B5EF4-FFF2-40B4-BE49-F238E27FC236}">
                    <a16:creationId xmlns:a16="http://schemas.microsoft.com/office/drawing/2014/main" id="{D013AD93-1B01-805D-FE2D-11EE592BD512}"/>
                  </a:ext>
                </a:extLst>
              </p:cNvPr>
              <p:cNvCxnSpPr/>
              <p:nvPr/>
            </p:nvCxnSpPr>
            <p:spPr>
              <a:xfrm flipV="1">
                <a:off x="912902" y="4772520"/>
                <a:ext cx="3843424" cy="0"/>
              </a:xfrm>
              <a:prstGeom prst="line">
                <a:avLst/>
              </a:prstGeom>
              <a:ln w="38100">
                <a:solidFill>
                  <a:srgbClr val="CC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0" name="Přímá spojnice 1669">
                <a:extLst>
                  <a:ext uri="{FF2B5EF4-FFF2-40B4-BE49-F238E27FC236}">
                    <a16:creationId xmlns:a16="http://schemas.microsoft.com/office/drawing/2014/main" id="{F9F62880-2901-D8DB-7377-C1E006A98DFA}"/>
                  </a:ext>
                </a:extLst>
              </p:cNvPr>
              <p:cNvCxnSpPr/>
              <p:nvPr/>
            </p:nvCxnSpPr>
            <p:spPr>
              <a:xfrm>
                <a:off x="7995618" y="4780435"/>
                <a:ext cx="3504501" cy="0"/>
              </a:xfrm>
              <a:prstGeom prst="line">
                <a:avLst/>
              </a:prstGeom>
              <a:ln w="38100">
                <a:solidFill>
                  <a:srgbClr val="CC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1" name="Volný tvar 1669">
                <a:extLst>
                  <a:ext uri="{FF2B5EF4-FFF2-40B4-BE49-F238E27FC236}">
                    <a16:creationId xmlns:a16="http://schemas.microsoft.com/office/drawing/2014/main" id="{6EFF22C6-9657-529F-61C6-8522526B0B34}"/>
                  </a:ext>
                </a:extLst>
              </p:cNvPr>
              <p:cNvSpPr/>
              <p:nvPr/>
            </p:nvSpPr>
            <p:spPr>
              <a:xfrm>
                <a:off x="4715369" y="4771025"/>
                <a:ext cx="3449449" cy="1169264"/>
              </a:xfrm>
              <a:custGeom>
                <a:avLst/>
                <a:gdLst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665018 w 3078678"/>
                  <a:gd name="connsiteY7" fmla="*/ 641268 h 1655236"/>
                  <a:gd name="connsiteX8" fmla="*/ 676894 w 3078678"/>
                  <a:gd name="connsiteY8" fmla="*/ 736270 h 1655236"/>
                  <a:gd name="connsiteX9" fmla="*/ 617517 w 3078678"/>
                  <a:gd name="connsiteY9" fmla="*/ 10450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676894 w 3078678"/>
                  <a:gd name="connsiteY8" fmla="*/ 736270 h 1655236"/>
                  <a:gd name="connsiteX9" fmla="*/ 617517 w 3078678"/>
                  <a:gd name="connsiteY9" fmla="*/ 10450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617517 w 3078678"/>
                  <a:gd name="connsiteY9" fmla="*/ 10450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700644 w 3078678"/>
                  <a:gd name="connsiteY10" fmla="*/ 1116281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748146 w 3078678"/>
                  <a:gd name="connsiteY11" fmla="*/ 771896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843148 w 3078678"/>
                  <a:gd name="connsiteY12" fmla="*/ 84314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807522 w 3078678"/>
                  <a:gd name="connsiteY13" fmla="*/ 997527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831273 w 3078678"/>
                  <a:gd name="connsiteY14" fmla="*/ 1033153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90649 w 3078678"/>
                  <a:gd name="connsiteY15" fmla="*/ 902525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175657 w 3078678"/>
                  <a:gd name="connsiteY16" fmla="*/ 1009403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116281 w 3078678"/>
                  <a:gd name="connsiteY17" fmla="*/ 1258785 h 1655236"/>
                  <a:gd name="connsiteX18" fmla="*/ 1116281 w 3078678"/>
                  <a:gd name="connsiteY18" fmla="*/ 1377538 h 1655236"/>
                  <a:gd name="connsiteX19" fmla="*/ 1140031 w 3078678"/>
                  <a:gd name="connsiteY19" fmla="*/ 1377538 h 1655236"/>
                  <a:gd name="connsiteX20" fmla="*/ 1128156 w 3078678"/>
                  <a:gd name="connsiteY20" fmla="*/ 1294411 h 1655236"/>
                  <a:gd name="connsiteX21" fmla="*/ 1175657 w 3078678"/>
                  <a:gd name="connsiteY21" fmla="*/ 1187533 h 1655236"/>
                  <a:gd name="connsiteX22" fmla="*/ 1282535 w 3078678"/>
                  <a:gd name="connsiteY22" fmla="*/ 1104405 h 1655236"/>
                  <a:gd name="connsiteX23" fmla="*/ 1579418 w 3078678"/>
                  <a:gd name="connsiteY23" fmla="*/ 1258785 h 1655236"/>
                  <a:gd name="connsiteX24" fmla="*/ 1959429 w 3078678"/>
                  <a:gd name="connsiteY24" fmla="*/ 1211283 h 1655236"/>
                  <a:gd name="connsiteX25" fmla="*/ 1995055 w 3078678"/>
                  <a:gd name="connsiteY25" fmla="*/ 1377538 h 1655236"/>
                  <a:gd name="connsiteX26" fmla="*/ 2042556 w 3078678"/>
                  <a:gd name="connsiteY26" fmla="*/ 1638795 h 1655236"/>
                  <a:gd name="connsiteX27" fmla="*/ 2149434 w 3078678"/>
                  <a:gd name="connsiteY27" fmla="*/ 1615044 h 1655236"/>
                  <a:gd name="connsiteX28" fmla="*/ 2066307 w 3078678"/>
                  <a:gd name="connsiteY28" fmla="*/ 1508166 h 1655236"/>
                  <a:gd name="connsiteX29" fmla="*/ 2066307 w 3078678"/>
                  <a:gd name="connsiteY29" fmla="*/ 1246909 h 1655236"/>
                  <a:gd name="connsiteX30" fmla="*/ 2232561 w 3078678"/>
                  <a:gd name="connsiteY30" fmla="*/ 1163782 h 1655236"/>
                  <a:gd name="connsiteX31" fmla="*/ 2386940 w 3078678"/>
                  <a:gd name="connsiteY31" fmla="*/ 1258785 h 1655236"/>
                  <a:gd name="connsiteX32" fmla="*/ 2375065 w 3078678"/>
                  <a:gd name="connsiteY32" fmla="*/ 1389413 h 1655236"/>
                  <a:gd name="connsiteX33" fmla="*/ 2470068 w 3078678"/>
                  <a:gd name="connsiteY33" fmla="*/ 1413164 h 1655236"/>
                  <a:gd name="connsiteX34" fmla="*/ 2517569 w 3078678"/>
                  <a:gd name="connsiteY34" fmla="*/ 1294411 h 1655236"/>
                  <a:gd name="connsiteX35" fmla="*/ 2422566 w 3078678"/>
                  <a:gd name="connsiteY35" fmla="*/ 1235034 h 1655236"/>
                  <a:gd name="connsiteX36" fmla="*/ 2375065 w 3078678"/>
                  <a:gd name="connsiteY36" fmla="*/ 1092530 h 1655236"/>
                  <a:gd name="connsiteX37" fmla="*/ 2565070 w 3078678"/>
                  <a:gd name="connsiteY37" fmla="*/ 843148 h 1655236"/>
                  <a:gd name="connsiteX38" fmla="*/ 2671948 w 3078678"/>
                  <a:gd name="connsiteY38" fmla="*/ 831273 h 1655236"/>
                  <a:gd name="connsiteX39" fmla="*/ 2826327 w 3078678"/>
                  <a:gd name="connsiteY39" fmla="*/ 902525 h 1655236"/>
                  <a:gd name="connsiteX40" fmla="*/ 2838203 w 3078678"/>
                  <a:gd name="connsiteY40" fmla="*/ 1021278 h 1655236"/>
                  <a:gd name="connsiteX41" fmla="*/ 2933205 w 3078678"/>
                  <a:gd name="connsiteY41" fmla="*/ 1033153 h 1655236"/>
                  <a:gd name="connsiteX42" fmla="*/ 3016333 w 3078678"/>
                  <a:gd name="connsiteY42" fmla="*/ 831273 h 1655236"/>
                  <a:gd name="connsiteX43" fmla="*/ 2861953 w 3078678"/>
                  <a:gd name="connsiteY43" fmla="*/ 819398 h 1655236"/>
                  <a:gd name="connsiteX44" fmla="*/ 2766951 w 3078678"/>
                  <a:gd name="connsiteY44" fmla="*/ 748146 h 1655236"/>
                  <a:gd name="connsiteX45" fmla="*/ 2719449 w 3078678"/>
                  <a:gd name="connsiteY45" fmla="*/ 700644 h 1655236"/>
                  <a:gd name="connsiteX46" fmla="*/ 2802577 w 3078678"/>
                  <a:gd name="connsiteY46" fmla="*/ 308759 h 1655236"/>
                  <a:gd name="connsiteX47" fmla="*/ 2980707 w 3078678"/>
                  <a:gd name="connsiteY47" fmla="*/ 356260 h 1655236"/>
                  <a:gd name="connsiteX48" fmla="*/ 3004457 w 3078678"/>
                  <a:gd name="connsiteY48" fmla="*/ 451263 h 1655236"/>
                  <a:gd name="connsiteX49" fmla="*/ 3075709 w 3078678"/>
                  <a:gd name="connsiteY49" fmla="*/ 380011 h 1655236"/>
                  <a:gd name="connsiteX50" fmla="*/ 3051959 w 3078678"/>
                  <a:gd name="connsiteY50" fmla="*/ 308759 h 1655236"/>
                  <a:gd name="connsiteX51" fmla="*/ 2933205 w 3078678"/>
                  <a:gd name="connsiteY51" fmla="*/ 261257 h 1655236"/>
                  <a:gd name="connsiteX52" fmla="*/ 2826327 w 3078678"/>
                  <a:gd name="connsiteY52" fmla="*/ 166255 h 1655236"/>
                  <a:gd name="connsiteX53" fmla="*/ 2897579 w 3078678"/>
                  <a:gd name="connsiteY53" fmla="*/ 11876 h 1655236"/>
                  <a:gd name="connsiteX54" fmla="*/ 2933205 w 3078678"/>
                  <a:gd name="connsiteY54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116281 w 3078678"/>
                  <a:gd name="connsiteY17" fmla="*/ 1258785 h 1655236"/>
                  <a:gd name="connsiteX18" fmla="*/ 967344 w 3078678"/>
                  <a:gd name="connsiteY18" fmla="*/ 1138052 h 1655236"/>
                  <a:gd name="connsiteX19" fmla="*/ 1116281 w 3078678"/>
                  <a:gd name="connsiteY19" fmla="*/ 1377538 h 1655236"/>
                  <a:gd name="connsiteX20" fmla="*/ 1140031 w 3078678"/>
                  <a:gd name="connsiteY20" fmla="*/ 137753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1116281 w 3078678"/>
                  <a:gd name="connsiteY19" fmla="*/ 1377538 h 1655236"/>
                  <a:gd name="connsiteX20" fmla="*/ 1140031 w 3078678"/>
                  <a:gd name="connsiteY20" fmla="*/ 137753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140031 w 3078678"/>
                  <a:gd name="connsiteY20" fmla="*/ 137753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128156 w 3078678"/>
                  <a:gd name="connsiteY21" fmla="*/ 1294411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75657 w 3078678"/>
                  <a:gd name="connsiteY22" fmla="*/ 11875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40278 w 3078678"/>
                  <a:gd name="connsiteY22" fmla="*/ 1073233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67344 w 3078678"/>
                  <a:gd name="connsiteY18" fmla="*/ 1138052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258785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82535 w 3078678"/>
                  <a:gd name="connsiteY23" fmla="*/ 1104405 h 1655236"/>
                  <a:gd name="connsiteX24" fmla="*/ 1579418 w 3078678"/>
                  <a:gd name="connsiteY24" fmla="*/ 1152650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93421 w 3078678"/>
                  <a:gd name="connsiteY23" fmla="*/ 1063583 h 1655236"/>
                  <a:gd name="connsiteX24" fmla="*/ 1579418 w 3078678"/>
                  <a:gd name="connsiteY24" fmla="*/ 1152650 h 1655236"/>
                  <a:gd name="connsiteX25" fmla="*/ 1959429 w 3078678"/>
                  <a:gd name="connsiteY25" fmla="*/ 1211283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55236"/>
                  <a:gd name="connsiteX1" fmla="*/ 190005 w 3078678"/>
                  <a:gd name="connsiteY1" fmla="*/ 71252 h 1655236"/>
                  <a:gd name="connsiteX2" fmla="*/ 320634 w 3078678"/>
                  <a:gd name="connsiteY2" fmla="*/ 249382 h 1655236"/>
                  <a:gd name="connsiteX3" fmla="*/ 59377 w 3078678"/>
                  <a:gd name="connsiteY3" fmla="*/ 368135 h 1655236"/>
                  <a:gd name="connsiteX4" fmla="*/ 118753 w 3078678"/>
                  <a:gd name="connsiteY4" fmla="*/ 451263 h 1655236"/>
                  <a:gd name="connsiteX5" fmla="*/ 332509 w 3078678"/>
                  <a:gd name="connsiteY5" fmla="*/ 332509 h 1655236"/>
                  <a:gd name="connsiteX6" fmla="*/ 439387 w 3078678"/>
                  <a:gd name="connsiteY6" fmla="*/ 463138 h 1655236"/>
                  <a:gd name="connsiteX7" fmla="*/ 550718 w 3078678"/>
                  <a:gd name="connsiteY7" fmla="*/ 556903 h 1655236"/>
                  <a:gd name="connsiteX8" fmla="*/ 480951 w 3078678"/>
                  <a:gd name="connsiteY8" fmla="*/ 668234 h 1655236"/>
                  <a:gd name="connsiteX9" fmla="*/ 334488 w 3078678"/>
                  <a:gd name="connsiteY9" fmla="*/ 854529 h 1655236"/>
                  <a:gd name="connsiteX10" fmla="*/ 442109 w 3078678"/>
                  <a:gd name="connsiteY10" fmla="*/ 914895 h 1655236"/>
                  <a:gd name="connsiteX11" fmla="*/ 650175 w 3078678"/>
                  <a:gd name="connsiteY11" fmla="*/ 671203 h 1655236"/>
                  <a:gd name="connsiteX12" fmla="*/ 775113 w 3078678"/>
                  <a:gd name="connsiteY12" fmla="*/ 747898 h 1655236"/>
                  <a:gd name="connsiteX13" fmla="*/ 682336 w 3078678"/>
                  <a:gd name="connsiteY13" fmla="*/ 885948 h 1655236"/>
                  <a:gd name="connsiteX14" fmla="*/ 741466 w 3078678"/>
                  <a:gd name="connsiteY14" fmla="*/ 921574 h 1655236"/>
                  <a:gd name="connsiteX15" fmla="*/ 836221 w 3078678"/>
                  <a:gd name="connsiteY15" fmla="*/ 804554 h 1655236"/>
                  <a:gd name="connsiteX16" fmla="*/ 1085850 w 3078678"/>
                  <a:gd name="connsiteY16" fmla="*/ 925039 h 1655236"/>
                  <a:gd name="connsiteX17" fmla="*/ 1034638 w 3078678"/>
                  <a:gd name="connsiteY17" fmla="*/ 1057400 h 1655236"/>
                  <a:gd name="connsiteX18" fmla="*/ 972787 w 3078678"/>
                  <a:gd name="connsiteY18" fmla="*/ 1154380 h 1655236"/>
                  <a:gd name="connsiteX19" fmla="*/ 925781 w 3078678"/>
                  <a:gd name="connsiteY19" fmla="*/ 1255074 h 1655236"/>
                  <a:gd name="connsiteX20" fmla="*/ 1044781 w 3078678"/>
                  <a:gd name="connsiteY20" fmla="*/ 1282288 h 1655236"/>
                  <a:gd name="connsiteX21" fmla="*/ 1076449 w 3078678"/>
                  <a:gd name="connsiteY21" fmla="*/ 1185554 h 1655236"/>
                  <a:gd name="connsiteX22" fmla="*/ 1164771 w 3078678"/>
                  <a:gd name="connsiteY22" fmla="*/ 1013361 h 1655236"/>
                  <a:gd name="connsiteX23" fmla="*/ 1293421 w 3078678"/>
                  <a:gd name="connsiteY23" fmla="*/ 1063583 h 1655236"/>
                  <a:gd name="connsiteX24" fmla="*/ 1579418 w 3078678"/>
                  <a:gd name="connsiteY24" fmla="*/ 1152650 h 1655236"/>
                  <a:gd name="connsiteX25" fmla="*/ 1940379 w 3078678"/>
                  <a:gd name="connsiteY25" fmla="*/ 1110590 h 1655236"/>
                  <a:gd name="connsiteX26" fmla="*/ 1995055 w 3078678"/>
                  <a:gd name="connsiteY26" fmla="*/ 1377538 h 1655236"/>
                  <a:gd name="connsiteX27" fmla="*/ 2042556 w 3078678"/>
                  <a:gd name="connsiteY27" fmla="*/ 1638795 h 1655236"/>
                  <a:gd name="connsiteX28" fmla="*/ 2149434 w 3078678"/>
                  <a:gd name="connsiteY28" fmla="*/ 1615044 h 1655236"/>
                  <a:gd name="connsiteX29" fmla="*/ 2066307 w 3078678"/>
                  <a:gd name="connsiteY29" fmla="*/ 1508166 h 1655236"/>
                  <a:gd name="connsiteX30" fmla="*/ 2066307 w 3078678"/>
                  <a:gd name="connsiteY30" fmla="*/ 1246909 h 1655236"/>
                  <a:gd name="connsiteX31" fmla="*/ 2232561 w 3078678"/>
                  <a:gd name="connsiteY31" fmla="*/ 1163782 h 1655236"/>
                  <a:gd name="connsiteX32" fmla="*/ 2386940 w 3078678"/>
                  <a:gd name="connsiteY32" fmla="*/ 1258785 h 1655236"/>
                  <a:gd name="connsiteX33" fmla="*/ 2375065 w 3078678"/>
                  <a:gd name="connsiteY33" fmla="*/ 1389413 h 1655236"/>
                  <a:gd name="connsiteX34" fmla="*/ 2470068 w 3078678"/>
                  <a:gd name="connsiteY34" fmla="*/ 1413164 h 1655236"/>
                  <a:gd name="connsiteX35" fmla="*/ 2517569 w 3078678"/>
                  <a:gd name="connsiteY35" fmla="*/ 1294411 h 1655236"/>
                  <a:gd name="connsiteX36" fmla="*/ 2422566 w 3078678"/>
                  <a:gd name="connsiteY36" fmla="*/ 1235034 h 1655236"/>
                  <a:gd name="connsiteX37" fmla="*/ 2375065 w 3078678"/>
                  <a:gd name="connsiteY37" fmla="*/ 1092530 h 1655236"/>
                  <a:gd name="connsiteX38" fmla="*/ 2565070 w 3078678"/>
                  <a:gd name="connsiteY38" fmla="*/ 843148 h 1655236"/>
                  <a:gd name="connsiteX39" fmla="*/ 2671948 w 3078678"/>
                  <a:gd name="connsiteY39" fmla="*/ 831273 h 1655236"/>
                  <a:gd name="connsiteX40" fmla="*/ 2826327 w 3078678"/>
                  <a:gd name="connsiteY40" fmla="*/ 902525 h 1655236"/>
                  <a:gd name="connsiteX41" fmla="*/ 2838203 w 3078678"/>
                  <a:gd name="connsiteY41" fmla="*/ 1021278 h 1655236"/>
                  <a:gd name="connsiteX42" fmla="*/ 2933205 w 3078678"/>
                  <a:gd name="connsiteY42" fmla="*/ 1033153 h 1655236"/>
                  <a:gd name="connsiteX43" fmla="*/ 3016333 w 3078678"/>
                  <a:gd name="connsiteY43" fmla="*/ 831273 h 1655236"/>
                  <a:gd name="connsiteX44" fmla="*/ 2861953 w 3078678"/>
                  <a:gd name="connsiteY44" fmla="*/ 819398 h 1655236"/>
                  <a:gd name="connsiteX45" fmla="*/ 2766951 w 3078678"/>
                  <a:gd name="connsiteY45" fmla="*/ 748146 h 1655236"/>
                  <a:gd name="connsiteX46" fmla="*/ 2719449 w 3078678"/>
                  <a:gd name="connsiteY46" fmla="*/ 700644 h 1655236"/>
                  <a:gd name="connsiteX47" fmla="*/ 2802577 w 3078678"/>
                  <a:gd name="connsiteY47" fmla="*/ 308759 h 1655236"/>
                  <a:gd name="connsiteX48" fmla="*/ 2980707 w 3078678"/>
                  <a:gd name="connsiteY48" fmla="*/ 356260 h 1655236"/>
                  <a:gd name="connsiteX49" fmla="*/ 3004457 w 3078678"/>
                  <a:gd name="connsiteY49" fmla="*/ 451263 h 1655236"/>
                  <a:gd name="connsiteX50" fmla="*/ 3075709 w 3078678"/>
                  <a:gd name="connsiteY50" fmla="*/ 380011 h 1655236"/>
                  <a:gd name="connsiteX51" fmla="*/ 3051959 w 3078678"/>
                  <a:gd name="connsiteY51" fmla="*/ 308759 h 1655236"/>
                  <a:gd name="connsiteX52" fmla="*/ 2933205 w 3078678"/>
                  <a:gd name="connsiteY52" fmla="*/ 261257 h 1655236"/>
                  <a:gd name="connsiteX53" fmla="*/ 2826327 w 3078678"/>
                  <a:gd name="connsiteY53" fmla="*/ 166255 h 1655236"/>
                  <a:gd name="connsiteX54" fmla="*/ 2897579 w 3078678"/>
                  <a:gd name="connsiteY54" fmla="*/ 11876 h 1655236"/>
                  <a:gd name="connsiteX55" fmla="*/ 2933205 w 3078678"/>
                  <a:gd name="connsiteY55" fmla="*/ 23751 h 1655236"/>
                  <a:gd name="connsiteX0" fmla="*/ 0 w 3078678"/>
                  <a:gd name="connsiteY0" fmla="*/ 0 h 1665060"/>
                  <a:gd name="connsiteX1" fmla="*/ 190005 w 3078678"/>
                  <a:gd name="connsiteY1" fmla="*/ 71252 h 1665060"/>
                  <a:gd name="connsiteX2" fmla="*/ 320634 w 3078678"/>
                  <a:gd name="connsiteY2" fmla="*/ 249382 h 1665060"/>
                  <a:gd name="connsiteX3" fmla="*/ 59377 w 3078678"/>
                  <a:gd name="connsiteY3" fmla="*/ 368135 h 1665060"/>
                  <a:gd name="connsiteX4" fmla="*/ 118753 w 3078678"/>
                  <a:gd name="connsiteY4" fmla="*/ 451263 h 1665060"/>
                  <a:gd name="connsiteX5" fmla="*/ 332509 w 3078678"/>
                  <a:gd name="connsiteY5" fmla="*/ 332509 h 1665060"/>
                  <a:gd name="connsiteX6" fmla="*/ 439387 w 3078678"/>
                  <a:gd name="connsiteY6" fmla="*/ 463138 h 1665060"/>
                  <a:gd name="connsiteX7" fmla="*/ 550718 w 3078678"/>
                  <a:gd name="connsiteY7" fmla="*/ 556903 h 1665060"/>
                  <a:gd name="connsiteX8" fmla="*/ 480951 w 3078678"/>
                  <a:gd name="connsiteY8" fmla="*/ 668234 h 1665060"/>
                  <a:gd name="connsiteX9" fmla="*/ 334488 w 3078678"/>
                  <a:gd name="connsiteY9" fmla="*/ 854529 h 1665060"/>
                  <a:gd name="connsiteX10" fmla="*/ 442109 w 3078678"/>
                  <a:gd name="connsiteY10" fmla="*/ 914895 h 1665060"/>
                  <a:gd name="connsiteX11" fmla="*/ 650175 w 3078678"/>
                  <a:gd name="connsiteY11" fmla="*/ 671203 h 1665060"/>
                  <a:gd name="connsiteX12" fmla="*/ 775113 w 3078678"/>
                  <a:gd name="connsiteY12" fmla="*/ 747898 h 1665060"/>
                  <a:gd name="connsiteX13" fmla="*/ 682336 w 3078678"/>
                  <a:gd name="connsiteY13" fmla="*/ 885948 h 1665060"/>
                  <a:gd name="connsiteX14" fmla="*/ 741466 w 3078678"/>
                  <a:gd name="connsiteY14" fmla="*/ 921574 h 1665060"/>
                  <a:gd name="connsiteX15" fmla="*/ 836221 w 3078678"/>
                  <a:gd name="connsiteY15" fmla="*/ 804554 h 1665060"/>
                  <a:gd name="connsiteX16" fmla="*/ 1085850 w 3078678"/>
                  <a:gd name="connsiteY16" fmla="*/ 925039 h 1665060"/>
                  <a:gd name="connsiteX17" fmla="*/ 1034638 w 3078678"/>
                  <a:gd name="connsiteY17" fmla="*/ 1057400 h 1665060"/>
                  <a:gd name="connsiteX18" fmla="*/ 972787 w 3078678"/>
                  <a:gd name="connsiteY18" fmla="*/ 1154380 h 1665060"/>
                  <a:gd name="connsiteX19" fmla="*/ 925781 w 3078678"/>
                  <a:gd name="connsiteY19" fmla="*/ 1255074 h 1665060"/>
                  <a:gd name="connsiteX20" fmla="*/ 1044781 w 3078678"/>
                  <a:gd name="connsiteY20" fmla="*/ 1282288 h 1665060"/>
                  <a:gd name="connsiteX21" fmla="*/ 1076449 w 3078678"/>
                  <a:gd name="connsiteY21" fmla="*/ 1185554 h 1665060"/>
                  <a:gd name="connsiteX22" fmla="*/ 1164771 w 3078678"/>
                  <a:gd name="connsiteY22" fmla="*/ 1013361 h 1665060"/>
                  <a:gd name="connsiteX23" fmla="*/ 1293421 w 3078678"/>
                  <a:gd name="connsiteY23" fmla="*/ 1063583 h 1665060"/>
                  <a:gd name="connsiteX24" fmla="*/ 1579418 w 3078678"/>
                  <a:gd name="connsiteY24" fmla="*/ 1152650 h 1665060"/>
                  <a:gd name="connsiteX25" fmla="*/ 1940379 w 3078678"/>
                  <a:gd name="connsiteY25" fmla="*/ 1110590 h 1665060"/>
                  <a:gd name="connsiteX26" fmla="*/ 1986890 w 3078678"/>
                  <a:gd name="connsiteY26" fmla="*/ 1244188 h 1665060"/>
                  <a:gd name="connsiteX27" fmla="*/ 2042556 w 3078678"/>
                  <a:gd name="connsiteY27" fmla="*/ 1638795 h 1665060"/>
                  <a:gd name="connsiteX28" fmla="*/ 2149434 w 3078678"/>
                  <a:gd name="connsiteY28" fmla="*/ 1615044 h 1665060"/>
                  <a:gd name="connsiteX29" fmla="*/ 2066307 w 3078678"/>
                  <a:gd name="connsiteY29" fmla="*/ 1508166 h 1665060"/>
                  <a:gd name="connsiteX30" fmla="*/ 2066307 w 3078678"/>
                  <a:gd name="connsiteY30" fmla="*/ 1246909 h 1665060"/>
                  <a:gd name="connsiteX31" fmla="*/ 2232561 w 3078678"/>
                  <a:gd name="connsiteY31" fmla="*/ 1163782 h 1665060"/>
                  <a:gd name="connsiteX32" fmla="*/ 2386940 w 3078678"/>
                  <a:gd name="connsiteY32" fmla="*/ 1258785 h 1665060"/>
                  <a:gd name="connsiteX33" fmla="*/ 2375065 w 3078678"/>
                  <a:gd name="connsiteY33" fmla="*/ 1389413 h 1665060"/>
                  <a:gd name="connsiteX34" fmla="*/ 2470068 w 3078678"/>
                  <a:gd name="connsiteY34" fmla="*/ 1413164 h 1665060"/>
                  <a:gd name="connsiteX35" fmla="*/ 2517569 w 3078678"/>
                  <a:gd name="connsiteY35" fmla="*/ 1294411 h 1665060"/>
                  <a:gd name="connsiteX36" fmla="*/ 2422566 w 3078678"/>
                  <a:gd name="connsiteY36" fmla="*/ 1235034 h 1665060"/>
                  <a:gd name="connsiteX37" fmla="*/ 2375065 w 3078678"/>
                  <a:gd name="connsiteY37" fmla="*/ 1092530 h 1665060"/>
                  <a:gd name="connsiteX38" fmla="*/ 2565070 w 3078678"/>
                  <a:gd name="connsiteY38" fmla="*/ 843148 h 1665060"/>
                  <a:gd name="connsiteX39" fmla="*/ 2671948 w 3078678"/>
                  <a:gd name="connsiteY39" fmla="*/ 831273 h 1665060"/>
                  <a:gd name="connsiteX40" fmla="*/ 2826327 w 3078678"/>
                  <a:gd name="connsiteY40" fmla="*/ 902525 h 1665060"/>
                  <a:gd name="connsiteX41" fmla="*/ 2838203 w 3078678"/>
                  <a:gd name="connsiteY41" fmla="*/ 1021278 h 1665060"/>
                  <a:gd name="connsiteX42" fmla="*/ 2933205 w 3078678"/>
                  <a:gd name="connsiteY42" fmla="*/ 1033153 h 1665060"/>
                  <a:gd name="connsiteX43" fmla="*/ 3016333 w 3078678"/>
                  <a:gd name="connsiteY43" fmla="*/ 831273 h 1665060"/>
                  <a:gd name="connsiteX44" fmla="*/ 2861953 w 3078678"/>
                  <a:gd name="connsiteY44" fmla="*/ 819398 h 1665060"/>
                  <a:gd name="connsiteX45" fmla="*/ 2766951 w 3078678"/>
                  <a:gd name="connsiteY45" fmla="*/ 748146 h 1665060"/>
                  <a:gd name="connsiteX46" fmla="*/ 2719449 w 3078678"/>
                  <a:gd name="connsiteY46" fmla="*/ 700644 h 1665060"/>
                  <a:gd name="connsiteX47" fmla="*/ 2802577 w 3078678"/>
                  <a:gd name="connsiteY47" fmla="*/ 308759 h 1665060"/>
                  <a:gd name="connsiteX48" fmla="*/ 2980707 w 3078678"/>
                  <a:gd name="connsiteY48" fmla="*/ 356260 h 1665060"/>
                  <a:gd name="connsiteX49" fmla="*/ 3004457 w 3078678"/>
                  <a:gd name="connsiteY49" fmla="*/ 451263 h 1665060"/>
                  <a:gd name="connsiteX50" fmla="*/ 3075709 w 3078678"/>
                  <a:gd name="connsiteY50" fmla="*/ 380011 h 1665060"/>
                  <a:gd name="connsiteX51" fmla="*/ 3051959 w 3078678"/>
                  <a:gd name="connsiteY51" fmla="*/ 308759 h 1665060"/>
                  <a:gd name="connsiteX52" fmla="*/ 2933205 w 3078678"/>
                  <a:gd name="connsiteY52" fmla="*/ 261257 h 1665060"/>
                  <a:gd name="connsiteX53" fmla="*/ 2826327 w 3078678"/>
                  <a:gd name="connsiteY53" fmla="*/ 166255 h 1665060"/>
                  <a:gd name="connsiteX54" fmla="*/ 2897579 w 3078678"/>
                  <a:gd name="connsiteY54" fmla="*/ 11876 h 1665060"/>
                  <a:gd name="connsiteX55" fmla="*/ 2933205 w 3078678"/>
                  <a:gd name="connsiteY55" fmla="*/ 23751 h 1665060"/>
                  <a:gd name="connsiteX0" fmla="*/ 0 w 3078678"/>
                  <a:gd name="connsiteY0" fmla="*/ 0 h 1618063"/>
                  <a:gd name="connsiteX1" fmla="*/ 190005 w 3078678"/>
                  <a:gd name="connsiteY1" fmla="*/ 71252 h 1618063"/>
                  <a:gd name="connsiteX2" fmla="*/ 320634 w 3078678"/>
                  <a:gd name="connsiteY2" fmla="*/ 249382 h 1618063"/>
                  <a:gd name="connsiteX3" fmla="*/ 59377 w 3078678"/>
                  <a:gd name="connsiteY3" fmla="*/ 368135 h 1618063"/>
                  <a:gd name="connsiteX4" fmla="*/ 118753 w 3078678"/>
                  <a:gd name="connsiteY4" fmla="*/ 451263 h 1618063"/>
                  <a:gd name="connsiteX5" fmla="*/ 332509 w 3078678"/>
                  <a:gd name="connsiteY5" fmla="*/ 332509 h 1618063"/>
                  <a:gd name="connsiteX6" fmla="*/ 439387 w 3078678"/>
                  <a:gd name="connsiteY6" fmla="*/ 463138 h 1618063"/>
                  <a:gd name="connsiteX7" fmla="*/ 550718 w 3078678"/>
                  <a:gd name="connsiteY7" fmla="*/ 556903 h 1618063"/>
                  <a:gd name="connsiteX8" fmla="*/ 480951 w 3078678"/>
                  <a:gd name="connsiteY8" fmla="*/ 668234 h 1618063"/>
                  <a:gd name="connsiteX9" fmla="*/ 334488 w 3078678"/>
                  <a:gd name="connsiteY9" fmla="*/ 854529 h 1618063"/>
                  <a:gd name="connsiteX10" fmla="*/ 442109 w 3078678"/>
                  <a:gd name="connsiteY10" fmla="*/ 914895 h 1618063"/>
                  <a:gd name="connsiteX11" fmla="*/ 650175 w 3078678"/>
                  <a:gd name="connsiteY11" fmla="*/ 671203 h 1618063"/>
                  <a:gd name="connsiteX12" fmla="*/ 775113 w 3078678"/>
                  <a:gd name="connsiteY12" fmla="*/ 747898 h 1618063"/>
                  <a:gd name="connsiteX13" fmla="*/ 682336 w 3078678"/>
                  <a:gd name="connsiteY13" fmla="*/ 885948 h 1618063"/>
                  <a:gd name="connsiteX14" fmla="*/ 741466 w 3078678"/>
                  <a:gd name="connsiteY14" fmla="*/ 921574 h 1618063"/>
                  <a:gd name="connsiteX15" fmla="*/ 836221 w 3078678"/>
                  <a:gd name="connsiteY15" fmla="*/ 804554 h 1618063"/>
                  <a:gd name="connsiteX16" fmla="*/ 1085850 w 3078678"/>
                  <a:gd name="connsiteY16" fmla="*/ 925039 h 1618063"/>
                  <a:gd name="connsiteX17" fmla="*/ 1034638 w 3078678"/>
                  <a:gd name="connsiteY17" fmla="*/ 1057400 h 1618063"/>
                  <a:gd name="connsiteX18" fmla="*/ 972787 w 3078678"/>
                  <a:gd name="connsiteY18" fmla="*/ 1154380 h 1618063"/>
                  <a:gd name="connsiteX19" fmla="*/ 925781 w 3078678"/>
                  <a:gd name="connsiteY19" fmla="*/ 1255074 h 1618063"/>
                  <a:gd name="connsiteX20" fmla="*/ 1044781 w 3078678"/>
                  <a:gd name="connsiteY20" fmla="*/ 1282288 h 1618063"/>
                  <a:gd name="connsiteX21" fmla="*/ 1076449 w 3078678"/>
                  <a:gd name="connsiteY21" fmla="*/ 1185554 h 1618063"/>
                  <a:gd name="connsiteX22" fmla="*/ 1164771 w 3078678"/>
                  <a:gd name="connsiteY22" fmla="*/ 1013361 h 1618063"/>
                  <a:gd name="connsiteX23" fmla="*/ 1293421 w 3078678"/>
                  <a:gd name="connsiteY23" fmla="*/ 1063583 h 1618063"/>
                  <a:gd name="connsiteX24" fmla="*/ 1579418 w 3078678"/>
                  <a:gd name="connsiteY24" fmla="*/ 1152650 h 1618063"/>
                  <a:gd name="connsiteX25" fmla="*/ 1940379 w 3078678"/>
                  <a:gd name="connsiteY25" fmla="*/ 1110590 h 1618063"/>
                  <a:gd name="connsiteX26" fmla="*/ 1986890 w 3078678"/>
                  <a:gd name="connsiteY26" fmla="*/ 1244188 h 1618063"/>
                  <a:gd name="connsiteX27" fmla="*/ 1979963 w 3078678"/>
                  <a:gd name="connsiteY27" fmla="*/ 1402031 h 1618063"/>
                  <a:gd name="connsiteX28" fmla="*/ 2149434 w 3078678"/>
                  <a:gd name="connsiteY28" fmla="*/ 1615044 h 1618063"/>
                  <a:gd name="connsiteX29" fmla="*/ 2066307 w 3078678"/>
                  <a:gd name="connsiteY29" fmla="*/ 1508166 h 1618063"/>
                  <a:gd name="connsiteX30" fmla="*/ 2066307 w 3078678"/>
                  <a:gd name="connsiteY30" fmla="*/ 1246909 h 1618063"/>
                  <a:gd name="connsiteX31" fmla="*/ 2232561 w 3078678"/>
                  <a:gd name="connsiteY31" fmla="*/ 1163782 h 1618063"/>
                  <a:gd name="connsiteX32" fmla="*/ 2386940 w 3078678"/>
                  <a:gd name="connsiteY32" fmla="*/ 1258785 h 1618063"/>
                  <a:gd name="connsiteX33" fmla="*/ 2375065 w 3078678"/>
                  <a:gd name="connsiteY33" fmla="*/ 1389413 h 1618063"/>
                  <a:gd name="connsiteX34" fmla="*/ 2470068 w 3078678"/>
                  <a:gd name="connsiteY34" fmla="*/ 1413164 h 1618063"/>
                  <a:gd name="connsiteX35" fmla="*/ 2517569 w 3078678"/>
                  <a:gd name="connsiteY35" fmla="*/ 1294411 h 1618063"/>
                  <a:gd name="connsiteX36" fmla="*/ 2422566 w 3078678"/>
                  <a:gd name="connsiteY36" fmla="*/ 1235034 h 1618063"/>
                  <a:gd name="connsiteX37" fmla="*/ 2375065 w 3078678"/>
                  <a:gd name="connsiteY37" fmla="*/ 1092530 h 1618063"/>
                  <a:gd name="connsiteX38" fmla="*/ 2565070 w 3078678"/>
                  <a:gd name="connsiteY38" fmla="*/ 843148 h 1618063"/>
                  <a:gd name="connsiteX39" fmla="*/ 2671948 w 3078678"/>
                  <a:gd name="connsiteY39" fmla="*/ 831273 h 1618063"/>
                  <a:gd name="connsiteX40" fmla="*/ 2826327 w 3078678"/>
                  <a:gd name="connsiteY40" fmla="*/ 902525 h 1618063"/>
                  <a:gd name="connsiteX41" fmla="*/ 2838203 w 3078678"/>
                  <a:gd name="connsiteY41" fmla="*/ 1021278 h 1618063"/>
                  <a:gd name="connsiteX42" fmla="*/ 2933205 w 3078678"/>
                  <a:gd name="connsiteY42" fmla="*/ 1033153 h 1618063"/>
                  <a:gd name="connsiteX43" fmla="*/ 3016333 w 3078678"/>
                  <a:gd name="connsiteY43" fmla="*/ 831273 h 1618063"/>
                  <a:gd name="connsiteX44" fmla="*/ 2861953 w 3078678"/>
                  <a:gd name="connsiteY44" fmla="*/ 819398 h 1618063"/>
                  <a:gd name="connsiteX45" fmla="*/ 2766951 w 3078678"/>
                  <a:gd name="connsiteY45" fmla="*/ 748146 h 1618063"/>
                  <a:gd name="connsiteX46" fmla="*/ 2719449 w 3078678"/>
                  <a:gd name="connsiteY46" fmla="*/ 700644 h 1618063"/>
                  <a:gd name="connsiteX47" fmla="*/ 2802577 w 3078678"/>
                  <a:gd name="connsiteY47" fmla="*/ 308759 h 1618063"/>
                  <a:gd name="connsiteX48" fmla="*/ 2980707 w 3078678"/>
                  <a:gd name="connsiteY48" fmla="*/ 356260 h 1618063"/>
                  <a:gd name="connsiteX49" fmla="*/ 3004457 w 3078678"/>
                  <a:gd name="connsiteY49" fmla="*/ 451263 h 1618063"/>
                  <a:gd name="connsiteX50" fmla="*/ 3075709 w 3078678"/>
                  <a:gd name="connsiteY50" fmla="*/ 380011 h 1618063"/>
                  <a:gd name="connsiteX51" fmla="*/ 3051959 w 3078678"/>
                  <a:gd name="connsiteY51" fmla="*/ 308759 h 1618063"/>
                  <a:gd name="connsiteX52" fmla="*/ 2933205 w 3078678"/>
                  <a:gd name="connsiteY52" fmla="*/ 261257 h 1618063"/>
                  <a:gd name="connsiteX53" fmla="*/ 2826327 w 3078678"/>
                  <a:gd name="connsiteY53" fmla="*/ 166255 h 1618063"/>
                  <a:gd name="connsiteX54" fmla="*/ 2897579 w 3078678"/>
                  <a:gd name="connsiteY54" fmla="*/ 11876 h 1618063"/>
                  <a:gd name="connsiteX55" fmla="*/ 2933205 w 3078678"/>
                  <a:gd name="connsiteY55" fmla="*/ 23751 h 1618063"/>
                  <a:gd name="connsiteX0" fmla="*/ 0 w 3078678"/>
                  <a:gd name="connsiteY0" fmla="*/ 0 h 1618632"/>
                  <a:gd name="connsiteX1" fmla="*/ 190005 w 3078678"/>
                  <a:gd name="connsiteY1" fmla="*/ 71252 h 1618632"/>
                  <a:gd name="connsiteX2" fmla="*/ 320634 w 3078678"/>
                  <a:gd name="connsiteY2" fmla="*/ 249382 h 1618632"/>
                  <a:gd name="connsiteX3" fmla="*/ 59377 w 3078678"/>
                  <a:gd name="connsiteY3" fmla="*/ 368135 h 1618632"/>
                  <a:gd name="connsiteX4" fmla="*/ 118753 w 3078678"/>
                  <a:gd name="connsiteY4" fmla="*/ 451263 h 1618632"/>
                  <a:gd name="connsiteX5" fmla="*/ 332509 w 3078678"/>
                  <a:gd name="connsiteY5" fmla="*/ 332509 h 1618632"/>
                  <a:gd name="connsiteX6" fmla="*/ 439387 w 3078678"/>
                  <a:gd name="connsiteY6" fmla="*/ 463138 h 1618632"/>
                  <a:gd name="connsiteX7" fmla="*/ 550718 w 3078678"/>
                  <a:gd name="connsiteY7" fmla="*/ 556903 h 1618632"/>
                  <a:gd name="connsiteX8" fmla="*/ 480951 w 3078678"/>
                  <a:gd name="connsiteY8" fmla="*/ 668234 h 1618632"/>
                  <a:gd name="connsiteX9" fmla="*/ 334488 w 3078678"/>
                  <a:gd name="connsiteY9" fmla="*/ 854529 h 1618632"/>
                  <a:gd name="connsiteX10" fmla="*/ 442109 w 3078678"/>
                  <a:gd name="connsiteY10" fmla="*/ 914895 h 1618632"/>
                  <a:gd name="connsiteX11" fmla="*/ 650175 w 3078678"/>
                  <a:gd name="connsiteY11" fmla="*/ 671203 h 1618632"/>
                  <a:gd name="connsiteX12" fmla="*/ 775113 w 3078678"/>
                  <a:gd name="connsiteY12" fmla="*/ 747898 h 1618632"/>
                  <a:gd name="connsiteX13" fmla="*/ 682336 w 3078678"/>
                  <a:gd name="connsiteY13" fmla="*/ 885948 h 1618632"/>
                  <a:gd name="connsiteX14" fmla="*/ 741466 w 3078678"/>
                  <a:gd name="connsiteY14" fmla="*/ 921574 h 1618632"/>
                  <a:gd name="connsiteX15" fmla="*/ 836221 w 3078678"/>
                  <a:gd name="connsiteY15" fmla="*/ 804554 h 1618632"/>
                  <a:gd name="connsiteX16" fmla="*/ 1085850 w 3078678"/>
                  <a:gd name="connsiteY16" fmla="*/ 925039 h 1618632"/>
                  <a:gd name="connsiteX17" fmla="*/ 1034638 w 3078678"/>
                  <a:gd name="connsiteY17" fmla="*/ 1057400 h 1618632"/>
                  <a:gd name="connsiteX18" fmla="*/ 972787 w 3078678"/>
                  <a:gd name="connsiteY18" fmla="*/ 1154380 h 1618632"/>
                  <a:gd name="connsiteX19" fmla="*/ 925781 w 3078678"/>
                  <a:gd name="connsiteY19" fmla="*/ 1255074 h 1618632"/>
                  <a:gd name="connsiteX20" fmla="*/ 1044781 w 3078678"/>
                  <a:gd name="connsiteY20" fmla="*/ 1282288 h 1618632"/>
                  <a:gd name="connsiteX21" fmla="*/ 1076449 w 3078678"/>
                  <a:gd name="connsiteY21" fmla="*/ 1185554 h 1618632"/>
                  <a:gd name="connsiteX22" fmla="*/ 1164771 w 3078678"/>
                  <a:gd name="connsiteY22" fmla="*/ 1013361 h 1618632"/>
                  <a:gd name="connsiteX23" fmla="*/ 1293421 w 3078678"/>
                  <a:gd name="connsiteY23" fmla="*/ 1063583 h 1618632"/>
                  <a:gd name="connsiteX24" fmla="*/ 1579418 w 3078678"/>
                  <a:gd name="connsiteY24" fmla="*/ 1152650 h 1618632"/>
                  <a:gd name="connsiteX25" fmla="*/ 1940379 w 3078678"/>
                  <a:gd name="connsiteY25" fmla="*/ 1110590 h 1618632"/>
                  <a:gd name="connsiteX26" fmla="*/ 1986890 w 3078678"/>
                  <a:gd name="connsiteY26" fmla="*/ 1244188 h 1618632"/>
                  <a:gd name="connsiteX27" fmla="*/ 1979963 w 3078678"/>
                  <a:gd name="connsiteY27" fmla="*/ 1402031 h 1618632"/>
                  <a:gd name="connsiteX28" fmla="*/ 2149434 w 3078678"/>
                  <a:gd name="connsiteY28" fmla="*/ 1615044 h 1618632"/>
                  <a:gd name="connsiteX29" fmla="*/ 2066307 w 3078678"/>
                  <a:gd name="connsiteY29" fmla="*/ 1508166 h 1618632"/>
                  <a:gd name="connsiteX30" fmla="*/ 2085357 w 3078678"/>
                  <a:gd name="connsiteY30" fmla="*/ 1165266 h 1618632"/>
                  <a:gd name="connsiteX31" fmla="*/ 2232561 w 3078678"/>
                  <a:gd name="connsiteY31" fmla="*/ 1163782 h 1618632"/>
                  <a:gd name="connsiteX32" fmla="*/ 2386940 w 3078678"/>
                  <a:gd name="connsiteY32" fmla="*/ 1258785 h 1618632"/>
                  <a:gd name="connsiteX33" fmla="*/ 2375065 w 3078678"/>
                  <a:gd name="connsiteY33" fmla="*/ 1389413 h 1618632"/>
                  <a:gd name="connsiteX34" fmla="*/ 2470068 w 3078678"/>
                  <a:gd name="connsiteY34" fmla="*/ 1413164 h 1618632"/>
                  <a:gd name="connsiteX35" fmla="*/ 2517569 w 3078678"/>
                  <a:gd name="connsiteY35" fmla="*/ 1294411 h 1618632"/>
                  <a:gd name="connsiteX36" fmla="*/ 2422566 w 3078678"/>
                  <a:gd name="connsiteY36" fmla="*/ 1235034 h 1618632"/>
                  <a:gd name="connsiteX37" fmla="*/ 2375065 w 3078678"/>
                  <a:gd name="connsiteY37" fmla="*/ 1092530 h 1618632"/>
                  <a:gd name="connsiteX38" fmla="*/ 2565070 w 3078678"/>
                  <a:gd name="connsiteY38" fmla="*/ 843148 h 1618632"/>
                  <a:gd name="connsiteX39" fmla="*/ 2671948 w 3078678"/>
                  <a:gd name="connsiteY39" fmla="*/ 831273 h 1618632"/>
                  <a:gd name="connsiteX40" fmla="*/ 2826327 w 3078678"/>
                  <a:gd name="connsiteY40" fmla="*/ 902525 h 1618632"/>
                  <a:gd name="connsiteX41" fmla="*/ 2838203 w 3078678"/>
                  <a:gd name="connsiteY41" fmla="*/ 1021278 h 1618632"/>
                  <a:gd name="connsiteX42" fmla="*/ 2933205 w 3078678"/>
                  <a:gd name="connsiteY42" fmla="*/ 1033153 h 1618632"/>
                  <a:gd name="connsiteX43" fmla="*/ 3016333 w 3078678"/>
                  <a:gd name="connsiteY43" fmla="*/ 831273 h 1618632"/>
                  <a:gd name="connsiteX44" fmla="*/ 2861953 w 3078678"/>
                  <a:gd name="connsiteY44" fmla="*/ 819398 h 1618632"/>
                  <a:gd name="connsiteX45" fmla="*/ 2766951 w 3078678"/>
                  <a:gd name="connsiteY45" fmla="*/ 748146 h 1618632"/>
                  <a:gd name="connsiteX46" fmla="*/ 2719449 w 3078678"/>
                  <a:gd name="connsiteY46" fmla="*/ 700644 h 1618632"/>
                  <a:gd name="connsiteX47" fmla="*/ 2802577 w 3078678"/>
                  <a:gd name="connsiteY47" fmla="*/ 308759 h 1618632"/>
                  <a:gd name="connsiteX48" fmla="*/ 2980707 w 3078678"/>
                  <a:gd name="connsiteY48" fmla="*/ 356260 h 1618632"/>
                  <a:gd name="connsiteX49" fmla="*/ 3004457 w 3078678"/>
                  <a:gd name="connsiteY49" fmla="*/ 451263 h 1618632"/>
                  <a:gd name="connsiteX50" fmla="*/ 3075709 w 3078678"/>
                  <a:gd name="connsiteY50" fmla="*/ 380011 h 1618632"/>
                  <a:gd name="connsiteX51" fmla="*/ 3051959 w 3078678"/>
                  <a:gd name="connsiteY51" fmla="*/ 308759 h 1618632"/>
                  <a:gd name="connsiteX52" fmla="*/ 2933205 w 3078678"/>
                  <a:gd name="connsiteY52" fmla="*/ 261257 h 1618632"/>
                  <a:gd name="connsiteX53" fmla="*/ 2826327 w 3078678"/>
                  <a:gd name="connsiteY53" fmla="*/ 166255 h 1618632"/>
                  <a:gd name="connsiteX54" fmla="*/ 2897579 w 3078678"/>
                  <a:gd name="connsiteY54" fmla="*/ 11876 h 1618632"/>
                  <a:gd name="connsiteX55" fmla="*/ 2933205 w 3078678"/>
                  <a:gd name="connsiteY55" fmla="*/ 23751 h 1618632"/>
                  <a:gd name="connsiteX0" fmla="*/ 0 w 3078678"/>
                  <a:gd name="connsiteY0" fmla="*/ 0 h 1617292"/>
                  <a:gd name="connsiteX1" fmla="*/ 190005 w 3078678"/>
                  <a:gd name="connsiteY1" fmla="*/ 71252 h 1617292"/>
                  <a:gd name="connsiteX2" fmla="*/ 320634 w 3078678"/>
                  <a:gd name="connsiteY2" fmla="*/ 249382 h 1617292"/>
                  <a:gd name="connsiteX3" fmla="*/ 59377 w 3078678"/>
                  <a:gd name="connsiteY3" fmla="*/ 368135 h 1617292"/>
                  <a:gd name="connsiteX4" fmla="*/ 118753 w 3078678"/>
                  <a:gd name="connsiteY4" fmla="*/ 451263 h 1617292"/>
                  <a:gd name="connsiteX5" fmla="*/ 332509 w 3078678"/>
                  <a:gd name="connsiteY5" fmla="*/ 332509 h 1617292"/>
                  <a:gd name="connsiteX6" fmla="*/ 439387 w 3078678"/>
                  <a:gd name="connsiteY6" fmla="*/ 463138 h 1617292"/>
                  <a:gd name="connsiteX7" fmla="*/ 550718 w 3078678"/>
                  <a:gd name="connsiteY7" fmla="*/ 556903 h 1617292"/>
                  <a:gd name="connsiteX8" fmla="*/ 480951 w 3078678"/>
                  <a:gd name="connsiteY8" fmla="*/ 668234 h 1617292"/>
                  <a:gd name="connsiteX9" fmla="*/ 334488 w 3078678"/>
                  <a:gd name="connsiteY9" fmla="*/ 854529 h 1617292"/>
                  <a:gd name="connsiteX10" fmla="*/ 442109 w 3078678"/>
                  <a:gd name="connsiteY10" fmla="*/ 914895 h 1617292"/>
                  <a:gd name="connsiteX11" fmla="*/ 650175 w 3078678"/>
                  <a:gd name="connsiteY11" fmla="*/ 671203 h 1617292"/>
                  <a:gd name="connsiteX12" fmla="*/ 775113 w 3078678"/>
                  <a:gd name="connsiteY12" fmla="*/ 747898 h 1617292"/>
                  <a:gd name="connsiteX13" fmla="*/ 682336 w 3078678"/>
                  <a:gd name="connsiteY13" fmla="*/ 885948 h 1617292"/>
                  <a:gd name="connsiteX14" fmla="*/ 741466 w 3078678"/>
                  <a:gd name="connsiteY14" fmla="*/ 921574 h 1617292"/>
                  <a:gd name="connsiteX15" fmla="*/ 836221 w 3078678"/>
                  <a:gd name="connsiteY15" fmla="*/ 804554 h 1617292"/>
                  <a:gd name="connsiteX16" fmla="*/ 1085850 w 3078678"/>
                  <a:gd name="connsiteY16" fmla="*/ 925039 h 1617292"/>
                  <a:gd name="connsiteX17" fmla="*/ 1034638 w 3078678"/>
                  <a:gd name="connsiteY17" fmla="*/ 1057400 h 1617292"/>
                  <a:gd name="connsiteX18" fmla="*/ 972787 w 3078678"/>
                  <a:gd name="connsiteY18" fmla="*/ 1154380 h 1617292"/>
                  <a:gd name="connsiteX19" fmla="*/ 925781 w 3078678"/>
                  <a:gd name="connsiteY19" fmla="*/ 1255074 h 1617292"/>
                  <a:gd name="connsiteX20" fmla="*/ 1044781 w 3078678"/>
                  <a:gd name="connsiteY20" fmla="*/ 1282288 h 1617292"/>
                  <a:gd name="connsiteX21" fmla="*/ 1076449 w 3078678"/>
                  <a:gd name="connsiteY21" fmla="*/ 1185554 h 1617292"/>
                  <a:gd name="connsiteX22" fmla="*/ 1164771 w 3078678"/>
                  <a:gd name="connsiteY22" fmla="*/ 1013361 h 1617292"/>
                  <a:gd name="connsiteX23" fmla="*/ 1293421 w 3078678"/>
                  <a:gd name="connsiteY23" fmla="*/ 1063583 h 1617292"/>
                  <a:gd name="connsiteX24" fmla="*/ 1579418 w 3078678"/>
                  <a:gd name="connsiteY24" fmla="*/ 1152650 h 1617292"/>
                  <a:gd name="connsiteX25" fmla="*/ 1940379 w 3078678"/>
                  <a:gd name="connsiteY25" fmla="*/ 1110590 h 1617292"/>
                  <a:gd name="connsiteX26" fmla="*/ 1986890 w 3078678"/>
                  <a:gd name="connsiteY26" fmla="*/ 1244188 h 1617292"/>
                  <a:gd name="connsiteX27" fmla="*/ 1979963 w 3078678"/>
                  <a:gd name="connsiteY27" fmla="*/ 1402031 h 1617292"/>
                  <a:gd name="connsiteX28" fmla="*/ 2149434 w 3078678"/>
                  <a:gd name="connsiteY28" fmla="*/ 1615044 h 1617292"/>
                  <a:gd name="connsiteX29" fmla="*/ 2074471 w 3078678"/>
                  <a:gd name="connsiteY29" fmla="*/ 1257794 h 1617292"/>
                  <a:gd name="connsiteX30" fmla="*/ 2085357 w 3078678"/>
                  <a:gd name="connsiteY30" fmla="*/ 1165266 h 1617292"/>
                  <a:gd name="connsiteX31" fmla="*/ 2232561 w 3078678"/>
                  <a:gd name="connsiteY31" fmla="*/ 1163782 h 1617292"/>
                  <a:gd name="connsiteX32" fmla="*/ 2386940 w 3078678"/>
                  <a:gd name="connsiteY32" fmla="*/ 1258785 h 1617292"/>
                  <a:gd name="connsiteX33" fmla="*/ 2375065 w 3078678"/>
                  <a:gd name="connsiteY33" fmla="*/ 1389413 h 1617292"/>
                  <a:gd name="connsiteX34" fmla="*/ 2470068 w 3078678"/>
                  <a:gd name="connsiteY34" fmla="*/ 1413164 h 1617292"/>
                  <a:gd name="connsiteX35" fmla="*/ 2517569 w 3078678"/>
                  <a:gd name="connsiteY35" fmla="*/ 1294411 h 1617292"/>
                  <a:gd name="connsiteX36" fmla="*/ 2422566 w 3078678"/>
                  <a:gd name="connsiteY36" fmla="*/ 1235034 h 1617292"/>
                  <a:gd name="connsiteX37" fmla="*/ 2375065 w 3078678"/>
                  <a:gd name="connsiteY37" fmla="*/ 1092530 h 1617292"/>
                  <a:gd name="connsiteX38" fmla="*/ 2565070 w 3078678"/>
                  <a:gd name="connsiteY38" fmla="*/ 843148 h 1617292"/>
                  <a:gd name="connsiteX39" fmla="*/ 2671948 w 3078678"/>
                  <a:gd name="connsiteY39" fmla="*/ 831273 h 1617292"/>
                  <a:gd name="connsiteX40" fmla="*/ 2826327 w 3078678"/>
                  <a:gd name="connsiteY40" fmla="*/ 902525 h 1617292"/>
                  <a:gd name="connsiteX41" fmla="*/ 2838203 w 3078678"/>
                  <a:gd name="connsiteY41" fmla="*/ 1021278 h 1617292"/>
                  <a:gd name="connsiteX42" fmla="*/ 2933205 w 3078678"/>
                  <a:gd name="connsiteY42" fmla="*/ 1033153 h 1617292"/>
                  <a:gd name="connsiteX43" fmla="*/ 3016333 w 3078678"/>
                  <a:gd name="connsiteY43" fmla="*/ 831273 h 1617292"/>
                  <a:gd name="connsiteX44" fmla="*/ 2861953 w 3078678"/>
                  <a:gd name="connsiteY44" fmla="*/ 819398 h 1617292"/>
                  <a:gd name="connsiteX45" fmla="*/ 2766951 w 3078678"/>
                  <a:gd name="connsiteY45" fmla="*/ 748146 h 1617292"/>
                  <a:gd name="connsiteX46" fmla="*/ 2719449 w 3078678"/>
                  <a:gd name="connsiteY46" fmla="*/ 700644 h 1617292"/>
                  <a:gd name="connsiteX47" fmla="*/ 2802577 w 3078678"/>
                  <a:gd name="connsiteY47" fmla="*/ 308759 h 1617292"/>
                  <a:gd name="connsiteX48" fmla="*/ 2980707 w 3078678"/>
                  <a:gd name="connsiteY48" fmla="*/ 356260 h 1617292"/>
                  <a:gd name="connsiteX49" fmla="*/ 3004457 w 3078678"/>
                  <a:gd name="connsiteY49" fmla="*/ 451263 h 1617292"/>
                  <a:gd name="connsiteX50" fmla="*/ 3075709 w 3078678"/>
                  <a:gd name="connsiteY50" fmla="*/ 380011 h 1617292"/>
                  <a:gd name="connsiteX51" fmla="*/ 3051959 w 3078678"/>
                  <a:gd name="connsiteY51" fmla="*/ 308759 h 1617292"/>
                  <a:gd name="connsiteX52" fmla="*/ 2933205 w 3078678"/>
                  <a:gd name="connsiteY52" fmla="*/ 261257 h 1617292"/>
                  <a:gd name="connsiteX53" fmla="*/ 2826327 w 3078678"/>
                  <a:gd name="connsiteY53" fmla="*/ 166255 h 1617292"/>
                  <a:gd name="connsiteX54" fmla="*/ 2897579 w 3078678"/>
                  <a:gd name="connsiteY54" fmla="*/ 11876 h 1617292"/>
                  <a:gd name="connsiteX55" fmla="*/ 2933205 w 3078678"/>
                  <a:gd name="connsiteY55" fmla="*/ 23751 h 1617292"/>
                  <a:gd name="connsiteX0" fmla="*/ 0 w 3078678"/>
                  <a:gd name="connsiteY0" fmla="*/ 0 h 1421329"/>
                  <a:gd name="connsiteX1" fmla="*/ 190005 w 3078678"/>
                  <a:gd name="connsiteY1" fmla="*/ 71252 h 1421329"/>
                  <a:gd name="connsiteX2" fmla="*/ 320634 w 3078678"/>
                  <a:gd name="connsiteY2" fmla="*/ 249382 h 1421329"/>
                  <a:gd name="connsiteX3" fmla="*/ 59377 w 3078678"/>
                  <a:gd name="connsiteY3" fmla="*/ 368135 h 1421329"/>
                  <a:gd name="connsiteX4" fmla="*/ 118753 w 3078678"/>
                  <a:gd name="connsiteY4" fmla="*/ 451263 h 1421329"/>
                  <a:gd name="connsiteX5" fmla="*/ 332509 w 3078678"/>
                  <a:gd name="connsiteY5" fmla="*/ 332509 h 1421329"/>
                  <a:gd name="connsiteX6" fmla="*/ 439387 w 3078678"/>
                  <a:gd name="connsiteY6" fmla="*/ 463138 h 1421329"/>
                  <a:gd name="connsiteX7" fmla="*/ 550718 w 3078678"/>
                  <a:gd name="connsiteY7" fmla="*/ 556903 h 1421329"/>
                  <a:gd name="connsiteX8" fmla="*/ 480951 w 3078678"/>
                  <a:gd name="connsiteY8" fmla="*/ 668234 h 1421329"/>
                  <a:gd name="connsiteX9" fmla="*/ 334488 w 3078678"/>
                  <a:gd name="connsiteY9" fmla="*/ 854529 h 1421329"/>
                  <a:gd name="connsiteX10" fmla="*/ 442109 w 3078678"/>
                  <a:gd name="connsiteY10" fmla="*/ 914895 h 1421329"/>
                  <a:gd name="connsiteX11" fmla="*/ 650175 w 3078678"/>
                  <a:gd name="connsiteY11" fmla="*/ 671203 h 1421329"/>
                  <a:gd name="connsiteX12" fmla="*/ 775113 w 3078678"/>
                  <a:gd name="connsiteY12" fmla="*/ 747898 h 1421329"/>
                  <a:gd name="connsiteX13" fmla="*/ 682336 w 3078678"/>
                  <a:gd name="connsiteY13" fmla="*/ 885948 h 1421329"/>
                  <a:gd name="connsiteX14" fmla="*/ 741466 w 3078678"/>
                  <a:gd name="connsiteY14" fmla="*/ 921574 h 1421329"/>
                  <a:gd name="connsiteX15" fmla="*/ 836221 w 3078678"/>
                  <a:gd name="connsiteY15" fmla="*/ 804554 h 1421329"/>
                  <a:gd name="connsiteX16" fmla="*/ 1085850 w 3078678"/>
                  <a:gd name="connsiteY16" fmla="*/ 925039 h 1421329"/>
                  <a:gd name="connsiteX17" fmla="*/ 1034638 w 3078678"/>
                  <a:gd name="connsiteY17" fmla="*/ 1057400 h 1421329"/>
                  <a:gd name="connsiteX18" fmla="*/ 972787 w 3078678"/>
                  <a:gd name="connsiteY18" fmla="*/ 1154380 h 1421329"/>
                  <a:gd name="connsiteX19" fmla="*/ 925781 w 3078678"/>
                  <a:gd name="connsiteY19" fmla="*/ 1255074 h 1421329"/>
                  <a:gd name="connsiteX20" fmla="*/ 1044781 w 3078678"/>
                  <a:gd name="connsiteY20" fmla="*/ 1282288 h 1421329"/>
                  <a:gd name="connsiteX21" fmla="*/ 1076449 w 3078678"/>
                  <a:gd name="connsiteY21" fmla="*/ 1185554 h 1421329"/>
                  <a:gd name="connsiteX22" fmla="*/ 1164771 w 3078678"/>
                  <a:gd name="connsiteY22" fmla="*/ 1013361 h 1421329"/>
                  <a:gd name="connsiteX23" fmla="*/ 1293421 w 3078678"/>
                  <a:gd name="connsiteY23" fmla="*/ 1063583 h 1421329"/>
                  <a:gd name="connsiteX24" fmla="*/ 1579418 w 3078678"/>
                  <a:gd name="connsiteY24" fmla="*/ 1152650 h 1421329"/>
                  <a:gd name="connsiteX25" fmla="*/ 1940379 w 3078678"/>
                  <a:gd name="connsiteY25" fmla="*/ 1110590 h 1421329"/>
                  <a:gd name="connsiteX26" fmla="*/ 1986890 w 3078678"/>
                  <a:gd name="connsiteY26" fmla="*/ 1244188 h 1421329"/>
                  <a:gd name="connsiteX27" fmla="*/ 1979963 w 3078678"/>
                  <a:gd name="connsiteY27" fmla="*/ 1402031 h 1421329"/>
                  <a:gd name="connsiteX28" fmla="*/ 2059627 w 3078678"/>
                  <a:gd name="connsiteY28" fmla="*/ 1402773 h 1421329"/>
                  <a:gd name="connsiteX29" fmla="*/ 2074471 w 3078678"/>
                  <a:gd name="connsiteY29" fmla="*/ 1257794 h 1421329"/>
                  <a:gd name="connsiteX30" fmla="*/ 2085357 w 3078678"/>
                  <a:gd name="connsiteY30" fmla="*/ 1165266 h 1421329"/>
                  <a:gd name="connsiteX31" fmla="*/ 2232561 w 3078678"/>
                  <a:gd name="connsiteY31" fmla="*/ 1163782 h 1421329"/>
                  <a:gd name="connsiteX32" fmla="*/ 2386940 w 3078678"/>
                  <a:gd name="connsiteY32" fmla="*/ 1258785 h 1421329"/>
                  <a:gd name="connsiteX33" fmla="*/ 2375065 w 3078678"/>
                  <a:gd name="connsiteY33" fmla="*/ 1389413 h 1421329"/>
                  <a:gd name="connsiteX34" fmla="*/ 2470068 w 3078678"/>
                  <a:gd name="connsiteY34" fmla="*/ 1413164 h 1421329"/>
                  <a:gd name="connsiteX35" fmla="*/ 2517569 w 3078678"/>
                  <a:gd name="connsiteY35" fmla="*/ 1294411 h 1421329"/>
                  <a:gd name="connsiteX36" fmla="*/ 2422566 w 3078678"/>
                  <a:gd name="connsiteY36" fmla="*/ 1235034 h 1421329"/>
                  <a:gd name="connsiteX37" fmla="*/ 2375065 w 3078678"/>
                  <a:gd name="connsiteY37" fmla="*/ 1092530 h 1421329"/>
                  <a:gd name="connsiteX38" fmla="*/ 2565070 w 3078678"/>
                  <a:gd name="connsiteY38" fmla="*/ 843148 h 1421329"/>
                  <a:gd name="connsiteX39" fmla="*/ 2671948 w 3078678"/>
                  <a:gd name="connsiteY39" fmla="*/ 831273 h 1421329"/>
                  <a:gd name="connsiteX40" fmla="*/ 2826327 w 3078678"/>
                  <a:gd name="connsiteY40" fmla="*/ 902525 h 1421329"/>
                  <a:gd name="connsiteX41" fmla="*/ 2838203 w 3078678"/>
                  <a:gd name="connsiteY41" fmla="*/ 1021278 h 1421329"/>
                  <a:gd name="connsiteX42" fmla="*/ 2933205 w 3078678"/>
                  <a:gd name="connsiteY42" fmla="*/ 1033153 h 1421329"/>
                  <a:gd name="connsiteX43" fmla="*/ 3016333 w 3078678"/>
                  <a:gd name="connsiteY43" fmla="*/ 831273 h 1421329"/>
                  <a:gd name="connsiteX44" fmla="*/ 2861953 w 3078678"/>
                  <a:gd name="connsiteY44" fmla="*/ 819398 h 1421329"/>
                  <a:gd name="connsiteX45" fmla="*/ 2766951 w 3078678"/>
                  <a:gd name="connsiteY45" fmla="*/ 748146 h 1421329"/>
                  <a:gd name="connsiteX46" fmla="*/ 2719449 w 3078678"/>
                  <a:gd name="connsiteY46" fmla="*/ 700644 h 1421329"/>
                  <a:gd name="connsiteX47" fmla="*/ 2802577 w 3078678"/>
                  <a:gd name="connsiteY47" fmla="*/ 308759 h 1421329"/>
                  <a:gd name="connsiteX48" fmla="*/ 2980707 w 3078678"/>
                  <a:gd name="connsiteY48" fmla="*/ 356260 h 1421329"/>
                  <a:gd name="connsiteX49" fmla="*/ 3004457 w 3078678"/>
                  <a:gd name="connsiteY49" fmla="*/ 451263 h 1421329"/>
                  <a:gd name="connsiteX50" fmla="*/ 3075709 w 3078678"/>
                  <a:gd name="connsiteY50" fmla="*/ 380011 h 1421329"/>
                  <a:gd name="connsiteX51" fmla="*/ 3051959 w 3078678"/>
                  <a:gd name="connsiteY51" fmla="*/ 308759 h 1421329"/>
                  <a:gd name="connsiteX52" fmla="*/ 2933205 w 3078678"/>
                  <a:gd name="connsiteY52" fmla="*/ 261257 h 1421329"/>
                  <a:gd name="connsiteX53" fmla="*/ 2826327 w 3078678"/>
                  <a:gd name="connsiteY53" fmla="*/ 166255 h 1421329"/>
                  <a:gd name="connsiteX54" fmla="*/ 2897579 w 3078678"/>
                  <a:gd name="connsiteY54" fmla="*/ 11876 h 1421329"/>
                  <a:gd name="connsiteX55" fmla="*/ 2933205 w 3078678"/>
                  <a:gd name="connsiteY55" fmla="*/ 23751 h 1421329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232561 w 3078678"/>
                  <a:gd name="connsiteY31" fmla="*/ 1163782 h 1421838"/>
                  <a:gd name="connsiteX32" fmla="*/ 2386940 w 3078678"/>
                  <a:gd name="connsiteY32" fmla="*/ 1258785 h 1421838"/>
                  <a:gd name="connsiteX33" fmla="*/ 2375065 w 3078678"/>
                  <a:gd name="connsiteY33" fmla="*/ 1389413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422566 w 3078678"/>
                  <a:gd name="connsiteY36" fmla="*/ 1235034 h 1421838"/>
                  <a:gd name="connsiteX37" fmla="*/ 2375065 w 3078678"/>
                  <a:gd name="connsiteY37" fmla="*/ 1092530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386940 w 3078678"/>
                  <a:gd name="connsiteY32" fmla="*/ 1258785 h 1421838"/>
                  <a:gd name="connsiteX33" fmla="*/ 2375065 w 3078678"/>
                  <a:gd name="connsiteY33" fmla="*/ 1389413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422566 w 3078678"/>
                  <a:gd name="connsiteY36" fmla="*/ 1235034 h 1421838"/>
                  <a:gd name="connsiteX37" fmla="*/ 2375065 w 3078678"/>
                  <a:gd name="connsiteY37" fmla="*/ 1092530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386940 w 3078678"/>
                  <a:gd name="connsiteY32" fmla="*/ 1258785 h 1421838"/>
                  <a:gd name="connsiteX33" fmla="*/ 2375065 w 3078678"/>
                  <a:gd name="connsiteY33" fmla="*/ 1389413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422566 w 3078678"/>
                  <a:gd name="connsiteY36" fmla="*/ 1235034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4570"/>
                  <a:gd name="connsiteX1" fmla="*/ 190005 w 3078678"/>
                  <a:gd name="connsiteY1" fmla="*/ 71252 h 1424570"/>
                  <a:gd name="connsiteX2" fmla="*/ 320634 w 3078678"/>
                  <a:gd name="connsiteY2" fmla="*/ 249382 h 1424570"/>
                  <a:gd name="connsiteX3" fmla="*/ 59377 w 3078678"/>
                  <a:gd name="connsiteY3" fmla="*/ 368135 h 1424570"/>
                  <a:gd name="connsiteX4" fmla="*/ 118753 w 3078678"/>
                  <a:gd name="connsiteY4" fmla="*/ 451263 h 1424570"/>
                  <a:gd name="connsiteX5" fmla="*/ 332509 w 3078678"/>
                  <a:gd name="connsiteY5" fmla="*/ 332509 h 1424570"/>
                  <a:gd name="connsiteX6" fmla="*/ 439387 w 3078678"/>
                  <a:gd name="connsiteY6" fmla="*/ 463138 h 1424570"/>
                  <a:gd name="connsiteX7" fmla="*/ 550718 w 3078678"/>
                  <a:gd name="connsiteY7" fmla="*/ 556903 h 1424570"/>
                  <a:gd name="connsiteX8" fmla="*/ 480951 w 3078678"/>
                  <a:gd name="connsiteY8" fmla="*/ 668234 h 1424570"/>
                  <a:gd name="connsiteX9" fmla="*/ 334488 w 3078678"/>
                  <a:gd name="connsiteY9" fmla="*/ 854529 h 1424570"/>
                  <a:gd name="connsiteX10" fmla="*/ 442109 w 3078678"/>
                  <a:gd name="connsiteY10" fmla="*/ 914895 h 1424570"/>
                  <a:gd name="connsiteX11" fmla="*/ 650175 w 3078678"/>
                  <a:gd name="connsiteY11" fmla="*/ 671203 h 1424570"/>
                  <a:gd name="connsiteX12" fmla="*/ 775113 w 3078678"/>
                  <a:gd name="connsiteY12" fmla="*/ 747898 h 1424570"/>
                  <a:gd name="connsiteX13" fmla="*/ 682336 w 3078678"/>
                  <a:gd name="connsiteY13" fmla="*/ 885948 h 1424570"/>
                  <a:gd name="connsiteX14" fmla="*/ 741466 w 3078678"/>
                  <a:gd name="connsiteY14" fmla="*/ 921574 h 1424570"/>
                  <a:gd name="connsiteX15" fmla="*/ 836221 w 3078678"/>
                  <a:gd name="connsiteY15" fmla="*/ 804554 h 1424570"/>
                  <a:gd name="connsiteX16" fmla="*/ 1085850 w 3078678"/>
                  <a:gd name="connsiteY16" fmla="*/ 925039 h 1424570"/>
                  <a:gd name="connsiteX17" fmla="*/ 1034638 w 3078678"/>
                  <a:gd name="connsiteY17" fmla="*/ 1057400 h 1424570"/>
                  <a:gd name="connsiteX18" fmla="*/ 972787 w 3078678"/>
                  <a:gd name="connsiteY18" fmla="*/ 1154380 h 1424570"/>
                  <a:gd name="connsiteX19" fmla="*/ 925781 w 3078678"/>
                  <a:gd name="connsiteY19" fmla="*/ 1255074 h 1424570"/>
                  <a:gd name="connsiteX20" fmla="*/ 1044781 w 3078678"/>
                  <a:gd name="connsiteY20" fmla="*/ 1282288 h 1424570"/>
                  <a:gd name="connsiteX21" fmla="*/ 1076449 w 3078678"/>
                  <a:gd name="connsiteY21" fmla="*/ 1185554 h 1424570"/>
                  <a:gd name="connsiteX22" fmla="*/ 1164771 w 3078678"/>
                  <a:gd name="connsiteY22" fmla="*/ 1013361 h 1424570"/>
                  <a:gd name="connsiteX23" fmla="*/ 1293421 w 3078678"/>
                  <a:gd name="connsiteY23" fmla="*/ 1063583 h 1424570"/>
                  <a:gd name="connsiteX24" fmla="*/ 1579418 w 3078678"/>
                  <a:gd name="connsiteY24" fmla="*/ 1152650 h 1424570"/>
                  <a:gd name="connsiteX25" fmla="*/ 1940379 w 3078678"/>
                  <a:gd name="connsiteY25" fmla="*/ 1110590 h 1424570"/>
                  <a:gd name="connsiteX26" fmla="*/ 1986890 w 3078678"/>
                  <a:gd name="connsiteY26" fmla="*/ 1244188 h 1424570"/>
                  <a:gd name="connsiteX27" fmla="*/ 1979963 w 3078678"/>
                  <a:gd name="connsiteY27" fmla="*/ 1402031 h 1424570"/>
                  <a:gd name="connsiteX28" fmla="*/ 2059627 w 3078678"/>
                  <a:gd name="connsiteY28" fmla="*/ 1402773 h 1424570"/>
                  <a:gd name="connsiteX29" fmla="*/ 2047256 w 3078678"/>
                  <a:gd name="connsiteY29" fmla="*/ 1249629 h 1424570"/>
                  <a:gd name="connsiteX30" fmla="*/ 2085357 w 3078678"/>
                  <a:gd name="connsiteY30" fmla="*/ 1165266 h 1424570"/>
                  <a:gd name="connsiteX31" fmla="*/ 2178132 w 3078678"/>
                  <a:gd name="connsiteY31" fmla="*/ 1008661 h 1424570"/>
                  <a:gd name="connsiteX32" fmla="*/ 2283526 w 3078678"/>
                  <a:gd name="connsiteY32" fmla="*/ 1144485 h 1424570"/>
                  <a:gd name="connsiteX33" fmla="*/ 2375065 w 3078678"/>
                  <a:gd name="connsiteY33" fmla="*/ 1389413 h 1424570"/>
                  <a:gd name="connsiteX34" fmla="*/ 2470068 w 3078678"/>
                  <a:gd name="connsiteY34" fmla="*/ 1413164 h 1424570"/>
                  <a:gd name="connsiteX35" fmla="*/ 2517569 w 3078678"/>
                  <a:gd name="connsiteY35" fmla="*/ 1294411 h 1424570"/>
                  <a:gd name="connsiteX36" fmla="*/ 2422566 w 3078678"/>
                  <a:gd name="connsiteY36" fmla="*/ 1235034 h 1424570"/>
                  <a:gd name="connsiteX37" fmla="*/ 2347851 w 3078678"/>
                  <a:gd name="connsiteY37" fmla="*/ 980951 h 1424570"/>
                  <a:gd name="connsiteX38" fmla="*/ 2565070 w 3078678"/>
                  <a:gd name="connsiteY38" fmla="*/ 843148 h 1424570"/>
                  <a:gd name="connsiteX39" fmla="*/ 2671948 w 3078678"/>
                  <a:gd name="connsiteY39" fmla="*/ 831273 h 1424570"/>
                  <a:gd name="connsiteX40" fmla="*/ 2826327 w 3078678"/>
                  <a:gd name="connsiteY40" fmla="*/ 902525 h 1424570"/>
                  <a:gd name="connsiteX41" fmla="*/ 2838203 w 3078678"/>
                  <a:gd name="connsiteY41" fmla="*/ 1021278 h 1424570"/>
                  <a:gd name="connsiteX42" fmla="*/ 2933205 w 3078678"/>
                  <a:gd name="connsiteY42" fmla="*/ 1033153 h 1424570"/>
                  <a:gd name="connsiteX43" fmla="*/ 3016333 w 3078678"/>
                  <a:gd name="connsiteY43" fmla="*/ 831273 h 1424570"/>
                  <a:gd name="connsiteX44" fmla="*/ 2861953 w 3078678"/>
                  <a:gd name="connsiteY44" fmla="*/ 819398 h 1424570"/>
                  <a:gd name="connsiteX45" fmla="*/ 2766951 w 3078678"/>
                  <a:gd name="connsiteY45" fmla="*/ 748146 h 1424570"/>
                  <a:gd name="connsiteX46" fmla="*/ 2719449 w 3078678"/>
                  <a:gd name="connsiteY46" fmla="*/ 700644 h 1424570"/>
                  <a:gd name="connsiteX47" fmla="*/ 2802577 w 3078678"/>
                  <a:gd name="connsiteY47" fmla="*/ 308759 h 1424570"/>
                  <a:gd name="connsiteX48" fmla="*/ 2980707 w 3078678"/>
                  <a:gd name="connsiteY48" fmla="*/ 356260 h 1424570"/>
                  <a:gd name="connsiteX49" fmla="*/ 3004457 w 3078678"/>
                  <a:gd name="connsiteY49" fmla="*/ 451263 h 1424570"/>
                  <a:gd name="connsiteX50" fmla="*/ 3075709 w 3078678"/>
                  <a:gd name="connsiteY50" fmla="*/ 380011 h 1424570"/>
                  <a:gd name="connsiteX51" fmla="*/ 3051959 w 3078678"/>
                  <a:gd name="connsiteY51" fmla="*/ 308759 h 1424570"/>
                  <a:gd name="connsiteX52" fmla="*/ 2933205 w 3078678"/>
                  <a:gd name="connsiteY52" fmla="*/ 261257 h 1424570"/>
                  <a:gd name="connsiteX53" fmla="*/ 2826327 w 3078678"/>
                  <a:gd name="connsiteY53" fmla="*/ 166255 h 1424570"/>
                  <a:gd name="connsiteX54" fmla="*/ 2897579 w 3078678"/>
                  <a:gd name="connsiteY54" fmla="*/ 11876 h 1424570"/>
                  <a:gd name="connsiteX55" fmla="*/ 2933205 w 3078678"/>
                  <a:gd name="connsiteY55" fmla="*/ 23751 h 1424570"/>
                  <a:gd name="connsiteX0" fmla="*/ 0 w 3078678"/>
                  <a:gd name="connsiteY0" fmla="*/ 0 h 1424570"/>
                  <a:gd name="connsiteX1" fmla="*/ 190005 w 3078678"/>
                  <a:gd name="connsiteY1" fmla="*/ 71252 h 1424570"/>
                  <a:gd name="connsiteX2" fmla="*/ 320634 w 3078678"/>
                  <a:gd name="connsiteY2" fmla="*/ 249382 h 1424570"/>
                  <a:gd name="connsiteX3" fmla="*/ 59377 w 3078678"/>
                  <a:gd name="connsiteY3" fmla="*/ 368135 h 1424570"/>
                  <a:gd name="connsiteX4" fmla="*/ 118753 w 3078678"/>
                  <a:gd name="connsiteY4" fmla="*/ 451263 h 1424570"/>
                  <a:gd name="connsiteX5" fmla="*/ 332509 w 3078678"/>
                  <a:gd name="connsiteY5" fmla="*/ 332509 h 1424570"/>
                  <a:gd name="connsiteX6" fmla="*/ 439387 w 3078678"/>
                  <a:gd name="connsiteY6" fmla="*/ 463138 h 1424570"/>
                  <a:gd name="connsiteX7" fmla="*/ 550718 w 3078678"/>
                  <a:gd name="connsiteY7" fmla="*/ 556903 h 1424570"/>
                  <a:gd name="connsiteX8" fmla="*/ 480951 w 3078678"/>
                  <a:gd name="connsiteY8" fmla="*/ 668234 h 1424570"/>
                  <a:gd name="connsiteX9" fmla="*/ 334488 w 3078678"/>
                  <a:gd name="connsiteY9" fmla="*/ 854529 h 1424570"/>
                  <a:gd name="connsiteX10" fmla="*/ 442109 w 3078678"/>
                  <a:gd name="connsiteY10" fmla="*/ 914895 h 1424570"/>
                  <a:gd name="connsiteX11" fmla="*/ 650175 w 3078678"/>
                  <a:gd name="connsiteY11" fmla="*/ 671203 h 1424570"/>
                  <a:gd name="connsiteX12" fmla="*/ 775113 w 3078678"/>
                  <a:gd name="connsiteY12" fmla="*/ 747898 h 1424570"/>
                  <a:gd name="connsiteX13" fmla="*/ 682336 w 3078678"/>
                  <a:gd name="connsiteY13" fmla="*/ 885948 h 1424570"/>
                  <a:gd name="connsiteX14" fmla="*/ 741466 w 3078678"/>
                  <a:gd name="connsiteY14" fmla="*/ 921574 h 1424570"/>
                  <a:gd name="connsiteX15" fmla="*/ 836221 w 3078678"/>
                  <a:gd name="connsiteY15" fmla="*/ 804554 h 1424570"/>
                  <a:gd name="connsiteX16" fmla="*/ 1085850 w 3078678"/>
                  <a:gd name="connsiteY16" fmla="*/ 925039 h 1424570"/>
                  <a:gd name="connsiteX17" fmla="*/ 1034638 w 3078678"/>
                  <a:gd name="connsiteY17" fmla="*/ 1057400 h 1424570"/>
                  <a:gd name="connsiteX18" fmla="*/ 972787 w 3078678"/>
                  <a:gd name="connsiteY18" fmla="*/ 1154380 h 1424570"/>
                  <a:gd name="connsiteX19" fmla="*/ 925781 w 3078678"/>
                  <a:gd name="connsiteY19" fmla="*/ 1255074 h 1424570"/>
                  <a:gd name="connsiteX20" fmla="*/ 1044781 w 3078678"/>
                  <a:gd name="connsiteY20" fmla="*/ 1282288 h 1424570"/>
                  <a:gd name="connsiteX21" fmla="*/ 1076449 w 3078678"/>
                  <a:gd name="connsiteY21" fmla="*/ 1185554 h 1424570"/>
                  <a:gd name="connsiteX22" fmla="*/ 1164771 w 3078678"/>
                  <a:gd name="connsiteY22" fmla="*/ 1013361 h 1424570"/>
                  <a:gd name="connsiteX23" fmla="*/ 1293421 w 3078678"/>
                  <a:gd name="connsiteY23" fmla="*/ 1063583 h 1424570"/>
                  <a:gd name="connsiteX24" fmla="*/ 1579418 w 3078678"/>
                  <a:gd name="connsiteY24" fmla="*/ 1152650 h 1424570"/>
                  <a:gd name="connsiteX25" fmla="*/ 1940379 w 3078678"/>
                  <a:gd name="connsiteY25" fmla="*/ 1110590 h 1424570"/>
                  <a:gd name="connsiteX26" fmla="*/ 1986890 w 3078678"/>
                  <a:gd name="connsiteY26" fmla="*/ 1244188 h 1424570"/>
                  <a:gd name="connsiteX27" fmla="*/ 1979963 w 3078678"/>
                  <a:gd name="connsiteY27" fmla="*/ 1402031 h 1424570"/>
                  <a:gd name="connsiteX28" fmla="*/ 2059627 w 3078678"/>
                  <a:gd name="connsiteY28" fmla="*/ 1402773 h 1424570"/>
                  <a:gd name="connsiteX29" fmla="*/ 2047256 w 3078678"/>
                  <a:gd name="connsiteY29" fmla="*/ 1249629 h 1424570"/>
                  <a:gd name="connsiteX30" fmla="*/ 2085357 w 3078678"/>
                  <a:gd name="connsiteY30" fmla="*/ 1165266 h 1424570"/>
                  <a:gd name="connsiteX31" fmla="*/ 2178132 w 3078678"/>
                  <a:gd name="connsiteY31" fmla="*/ 1008661 h 1424570"/>
                  <a:gd name="connsiteX32" fmla="*/ 2283526 w 3078678"/>
                  <a:gd name="connsiteY32" fmla="*/ 1144485 h 1424570"/>
                  <a:gd name="connsiteX33" fmla="*/ 2375065 w 3078678"/>
                  <a:gd name="connsiteY33" fmla="*/ 1389413 h 1424570"/>
                  <a:gd name="connsiteX34" fmla="*/ 2470068 w 3078678"/>
                  <a:gd name="connsiteY34" fmla="*/ 1413164 h 1424570"/>
                  <a:gd name="connsiteX35" fmla="*/ 2517569 w 3078678"/>
                  <a:gd name="connsiteY35" fmla="*/ 1294411 h 1424570"/>
                  <a:gd name="connsiteX36" fmla="*/ 2354530 w 3078678"/>
                  <a:gd name="connsiteY36" fmla="*/ 1118012 h 1424570"/>
                  <a:gd name="connsiteX37" fmla="*/ 2347851 w 3078678"/>
                  <a:gd name="connsiteY37" fmla="*/ 980951 h 1424570"/>
                  <a:gd name="connsiteX38" fmla="*/ 2565070 w 3078678"/>
                  <a:gd name="connsiteY38" fmla="*/ 843148 h 1424570"/>
                  <a:gd name="connsiteX39" fmla="*/ 2671948 w 3078678"/>
                  <a:gd name="connsiteY39" fmla="*/ 831273 h 1424570"/>
                  <a:gd name="connsiteX40" fmla="*/ 2826327 w 3078678"/>
                  <a:gd name="connsiteY40" fmla="*/ 902525 h 1424570"/>
                  <a:gd name="connsiteX41" fmla="*/ 2838203 w 3078678"/>
                  <a:gd name="connsiteY41" fmla="*/ 1021278 h 1424570"/>
                  <a:gd name="connsiteX42" fmla="*/ 2933205 w 3078678"/>
                  <a:gd name="connsiteY42" fmla="*/ 1033153 h 1424570"/>
                  <a:gd name="connsiteX43" fmla="*/ 3016333 w 3078678"/>
                  <a:gd name="connsiteY43" fmla="*/ 831273 h 1424570"/>
                  <a:gd name="connsiteX44" fmla="*/ 2861953 w 3078678"/>
                  <a:gd name="connsiteY44" fmla="*/ 819398 h 1424570"/>
                  <a:gd name="connsiteX45" fmla="*/ 2766951 w 3078678"/>
                  <a:gd name="connsiteY45" fmla="*/ 748146 h 1424570"/>
                  <a:gd name="connsiteX46" fmla="*/ 2719449 w 3078678"/>
                  <a:gd name="connsiteY46" fmla="*/ 700644 h 1424570"/>
                  <a:gd name="connsiteX47" fmla="*/ 2802577 w 3078678"/>
                  <a:gd name="connsiteY47" fmla="*/ 308759 h 1424570"/>
                  <a:gd name="connsiteX48" fmla="*/ 2980707 w 3078678"/>
                  <a:gd name="connsiteY48" fmla="*/ 356260 h 1424570"/>
                  <a:gd name="connsiteX49" fmla="*/ 3004457 w 3078678"/>
                  <a:gd name="connsiteY49" fmla="*/ 451263 h 1424570"/>
                  <a:gd name="connsiteX50" fmla="*/ 3075709 w 3078678"/>
                  <a:gd name="connsiteY50" fmla="*/ 380011 h 1424570"/>
                  <a:gd name="connsiteX51" fmla="*/ 3051959 w 3078678"/>
                  <a:gd name="connsiteY51" fmla="*/ 308759 h 1424570"/>
                  <a:gd name="connsiteX52" fmla="*/ 2933205 w 3078678"/>
                  <a:gd name="connsiteY52" fmla="*/ 261257 h 1424570"/>
                  <a:gd name="connsiteX53" fmla="*/ 2826327 w 3078678"/>
                  <a:gd name="connsiteY53" fmla="*/ 166255 h 1424570"/>
                  <a:gd name="connsiteX54" fmla="*/ 2897579 w 3078678"/>
                  <a:gd name="connsiteY54" fmla="*/ 11876 h 1424570"/>
                  <a:gd name="connsiteX55" fmla="*/ 2933205 w 3078678"/>
                  <a:gd name="connsiteY55" fmla="*/ 23751 h 1424570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70068 w 3078678"/>
                  <a:gd name="connsiteY34" fmla="*/ 1413164 h 1421838"/>
                  <a:gd name="connsiteX35" fmla="*/ 2517569 w 3078678"/>
                  <a:gd name="connsiteY35" fmla="*/ 1294411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70068 w 3078678"/>
                  <a:gd name="connsiteY34" fmla="*/ 1413164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85357 w 3078678"/>
                  <a:gd name="connsiteY30" fmla="*/ 1165266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47851 w 3078678"/>
                  <a:gd name="connsiteY37" fmla="*/ 980951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565070 w 3078678"/>
                  <a:gd name="connsiteY38" fmla="*/ 843148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671948 w 3078678"/>
                  <a:gd name="connsiteY39" fmla="*/ 831273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719449 w 3078678"/>
                  <a:gd name="connsiteY46" fmla="*/ 700644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766951 w 3078678"/>
                  <a:gd name="connsiteY45" fmla="*/ 748146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61953 w 3078678"/>
                  <a:gd name="connsiteY44" fmla="*/ 819398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826327 w 3078678"/>
                  <a:gd name="connsiteY40" fmla="*/ 902525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12968 w 3078678"/>
                  <a:gd name="connsiteY44" fmla="*/ 792184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38203 w 3078678"/>
                  <a:gd name="connsiteY41" fmla="*/ 1021278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12968 w 3078678"/>
                  <a:gd name="connsiteY44" fmla="*/ 792184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933205 w 3078678"/>
                  <a:gd name="connsiteY42" fmla="*/ 1033153 h 1421838"/>
                  <a:gd name="connsiteX43" fmla="*/ 3016333 w 3078678"/>
                  <a:gd name="connsiteY43" fmla="*/ 831273 h 1421838"/>
                  <a:gd name="connsiteX44" fmla="*/ 2812968 w 3078678"/>
                  <a:gd name="connsiteY44" fmla="*/ 792184 h 1421838"/>
                  <a:gd name="connsiteX45" fmla="*/ 2698915 w 3078678"/>
                  <a:gd name="connsiteY45" fmla="*/ 731817 h 1421838"/>
                  <a:gd name="connsiteX46" fmla="*/ 2607871 w 3078678"/>
                  <a:gd name="connsiteY46" fmla="*/ 651658 h 1421838"/>
                  <a:gd name="connsiteX47" fmla="*/ 2802577 w 3078678"/>
                  <a:gd name="connsiteY47" fmla="*/ 308759 h 1421838"/>
                  <a:gd name="connsiteX48" fmla="*/ 2980707 w 3078678"/>
                  <a:gd name="connsiteY48" fmla="*/ 356260 h 1421838"/>
                  <a:gd name="connsiteX49" fmla="*/ 3004457 w 3078678"/>
                  <a:gd name="connsiteY49" fmla="*/ 451263 h 1421838"/>
                  <a:gd name="connsiteX50" fmla="*/ 3075709 w 3078678"/>
                  <a:gd name="connsiteY50" fmla="*/ 380011 h 1421838"/>
                  <a:gd name="connsiteX51" fmla="*/ 3051959 w 3078678"/>
                  <a:gd name="connsiteY51" fmla="*/ 308759 h 1421838"/>
                  <a:gd name="connsiteX52" fmla="*/ 2933205 w 3078678"/>
                  <a:gd name="connsiteY52" fmla="*/ 261257 h 1421838"/>
                  <a:gd name="connsiteX53" fmla="*/ 2826327 w 3078678"/>
                  <a:gd name="connsiteY53" fmla="*/ 166255 h 1421838"/>
                  <a:gd name="connsiteX54" fmla="*/ 2897579 w 3078678"/>
                  <a:gd name="connsiteY54" fmla="*/ 11876 h 1421838"/>
                  <a:gd name="connsiteX55" fmla="*/ 2933205 w 3078678"/>
                  <a:gd name="connsiteY55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933205 w 3078678"/>
                  <a:gd name="connsiteY42" fmla="*/ 1033153 h 1421838"/>
                  <a:gd name="connsiteX43" fmla="*/ 2885951 w 3078678"/>
                  <a:gd name="connsiteY43" fmla="*/ 920338 h 1421838"/>
                  <a:gd name="connsiteX44" fmla="*/ 3016333 w 3078678"/>
                  <a:gd name="connsiteY44" fmla="*/ 831273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933205 w 3078678"/>
                  <a:gd name="connsiteY42" fmla="*/ 1033153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1085850 w 3078678"/>
                  <a:gd name="connsiteY16" fmla="*/ 925039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64771 w 3078678"/>
                  <a:gd name="connsiteY22" fmla="*/ 1013361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93421 w 3078678"/>
                  <a:gd name="connsiteY23" fmla="*/ 1063583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579418 w 3078678"/>
                  <a:gd name="connsiteY24" fmla="*/ 1152650 h 1421838"/>
                  <a:gd name="connsiteX25" fmla="*/ 1940379 w 3078678"/>
                  <a:gd name="connsiteY25" fmla="*/ 1110590 h 1421838"/>
                  <a:gd name="connsiteX26" fmla="*/ 1986890 w 3078678"/>
                  <a:gd name="connsiteY26" fmla="*/ 1244188 h 1421838"/>
                  <a:gd name="connsiteX27" fmla="*/ 1979963 w 3078678"/>
                  <a:gd name="connsiteY27" fmla="*/ 1402031 h 1421838"/>
                  <a:gd name="connsiteX28" fmla="*/ 2059627 w 3078678"/>
                  <a:gd name="connsiteY28" fmla="*/ 1402773 h 1421838"/>
                  <a:gd name="connsiteX29" fmla="*/ 2047256 w 3078678"/>
                  <a:gd name="connsiteY29" fmla="*/ 1249629 h 1421838"/>
                  <a:gd name="connsiteX30" fmla="*/ 2063585 w 3078678"/>
                  <a:gd name="connsiteY30" fmla="*/ 1102673 h 1421838"/>
                  <a:gd name="connsiteX31" fmla="*/ 2178132 w 3078678"/>
                  <a:gd name="connsiteY31" fmla="*/ 1008661 h 1421838"/>
                  <a:gd name="connsiteX32" fmla="*/ 2283526 w 3078678"/>
                  <a:gd name="connsiteY32" fmla="*/ 1144485 h 1421838"/>
                  <a:gd name="connsiteX33" fmla="*/ 2342408 w 3078678"/>
                  <a:gd name="connsiteY33" fmla="*/ 1239734 h 1421838"/>
                  <a:gd name="connsiteX34" fmla="*/ 2421083 w 3078678"/>
                  <a:gd name="connsiteY34" fmla="*/ 1296143 h 1421838"/>
                  <a:gd name="connsiteX35" fmla="*/ 2425040 w 3078678"/>
                  <a:gd name="connsiteY35" fmla="*/ 1226375 h 1421838"/>
                  <a:gd name="connsiteX36" fmla="*/ 2354530 w 3078678"/>
                  <a:gd name="connsiteY36" fmla="*/ 1118012 h 1421838"/>
                  <a:gd name="connsiteX37" fmla="*/ 2320636 w 3078678"/>
                  <a:gd name="connsiteY37" fmla="*/ 953737 h 1421838"/>
                  <a:gd name="connsiteX38" fmla="*/ 2497035 w 3078678"/>
                  <a:gd name="connsiteY38" fmla="*/ 717963 h 1421838"/>
                  <a:gd name="connsiteX39" fmla="*/ 2598469 w 3078678"/>
                  <a:gd name="connsiteY39" fmla="*/ 752352 h 1421838"/>
                  <a:gd name="connsiteX40" fmla="*/ 2777341 w 3078678"/>
                  <a:gd name="connsiteY40" fmla="*/ 856261 h 1421838"/>
                  <a:gd name="connsiteX41" fmla="*/ 2805546 w 3078678"/>
                  <a:gd name="connsiteY41" fmla="*/ 909700 h 1421838"/>
                  <a:gd name="connsiteX42" fmla="*/ 2837955 w 3078678"/>
                  <a:gd name="connsiteY42" fmla="*/ 959674 h 1421838"/>
                  <a:gd name="connsiteX43" fmla="*/ 2885951 w 3078678"/>
                  <a:gd name="connsiteY43" fmla="*/ 920338 h 1421838"/>
                  <a:gd name="connsiteX44" fmla="*/ 2921083 w 3078678"/>
                  <a:gd name="connsiteY44" fmla="*/ 820387 h 1421838"/>
                  <a:gd name="connsiteX45" fmla="*/ 2812968 w 3078678"/>
                  <a:gd name="connsiteY45" fmla="*/ 792184 h 1421838"/>
                  <a:gd name="connsiteX46" fmla="*/ 2698915 w 3078678"/>
                  <a:gd name="connsiteY46" fmla="*/ 731817 h 1421838"/>
                  <a:gd name="connsiteX47" fmla="*/ 2607871 w 3078678"/>
                  <a:gd name="connsiteY47" fmla="*/ 651658 h 1421838"/>
                  <a:gd name="connsiteX48" fmla="*/ 2802577 w 3078678"/>
                  <a:gd name="connsiteY48" fmla="*/ 308759 h 1421838"/>
                  <a:gd name="connsiteX49" fmla="*/ 2980707 w 3078678"/>
                  <a:gd name="connsiteY49" fmla="*/ 356260 h 1421838"/>
                  <a:gd name="connsiteX50" fmla="*/ 3004457 w 3078678"/>
                  <a:gd name="connsiteY50" fmla="*/ 451263 h 1421838"/>
                  <a:gd name="connsiteX51" fmla="*/ 3075709 w 3078678"/>
                  <a:gd name="connsiteY51" fmla="*/ 380011 h 1421838"/>
                  <a:gd name="connsiteX52" fmla="*/ 3051959 w 3078678"/>
                  <a:gd name="connsiteY52" fmla="*/ 308759 h 1421838"/>
                  <a:gd name="connsiteX53" fmla="*/ 2933205 w 3078678"/>
                  <a:gd name="connsiteY53" fmla="*/ 261257 h 1421838"/>
                  <a:gd name="connsiteX54" fmla="*/ 2826327 w 3078678"/>
                  <a:gd name="connsiteY54" fmla="*/ 166255 h 1421838"/>
                  <a:gd name="connsiteX55" fmla="*/ 2897579 w 3078678"/>
                  <a:gd name="connsiteY55" fmla="*/ 11876 h 1421838"/>
                  <a:gd name="connsiteX56" fmla="*/ 2933205 w 3078678"/>
                  <a:gd name="connsiteY56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85751 w 3078678"/>
                  <a:gd name="connsiteY24" fmla="*/ 1328552 h 1421838"/>
                  <a:gd name="connsiteX25" fmla="*/ 1579418 w 3078678"/>
                  <a:gd name="connsiteY25" fmla="*/ 1152650 h 1421838"/>
                  <a:gd name="connsiteX26" fmla="*/ 1940379 w 3078678"/>
                  <a:gd name="connsiteY26" fmla="*/ 1110590 h 1421838"/>
                  <a:gd name="connsiteX27" fmla="*/ 1986890 w 3078678"/>
                  <a:gd name="connsiteY27" fmla="*/ 1244188 h 1421838"/>
                  <a:gd name="connsiteX28" fmla="*/ 1979963 w 3078678"/>
                  <a:gd name="connsiteY28" fmla="*/ 1402031 h 1421838"/>
                  <a:gd name="connsiteX29" fmla="*/ 2059627 w 3078678"/>
                  <a:gd name="connsiteY29" fmla="*/ 1402773 h 1421838"/>
                  <a:gd name="connsiteX30" fmla="*/ 2047256 w 3078678"/>
                  <a:gd name="connsiteY30" fmla="*/ 1249629 h 1421838"/>
                  <a:gd name="connsiteX31" fmla="*/ 2063585 w 3078678"/>
                  <a:gd name="connsiteY31" fmla="*/ 1102673 h 1421838"/>
                  <a:gd name="connsiteX32" fmla="*/ 2178132 w 3078678"/>
                  <a:gd name="connsiteY32" fmla="*/ 1008661 h 1421838"/>
                  <a:gd name="connsiteX33" fmla="*/ 2283526 w 3078678"/>
                  <a:gd name="connsiteY33" fmla="*/ 1144485 h 1421838"/>
                  <a:gd name="connsiteX34" fmla="*/ 2342408 w 3078678"/>
                  <a:gd name="connsiteY34" fmla="*/ 1239734 h 1421838"/>
                  <a:gd name="connsiteX35" fmla="*/ 2421083 w 3078678"/>
                  <a:gd name="connsiteY35" fmla="*/ 1296143 h 1421838"/>
                  <a:gd name="connsiteX36" fmla="*/ 2425040 w 3078678"/>
                  <a:gd name="connsiteY36" fmla="*/ 1226375 h 1421838"/>
                  <a:gd name="connsiteX37" fmla="*/ 2354530 w 3078678"/>
                  <a:gd name="connsiteY37" fmla="*/ 1118012 h 1421838"/>
                  <a:gd name="connsiteX38" fmla="*/ 2320636 w 3078678"/>
                  <a:gd name="connsiteY38" fmla="*/ 953737 h 1421838"/>
                  <a:gd name="connsiteX39" fmla="*/ 2497035 w 3078678"/>
                  <a:gd name="connsiteY39" fmla="*/ 717963 h 1421838"/>
                  <a:gd name="connsiteX40" fmla="*/ 2598469 w 3078678"/>
                  <a:gd name="connsiteY40" fmla="*/ 752352 h 1421838"/>
                  <a:gd name="connsiteX41" fmla="*/ 2777341 w 3078678"/>
                  <a:gd name="connsiteY41" fmla="*/ 856261 h 1421838"/>
                  <a:gd name="connsiteX42" fmla="*/ 2805546 w 3078678"/>
                  <a:gd name="connsiteY42" fmla="*/ 909700 h 1421838"/>
                  <a:gd name="connsiteX43" fmla="*/ 2837955 w 3078678"/>
                  <a:gd name="connsiteY43" fmla="*/ 959674 h 1421838"/>
                  <a:gd name="connsiteX44" fmla="*/ 2885951 w 3078678"/>
                  <a:gd name="connsiteY44" fmla="*/ 920338 h 1421838"/>
                  <a:gd name="connsiteX45" fmla="*/ 2921083 w 3078678"/>
                  <a:gd name="connsiteY45" fmla="*/ 820387 h 1421838"/>
                  <a:gd name="connsiteX46" fmla="*/ 2812968 w 3078678"/>
                  <a:gd name="connsiteY46" fmla="*/ 792184 h 1421838"/>
                  <a:gd name="connsiteX47" fmla="*/ 2698915 w 3078678"/>
                  <a:gd name="connsiteY47" fmla="*/ 731817 h 1421838"/>
                  <a:gd name="connsiteX48" fmla="*/ 2607871 w 3078678"/>
                  <a:gd name="connsiteY48" fmla="*/ 651658 h 1421838"/>
                  <a:gd name="connsiteX49" fmla="*/ 2802577 w 3078678"/>
                  <a:gd name="connsiteY49" fmla="*/ 308759 h 1421838"/>
                  <a:gd name="connsiteX50" fmla="*/ 2980707 w 3078678"/>
                  <a:gd name="connsiteY50" fmla="*/ 356260 h 1421838"/>
                  <a:gd name="connsiteX51" fmla="*/ 3004457 w 3078678"/>
                  <a:gd name="connsiteY51" fmla="*/ 451263 h 1421838"/>
                  <a:gd name="connsiteX52" fmla="*/ 3075709 w 3078678"/>
                  <a:gd name="connsiteY52" fmla="*/ 380011 h 1421838"/>
                  <a:gd name="connsiteX53" fmla="*/ 3051959 w 3078678"/>
                  <a:gd name="connsiteY53" fmla="*/ 308759 h 1421838"/>
                  <a:gd name="connsiteX54" fmla="*/ 2933205 w 3078678"/>
                  <a:gd name="connsiteY54" fmla="*/ 261257 h 1421838"/>
                  <a:gd name="connsiteX55" fmla="*/ 2826327 w 3078678"/>
                  <a:gd name="connsiteY55" fmla="*/ 166255 h 1421838"/>
                  <a:gd name="connsiteX56" fmla="*/ 2897579 w 3078678"/>
                  <a:gd name="connsiteY56" fmla="*/ 11876 h 1421838"/>
                  <a:gd name="connsiteX57" fmla="*/ 2933205 w 3078678"/>
                  <a:gd name="connsiteY57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85751 w 3078678"/>
                  <a:gd name="connsiteY24" fmla="*/ 1328552 h 1421838"/>
                  <a:gd name="connsiteX25" fmla="*/ 1372837 w 3078678"/>
                  <a:gd name="connsiteY25" fmla="*/ 1108116 h 1421838"/>
                  <a:gd name="connsiteX26" fmla="*/ 1579418 w 3078678"/>
                  <a:gd name="connsiteY26" fmla="*/ 1152650 h 1421838"/>
                  <a:gd name="connsiteX27" fmla="*/ 1940379 w 3078678"/>
                  <a:gd name="connsiteY27" fmla="*/ 1110590 h 1421838"/>
                  <a:gd name="connsiteX28" fmla="*/ 1986890 w 3078678"/>
                  <a:gd name="connsiteY28" fmla="*/ 1244188 h 1421838"/>
                  <a:gd name="connsiteX29" fmla="*/ 1979963 w 3078678"/>
                  <a:gd name="connsiteY29" fmla="*/ 1402031 h 1421838"/>
                  <a:gd name="connsiteX30" fmla="*/ 2059627 w 3078678"/>
                  <a:gd name="connsiteY30" fmla="*/ 1402773 h 1421838"/>
                  <a:gd name="connsiteX31" fmla="*/ 2047256 w 3078678"/>
                  <a:gd name="connsiteY31" fmla="*/ 1249629 h 1421838"/>
                  <a:gd name="connsiteX32" fmla="*/ 2063585 w 3078678"/>
                  <a:gd name="connsiteY32" fmla="*/ 1102673 h 1421838"/>
                  <a:gd name="connsiteX33" fmla="*/ 2178132 w 3078678"/>
                  <a:gd name="connsiteY33" fmla="*/ 1008661 h 1421838"/>
                  <a:gd name="connsiteX34" fmla="*/ 2283526 w 3078678"/>
                  <a:gd name="connsiteY34" fmla="*/ 1144485 h 1421838"/>
                  <a:gd name="connsiteX35" fmla="*/ 2342408 w 3078678"/>
                  <a:gd name="connsiteY35" fmla="*/ 1239734 h 1421838"/>
                  <a:gd name="connsiteX36" fmla="*/ 2421083 w 3078678"/>
                  <a:gd name="connsiteY36" fmla="*/ 1296143 h 1421838"/>
                  <a:gd name="connsiteX37" fmla="*/ 2425040 w 3078678"/>
                  <a:gd name="connsiteY37" fmla="*/ 1226375 h 1421838"/>
                  <a:gd name="connsiteX38" fmla="*/ 2354530 w 3078678"/>
                  <a:gd name="connsiteY38" fmla="*/ 1118012 h 1421838"/>
                  <a:gd name="connsiteX39" fmla="*/ 2320636 w 3078678"/>
                  <a:gd name="connsiteY39" fmla="*/ 953737 h 1421838"/>
                  <a:gd name="connsiteX40" fmla="*/ 2497035 w 3078678"/>
                  <a:gd name="connsiteY40" fmla="*/ 717963 h 1421838"/>
                  <a:gd name="connsiteX41" fmla="*/ 2598469 w 3078678"/>
                  <a:gd name="connsiteY41" fmla="*/ 752352 h 1421838"/>
                  <a:gd name="connsiteX42" fmla="*/ 2777341 w 3078678"/>
                  <a:gd name="connsiteY42" fmla="*/ 856261 h 1421838"/>
                  <a:gd name="connsiteX43" fmla="*/ 2805546 w 3078678"/>
                  <a:gd name="connsiteY43" fmla="*/ 909700 h 1421838"/>
                  <a:gd name="connsiteX44" fmla="*/ 2837955 w 3078678"/>
                  <a:gd name="connsiteY44" fmla="*/ 959674 h 1421838"/>
                  <a:gd name="connsiteX45" fmla="*/ 2885951 w 3078678"/>
                  <a:gd name="connsiteY45" fmla="*/ 920338 h 1421838"/>
                  <a:gd name="connsiteX46" fmla="*/ 2921083 w 3078678"/>
                  <a:gd name="connsiteY46" fmla="*/ 820387 h 1421838"/>
                  <a:gd name="connsiteX47" fmla="*/ 2812968 w 3078678"/>
                  <a:gd name="connsiteY47" fmla="*/ 792184 h 1421838"/>
                  <a:gd name="connsiteX48" fmla="*/ 2698915 w 3078678"/>
                  <a:gd name="connsiteY48" fmla="*/ 731817 h 1421838"/>
                  <a:gd name="connsiteX49" fmla="*/ 2607871 w 3078678"/>
                  <a:gd name="connsiteY49" fmla="*/ 651658 h 1421838"/>
                  <a:gd name="connsiteX50" fmla="*/ 2802577 w 3078678"/>
                  <a:gd name="connsiteY50" fmla="*/ 308759 h 1421838"/>
                  <a:gd name="connsiteX51" fmla="*/ 2980707 w 3078678"/>
                  <a:gd name="connsiteY51" fmla="*/ 356260 h 1421838"/>
                  <a:gd name="connsiteX52" fmla="*/ 3004457 w 3078678"/>
                  <a:gd name="connsiteY52" fmla="*/ 451263 h 1421838"/>
                  <a:gd name="connsiteX53" fmla="*/ 3075709 w 3078678"/>
                  <a:gd name="connsiteY53" fmla="*/ 380011 h 1421838"/>
                  <a:gd name="connsiteX54" fmla="*/ 3051959 w 3078678"/>
                  <a:gd name="connsiteY54" fmla="*/ 308759 h 1421838"/>
                  <a:gd name="connsiteX55" fmla="*/ 2933205 w 3078678"/>
                  <a:gd name="connsiteY55" fmla="*/ 261257 h 1421838"/>
                  <a:gd name="connsiteX56" fmla="*/ 2826327 w 3078678"/>
                  <a:gd name="connsiteY56" fmla="*/ 166255 h 1421838"/>
                  <a:gd name="connsiteX57" fmla="*/ 2897579 w 3078678"/>
                  <a:gd name="connsiteY57" fmla="*/ 11876 h 1421838"/>
                  <a:gd name="connsiteX58" fmla="*/ 2933205 w 3078678"/>
                  <a:gd name="connsiteY58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85751 w 3078678"/>
                  <a:gd name="connsiteY24" fmla="*/ 1328552 h 1421838"/>
                  <a:gd name="connsiteX25" fmla="*/ 1372837 w 3078678"/>
                  <a:gd name="connsiteY25" fmla="*/ 1108116 h 1421838"/>
                  <a:gd name="connsiteX26" fmla="*/ 1557646 w 3078678"/>
                  <a:gd name="connsiteY26" fmla="*/ 1111828 h 1421838"/>
                  <a:gd name="connsiteX27" fmla="*/ 1940379 w 3078678"/>
                  <a:gd name="connsiteY27" fmla="*/ 1110590 h 1421838"/>
                  <a:gd name="connsiteX28" fmla="*/ 1986890 w 3078678"/>
                  <a:gd name="connsiteY28" fmla="*/ 1244188 h 1421838"/>
                  <a:gd name="connsiteX29" fmla="*/ 1979963 w 3078678"/>
                  <a:gd name="connsiteY29" fmla="*/ 1402031 h 1421838"/>
                  <a:gd name="connsiteX30" fmla="*/ 2059627 w 3078678"/>
                  <a:gd name="connsiteY30" fmla="*/ 1402773 h 1421838"/>
                  <a:gd name="connsiteX31" fmla="*/ 2047256 w 3078678"/>
                  <a:gd name="connsiteY31" fmla="*/ 1249629 h 1421838"/>
                  <a:gd name="connsiteX32" fmla="*/ 2063585 w 3078678"/>
                  <a:gd name="connsiteY32" fmla="*/ 1102673 h 1421838"/>
                  <a:gd name="connsiteX33" fmla="*/ 2178132 w 3078678"/>
                  <a:gd name="connsiteY33" fmla="*/ 1008661 h 1421838"/>
                  <a:gd name="connsiteX34" fmla="*/ 2283526 w 3078678"/>
                  <a:gd name="connsiteY34" fmla="*/ 1144485 h 1421838"/>
                  <a:gd name="connsiteX35" fmla="*/ 2342408 w 3078678"/>
                  <a:gd name="connsiteY35" fmla="*/ 1239734 h 1421838"/>
                  <a:gd name="connsiteX36" fmla="*/ 2421083 w 3078678"/>
                  <a:gd name="connsiteY36" fmla="*/ 1296143 h 1421838"/>
                  <a:gd name="connsiteX37" fmla="*/ 2425040 w 3078678"/>
                  <a:gd name="connsiteY37" fmla="*/ 1226375 h 1421838"/>
                  <a:gd name="connsiteX38" fmla="*/ 2354530 w 3078678"/>
                  <a:gd name="connsiteY38" fmla="*/ 1118012 h 1421838"/>
                  <a:gd name="connsiteX39" fmla="*/ 2320636 w 3078678"/>
                  <a:gd name="connsiteY39" fmla="*/ 953737 h 1421838"/>
                  <a:gd name="connsiteX40" fmla="*/ 2497035 w 3078678"/>
                  <a:gd name="connsiteY40" fmla="*/ 717963 h 1421838"/>
                  <a:gd name="connsiteX41" fmla="*/ 2598469 w 3078678"/>
                  <a:gd name="connsiteY41" fmla="*/ 752352 h 1421838"/>
                  <a:gd name="connsiteX42" fmla="*/ 2777341 w 3078678"/>
                  <a:gd name="connsiteY42" fmla="*/ 856261 h 1421838"/>
                  <a:gd name="connsiteX43" fmla="*/ 2805546 w 3078678"/>
                  <a:gd name="connsiteY43" fmla="*/ 909700 h 1421838"/>
                  <a:gd name="connsiteX44" fmla="*/ 2837955 w 3078678"/>
                  <a:gd name="connsiteY44" fmla="*/ 959674 h 1421838"/>
                  <a:gd name="connsiteX45" fmla="*/ 2885951 w 3078678"/>
                  <a:gd name="connsiteY45" fmla="*/ 920338 h 1421838"/>
                  <a:gd name="connsiteX46" fmla="*/ 2921083 w 3078678"/>
                  <a:gd name="connsiteY46" fmla="*/ 820387 h 1421838"/>
                  <a:gd name="connsiteX47" fmla="*/ 2812968 w 3078678"/>
                  <a:gd name="connsiteY47" fmla="*/ 792184 h 1421838"/>
                  <a:gd name="connsiteX48" fmla="*/ 2698915 w 3078678"/>
                  <a:gd name="connsiteY48" fmla="*/ 731817 h 1421838"/>
                  <a:gd name="connsiteX49" fmla="*/ 2607871 w 3078678"/>
                  <a:gd name="connsiteY49" fmla="*/ 651658 h 1421838"/>
                  <a:gd name="connsiteX50" fmla="*/ 2802577 w 3078678"/>
                  <a:gd name="connsiteY50" fmla="*/ 308759 h 1421838"/>
                  <a:gd name="connsiteX51" fmla="*/ 2980707 w 3078678"/>
                  <a:gd name="connsiteY51" fmla="*/ 356260 h 1421838"/>
                  <a:gd name="connsiteX52" fmla="*/ 3004457 w 3078678"/>
                  <a:gd name="connsiteY52" fmla="*/ 451263 h 1421838"/>
                  <a:gd name="connsiteX53" fmla="*/ 3075709 w 3078678"/>
                  <a:gd name="connsiteY53" fmla="*/ 380011 h 1421838"/>
                  <a:gd name="connsiteX54" fmla="*/ 3051959 w 3078678"/>
                  <a:gd name="connsiteY54" fmla="*/ 308759 h 1421838"/>
                  <a:gd name="connsiteX55" fmla="*/ 2933205 w 3078678"/>
                  <a:gd name="connsiteY55" fmla="*/ 261257 h 1421838"/>
                  <a:gd name="connsiteX56" fmla="*/ 2826327 w 3078678"/>
                  <a:gd name="connsiteY56" fmla="*/ 166255 h 1421838"/>
                  <a:gd name="connsiteX57" fmla="*/ 2897579 w 3078678"/>
                  <a:gd name="connsiteY57" fmla="*/ 11876 h 1421838"/>
                  <a:gd name="connsiteX58" fmla="*/ 2933205 w 3078678"/>
                  <a:gd name="connsiteY58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72837 w 3078678"/>
                  <a:gd name="connsiteY25" fmla="*/ 1108116 h 1421838"/>
                  <a:gd name="connsiteX26" fmla="*/ 1557646 w 3078678"/>
                  <a:gd name="connsiteY26" fmla="*/ 1111828 h 1421838"/>
                  <a:gd name="connsiteX27" fmla="*/ 1940379 w 3078678"/>
                  <a:gd name="connsiteY27" fmla="*/ 1110590 h 1421838"/>
                  <a:gd name="connsiteX28" fmla="*/ 1986890 w 3078678"/>
                  <a:gd name="connsiteY28" fmla="*/ 1244188 h 1421838"/>
                  <a:gd name="connsiteX29" fmla="*/ 1979963 w 3078678"/>
                  <a:gd name="connsiteY29" fmla="*/ 1402031 h 1421838"/>
                  <a:gd name="connsiteX30" fmla="*/ 2059627 w 3078678"/>
                  <a:gd name="connsiteY30" fmla="*/ 1402773 h 1421838"/>
                  <a:gd name="connsiteX31" fmla="*/ 2047256 w 3078678"/>
                  <a:gd name="connsiteY31" fmla="*/ 1249629 h 1421838"/>
                  <a:gd name="connsiteX32" fmla="*/ 2063585 w 3078678"/>
                  <a:gd name="connsiteY32" fmla="*/ 1102673 h 1421838"/>
                  <a:gd name="connsiteX33" fmla="*/ 2178132 w 3078678"/>
                  <a:gd name="connsiteY33" fmla="*/ 1008661 h 1421838"/>
                  <a:gd name="connsiteX34" fmla="*/ 2283526 w 3078678"/>
                  <a:gd name="connsiteY34" fmla="*/ 1144485 h 1421838"/>
                  <a:gd name="connsiteX35" fmla="*/ 2342408 w 3078678"/>
                  <a:gd name="connsiteY35" fmla="*/ 1239734 h 1421838"/>
                  <a:gd name="connsiteX36" fmla="*/ 2421083 w 3078678"/>
                  <a:gd name="connsiteY36" fmla="*/ 1296143 h 1421838"/>
                  <a:gd name="connsiteX37" fmla="*/ 2425040 w 3078678"/>
                  <a:gd name="connsiteY37" fmla="*/ 1226375 h 1421838"/>
                  <a:gd name="connsiteX38" fmla="*/ 2354530 w 3078678"/>
                  <a:gd name="connsiteY38" fmla="*/ 1118012 h 1421838"/>
                  <a:gd name="connsiteX39" fmla="*/ 2320636 w 3078678"/>
                  <a:gd name="connsiteY39" fmla="*/ 953737 h 1421838"/>
                  <a:gd name="connsiteX40" fmla="*/ 2497035 w 3078678"/>
                  <a:gd name="connsiteY40" fmla="*/ 717963 h 1421838"/>
                  <a:gd name="connsiteX41" fmla="*/ 2598469 w 3078678"/>
                  <a:gd name="connsiteY41" fmla="*/ 752352 h 1421838"/>
                  <a:gd name="connsiteX42" fmla="*/ 2777341 w 3078678"/>
                  <a:gd name="connsiteY42" fmla="*/ 856261 h 1421838"/>
                  <a:gd name="connsiteX43" fmla="*/ 2805546 w 3078678"/>
                  <a:gd name="connsiteY43" fmla="*/ 909700 h 1421838"/>
                  <a:gd name="connsiteX44" fmla="*/ 2837955 w 3078678"/>
                  <a:gd name="connsiteY44" fmla="*/ 959674 h 1421838"/>
                  <a:gd name="connsiteX45" fmla="*/ 2885951 w 3078678"/>
                  <a:gd name="connsiteY45" fmla="*/ 920338 h 1421838"/>
                  <a:gd name="connsiteX46" fmla="*/ 2921083 w 3078678"/>
                  <a:gd name="connsiteY46" fmla="*/ 820387 h 1421838"/>
                  <a:gd name="connsiteX47" fmla="*/ 2812968 w 3078678"/>
                  <a:gd name="connsiteY47" fmla="*/ 792184 h 1421838"/>
                  <a:gd name="connsiteX48" fmla="*/ 2698915 w 3078678"/>
                  <a:gd name="connsiteY48" fmla="*/ 731817 h 1421838"/>
                  <a:gd name="connsiteX49" fmla="*/ 2607871 w 3078678"/>
                  <a:gd name="connsiteY49" fmla="*/ 651658 h 1421838"/>
                  <a:gd name="connsiteX50" fmla="*/ 2802577 w 3078678"/>
                  <a:gd name="connsiteY50" fmla="*/ 308759 h 1421838"/>
                  <a:gd name="connsiteX51" fmla="*/ 2980707 w 3078678"/>
                  <a:gd name="connsiteY51" fmla="*/ 356260 h 1421838"/>
                  <a:gd name="connsiteX52" fmla="*/ 3004457 w 3078678"/>
                  <a:gd name="connsiteY52" fmla="*/ 451263 h 1421838"/>
                  <a:gd name="connsiteX53" fmla="*/ 3075709 w 3078678"/>
                  <a:gd name="connsiteY53" fmla="*/ 380011 h 1421838"/>
                  <a:gd name="connsiteX54" fmla="*/ 3051959 w 3078678"/>
                  <a:gd name="connsiteY54" fmla="*/ 308759 h 1421838"/>
                  <a:gd name="connsiteX55" fmla="*/ 2933205 w 3078678"/>
                  <a:gd name="connsiteY55" fmla="*/ 261257 h 1421838"/>
                  <a:gd name="connsiteX56" fmla="*/ 2826327 w 3078678"/>
                  <a:gd name="connsiteY56" fmla="*/ 166255 h 1421838"/>
                  <a:gd name="connsiteX57" fmla="*/ 2897579 w 3078678"/>
                  <a:gd name="connsiteY57" fmla="*/ 11876 h 1421838"/>
                  <a:gd name="connsiteX58" fmla="*/ 2933205 w 3078678"/>
                  <a:gd name="connsiteY58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802577 w 3078678"/>
                  <a:gd name="connsiteY51" fmla="*/ 308759 h 1421838"/>
                  <a:gd name="connsiteX52" fmla="*/ 2980707 w 3078678"/>
                  <a:gd name="connsiteY52" fmla="*/ 356260 h 1421838"/>
                  <a:gd name="connsiteX53" fmla="*/ 3004457 w 3078678"/>
                  <a:gd name="connsiteY53" fmla="*/ 451263 h 1421838"/>
                  <a:gd name="connsiteX54" fmla="*/ 3075709 w 3078678"/>
                  <a:gd name="connsiteY54" fmla="*/ 380011 h 1421838"/>
                  <a:gd name="connsiteX55" fmla="*/ 3051959 w 3078678"/>
                  <a:gd name="connsiteY55" fmla="*/ 308759 h 1421838"/>
                  <a:gd name="connsiteX56" fmla="*/ 2933205 w 3078678"/>
                  <a:gd name="connsiteY56" fmla="*/ 261257 h 1421838"/>
                  <a:gd name="connsiteX57" fmla="*/ 2826327 w 3078678"/>
                  <a:gd name="connsiteY57" fmla="*/ 166255 h 1421838"/>
                  <a:gd name="connsiteX58" fmla="*/ 2897579 w 3078678"/>
                  <a:gd name="connsiteY58" fmla="*/ 11876 h 1421838"/>
                  <a:gd name="connsiteX59" fmla="*/ 2933205 w 3078678"/>
                  <a:gd name="connsiteY59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828801 w 3078678"/>
                  <a:gd name="connsiteY51" fmla="*/ 441366 h 1421838"/>
                  <a:gd name="connsiteX52" fmla="*/ 2802577 w 3078678"/>
                  <a:gd name="connsiteY52" fmla="*/ 308759 h 1421838"/>
                  <a:gd name="connsiteX53" fmla="*/ 2980707 w 3078678"/>
                  <a:gd name="connsiteY53" fmla="*/ 356260 h 1421838"/>
                  <a:gd name="connsiteX54" fmla="*/ 3004457 w 3078678"/>
                  <a:gd name="connsiteY54" fmla="*/ 451263 h 1421838"/>
                  <a:gd name="connsiteX55" fmla="*/ 3075709 w 3078678"/>
                  <a:gd name="connsiteY55" fmla="*/ 380011 h 1421838"/>
                  <a:gd name="connsiteX56" fmla="*/ 3051959 w 3078678"/>
                  <a:gd name="connsiteY56" fmla="*/ 308759 h 1421838"/>
                  <a:gd name="connsiteX57" fmla="*/ 2933205 w 3078678"/>
                  <a:gd name="connsiteY57" fmla="*/ 261257 h 1421838"/>
                  <a:gd name="connsiteX58" fmla="*/ 2826327 w 3078678"/>
                  <a:gd name="connsiteY58" fmla="*/ 166255 h 1421838"/>
                  <a:gd name="connsiteX59" fmla="*/ 2897579 w 3078678"/>
                  <a:gd name="connsiteY59" fmla="*/ 11876 h 1421838"/>
                  <a:gd name="connsiteX60" fmla="*/ 2933205 w 3078678"/>
                  <a:gd name="connsiteY60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706337 w 3078678"/>
                  <a:gd name="connsiteY51" fmla="*/ 435924 h 1421838"/>
                  <a:gd name="connsiteX52" fmla="*/ 2828801 w 3078678"/>
                  <a:gd name="connsiteY52" fmla="*/ 441366 h 1421838"/>
                  <a:gd name="connsiteX53" fmla="*/ 2802577 w 3078678"/>
                  <a:gd name="connsiteY53" fmla="*/ 308759 h 1421838"/>
                  <a:gd name="connsiteX54" fmla="*/ 2980707 w 3078678"/>
                  <a:gd name="connsiteY54" fmla="*/ 356260 h 1421838"/>
                  <a:gd name="connsiteX55" fmla="*/ 3004457 w 3078678"/>
                  <a:gd name="connsiteY55" fmla="*/ 451263 h 1421838"/>
                  <a:gd name="connsiteX56" fmla="*/ 3075709 w 3078678"/>
                  <a:gd name="connsiteY56" fmla="*/ 380011 h 1421838"/>
                  <a:gd name="connsiteX57" fmla="*/ 3051959 w 3078678"/>
                  <a:gd name="connsiteY57" fmla="*/ 308759 h 1421838"/>
                  <a:gd name="connsiteX58" fmla="*/ 2933205 w 3078678"/>
                  <a:gd name="connsiteY58" fmla="*/ 261257 h 1421838"/>
                  <a:gd name="connsiteX59" fmla="*/ 2826327 w 3078678"/>
                  <a:gd name="connsiteY59" fmla="*/ 166255 h 1421838"/>
                  <a:gd name="connsiteX60" fmla="*/ 2897579 w 3078678"/>
                  <a:gd name="connsiteY60" fmla="*/ 11876 h 1421838"/>
                  <a:gd name="connsiteX61" fmla="*/ 2933205 w 3078678"/>
                  <a:gd name="connsiteY61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706337 w 3078678"/>
                  <a:gd name="connsiteY51" fmla="*/ 435924 h 1421838"/>
                  <a:gd name="connsiteX52" fmla="*/ 2828801 w 3078678"/>
                  <a:gd name="connsiteY52" fmla="*/ 441366 h 1421838"/>
                  <a:gd name="connsiteX53" fmla="*/ 2771651 w 3078678"/>
                  <a:gd name="connsiteY53" fmla="*/ 378774 h 1421838"/>
                  <a:gd name="connsiteX54" fmla="*/ 2802577 w 3078678"/>
                  <a:gd name="connsiteY54" fmla="*/ 308759 h 1421838"/>
                  <a:gd name="connsiteX55" fmla="*/ 2980707 w 3078678"/>
                  <a:gd name="connsiteY55" fmla="*/ 356260 h 1421838"/>
                  <a:gd name="connsiteX56" fmla="*/ 3004457 w 3078678"/>
                  <a:gd name="connsiteY56" fmla="*/ 451263 h 1421838"/>
                  <a:gd name="connsiteX57" fmla="*/ 3075709 w 3078678"/>
                  <a:gd name="connsiteY57" fmla="*/ 380011 h 1421838"/>
                  <a:gd name="connsiteX58" fmla="*/ 3051959 w 3078678"/>
                  <a:gd name="connsiteY58" fmla="*/ 308759 h 1421838"/>
                  <a:gd name="connsiteX59" fmla="*/ 2933205 w 3078678"/>
                  <a:gd name="connsiteY59" fmla="*/ 261257 h 1421838"/>
                  <a:gd name="connsiteX60" fmla="*/ 2826327 w 3078678"/>
                  <a:gd name="connsiteY60" fmla="*/ 166255 h 1421838"/>
                  <a:gd name="connsiteX61" fmla="*/ 2897579 w 3078678"/>
                  <a:gd name="connsiteY61" fmla="*/ 11876 h 1421838"/>
                  <a:gd name="connsiteX62" fmla="*/ 2933205 w 3078678"/>
                  <a:gd name="connsiteY62" fmla="*/ 23751 h 1421838"/>
                  <a:gd name="connsiteX0" fmla="*/ 0 w 3078678"/>
                  <a:gd name="connsiteY0" fmla="*/ 0 h 1421838"/>
                  <a:gd name="connsiteX1" fmla="*/ 190005 w 3078678"/>
                  <a:gd name="connsiteY1" fmla="*/ 71252 h 1421838"/>
                  <a:gd name="connsiteX2" fmla="*/ 320634 w 3078678"/>
                  <a:gd name="connsiteY2" fmla="*/ 249382 h 1421838"/>
                  <a:gd name="connsiteX3" fmla="*/ 59377 w 3078678"/>
                  <a:gd name="connsiteY3" fmla="*/ 368135 h 1421838"/>
                  <a:gd name="connsiteX4" fmla="*/ 118753 w 3078678"/>
                  <a:gd name="connsiteY4" fmla="*/ 451263 h 1421838"/>
                  <a:gd name="connsiteX5" fmla="*/ 332509 w 3078678"/>
                  <a:gd name="connsiteY5" fmla="*/ 332509 h 1421838"/>
                  <a:gd name="connsiteX6" fmla="*/ 439387 w 3078678"/>
                  <a:gd name="connsiteY6" fmla="*/ 463138 h 1421838"/>
                  <a:gd name="connsiteX7" fmla="*/ 550718 w 3078678"/>
                  <a:gd name="connsiteY7" fmla="*/ 556903 h 1421838"/>
                  <a:gd name="connsiteX8" fmla="*/ 480951 w 3078678"/>
                  <a:gd name="connsiteY8" fmla="*/ 668234 h 1421838"/>
                  <a:gd name="connsiteX9" fmla="*/ 334488 w 3078678"/>
                  <a:gd name="connsiteY9" fmla="*/ 854529 h 1421838"/>
                  <a:gd name="connsiteX10" fmla="*/ 442109 w 3078678"/>
                  <a:gd name="connsiteY10" fmla="*/ 914895 h 1421838"/>
                  <a:gd name="connsiteX11" fmla="*/ 650175 w 3078678"/>
                  <a:gd name="connsiteY11" fmla="*/ 671203 h 1421838"/>
                  <a:gd name="connsiteX12" fmla="*/ 775113 w 3078678"/>
                  <a:gd name="connsiteY12" fmla="*/ 747898 h 1421838"/>
                  <a:gd name="connsiteX13" fmla="*/ 682336 w 3078678"/>
                  <a:gd name="connsiteY13" fmla="*/ 885948 h 1421838"/>
                  <a:gd name="connsiteX14" fmla="*/ 741466 w 3078678"/>
                  <a:gd name="connsiteY14" fmla="*/ 921574 h 1421838"/>
                  <a:gd name="connsiteX15" fmla="*/ 836221 w 3078678"/>
                  <a:gd name="connsiteY15" fmla="*/ 804554 h 1421838"/>
                  <a:gd name="connsiteX16" fmla="*/ 996043 w 3078678"/>
                  <a:gd name="connsiteY16" fmla="*/ 954974 h 1421838"/>
                  <a:gd name="connsiteX17" fmla="*/ 1034638 w 3078678"/>
                  <a:gd name="connsiteY17" fmla="*/ 1057400 h 1421838"/>
                  <a:gd name="connsiteX18" fmla="*/ 972787 w 3078678"/>
                  <a:gd name="connsiteY18" fmla="*/ 1154380 h 1421838"/>
                  <a:gd name="connsiteX19" fmla="*/ 925781 w 3078678"/>
                  <a:gd name="connsiteY19" fmla="*/ 1255074 h 1421838"/>
                  <a:gd name="connsiteX20" fmla="*/ 1044781 w 3078678"/>
                  <a:gd name="connsiteY20" fmla="*/ 1282288 h 1421838"/>
                  <a:gd name="connsiteX21" fmla="*/ 1076449 w 3078678"/>
                  <a:gd name="connsiteY21" fmla="*/ 1185554 h 1421838"/>
                  <a:gd name="connsiteX22" fmla="*/ 1132113 w 3078678"/>
                  <a:gd name="connsiteY22" fmla="*/ 1054183 h 1421838"/>
                  <a:gd name="connsiteX23" fmla="*/ 1268928 w 3078678"/>
                  <a:gd name="connsiteY23" fmla="*/ 1088076 h 1421838"/>
                  <a:gd name="connsiteX24" fmla="*/ 1263980 w 3078678"/>
                  <a:gd name="connsiteY24" fmla="*/ 1238745 h 1421838"/>
                  <a:gd name="connsiteX25" fmla="*/ 1323851 w 3078678"/>
                  <a:gd name="connsiteY25" fmla="*/ 1230581 h 1421838"/>
                  <a:gd name="connsiteX26" fmla="*/ 1372837 w 3078678"/>
                  <a:gd name="connsiteY26" fmla="*/ 1108116 h 1421838"/>
                  <a:gd name="connsiteX27" fmla="*/ 1557646 w 3078678"/>
                  <a:gd name="connsiteY27" fmla="*/ 1111828 h 1421838"/>
                  <a:gd name="connsiteX28" fmla="*/ 1940379 w 3078678"/>
                  <a:gd name="connsiteY28" fmla="*/ 1110590 h 1421838"/>
                  <a:gd name="connsiteX29" fmla="*/ 1986890 w 3078678"/>
                  <a:gd name="connsiteY29" fmla="*/ 1244188 h 1421838"/>
                  <a:gd name="connsiteX30" fmla="*/ 1979963 w 3078678"/>
                  <a:gd name="connsiteY30" fmla="*/ 1402031 h 1421838"/>
                  <a:gd name="connsiteX31" fmla="*/ 2059627 w 3078678"/>
                  <a:gd name="connsiteY31" fmla="*/ 1402773 h 1421838"/>
                  <a:gd name="connsiteX32" fmla="*/ 2047256 w 3078678"/>
                  <a:gd name="connsiteY32" fmla="*/ 1249629 h 1421838"/>
                  <a:gd name="connsiteX33" fmla="*/ 2063585 w 3078678"/>
                  <a:gd name="connsiteY33" fmla="*/ 1102673 h 1421838"/>
                  <a:gd name="connsiteX34" fmla="*/ 2178132 w 3078678"/>
                  <a:gd name="connsiteY34" fmla="*/ 1008661 h 1421838"/>
                  <a:gd name="connsiteX35" fmla="*/ 2283526 w 3078678"/>
                  <a:gd name="connsiteY35" fmla="*/ 1144485 h 1421838"/>
                  <a:gd name="connsiteX36" fmla="*/ 2342408 w 3078678"/>
                  <a:gd name="connsiteY36" fmla="*/ 1239734 h 1421838"/>
                  <a:gd name="connsiteX37" fmla="*/ 2421083 w 3078678"/>
                  <a:gd name="connsiteY37" fmla="*/ 1296143 h 1421838"/>
                  <a:gd name="connsiteX38" fmla="*/ 2425040 w 3078678"/>
                  <a:gd name="connsiteY38" fmla="*/ 1226375 h 1421838"/>
                  <a:gd name="connsiteX39" fmla="*/ 2354530 w 3078678"/>
                  <a:gd name="connsiteY39" fmla="*/ 1118012 h 1421838"/>
                  <a:gd name="connsiteX40" fmla="*/ 2320636 w 3078678"/>
                  <a:gd name="connsiteY40" fmla="*/ 953737 h 1421838"/>
                  <a:gd name="connsiteX41" fmla="*/ 2497035 w 3078678"/>
                  <a:gd name="connsiteY41" fmla="*/ 717963 h 1421838"/>
                  <a:gd name="connsiteX42" fmla="*/ 2598469 w 3078678"/>
                  <a:gd name="connsiteY42" fmla="*/ 752352 h 1421838"/>
                  <a:gd name="connsiteX43" fmla="*/ 2777341 w 3078678"/>
                  <a:gd name="connsiteY43" fmla="*/ 856261 h 1421838"/>
                  <a:gd name="connsiteX44" fmla="*/ 2805546 w 3078678"/>
                  <a:gd name="connsiteY44" fmla="*/ 909700 h 1421838"/>
                  <a:gd name="connsiteX45" fmla="*/ 2837955 w 3078678"/>
                  <a:gd name="connsiteY45" fmla="*/ 959674 h 1421838"/>
                  <a:gd name="connsiteX46" fmla="*/ 2885951 w 3078678"/>
                  <a:gd name="connsiteY46" fmla="*/ 920338 h 1421838"/>
                  <a:gd name="connsiteX47" fmla="*/ 2921083 w 3078678"/>
                  <a:gd name="connsiteY47" fmla="*/ 820387 h 1421838"/>
                  <a:gd name="connsiteX48" fmla="*/ 2812968 w 3078678"/>
                  <a:gd name="connsiteY48" fmla="*/ 792184 h 1421838"/>
                  <a:gd name="connsiteX49" fmla="*/ 2698915 w 3078678"/>
                  <a:gd name="connsiteY49" fmla="*/ 731817 h 1421838"/>
                  <a:gd name="connsiteX50" fmla="*/ 2607871 w 3078678"/>
                  <a:gd name="connsiteY50" fmla="*/ 651658 h 1421838"/>
                  <a:gd name="connsiteX51" fmla="*/ 2706337 w 3078678"/>
                  <a:gd name="connsiteY51" fmla="*/ 435924 h 1421838"/>
                  <a:gd name="connsiteX52" fmla="*/ 2798866 w 3078678"/>
                  <a:gd name="connsiteY52" fmla="*/ 487631 h 1421838"/>
                  <a:gd name="connsiteX53" fmla="*/ 2828801 w 3078678"/>
                  <a:gd name="connsiteY53" fmla="*/ 441366 h 1421838"/>
                  <a:gd name="connsiteX54" fmla="*/ 2771651 w 3078678"/>
                  <a:gd name="connsiteY54" fmla="*/ 378774 h 1421838"/>
                  <a:gd name="connsiteX55" fmla="*/ 2802577 w 3078678"/>
                  <a:gd name="connsiteY55" fmla="*/ 308759 h 1421838"/>
                  <a:gd name="connsiteX56" fmla="*/ 2980707 w 3078678"/>
                  <a:gd name="connsiteY56" fmla="*/ 356260 h 1421838"/>
                  <a:gd name="connsiteX57" fmla="*/ 3004457 w 3078678"/>
                  <a:gd name="connsiteY57" fmla="*/ 451263 h 1421838"/>
                  <a:gd name="connsiteX58" fmla="*/ 3075709 w 3078678"/>
                  <a:gd name="connsiteY58" fmla="*/ 380011 h 1421838"/>
                  <a:gd name="connsiteX59" fmla="*/ 3051959 w 3078678"/>
                  <a:gd name="connsiteY59" fmla="*/ 308759 h 1421838"/>
                  <a:gd name="connsiteX60" fmla="*/ 2933205 w 3078678"/>
                  <a:gd name="connsiteY60" fmla="*/ 261257 h 1421838"/>
                  <a:gd name="connsiteX61" fmla="*/ 2826327 w 3078678"/>
                  <a:gd name="connsiteY61" fmla="*/ 166255 h 1421838"/>
                  <a:gd name="connsiteX62" fmla="*/ 2897579 w 3078678"/>
                  <a:gd name="connsiteY62" fmla="*/ 11876 h 1421838"/>
                  <a:gd name="connsiteX63" fmla="*/ 2933205 w 3078678"/>
                  <a:gd name="connsiteY63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3004457 w 3077461"/>
                  <a:gd name="connsiteY57" fmla="*/ 451263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3004457 w 3077461"/>
                  <a:gd name="connsiteY57" fmla="*/ 451263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3004457 w 3077461"/>
                  <a:gd name="connsiteY57" fmla="*/ 451263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7461"/>
                  <a:gd name="connsiteY0" fmla="*/ 0 h 1421838"/>
                  <a:gd name="connsiteX1" fmla="*/ 190005 w 3077461"/>
                  <a:gd name="connsiteY1" fmla="*/ 71252 h 1421838"/>
                  <a:gd name="connsiteX2" fmla="*/ 320634 w 3077461"/>
                  <a:gd name="connsiteY2" fmla="*/ 249382 h 1421838"/>
                  <a:gd name="connsiteX3" fmla="*/ 59377 w 3077461"/>
                  <a:gd name="connsiteY3" fmla="*/ 368135 h 1421838"/>
                  <a:gd name="connsiteX4" fmla="*/ 118753 w 3077461"/>
                  <a:gd name="connsiteY4" fmla="*/ 451263 h 1421838"/>
                  <a:gd name="connsiteX5" fmla="*/ 332509 w 3077461"/>
                  <a:gd name="connsiteY5" fmla="*/ 332509 h 1421838"/>
                  <a:gd name="connsiteX6" fmla="*/ 439387 w 3077461"/>
                  <a:gd name="connsiteY6" fmla="*/ 463138 h 1421838"/>
                  <a:gd name="connsiteX7" fmla="*/ 550718 w 3077461"/>
                  <a:gd name="connsiteY7" fmla="*/ 556903 h 1421838"/>
                  <a:gd name="connsiteX8" fmla="*/ 480951 w 3077461"/>
                  <a:gd name="connsiteY8" fmla="*/ 668234 h 1421838"/>
                  <a:gd name="connsiteX9" fmla="*/ 334488 w 3077461"/>
                  <a:gd name="connsiteY9" fmla="*/ 854529 h 1421838"/>
                  <a:gd name="connsiteX10" fmla="*/ 442109 w 3077461"/>
                  <a:gd name="connsiteY10" fmla="*/ 914895 h 1421838"/>
                  <a:gd name="connsiteX11" fmla="*/ 650175 w 3077461"/>
                  <a:gd name="connsiteY11" fmla="*/ 671203 h 1421838"/>
                  <a:gd name="connsiteX12" fmla="*/ 775113 w 3077461"/>
                  <a:gd name="connsiteY12" fmla="*/ 747898 h 1421838"/>
                  <a:gd name="connsiteX13" fmla="*/ 682336 w 3077461"/>
                  <a:gd name="connsiteY13" fmla="*/ 885948 h 1421838"/>
                  <a:gd name="connsiteX14" fmla="*/ 741466 w 3077461"/>
                  <a:gd name="connsiteY14" fmla="*/ 921574 h 1421838"/>
                  <a:gd name="connsiteX15" fmla="*/ 836221 w 3077461"/>
                  <a:gd name="connsiteY15" fmla="*/ 804554 h 1421838"/>
                  <a:gd name="connsiteX16" fmla="*/ 996043 w 3077461"/>
                  <a:gd name="connsiteY16" fmla="*/ 954974 h 1421838"/>
                  <a:gd name="connsiteX17" fmla="*/ 1034638 w 3077461"/>
                  <a:gd name="connsiteY17" fmla="*/ 1057400 h 1421838"/>
                  <a:gd name="connsiteX18" fmla="*/ 972787 w 3077461"/>
                  <a:gd name="connsiteY18" fmla="*/ 1154380 h 1421838"/>
                  <a:gd name="connsiteX19" fmla="*/ 925781 w 3077461"/>
                  <a:gd name="connsiteY19" fmla="*/ 1255074 h 1421838"/>
                  <a:gd name="connsiteX20" fmla="*/ 1044781 w 3077461"/>
                  <a:gd name="connsiteY20" fmla="*/ 1282288 h 1421838"/>
                  <a:gd name="connsiteX21" fmla="*/ 1076449 w 3077461"/>
                  <a:gd name="connsiteY21" fmla="*/ 1185554 h 1421838"/>
                  <a:gd name="connsiteX22" fmla="*/ 1132113 w 3077461"/>
                  <a:gd name="connsiteY22" fmla="*/ 1054183 h 1421838"/>
                  <a:gd name="connsiteX23" fmla="*/ 1268928 w 3077461"/>
                  <a:gd name="connsiteY23" fmla="*/ 1088076 h 1421838"/>
                  <a:gd name="connsiteX24" fmla="*/ 1263980 w 3077461"/>
                  <a:gd name="connsiteY24" fmla="*/ 1238745 h 1421838"/>
                  <a:gd name="connsiteX25" fmla="*/ 1323851 w 3077461"/>
                  <a:gd name="connsiteY25" fmla="*/ 1230581 h 1421838"/>
                  <a:gd name="connsiteX26" fmla="*/ 1372837 w 3077461"/>
                  <a:gd name="connsiteY26" fmla="*/ 1108116 h 1421838"/>
                  <a:gd name="connsiteX27" fmla="*/ 1557646 w 3077461"/>
                  <a:gd name="connsiteY27" fmla="*/ 1111828 h 1421838"/>
                  <a:gd name="connsiteX28" fmla="*/ 1940379 w 3077461"/>
                  <a:gd name="connsiteY28" fmla="*/ 1110590 h 1421838"/>
                  <a:gd name="connsiteX29" fmla="*/ 1986890 w 3077461"/>
                  <a:gd name="connsiteY29" fmla="*/ 1244188 h 1421838"/>
                  <a:gd name="connsiteX30" fmla="*/ 1979963 w 3077461"/>
                  <a:gd name="connsiteY30" fmla="*/ 1402031 h 1421838"/>
                  <a:gd name="connsiteX31" fmla="*/ 2059627 w 3077461"/>
                  <a:gd name="connsiteY31" fmla="*/ 1402773 h 1421838"/>
                  <a:gd name="connsiteX32" fmla="*/ 2047256 w 3077461"/>
                  <a:gd name="connsiteY32" fmla="*/ 1249629 h 1421838"/>
                  <a:gd name="connsiteX33" fmla="*/ 2063585 w 3077461"/>
                  <a:gd name="connsiteY33" fmla="*/ 1102673 h 1421838"/>
                  <a:gd name="connsiteX34" fmla="*/ 2178132 w 3077461"/>
                  <a:gd name="connsiteY34" fmla="*/ 1008661 h 1421838"/>
                  <a:gd name="connsiteX35" fmla="*/ 2283526 w 3077461"/>
                  <a:gd name="connsiteY35" fmla="*/ 1144485 h 1421838"/>
                  <a:gd name="connsiteX36" fmla="*/ 2342408 w 3077461"/>
                  <a:gd name="connsiteY36" fmla="*/ 1239734 h 1421838"/>
                  <a:gd name="connsiteX37" fmla="*/ 2421083 w 3077461"/>
                  <a:gd name="connsiteY37" fmla="*/ 1296143 h 1421838"/>
                  <a:gd name="connsiteX38" fmla="*/ 2425040 w 3077461"/>
                  <a:gd name="connsiteY38" fmla="*/ 1226375 h 1421838"/>
                  <a:gd name="connsiteX39" fmla="*/ 2354530 w 3077461"/>
                  <a:gd name="connsiteY39" fmla="*/ 1118012 h 1421838"/>
                  <a:gd name="connsiteX40" fmla="*/ 2320636 w 3077461"/>
                  <a:gd name="connsiteY40" fmla="*/ 953737 h 1421838"/>
                  <a:gd name="connsiteX41" fmla="*/ 2497035 w 3077461"/>
                  <a:gd name="connsiteY41" fmla="*/ 717963 h 1421838"/>
                  <a:gd name="connsiteX42" fmla="*/ 2598469 w 3077461"/>
                  <a:gd name="connsiteY42" fmla="*/ 752352 h 1421838"/>
                  <a:gd name="connsiteX43" fmla="*/ 2777341 w 3077461"/>
                  <a:gd name="connsiteY43" fmla="*/ 856261 h 1421838"/>
                  <a:gd name="connsiteX44" fmla="*/ 2805546 w 3077461"/>
                  <a:gd name="connsiteY44" fmla="*/ 909700 h 1421838"/>
                  <a:gd name="connsiteX45" fmla="*/ 2837955 w 3077461"/>
                  <a:gd name="connsiteY45" fmla="*/ 959674 h 1421838"/>
                  <a:gd name="connsiteX46" fmla="*/ 2885951 w 3077461"/>
                  <a:gd name="connsiteY46" fmla="*/ 920338 h 1421838"/>
                  <a:gd name="connsiteX47" fmla="*/ 2921083 w 3077461"/>
                  <a:gd name="connsiteY47" fmla="*/ 820387 h 1421838"/>
                  <a:gd name="connsiteX48" fmla="*/ 2812968 w 3077461"/>
                  <a:gd name="connsiteY48" fmla="*/ 792184 h 1421838"/>
                  <a:gd name="connsiteX49" fmla="*/ 2698915 w 3077461"/>
                  <a:gd name="connsiteY49" fmla="*/ 731817 h 1421838"/>
                  <a:gd name="connsiteX50" fmla="*/ 2607871 w 3077461"/>
                  <a:gd name="connsiteY50" fmla="*/ 651658 h 1421838"/>
                  <a:gd name="connsiteX51" fmla="*/ 2706337 w 3077461"/>
                  <a:gd name="connsiteY51" fmla="*/ 435924 h 1421838"/>
                  <a:gd name="connsiteX52" fmla="*/ 2798866 w 3077461"/>
                  <a:gd name="connsiteY52" fmla="*/ 487631 h 1421838"/>
                  <a:gd name="connsiteX53" fmla="*/ 2828801 w 3077461"/>
                  <a:gd name="connsiteY53" fmla="*/ 441366 h 1421838"/>
                  <a:gd name="connsiteX54" fmla="*/ 2771651 w 3077461"/>
                  <a:gd name="connsiteY54" fmla="*/ 378774 h 1421838"/>
                  <a:gd name="connsiteX55" fmla="*/ 2802577 w 3077461"/>
                  <a:gd name="connsiteY55" fmla="*/ 308759 h 1421838"/>
                  <a:gd name="connsiteX56" fmla="*/ 2980707 w 3077461"/>
                  <a:gd name="connsiteY56" fmla="*/ 356260 h 1421838"/>
                  <a:gd name="connsiteX57" fmla="*/ 2987788 w 3077461"/>
                  <a:gd name="connsiteY57" fmla="*/ 427450 h 1421838"/>
                  <a:gd name="connsiteX58" fmla="*/ 3022023 w 3077461"/>
                  <a:gd name="connsiteY58" fmla="*/ 425038 h 1421838"/>
                  <a:gd name="connsiteX59" fmla="*/ 3075709 w 3077461"/>
                  <a:gd name="connsiteY59" fmla="*/ 380011 h 1421838"/>
                  <a:gd name="connsiteX60" fmla="*/ 3051959 w 3077461"/>
                  <a:gd name="connsiteY60" fmla="*/ 308759 h 1421838"/>
                  <a:gd name="connsiteX61" fmla="*/ 2933205 w 3077461"/>
                  <a:gd name="connsiteY61" fmla="*/ 261257 h 1421838"/>
                  <a:gd name="connsiteX62" fmla="*/ 2826327 w 3077461"/>
                  <a:gd name="connsiteY62" fmla="*/ 166255 h 1421838"/>
                  <a:gd name="connsiteX63" fmla="*/ 2897579 w 3077461"/>
                  <a:gd name="connsiteY63" fmla="*/ 11876 h 1421838"/>
                  <a:gd name="connsiteX64" fmla="*/ 2933205 w 3077461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80707 w 3076373"/>
                  <a:gd name="connsiteY56" fmla="*/ 356260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80707 w 3076373"/>
                  <a:gd name="connsiteY56" fmla="*/ 356260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80707 w 3076373"/>
                  <a:gd name="connsiteY56" fmla="*/ 356260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61657 w 3076373"/>
                  <a:gd name="connsiteY56" fmla="*/ 368167 h 1421838"/>
                  <a:gd name="connsiteX57" fmla="*/ 2987788 w 3076373"/>
                  <a:gd name="connsiteY57" fmla="*/ 427450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  <a:gd name="connsiteX0" fmla="*/ 0 w 3076373"/>
                  <a:gd name="connsiteY0" fmla="*/ 0 h 1421838"/>
                  <a:gd name="connsiteX1" fmla="*/ 190005 w 3076373"/>
                  <a:gd name="connsiteY1" fmla="*/ 71252 h 1421838"/>
                  <a:gd name="connsiteX2" fmla="*/ 320634 w 3076373"/>
                  <a:gd name="connsiteY2" fmla="*/ 249382 h 1421838"/>
                  <a:gd name="connsiteX3" fmla="*/ 59377 w 3076373"/>
                  <a:gd name="connsiteY3" fmla="*/ 368135 h 1421838"/>
                  <a:gd name="connsiteX4" fmla="*/ 118753 w 3076373"/>
                  <a:gd name="connsiteY4" fmla="*/ 451263 h 1421838"/>
                  <a:gd name="connsiteX5" fmla="*/ 332509 w 3076373"/>
                  <a:gd name="connsiteY5" fmla="*/ 332509 h 1421838"/>
                  <a:gd name="connsiteX6" fmla="*/ 439387 w 3076373"/>
                  <a:gd name="connsiteY6" fmla="*/ 463138 h 1421838"/>
                  <a:gd name="connsiteX7" fmla="*/ 550718 w 3076373"/>
                  <a:gd name="connsiteY7" fmla="*/ 556903 h 1421838"/>
                  <a:gd name="connsiteX8" fmla="*/ 480951 w 3076373"/>
                  <a:gd name="connsiteY8" fmla="*/ 668234 h 1421838"/>
                  <a:gd name="connsiteX9" fmla="*/ 334488 w 3076373"/>
                  <a:gd name="connsiteY9" fmla="*/ 854529 h 1421838"/>
                  <a:gd name="connsiteX10" fmla="*/ 442109 w 3076373"/>
                  <a:gd name="connsiteY10" fmla="*/ 914895 h 1421838"/>
                  <a:gd name="connsiteX11" fmla="*/ 650175 w 3076373"/>
                  <a:gd name="connsiteY11" fmla="*/ 671203 h 1421838"/>
                  <a:gd name="connsiteX12" fmla="*/ 775113 w 3076373"/>
                  <a:gd name="connsiteY12" fmla="*/ 747898 h 1421838"/>
                  <a:gd name="connsiteX13" fmla="*/ 682336 w 3076373"/>
                  <a:gd name="connsiteY13" fmla="*/ 885948 h 1421838"/>
                  <a:gd name="connsiteX14" fmla="*/ 741466 w 3076373"/>
                  <a:gd name="connsiteY14" fmla="*/ 921574 h 1421838"/>
                  <a:gd name="connsiteX15" fmla="*/ 836221 w 3076373"/>
                  <a:gd name="connsiteY15" fmla="*/ 804554 h 1421838"/>
                  <a:gd name="connsiteX16" fmla="*/ 996043 w 3076373"/>
                  <a:gd name="connsiteY16" fmla="*/ 954974 h 1421838"/>
                  <a:gd name="connsiteX17" fmla="*/ 1034638 w 3076373"/>
                  <a:gd name="connsiteY17" fmla="*/ 1057400 h 1421838"/>
                  <a:gd name="connsiteX18" fmla="*/ 972787 w 3076373"/>
                  <a:gd name="connsiteY18" fmla="*/ 1154380 h 1421838"/>
                  <a:gd name="connsiteX19" fmla="*/ 925781 w 3076373"/>
                  <a:gd name="connsiteY19" fmla="*/ 1255074 h 1421838"/>
                  <a:gd name="connsiteX20" fmla="*/ 1044781 w 3076373"/>
                  <a:gd name="connsiteY20" fmla="*/ 1282288 h 1421838"/>
                  <a:gd name="connsiteX21" fmla="*/ 1076449 w 3076373"/>
                  <a:gd name="connsiteY21" fmla="*/ 1185554 h 1421838"/>
                  <a:gd name="connsiteX22" fmla="*/ 1132113 w 3076373"/>
                  <a:gd name="connsiteY22" fmla="*/ 1054183 h 1421838"/>
                  <a:gd name="connsiteX23" fmla="*/ 1268928 w 3076373"/>
                  <a:gd name="connsiteY23" fmla="*/ 1088076 h 1421838"/>
                  <a:gd name="connsiteX24" fmla="*/ 1263980 w 3076373"/>
                  <a:gd name="connsiteY24" fmla="*/ 1238745 h 1421838"/>
                  <a:gd name="connsiteX25" fmla="*/ 1323851 w 3076373"/>
                  <a:gd name="connsiteY25" fmla="*/ 1230581 h 1421838"/>
                  <a:gd name="connsiteX26" fmla="*/ 1372837 w 3076373"/>
                  <a:gd name="connsiteY26" fmla="*/ 1108116 h 1421838"/>
                  <a:gd name="connsiteX27" fmla="*/ 1557646 w 3076373"/>
                  <a:gd name="connsiteY27" fmla="*/ 1111828 h 1421838"/>
                  <a:gd name="connsiteX28" fmla="*/ 1940379 w 3076373"/>
                  <a:gd name="connsiteY28" fmla="*/ 1110590 h 1421838"/>
                  <a:gd name="connsiteX29" fmla="*/ 1986890 w 3076373"/>
                  <a:gd name="connsiteY29" fmla="*/ 1244188 h 1421838"/>
                  <a:gd name="connsiteX30" fmla="*/ 1979963 w 3076373"/>
                  <a:gd name="connsiteY30" fmla="*/ 1402031 h 1421838"/>
                  <a:gd name="connsiteX31" fmla="*/ 2059627 w 3076373"/>
                  <a:gd name="connsiteY31" fmla="*/ 1402773 h 1421838"/>
                  <a:gd name="connsiteX32" fmla="*/ 2047256 w 3076373"/>
                  <a:gd name="connsiteY32" fmla="*/ 1249629 h 1421838"/>
                  <a:gd name="connsiteX33" fmla="*/ 2063585 w 3076373"/>
                  <a:gd name="connsiteY33" fmla="*/ 1102673 h 1421838"/>
                  <a:gd name="connsiteX34" fmla="*/ 2178132 w 3076373"/>
                  <a:gd name="connsiteY34" fmla="*/ 1008661 h 1421838"/>
                  <a:gd name="connsiteX35" fmla="*/ 2283526 w 3076373"/>
                  <a:gd name="connsiteY35" fmla="*/ 1144485 h 1421838"/>
                  <a:gd name="connsiteX36" fmla="*/ 2342408 w 3076373"/>
                  <a:gd name="connsiteY36" fmla="*/ 1239734 h 1421838"/>
                  <a:gd name="connsiteX37" fmla="*/ 2421083 w 3076373"/>
                  <a:gd name="connsiteY37" fmla="*/ 1296143 h 1421838"/>
                  <a:gd name="connsiteX38" fmla="*/ 2425040 w 3076373"/>
                  <a:gd name="connsiteY38" fmla="*/ 1226375 h 1421838"/>
                  <a:gd name="connsiteX39" fmla="*/ 2354530 w 3076373"/>
                  <a:gd name="connsiteY39" fmla="*/ 1118012 h 1421838"/>
                  <a:gd name="connsiteX40" fmla="*/ 2320636 w 3076373"/>
                  <a:gd name="connsiteY40" fmla="*/ 953737 h 1421838"/>
                  <a:gd name="connsiteX41" fmla="*/ 2497035 w 3076373"/>
                  <a:gd name="connsiteY41" fmla="*/ 717963 h 1421838"/>
                  <a:gd name="connsiteX42" fmla="*/ 2598469 w 3076373"/>
                  <a:gd name="connsiteY42" fmla="*/ 752352 h 1421838"/>
                  <a:gd name="connsiteX43" fmla="*/ 2777341 w 3076373"/>
                  <a:gd name="connsiteY43" fmla="*/ 856261 h 1421838"/>
                  <a:gd name="connsiteX44" fmla="*/ 2805546 w 3076373"/>
                  <a:gd name="connsiteY44" fmla="*/ 909700 h 1421838"/>
                  <a:gd name="connsiteX45" fmla="*/ 2837955 w 3076373"/>
                  <a:gd name="connsiteY45" fmla="*/ 959674 h 1421838"/>
                  <a:gd name="connsiteX46" fmla="*/ 2885951 w 3076373"/>
                  <a:gd name="connsiteY46" fmla="*/ 920338 h 1421838"/>
                  <a:gd name="connsiteX47" fmla="*/ 2921083 w 3076373"/>
                  <a:gd name="connsiteY47" fmla="*/ 820387 h 1421838"/>
                  <a:gd name="connsiteX48" fmla="*/ 2812968 w 3076373"/>
                  <a:gd name="connsiteY48" fmla="*/ 792184 h 1421838"/>
                  <a:gd name="connsiteX49" fmla="*/ 2698915 w 3076373"/>
                  <a:gd name="connsiteY49" fmla="*/ 731817 h 1421838"/>
                  <a:gd name="connsiteX50" fmla="*/ 2607871 w 3076373"/>
                  <a:gd name="connsiteY50" fmla="*/ 651658 h 1421838"/>
                  <a:gd name="connsiteX51" fmla="*/ 2706337 w 3076373"/>
                  <a:gd name="connsiteY51" fmla="*/ 435924 h 1421838"/>
                  <a:gd name="connsiteX52" fmla="*/ 2798866 w 3076373"/>
                  <a:gd name="connsiteY52" fmla="*/ 487631 h 1421838"/>
                  <a:gd name="connsiteX53" fmla="*/ 2828801 w 3076373"/>
                  <a:gd name="connsiteY53" fmla="*/ 441366 h 1421838"/>
                  <a:gd name="connsiteX54" fmla="*/ 2771651 w 3076373"/>
                  <a:gd name="connsiteY54" fmla="*/ 378774 h 1421838"/>
                  <a:gd name="connsiteX55" fmla="*/ 2802577 w 3076373"/>
                  <a:gd name="connsiteY55" fmla="*/ 308759 h 1421838"/>
                  <a:gd name="connsiteX56" fmla="*/ 2961657 w 3076373"/>
                  <a:gd name="connsiteY56" fmla="*/ 368167 h 1421838"/>
                  <a:gd name="connsiteX57" fmla="*/ 2999694 w 3076373"/>
                  <a:gd name="connsiteY57" fmla="*/ 420307 h 1421838"/>
                  <a:gd name="connsiteX58" fmla="*/ 3038692 w 3076373"/>
                  <a:gd name="connsiteY58" fmla="*/ 432182 h 1421838"/>
                  <a:gd name="connsiteX59" fmla="*/ 3075709 w 3076373"/>
                  <a:gd name="connsiteY59" fmla="*/ 380011 h 1421838"/>
                  <a:gd name="connsiteX60" fmla="*/ 3051959 w 3076373"/>
                  <a:gd name="connsiteY60" fmla="*/ 308759 h 1421838"/>
                  <a:gd name="connsiteX61" fmla="*/ 2933205 w 3076373"/>
                  <a:gd name="connsiteY61" fmla="*/ 261257 h 1421838"/>
                  <a:gd name="connsiteX62" fmla="*/ 2826327 w 3076373"/>
                  <a:gd name="connsiteY62" fmla="*/ 166255 h 1421838"/>
                  <a:gd name="connsiteX63" fmla="*/ 2897579 w 3076373"/>
                  <a:gd name="connsiteY63" fmla="*/ 11876 h 1421838"/>
                  <a:gd name="connsiteX64" fmla="*/ 2933205 w 3076373"/>
                  <a:gd name="connsiteY64" fmla="*/ 23751 h 142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076373" h="1421838">
                    <a:moveTo>
                      <a:pt x="0" y="0"/>
                    </a:moveTo>
                    <a:cubicBezTo>
                      <a:pt x="68283" y="14844"/>
                      <a:pt x="136566" y="29688"/>
                      <a:pt x="190005" y="71252"/>
                    </a:cubicBezTo>
                    <a:cubicBezTo>
                      <a:pt x="243444" y="112816"/>
                      <a:pt x="342405" y="199901"/>
                      <a:pt x="320634" y="249382"/>
                    </a:cubicBezTo>
                    <a:cubicBezTo>
                      <a:pt x="298863" y="298863"/>
                      <a:pt x="93024" y="334488"/>
                      <a:pt x="59377" y="368135"/>
                    </a:cubicBezTo>
                    <a:cubicBezTo>
                      <a:pt x="25730" y="401782"/>
                      <a:pt x="73231" y="457201"/>
                      <a:pt x="118753" y="451263"/>
                    </a:cubicBezTo>
                    <a:cubicBezTo>
                      <a:pt x="164275" y="445325"/>
                      <a:pt x="279070" y="330530"/>
                      <a:pt x="332509" y="332509"/>
                    </a:cubicBezTo>
                    <a:cubicBezTo>
                      <a:pt x="385948" y="334488"/>
                      <a:pt x="403019" y="425739"/>
                      <a:pt x="439387" y="463138"/>
                    </a:cubicBezTo>
                    <a:cubicBezTo>
                      <a:pt x="475755" y="500537"/>
                      <a:pt x="543791" y="522720"/>
                      <a:pt x="550718" y="556903"/>
                    </a:cubicBezTo>
                    <a:cubicBezTo>
                      <a:pt x="557645" y="591086"/>
                      <a:pt x="516989" y="618630"/>
                      <a:pt x="480951" y="668234"/>
                    </a:cubicBezTo>
                    <a:cubicBezTo>
                      <a:pt x="444913" y="717838"/>
                      <a:pt x="340962" y="813419"/>
                      <a:pt x="334488" y="854529"/>
                    </a:cubicBezTo>
                    <a:cubicBezTo>
                      <a:pt x="328014" y="895639"/>
                      <a:pt x="389495" y="945449"/>
                      <a:pt x="442109" y="914895"/>
                    </a:cubicBezTo>
                    <a:cubicBezTo>
                      <a:pt x="494724" y="884341"/>
                      <a:pt x="594674" y="699036"/>
                      <a:pt x="650175" y="671203"/>
                    </a:cubicBezTo>
                    <a:cubicBezTo>
                      <a:pt x="705676" y="643370"/>
                      <a:pt x="769753" y="712107"/>
                      <a:pt x="775113" y="747898"/>
                    </a:cubicBezTo>
                    <a:cubicBezTo>
                      <a:pt x="780473" y="783689"/>
                      <a:pt x="687944" y="857002"/>
                      <a:pt x="682336" y="885948"/>
                    </a:cubicBezTo>
                    <a:cubicBezTo>
                      <a:pt x="676728" y="914894"/>
                      <a:pt x="715819" y="935140"/>
                      <a:pt x="741466" y="921574"/>
                    </a:cubicBezTo>
                    <a:cubicBezTo>
                      <a:pt x="767113" y="908008"/>
                      <a:pt x="793792" y="798987"/>
                      <a:pt x="836221" y="804554"/>
                    </a:cubicBezTo>
                    <a:cubicBezTo>
                      <a:pt x="878651" y="810121"/>
                      <a:pt x="962974" y="912833"/>
                      <a:pt x="996043" y="954974"/>
                    </a:cubicBezTo>
                    <a:cubicBezTo>
                      <a:pt x="1029113" y="997115"/>
                      <a:pt x="1038514" y="1024166"/>
                      <a:pt x="1034638" y="1057400"/>
                    </a:cubicBezTo>
                    <a:cubicBezTo>
                      <a:pt x="1030762" y="1090634"/>
                      <a:pt x="991837" y="1140031"/>
                      <a:pt x="972787" y="1154380"/>
                    </a:cubicBezTo>
                    <a:cubicBezTo>
                      <a:pt x="945573" y="1176894"/>
                      <a:pt x="913782" y="1233756"/>
                      <a:pt x="925781" y="1255074"/>
                    </a:cubicBezTo>
                    <a:cubicBezTo>
                      <a:pt x="937780" y="1276392"/>
                      <a:pt x="1019670" y="1293875"/>
                      <a:pt x="1044781" y="1282288"/>
                    </a:cubicBezTo>
                    <a:cubicBezTo>
                      <a:pt x="1069892" y="1270701"/>
                      <a:pt x="1061894" y="1223571"/>
                      <a:pt x="1076449" y="1185554"/>
                    </a:cubicBezTo>
                    <a:cubicBezTo>
                      <a:pt x="1091004" y="1147537"/>
                      <a:pt x="1100033" y="1070429"/>
                      <a:pt x="1132113" y="1054183"/>
                    </a:cubicBezTo>
                    <a:cubicBezTo>
                      <a:pt x="1164193" y="1037937"/>
                      <a:pt x="1246950" y="1057316"/>
                      <a:pt x="1268928" y="1088076"/>
                    </a:cubicBezTo>
                    <a:cubicBezTo>
                      <a:pt x="1290906" y="1118836"/>
                      <a:pt x="1258001" y="1219530"/>
                      <a:pt x="1263980" y="1238745"/>
                    </a:cubicBezTo>
                    <a:cubicBezTo>
                      <a:pt x="1269959" y="1257960"/>
                      <a:pt x="1305708" y="1252352"/>
                      <a:pt x="1323851" y="1230581"/>
                    </a:cubicBezTo>
                    <a:cubicBezTo>
                      <a:pt x="1341994" y="1208810"/>
                      <a:pt x="1330696" y="1123372"/>
                      <a:pt x="1372837" y="1108116"/>
                    </a:cubicBezTo>
                    <a:cubicBezTo>
                      <a:pt x="1414978" y="1092860"/>
                      <a:pt x="1463056" y="1111416"/>
                      <a:pt x="1557646" y="1111828"/>
                    </a:cubicBezTo>
                    <a:cubicBezTo>
                      <a:pt x="1652236" y="1112240"/>
                      <a:pt x="1868838" y="1088530"/>
                      <a:pt x="1940379" y="1110590"/>
                    </a:cubicBezTo>
                    <a:cubicBezTo>
                      <a:pt x="2011920" y="1132650"/>
                      <a:pt x="1980293" y="1195615"/>
                      <a:pt x="1986890" y="1244188"/>
                    </a:cubicBezTo>
                    <a:cubicBezTo>
                      <a:pt x="1993487" y="1292761"/>
                      <a:pt x="1967840" y="1375600"/>
                      <a:pt x="1979963" y="1402031"/>
                    </a:cubicBezTo>
                    <a:cubicBezTo>
                      <a:pt x="1992086" y="1428462"/>
                      <a:pt x="2048411" y="1428173"/>
                      <a:pt x="2059627" y="1402773"/>
                    </a:cubicBezTo>
                    <a:cubicBezTo>
                      <a:pt x="2070843" y="1377373"/>
                      <a:pt x="2046596" y="1299646"/>
                      <a:pt x="2047256" y="1249629"/>
                    </a:cubicBezTo>
                    <a:cubicBezTo>
                      <a:pt x="2047916" y="1199612"/>
                      <a:pt x="2041772" y="1142834"/>
                      <a:pt x="2063585" y="1102673"/>
                    </a:cubicBezTo>
                    <a:cubicBezTo>
                      <a:pt x="2085398" y="1062512"/>
                      <a:pt x="2141475" y="1001692"/>
                      <a:pt x="2178132" y="1008661"/>
                    </a:cubicBezTo>
                    <a:cubicBezTo>
                      <a:pt x="2214789" y="1015630"/>
                      <a:pt x="2256147" y="1105973"/>
                      <a:pt x="2283526" y="1144485"/>
                    </a:cubicBezTo>
                    <a:cubicBezTo>
                      <a:pt x="2310905" y="1182997"/>
                      <a:pt x="2319482" y="1214458"/>
                      <a:pt x="2342408" y="1239734"/>
                    </a:cubicBezTo>
                    <a:cubicBezTo>
                      <a:pt x="2365334" y="1265010"/>
                      <a:pt x="2407311" y="1298370"/>
                      <a:pt x="2421083" y="1296143"/>
                    </a:cubicBezTo>
                    <a:cubicBezTo>
                      <a:pt x="2434855" y="1293916"/>
                      <a:pt x="2436132" y="1256063"/>
                      <a:pt x="2425040" y="1226375"/>
                    </a:cubicBezTo>
                    <a:cubicBezTo>
                      <a:pt x="2413948" y="1196687"/>
                      <a:pt x="2371931" y="1163452"/>
                      <a:pt x="2354530" y="1118012"/>
                    </a:cubicBezTo>
                    <a:cubicBezTo>
                      <a:pt x="2337129" y="1072572"/>
                      <a:pt x="2296885" y="1020412"/>
                      <a:pt x="2320636" y="953737"/>
                    </a:cubicBezTo>
                    <a:cubicBezTo>
                      <a:pt x="2344387" y="887062"/>
                      <a:pt x="2450729" y="751527"/>
                      <a:pt x="2497035" y="717963"/>
                    </a:cubicBezTo>
                    <a:cubicBezTo>
                      <a:pt x="2543341" y="684399"/>
                      <a:pt x="2551751" y="729302"/>
                      <a:pt x="2598469" y="752352"/>
                    </a:cubicBezTo>
                    <a:cubicBezTo>
                      <a:pt x="2645187" y="775402"/>
                      <a:pt x="2742828" y="830036"/>
                      <a:pt x="2777341" y="856261"/>
                    </a:cubicBezTo>
                    <a:cubicBezTo>
                      <a:pt x="2811854" y="882486"/>
                      <a:pt x="2795444" y="892465"/>
                      <a:pt x="2805546" y="909700"/>
                    </a:cubicBezTo>
                    <a:cubicBezTo>
                      <a:pt x="2815648" y="926936"/>
                      <a:pt x="2824554" y="957901"/>
                      <a:pt x="2837955" y="959674"/>
                    </a:cubicBezTo>
                    <a:cubicBezTo>
                      <a:pt x="2851356" y="961447"/>
                      <a:pt x="2872096" y="953985"/>
                      <a:pt x="2885951" y="920338"/>
                    </a:cubicBezTo>
                    <a:cubicBezTo>
                      <a:pt x="2899806" y="886691"/>
                      <a:pt x="2933247" y="841746"/>
                      <a:pt x="2921083" y="820387"/>
                    </a:cubicBezTo>
                    <a:cubicBezTo>
                      <a:pt x="2908919" y="799028"/>
                      <a:pt x="2849996" y="806946"/>
                      <a:pt x="2812968" y="792184"/>
                    </a:cubicBezTo>
                    <a:cubicBezTo>
                      <a:pt x="2775940" y="777422"/>
                      <a:pt x="2733098" y="755238"/>
                      <a:pt x="2698915" y="731817"/>
                    </a:cubicBezTo>
                    <a:cubicBezTo>
                      <a:pt x="2664732" y="708396"/>
                      <a:pt x="2606634" y="700973"/>
                      <a:pt x="2607871" y="651658"/>
                    </a:cubicBezTo>
                    <a:cubicBezTo>
                      <a:pt x="2609108" y="602343"/>
                      <a:pt x="2675865" y="472333"/>
                      <a:pt x="2706337" y="435924"/>
                    </a:cubicBezTo>
                    <a:cubicBezTo>
                      <a:pt x="2736809" y="399515"/>
                      <a:pt x="2778455" y="486724"/>
                      <a:pt x="2798866" y="487631"/>
                    </a:cubicBezTo>
                    <a:cubicBezTo>
                      <a:pt x="2819277" y="488538"/>
                      <a:pt x="2831976" y="450437"/>
                      <a:pt x="2828801" y="441366"/>
                    </a:cubicBezTo>
                    <a:cubicBezTo>
                      <a:pt x="2825626" y="432295"/>
                      <a:pt x="2776022" y="400875"/>
                      <a:pt x="2771651" y="378774"/>
                    </a:cubicBezTo>
                    <a:cubicBezTo>
                      <a:pt x="2767280" y="356673"/>
                      <a:pt x="2770909" y="310527"/>
                      <a:pt x="2802577" y="308759"/>
                    </a:cubicBezTo>
                    <a:cubicBezTo>
                      <a:pt x="2834245" y="306991"/>
                      <a:pt x="2928804" y="349576"/>
                      <a:pt x="2961657" y="368167"/>
                    </a:cubicBezTo>
                    <a:cubicBezTo>
                      <a:pt x="2994510" y="386758"/>
                      <a:pt x="2986855" y="409638"/>
                      <a:pt x="2999694" y="420307"/>
                    </a:cubicBezTo>
                    <a:cubicBezTo>
                      <a:pt x="3012533" y="430976"/>
                      <a:pt x="3012189" y="438954"/>
                      <a:pt x="3038692" y="432182"/>
                    </a:cubicBezTo>
                    <a:cubicBezTo>
                      <a:pt x="3073359" y="438677"/>
                      <a:pt x="3073498" y="400581"/>
                      <a:pt x="3075709" y="380011"/>
                    </a:cubicBezTo>
                    <a:cubicBezTo>
                      <a:pt x="3077920" y="359441"/>
                      <a:pt x="3075710" y="328551"/>
                      <a:pt x="3051959" y="308759"/>
                    </a:cubicBezTo>
                    <a:cubicBezTo>
                      <a:pt x="3028208" y="288967"/>
                      <a:pt x="2970810" y="285008"/>
                      <a:pt x="2933205" y="261257"/>
                    </a:cubicBezTo>
                    <a:cubicBezTo>
                      <a:pt x="2895600" y="237506"/>
                      <a:pt x="2832265" y="207819"/>
                      <a:pt x="2826327" y="166255"/>
                    </a:cubicBezTo>
                    <a:cubicBezTo>
                      <a:pt x="2820389" y="124691"/>
                      <a:pt x="2879766" y="35626"/>
                      <a:pt x="2897579" y="11876"/>
                    </a:cubicBezTo>
                    <a:cubicBezTo>
                      <a:pt x="2915392" y="-11874"/>
                      <a:pt x="2924298" y="5938"/>
                      <a:pt x="2933205" y="23751"/>
                    </a:cubicBezTo>
                  </a:path>
                </a:pathLst>
              </a:cu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1672" name="Skupina 1671">
                <a:extLst>
                  <a:ext uri="{FF2B5EF4-FFF2-40B4-BE49-F238E27FC236}">
                    <a16:creationId xmlns:a16="http://schemas.microsoft.com/office/drawing/2014/main" id="{17A760DE-A3FD-3656-75A2-166D00C7D8A0}"/>
                  </a:ext>
                </a:extLst>
              </p:cNvPr>
              <p:cNvGrpSpPr/>
              <p:nvPr/>
            </p:nvGrpSpPr>
            <p:grpSpPr>
              <a:xfrm rot="20953459">
                <a:off x="5100156" y="5080757"/>
                <a:ext cx="151539" cy="104794"/>
                <a:chOff x="4731135" y="5152360"/>
                <a:chExt cx="135149" cy="96064"/>
              </a:xfrm>
            </p:grpSpPr>
            <p:sp>
              <p:nvSpPr>
                <p:cNvPr id="1727" name="Ovál 1726">
                  <a:extLst>
                    <a:ext uri="{FF2B5EF4-FFF2-40B4-BE49-F238E27FC236}">
                      <a16:creationId xmlns:a16="http://schemas.microsoft.com/office/drawing/2014/main" id="{4844BE31-37BE-88BA-5A4E-F57D26DAF89C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28" name="Ovál 1727">
                  <a:extLst>
                    <a:ext uri="{FF2B5EF4-FFF2-40B4-BE49-F238E27FC236}">
                      <a16:creationId xmlns:a16="http://schemas.microsoft.com/office/drawing/2014/main" id="{F367448B-1FB5-8893-9F12-643349834859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3" name="Skupina 1672">
                <a:extLst>
                  <a:ext uri="{FF2B5EF4-FFF2-40B4-BE49-F238E27FC236}">
                    <a16:creationId xmlns:a16="http://schemas.microsoft.com/office/drawing/2014/main" id="{C43535C5-F88D-8246-9638-D9498CE93943}"/>
                  </a:ext>
                </a:extLst>
              </p:cNvPr>
              <p:cNvGrpSpPr/>
              <p:nvPr/>
            </p:nvGrpSpPr>
            <p:grpSpPr>
              <a:xfrm rot="19286778">
                <a:off x="5419751" y="5282582"/>
                <a:ext cx="151539" cy="104794"/>
                <a:chOff x="4731135" y="5152360"/>
                <a:chExt cx="135149" cy="96064"/>
              </a:xfrm>
            </p:grpSpPr>
            <p:sp>
              <p:nvSpPr>
                <p:cNvPr id="1725" name="Ovál 1724">
                  <a:extLst>
                    <a:ext uri="{FF2B5EF4-FFF2-40B4-BE49-F238E27FC236}">
                      <a16:creationId xmlns:a16="http://schemas.microsoft.com/office/drawing/2014/main" id="{B068B171-9BE2-8ED6-A42A-185AAA1E98D1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26" name="Ovál 1725">
                  <a:extLst>
                    <a:ext uri="{FF2B5EF4-FFF2-40B4-BE49-F238E27FC236}">
                      <a16:creationId xmlns:a16="http://schemas.microsoft.com/office/drawing/2014/main" id="{28E18E61-B24C-6E3A-E774-AD871B0771EA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4" name="Skupina 1673">
                <a:extLst>
                  <a:ext uri="{FF2B5EF4-FFF2-40B4-BE49-F238E27FC236}">
                    <a16:creationId xmlns:a16="http://schemas.microsoft.com/office/drawing/2014/main" id="{B4E9FFBD-36E0-9946-CD8F-CFFF31239F54}"/>
                  </a:ext>
                </a:extLst>
              </p:cNvPr>
              <p:cNvGrpSpPr/>
              <p:nvPr/>
            </p:nvGrpSpPr>
            <p:grpSpPr>
              <a:xfrm rot="20624959">
                <a:off x="5661973" y="5439685"/>
                <a:ext cx="151539" cy="104794"/>
                <a:chOff x="4731135" y="5152360"/>
                <a:chExt cx="135149" cy="96064"/>
              </a:xfrm>
            </p:grpSpPr>
            <p:sp>
              <p:nvSpPr>
                <p:cNvPr id="1723" name="Ovál 1722">
                  <a:extLst>
                    <a:ext uri="{FF2B5EF4-FFF2-40B4-BE49-F238E27FC236}">
                      <a16:creationId xmlns:a16="http://schemas.microsoft.com/office/drawing/2014/main" id="{19EE6AA6-A214-E9C6-860E-323D7AB439BC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24" name="Ovál 1723">
                  <a:extLst>
                    <a:ext uri="{FF2B5EF4-FFF2-40B4-BE49-F238E27FC236}">
                      <a16:creationId xmlns:a16="http://schemas.microsoft.com/office/drawing/2014/main" id="{6D8777CE-3844-1DCD-D207-8BFBD852C6D5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5" name="Skupina 1674">
                <a:extLst>
                  <a:ext uri="{FF2B5EF4-FFF2-40B4-BE49-F238E27FC236}">
                    <a16:creationId xmlns:a16="http://schemas.microsoft.com/office/drawing/2014/main" id="{D4CAD5A8-AB28-A51E-0D00-E6FA000DA5A8}"/>
                  </a:ext>
                </a:extLst>
              </p:cNvPr>
              <p:cNvGrpSpPr/>
              <p:nvPr/>
            </p:nvGrpSpPr>
            <p:grpSpPr>
              <a:xfrm rot="3224206">
                <a:off x="5766407" y="5596789"/>
                <a:ext cx="151539" cy="104794"/>
                <a:chOff x="4731135" y="5152360"/>
                <a:chExt cx="135149" cy="96064"/>
              </a:xfrm>
            </p:grpSpPr>
            <p:sp>
              <p:nvSpPr>
                <p:cNvPr id="1721" name="Ovál 1720">
                  <a:extLst>
                    <a:ext uri="{FF2B5EF4-FFF2-40B4-BE49-F238E27FC236}">
                      <a16:creationId xmlns:a16="http://schemas.microsoft.com/office/drawing/2014/main" id="{02A15596-340E-897E-C47D-0BD5EAFFA562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22" name="Ovál 1721">
                  <a:extLst>
                    <a:ext uri="{FF2B5EF4-FFF2-40B4-BE49-F238E27FC236}">
                      <a16:creationId xmlns:a16="http://schemas.microsoft.com/office/drawing/2014/main" id="{7ED43556-B21E-D63D-D4CE-270C2F8A740F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6" name="Skupina 1675">
                <a:extLst>
                  <a:ext uri="{FF2B5EF4-FFF2-40B4-BE49-F238E27FC236}">
                    <a16:creationId xmlns:a16="http://schemas.microsoft.com/office/drawing/2014/main" id="{0B4619AB-009A-F3BF-B22D-07B890EBEF7D}"/>
                  </a:ext>
                </a:extLst>
              </p:cNvPr>
              <p:cNvGrpSpPr/>
              <p:nvPr/>
            </p:nvGrpSpPr>
            <p:grpSpPr>
              <a:xfrm rot="18851664">
                <a:off x="5988284" y="5595924"/>
                <a:ext cx="151539" cy="104794"/>
                <a:chOff x="4731135" y="5152360"/>
                <a:chExt cx="135149" cy="96064"/>
              </a:xfrm>
            </p:grpSpPr>
            <p:sp>
              <p:nvSpPr>
                <p:cNvPr id="1719" name="Ovál 1718">
                  <a:extLst>
                    <a:ext uri="{FF2B5EF4-FFF2-40B4-BE49-F238E27FC236}">
                      <a16:creationId xmlns:a16="http://schemas.microsoft.com/office/drawing/2014/main" id="{4DE87C5E-032F-F184-0BB9-990F8A512023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20" name="Ovál 1719">
                  <a:extLst>
                    <a:ext uri="{FF2B5EF4-FFF2-40B4-BE49-F238E27FC236}">
                      <a16:creationId xmlns:a16="http://schemas.microsoft.com/office/drawing/2014/main" id="{09F2591A-936E-B942-CF79-798378AC70FC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7" name="Skupina 1676">
                <a:extLst>
                  <a:ext uri="{FF2B5EF4-FFF2-40B4-BE49-F238E27FC236}">
                    <a16:creationId xmlns:a16="http://schemas.microsoft.com/office/drawing/2014/main" id="{00B146EE-8280-491E-812D-693F552EEDFE}"/>
                  </a:ext>
                </a:extLst>
              </p:cNvPr>
              <p:cNvGrpSpPr/>
              <p:nvPr/>
            </p:nvGrpSpPr>
            <p:grpSpPr>
              <a:xfrm rot="17876901">
                <a:off x="6268532" y="5614853"/>
                <a:ext cx="151539" cy="104794"/>
                <a:chOff x="4731135" y="5152360"/>
                <a:chExt cx="135149" cy="96064"/>
              </a:xfrm>
            </p:grpSpPr>
            <p:sp>
              <p:nvSpPr>
                <p:cNvPr id="1717" name="Ovál 1716">
                  <a:extLst>
                    <a:ext uri="{FF2B5EF4-FFF2-40B4-BE49-F238E27FC236}">
                      <a16:creationId xmlns:a16="http://schemas.microsoft.com/office/drawing/2014/main" id="{45C473E1-2033-9F65-8B6F-7031E8A33063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18" name="Ovál 1717">
                  <a:extLst>
                    <a:ext uri="{FF2B5EF4-FFF2-40B4-BE49-F238E27FC236}">
                      <a16:creationId xmlns:a16="http://schemas.microsoft.com/office/drawing/2014/main" id="{5F0D7C6E-DBB4-5AFA-D9FA-8D9E49270F85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8" name="Skupina 1677">
                <a:extLst>
                  <a:ext uri="{FF2B5EF4-FFF2-40B4-BE49-F238E27FC236}">
                    <a16:creationId xmlns:a16="http://schemas.microsoft.com/office/drawing/2014/main" id="{03B1A06E-E3B0-F150-87D5-55626ED9FF84}"/>
                  </a:ext>
                </a:extLst>
              </p:cNvPr>
              <p:cNvGrpSpPr/>
              <p:nvPr/>
            </p:nvGrpSpPr>
            <p:grpSpPr>
              <a:xfrm rot="17579860">
                <a:off x="6589221" y="5627062"/>
                <a:ext cx="151539" cy="104794"/>
                <a:chOff x="4731135" y="5152360"/>
                <a:chExt cx="135149" cy="96064"/>
              </a:xfrm>
            </p:grpSpPr>
            <p:sp>
              <p:nvSpPr>
                <p:cNvPr id="1715" name="Ovál 1714">
                  <a:extLst>
                    <a:ext uri="{FF2B5EF4-FFF2-40B4-BE49-F238E27FC236}">
                      <a16:creationId xmlns:a16="http://schemas.microsoft.com/office/drawing/2014/main" id="{244AD7AF-A96A-8904-2795-D9EF66261CD4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16" name="Ovál 1715">
                  <a:extLst>
                    <a:ext uri="{FF2B5EF4-FFF2-40B4-BE49-F238E27FC236}">
                      <a16:creationId xmlns:a16="http://schemas.microsoft.com/office/drawing/2014/main" id="{F57E106A-C43C-3EF0-1FCE-AD0CD3CB526C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79" name="Skupina 1678">
                <a:extLst>
                  <a:ext uri="{FF2B5EF4-FFF2-40B4-BE49-F238E27FC236}">
                    <a16:creationId xmlns:a16="http://schemas.microsoft.com/office/drawing/2014/main" id="{52A816CF-6045-5C00-B66B-449E9233E9B4}"/>
                  </a:ext>
                </a:extLst>
              </p:cNvPr>
              <p:cNvGrpSpPr/>
              <p:nvPr/>
            </p:nvGrpSpPr>
            <p:grpSpPr>
              <a:xfrm rot="18861296">
                <a:off x="5745500" y="5784008"/>
                <a:ext cx="151539" cy="104794"/>
                <a:chOff x="4731135" y="5152360"/>
                <a:chExt cx="135149" cy="96064"/>
              </a:xfrm>
            </p:grpSpPr>
            <p:sp>
              <p:nvSpPr>
                <p:cNvPr id="1713" name="Ovál 1712">
                  <a:extLst>
                    <a:ext uri="{FF2B5EF4-FFF2-40B4-BE49-F238E27FC236}">
                      <a16:creationId xmlns:a16="http://schemas.microsoft.com/office/drawing/2014/main" id="{1EF7ACD9-3752-C122-BEA5-4E5A32D3EEC9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14" name="Ovál 1713">
                  <a:extLst>
                    <a:ext uri="{FF2B5EF4-FFF2-40B4-BE49-F238E27FC236}">
                      <a16:creationId xmlns:a16="http://schemas.microsoft.com/office/drawing/2014/main" id="{9BCEF162-E3E8-3803-8C3B-AF83A47A78BA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0" name="Skupina 1679">
                <a:extLst>
                  <a:ext uri="{FF2B5EF4-FFF2-40B4-BE49-F238E27FC236}">
                    <a16:creationId xmlns:a16="http://schemas.microsoft.com/office/drawing/2014/main" id="{E3017D4A-396A-FFCE-933A-B56D3027304A}"/>
                  </a:ext>
                </a:extLst>
              </p:cNvPr>
              <p:cNvGrpSpPr/>
              <p:nvPr/>
            </p:nvGrpSpPr>
            <p:grpSpPr>
              <a:xfrm rot="15421679">
                <a:off x="5149811" y="5294023"/>
                <a:ext cx="151539" cy="104794"/>
                <a:chOff x="4731135" y="5152360"/>
                <a:chExt cx="135149" cy="96064"/>
              </a:xfrm>
            </p:grpSpPr>
            <p:sp>
              <p:nvSpPr>
                <p:cNvPr id="1711" name="Ovál 1710">
                  <a:extLst>
                    <a:ext uri="{FF2B5EF4-FFF2-40B4-BE49-F238E27FC236}">
                      <a16:creationId xmlns:a16="http://schemas.microsoft.com/office/drawing/2014/main" id="{2E4E3FE3-38B6-B10E-60F6-DD77C599E95C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12" name="Ovál 1711">
                  <a:extLst>
                    <a:ext uri="{FF2B5EF4-FFF2-40B4-BE49-F238E27FC236}">
                      <a16:creationId xmlns:a16="http://schemas.microsoft.com/office/drawing/2014/main" id="{05C121B0-0F07-1593-3F4E-BFFAAC93DFD1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1" name="Skupina 1680">
                <a:extLst>
                  <a:ext uri="{FF2B5EF4-FFF2-40B4-BE49-F238E27FC236}">
                    <a16:creationId xmlns:a16="http://schemas.microsoft.com/office/drawing/2014/main" id="{75456BD6-F0C4-D442-4B0C-60865C5F1102}"/>
                  </a:ext>
                </a:extLst>
              </p:cNvPr>
              <p:cNvGrpSpPr/>
              <p:nvPr/>
            </p:nvGrpSpPr>
            <p:grpSpPr>
              <a:xfrm rot="4527936">
                <a:off x="5171894" y="5471423"/>
                <a:ext cx="151539" cy="104794"/>
                <a:chOff x="4731135" y="5152360"/>
                <a:chExt cx="135149" cy="96064"/>
              </a:xfrm>
            </p:grpSpPr>
            <p:sp>
              <p:nvSpPr>
                <p:cNvPr id="1709" name="Ovál 1708">
                  <a:extLst>
                    <a:ext uri="{FF2B5EF4-FFF2-40B4-BE49-F238E27FC236}">
                      <a16:creationId xmlns:a16="http://schemas.microsoft.com/office/drawing/2014/main" id="{E521912D-A5A4-A254-62FA-B7EFCB1FBC9C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10" name="Ovál 1709">
                  <a:extLst>
                    <a:ext uri="{FF2B5EF4-FFF2-40B4-BE49-F238E27FC236}">
                      <a16:creationId xmlns:a16="http://schemas.microsoft.com/office/drawing/2014/main" id="{BB93B964-0851-57BA-8418-93E10BD31490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2" name="Skupina 1681">
                <a:extLst>
                  <a:ext uri="{FF2B5EF4-FFF2-40B4-BE49-F238E27FC236}">
                    <a16:creationId xmlns:a16="http://schemas.microsoft.com/office/drawing/2014/main" id="{1BCEC06F-A640-5912-BB2D-C53948B118FF}"/>
                  </a:ext>
                </a:extLst>
              </p:cNvPr>
              <p:cNvGrpSpPr/>
              <p:nvPr/>
            </p:nvGrpSpPr>
            <p:grpSpPr>
              <a:xfrm rot="2597522">
                <a:off x="4680556" y="5021993"/>
                <a:ext cx="151539" cy="104794"/>
                <a:chOff x="4731135" y="5152360"/>
                <a:chExt cx="135149" cy="96064"/>
              </a:xfrm>
            </p:grpSpPr>
            <p:sp>
              <p:nvSpPr>
                <p:cNvPr id="1707" name="Ovál 1706">
                  <a:extLst>
                    <a:ext uri="{FF2B5EF4-FFF2-40B4-BE49-F238E27FC236}">
                      <a16:creationId xmlns:a16="http://schemas.microsoft.com/office/drawing/2014/main" id="{79BA09B5-5EFC-F043-FBFB-270773809718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08" name="Ovál 1707">
                  <a:extLst>
                    <a:ext uri="{FF2B5EF4-FFF2-40B4-BE49-F238E27FC236}">
                      <a16:creationId xmlns:a16="http://schemas.microsoft.com/office/drawing/2014/main" id="{D1EC22B6-F10B-D759-71DD-57033E61FECA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3" name="Skupina 1682">
                <a:extLst>
                  <a:ext uri="{FF2B5EF4-FFF2-40B4-BE49-F238E27FC236}">
                    <a16:creationId xmlns:a16="http://schemas.microsoft.com/office/drawing/2014/main" id="{F05DBEE0-7A72-B43F-C0BD-499D394B5C3D}"/>
                  </a:ext>
                </a:extLst>
              </p:cNvPr>
              <p:cNvGrpSpPr/>
              <p:nvPr/>
            </p:nvGrpSpPr>
            <p:grpSpPr>
              <a:xfrm rot="20953459">
                <a:off x="6871310" y="5864791"/>
                <a:ext cx="151539" cy="104794"/>
                <a:chOff x="4731135" y="5152360"/>
                <a:chExt cx="135149" cy="96064"/>
              </a:xfrm>
            </p:grpSpPr>
            <p:sp>
              <p:nvSpPr>
                <p:cNvPr id="1705" name="Ovál 1704">
                  <a:extLst>
                    <a:ext uri="{FF2B5EF4-FFF2-40B4-BE49-F238E27FC236}">
                      <a16:creationId xmlns:a16="http://schemas.microsoft.com/office/drawing/2014/main" id="{588C9995-C2D9-9394-8C45-62C62A8A0589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06" name="Ovál 1705">
                  <a:extLst>
                    <a:ext uri="{FF2B5EF4-FFF2-40B4-BE49-F238E27FC236}">
                      <a16:creationId xmlns:a16="http://schemas.microsoft.com/office/drawing/2014/main" id="{05D623B1-D801-D60F-D36C-09487CF8A904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4" name="Skupina 1683">
                <a:extLst>
                  <a:ext uri="{FF2B5EF4-FFF2-40B4-BE49-F238E27FC236}">
                    <a16:creationId xmlns:a16="http://schemas.microsoft.com/office/drawing/2014/main" id="{905DF0BF-6906-7E72-B055-BE4BCA8AFD69}"/>
                  </a:ext>
                </a:extLst>
              </p:cNvPr>
              <p:cNvGrpSpPr/>
              <p:nvPr/>
            </p:nvGrpSpPr>
            <p:grpSpPr>
              <a:xfrm rot="17787155">
                <a:off x="7088243" y="5566633"/>
                <a:ext cx="151539" cy="104794"/>
                <a:chOff x="4731135" y="5152360"/>
                <a:chExt cx="135149" cy="96064"/>
              </a:xfrm>
            </p:grpSpPr>
            <p:sp>
              <p:nvSpPr>
                <p:cNvPr id="1703" name="Ovál 1702">
                  <a:extLst>
                    <a:ext uri="{FF2B5EF4-FFF2-40B4-BE49-F238E27FC236}">
                      <a16:creationId xmlns:a16="http://schemas.microsoft.com/office/drawing/2014/main" id="{AC5DB913-D9E5-3509-DDA0-D4E79B5C5B3B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04" name="Ovál 1703">
                  <a:extLst>
                    <a:ext uri="{FF2B5EF4-FFF2-40B4-BE49-F238E27FC236}">
                      <a16:creationId xmlns:a16="http://schemas.microsoft.com/office/drawing/2014/main" id="{3E0654D3-EB81-E62A-7F7E-EE31B79C1A94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5" name="Skupina 1684">
                <a:extLst>
                  <a:ext uri="{FF2B5EF4-FFF2-40B4-BE49-F238E27FC236}">
                    <a16:creationId xmlns:a16="http://schemas.microsoft.com/office/drawing/2014/main" id="{7CA15F66-CB48-E5BA-4DAC-34CFA0724F9D}"/>
                  </a:ext>
                </a:extLst>
              </p:cNvPr>
              <p:cNvGrpSpPr/>
              <p:nvPr/>
            </p:nvGrpSpPr>
            <p:grpSpPr>
              <a:xfrm rot="20953459">
                <a:off x="7302223" y="5638521"/>
                <a:ext cx="151539" cy="104794"/>
                <a:chOff x="4731135" y="5152360"/>
                <a:chExt cx="135149" cy="96064"/>
              </a:xfrm>
            </p:grpSpPr>
            <p:sp>
              <p:nvSpPr>
                <p:cNvPr id="1701" name="Ovál 1700">
                  <a:extLst>
                    <a:ext uri="{FF2B5EF4-FFF2-40B4-BE49-F238E27FC236}">
                      <a16:creationId xmlns:a16="http://schemas.microsoft.com/office/drawing/2014/main" id="{92A9E69B-7AD9-9084-9A95-2A295DDD08F3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02" name="Ovál 1701">
                  <a:extLst>
                    <a:ext uri="{FF2B5EF4-FFF2-40B4-BE49-F238E27FC236}">
                      <a16:creationId xmlns:a16="http://schemas.microsoft.com/office/drawing/2014/main" id="{D2E67E79-DC5F-30DB-0E50-4C4A5F257668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6" name="Skupina 1685">
                <a:extLst>
                  <a:ext uri="{FF2B5EF4-FFF2-40B4-BE49-F238E27FC236}">
                    <a16:creationId xmlns:a16="http://schemas.microsoft.com/office/drawing/2014/main" id="{1D47803C-9435-8665-1437-EDE4FFF46127}"/>
                  </a:ext>
                </a:extLst>
              </p:cNvPr>
              <p:cNvGrpSpPr/>
              <p:nvPr/>
            </p:nvGrpSpPr>
            <p:grpSpPr>
              <a:xfrm rot="16200000">
                <a:off x="7326253" y="5409563"/>
                <a:ext cx="151539" cy="104794"/>
                <a:chOff x="4731135" y="5152360"/>
                <a:chExt cx="135149" cy="96064"/>
              </a:xfrm>
            </p:grpSpPr>
            <p:sp>
              <p:nvSpPr>
                <p:cNvPr id="1699" name="Ovál 1698">
                  <a:extLst>
                    <a:ext uri="{FF2B5EF4-FFF2-40B4-BE49-F238E27FC236}">
                      <a16:creationId xmlns:a16="http://schemas.microsoft.com/office/drawing/2014/main" id="{C68CB24B-556A-46A6-487D-1DEB3590EC64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700" name="Ovál 1699">
                  <a:extLst>
                    <a:ext uri="{FF2B5EF4-FFF2-40B4-BE49-F238E27FC236}">
                      <a16:creationId xmlns:a16="http://schemas.microsoft.com/office/drawing/2014/main" id="{FE3FE812-3978-C4CE-BFD1-5EC9090C03FB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7" name="Skupina 1686">
                <a:extLst>
                  <a:ext uri="{FF2B5EF4-FFF2-40B4-BE49-F238E27FC236}">
                    <a16:creationId xmlns:a16="http://schemas.microsoft.com/office/drawing/2014/main" id="{1BCC2F81-BB23-8C0D-2673-9D6581874325}"/>
                  </a:ext>
                </a:extLst>
              </p:cNvPr>
              <p:cNvGrpSpPr/>
              <p:nvPr/>
            </p:nvGrpSpPr>
            <p:grpSpPr>
              <a:xfrm rot="15605391">
                <a:off x="7868637" y="5477525"/>
                <a:ext cx="151539" cy="104794"/>
                <a:chOff x="4731135" y="5152360"/>
                <a:chExt cx="135149" cy="96064"/>
              </a:xfrm>
            </p:grpSpPr>
            <p:sp>
              <p:nvSpPr>
                <p:cNvPr id="1697" name="Ovál 1696">
                  <a:extLst>
                    <a:ext uri="{FF2B5EF4-FFF2-40B4-BE49-F238E27FC236}">
                      <a16:creationId xmlns:a16="http://schemas.microsoft.com/office/drawing/2014/main" id="{914CEBFF-FD6A-D3DA-5F95-97F0434C5BFF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8" name="Ovál 1697">
                  <a:extLst>
                    <a:ext uri="{FF2B5EF4-FFF2-40B4-BE49-F238E27FC236}">
                      <a16:creationId xmlns:a16="http://schemas.microsoft.com/office/drawing/2014/main" id="{78AEC904-661F-41D9-13E4-DD1BCD8F4210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8" name="Skupina 1687">
                <a:extLst>
                  <a:ext uri="{FF2B5EF4-FFF2-40B4-BE49-F238E27FC236}">
                    <a16:creationId xmlns:a16="http://schemas.microsoft.com/office/drawing/2014/main" id="{5209D50B-EEDF-085B-2DF1-EF3F11C9AA7B}"/>
                  </a:ext>
                </a:extLst>
              </p:cNvPr>
              <p:cNvGrpSpPr/>
              <p:nvPr/>
            </p:nvGrpSpPr>
            <p:grpSpPr>
              <a:xfrm rot="15459066">
                <a:off x="7619947" y="5162066"/>
                <a:ext cx="151539" cy="104794"/>
                <a:chOff x="4731135" y="5152360"/>
                <a:chExt cx="135149" cy="96064"/>
              </a:xfrm>
            </p:grpSpPr>
            <p:sp>
              <p:nvSpPr>
                <p:cNvPr id="1695" name="Ovál 1694">
                  <a:extLst>
                    <a:ext uri="{FF2B5EF4-FFF2-40B4-BE49-F238E27FC236}">
                      <a16:creationId xmlns:a16="http://schemas.microsoft.com/office/drawing/2014/main" id="{0374080B-AF89-79C6-ED09-446E7B9BD1A6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6" name="Ovál 1695">
                  <a:extLst>
                    <a:ext uri="{FF2B5EF4-FFF2-40B4-BE49-F238E27FC236}">
                      <a16:creationId xmlns:a16="http://schemas.microsoft.com/office/drawing/2014/main" id="{1447D134-F214-7FDB-FBB7-E26F08F5EB4A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89" name="Skupina 1688">
                <a:extLst>
                  <a:ext uri="{FF2B5EF4-FFF2-40B4-BE49-F238E27FC236}">
                    <a16:creationId xmlns:a16="http://schemas.microsoft.com/office/drawing/2014/main" id="{77F8DCB2-0B85-EF61-EDB4-1E0ACAD7814B}"/>
                  </a:ext>
                </a:extLst>
              </p:cNvPr>
              <p:cNvGrpSpPr/>
              <p:nvPr/>
            </p:nvGrpSpPr>
            <p:grpSpPr>
              <a:xfrm rot="20953459">
                <a:off x="8079653" y="4984874"/>
                <a:ext cx="151539" cy="104794"/>
                <a:chOff x="4731135" y="5152360"/>
                <a:chExt cx="135149" cy="96064"/>
              </a:xfrm>
            </p:grpSpPr>
            <p:sp>
              <p:nvSpPr>
                <p:cNvPr id="1693" name="Ovál 1692">
                  <a:extLst>
                    <a:ext uri="{FF2B5EF4-FFF2-40B4-BE49-F238E27FC236}">
                      <a16:creationId xmlns:a16="http://schemas.microsoft.com/office/drawing/2014/main" id="{0D4BBF29-3EE2-F49C-60D0-59E49ED2ED59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4" name="Ovál 1693">
                  <a:extLst>
                    <a:ext uri="{FF2B5EF4-FFF2-40B4-BE49-F238E27FC236}">
                      <a16:creationId xmlns:a16="http://schemas.microsoft.com/office/drawing/2014/main" id="{D51990A8-7F59-D923-DE51-6674DF3A91E7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1690" name="Skupina 1689">
                <a:extLst>
                  <a:ext uri="{FF2B5EF4-FFF2-40B4-BE49-F238E27FC236}">
                    <a16:creationId xmlns:a16="http://schemas.microsoft.com/office/drawing/2014/main" id="{75FF22D5-26C0-4B77-575C-14A458C3DAF5}"/>
                  </a:ext>
                </a:extLst>
              </p:cNvPr>
              <p:cNvGrpSpPr/>
              <p:nvPr/>
            </p:nvGrpSpPr>
            <p:grpSpPr>
              <a:xfrm rot="19914035">
                <a:off x="7919149" y="5020269"/>
                <a:ext cx="151539" cy="104794"/>
                <a:chOff x="4731135" y="5152360"/>
                <a:chExt cx="135149" cy="96064"/>
              </a:xfrm>
            </p:grpSpPr>
            <p:sp>
              <p:nvSpPr>
                <p:cNvPr id="1691" name="Ovál 1690">
                  <a:extLst>
                    <a:ext uri="{FF2B5EF4-FFF2-40B4-BE49-F238E27FC236}">
                      <a16:creationId xmlns:a16="http://schemas.microsoft.com/office/drawing/2014/main" id="{27354C25-281A-C866-D218-955D3C7C8A87}"/>
                    </a:ext>
                  </a:extLst>
                </p:cNvPr>
                <p:cNvSpPr/>
                <p:nvPr/>
              </p:nvSpPr>
              <p:spPr>
                <a:xfrm rot="14581565">
                  <a:off x="4761631" y="5121864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2" name="Ovál 1691">
                  <a:extLst>
                    <a:ext uri="{FF2B5EF4-FFF2-40B4-BE49-F238E27FC236}">
                      <a16:creationId xmlns:a16="http://schemas.microsoft.com/office/drawing/2014/main" id="{33E9A079-34B4-9804-F76C-679A055E2F84}"/>
                    </a:ext>
                  </a:extLst>
                </p:cNvPr>
                <p:cNvSpPr/>
                <p:nvPr/>
              </p:nvSpPr>
              <p:spPr>
                <a:xfrm rot="14581565">
                  <a:off x="4788780" y="5170921"/>
                  <a:ext cx="47007" cy="108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D991187D-72C8-2D8F-D854-8BFCD766311A}"/>
                </a:ext>
              </a:extLst>
            </p:cNvPr>
            <p:cNvGrpSpPr/>
            <p:nvPr/>
          </p:nvGrpSpPr>
          <p:grpSpPr>
            <a:xfrm rot="20290553">
              <a:off x="3825086" y="4401882"/>
              <a:ext cx="734638" cy="507724"/>
              <a:chOff x="3838767" y="5405636"/>
              <a:chExt cx="772637" cy="406723"/>
            </a:xfrm>
          </p:grpSpPr>
          <p:sp>
            <p:nvSpPr>
              <p:cNvPr id="1667" name="Ovál 1666">
                <a:extLst>
                  <a:ext uri="{FF2B5EF4-FFF2-40B4-BE49-F238E27FC236}">
                    <a16:creationId xmlns:a16="http://schemas.microsoft.com/office/drawing/2014/main" id="{9B71BAA4-2B18-983E-8ED2-7E1340FA03DB}"/>
                  </a:ext>
                </a:extLst>
              </p:cNvPr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68" name="Volný tvar 1666">
                <a:extLst>
                  <a:ext uri="{FF2B5EF4-FFF2-40B4-BE49-F238E27FC236}">
                    <a16:creationId xmlns:a16="http://schemas.microsoft.com/office/drawing/2014/main" id="{42E63862-0AA7-51E7-112F-BFF3A34BD816}"/>
                  </a:ext>
                </a:extLst>
              </p:cNvPr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BE98EAF3-DFD3-A8A4-9F84-83299097BDED}"/>
                </a:ext>
              </a:extLst>
            </p:cNvPr>
            <p:cNvGrpSpPr/>
            <p:nvPr/>
          </p:nvGrpSpPr>
          <p:grpSpPr>
            <a:xfrm rot="812475">
              <a:off x="5167322" y="5022748"/>
              <a:ext cx="734638" cy="507724"/>
              <a:chOff x="3838767" y="5405636"/>
              <a:chExt cx="772637" cy="406723"/>
            </a:xfrm>
          </p:grpSpPr>
          <p:sp>
            <p:nvSpPr>
              <p:cNvPr id="1665" name="Ovál 1664">
                <a:extLst>
                  <a:ext uri="{FF2B5EF4-FFF2-40B4-BE49-F238E27FC236}">
                    <a16:creationId xmlns:a16="http://schemas.microsoft.com/office/drawing/2014/main" id="{F9A3E11D-1A69-CB7F-5343-372E0EA7FC53}"/>
                  </a:ext>
                </a:extLst>
              </p:cNvPr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66" name="Volný tvar 1664">
                <a:extLst>
                  <a:ext uri="{FF2B5EF4-FFF2-40B4-BE49-F238E27FC236}">
                    <a16:creationId xmlns:a16="http://schemas.microsoft.com/office/drawing/2014/main" id="{1EB907B0-BBEF-1CF1-119C-7A18F4EE2DBA}"/>
                  </a:ext>
                </a:extLst>
              </p:cNvPr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176AAFA5-7D8F-907F-5A10-AD9FB30B54F1}"/>
                </a:ext>
              </a:extLst>
            </p:cNvPr>
            <p:cNvGrpSpPr/>
            <p:nvPr/>
          </p:nvGrpSpPr>
          <p:grpSpPr>
            <a:xfrm rot="17921486">
              <a:off x="8323219" y="4130256"/>
              <a:ext cx="734638" cy="507724"/>
              <a:chOff x="3838767" y="5405636"/>
              <a:chExt cx="772637" cy="406723"/>
            </a:xfrm>
          </p:grpSpPr>
          <p:sp>
            <p:nvSpPr>
              <p:cNvPr id="1663" name="Ovál 1662">
                <a:extLst>
                  <a:ext uri="{FF2B5EF4-FFF2-40B4-BE49-F238E27FC236}">
                    <a16:creationId xmlns:a16="http://schemas.microsoft.com/office/drawing/2014/main" id="{0F01E8F5-870D-FEA4-E755-A451E6459E1D}"/>
                  </a:ext>
                </a:extLst>
              </p:cNvPr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64" name="Volný tvar 1662">
                <a:extLst>
                  <a:ext uri="{FF2B5EF4-FFF2-40B4-BE49-F238E27FC236}">
                    <a16:creationId xmlns:a16="http://schemas.microsoft.com/office/drawing/2014/main" id="{43EBD9A5-65C1-A9C9-4FC5-5828A54346D8}"/>
                  </a:ext>
                </a:extLst>
              </p:cNvPr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DE463000-FC87-9BD5-6FEC-8D86461EBD24}"/>
                </a:ext>
              </a:extLst>
            </p:cNvPr>
            <p:cNvGrpSpPr/>
            <p:nvPr/>
          </p:nvGrpSpPr>
          <p:grpSpPr>
            <a:xfrm rot="1063277">
              <a:off x="6452853" y="5151524"/>
              <a:ext cx="734638" cy="507724"/>
              <a:chOff x="3838767" y="5405636"/>
              <a:chExt cx="772637" cy="406723"/>
            </a:xfrm>
          </p:grpSpPr>
          <p:sp>
            <p:nvSpPr>
              <p:cNvPr id="1661" name="Ovál 1660">
                <a:extLst>
                  <a:ext uri="{FF2B5EF4-FFF2-40B4-BE49-F238E27FC236}">
                    <a16:creationId xmlns:a16="http://schemas.microsoft.com/office/drawing/2014/main" id="{40473206-3EEB-70C8-B051-01FDC60CD081}"/>
                  </a:ext>
                </a:extLst>
              </p:cNvPr>
              <p:cNvSpPr/>
              <p:nvPr/>
            </p:nvSpPr>
            <p:spPr>
              <a:xfrm rot="19475842" flipH="1">
                <a:off x="3838767" y="5425161"/>
                <a:ext cx="772637" cy="3521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62" name="Volný tvar 1660">
                <a:extLst>
                  <a:ext uri="{FF2B5EF4-FFF2-40B4-BE49-F238E27FC236}">
                    <a16:creationId xmlns:a16="http://schemas.microsoft.com/office/drawing/2014/main" id="{95202F7A-77C6-B79F-8CC9-CDD7A32972A4}"/>
                  </a:ext>
                </a:extLst>
              </p:cNvPr>
              <p:cNvSpPr/>
              <p:nvPr/>
            </p:nvSpPr>
            <p:spPr>
              <a:xfrm rot="477346">
                <a:off x="3939517" y="5405636"/>
                <a:ext cx="560991" cy="406723"/>
              </a:xfrm>
              <a:custGeom>
                <a:avLst/>
                <a:gdLst>
                  <a:gd name="connsiteX0" fmla="*/ 130475 w 539730"/>
                  <a:gd name="connsiteY0" fmla="*/ 271109 h 426977"/>
                  <a:gd name="connsiteX1" fmla="*/ 130475 w 539730"/>
                  <a:gd name="connsiteY1" fmla="*/ 173478 h 426977"/>
                  <a:gd name="connsiteX2" fmla="*/ 244775 w 539730"/>
                  <a:gd name="connsiteY2" fmla="*/ 278253 h 426977"/>
                  <a:gd name="connsiteX3" fmla="*/ 242393 w 539730"/>
                  <a:gd name="connsiteY3" fmla="*/ 85371 h 426977"/>
                  <a:gd name="connsiteX4" fmla="*/ 366218 w 539730"/>
                  <a:gd name="connsiteY4" fmla="*/ 192528 h 426977"/>
                  <a:gd name="connsiteX5" fmla="*/ 382887 w 539730"/>
                  <a:gd name="connsiteY5" fmla="*/ 99659 h 426977"/>
                  <a:gd name="connsiteX6" fmla="*/ 313831 w 539730"/>
                  <a:gd name="connsiteY6" fmla="*/ 49653 h 426977"/>
                  <a:gd name="connsiteX7" fmla="*/ 406700 w 539730"/>
                  <a:gd name="connsiteY7" fmla="*/ 11553 h 426977"/>
                  <a:gd name="connsiteX8" fmla="*/ 437656 w 539730"/>
                  <a:gd name="connsiteY8" fmla="*/ 128234 h 426977"/>
                  <a:gd name="connsiteX9" fmla="*/ 506712 w 539730"/>
                  <a:gd name="connsiteY9" fmla="*/ 71084 h 426977"/>
                  <a:gd name="connsiteX10" fmla="*/ 473375 w 539730"/>
                  <a:gd name="connsiteY10" fmla="*/ 4409 h 426977"/>
                  <a:gd name="connsiteX11" fmla="*/ 537668 w 539730"/>
                  <a:gd name="connsiteY11" fmla="*/ 18696 h 426977"/>
                  <a:gd name="connsiteX12" fmla="*/ 518618 w 539730"/>
                  <a:gd name="connsiteY12" fmla="*/ 118709 h 426977"/>
                  <a:gd name="connsiteX13" fmla="*/ 466231 w 539730"/>
                  <a:gd name="connsiteY13" fmla="*/ 194909 h 426977"/>
                  <a:gd name="connsiteX14" fmla="*/ 418606 w 539730"/>
                  <a:gd name="connsiteY14" fmla="*/ 142521 h 426977"/>
                  <a:gd name="connsiteX15" fmla="*/ 416225 w 539730"/>
                  <a:gd name="connsiteY15" fmla="*/ 216340 h 426977"/>
                  <a:gd name="connsiteX16" fmla="*/ 425750 w 539730"/>
                  <a:gd name="connsiteY16" fmla="*/ 242534 h 426977"/>
                  <a:gd name="connsiteX17" fmla="*/ 382887 w 539730"/>
                  <a:gd name="connsiteY17" fmla="*/ 278253 h 426977"/>
                  <a:gd name="connsiteX18" fmla="*/ 354312 w 539730"/>
                  <a:gd name="connsiteY18" fmla="*/ 254440 h 426977"/>
                  <a:gd name="connsiteX19" fmla="*/ 332881 w 539730"/>
                  <a:gd name="connsiteY19" fmla="*/ 209196 h 426977"/>
                  <a:gd name="connsiteX20" fmla="*/ 292400 w 539730"/>
                  <a:gd name="connsiteY20" fmla="*/ 202053 h 426977"/>
                  <a:gd name="connsiteX21" fmla="*/ 297162 w 539730"/>
                  <a:gd name="connsiteY21" fmla="*/ 275871 h 426977"/>
                  <a:gd name="connsiteX22" fmla="*/ 301925 w 539730"/>
                  <a:gd name="connsiteY22" fmla="*/ 323496 h 426977"/>
                  <a:gd name="connsiteX23" fmla="*/ 225725 w 539730"/>
                  <a:gd name="connsiteY23" fmla="*/ 347309 h 426977"/>
                  <a:gd name="connsiteX24" fmla="*/ 220962 w 539730"/>
                  <a:gd name="connsiteY24" fmla="*/ 325878 h 426977"/>
                  <a:gd name="connsiteX25" fmla="*/ 182862 w 539730"/>
                  <a:gd name="connsiteY25" fmla="*/ 285396 h 426977"/>
                  <a:gd name="connsiteX26" fmla="*/ 166193 w 539730"/>
                  <a:gd name="connsiteY26" fmla="*/ 354453 h 426977"/>
                  <a:gd name="connsiteX27" fmla="*/ 170956 w 539730"/>
                  <a:gd name="connsiteY27" fmla="*/ 397315 h 426977"/>
                  <a:gd name="connsiteX28" fmla="*/ 66181 w 539730"/>
                  <a:gd name="connsiteY28" fmla="*/ 425890 h 426977"/>
                  <a:gd name="connsiteX29" fmla="*/ 118568 w 539730"/>
                  <a:gd name="connsiteY29" fmla="*/ 359215 h 426977"/>
                  <a:gd name="connsiteX30" fmla="*/ 75706 w 539730"/>
                  <a:gd name="connsiteY30" fmla="*/ 330640 h 426977"/>
                  <a:gd name="connsiteX31" fmla="*/ 18556 w 539730"/>
                  <a:gd name="connsiteY31" fmla="*/ 390171 h 426977"/>
                  <a:gd name="connsiteX32" fmla="*/ 1887 w 539730"/>
                  <a:gd name="connsiteY32" fmla="*/ 333021 h 426977"/>
                  <a:gd name="connsiteX33" fmla="*/ 56656 w 539730"/>
                  <a:gd name="connsiteY33" fmla="*/ 221103 h 426977"/>
                  <a:gd name="connsiteX34" fmla="*/ 130475 w 539730"/>
                  <a:gd name="connsiteY34" fmla="*/ 271109 h 42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9730" h="426977">
                    <a:moveTo>
                      <a:pt x="130475" y="271109"/>
                    </a:moveTo>
                    <a:cubicBezTo>
                      <a:pt x="142778" y="263172"/>
                      <a:pt x="111425" y="172287"/>
                      <a:pt x="130475" y="173478"/>
                    </a:cubicBezTo>
                    <a:cubicBezTo>
                      <a:pt x="149525" y="174669"/>
                      <a:pt x="226122" y="292937"/>
                      <a:pt x="244775" y="278253"/>
                    </a:cubicBezTo>
                    <a:cubicBezTo>
                      <a:pt x="263428" y="263569"/>
                      <a:pt x="222153" y="99658"/>
                      <a:pt x="242393" y="85371"/>
                    </a:cubicBezTo>
                    <a:cubicBezTo>
                      <a:pt x="262633" y="71084"/>
                      <a:pt x="342802" y="190147"/>
                      <a:pt x="366218" y="192528"/>
                    </a:cubicBezTo>
                    <a:cubicBezTo>
                      <a:pt x="389634" y="194909"/>
                      <a:pt x="391618" y="123471"/>
                      <a:pt x="382887" y="99659"/>
                    </a:cubicBezTo>
                    <a:cubicBezTo>
                      <a:pt x="374156" y="75847"/>
                      <a:pt x="309862" y="64337"/>
                      <a:pt x="313831" y="49653"/>
                    </a:cubicBezTo>
                    <a:cubicBezTo>
                      <a:pt x="317800" y="34969"/>
                      <a:pt x="386063" y="-1544"/>
                      <a:pt x="406700" y="11553"/>
                    </a:cubicBezTo>
                    <a:cubicBezTo>
                      <a:pt x="427337" y="24650"/>
                      <a:pt x="420987" y="118312"/>
                      <a:pt x="437656" y="128234"/>
                    </a:cubicBezTo>
                    <a:cubicBezTo>
                      <a:pt x="454325" y="138156"/>
                      <a:pt x="500759" y="91722"/>
                      <a:pt x="506712" y="71084"/>
                    </a:cubicBezTo>
                    <a:cubicBezTo>
                      <a:pt x="512665" y="50446"/>
                      <a:pt x="468216" y="13140"/>
                      <a:pt x="473375" y="4409"/>
                    </a:cubicBezTo>
                    <a:cubicBezTo>
                      <a:pt x="478534" y="-4322"/>
                      <a:pt x="530128" y="-354"/>
                      <a:pt x="537668" y="18696"/>
                    </a:cubicBezTo>
                    <a:cubicBezTo>
                      <a:pt x="545208" y="37746"/>
                      <a:pt x="530524" y="89340"/>
                      <a:pt x="518618" y="118709"/>
                    </a:cubicBezTo>
                    <a:cubicBezTo>
                      <a:pt x="506712" y="148078"/>
                      <a:pt x="482900" y="190940"/>
                      <a:pt x="466231" y="194909"/>
                    </a:cubicBezTo>
                    <a:cubicBezTo>
                      <a:pt x="449562" y="198878"/>
                      <a:pt x="426940" y="138949"/>
                      <a:pt x="418606" y="142521"/>
                    </a:cubicBezTo>
                    <a:cubicBezTo>
                      <a:pt x="410272" y="146093"/>
                      <a:pt x="415034" y="199671"/>
                      <a:pt x="416225" y="216340"/>
                    </a:cubicBezTo>
                    <a:cubicBezTo>
                      <a:pt x="417416" y="233009"/>
                      <a:pt x="431306" y="232215"/>
                      <a:pt x="425750" y="242534"/>
                    </a:cubicBezTo>
                    <a:cubicBezTo>
                      <a:pt x="420194" y="252853"/>
                      <a:pt x="394793" y="276269"/>
                      <a:pt x="382887" y="278253"/>
                    </a:cubicBezTo>
                    <a:cubicBezTo>
                      <a:pt x="370981" y="280237"/>
                      <a:pt x="362646" y="265949"/>
                      <a:pt x="354312" y="254440"/>
                    </a:cubicBezTo>
                    <a:cubicBezTo>
                      <a:pt x="345978" y="242931"/>
                      <a:pt x="343200" y="217927"/>
                      <a:pt x="332881" y="209196"/>
                    </a:cubicBezTo>
                    <a:cubicBezTo>
                      <a:pt x="322562" y="200465"/>
                      <a:pt x="298353" y="190941"/>
                      <a:pt x="292400" y="202053"/>
                    </a:cubicBezTo>
                    <a:cubicBezTo>
                      <a:pt x="286447" y="213165"/>
                      <a:pt x="295575" y="255631"/>
                      <a:pt x="297162" y="275871"/>
                    </a:cubicBezTo>
                    <a:cubicBezTo>
                      <a:pt x="298749" y="296111"/>
                      <a:pt x="313831" y="311590"/>
                      <a:pt x="301925" y="323496"/>
                    </a:cubicBezTo>
                    <a:cubicBezTo>
                      <a:pt x="290019" y="335402"/>
                      <a:pt x="239219" y="346912"/>
                      <a:pt x="225725" y="347309"/>
                    </a:cubicBezTo>
                    <a:cubicBezTo>
                      <a:pt x="212231" y="347706"/>
                      <a:pt x="228106" y="336197"/>
                      <a:pt x="220962" y="325878"/>
                    </a:cubicBezTo>
                    <a:cubicBezTo>
                      <a:pt x="213818" y="315559"/>
                      <a:pt x="191990" y="280634"/>
                      <a:pt x="182862" y="285396"/>
                    </a:cubicBezTo>
                    <a:cubicBezTo>
                      <a:pt x="173734" y="290158"/>
                      <a:pt x="168177" y="335800"/>
                      <a:pt x="166193" y="354453"/>
                    </a:cubicBezTo>
                    <a:cubicBezTo>
                      <a:pt x="164209" y="373106"/>
                      <a:pt x="187625" y="385409"/>
                      <a:pt x="170956" y="397315"/>
                    </a:cubicBezTo>
                    <a:cubicBezTo>
                      <a:pt x="154287" y="409221"/>
                      <a:pt x="74912" y="432240"/>
                      <a:pt x="66181" y="425890"/>
                    </a:cubicBezTo>
                    <a:cubicBezTo>
                      <a:pt x="57450" y="419540"/>
                      <a:pt x="116980" y="375090"/>
                      <a:pt x="118568" y="359215"/>
                    </a:cubicBezTo>
                    <a:cubicBezTo>
                      <a:pt x="120155" y="343340"/>
                      <a:pt x="92375" y="325481"/>
                      <a:pt x="75706" y="330640"/>
                    </a:cubicBezTo>
                    <a:cubicBezTo>
                      <a:pt x="59037" y="335799"/>
                      <a:pt x="30859" y="389774"/>
                      <a:pt x="18556" y="390171"/>
                    </a:cubicBezTo>
                    <a:cubicBezTo>
                      <a:pt x="6253" y="390568"/>
                      <a:pt x="-4463" y="361199"/>
                      <a:pt x="1887" y="333021"/>
                    </a:cubicBezTo>
                    <a:cubicBezTo>
                      <a:pt x="8237" y="304843"/>
                      <a:pt x="39987" y="225469"/>
                      <a:pt x="56656" y="221103"/>
                    </a:cubicBezTo>
                    <a:cubicBezTo>
                      <a:pt x="73325" y="216737"/>
                      <a:pt x="118172" y="279046"/>
                      <a:pt x="130475" y="27110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245E6DD-5E68-D81F-7E34-A1DDE54B3971}"/>
                </a:ext>
              </a:extLst>
            </p:cNvPr>
            <p:cNvSpPr txBox="1"/>
            <p:nvPr/>
          </p:nvSpPr>
          <p:spPr>
            <a:xfrm>
              <a:off x="1618308" y="4233353"/>
              <a:ext cx="2691574" cy="39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mitochondrie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A8E60F2-8969-B40A-D957-62911CD4CAAF}"/>
                </a:ext>
              </a:extLst>
            </p:cNvPr>
            <p:cNvSpPr txBox="1"/>
            <p:nvPr/>
          </p:nvSpPr>
          <p:spPr>
            <a:xfrm>
              <a:off x="2931778" y="5072459"/>
              <a:ext cx="2332431" cy="5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postsynaptické invaginace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60C68989-6733-EA0D-9C2F-C06CAA92D324}"/>
                </a:ext>
              </a:extLst>
            </p:cNvPr>
            <p:cNvSpPr txBox="1"/>
            <p:nvPr/>
          </p:nvSpPr>
          <p:spPr>
            <a:xfrm>
              <a:off x="7067951" y="5127658"/>
              <a:ext cx="3646241" cy="690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nikotinové</a:t>
              </a:r>
            </a:p>
            <a:p>
              <a:pPr algn="ctr"/>
              <a:r>
                <a:rPr lang="cs-CZ" sz="1600" dirty="0"/>
                <a:t> receptory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97BBFDAA-D184-EB94-5447-3C4755190C1B}"/>
                </a:ext>
              </a:extLst>
            </p:cNvPr>
            <p:cNvSpPr txBox="1"/>
            <p:nvPr/>
          </p:nvSpPr>
          <p:spPr>
            <a:xfrm>
              <a:off x="7385026" y="3184725"/>
              <a:ext cx="3516218" cy="39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sarkolema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7264FC4B-281D-8812-C4F0-B2068E0081CD}"/>
                </a:ext>
              </a:extLst>
            </p:cNvPr>
            <p:cNvSpPr txBox="1"/>
            <p:nvPr/>
          </p:nvSpPr>
          <p:spPr>
            <a:xfrm>
              <a:off x="4366361" y="982307"/>
              <a:ext cx="3516218" cy="39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myelinová pochva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503BDA16-A9A6-B47E-449D-56A965BCE326}"/>
                </a:ext>
              </a:extLst>
            </p:cNvPr>
            <p:cNvSpPr txBox="1"/>
            <p:nvPr/>
          </p:nvSpPr>
          <p:spPr>
            <a:xfrm>
              <a:off x="6194146" y="2119453"/>
              <a:ext cx="3947351" cy="690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membrána </a:t>
              </a:r>
              <a:r>
                <a:rPr lang="cs-CZ" sz="1600" dirty="0" err="1"/>
                <a:t>Schwanovy</a:t>
              </a:r>
              <a:r>
                <a:rPr lang="cs-CZ" sz="1600" dirty="0"/>
                <a:t> buňky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7D7D6F9D-A269-10A5-7CCA-020C703E4799}"/>
                </a:ext>
              </a:extLst>
            </p:cNvPr>
            <p:cNvSpPr txBox="1"/>
            <p:nvPr/>
          </p:nvSpPr>
          <p:spPr>
            <a:xfrm>
              <a:off x="8800806" y="4128739"/>
              <a:ext cx="3516218" cy="39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sarkoplazma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A473EC21-60DA-F0FC-D0A3-C45CE574DC1D}"/>
                </a:ext>
              </a:extLst>
            </p:cNvPr>
            <p:cNvSpPr txBox="1"/>
            <p:nvPr/>
          </p:nvSpPr>
          <p:spPr>
            <a:xfrm>
              <a:off x="732685" y="1654553"/>
              <a:ext cx="3095592" cy="690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axon</a:t>
              </a:r>
            </a:p>
            <a:p>
              <a:pPr algn="ctr"/>
              <a:r>
                <a:rPr lang="cs-CZ" sz="1600" dirty="0"/>
                <a:t> </a:t>
              </a:r>
              <a:r>
                <a:rPr lang="cs-CZ" sz="1600" dirty="0">
                  <a:sym typeface="Symbol"/>
                </a:rPr>
                <a:t>-</a:t>
              </a:r>
              <a:r>
                <a:rPr lang="cs-CZ" sz="1600" dirty="0"/>
                <a:t>motoneuronu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07F7C8D2-23C8-81BF-429F-710ED7175523}"/>
                </a:ext>
              </a:extLst>
            </p:cNvPr>
            <p:cNvSpPr txBox="1"/>
            <p:nvPr/>
          </p:nvSpPr>
          <p:spPr>
            <a:xfrm>
              <a:off x="4830753" y="3499249"/>
              <a:ext cx="3516218" cy="39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synapse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6B1A7C0-E88A-07B6-938A-5950F8672D3B}"/>
                </a:ext>
              </a:extLst>
            </p:cNvPr>
            <p:cNvSpPr txBox="1"/>
            <p:nvPr/>
          </p:nvSpPr>
          <p:spPr>
            <a:xfrm>
              <a:off x="1680713" y="2912248"/>
              <a:ext cx="3516218" cy="690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synaptické vezikuly s </a:t>
              </a:r>
              <a:r>
                <a:rPr lang="cs-CZ" sz="1600" b="1" dirty="0"/>
                <a:t>acetylcholinem</a:t>
              </a:r>
            </a:p>
          </p:txBody>
        </p: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E79AF11-BC36-6689-FC8B-AFA64027EE4B}"/>
                </a:ext>
              </a:extLst>
            </p:cNvPr>
            <p:cNvCxnSpPr/>
            <p:nvPr/>
          </p:nvCxnSpPr>
          <p:spPr>
            <a:xfrm>
              <a:off x="8881616" y="3646390"/>
              <a:ext cx="146415" cy="2340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F8FE24E0-DE24-1E7A-D501-4A2A171FDA0A}"/>
                </a:ext>
              </a:extLst>
            </p:cNvPr>
            <p:cNvCxnSpPr/>
            <p:nvPr/>
          </p:nvCxnSpPr>
          <p:spPr>
            <a:xfrm flipV="1">
              <a:off x="2870663" y="1745802"/>
              <a:ext cx="1318144" cy="22290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9AFC3825-A9E0-F19B-F24E-531D893428C5}"/>
                </a:ext>
              </a:extLst>
            </p:cNvPr>
            <p:cNvCxnSpPr/>
            <p:nvPr/>
          </p:nvCxnSpPr>
          <p:spPr>
            <a:xfrm>
              <a:off x="4881265" y="3382802"/>
              <a:ext cx="595014" cy="5812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7EF4210C-C331-0CB5-F4FB-A347AC0EF6AF}"/>
                </a:ext>
              </a:extLst>
            </p:cNvPr>
            <p:cNvCxnSpPr/>
            <p:nvPr/>
          </p:nvCxnSpPr>
          <p:spPr>
            <a:xfrm>
              <a:off x="3646934" y="4560303"/>
              <a:ext cx="377164" cy="17794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621E6E37-6E19-7324-40AC-D9A28CE68C11}"/>
                </a:ext>
              </a:extLst>
            </p:cNvPr>
            <p:cNvCxnSpPr>
              <a:cxnSpLocks/>
              <a:endCxn id="1671" idx="9"/>
            </p:cNvCxnSpPr>
            <p:nvPr/>
          </p:nvCxnSpPr>
          <p:spPr>
            <a:xfrm flipV="1">
              <a:off x="4688461" y="4563405"/>
              <a:ext cx="401960" cy="49832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14390ECA-2275-C2A2-B6D2-105ABD7A0586}"/>
                </a:ext>
              </a:extLst>
            </p:cNvPr>
            <p:cNvCxnSpPr/>
            <p:nvPr/>
          </p:nvCxnSpPr>
          <p:spPr>
            <a:xfrm flipH="1" flipV="1">
              <a:off x="7425580" y="4603161"/>
              <a:ext cx="595367" cy="55051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672394EB-0A37-0E8F-4E45-73D587D7894B}"/>
                </a:ext>
              </a:extLst>
            </p:cNvPr>
            <p:cNvCxnSpPr>
              <a:endCxn id="1671" idx="45"/>
            </p:cNvCxnSpPr>
            <p:nvPr/>
          </p:nvCxnSpPr>
          <p:spPr>
            <a:xfrm flipH="1" flipV="1">
              <a:off x="7897487" y="4649872"/>
              <a:ext cx="313398" cy="47817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33B53C18-512E-330B-DA65-EC1EFC1DBA78}"/>
                </a:ext>
              </a:extLst>
            </p:cNvPr>
            <p:cNvCxnSpPr>
              <a:endCxn id="1702" idx="2"/>
            </p:cNvCxnSpPr>
            <p:nvPr/>
          </p:nvCxnSpPr>
          <p:spPr>
            <a:xfrm flipH="1" flipV="1">
              <a:off x="7413644" y="4824281"/>
              <a:ext cx="609476" cy="51225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308F785-1340-151D-81AE-C40DA6273897}"/>
                </a:ext>
              </a:extLst>
            </p:cNvPr>
            <p:cNvCxnSpPr>
              <a:cxnSpLocks/>
              <a:endCxn id="1671" idx="13"/>
            </p:cNvCxnSpPr>
            <p:nvPr/>
          </p:nvCxnSpPr>
          <p:spPr>
            <a:xfrm flipV="1">
              <a:off x="4834523" y="4589243"/>
              <a:ext cx="645930" cy="56041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32E07F94-1A71-EF65-E95E-C7C2FE932DCF}"/>
                </a:ext>
              </a:extLst>
            </p:cNvPr>
            <p:cNvCxnSpPr>
              <a:cxnSpLocks/>
              <a:endCxn id="1671" idx="4"/>
            </p:cNvCxnSpPr>
            <p:nvPr/>
          </p:nvCxnSpPr>
          <p:spPr>
            <a:xfrm flipV="1">
              <a:off x="4539910" y="4231775"/>
              <a:ext cx="308612" cy="84048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9B084287-92AD-63E5-5140-A7418B57DC58}"/>
                </a:ext>
              </a:extLst>
            </p:cNvPr>
            <p:cNvCxnSpPr/>
            <p:nvPr/>
          </p:nvCxnSpPr>
          <p:spPr>
            <a:xfrm flipH="1">
              <a:off x="5144390" y="1382417"/>
              <a:ext cx="322550" cy="586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8CE23BFD-896E-94BE-9A93-AB0565F0933A}"/>
                </a:ext>
              </a:extLst>
            </p:cNvPr>
            <p:cNvCxnSpPr/>
            <p:nvPr/>
          </p:nvCxnSpPr>
          <p:spPr>
            <a:xfrm flipH="1">
              <a:off x="6225158" y="2590657"/>
              <a:ext cx="908118" cy="35979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9D8F871F-D6AA-4467-3572-61AD58265D9E}"/>
                </a:ext>
              </a:extLst>
            </p:cNvPr>
            <p:cNvGrpSpPr/>
            <p:nvPr/>
          </p:nvGrpSpPr>
          <p:grpSpPr>
            <a:xfrm>
              <a:off x="910630" y="5867392"/>
              <a:ext cx="10485719" cy="371195"/>
              <a:chOff x="2035980" y="1340769"/>
              <a:chExt cx="10485719" cy="371195"/>
            </a:xfrm>
          </p:grpSpPr>
          <p:grpSp>
            <p:nvGrpSpPr>
              <p:cNvPr id="853" name="Skupina 852">
                <a:extLst>
                  <a:ext uri="{FF2B5EF4-FFF2-40B4-BE49-F238E27FC236}">
                    <a16:creationId xmlns:a16="http://schemas.microsoft.com/office/drawing/2014/main" id="{15A7A002-5A77-5B3F-D458-0833AE12C8E2}"/>
                  </a:ext>
                </a:extLst>
              </p:cNvPr>
              <p:cNvGrpSpPr/>
              <p:nvPr/>
            </p:nvGrpSpPr>
            <p:grpSpPr>
              <a:xfrm>
                <a:off x="2035980" y="1340769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1460" name="Přímá spojnice 1459">
                  <a:extLst>
                    <a:ext uri="{FF2B5EF4-FFF2-40B4-BE49-F238E27FC236}">
                      <a16:creationId xmlns:a16="http://schemas.microsoft.com/office/drawing/2014/main" id="{BCA60ABD-DDD5-A6E1-4504-3884F3919DB6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1" name="Přímá spojnice 1460">
                  <a:extLst>
                    <a:ext uri="{FF2B5EF4-FFF2-40B4-BE49-F238E27FC236}">
                      <a16:creationId xmlns:a16="http://schemas.microsoft.com/office/drawing/2014/main" id="{FBB6FBFC-7115-32F5-E5C4-3CD2DB91B0CF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2" name="Přímá spojnice 1461">
                  <a:extLst>
                    <a:ext uri="{FF2B5EF4-FFF2-40B4-BE49-F238E27FC236}">
                      <a16:creationId xmlns:a16="http://schemas.microsoft.com/office/drawing/2014/main" id="{96307015-E3CA-3D14-8CE9-9060F525EDBD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3" name="Přímá spojnice 1462">
                  <a:extLst>
                    <a:ext uri="{FF2B5EF4-FFF2-40B4-BE49-F238E27FC236}">
                      <a16:creationId xmlns:a16="http://schemas.microsoft.com/office/drawing/2014/main" id="{54688925-4E65-B9D2-AF0A-4939CF85FD76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4" name="Přímá spojnice 1463">
                  <a:extLst>
                    <a:ext uri="{FF2B5EF4-FFF2-40B4-BE49-F238E27FC236}">
                      <a16:creationId xmlns:a16="http://schemas.microsoft.com/office/drawing/2014/main" id="{CE6844FA-42D6-0437-1A6C-374A4A305E1C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5" name="Přímá spojnice 1464">
                  <a:extLst>
                    <a:ext uri="{FF2B5EF4-FFF2-40B4-BE49-F238E27FC236}">
                      <a16:creationId xmlns:a16="http://schemas.microsoft.com/office/drawing/2014/main" id="{3A37F97F-1885-3982-639A-F5EBDBE5AE58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6" name="Přímá spojnice 1465">
                  <a:extLst>
                    <a:ext uri="{FF2B5EF4-FFF2-40B4-BE49-F238E27FC236}">
                      <a16:creationId xmlns:a16="http://schemas.microsoft.com/office/drawing/2014/main" id="{33C0F87C-DA86-021D-BDD9-52A5BFD68BA7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7" name="Přímá spojnice 1466">
                  <a:extLst>
                    <a:ext uri="{FF2B5EF4-FFF2-40B4-BE49-F238E27FC236}">
                      <a16:creationId xmlns:a16="http://schemas.microsoft.com/office/drawing/2014/main" id="{D75B5A57-0315-4E92-A543-600D7CE74A7C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8" name="Přímá spojnice 1467">
                  <a:extLst>
                    <a:ext uri="{FF2B5EF4-FFF2-40B4-BE49-F238E27FC236}">
                      <a16:creationId xmlns:a16="http://schemas.microsoft.com/office/drawing/2014/main" id="{B036E2D1-5BFC-B0EE-EB1F-70F030DAFF25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9" name="Přímá spojnice 1468">
                  <a:extLst>
                    <a:ext uri="{FF2B5EF4-FFF2-40B4-BE49-F238E27FC236}">
                      <a16:creationId xmlns:a16="http://schemas.microsoft.com/office/drawing/2014/main" id="{03A89943-922A-67ED-590C-575E73820E27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0" name="Skupina 1469">
                  <a:extLst>
                    <a:ext uri="{FF2B5EF4-FFF2-40B4-BE49-F238E27FC236}">
                      <a16:creationId xmlns:a16="http://schemas.microsoft.com/office/drawing/2014/main" id="{436C4686-1066-FD8A-D6BC-BB14A5BADBEA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615" name="Skupina 1614">
                    <a:extLst>
                      <a:ext uri="{FF2B5EF4-FFF2-40B4-BE49-F238E27FC236}">
                        <a16:creationId xmlns:a16="http://schemas.microsoft.com/office/drawing/2014/main" id="{4C1A89E8-1F75-0626-8A15-667AB926D0EF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639" name="Přímá spojnice 1638">
                      <a:extLst>
                        <a:ext uri="{FF2B5EF4-FFF2-40B4-BE49-F238E27FC236}">
                          <a16:creationId xmlns:a16="http://schemas.microsoft.com/office/drawing/2014/main" id="{972D4796-5026-13E7-A54A-062413172D6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0" name="Přímá spojnice 1639">
                      <a:extLst>
                        <a:ext uri="{FF2B5EF4-FFF2-40B4-BE49-F238E27FC236}">
                          <a16:creationId xmlns:a16="http://schemas.microsoft.com/office/drawing/2014/main" id="{36CDA9FB-7DDC-5B95-929D-E6105FAFBEC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1" name="Přímá spojnice 1640">
                      <a:extLst>
                        <a:ext uri="{FF2B5EF4-FFF2-40B4-BE49-F238E27FC236}">
                          <a16:creationId xmlns:a16="http://schemas.microsoft.com/office/drawing/2014/main" id="{698AC86B-C111-6A78-578D-1C8E09ABB46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2" name="Přímá spojnice 1641">
                      <a:extLst>
                        <a:ext uri="{FF2B5EF4-FFF2-40B4-BE49-F238E27FC236}">
                          <a16:creationId xmlns:a16="http://schemas.microsoft.com/office/drawing/2014/main" id="{2C7B1FB2-9FFC-3A6E-7250-947C7C79A38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3" name="Přímá spojnice 1642">
                      <a:extLst>
                        <a:ext uri="{FF2B5EF4-FFF2-40B4-BE49-F238E27FC236}">
                          <a16:creationId xmlns:a16="http://schemas.microsoft.com/office/drawing/2014/main" id="{4C67A041-D417-67EA-9475-A63DF01BD93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4" name="Přímá spojnice 1643">
                      <a:extLst>
                        <a:ext uri="{FF2B5EF4-FFF2-40B4-BE49-F238E27FC236}">
                          <a16:creationId xmlns:a16="http://schemas.microsoft.com/office/drawing/2014/main" id="{0B0E8A19-49A4-DBE0-4DC3-C64A8B49E17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45" name="Skupina 1644">
                      <a:extLst>
                        <a:ext uri="{FF2B5EF4-FFF2-40B4-BE49-F238E27FC236}">
                          <a16:creationId xmlns:a16="http://schemas.microsoft.com/office/drawing/2014/main" id="{E24475AF-555F-113D-8AF3-1BA0B01D82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46" name="Ovál 1645">
                        <a:extLst>
                          <a:ext uri="{FF2B5EF4-FFF2-40B4-BE49-F238E27FC236}">
                            <a16:creationId xmlns:a16="http://schemas.microsoft.com/office/drawing/2014/main" id="{126AED79-1087-EB48-FE96-1C741B05E7DE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47" name="Ovál 1646">
                        <a:extLst>
                          <a:ext uri="{FF2B5EF4-FFF2-40B4-BE49-F238E27FC236}">
                            <a16:creationId xmlns:a16="http://schemas.microsoft.com/office/drawing/2014/main" id="{18694F57-B39A-FCF3-B77C-3727D033020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48" name="Ovál 1647">
                        <a:extLst>
                          <a:ext uri="{FF2B5EF4-FFF2-40B4-BE49-F238E27FC236}">
                            <a16:creationId xmlns:a16="http://schemas.microsoft.com/office/drawing/2014/main" id="{0F2D4BE3-7108-3E12-7E7F-C03E21C8C73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49" name="Ovál 1648">
                        <a:extLst>
                          <a:ext uri="{FF2B5EF4-FFF2-40B4-BE49-F238E27FC236}">
                            <a16:creationId xmlns:a16="http://schemas.microsoft.com/office/drawing/2014/main" id="{6BAFE0BC-8981-A5B2-3A0E-B521B0CE9B9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50" name="Ovál 1649">
                        <a:extLst>
                          <a:ext uri="{FF2B5EF4-FFF2-40B4-BE49-F238E27FC236}">
                            <a16:creationId xmlns:a16="http://schemas.microsoft.com/office/drawing/2014/main" id="{836B6ABF-4C00-3E74-30BA-0DD36A839AD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51" name="Ovál 1650">
                        <a:extLst>
                          <a:ext uri="{FF2B5EF4-FFF2-40B4-BE49-F238E27FC236}">
                            <a16:creationId xmlns:a16="http://schemas.microsoft.com/office/drawing/2014/main" id="{F989D9E8-3559-1798-8AEF-E0C41C44D53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52" name="Ovál 1651">
                        <a:extLst>
                          <a:ext uri="{FF2B5EF4-FFF2-40B4-BE49-F238E27FC236}">
                            <a16:creationId xmlns:a16="http://schemas.microsoft.com/office/drawing/2014/main" id="{CBEF613A-6AF0-E1EF-6EBF-6EBEF556074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3" name="Ovál 1652">
                        <a:extLst>
                          <a:ext uri="{FF2B5EF4-FFF2-40B4-BE49-F238E27FC236}">
                            <a16:creationId xmlns:a16="http://schemas.microsoft.com/office/drawing/2014/main" id="{B8D81AC9-2DAC-8714-8BB5-A3E5F43BA35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4" name="Ovál 1653">
                        <a:extLst>
                          <a:ext uri="{FF2B5EF4-FFF2-40B4-BE49-F238E27FC236}">
                            <a16:creationId xmlns:a16="http://schemas.microsoft.com/office/drawing/2014/main" id="{1F110E91-3B59-BBEB-2AD3-AEF57424FB1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5" name="Ovál 1654">
                        <a:extLst>
                          <a:ext uri="{FF2B5EF4-FFF2-40B4-BE49-F238E27FC236}">
                            <a16:creationId xmlns:a16="http://schemas.microsoft.com/office/drawing/2014/main" id="{95752BBA-5379-652A-AFC7-1E45C5EFBAA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6" name="Ovál 1655">
                        <a:extLst>
                          <a:ext uri="{FF2B5EF4-FFF2-40B4-BE49-F238E27FC236}">
                            <a16:creationId xmlns:a16="http://schemas.microsoft.com/office/drawing/2014/main" id="{2ABD9487-EAD2-ECAF-5054-B46FBBC2254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7" name="Ovál 1656">
                        <a:extLst>
                          <a:ext uri="{FF2B5EF4-FFF2-40B4-BE49-F238E27FC236}">
                            <a16:creationId xmlns:a16="http://schemas.microsoft.com/office/drawing/2014/main" id="{4E0272C9-9A3A-74D8-006F-24E6529DF44D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8" name="Ovál 1657">
                        <a:extLst>
                          <a:ext uri="{FF2B5EF4-FFF2-40B4-BE49-F238E27FC236}">
                            <a16:creationId xmlns:a16="http://schemas.microsoft.com/office/drawing/2014/main" id="{8E7108F2-4010-1AFD-66B1-8E9C6B409727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59" name="Ovál 1658">
                        <a:extLst>
                          <a:ext uri="{FF2B5EF4-FFF2-40B4-BE49-F238E27FC236}">
                            <a16:creationId xmlns:a16="http://schemas.microsoft.com/office/drawing/2014/main" id="{07FF4859-B47E-3861-2C6B-056C34E06187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60" name="Ovál 1659">
                        <a:extLst>
                          <a:ext uri="{FF2B5EF4-FFF2-40B4-BE49-F238E27FC236}">
                            <a16:creationId xmlns:a16="http://schemas.microsoft.com/office/drawing/2014/main" id="{4D6A7DDE-E56A-F55F-44AF-220ECE0185C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616" name="Skupina 1615">
                    <a:extLst>
                      <a:ext uri="{FF2B5EF4-FFF2-40B4-BE49-F238E27FC236}">
                        <a16:creationId xmlns:a16="http://schemas.microsoft.com/office/drawing/2014/main" id="{23AC00DA-AD78-937A-A707-4E90348225D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617" name="Přímá spojnice 1616">
                      <a:extLst>
                        <a:ext uri="{FF2B5EF4-FFF2-40B4-BE49-F238E27FC236}">
                          <a16:creationId xmlns:a16="http://schemas.microsoft.com/office/drawing/2014/main" id="{7DC18C1D-7A97-FDC5-84BF-F942C351616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8" name="Přímá spojnice 1617">
                      <a:extLst>
                        <a:ext uri="{FF2B5EF4-FFF2-40B4-BE49-F238E27FC236}">
                          <a16:creationId xmlns:a16="http://schemas.microsoft.com/office/drawing/2014/main" id="{88395825-5BC9-D255-1B3A-A33D50E6C8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9" name="Přímá spojnice 1618">
                      <a:extLst>
                        <a:ext uri="{FF2B5EF4-FFF2-40B4-BE49-F238E27FC236}">
                          <a16:creationId xmlns:a16="http://schemas.microsoft.com/office/drawing/2014/main" id="{2961750C-72AA-C6CC-DBAB-6BE6E6F129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0" name="Přímá spojnice 1619">
                      <a:extLst>
                        <a:ext uri="{FF2B5EF4-FFF2-40B4-BE49-F238E27FC236}">
                          <a16:creationId xmlns:a16="http://schemas.microsoft.com/office/drawing/2014/main" id="{CB8CA551-F8C5-EC11-6FDB-5B10D01DF36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1" name="Přímá spojnice 1620">
                      <a:extLst>
                        <a:ext uri="{FF2B5EF4-FFF2-40B4-BE49-F238E27FC236}">
                          <a16:creationId xmlns:a16="http://schemas.microsoft.com/office/drawing/2014/main" id="{AB741782-73CD-2BBC-68C2-737769B13D1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2" name="Přímá spojnice 1621">
                      <a:extLst>
                        <a:ext uri="{FF2B5EF4-FFF2-40B4-BE49-F238E27FC236}">
                          <a16:creationId xmlns:a16="http://schemas.microsoft.com/office/drawing/2014/main" id="{A3E1B8D3-4262-8130-F3F5-A1D1E88AA42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23" name="Skupina 1622">
                      <a:extLst>
                        <a:ext uri="{FF2B5EF4-FFF2-40B4-BE49-F238E27FC236}">
                          <a16:creationId xmlns:a16="http://schemas.microsoft.com/office/drawing/2014/main" id="{4E256D3A-339E-B839-C8AB-3B74800EB6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24" name="Ovál 1623">
                        <a:extLst>
                          <a:ext uri="{FF2B5EF4-FFF2-40B4-BE49-F238E27FC236}">
                            <a16:creationId xmlns:a16="http://schemas.microsoft.com/office/drawing/2014/main" id="{851A386D-9987-C723-9C56-E68030869903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25" name="Ovál 1624">
                        <a:extLst>
                          <a:ext uri="{FF2B5EF4-FFF2-40B4-BE49-F238E27FC236}">
                            <a16:creationId xmlns:a16="http://schemas.microsoft.com/office/drawing/2014/main" id="{C7FB0448-EC20-D3B5-31A1-92E5A8E56BE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26" name="Ovál 1625">
                        <a:extLst>
                          <a:ext uri="{FF2B5EF4-FFF2-40B4-BE49-F238E27FC236}">
                            <a16:creationId xmlns:a16="http://schemas.microsoft.com/office/drawing/2014/main" id="{32F5F8AA-A561-B3DE-118E-732FBBBFD24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27" name="Ovál 1626">
                        <a:extLst>
                          <a:ext uri="{FF2B5EF4-FFF2-40B4-BE49-F238E27FC236}">
                            <a16:creationId xmlns:a16="http://schemas.microsoft.com/office/drawing/2014/main" id="{0DE8010E-AC98-3DF4-8027-87977228496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28" name="Ovál 1627">
                        <a:extLst>
                          <a:ext uri="{FF2B5EF4-FFF2-40B4-BE49-F238E27FC236}">
                            <a16:creationId xmlns:a16="http://schemas.microsoft.com/office/drawing/2014/main" id="{E7FC0EAD-7B80-B7F6-EE76-F20E2B697AE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29" name="Ovál 1628">
                        <a:extLst>
                          <a:ext uri="{FF2B5EF4-FFF2-40B4-BE49-F238E27FC236}">
                            <a16:creationId xmlns:a16="http://schemas.microsoft.com/office/drawing/2014/main" id="{B04C3C48-014F-6B6B-4B5F-E1B098079E1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30" name="Ovál 1629">
                        <a:extLst>
                          <a:ext uri="{FF2B5EF4-FFF2-40B4-BE49-F238E27FC236}">
                            <a16:creationId xmlns:a16="http://schemas.microsoft.com/office/drawing/2014/main" id="{E560CC99-2D1E-1AEA-8DA7-BC7C8BB5454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1" name="Ovál 1630">
                        <a:extLst>
                          <a:ext uri="{FF2B5EF4-FFF2-40B4-BE49-F238E27FC236}">
                            <a16:creationId xmlns:a16="http://schemas.microsoft.com/office/drawing/2014/main" id="{DA00C000-77C6-6436-B8DC-37578D33A99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2" name="Ovál 1631">
                        <a:extLst>
                          <a:ext uri="{FF2B5EF4-FFF2-40B4-BE49-F238E27FC236}">
                            <a16:creationId xmlns:a16="http://schemas.microsoft.com/office/drawing/2014/main" id="{AE32C649-B7C7-FE07-0C5D-19752643FD1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3" name="Ovál 1632">
                        <a:extLst>
                          <a:ext uri="{FF2B5EF4-FFF2-40B4-BE49-F238E27FC236}">
                            <a16:creationId xmlns:a16="http://schemas.microsoft.com/office/drawing/2014/main" id="{5303D66B-27B1-70AE-72F2-7BBD17693CA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4" name="Ovál 1633">
                        <a:extLst>
                          <a:ext uri="{FF2B5EF4-FFF2-40B4-BE49-F238E27FC236}">
                            <a16:creationId xmlns:a16="http://schemas.microsoft.com/office/drawing/2014/main" id="{53C897A8-2C2C-04F6-88A5-5E5E47A4A08A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5" name="Ovál 1634">
                        <a:extLst>
                          <a:ext uri="{FF2B5EF4-FFF2-40B4-BE49-F238E27FC236}">
                            <a16:creationId xmlns:a16="http://schemas.microsoft.com/office/drawing/2014/main" id="{BEB25CB2-E9A1-F8F6-7199-4A6BA5B7A6E9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6" name="Ovál 1635">
                        <a:extLst>
                          <a:ext uri="{FF2B5EF4-FFF2-40B4-BE49-F238E27FC236}">
                            <a16:creationId xmlns:a16="http://schemas.microsoft.com/office/drawing/2014/main" id="{F98A0410-5FD3-2528-6686-F25DE86C0604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7" name="Ovál 1636">
                        <a:extLst>
                          <a:ext uri="{FF2B5EF4-FFF2-40B4-BE49-F238E27FC236}">
                            <a16:creationId xmlns:a16="http://schemas.microsoft.com/office/drawing/2014/main" id="{8414F793-4696-3CEA-090B-08FE53B091DE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38" name="Ovál 1637">
                        <a:extLst>
                          <a:ext uri="{FF2B5EF4-FFF2-40B4-BE49-F238E27FC236}">
                            <a16:creationId xmlns:a16="http://schemas.microsoft.com/office/drawing/2014/main" id="{8BECB86E-584E-B546-6D26-A9E00BE7A34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471" name="Skupina 1470">
                  <a:extLst>
                    <a:ext uri="{FF2B5EF4-FFF2-40B4-BE49-F238E27FC236}">
                      <a16:creationId xmlns:a16="http://schemas.microsoft.com/office/drawing/2014/main" id="{92884D0B-66B9-045C-935A-88EC3DA0049C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569" name="Skupina 1568">
                    <a:extLst>
                      <a:ext uri="{FF2B5EF4-FFF2-40B4-BE49-F238E27FC236}">
                        <a16:creationId xmlns:a16="http://schemas.microsoft.com/office/drawing/2014/main" id="{ABB81E24-A2B3-0370-FF30-0D45DB326BA6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93" name="Přímá spojnice 1592">
                      <a:extLst>
                        <a:ext uri="{FF2B5EF4-FFF2-40B4-BE49-F238E27FC236}">
                          <a16:creationId xmlns:a16="http://schemas.microsoft.com/office/drawing/2014/main" id="{9744CE9E-8ED2-110B-C3ED-05384184F56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4" name="Přímá spojnice 1593">
                      <a:extLst>
                        <a:ext uri="{FF2B5EF4-FFF2-40B4-BE49-F238E27FC236}">
                          <a16:creationId xmlns:a16="http://schemas.microsoft.com/office/drawing/2014/main" id="{F61DD0BE-586A-DDE5-9969-F32E8477E16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5" name="Přímá spojnice 1594">
                      <a:extLst>
                        <a:ext uri="{FF2B5EF4-FFF2-40B4-BE49-F238E27FC236}">
                          <a16:creationId xmlns:a16="http://schemas.microsoft.com/office/drawing/2014/main" id="{98898D09-07CD-D3F3-00B7-772C2538749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6" name="Přímá spojnice 1595">
                      <a:extLst>
                        <a:ext uri="{FF2B5EF4-FFF2-40B4-BE49-F238E27FC236}">
                          <a16:creationId xmlns:a16="http://schemas.microsoft.com/office/drawing/2014/main" id="{946E971D-E568-4CBE-5A1B-F2EDF570619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7" name="Přímá spojnice 1596">
                      <a:extLst>
                        <a:ext uri="{FF2B5EF4-FFF2-40B4-BE49-F238E27FC236}">
                          <a16:creationId xmlns:a16="http://schemas.microsoft.com/office/drawing/2014/main" id="{E7C73293-5CA4-8D0F-47C7-48982FD4E34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8" name="Přímá spojnice 1597">
                      <a:extLst>
                        <a:ext uri="{FF2B5EF4-FFF2-40B4-BE49-F238E27FC236}">
                          <a16:creationId xmlns:a16="http://schemas.microsoft.com/office/drawing/2014/main" id="{6CBFFC6F-B2A1-30AD-E733-B889901EF56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99" name="Skupina 1598">
                      <a:extLst>
                        <a:ext uri="{FF2B5EF4-FFF2-40B4-BE49-F238E27FC236}">
                          <a16:creationId xmlns:a16="http://schemas.microsoft.com/office/drawing/2014/main" id="{E46EE8FA-F1E0-F61D-F61B-A6877A9BB0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00" name="Ovál 1599">
                        <a:extLst>
                          <a:ext uri="{FF2B5EF4-FFF2-40B4-BE49-F238E27FC236}">
                            <a16:creationId xmlns:a16="http://schemas.microsoft.com/office/drawing/2014/main" id="{7A3B176C-4A95-CC27-F84F-438E22CE1DF1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01" name="Ovál 1600">
                        <a:extLst>
                          <a:ext uri="{FF2B5EF4-FFF2-40B4-BE49-F238E27FC236}">
                            <a16:creationId xmlns:a16="http://schemas.microsoft.com/office/drawing/2014/main" id="{C51D652D-22F1-0865-CD8C-ED1F78FFB74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02" name="Ovál 1601">
                        <a:extLst>
                          <a:ext uri="{FF2B5EF4-FFF2-40B4-BE49-F238E27FC236}">
                            <a16:creationId xmlns:a16="http://schemas.microsoft.com/office/drawing/2014/main" id="{61742A6B-D4C5-C0C2-1869-9E2B6F83A47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03" name="Ovál 1602">
                        <a:extLst>
                          <a:ext uri="{FF2B5EF4-FFF2-40B4-BE49-F238E27FC236}">
                            <a16:creationId xmlns:a16="http://schemas.microsoft.com/office/drawing/2014/main" id="{29302B1B-F152-AA2B-2781-4B1C0CD978E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04" name="Ovál 1603">
                        <a:extLst>
                          <a:ext uri="{FF2B5EF4-FFF2-40B4-BE49-F238E27FC236}">
                            <a16:creationId xmlns:a16="http://schemas.microsoft.com/office/drawing/2014/main" id="{3E64C8B9-3B46-81E7-A247-2F51A45DE8A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05" name="Ovál 1604">
                        <a:extLst>
                          <a:ext uri="{FF2B5EF4-FFF2-40B4-BE49-F238E27FC236}">
                            <a16:creationId xmlns:a16="http://schemas.microsoft.com/office/drawing/2014/main" id="{04D03030-D7BA-DFE3-2288-25BF494158F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606" name="Ovál 1605">
                        <a:extLst>
                          <a:ext uri="{FF2B5EF4-FFF2-40B4-BE49-F238E27FC236}">
                            <a16:creationId xmlns:a16="http://schemas.microsoft.com/office/drawing/2014/main" id="{0C87245B-2400-379B-A297-0D37BB88069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07" name="Ovál 1606">
                        <a:extLst>
                          <a:ext uri="{FF2B5EF4-FFF2-40B4-BE49-F238E27FC236}">
                            <a16:creationId xmlns:a16="http://schemas.microsoft.com/office/drawing/2014/main" id="{4E570B00-B6C2-ABD3-D7E6-143B455B4CF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08" name="Ovál 1607">
                        <a:extLst>
                          <a:ext uri="{FF2B5EF4-FFF2-40B4-BE49-F238E27FC236}">
                            <a16:creationId xmlns:a16="http://schemas.microsoft.com/office/drawing/2014/main" id="{8AF01E75-55FE-04BA-D083-2487CD2DA0C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09" name="Ovál 1608">
                        <a:extLst>
                          <a:ext uri="{FF2B5EF4-FFF2-40B4-BE49-F238E27FC236}">
                            <a16:creationId xmlns:a16="http://schemas.microsoft.com/office/drawing/2014/main" id="{FAB0A6AE-3354-9216-F8EF-E9D92A7ACB2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10" name="Ovál 1609">
                        <a:extLst>
                          <a:ext uri="{FF2B5EF4-FFF2-40B4-BE49-F238E27FC236}">
                            <a16:creationId xmlns:a16="http://schemas.microsoft.com/office/drawing/2014/main" id="{6C1CBAEB-92B2-77F5-D630-5890559B5C69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11" name="Ovál 1610">
                        <a:extLst>
                          <a:ext uri="{FF2B5EF4-FFF2-40B4-BE49-F238E27FC236}">
                            <a16:creationId xmlns:a16="http://schemas.microsoft.com/office/drawing/2014/main" id="{9593D3DF-7290-D496-84AA-3343CC8B482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12" name="Ovál 1611">
                        <a:extLst>
                          <a:ext uri="{FF2B5EF4-FFF2-40B4-BE49-F238E27FC236}">
                            <a16:creationId xmlns:a16="http://schemas.microsoft.com/office/drawing/2014/main" id="{C7E9BCE1-E6C2-6C65-1881-BA73F13203D3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13" name="Ovál 1612">
                        <a:extLst>
                          <a:ext uri="{FF2B5EF4-FFF2-40B4-BE49-F238E27FC236}">
                            <a16:creationId xmlns:a16="http://schemas.microsoft.com/office/drawing/2014/main" id="{827EC3CC-61DD-9243-B16B-4A6DCE15C020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14" name="Ovál 1613">
                        <a:extLst>
                          <a:ext uri="{FF2B5EF4-FFF2-40B4-BE49-F238E27FC236}">
                            <a16:creationId xmlns:a16="http://schemas.microsoft.com/office/drawing/2014/main" id="{0F077BC0-84E4-9BD2-763D-8363BA1D8DA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570" name="Skupina 1569">
                    <a:extLst>
                      <a:ext uri="{FF2B5EF4-FFF2-40B4-BE49-F238E27FC236}">
                        <a16:creationId xmlns:a16="http://schemas.microsoft.com/office/drawing/2014/main" id="{F9565790-BCCA-67AF-1574-A4DFF5D0456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71" name="Přímá spojnice 1570">
                      <a:extLst>
                        <a:ext uri="{FF2B5EF4-FFF2-40B4-BE49-F238E27FC236}">
                          <a16:creationId xmlns:a16="http://schemas.microsoft.com/office/drawing/2014/main" id="{8F364670-9A51-D165-969D-A9F8A1C876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2" name="Přímá spojnice 1571">
                      <a:extLst>
                        <a:ext uri="{FF2B5EF4-FFF2-40B4-BE49-F238E27FC236}">
                          <a16:creationId xmlns:a16="http://schemas.microsoft.com/office/drawing/2014/main" id="{A49D67AF-A77E-53AF-C1F4-EE01C8505D3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3" name="Přímá spojnice 1572">
                      <a:extLst>
                        <a:ext uri="{FF2B5EF4-FFF2-40B4-BE49-F238E27FC236}">
                          <a16:creationId xmlns:a16="http://schemas.microsoft.com/office/drawing/2014/main" id="{86D657F2-B30B-353A-624F-BEECED07E7E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4" name="Přímá spojnice 1573">
                      <a:extLst>
                        <a:ext uri="{FF2B5EF4-FFF2-40B4-BE49-F238E27FC236}">
                          <a16:creationId xmlns:a16="http://schemas.microsoft.com/office/drawing/2014/main" id="{6849C431-C950-C2C4-2470-9DEA5C24D7A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5" name="Přímá spojnice 1574">
                      <a:extLst>
                        <a:ext uri="{FF2B5EF4-FFF2-40B4-BE49-F238E27FC236}">
                          <a16:creationId xmlns:a16="http://schemas.microsoft.com/office/drawing/2014/main" id="{84092A58-E23D-42CB-E0D5-3CD897D8ABB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6" name="Přímá spojnice 1575">
                      <a:extLst>
                        <a:ext uri="{FF2B5EF4-FFF2-40B4-BE49-F238E27FC236}">
                          <a16:creationId xmlns:a16="http://schemas.microsoft.com/office/drawing/2014/main" id="{CE8175EA-8A15-E7E4-4F9C-1A35882DCA1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77" name="Skupina 1576">
                      <a:extLst>
                        <a:ext uri="{FF2B5EF4-FFF2-40B4-BE49-F238E27FC236}">
                          <a16:creationId xmlns:a16="http://schemas.microsoft.com/office/drawing/2014/main" id="{5356F9B3-27CD-B057-F7F3-D7731BA39A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78" name="Ovál 1577">
                        <a:extLst>
                          <a:ext uri="{FF2B5EF4-FFF2-40B4-BE49-F238E27FC236}">
                            <a16:creationId xmlns:a16="http://schemas.microsoft.com/office/drawing/2014/main" id="{65BC5BFD-69EC-174B-1585-1950781E09CE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79" name="Ovál 1578">
                        <a:extLst>
                          <a:ext uri="{FF2B5EF4-FFF2-40B4-BE49-F238E27FC236}">
                            <a16:creationId xmlns:a16="http://schemas.microsoft.com/office/drawing/2014/main" id="{DAAAE101-4381-3A98-8A7A-DD8A61F47C2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0" name="Ovál 1579">
                        <a:extLst>
                          <a:ext uri="{FF2B5EF4-FFF2-40B4-BE49-F238E27FC236}">
                            <a16:creationId xmlns:a16="http://schemas.microsoft.com/office/drawing/2014/main" id="{446EC490-04E7-C778-3349-39B60EA1743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1" name="Ovál 1580">
                        <a:extLst>
                          <a:ext uri="{FF2B5EF4-FFF2-40B4-BE49-F238E27FC236}">
                            <a16:creationId xmlns:a16="http://schemas.microsoft.com/office/drawing/2014/main" id="{A371C182-17F6-73CC-64CF-BB0B5124AED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82" name="Ovál 1581">
                        <a:extLst>
                          <a:ext uri="{FF2B5EF4-FFF2-40B4-BE49-F238E27FC236}">
                            <a16:creationId xmlns:a16="http://schemas.microsoft.com/office/drawing/2014/main" id="{3F477D19-E81C-CE77-3672-224803F52D9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83" name="Ovál 1582">
                        <a:extLst>
                          <a:ext uri="{FF2B5EF4-FFF2-40B4-BE49-F238E27FC236}">
                            <a16:creationId xmlns:a16="http://schemas.microsoft.com/office/drawing/2014/main" id="{54474F83-0467-B205-95C2-30560E07075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84" name="Ovál 1583">
                        <a:extLst>
                          <a:ext uri="{FF2B5EF4-FFF2-40B4-BE49-F238E27FC236}">
                            <a16:creationId xmlns:a16="http://schemas.microsoft.com/office/drawing/2014/main" id="{4DB3D57C-A908-372E-2AF0-0B69AAAFC90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5" name="Ovál 1584">
                        <a:extLst>
                          <a:ext uri="{FF2B5EF4-FFF2-40B4-BE49-F238E27FC236}">
                            <a16:creationId xmlns:a16="http://schemas.microsoft.com/office/drawing/2014/main" id="{D99E4E63-6265-38D8-A146-6C22C46AEB6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6" name="Ovál 1585">
                        <a:extLst>
                          <a:ext uri="{FF2B5EF4-FFF2-40B4-BE49-F238E27FC236}">
                            <a16:creationId xmlns:a16="http://schemas.microsoft.com/office/drawing/2014/main" id="{FC8E58A6-890C-373A-31A3-3C81EF6E993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7" name="Ovál 1586">
                        <a:extLst>
                          <a:ext uri="{FF2B5EF4-FFF2-40B4-BE49-F238E27FC236}">
                            <a16:creationId xmlns:a16="http://schemas.microsoft.com/office/drawing/2014/main" id="{621B9D13-3C6E-3424-9C39-C0D13B42912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8" name="Ovál 1587">
                        <a:extLst>
                          <a:ext uri="{FF2B5EF4-FFF2-40B4-BE49-F238E27FC236}">
                            <a16:creationId xmlns:a16="http://schemas.microsoft.com/office/drawing/2014/main" id="{4B314D1E-16FE-B2DF-3821-D55D887447FD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89" name="Ovál 1588">
                        <a:extLst>
                          <a:ext uri="{FF2B5EF4-FFF2-40B4-BE49-F238E27FC236}">
                            <a16:creationId xmlns:a16="http://schemas.microsoft.com/office/drawing/2014/main" id="{2C19EB4B-74BF-65D1-3DE4-0062BFBD5A6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90" name="Ovál 1589">
                        <a:extLst>
                          <a:ext uri="{FF2B5EF4-FFF2-40B4-BE49-F238E27FC236}">
                            <a16:creationId xmlns:a16="http://schemas.microsoft.com/office/drawing/2014/main" id="{CFA1FA54-2D9B-8363-7CFB-AB6F29D04106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91" name="Ovál 1590">
                        <a:extLst>
                          <a:ext uri="{FF2B5EF4-FFF2-40B4-BE49-F238E27FC236}">
                            <a16:creationId xmlns:a16="http://schemas.microsoft.com/office/drawing/2014/main" id="{1057A135-F2A0-0813-0B29-B70600649B1F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92" name="Ovál 1591">
                        <a:extLst>
                          <a:ext uri="{FF2B5EF4-FFF2-40B4-BE49-F238E27FC236}">
                            <a16:creationId xmlns:a16="http://schemas.microsoft.com/office/drawing/2014/main" id="{B2B459C3-BED8-A1AA-DA83-F99421307E9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472" name="Skupina 1471">
                  <a:extLst>
                    <a:ext uri="{FF2B5EF4-FFF2-40B4-BE49-F238E27FC236}">
                      <a16:creationId xmlns:a16="http://schemas.microsoft.com/office/drawing/2014/main" id="{DD9C70C9-E38D-F826-7ED5-2717DAC93875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523" name="Skupina 1522">
                    <a:extLst>
                      <a:ext uri="{FF2B5EF4-FFF2-40B4-BE49-F238E27FC236}">
                        <a16:creationId xmlns:a16="http://schemas.microsoft.com/office/drawing/2014/main" id="{0B03D8BB-43A2-9662-B5B6-6024112D601B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47" name="Přímá spojnice 1546">
                      <a:extLst>
                        <a:ext uri="{FF2B5EF4-FFF2-40B4-BE49-F238E27FC236}">
                          <a16:creationId xmlns:a16="http://schemas.microsoft.com/office/drawing/2014/main" id="{A96DA299-6FD1-F574-948D-0C13C62C613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8" name="Přímá spojnice 1547">
                      <a:extLst>
                        <a:ext uri="{FF2B5EF4-FFF2-40B4-BE49-F238E27FC236}">
                          <a16:creationId xmlns:a16="http://schemas.microsoft.com/office/drawing/2014/main" id="{8D51A139-BC6A-02F2-F94D-F8EF46B3391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Přímá spojnice 1548">
                      <a:extLst>
                        <a:ext uri="{FF2B5EF4-FFF2-40B4-BE49-F238E27FC236}">
                          <a16:creationId xmlns:a16="http://schemas.microsoft.com/office/drawing/2014/main" id="{B41997E5-D678-236B-098C-F71F169B8B6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0" name="Přímá spojnice 1549">
                      <a:extLst>
                        <a:ext uri="{FF2B5EF4-FFF2-40B4-BE49-F238E27FC236}">
                          <a16:creationId xmlns:a16="http://schemas.microsoft.com/office/drawing/2014/main" id="{98B39A0C-C33C-54FB-83BD-5B30EAA9E72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Přímá spojnice 1550">
                      <a:extLst>
                        <a:ext uri="{FF2B5EF4-FFF2-40B4-BE49-F238E27FC236}">
                          <a16:creationId xmlns:a16="http://schemas.microsoft.com/office/drawing/2014/main" id="{E160092C-B8FE-82E3-7333-B62E85DCC1F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2" name="Přímá spojnice 1551">
                      <a:extLst>
                        <a:ext uri="{FF2B5EF4-FFF2-40B4-BE49-F238E27FC236}">
                          <a16:creationId xmlns:a16="http://schemas.microsoft.com/office/drawing/2014/main" id="{5025912B-A8C9-2DAF-DC2F-1A7FC8CFE52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53" name="Skupina 1552">
                      <a:extLst>
                        <a:ext uri="{FF2B5EF4-FFF2-40B4-BE49-F238E27FC236}">
                          <a16:creationId xmlns:a16="http://schemas.microsoft.com/office/drawing/2014/main" id="{DF2B419D-5CCC-4404-2B71-7AFFD13173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54" name="Ovál 1553">
                        <a:extLst>
                          <a:ext uri="{FF2B5EF4-FFF2-40B4-BE49-F238E27FC236}">
                            <a16:creationId xmlns:a16="http://schemas.microsoft.com/office/drawing/2014/main" id="{C9E85524-F20E-EF95-5766-E4F436497D62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55" name="Ovál 1554">
                        <a:extLst>
                          <a:ext uri="{FF2B5EF4-FFF2-40B4-BE49-F238E27FC236}">
                            <a16:creationId xmlns:a16="http://schemas.microsoft.com/office/drawing/2014/main" id="{245355A6-9D23-11D5-CC0D-59A82EBB8B1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56" name="Ovál 1555">
                        <a:extLst>
                          <a:ext uri="{FF2B5EF4-FFF2-40B4-BE49-F238E27FC236}">
                            <a16:creationId xmlns:a16="http://schemas.microsoft.com/office/drawing/2014/main" id="{28BF2961-1670-F071-DC9B-14F0E698D58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57" name="Ovál 1556">
                        <a:extLst>
                          <a:ext uri="{FF2B5EF4-FFF2-40B4-BE49-F238E27FC236}">
                            <a16:creationId xmlns:a16="http://schemas.microsoft.com/office/drawing/2014/main" id="{A83042F7-96CB-2B34-C235-C3C1E46EB28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58" name="Ovál 1557">
                        <a:extLst>
                          <a:ext uri="{FF2B5EF4-FFF2-40B4-BE49-F238E27FC236}">
                            <a16:creationId xmlns:a16="http://schemas.microsoft.com/office/drawing/2014/main" id="{67730252-CB94-492E-FB1C-3AB47CBA2E7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59" name="Ovál 1558">
                        <a:extLst>
                          <a:ext uri="{FF2B5EF4-FFF2-40B4-BE49-F238E27FC236}">
                            <a16:creationId xmlns:a16="http://schemas.microsoft.com/office/drawing/2014/main" id="{924AE816-6EC0-84E4-1D65-0E913F55B78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60" name="Ovál 1559">
                        <a:extLst>
                          <a:ext uri="{FF2B5EF4-FFF2-40B4-BE49-F238E27FC236}">
                            <a16:creationId xmlns:a16="http://schemas.microsoft.com/office/drawing/2014/main" id="{98F3C17D-D326-9F2E-CC0C-12519E5C2D3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1" name="Ovál 1560">
                        <a:extLst>
                          <a:ext uri="{FF2B5EF4-FFF2-40B4-BE49-F238E27FC236}">
                            <a16:creationId xmlns:a16="http://schemas.microsoft.com/office/drawing/2014/main" id="{7F836CDE-4B50-96F5-DCE6-248635D5834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2" name="Ovál 1561">
                        <a:extLst>
                          <a:ext uri="{FF2B5EF4-FFF2-40B4-BE49-F238E27FC236}">
                            <a16:creationId xmlns:a16="http://schemas.microsoft.com/office/drawing/2014/main" id="{DB55F318-4862-B7BF-31FB-532BBA240BE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3" name="Ovál 1562">
                        <a:extLst>
                          <a:ext uri="{FF2B5EF4-FFF2-40B4-BE49-F238E27FC236}">
                            <a16:creationId xmlns:a16="http://schemas.microsoft.com/office/drawing/2014/main" id="{A90F3133-2CB3-2F9B-93B1-8F82619882E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4" name="Ovál 1563">
                        <a:extLst>
                          <a:ext uri="{FF2B5EF4-FFF2-40B4-BE49-F238E27FC236}">
                            <a16:creationId xmlns:a16="http://schemas.microsoft.com/office/drawing/2014/main" id="{EF16BB1E-971E-AFA5-00C1-227434FD6023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5" name="Ovál 1564">
                        <a:extLst>
                          <a:ext uri="{FF2B5EF4-FFF2-40B4-BE49-F238E27FC236}">
                            <a16:creationId xmlns:a16="http://schemas.microsoft.com/office/drawing/2014/main" id="{B53A9E6E-E1DA-1ADA-6DFF-39F39C652E3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6" name="Ovál 1565">
                        <a:extLst>
                          <a:ext uri="{FF2B5EF4-FFF2-40B4-BE49-F238E27FC236}">
                            <a16:creationId xmlns:a16="http://schemas.microsoft.com/office/drawing/2014/main" id="{3C171BF0-13F5-1E8B-0D3B-A4D712C1C427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7" name="Ovál 1566">
                        <a:extLst>
                          <a:ext uri="{FF2B5EF4-FFF2-40B4-BE49-F238E27FC236}">
                            <a16:creationId xmlns:a16="http://schemas.microsoft.com/office/drawing/2014/main" id="{A31595A9-799E-DBB8-14A1-54DCDA81B420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8" name="Ovál 1567">
                        <a:extLst>
                          <a:ext uri="{FF2B5EF4-FFF2-40B4-BE49-F238E27FC236}">
                            <a16:creationId xmlns:a16="http://schemas.microsoft.com/office/drawing/2014/main" id="{FFCCE03D-A9F3-A8EC-2A85-9974D2401DD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524" name="Skupina 1523">
                    <a:extLst>
                      <a:ext uri="{FF2B5EF4-FFF2-40B4-BE49-F238E27FC236}">
                        <a16:creationId xmlns:a16="http://schemas.microsoft.com/office/drawing/2014/main" id="{292EAB98-3177-2436-B734-B1A5016A44A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25" name="Přímá spojnice 1524">
                      <a:extLst>
                        <a:ext uri="{FF2B5EF4-FFF2-40B4-BE49-F238E27FC236}">
                          <a16:creationId xmlns:a16="http://schemas.microsoft.com/office/drawing/2014/main" id="{CBFB085A-03BB-9843-9EC7-78CB30B1CB4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6" name="Přímá spojnice 1525">
                      <a:extLst>
                        <a:ext uri="{FF2B5EF4-FFF2-40B4-BE49-F238E27FC236}">
                          <a16:creationId xmlns:a16="http://schemas.microsoft.com/office/drawing/2014/main" id="{97E4DED9-21B7-1558-513A-21B4FDC0961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7" name="Přímá spojnice 1526">
                      <a:extLst>
                        <a:ext uri="{FF2B5EF4-FFF2-40B4-BE49-F238E27FC236}">
                          <a16:creationId xmlns:a16="http://schemas.microsoft.com/office/drawing/2014/main" id="{4B6B1DCF-9BA2-C891-C7DD-2C6C403F091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8" name="Přímá spojnice 1527">
                      <a:extLst>
                        <a:ext uri="{FF2B5EF4-FFF2-40B4-BE49-F238E27FC236}">
                          <a16:creationId xmlns:a16="http://schemas.microsoft.com/office/drawing/2014/main" id="{C9CD8078-30D1-586D-C33D-E164D9BAC88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9" name="Přímá spojnice 1528">
                      <a:extLst>
                        <a:ext uri="{FF2B5EF4-FFF2-40B4-BE49-F238E27FC236}">
                          <a16:creationId xmlns:a16="http://schemas.microsoft.com/office/drawing/2014/main" id="{A28CC7D1-31D0-5E7C-9FD1-83EAE60EA3D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0" name="Přímá spojnice 1529">
                      <a:extLst>
                        <a:ext uri="{FF2B5EF4-FFF2-40B4-BE49-F238E27FC236}">
                          <a16:creationId xmlns:a16="http://schemas.microsoft.com/office/drawing/2014/main" id="{02BDB31D-D143-CD81-A6B0-8F1BB01BA6D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31" name="Skupina 1530">
                      <a:extLst>
                        <a:ext uri="{FF2B5EF4-FFF2-40B4-BE49-F238E27FC236}">
                          <a16:creationId xmlns:a16="http://schemas.microsoft.com/office/drawing/2014/main" id="{C489883A-126C-50A8-2667-09D9ADCE27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32" name="Ovál 1531">
                        <a:extLst>
                          <a:ext uri="{FF2B5EF4-FFF2-40B4-BE49-F238E27FC236}">
                            <a16:creationId xmlns:a16="http://schemas.microsoft.com/office/drawing/2014/main" id="{E767E473-8850-0850-05A1-0D4F72604494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33" name="Ovál 1532">
                        <a:extLst>
                          <a:ext uri="{FF2B5EF4-FFF2-40B4-BE49-F238E27FC236}">
                            <a16:creationId xmlns:a16="http://schemas.microsoft.com/office/drawing/2014/main" id="{C94139EA-8D55-6977-11E7-89FAEEFDE73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34" name="Ovál 1533">
                        <a:extLst>
                          <a:ext uri="{FF2B5EF4-FFF2-40B4-BE49-F238E27FC236}">
                            <a16:creationId xmlns:a16="http://schemas.microsoft.com/office/drawing/2014/main" id="{028D2AF0-4F28-D691-74D5-1E75E70E1DF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35" name="Ovál 1534">
                        <a:extLst>
                          <a:ext uri="{FF2B5EF4-FFF2-40B4-BE49-F238E27FC236}">
                            <a16:creationId xmlns:a16="http://schemas.microsoft.com/office/drawing/2014/main" id="{2527A39A-5AF8-0510-70B1-28168EF2CFB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36" name="Ovál 1535">
                        <a:extLst>
                          <a:ext uri="{FF2B5EF4-FFF2-40B4-BE49-F238E27FC236}">
                            <a16:creationId xmlns:a16="http://schemas.microsoft.com/office/drawing/2014/main" id="{BEEFBA37-563E-7A74-F315-C46291CAC70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37" name="Ovál 1536">
                        <a:extLst>
                          <a:ext uri="{FF2B5EF4-FFF2-40B4-BE49-F238E27FC236}">
                            <a16:creationId xmlns:a16="http://schemas.microsoft.com/office/drawing/2014/main" id="{1187CD3E-C05C-38E8-BFF6-52BFFFC187D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38" name="Ovál 1537">
                        <a:extLst>
                          <a:ext uri="{FF2B5EF4-FFF2-40B4-BE49-F238E27FC236}">
                            <a16:creationId xmlns:a16="http://schemas.microsoft.com/office/drawing/2014/main" id="{E3C85E3C-9936-A274-C899-6A80DED96EE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39" name="Ovál 1538">
                        <a:extLst>
                          <a:ext uri="{FF2B5EF4-FFF2-40B4-BE49-F238E27FC236}">
                            <a16:creationId xmlns:a16="http://schemas.microsoft.com/office/drawing/2014/main" id="{8DABF08E-3F7E-1EF8-9720-46E8C1711ED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0" name="Ovál 1539">
                        <a:extLst>
                          <a:ext uri="{FF2B5EF4-FFF2-40B4-BE49-F238E27FC236}">
                            <a16:creationId xmlns:a16="http://schemas.microsoft.com/office/drawing/2014/main" id="{377DAC22-650B-0748-7EFF-DC5AC876692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1" name="Ovál 1540">
                        <a:extLst>
                          <a:ext uri="{FF2B5EF4-FFF2-40B4-BE49-F238E27FC236}">
                            <a16:creationId xmlns:a16="http://schemas.microsoft.com/office/drawing/2014/main" id="{E5B0A6DE-F7A5-3BB0-8F5E-612D581E297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2" name="Ovál 1541">
                        <a:extLst>
                          <a:ext uri="{FF2B5EF4-FFF2-40B4-BE49-F238E27FC236}">
                            <a16:creationId xmlns:a16="http://schemas.microsoft.com/office/drawing/2014/main" id="{A42028C0-2567-B036-93CC-3859D55E11A3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3" name="Ovál 1542">
                        <a:extLst>
                          <a:ext uri="{FF2B5EF4-FFF2-40B4-BE49-F238E27FC236}">
                            <a16:creationId xmlns:a16="http://schemas.microsoft.com/office/drawing/2014/main" id="{AEC0E6A6-AF33-8B67-5457-E035B7B31026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4" name="Ovál 1543">
                        <a:extLst>
                          <a:ext uri="{FF2B5EF4-FFF2-40B4-BE49-F238E27FC236}">
                            <a16:creationId xmlns:a16="http://schemas.microsoft.com/office/drawing/2014/main" id="{89391BC0-6F63-66DA-35CB-D35083881826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5" name="Ovál 1544">
                        <a:extLst>
                          <a:ext uri="{FF2B5EF4-FFF2-40B4-BE49-F238E27FC236}">
                            <a16:creationId xmlns:a16="http://schemas.microsoft.com/office/drawing/2014/main" id="{FE9B5D5C-D32F-23D5-4508-DE0C6AF72707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6" name="Ovál 1545">
                        <a:extLst>
                          <a:ext uri="{FF2B5EF4-FFF2-40B4-BE49-F238E27FC236}">
                            <a16:creationId xmlns:a16="http://schemas.microsoft.com/office/drawing/2014/main" id="{BAADA695-B516-A012-7A60-C4A942D5619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473" name="Skupina 1472">
                  <a:extLst>
                    <a:ext uri="{FF2B5EF4-FFF2-40B4-BE49-F238E27FC236}">
                      <a16:creationId xmlns:a16="http://schemas.microsoft.com/office/drawing/2014/main" id="{3D2836D2-3E68-AC09-D963-E8DE32067661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477" name="Skupina 1476">
                    <a:extLst>
                      <a:ext uri="{FF2B5EF4-FFF2-40B4-BE49-F238E27FC236}">
                        <a16:creationId xmlns:a16="http://schemas.microsoft.com/office/drawing/2014/main" id="{9F82F7BB-9AF0-333A-7E47-38731F98EC32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501" name="Přímá spojnice 1500">
                      <a:extLst>
                        <a:ext uri="{FF2B5EF4-FFF2-40B4-BE49-F238E27FC236}">
                          <a16:creationId xmlns:a16="http://schemas.microsoft.com/office/drawing/2014/main" id="{96C24388-017A-1EED-C21E-3367E0BDE8A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" name="Přímá spojnice 1501">
                      <a:extLst>
                        <a:ext uri="{FF2B5EF4-FFF2-40B4-BE49-F238E27FC236}">
                          <a16:creationId xmlns:a16="http://schemas.microsoft.com/office/drawing/2014/main" id="{F0BF2D44-90D4-72CA-6F47-E5D55469DD3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" name="Přímá spojnice 1502">
                      <a:extLst>
                        <a:ext uri="{FF2B5EF4-FFF2-40B4-BE49-F238E27FC236}">
                          <a16:creationId xmlns:a16="http://schemas.microsoft.com/office/drawing/2014/main" id="{4BFF669C-7452-27DB-6492-5DD00D2B003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" name="Přímá spojnice 1503">
                      <a:extLst>
                        <a:ext uri="{FF2B5EF4-FFF2-40B4-BE49-F238E27FC236}">
                          <a16:creationId xmlns:a16="http://schemas.microsoft.com/office/drawing/2014/main" id="{26BDEC08-9387-7EB1-7C88-39740B64E47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5" name="Přímá spojnice 1504">
                      <a:extLst>
                        <a:ext uri="{FF2B5EF4-FFF2-40B4-BE49-F238E27FC236}">
                          <a16:creationId xmlns:a16="http://schemas.microsoft.com/office/drawing/2014/main" id="{F3F20353-6D81-F133-2268-F3CC0849964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6" name="Přímá spojnice 1505">
                      <a:extLst>
                        <a:ext uri="{FF2B5EF4-FFF2-40B4-BE49-F238E27FC236}">
                          <a16:creationId xmlns:a16="http://schemas.microsoft.com/office/drawing/2014/main" id="{65FEF7CD-44A9-E7E2-DD61-BFD3DBCD4F3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07" name="Skupina 1506">
                      <a:extLst>
                        <a:ext uri="{FF2B5EF4-FFF2-40B4-BE49-F238E27FC236}">
                          <a16:creationId xmlns:a16="http://schemas.microsoft.com/office/drawing/2014/main" id="{C4DD16D5-F445-92B6-FAD7-F03460BDAB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508" name="Ovál 1507">
                        <a:extLst>
                          <a:ext uri="{FF2B5EF4-FFF2-40B4-BE49-F238E27FC236}">
                            <a16:creationId xmlns:a16="http://schemas.microsoft.com/office/drawing/2014/main" id="{CE2D435E-435F-3BAD-5118-CF36501B0A17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09" name="Ovál 1508">
                        <a:extLst>
                          <a:ext uri="{FF2B5EF4-FFF2-40B4-BE49-F238E27FC236}">
                            <a16:creationId xmlns:a16="http://schemas.microsoft.com/office/drawing/2014/main" id="{C85829EE-4E97-5330-93E0-64F43DEA5AC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0" name="Ovál 1509">
                        <a:extLst>
                          <a:ext uri="{FF2B5EF4-FFF2-40B4-BE49-F238E27FC236}">
                            <a16:creationId xmlns:a16="http://schemas.microsoft.com/office/drawing/2014/main" id="{E34C86A6-E2EF-CD8B-319A-C7446B440E5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1" name="Ovál 1510">
                        <a:extLst>
                          <a:ext uri="{FF2B5EF4-FFF2-40B4-BE49-F238E27FC236}">
                            <a16:creationId xmlns:a16="http://schemas.microsoft.com/office/drawing/2014/main" id="{D3D83290-87A8-A433-470A-1FCB6DD8018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12" name="Ovál 1511">
                        <a:extLst>
                          <a:ext uri="{FF2B5EF4-FFF2-40B4-BE49-F238E27FC236}">
                            <a16:creationId xmlns:a16="http://schemas.microsoft.com/office/drawing/2014/main" id="{D801635B-A8CE-3762-3357-E35A5C0276C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13" name="Ovál 1512">
                        <a:extLst>
                          <a:ext uri="{FF2B5EF4-FFF2-40B4-BE49-F238E27FC236}">
                            <a16:creationId xmlns:a16="http://schemas.microsoft.com/office/drawing/2014/main" id="{B395D606-B1C9-B13E-BC46-F1AC77E9A99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514" name="Ovál 1513">
                        <a:extLst>
                          <a:ext uri="{FF2B5EF4-FFF2-40B4-BE49-F238E27FC236}">
                            <a16:creationId xmlns:a16="http://schemas.microsoft.com/office/drawing/2014/main" id="{0A941F71-D071-C8FD-89BB-695BEA2CFCC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5" name="Ovál 1514">
                        <a:extLst>
                          <a:ext uri="{FF2B5EF4-FFF2-40B4-BE49-F238E27FC236}">
                            <a16:creationId xmlns:a16="http://schemas.microsoft.com/office/drawing/2014/main" id="{42D5B638-1117-199B-7020-809A31A70BE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6" name="Ovál 1515">
                        <a:extLst>
                          <a:ext uri="{FF2B5EF4-FFF2-40B4-BE49-F238E27FC236}">
                            <a16:creationId xmlns:a16="http://schemas.microsoft.com/office/drawing/2014/main" id="{40AD7C52-596E-24F2-78E2-4A6BB6DDCE2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7" name="Ovál 1516">
                        <a:extLst>
                          <a:ext uri="{FF2B5EF4-FFF2-40B4-BE49-F238E27FC236}">
                            <a16:creationId xmlns:a16="http://schemas.microsoft.com/office/drawing/2014/main" id="{7339C38A-E00A-8C6D-4520-6DB197A4302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8" name="Ovál 1517">
                        <a:extLst>
                          <a:ext uri="{FF2B5EF4-FFF2-40B4-BE49-F238E27FC236}">
                            <a16:creationId xmlns:a16="http://schemas.microsoft.com/office/drawing/2014/main" id="{13F61D13-A4A6-B81B-C097-5A1035683858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9" name="Ovál 1518">
                        <a:extLst>
                          <a:ext uri="{FF2B5EF4-FFF2-40B4-BE49-F238E27FC236}">
                            <a16:creationId xmlns:a16="http://schemas.microsoft.com/office/drawing/2014/main" id="{CEA6CE5D-47D7-7687-09F3-65670E30C1D7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20" name="Ovál 1519">
                        <a:extLst>
                          <a:ext uri="{FF2B5EF4-FFF2-40B4-BE49-F238E27FC236}">
                            <a16:creationId xmlns:a16="http://schemas.microsoft.com/office/drawing/2014/main" id="{41247085-FADD-92CB-00C0-4A798F10F992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21" name="Ovál 1520">
                        <a:extLst>
                          <a:ext uri="{FF2B5EF4-FFF2-40B4-BE49-F238E27FC236}">
                            <a16:creationId xmlns:a16="http://schemas.microsoft.com/office/drawing/2014/main" id="{0915FD3F-1396-5F66-BB52-31F0B26E0C27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22" name="Ovál 1521">
                        <a:extLst>
                          <a:ext uri="{FF2B5EF4-FFF2-40B4-BE49-F238E27FC236}">
                            <a16:creationId xmlns:a16="http://schemas.microsoft.com/office/drawing/2014/main" id="{5BD7B78A-4A63-724F-A083-61ECE1B9F78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478" name="Skupina 1477">
                    <a:extLst>
                      <a:ext uri="{FF2B5EF4-FFF2-40B4-BE49-F238E27FC236}">
                        <a16:creationId xmlns:a16="http://schemas.microsoft.com/office/drawing/2014/main" id="{6E6C24D4-E16C-8E82-4553-9F4B8AD96E2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479" name="Přímá spojnice 1478">
                      <a:extLst>
                        <a:ext uri="{FF2B5EF4-FFF2-40B4-BE49-F238E27FC236}">
                          <a16:creationId xmlns:a16="http://schemas.microsoft.com/office/drawing/2014/main" id="{821F8A26-517A-88C1-0EC6-877E2F2C171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0" name="Přímá spojnice 1479">
                      <a:extLst>
                        <a:ext uri="{FF2B5EF4-FFF2-40B4-BE49-F238E27FC236}">
                          <a16:creationId xmlns:a16="http://schemas.microsoft.com/office/drawing/2014/main" id="{749AADF3-195E-15FA-E57A-42F17D21F02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Přímá spojnice 1480">
                      <a:extLst>
                        <a:ext uri="{FF2B5EF4-FFF2-40B4-BE49-F238E27FC236}">
                          <a16:creationId xmlns:a16="http://schemas.microsoft.com/office/drawing/2014/main" id="{43853A3E-094E-C2BE-7EF9-4F2AD6BC03D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" name="Přímá spojnice 1481">
                      <a:extLst>
                        <a:ext uri="{FF2B5EF4-FFF2-40B4-BE49-F238E27FC236}">
                          <a16:creationId xmlns:a16="http://schemas.microsoft.com/office/drawing/2014/main" id="{BAA71B5A-9E22-22AB-9C41-275BB1440FF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Přímá spojnice 1482">
                      <a:extLst>
                        <a:ext uri="{FF2B5EF4-FFF2-40B4-BE49-F238E27FC236}">
                          <a16:creationId xmlns:a16="http://schemas.microsoft.com/office/drawing/2014/main" id="{EEC87CBC-8F87-5C02-CF29-D2DC8125139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" name="Přímá spojnice 1483">
                      <a:extLst>
                        <a:ext uri="{FF2B5EF4-FFF2-40B4-BE49-F238E27FC236}">
                          <a16:creationId xmlns:a16="http://schemas.microsoft.com/office/drawing/2014/main" id="{6E82DC67-2D49-2F58-AAFD-A90541D18A4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85" name="Skupina 1484">
                      <a:extLst>
                        <a:ext uri="{FF2B5EF4-FFF2-40B4-BE49-F238E27FC236}">
                          <a16:creationId xmlns:a16="http://schemas.microsoft.com/office/drawing/2014/main" id="{6C2455BF-C9FB-2E6B-B1A8-9F615CC777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86" name="Ovál 1485">
                        <a:extLst>
                          <a:ext uri="{FF2B5EF4-FFF2-40B4-BE49-F238E27FC236}">
                            <a16:creationId xmlns:a16="http://schemas.microsoft.com/office/drawing/2014/main" id="{DCD40893-B3AA-1812-9348-6B1D51B61AB4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87" name="Ovál 1486">
                        <a:extLst>
                          <a:ext uri="{FF2B5EF4-FFF2-40B4-BE49-F238E27FC236}">
                            <a16:creationId xmlns:a16="http://schemas.microsoft.com/office/drawing/2014/main" id="{4418FE12-A891-AC8E-2C91-FAABE583EB9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88" name="Ovál 1487">
                        <a:extLst>
                          <a:ext uri="{FF2B5EF4-FFF2-40B4-BE49-F238E27FC236}">
                            <a16:creationId xmlns:a16="http://schemas.microsoft.com/office/drawing/2014/main" id="{EF36F4C5-DFE2-7AE4-D4F2-7602B55FAED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89" name="Ovál 1488">
                        <a:extLst>
                          <a:ext uri="{FF2B5EF4-FFF2-40B4-BE49-F238E27FC236}">
                            <a16:creationId xmlns:a16="http://schemas.microsoft.com/office/drawing/2014/main" id="{C2B2594A-A97E-2C64-6118-F17CD0C7DF3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90" name="Ovál 1489">
                        <a:extLst>
                          <a:ext uri="{FF2B5EF4-FFF2-40B4-BE49-F238E27FC236}">
                            <a16:creationId xmlns:a16="http://schemas.microsoft.com/office/drawing/2014/main" id="{4F20B708-6520-DB5B-D2B6-863DB2686C0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91" name="Ovál 1490">
                        <a:extLst>
                          <a:ext uri="{FF2B5EF4-FFF2-40B4-BE49-F238E27FC236}">
                            <a16:creationId xmlns:a16="http://schemas.microsoft.com/office/drawing/2014/main" id="{88E03E8D-F42B-2934-741E-673F48B7D21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92" name="Ovál 1491">
                        <a:extLst>
                          <a:ext uri="{FF2B5EF4-FFF2-40B4-BE49-F238E27FC236}">
                            <a16:creationId xmlns:a16="http://schemas.microsoft.com/office/drawing/2014/main" id="{1E45A7B1-AC92-73B7-A116-D0F56EBDD36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3" name="Ovál 1492">
                        <a:extLst>
                          <a:ext uri="{FF2B5EF4-FFF2-40B4-BE49-F238E27FC236}">
                            <a16:creationId xmlns:a16="http://schemas.microsoft.com/office/drawing/2014/main" id="{CC193EDB-39F0-3097-7D5C-93EA9008E41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4" name="Ovál 1493">
                        <a:extLst>
                          <a:ext uri="{FF2B5EF4-FFF2-40B4-BE49-F238E27FC236}">
                            <a16:creationId xmlns:a16="http://schemas.microsoft.com/office/drawing/2014/main" id="{84E79EA7-6568-30CE-13BF-9DB4C3C8473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5" name="Ovál 1494">
                        <a:extLst>
                          <a:ext uri="{FF2B5EF4-FFF2-40B4-BE49-F238E27FC236}">
                            <a16:creationId xmlns:a16="http://schemas.microsoft.com/office/drawing/2014/main" id="{68E8CBB6-B657-AA46-E7AF-7FA44DA65BE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6" name="Ovál 1495">
                        <a:extLst>
                          <a:ext uri="{FF2B5EF4-FFF2-40B4-BE49-F238E27FC236}">
                            <a16:creationId xmlns:a16="http://schemas.microsoft.com/office/drawing/2014/main" id="{195F254B-48C1-46D4-8070-68A011AC2FD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7" name="Ovál 1496">
                        <a:extLst>
                          <a:ext uri="{FF2B5EF4-FFF2-40B4-BE49-F238E27FC236}">
                            <a16:creationId xmlns:a16="http://schemas.microsoft.com/office/drawing/2014/main" id="{B45198AB-C6A8-2105-49C6-6C7F77B98881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8" name="Ovál 1497">
                        <a:extLst>
                          <a:ext uri="{FF2B5EF4-FFF2-40B4-BE49-F238E27FC236}">
                            <a16:creationId xmlns:a16="http://schemas.microsoft.com/office/drawing/2014/main" id="{0CFB8D37-E590-42C8-A2EC-0E9F0BF3FC7C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99" name="Ovál 1498">
                        <a:extLst>
                          <a:ext uri="{FF2B5EF4-FFF2-40B4-BE49-F238E27FC236}">
                            <a16:creationId xmlns:a16="http://schemas.microsoft.com/office/drawing/2014/main" id="{2AE90152-EDBA-6ED8-AD83-FA34DDA4A4E6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00" name="Ovál 1499">
                        <a:extLst>
                          <a:ext uri="{FF2B5EF4-FFF2-40B4-BE49-F238E27FC236}">
                            <a16:creationId xmlns:a16="http://schemas.microsoft.com/office/drawing/2014/main" id="{4C727DCF-F440-4F11-0A97-02B48C26BCD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1474" name="Přímá spojnice 1473">
                  <a:extLst>
                    <a:ext uri="{FF2B5EF4-FFF2-40B4-BE49-F238E27FC236}">
                      <a16:creationId xmlns:a16="http://schemas.microsoft.com/office/drawing/2014/main" id="{42D1861D-0A4F-5815-1251-31F41D082781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Přímá spojnice 1474">
                  <a:extLst>
                    <a:ext uri="{FF2B5EF4-FFF2-40B4-BE49-F238E27FC236}">
                      <a16:creationId xmlns:a16="http://schemas.microsoft.com/office/drawing/2014/main" id="{DE56281D-26BA-4859-BFC5-B451D7069A78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6" name="Přímá spojnice 1475">
                  <a:extLst>
                    <a:ext uri="{FF2B5EF4-FFF2-40B4-BE49-F238E27FC236}">
                      <a16:creationId xmlns:a16="http://schemas.microsoft.com/office/drawing/2014/main" id="{D110B08A-39EE-1D0E-472C-3C1573D8E53E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4" name="Skupina 853">
                <a:extLst>
                  <a:ext uri="{FF2B5EF4-FFF2-40B4-BE49-F238E27FC236}">
                    <a16:creationId xmlns:a16="http://schemas.microsoft.com/office/drawing/2014/main" id="{F99844C1-132A-7081-6DDB-2463188C994C}"/>
                  </a:ext>
                </a:extLst>
              </p:cNvPr>
              <p:cNvGrpSpPr/>
              <p:nvPr/>
            </p:nvGrpSpPr>
            <p:grpSpPr>
              <a:xfrm>
                <a:off x="4660788" y="1343041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1259" name="Přímá spojnice 1258">
                  <a:extLst>
                    <a:ext uri="{FF2B5EF4-FFF2-40B4-BE49-F238E27FC236}">
                      <a16:creationId xmlns:a16="http://schemas.microsoft.com/office/drawing/2014/main" id="{B0A51405-36CB-B654-C3AD-15A00ADCBE6B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0" name="Přímá spojnice 1259">
                  <a:extLst>
                    <a:ext uri="{FF2B5EF4-FFF2-40B4-BE49-F238E27FC236}">
                      <a16:creationId xmlns:a16="http://schemas.microsoft.com/office/drawing/2014/main" id="{55750048-D3DC-EE2A-616A-581C8C6C62D7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Přímá spojnice 1260">
                  <a:extLst>
                    <a:ext uri="{FF2B5EF4-FFF2-40B4-BE49-F238E27FC236}">
                      <a16:creationId xmlns:a16="http://schemas.microsoft.com/office/drawing/2014/main" id="{D74B096E-48B4-08B0-9A47-A8074D80502C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2" name="Přímá spojnice 1261">
                  <a:extLst>
                    <a:ext uri="{FF2B5EF4-FFF2-40B4-BE49-F238E27FC236}">
                      <a16:creationId xmlns:a16="http://schemas.microsoft.com/office/drawing/2014/main" id="{B2B40E33-02F4-D982-4A98-917232B8062B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Přímá spojnice 1262">
                  <a:extLst>
                    <a:ext uri="{FF2B5EF4-FFF2-40B4-BE49-F238E27FC236}">
                      <a16:creationId xmlns:a16="http://schemas.microsoft.com/office/drawing/2014/main" id="{3D254264-3518-6D6E-E981-C50894DD2D52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Přímá spojnice 1263">
                  <a:extLst>
                    <a:ext uri="{FF2B5EF4-FFF2-40B4-BE49-F238E27FC236}">
                      <a16:creationId xmlns:a16="http://schemas.microsoft.com/office/drawing/2014/main" id="{C3F2E79F-91F2-5D50-2773-03B2F8B5572B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Přímá spojnice 1264">
                  <a:extLst>
                    <a:ext uri="{FF2B5EF4-FFF2-40B4-BE49-F238E27FC236}">
                      <a16:creationId xmlns:a16="http://schemas.microsoft.com/office/drawing/2014/main" id="{6F49CDF5-A845-09E3-EB3D-07A703A6979C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6" name="Přímá spojnice 1265">
                  <a:extLst>
                    <a:ext uri="{FF2B5EF4-FFF2-40B4-BE49-F238E27FC236}">
                      <a16:creationId xmlns:a16="http://schemas.microsoft.com/office/drawing/2014/main" id="{C21BD09A-5879-56C0-A66C-F15A57E7C781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7" name="Přímá spojnice 1266">
                  <a:extLst>
                    <a:ext uri="{FF2B5EF4-FFF2-40B4-BE49-F238E27FC236}">
                      <a16:creationId xmlns:a16="http://schemas.microsoft.com/office/drawing/2014/main" id="{A19FA52C-B1A0-9698-1E34-621CF16D1A4E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8" name="Přímá spojnice 1267">
                  <a:extLst>
                    <a:ext uri="{FF2B5EF4-FFF2-40B4-BE49-F238E27FC236}">
                      <a16:creationId xmlns:a16="http://schemas.microsoft.com/office/drawing/2014/main" id="{07C481B4-FE94-FFC8-9D8F-829F1B758003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9" name="Skupina 1268">
                  <a:extLst>
                    <a:ext uri="{FF2B5EF4-FFF2-40B4-BE49-F238E27FC236}">
                      <a16:creationId xmlns:a16="http://schemas.microsoft.com/office/drawing/2014/main" id="{8A02E2CC-7286-C0A0-8A4D-B300C098B88A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414" name="Skupina 1413">
                    <a:extLst>
                      <a:ext uri="{FF2B5EF4-FFF2-40B4-BE49-F238E27FC236}">
                        <a16:creationId xmlns:a16="http://schemas.microsoft.com/office/drawing/2014/main" id="{23715DEF-5468-91F8-9E72-8B5C3013ED1F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438" name="Přímá spojnice 1437">
                      <a:extLst>
                        <a:ext uri="{FF2B5EF4-FFF2-40B4-BE49-F238E27FC236}">
                          <a16:creationId xmlns:a16="http://schemas.microsoft.com/office/drawing/2014/main" id="{4E6AE7EB-FAD4-5DEA-BFA7-B0FDDD53573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9" name="Přímá spojnice 1438">
                      <a:extLst>
                        <a:ext uri="{FF2B5EF4-FFF2-40B4-BE49-F238E27FC236}">
                          <a16:creationId xmlns:a16="http://schemas.microsoft.com/office/drawing/2014/main" id="{53E52C6D-07B1-54F1-A87D-9248C0902F8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0" name="Přímá spojnice 1439">
                      <a:extLst>
                        <a:ext uri="{FF2B5EF4-FFF2-40B4-BE49-F238E27FC236}">
                          <a16:creationId xmlns:a16="http://schemas.microsoft.com/office/drawing/2014/main" id="{7356ED24-E6BC-8E06-5DB6-3FD591EA880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1" name="Přímá spojnice 1440">
                      <a:extLst>
                        <a:ext uri="{FF2B5EF4-FFF2-40B4-BE49-F238E27FC236}">
                          <a16:creationId xmlns:a16="http://schemas.microsoft.com/office/drawing/2014/main" id="{88F8CA44-4888-CA82-FB17-A792EEAC02C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2" name="Přímá spojnice 1441">
                      <a:extLst>
                        <a:ext uri="{FF2B5EF4-FFF2-40B4-BE49-F238E27FC236}">
                          <a16:creationId xmlns:a16="http://schemas.microsoft.com/office/drawing/2014/main" id="{D0CD097B-09C6-7FE6-0D3A-3AF4B8AFB6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3" name="Přímá spojnice 1442">
                      <a:extLst>
                        <a:ext uri="{FF2B5EF4-FFF2-40B4-BE49-F238E27FC236}">
                          <a16:creationId xmlns:a16="http://schemas.microsoft.com/office/drawing/2014/main" id="{9CA4B389-98CB-08F3-330F-C12DA897C84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44" name="Skupina 1443">
                      <a:extLst>
                        <a:ext uri="{FF2B5EF4-FFF2-40B4-BE49-F238E27FC236}">
                          <a16:creationId xmlns:a16="http://schemas.microsoft.com/office/drawing/2014/main" id="{9389C290-8D3B-3CBC-A5CB-FCD26CD3D9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45" name="Ovál 1444">
                        <a:extLst>
                          <a:ext uri="{FF2B5EF4-FFF2-40B4-BE49-F238E27FC236}">
                            <a16:creationId xmlns:a16="http://schemas.microsoft.com/office/drawing/2014/main" id="{9260AB0C-2B36-B157-A746-EF61FA22AC9E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46" name="Ovál 1445">
                        <a:extLst>
                          <a:ext uri="{FF2B5EF4-FFF2-40B4-BE49-F238E27FC236}">
                            <a16:creationId xmlns:a16="http://schemas.microsoft.com/office/drawing/2014/main" id="{EE0B6523-B685-CE99-2AB6-C088AD7AD0F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47" name="Ovál 1446">
                        <a:extLst>
                          <a:ext uri="{FF2B5EF4-FFF2-40B4-BE49-F238E27FC236}">
                            <a16:creationId xmlns:a16="http://schemas.microsoft.com/office/drawing/2014/main" id="{E1566116-5A6A-3F74-A295-646D4945C5F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48" name="Ovál 1447">
                        <a:extLst>
                          <a:ext uri="{FF2B5EF4-FFF2-40B4-BE49-F238E27FC236}">
                            <a16:creationId xmlns:a16="http://schemas.microsoft.com/office/drawing/2014/main" id="{29D3414C-11DC-E6F5-F7E1-AB89824D4D4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49" name="Ovál 1448">
                        <a:extLst>
                          <a:ext uri="{FF2B5EF4-FFF2-40B4-BE49-F238E27FC236}">
                            <a16:creationId xmlns:a16="http://schemas.microsoft.com/office/drawing/2014/main" id="{E5912E5D-5F17-0DAA-6784-7F1C1C4F671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50" name="Ovál 1449">
                        <a:extLst>
                          <a:ext uri="{FF2B5EF4-FFF2-40B4-BE49-F238E27FC236}">
                            <a16:creationId xmlns:a16="http://schemas.microsoft.com/office/drawing/2014/main" id="{C7AD6367-1D21-C754-DA35-8025642F88B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51" name="Ovál 1450">
                        <a:extLst>
                          <a:ext uri="{FF2B5EF4-FFF2-40B4-BE49-F238E27FC236}">
                            <a16:creationId xmlns:a16="http://schemas.microsoft.com/office/drawing/2014/main" id="{377833C4-7FE2-88F5-6A71-ED0A10026F9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2" name="Ovál 1451">
                        <a:extLst>
                          <a:ext uri="{FF2B5EF4-FFF2-40B4-BE49-F238E27FC236}">
                            <a16:creationId xmlns:a16="http://schemas.microsoft.com/office/drawing/2014/main" id="{03D9DE25-ED1E-E2F7-40EA-F80890F440D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3" name="Ovál 1452">
                        <a:extLst>
                          <a:ext uri="{FF2B5EF4-FFF2-40B4-BE49-F238E27FC236}">
                            <a16:creationId xmlns:a16="http://schemas.microsoft.com/office/drawing/2014/main" id="{9F85D835-0699-FF04-5D95-408B3D8A845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4" name="Ovál 1453">
                        <a:extLst>
                          <a:ext uri="{FF2B5EF4-FFF2-40B4-BE49-F238E27FC236}">
                            <a16:creationId xmlns:a16="http://schemas.microsoft.com/office/drawing/2014/main" id="{BDD54ACD-F1FF-1DB9-7824-FA8356E1B5F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5" name="Ovál 1454">
                        <a:extLst>
                          <a:ext uri="{FF2B5EF4-FFF2-40B4-BE49-F238E27FC236}">
                            <a16:creationId xmlns:a16="http://schemas.microsoft.com/office/drawing/2014/main" id="{89AE2C96-7AC1-4A9D-443A-23E2E975AB5E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6" name="Ovál 1455">
                        <a:extLst>
                          <a:ext uri="{FF2B5EF4-FFF2-40B4-BE49-F238E27FC236}">
                            <a16:creationId xmlns:a16="http://schemas.microsoft.com/office/drawing/2014/main" id="{784D3DFA-DC29-CF76-6E3E-E693E4ED370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7" name="Ovál 1456">
                        <a:extLst>
                          <a:ext uri="{FF2B5EF4-FFF2-40B4-BE49-F238E27FC236}">
                            <a16:creationId xmlns:a16="http://schemas.microsoft.com/office/drawing/2014/main" id="{43EA4C01-473F-D1C3-B7E5-839E52B9DDF0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8" name="Ovál 1457">
                        <a:extLst>
                          <a:ext uri="{FF2B5EF4-FFF2-40B4-BE49-F238E27FC236}">
                            <a16:creationId xmlns:a16="http://schemas.microsoft.com/office/drawing/2014/main" id="{CA85B330-5665-B676-9FCE-D84F5FDB302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9" name="Ovál 1458">
                        <a:extLst>
                          <a:ext uri="{FF2B5EF4-FFF2-40B4-BE49-F238E27FC236}">
                            <a16:creationId xmlns:a16="http://schemas.microsoft.com/office/drawing/2014/main" id="{2B34DE52-FDBF-4196-9BC4-E71C500333C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415" name="Skupina 1414">
                    <a:extLst>
                      <a:ext uri="{FF2B5EF4-FFF2-40B4-BE49-F238E27FC236}">
                        <a16:creationId xmlns:a16="http://schemas.microsoft.com/office/drawing/2014/main" id="{93D4C9EA-B50B-FE45-2C80-61CB7CC0E44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416" name="Přímá spojnice 1415">
                      <a:extLst>
                        <a:ext uri="{FF2B5EF4-FFF2-40B4-BE49-F238E27FC236}">
                          <a16:creationId xmlns:a16="http://schemas.microsoft.com/office/drawing/2014/main" id="{A89537F6-F673-E1C4-89FC-8758548280C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Přímá spojnice 1416">
                      <a:extLst>
                        <a:ext uri="{FF2B5EF4-FFF2-40B4-BE49-F238E27FC236}">
                          <a16:creationId xmlns:a16="http://schemas.microsoft.com/office/drawing/2014/main" id="{E66BEB70-CC72-2950-58D4-27AAD1A6F3A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8" name="Přímá spojnice 1417">
                      <a:extLst>
                        <a:ext uri="{FF2B5EF4-FFF2-40B4-BE49-F238E27FC236}">
                          <a16:creationId xmlns:a16="http://schemas.microsoft.com/office/drawing/2014/main" id="{C9491250-12BA-6028-2042-9C40A757E7C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Přímá spojnice 1418">
                      <a:extLst>
                        <a:ext uri="{FF2B5EF4-FFF2-40B4-BE49-F238E27FC236}">
                          <a16:creationId xmlns:a16="http://schemas.microsoft.com/office/drawing/2014/main" id="{309BFC40-ED56-7F5E-3C4E-411D7A7C631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0" name="Přímá spojnice 1419">
                      <a:extLst>
                        <a:ext uri="{FF2B5EF4-FFF2-40B4-BE49-F238E27FC236}">
                          <a16:creationId xmlns:a16="http://schemas.microsoft.com/office/drawing/2014/main" id="{4A5A7DFB-47AE-623B-D725-9BB1A441E0E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Přímá spojnice 1420">
                      <a:extLst>
                        <a:ext uri="{FF2B5EF4-FFF2-40B4-BE49-F238E27FC236}">
                          <a16:creationId xmlns:a16="http://schemas.microsoft.com/office/drawing/2014/main" id="{4B1AD50F-BAEE-B28F-B47B-9D261E32B13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22" name="Skupina 1421">
                      <a:extLst>
                        <a:ext uri="{FF2B5EF4-FFF2-40B4-BE49-F238E27FC236}">
                          <a16:creationId xmlns:a16="http://schemas.microsoft.com/office/drawing/2014/main" id="{7A16CA7A-05F0-79DD-6F20-D8C8BBEAED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23" name="Ovál 1422">
                        <a:extLst>
                          <a:ext uri="{FF2B5EF4-FFF2-40B4-BE49-F238E27FC236}">
                            <a16:creationId xmlns:a16="http://schemas.microsoft.com/office/drawing/2014/main" id="{FBC9EBA6-11E4-F2D6-100A-715F859CACC2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24" name="Ovál 1423">
                        <a:extLst>
                          <a:ext uri="{FF2B5EF4-FFF2-40B4-BE49-F238E27FC236}">
                            <a16:creationId xmlns:a16="http://schemas.microsoft.com/office/drawing/2014/main" id="{0A86A06A-E432-1352-E9B3-DA002FA05C1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25" name="Ovál 1424">
                        <a:extLst>
                          <a:ext uri="{FF2B5EF4-FFF2-40B4-BE49-F238E27FC236}">
                            <a16:creationId xmlns:a16="http://schemas.microsoft.com/office/drawing/2014/main" id="{D8E5FDD5-E1F1-8460-310B-D5CA265F3FA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26" name="Ovál 1425">
                        <a:extLst>
                          <a:ext uri="{FF2B5EF4-FFF2-40B4-BE49-F238E27FC236}">
                            <a16:creationId xmlns:a16="http://schemas.microsoft.com/office/drawing/2014/main" id="{E428DC40-062E-7B21-BA7D-A7A33FFBABA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27" name="Ovál 1426">
                        <a:extLst>
                          <a:ext uri="{FF2B5EF4-FFF2-40B4-BE49-F238E27FC236}">
                            <a16:creationId xmlns:a16="http://schemas.microsoft.com/office/drawing/2014/main" id="{C9689AB9-F204-173F-0F84-99FFFEE5DD7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28" name="Ovál 1427">
                        <a:extLst>
                          <a:ext uri="{FF2B5EF4-FFF2-40B4-BE49-F238E27FC236}">
                            <a16:creationId xmlns:a16="http://schemas.microsoft.com/office/drawing/2014/main" id="{C75BC59B-0989-DA3A-ABD9-6CDA914E8D7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29" name="Ovál 1428">
                        <a:extLst>
                          <a:ext uri="{FF2B5EF4-FFF2-40B4-BE49-F238E27FC236}">
                            <a16:creationId xmlns:a16="http://schemas.microsoft.com/office/drawing/2014/main" id="{F3160E66-EBF9-3826-CBF6-AF6F0F53441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0" name="Ovál 1429">
                        <a:extLst>
                          <a:ext uri="{FF2B5EF4-FFF2-40B4-BE49-F238E27FC236}">
                            <a16:creationId xmlns:a16="http://schemas.microsoft.com/office/drawing/2014/main" id="{BEE31A5B-3654-F5F2-C986-BA273306761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1" name="Ovál 1430">
                        <a:extLst>
                          <a:ext uri="{FF2B5EF4-FFF2-40B4-BE49-F238E27FC236}">
                            <a16:creationId xmlns:a16="http://schemas.microsoft.com/office/drawing/2014/main" id="{0267C3BD-4C01-7593-BB6D-A1F3919C285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2" name="Ovál 1431">
                        <a:extLst>
                          <a:ext uri="{FF2B5EF4-FFF2-40B4-BE49-F238E27FC236}">
                            <a16:creationId xmlns:a16="http://schemas.microsoft.com/office/drawing/2014/main" id="{C6657CCD-2341-941F-F056-3D021C0EF64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3" name="Ovál 1432">
                        <a:extLst>
                          <a:ext uri="{FF2B5EF4-FFF2-40B4-BE49-F238E27FC236}">
                            <a16:creationId xmlns:a16="http://schemas.microsoft.com/office/drawing/2014/main" id="{4CF26E56-F9D9-F8D9-9214-712DED56BAF6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4" name="Ovál 1433">
                        <a:extLst>
                          <a:ext uri="{FF2B5EF4-FFF2-40B4-BE49-F238E27FC236}">
                            <a16:creationId xmlns:a16="http://schemas.microsoft.com/office/drawing/2014/main" id="{CC36BA6C-73EB-BAF1-C07E-E6B22516C05A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5" name="Ovál 1434">
                        <a:extLst>
                          <a:ext uri="{FF2B5EF4-FFF2-40B4-BE49-F238E27FC236}">
                            <a16:creationId xmlns:a16="http://schemas.microsoft.com/office/drawing/2014/main" id="{1EF2BB7C-BD83-72CF-CB55-D4E1D73F3C5F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6" name="Ovál 1435">
                        <a:extLst>
                          <a:ext uri="{FF2B5EF4-FFF2-40B4-BE49-F238E27FC236}">
                            <a16:creationId xmlns:a16="http://schemas.microsoft.com/office/drawing/2014/main" id="{9EC08C66-E7F5-8E10-2FAE-98DBA9EEA8D5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37" name="Ovál 1436">
                        <a:extLst>
                          <a:ext uri="{FF2B5EF4-FFF2-40B4-BE49-F238E27FC236}">
                            <a16:creationId xmlns:a16="http://schemas.microsoft.com/office/drawing/2014/main" id="{218A37D2-4EF4-12E7-7ACC-6A224ADC32D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270" name="Skupina 1269">
                  <a:extLst>
                    <a:ext uri="{FF2B5EF4-FFF2-40B4-BE49-F238E27FC236}">
                      <a16:creationId xmlns:a16="http://schemas.microsoft.com/office/drawing/2014/main" id="{B5F0CB3E-7EC7-A9E5-42BC-823782FB5EC9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368" name="Skupina 1367">
                    <a:extLst>
                      <a:ext uri="{FF2B5EF4-FFF2-40B4-BE49-F238E27FC236}">
                        <a16:creationId xmlns:a16="http://schemas.microsoft.com/office/drawing/2014/main" id="{C1EF268C-2989-F022-1D37-4E438E9AC685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92" name="Přímá spojnice 1391">
                      <a:extLst>
                        <a:ext uri="{FF2B5EF4-FFF2-40B4-BE49-F238E27FC236}">
                          <a16:creationId xmlns:a16="http://schemas.microsoft.com/office/drawing/2014/main" id="{17A203AB-605C-0256-F25B-1ACE05DE06E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3" name="Přímá spojnice 1392">
                      <a:extLst>
                        <a:ext uri="{FF2B5EF4-FFF2-40B4-BE49-F238E27FC236}">
                          <a16:creationId xmlns:a16="http://schemas.microsoft.com/office/drawing/2014/main" id="{1E5C8EE0-B00E-C49E-9862-335E25F5B5C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4" name="Přímá spojnice 1393">
                      <a:extLst>
                        <a:ext uri="{FF2B5EF4-FFF2-40B4-BE49-F238E27FC236}">
                          <a16:creationId xmlns:a16="http://schemas.microsoft.com/office/drawing/2014/main" id="{E4FA3510-87E4-1242-7AC6-5527764F4D5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5" name="Přímá spojnice 1394">
                      <a:extLst>
                        <a:ext uri="{FF2B5EF4-FFF2-40B4-BE49-F238E27FC236}">
                          <a16:creationId xmlns:a16="http://schemas.microsoft.com/office/drawing/2014/main" id="{1E2F1A0D-5BF1-AE2E-2E8E-98DB5BE4956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6" name="Přímá spojnice 1395">
                      <a:extLst>
                        <a:ext uri="{FF2B5EF4-FFF2-40B4-BE49-F238E27FC236}">
                          <a16:creationId xmlns:a16="http://schemas.microsoft.com/office/drawing/2014/main" id="{FCF5E8F9-AB56-8C06-52FA-4C3D0246B9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7" name="Přímá spojnice 1396">
                      <a:extLst>
                        <a:ext uri="{FF2B5EF4-FFF2-40B4-BE49-F238E27FC236}">
                          <a16:creationId xmlns:a16="http://schemas.microsoft.com/office/drawing/2014/main" id="{1EF80447-A937-3F16-07C8-0A630E1A973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98" name="Skupina 1397">
                      <a:extLst>
                        <a:ext uri="{FF2B5EF4-FFF2-40B4-BE49-F238E27FC236}">
                          <a16:creationId xmlns:a16="http://schemas.microsoft.com/office/drawing/2014/main" id="{B46C34CE-A4FC-A8A5-DF72-97AFA3F954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99" name="Ovál 1398">
                        <a:extLst>
                          <a:ext uri="{FF2B5EF4-FFF2-40B4-BE49-F238E27FC236}">
                            <a16:creationId xmlns:a16="http://schemas.microsoft.com/office/drawing/2014/main" id="{B6A20DC9-F3A6-294F-BC83-71104D625A3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0" name="Ovál 1399">
                        <a:extLst>
                          <a:ext uri="{FF2B5EF4-FFF2-40B4-BE49-F238E27FC236}">
                            <a16:creationId xmlns:a16="http://schemas.microsoft.com/office/drawing/2014/main" id="{C15837F4-9A87-B72C-D663-CEE0DB122B7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1" name="Ovál 1400">
                        <a:extLst>
                          <a:ext uri="{FF2B5EF4-FFF2-40B4-BE49-F238E27FC236}">
                            <a16:creationId xmlns:a16="http://schemas.microsoft.com/office/drawing/2014/main" id="{C821B027-CCBB-5380-38E8-305C6664495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2" name="Ovál 1401">
                        <a:extLst>
                          <a:ext uri="{FF2B5EF4-FFF2-40B4-BE49-F238E27FC236}">
                            <a16:creationId xmlns:a16="http://schemas.microsoft.com/office/drawing/2014/main" id="{D83EEE65-A30C-79EC-6AA7-FC17D3F9610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03" name="Ovál 1402">
                        <a:extLst>
                          <a:ext uri="{FF2B5EF4-FFF2-40B4-BE49-F238E27FC236}">
                            <a16:creationId xmlns:a16="http://schemas.microsoft.com/office/drawing/2014/main" id="{E84ACC4A-E681-B16A-E3D7-76D17C153A2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04" name="Ovál 1403">
                        <a:extLst>
                          <a:ext uri="{FF2B5EF4-FFF2-40B4-BE49-F238E27FC236}">
                            <a16:creationId xmlns:a16="http://schemas.microsoft.com/office/drawing/2014/main" id="{337AD456-96E5-D090-AA2F-A9A27A9284A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05" name="Ovál 1404">
                        <a:extLst>
                          <a:ext uri="{FF2B5EF4-FFF2-40B4-BE49-F238E27FC236}">
                            <a16:creationId xmlns:a16="http://schemas.microsoft.com/office/drawing/2014/main" id="{7FFA7033-475A-5446-D0E0-4CFC1A35088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6" name="Ovál 1405">
                        <a:extLst>
                          <a:ext uri="{FF2B5EF4-FFF2-40B4-BE49-F238E27FC236}">
                            <a16:creationId xmlns:a16="http://schemas.microsoft.com/office/drawing/2014/main" id="{81954E04-7C5B-8165-5965-47ACEC45225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7" name="Ovál 1406">
                        <a:extLst>
                          <a:ext uri="{FF2B5EF4-FFF2-40B4-BE49-F238E27FC236}">
                            <a16:creationId xmlns:a16="http://schemas.microsoft.com/office/drawing/2014/main" id="{0A8238CE-F6E1-14B9-2C8D-5A65E05ADD0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8" name="Ovál 1407">
                        <a:extLst>
                          <a:ext uri="{FF2B5EF4-FFF2-40B4-BE49-F238E27FC236}">
                            <a16:creationId xmlns:a16="http://schemas.microsoft.com/office/drawing/2014/main" id="{D7CA5547-143F-7459-DC04-2D4FE0C3876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09" name="Ovál 1408">
                        <a:extLst>
                          <a:ext uri="{FF2B5EF4-FFF2-40B4-BE49-F238E27FC236}">
                            <a16:creationId xmlns:a16="http://schemas.microsoft.com/office/drawing/2014/main" id="{D958940F-7482-8235-CCA9-318F8D8DBD2B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10" name="Ovál 1409">
                        <a:extLst>
                          <a:ext uri="{FF2B5EF4-FFF2-40B4-BE49-F238E27FC236}">
                            <a16:creationId xmlns:a16="http://schemas.microsoft.com/office/drawing/2014/main" id="{8E58F22D-240F-310F-934E-8EADCCC49BC7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11" name="Ovál 1410">
                        <a:extLst>
                          <a:ext uri="{FF2B5EF4-FFF2-40B4-BE49-F238E27FC236}">
                            <a16:creationId xmlns:a16="http://schemas.microsoft.com/office/drawing/2014/main" id="{D1797ACB-2C24-1038-9B79-6B56D3E7E31E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12" name="Ovál 1411">
                        <a:extLst>
                          <a:ext uri="{FF2B5EF4-FFF2-40B4-BE49-F238E27FC236}">
                            <a16:creationId xmlns:a16="http://schemas.microsoft.com/office/drawing/2014/main" id="{E89BDD78-2438-7F76-E75E-7B0AFC7C785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13" name="Ovál 1412">
                        <a:extLst>
                          <a:ext uri="{FF2B5EF4-FFF2-40B4-BE49-F238E27FC236}">
                            <a16:creationId xmlns:a16="http://schemas.microsoft.com/office/drawing/2014/main" id="{4361A945-D881-986A-1CCC-274C03405F0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369" name="Skupina 1368">
                    <a:extLst>
                      <a:ext uri="{FF2B5EF4-FFF2-40B4-BE49-F238E27FC236}">
                        <a16:creationId xmlns:a16="http://schemas.microsoft.com/office/drawing/2014/main" id="{7D6D88DD-4E0F-275A-C019-89CEA703523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70" name="Přímá spojnice 1369">
                      <a:extLst>
                        <a:ext uri="{FF2B5EF4-FFF2-40B4-BE49-F238E27FC236}">
                          <a16:creationId xmlns:a16="http://schemas.microsoft.com/office/drawing/2014/main" id="{1CA773A0-9260-9668-9266-A3BFCB240F9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Přímá spojnice 1370">
                      <a:extLst>
                        <a:ext uri="{FF2B5EF4-FFF2-40B4-BE49-F238E27FC236}">
                          <a16:creationId xmlns:a16="http://schemas.microsoft.com/office/drawing/2014/main" id="{ADB3F437-2DFD-88C0-3941-1EC617F9AD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2" name="Přímá spojnice 1371">
                      <a:extLst>
                        <a:ext uri="{FF2B5EF4-FFF2-40B4-BE49-F238E27FC236}">
                          <a16:creationId xmlns:a16="http://schemas.microsoft.com/office/drawing/2014/main" id="{BE4A1107-7CB2-7EC4-6C7A-650EE78D45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Přímá spojnice 1372">
                      <a:extLst>
                        <a:ext uri="{FF2B5EF4-FFF2-40B4-BE49-F238E27FC236}">
                          <a16:creationId xmlns:a16="http://schemas.microsoft.com/office/drawing/2014/main" id="{2A7B0805-D3C8-B733-4F25-660FE7B1B7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4" name="Přímá spojnice 1373">
                      <a:extLst>
                        <a:ext uri="{FF2B5EF4-FFF2-40B4-BE49-F238E27FC236}">
                          <a16:creationId xmlns:a16="http://schemas.microsoft.com/office/drawing/2014/main" id="{42FF35A5-6E9C-42C0-ABFB-8ECD930058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Přímá spojnice 1374">
                      <a:extLst>
                        <a:ext uri="{FF2B5EF4-FFF2-40B4-BE49-F238E27FC236}">
                          <a16:creationId xmlns:a16="http://schemas.microsoft.com/office/drawing/2014/main" id="{7048BC8E-05CB-CD25-5223-75B58589F33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76" name="Skupina 1375">
                      <a:extLst>
                        <a:ext uri="{FF2B5EF4-FFF2-40B4-BE49-F238E27FC236}">
                          <a16:creationId xmlns:a16="http://schemas.microsoft.com/office/drawing/2014/main" id="{268C7474-E302-34B9-1E81-F2B281C263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77" name="Ovál 1376">
                        <a:extLst>
                          <a:ext uri="{FF2B5EF4-FFF2-40B4-BE49-F238E27FC236}">
                            <a16:creationId xmlns:a16="http://schemas.microsoft.com/office/drawing/2014/main" id="{1EDA2EB0-6935-3D9A-3112-FFB010775914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78" name="Ovál 1377">
                        <a:extLst>
                          <a:ext uri="{FF2B5EF4-FFF2-40B4-BE49-F238E27FC236}">
                            <a16:creationId xmlns:a16="http://schemas.microsoft.com/office/drawing/2014/main" id="{33995260-4ECF-6CC5-9D7B-49E16ABB03B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79" name="Ovál 1378">
                        <a:extLst>
                          <a:ext uri="{FF2B5EF4-FFF2-40B4-BE49-F238E27FC236}">
                            <a16:creationId xmlns:a16="http://schemas.microsoft.com/office/drawing/2014/main" id="{7D9E3269-6E91-393B-B7C0-903FDA4E932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0" name="Ovál 1379">
                        <a:extLst>
                          <a:ext uri="{FF2B5EF4-FFF2-40B4-BE49-F238E27FC236}">
                            <a16:creationId xmlns:a16="http://schemas.microsoft.com/office/drawing/2014/main" id="{F2BD6C2E-B567-AB39-2857-F82B013A600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81" name="Ovál 1380">
                        <a:extLst>
                          <a:ext uri="{FF2B5EF4-FFF2-40B4-BE49-F238E27FC236}">
                            <a16:creationId xmlns:a16="http://schemas.microsoft.com/office/drawing/2014/main" id="{C937F93E-EC06-5A73-D803-1FCC404B390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82" name="Ovál 1381">
                        <a:extLst>
                          <a:ext uri="{FF2B5EF4-FFF2-40B4-BE49-F238E27FC236}">
                            <a16:creationId xmlns:a16="http://schemas.microsoft.com/office/drawing/2014/main" id="{A271D5F9-1EED-867E-7EEC-9A2FD3DB9D1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83" name="Ovál 1382">
                        <a:extLst>
                          <a:ext uri="{FF2B5EF4-FFF2-40B4-BE49-F238E27FC236}">
                            <a16:creationId xmlns:a16="http://schemas.microsoft.com/office/drawing/2014/main" id="{9F6AFAC0-E0C4-0D52-9A7D-5C52320B4B6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4" name="Ovál 1383">
                        <a:extLst>
                          <a:ext uri="{FF2B5EF4-FFF2-40B4-BE49-F238E27FC236}">
                            <a16:creationId xmlns:a16="http://schemas.microsoft.com/office/drawing/2014/main" id="{04E41DFC-7EA8-51C9-1993-7EA12F942E9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5" name="Ovál 1384">
                        <a:extLst>
                          <a:ext uri="{FF2B5EF4-FFF2-40B4-BE49-F238E27FC236}">
                            <a16:creationId xmlns:a16="http://schemas.microsoft.com/office/drawing/2014/main" id="{C611C239-3545-8EF4-BDD6-EB1E2113FB6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6" name="Ovál 1385">
                        <a:extLst>
                          <a:ext uri="{FF2B5EF4-FFF2-40B4-BE49-F238E27FC236}">
                            <a16:creationId xmlns:a16="http://schemas.microsoft.com/office/drawing/2014/main" id="{1BB106CF-5116-A666-C4F0-A1F436FAE77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7" name="Ovál 1386">
                        <a:extLst>
                          <a:ext uri="{FF2B5EF4-FFF2-40B4-BE49-F238E27FC236}">
                            <a16:creationId xmlns:a16="http://schemas.microsoft.com/office/drawing/2014/main" id="{A455D478-11DC-0636-5288-368A8E205C72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8" name="Ovál 1387">
                        <a:extLst>
                          <a:ext uri="{FF2B5EF4-FFF2-40B4-BE49-F238E27FC236}">
                            <a16:creationId xmlns:a16="http://schemas.microsoft.com/office/drawing/2014/main" id="{1315EDC0-09C7-03CA-07FF-CBAA76EE1DAD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89" name="Ovál 1388">
                        <a:extLst>
                          <a:ext uri="{FF2B5EF4-FFF2-40B4-BE49-F238E27FC236}">
                            <a16:creationId xmlns:a16="http://schemas.microsoft.com/office/drawing/2014/main" id="{5F24CE4C-76E7-63D1-BF5B-23EEF4AB8AD3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90" name="Ovál 1389">
                        <a:extLst>
                          <a:ext uri="{FF2B5EF4-FFF2-40B4-BE49-F238E27FC236}">
                            <a16:creationId xmlns:a16="http://schemas.microsoft.com/office/drawing/2014/main" id="{71609A63-B726-D22D-BA35-74A12724DB64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91" name="Ovál 1390">
                        <a:extLst>
                          <a:ext uri="{FF2B5EF4-FFF2-40B4-BE49-F238E27FC236}">
                            <a16:creationId xmlns:a16="http://schemas.microsoft.com/office/drawing/2014/main" id="{2A07781E-C1E8-155C-4DD8-6E953557095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271" name="Skupina 1270">
                  <a:extLst>
                    <a:ext uri="{FF2B5EF4-FFF2-40B4-BE49-F238E27FC236}">
                      <a16:creationId xmlns:a16="http://schemas.microsoft.com/office/drawing/2014/main" id="{4D309CE7-AC8E-3BF5-9E0C-4C6C6C720C45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322" name="Skupina 1321">
                    <a:extLst>
                      <a:ext uri="{FF2B5EF4-FFF2-40B4-BE49-F238E27FC236}">
                        <a16:creationId xmlns:a16="http://schemas.microsoft.com/office/drawing/2014/main" id="{9399B030-3CD8-9419-0022-71C72D1ED8D7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46" name="Přímá spojnice 1345">
                      <a:extLst>
                        <a:ext uri="{FF2B5EF4-FFF2-40B4-BE49-F238E27FC236}">
                          <a16:creationId xmlns:a16="http://schemas.microsoft.com/office/drawing/2014/main" id="{6BEE3B26-10B8-9991-0E58-722DC0F25D7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7" name="Přímá spojnice 1346">
                      <a:extLst>
                        <a:ext uri="{FF2B5EF4-FFF2-40B4-BE49-F238E27FC236}">
                          <a16:creationId xmlns:a16="http://schemas.microsoft.com/office/drawing/2014/main" id="{CDCF4CF4-9D9B-A4DD-B9BE-8C1B7B2B7CA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8" name="Přímá spojnice 1347">
                      <a:extLst>
                        <a:ext uri="{FF2B5EF4-FFF2-40B4-BE49-F238E27FC236}">
                          <a16:creationId xmlns:a16="http://schemas.microsoft.com/office/drawing/2014/main" id="{44E6B4AF-8EDD-4EB6-6E4C-2E7B1679B12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9" name="Přímá spojnice 1348">
                      <a:extLst>
                        <a:ext uri="{FF2B5EF4-FFF2-40B4-BE49-F238E27FC236}">
                          <a16:creationId xmlns:a16="http://schemas.microsoft.com/office/drawing/2014/main" id="{70BF2D1B-212F-F5CD-B07E-DDFB17B728B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0" name="Přímá spojnice 1349">
                      <a:extLst>
                        <a:ext uri="{FF2B5EF4-FFF2-40B4-BE49-F238E27FC236}">
                          <a16:creationId xmlns:a16="http://schemas.microsoft.com/office/drawing/2014/main" id="{6557ADBE-B248-A022-F7B1-4C8F2EC25C2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1" name="Přímá spojnice 1350">
                      <a:extLst>
                        <a:ext uri="{FF2B5EF4-FFF2-40B4-BE49-F238E27FC236}">
                          <a16:creationId xmlns:a16="http://schemas.microsoft.com/office/drawing/2014/main" id="{B7FB2103-BF20-0AEA-F310-932E12FFC35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52" name="Skupina 1351">
                      <a:extLst>
                        <a:ext uri="{FF2B5EF4-FFF2-40B4-BE49-F238E27FC236}">
                          <a16:creationId xmlns:a16="http://schemas.microsoft.com/office/drawing/2014/main" id="{1C274442-B5EF-FE47-8874-31B17C90E4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53" name="Ovál 1352">
                        <a:extLst>
                          <a:ext uri="{FF2B5EF4-FFF2-40B4-BE49-F238E27FC236}">
                            <a16:creationId xmlns:a16="http://schemas.microsoft.com/office/drawing/2014/main" id="{E769877B-F0D4-1E1D-51DA-3D52ED9D50CF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54" name="Ovál 1353">
                        <a:extLst>
                          <a:ext uri="{FF2B5EF4-FFF2-40B4-BE49-F238E27FC236}">
                            <a16:creationId xmlns:a16="http://schemas.microsoft.com/office/drawing/2014/main" id="{BDDB6C05-66F9-246B-DABA-98B0BA46D97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55" name="Ovál 1354">
                        <a:extLst>
                          <a:ext uri="{FF2B5EF4-FFF2-40B4-BE49-F238E27FC236}">
                            <a16:creationId xmlns:a16="http://schemas.microsoft.com/office/drawing/2014/main" id="{0E1E9131-AAE9-6A87-C5A2-5BF9AB74E80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56" name="Ovál 1355">
                        <a:extLst>
                          <a:ext uri="{FF2B5EF4-FFF2-40B4-BE49-F238E27FC236}">
                            <a16:creationId xmlns:a16="http://schemas.microsoft.com/office/drawing/2014/main" id="{7F9086A6-1797-2A82-961D-3278C8341C5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57" name="Ovál 1356">
                        <a:extLst>
                          <a:ext uri="{FF2B5EF4-FFF2-40B4-BE49-F238E27FC236}">
                            <a16:creationId xmlns:a16="http://schemas.microsoft.com/office/drawing/2014/main" id="{9056246B-0169-2C5E-23F1-5B1FA0453C4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58" name="Ovál 1357">
                        <a:extLst>
                          <a:ext uri="{FF2B5EF4-FFF2-40B4-BE49-F238E27FC236}">
                            <a16:creationId xmlns:a16="http://schemas.microsoft.com/office/drawing/2014/main" id="{3F8F290C-B72C-BD0A-93D4-29D6CE6FC3B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59" name="Ovál 1358">
                        <a:extLst>
                          <a:ext uri="{FF2B5EF4-FFF2-40B4-BE49-F238E27FC236}">
                            <a16:creationId xmlns:a16="http://schemas.microsoft.com/office/drawing/2014/main" id="{F2ABCF17-EA59-82B0-B007-E4440419F89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0" name="Ovál 1359">
                        <a:extLst>
                          <a:ext uri="{FF2B5EF4-FFF2-40B4-BE49-F238E27FC236}">
                            <a16:creationId xmlns:a16="http://schemas.microsoft.com/office/drawing/2014/main" id="{07E36524-5E10-AFB4-2541-1803A43BDF3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1" name="Ovál 1360">
                        <a:extLst>
                          <a:ext uri="{FF2B5EF4-FFF2-40B4-BE49-F238E27FC236}">
                            <a16:creationId xmlns:a16="http://schemas.microsoft.com/office/drawing/2014/main" id="{3CC260FF-97C2-AE5D-3B22-80678B1FBDF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2" name="Ovál 1361">
                        <a:extLst>
                          <a:ext uri="{FF2B5EF4-FFF2-40B4-BE49-F238E27FC236}">
                            <a16:creationId xmlns:a16="http://schemas.microsoft.com/office/drawing/2014/main" id="{F8260B35-8CEE-08E3-965A-5DA13B26D9C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3" name="Ovál 1362">
                        <a:extLst>
                          <a:ext uri="{FF2B5EF4-FFF2-40B4-BE49-F238E27FC236}">
                            <a16:creationId xmlns:a16="http://schemas.microsoft.com/office/drawing/2014/main" id="{516854B9-8F5E-0BE7-2B44-41F511584064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4" name="Ovál 1363">
                        <a:extLst>
                          <a:ext uri="{FF2B5EF4-FFF2-40B4-BE49-F238E27FC236}">
                            <a16:creationId xmlns:a16="http://schemas.microsoft.com/office/drawing/2014/main" id="{4A415D3A-E79E-BBB3-1C2E-EB54E73B4BF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5" name="Ovál 1364">
                        <a:extLst>
                          <a:ext uri="{FF2B5EF4-FFF2-40B4-BE49-F238E27FC236}">
                            <a16:creationId xmlns:a16="http://schemas.microsoft.com/office/drawing/2014/main" id="{3C9EEA3F-126F-40A3-D051-A996D19E26FC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6" name="Ovál 1365">
                        <a:extLst>
                          <a:ext uri="{FF2B5EF4-FFF2-40B4-BE49-F238E27FC236}">
                            <a16:creationId xmlns:a16="http://schemas.microsoft.com/office/drawing/2014/main" id="{3E4AD358-8DB0-FA97-CC40-2E3CC5200E20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67" name="Ovál 1366">
                        <a:extLst>
                          <a:ext uri="{FF2B5EF4-FFF2-40B4-BE49-F238E27FC236}">
                            <a16:creationId xmlns:a16="http://schemas.microsoft.com/office/drawing/2014/main" id="{8EB44E33-1102-82A9-E474-103AA14ADEA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323" name="Skupina 1322">
                    <a:extLst>
                      <a:ext uri="{FF2B5EF4-FFF2-40B4-BE49-F238E27FC236}">
                        <a16:creationId xmlns:a16="http://schemas.microsoft.com/office/drawing/2014/main" id="{5EF4D621-1451-78CD-9775-DE6A7CE4FBA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24" name="Přímá spojnice 1323">
                      <a:extLst>
                        <a:ext uri="{FF2B5EF4-FFF2-40B4-BE49-F238E27FC236}">
                          <a16:creationId xmlns:a16="http://schemas.microsoft.com/office/drawing/2014/main" id="{85824120-E1CA-5696-FB9D-4AFC1599214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5" name="Přímá spojnice 1324">
                      <a:extLst>
                        <a:ext uri="{FF2B5EF4-FFF2-40B4-BE49-F238E27FC236}">
                          <a16:creationId xmlns:a16="http://schemas.microsoft.com/office/drawing/2014/main" id="{1A015D6E-222C-7DF9-5B40-7129EE795F3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6" name="Přímá spojnice 1325">
                      <a:extLst>
                        <a:ext uri="{FF2B5EF4-FFF2-40B4-BE49-F238E27FC236}">
                          <a16:creationId xmlns:a16="http://schemas.microsoft.com/office/drawing/2014/main" id="{45463E50-28CC-8253-ABFE-F62511A0F80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7" name="Přímá spojnice 1326">
                      <a:extLst>
                        <a:ext uri="{FF2B5EF4-FFF2-40B4-BE49-F238E27FC236}">
                          <a16:creationId xmlns:a16="http://schemas.microsoft.com/office/drawing/2014/main" id="{7B433281-19A3-EC0F-5324-5FD7422D8E8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8" name="Přímá spojnice 1327">
                      <a:extLst>
                        <a:ext uri="{FF2B5EF4-FFF2-40B4-BE49-F238E27FC236}">
                          <a16:creationId xmlns:a16="http://schemas.microsoft.com/office/drawing/2014/main" id="{C3EE4329-30D8-4595-F936-F58F86AE9B7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9" name="Přímá spojnice 1328">
                      <a:extLst>
                        <a:ext uri="{FF2B5EF4-FFF2-40B4-BE49-F238E27FC236}">
                          <a16:creationId xmlns:a16="http://schemas.microsoft.com/office/drawing/2014/main" id="{E3CBAEC5-BE84-1AA0-F236-D303B683525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30" name="Skupina 1329">
                      <a:extLst>
                        <a:ext uri="{FF2B5EF4-FFF2-40B4-BE49-F238E27FC236}">
                          <a16:creationId xmlns:a16="http://schemas.microsoft.com/office/drawing/2014/main" id="{0DD07003-DE89-548C-1633-E928E43381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31" name="Ovál 1330">
                        <a:extLst>
                          <a:ext uri="{FF2B5EF4-FFF2-40B4-BE49-F238E27FC236}">
                            <a16:creationId xmlns:a16="http://schemas.microsoft.com/office/drawing/2014/main" id="{160B696C-BC3A-64F6-B4A1-4CBA18140E07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32" name="Ovál 1331">
                        <a:extLst>
                          <a:ext uri="{FF2B5EF4-FFF2-40B4-BE49-F238E27FC236}">
                            <a16:creationId xmlns:a16="http://schemas.microsoft.com/office/drawing/2014/main" id="{15CD03DD-3B12-EB6F-0581-A655D2FAB08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33" name="Ovál 1332">
                        <a:extLst>
                          <a:ext uri="{FF2B5EF4-FFF2-40B4-BE49-F238E27FC236}">
                            <a16:creationId xmlns:a16="http://schemas.microsoft.com/office/drawing/2014/main" id="{7533E3EA-8859-363E-D51D-3FEE42B55B3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34" name="Ovál 1333">
                        <a:extLst>
                          <a:ext uri="{FF2B5EF4-FFF2-40B4-BE49-F238E27FC236}">
                            <a16:creationId xmlns:a16="http://schemas.microsoft.com/office/drawing/2014/main" id="{BAEE80D1-64B3-CF04-0B77-A8BF77F2074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35" name="Ovál 1334">
                        <a:extLst>
                          <a:ext uri="{FF2B5EF4-FFF2-40B4-BE49-F238E27FC236}">
                            <a16:creationId xmlns:a16="http://schemas.microsoft.com/office/drawing/2014/main" id="{E1B8BE5E-2C29-D440-29AB-3F25FAE86E1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36" name="Ovál 1335">
                        <a:extLst>
                          <a:ext uri="{FF2B5EF4-FFF2-40B4-BE49-F238E27FC236}">
                            <a16:creationId xmlns:a16="http://schemas.microsoft.com/office/drawing/2014/main" id="{DE840ECD-1D7C-C724-E84A-035CB7E692A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37" name="Ovál 1336">
                        <a:extLst>
                          <a:ext uri="{FF2B5EF4-FFF2-40B4-BE49-F238E27FC236}">
                            <a16:creationId xmlns:a16="http://schemas.microsoft.com/office/drawing/2014/main" id="{A6DFE757-5E72-087B-EA30-562E7DBEF65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38" name="Ovál 1337">
                        <a:extLst>
                          <a:ext uri="{FF2B5EF4-FFF2-40B4-BE49-F238E27FC236}">
                            <a16:creationId xmlns:a16="http://schemas.microsoft.com/office/drawing/2014/main" id="{595F855A-9EFC-E6B6-10BE-3541FC56A7F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39" name="Ovál 1338">
                        <a:extLst>
                          <a:ext uri="{FF2B5EF4-FFF2-40B4-BE49-F238E27FC236}">
                            <a16:creationId xmlns:a16="http://schemas.microsoft.com/office/drawing/2014/main" id="{2F430225-D56A-76D3-D955-10C3C542FC3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0" name="Ovál 1339">
                        <a:extLst>
                          <a:ext uri="{FF2B5EF4-FFF2-40B4-BE49-F238E27FC236}">
                            <a16:creationId xmlns:a16="http://schemas.microsoft.com/office/drawing/2014/main" id="{2ECB1D73-159E-B2C8-C843-E39FCD7A4DA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1" name="Ovál 1340">
                        <a:extLst>
                          <a:ext uri="{FF2B5EF4-FFF2-40B4-BE49-F238E27FC236}">
                            <a16:creationId xmlns:a16="http://schemas.microsoft.com/office/drawing/2014/main" id="{A1E76BB3-DB79-8C6F-4B58-5C7A7BBC3080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2" name="Ovál 1341">
                        <a:extLst>
                          <a:ext uri="{FF2B5EF4-FFF2-40B4-BE49-F238E27FC236}">
                            <a16:creationId xmlns:a16="http://schemas.microsoft.com/office/drawing/2014/main" id="{91B81BE9-865E-A53E-D5FB-1417E5AF02EF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3" name="Ovál 1342">
                        <a:extLst>
                          <a:ext uri="{FF2B5EF4-FFF2-40B4-BE49-F238E27FC236}">
                            <a16:creationId xmlns:a16="http://schemas.microsoft.com/office/drawing/2014/main" id="{786B7B07-1250-935A-1FE8-FA695EEC321F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4" name="Ovál 1343">
                        <a:extLst>
                          <a:ext uri="{FF2B5EF4-FFF2-40B4-BE49-F238E27FC236}">
                            <a16:creationId xmlns:a16="http://schemas.microsoft.com/office/drawing/2014/main" id="{91CE2A59-6851-6C8E-128F-1EDE201926E5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5" name="Ovál 1344">
                        <a:extLst>
                          <a:ext uri="{FF2B5EF4-FFF2-40B4-BE49-F238E27FC236}">
                            <a16:creationId xmlns:a16="http://schemas.microsoft.com/office/drawing/2014/main" id="{9186DE80-39E2-30A1-E607-5A3E53DE7A1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272" name="Skupina 1271">
                  <a:extLst>
                    <a:ext uri="{FF2B5EF4-FFF2-40B4-BE49-F238E27FC236}">
                      <a16:creationId xmlns:a16="http://schemas.microsoft.com/office/drawing/2014/main" id="{81FD02DA-7C0F-D620-96A9-F4B0951DFC77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276" name="Skupina 1275">
                    <a:extLst>
                      <a:ext uri="{FF2B5EF4-FFF2-40B4-BE49-F238E27FC236}">
                        <a16:creationId xmlns:a16="http://schemas.microsoft.com/office/drawing/2014/main" id="{72E87034-AC60-5682-6CCB-B3E522879CC1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00" name="Přímá spojnice 1299">
                      <a:extLst>
                        <a:ext uri="{FF2B5EF4-FFF2-40B4-BE49-F238E27FC236}">
                          <a16:creationId xmlns:a16="http://schemas.microsoft.com/office/drawing/2014/main" id="{CEAF5876-9485-53D9-D78A-F90F21488C9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1" name="Přímá spojnice 1300">
                      <a:extLst>
                        <a:ext uri="{FF2B5EF4-FFF2-40B4-BE49-F238E27FC236}">
                          <a16:creationId xmlns:a16="http://schemas.microsoft.com/office/drawing/2014/main" id="{03C626E5-663B-A367-45F5-3F4CC99F889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Přímá spojnice 1301">
                      <a:extLst>
                        <a:ext uri="{FF2B5EF4-FFF2-40B4-BE49-F238E27FC236}">
                          <a16:creationId xmlns:a16="http://schemas.microsoft.com/office/drawing/2014/main" id="{4B75502E-29DB-D9EB-B57E-E02DF046E5D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3" name="Přímá spojnice 1302">
                      <a:extLst>
                        <a:ext uri="{FF2B5EF4-FFF2-40B4-BE49-F238E27FC236}">
                          <a16:creationId xmlns:a16="http://schemas.microsoft.com/office/drawing/2014/main" id="{3D220075-D68B-423A-BE39-77BA9BB10F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Přímá spojnice 1303">
                      <a:extLst>
                        <a:ext uri="{FF2B5EF4-FFF2-40B4-BE49-F238E27FC236}">
                          <a16:creationId xmlns:a16="http://schemas.microsoft.com/office/drawing/2014/main" id="{D0739716-D32C-09AE-984E-E5D561B9C4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5" name="Přímá spojnice 1304">
                      <a:extLst>
                        <a:ext uri="{FF2B5EF4-FFF2-40B4-BE49-F238E27FC236}">
                          <a16:creationId xmlns:a16="http://schemas.microsoft.com/office/drawing/2014/main" id="{24FB75B1-E3C1-F5B8-7DCF-74D3772A662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06" name="Skupina 1305">
                      <a:extLst>
                        <a:ext uri="{FF2B5EF4-FFF2-40B4-BE49-F238E27FC236}">
                          <a16:creationId xmlns:a16="http://schemas.microsoft.com/office/drawing/2014/main" id="{3C1D25ED-C2EE-8D6F-BC33-1FDED542F7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307" name="Ovál 1306">
                        <a:extLst>
                          <a:ext uri="{FF2B5EF4-FFF2-40B4-BE49-F238E27FC236}">
                            <a16:creationId xmlns:a16="http://schemas.microsoft.com/office/drawing/2014/main" id="{4346D597-2A39-1EF3-ECF6-8233FDF278F9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08" name="Ovál 1307">
                        <a:extLst>
                          <a:ext uri="{FF2B5EF4-FFF2-40B4-BE49-F238E27FC236}">
                            <a16:creationId xmlns:a16="http://schemas.microsoft.com/office/drawing/2014/main" id="{48D7852B-D033-D62C-5019-95CE77B72CB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09" name="Ovál 1308">
                        <a:extLst>
                          <a:ext uri="{FF2B5EF4-FFF2-40B4-BE49-F238E27FC236}">
                            <a16:creationId xmlns:a16="http://schemas.microsoft.com/office/drawing/2014/main" id="{EE9B7C9C-422C-713C-EDC2-F91718AE7A4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0" name="Ovál 1309">
                        <a:extLst>
                          <a:ext uri="{FF2B5EF4-FFF2-40B4-BE49-F238E27FC236}">
                            <a16:creationId xmlns:a16="http://schemas.microsoft.com/office/drawing/2014/main" id="{42F007FA-A741-C920-DC20-89A1344C3B5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11" name="Ovál 1310">
                        <a:extLst>
                          <a:ext uri="{FF2B5EF4-FFF2-40B4-BE49-F238E27FC236}">
                            <a16:creationId xmlns:a16="http://schemas.microsoft.com/office/drawing/2014/main" id="{AAD08DE5-F535-6502-071A-2E8B476BB23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12" name="Ovál 1311">
                        <a:extLst>
                          <a:ext uri="{FF2B5EF4-FFF2-40B4-BE49-F238E27FC236}">
                            <a16:creationId xmlns:a16="http://schemas.microsoft.com/office/drawing/2014/main" id="{27B23CB7-FAAB-72A2-B17F-0ABF5AB8344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313" name="Ovál 1312">
                        <a:extLst>
                          <a:ext uri="{FF2B5EF4-FFF2-40B4-BE49-F238E27FC236}">
                            <a16:creationId xmlns:a16="http://schemas.microsoft.com/office/drawing/2014/main" id="{A1F4FD90-C622-59C8-557B-2BE1571BE1F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4" name="Ovál 1313">
                        <a:extLst>
                          <a:ext uri="{FF2B5EF4-FFF2-40B4-BE49-F238E27FC236}">
                            <a16:creationId xmlns:a16="http://schemas.microsoft.com/office/drawing/2014/main" id="{6D28AA4C-115D-7506-0338-4ED3D1279CF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5" name="Ovál 1314">
                        <a:extLst>
                          <a:ext uri="{FF2B5EF4-FFF2-40B4-BE49-F238E27FC236}">
                            <a16:creationId xmlns:a16="http://schemas.microsoft.com/office/drawing/2014/main" id="{131152E5-A25E-63C6-3A63-B111531A308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6" name="Ovál 1315">
                        <a:extLst>
                          <a:ext uri="{FF2B5EF4-FFF2-40B4-BE49-F238E27FC236}">
                            <a16:creationId xmlns:a16="http://schemas.microsoft.com/office/drawing/2014/main" id="{664189E5-FC5C-373F-E109-D81B0F03179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7" name="Ovál 1316">
                        <a:extLst>
                          <a:ext uri="{FF2B5EF4-FFF2-40B4-BE49-F238E27FC236}">
                            <a16:creationId xmlns:a16="http://schemas.microsoft.com/office/drawing/2014/main" id="{D7235383-0C12-2832-F2D7-2C033978B09D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8" name="Ovál 1317">
                        <a:extLst>
                          <a:ext uri="{FF2B5EF4-FFF2-40B4-BE49-F238E27FC236}">
                            <a16:creationId xmlns:a16="http://schemas.microsoft.com/office/drawing/2014/main" id="{021A6B13-54BB-FC2B-F20B-FCD6FE620834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9" name="Ovál 1318">
                        <a:extLst>
                          <a:ext uri="{FF2B5EF4-FFF2-40B4-BE49-F238E27FC236}">
                            <a16:creationId xmlns:a16="http://schemas.microsoft.com/office/drawing/2014/main" id="{78E6975C-0AED-9173-ACFC-8A4FF1CEB528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20" name="Ovál 1319">
                        <a:extLst>
                          <a:ext uri="{FF2B5EF4-FFF2-40B4-BE49-F238E27FC236}">
                            <a16:creationId xmlns:a16="http://schemas.microsoft.com/office/drawing/2014/main" id="{ABD2BBEF-BAFD-CA96-4F01-78CE6E7A7B7E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21" name="Ovál 1320">
                        <a:extLst>
                          <a:ext uri="{FF2B5EF4-FFF2-40B4-BE49-F238E27FC236}">
                            <a16:creationId xmlns:a16="http://schemas.microsoft.com/office/drawing/2014/main" id="{C1FB003C-4418-56AB-B539-A279639E403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277" name="Skupina 1276">
                    <a:extLst>
                      <a:ext uri="{FF2B5EF4-FFF2-40B4-BE49-F238E27FC236}">
                        <a16:creationId xmlns:a16="http://schemas.microsoft.com/office/drawing/2014/main" id="{B7E52D12-F068-4B57-18B2-87BF650634A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78" name="Přímá spojnice 1277">
                      <a:extLst>
                        <a:ext uri="{FF2B5EF4-FFF2-40B4-BE49-F238E27FC236}">
                          <a16:creationId xmlns:a16="http://schemas.microsoft.com/office/drawing/2014/main" id="{D117EC29-D1F8-E8B1-477F-B40758023CD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Přímá spojnice 1278">
                      <a:extLst>
                        <a:ext uri="{FF2B5EF4-FFF2-40B4-BE49-F238E27FC236}">
                          <a16:creationId xmlns:a16="http://schemas.microsoft.com/office/drawing/2014/main" id="{D7AFC2FB-B60C-C6C5-A0AB-913CAE157DD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0" name="Přímá spojnice 1279">
                      <a:extLst>
                        <a:ext uri="{FF2B5EF4-FFF2-40B4-BE49-F238E27FC236}">
                          <a16:creationId xmlns:a16="http://schemas.microsoft.com/office/drawing/2014/main" id="{23EEAC65-283E-5342-041B-8C6C06CA2E1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1" name="Přímá spojnice 1280">
                      <a:extLst>
                        <a:ext uri="{FF2B5EF4-FFF2-40B4-BE49-F238E27FC236}">
                          <a16:creationId xmlns:a16="http://schemas.microsoft.com/office/drawing/2014/main" id="{6E584DC9-2EE5-4F5A-5E1F-458AAD743DA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2" name="Přímá spojnice 1281">
                      <a:extLst>
                        <a:ext uri="{FF2B5EF4-FFF2-40B4-BE49-F238E27FC236}">
                          <a16:creationId xmlns:a16="http://schemas.microsoft.com/office/drawing/2014/main" id="{0C47110A-E151-4B84-1044-2FA188EC9EC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3" name="Přímá spojnice 1282">
                      <a:extLst>
                        <a:ext uri="{FF2B5EF4-FFF2-40B4-BE49-F238E27FC236}">
                          <a16:creationId xmlns:a16="http://schemas.microsoft.com/office/drawing/2014/main" id="{F3328F2A-F9A5-1C0D-C6D9-B902B4D2225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84" name="Skupina 1283">
                      <a:extLst>
                        <a:ext uri="{FF2B5EF4-FFF2-40B4-BE49-F238E27FC236}">
                          <a16:creationId xmlns:a16="http://schemas.microsoft.com/office/drawing/2014/main" id="{C724B6D8-8931-75BE-277A-A4BFC1F584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85" name="Ovál 1284">
                        <a:extLst>
                          <a:ext uri="{FF2B5EF4-FFF2-40B4-BE49-F238E27FC236}">
                            <a16:creationId xmlns:a16="http://schemas.microsoft.com/office/drawing/2014/main" id="{EF531F33-F122-B278-C86A-9C28DCFC9C34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86" name="Ovál 1285">
                        <a:extLst>
                          <a:ext uri="{FF2B5EF4-FFF2-40B4-BE49-F238E27FC236}">
                            <a16:creationId xmlns:a16="http://schemas.microsoft.com/office/drawing/2014/main" id="{9B650CF8-4B9B-1656-0772-32F01F9A298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87" name="Ovál 1286">
                        <a:extLst>
                          <a:ext uri="{FF2B5EF4-FFF2-40B4-BE49-F238E27FC236}">
                            <a16:creationId xmlns:a16="http://schemas.microsoft.com/office/drawing/2014/main" id="{F472B5AD-0565-B996-4537-60AC048C4FE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88" name="Ovál 1287">
                        <a:extLst>
                          <a:ext uri="{FF2B5EF4-FFF2-40B4-BE49-F238E27FC236}">
                            <a16:creationId xmlns:a16="http://schemas.microsoft.com/office/drawing/2014/main" id="{D162DBA3-6C75-E002-39A3-016169E7FD7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89" name="Ovál 1288">
                        <a:extLst>
                          <a:ext uri="{FF2B5EF4-FFF2-40B4-BE49-F238E27FC236}">
                            <a16:creationId xmlns:a16="http://schemas.microsoft.com/office/drawing/2014/main" id="{6177A570-81B4-CFAA-5B84-F03E9FCAA7C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90" name="Ovál 1289">
                        <a:extLst>
                          <a:ext uri="{FF2B5EF4-FFF2-40B4-BE49-F238E27FC236}">
                            <a16:creationId xmlns:a16="http://schemas.microsoft.com/office/drawing/2014/main" id="{33FB1C24-DD33-93A6-BA84-AD3BBC2C24F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91" name="Ovál 1290">
                        <a:extLst>
                          <a:ext uri="{FF2B5EF4-FFF2-40B4-BE49-F238E27FC236}">
                            <a16:creationId xmlns:a16="http://schemas.microsoft.com/office/drawing/2014/main" id="{2E9F0FAF-D4EF-F8D9-897D-B0B6A2DB13A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2" name="Ovál 1291">
                        <a:extLst>
                          <a:ext uri="{FF2B5EF4-FFF2-40B4-BE49-F238E27FC236}">
                            <a16:creationId xmlns:a16="http://schemas.microsoft.com/office/drawing/2014/main" id="{783F1FCA-9478-5BEA-77A3-0B4C29262E7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3" name="Ovál 1292">
                        <a:extLst>
                          <a:ext uri="{FF2B5EF4-FFF2-40B4-BE49-F238E27FC236}">
                            <a16:creationId xmlns:a16="http://schemas.microsoft.com/office/drawing/2014/main" id="{7A4AACEE-FD5A-F5E3-D24C-4EA5DF2FEB7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4" name="Ovál 1293">
                        <a:extLst>
                          <a:ext uri="{FF2B5EF4-FFF2-40B4-BE49-F238E27FC236}">
                            <a16:creationId xmlns:a16="http://schemas.microsoft.com/office/drawing/2014/main" id="{781FF47B-3F60-4C5F-23AA-5773115FAF8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5" name="Ovál 1294">
                        <a:extLst>
                          <a:ext uri="{FF2B5EF4-FFF2-40B4-BE49-F238E27FC236}">
                            <a16:creationId xmlns:a16="http://schemas.microsoft.com/office/drawing/2014/main" id="{2807B9EB-2F58-0560-BBA8-ACA8AEA3DA9D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6" name="Ovál 1295">
                        <a:extLst>
                          <a:ext uri="{FF2B5EF4-FFF2-40B4-BE49-F238E27FC236}">
                            <a16:creationId xmlns:a16="http://schemas.microsoft.com/office/drawing/2014/main" id="{05A70E2D-5F2E-F4E1-18F2-B5471351612D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7" name="Ovál 1296">
                        <a:extLst>
                          <a:ext uri="{FF2B5EF4-FFF2-40B4-BE49-F238E27FC236}">
                            <a16:creationId xmlns:a16="http://schemas.microsoft.com/office/drawing/2014/main" id="{3D367468-4884-BAE0-8E3D-FD36A2468BA7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8" name="Ovál 1297">
                        <a:extLst>
                          <a:ext uri="{FF2B5EF4-FFF2-40B4-BE49-F238E27FC236}">
                            <a16:creationId xmlns:a16="http://schemas.microsoft.com/office/drawing/2014/main" id="{5CE09570-5C72-FD3C-3E45-359AE259BF39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9" name="Ovál 1298">
                        <a:extLst>
                          <a:ext uri="{FF2B5EF4-FFF2-40B4-BE49-F238E27FC236}">
                            <a16:creationId xmlns:a16="http://schemas.microsoft.com/office/drawing/2014/main" id="{3A2684F7-DB46-5ADE-CF92-D3543938791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1273" name="Přímá spojnice 1272">
                  <a:extLst>
                    <a:ext uri="{FF2B5EF4-FFF2-40B4-BE49-F238E27FC236}">
                      <a16:creationId xmlns:a16="http://schemas.microsoft.com/office/drawing/2014/main" id="{0730DD87-0882-4DE5-E713-60043A476E77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4" name="Přímá spojnice 1273">
                  <a:extLst>
                    <a:ext uri="{FF2B5EF4-FFF2-40B4-BE49-F238E27FC236}">
                      <a16:creationId xmlns:a16="http://schemas.microsoft.com/office/drawing/2014/main" id="{A2CE9CDC-61F2-1000-4D59-CE022F1047D0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5" name="Přímá spojnice 1274">
                  <a:extLst>
                    <a:ext uri="{FF2B5EF4-FFF2-40B4-BE49-F238E27FC236}">
                      <a16:creationId xmlns:a16="http://schemas.microsoft.com/office/drawing/2014/main" id="{1D489976-D432-1878-91DC-81E8515428F4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5" name="Skupina 854">
                <a:extLst>
                  <a:ext uri="{FF2B5EF4-FFF2-40B4-BE49-F238E27FC236}">
                    <a16:creationId xmlns:a16="http://schemas.microsoft.com/office/drawing/2014/main" id="{A64CC0A1-4A11-8B8C-F5CC-D0357F09F7E9}"/>
                  </a:ext>
                </a:extLst>
              </p:cNvPr>
              <p:cNvGrpSpPr/>
              <p:nvPr/>
            </p:nvGrpSpPr>
            <p:grpSpPr>
              <a:xfrm>
                <a:off x="7278415" y="1345308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1058" name="Přímá spojnice 1057">
                  <a:extLst>
                    <a:ext uri="{FF2B5EF4-FFF2-40B4-BE49-F238E27FC236}">
                      <a16:creationId xmlns:a16="http://schemas.microsoft.com/office/drawing/2014/main" id="{53C847BA-A4F9-D8FB-DF22-FFA4A340EA13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Přímá spojnice 1058">
                  <a:extLst>
                    <a:ext uri="{FF2B5EF4-FFF2-40B4-BE49-F238E27FC236}">
                      <a16:creationId xmlns:a16="http://schemas.microsoft.com/office/drawing/2014/main" id="{37C3372B-D872-B5B7-CCA4-4F77EE2D2DAD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Přímá spojnice 1059">
                  <a:extLst>
                    <a:ext uri="{FF2B5EF4-FFF2-40B4-BE49-F238E27FC236}">
                      <a16:creationId xmlns:a16="http://schemas.microsoft.com/office/drawing/2014/main" id="{F27E3B72-1F9C-209D-3574-391FDC395FBA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Přímá spojnice 1060">
                  <a:extLst>
                    <a:ext uri="{FF2B5EF4-FFF2-40B4-BE49-F238E27FC236}">
                      <a16:creationId xmlns:a16="http://schemas.microsoft.com/office/drawing/2014/main" id="{304FCFD9-5EA9-A3CB-A7FF-A6CBC0C6916C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Přímá spojnice 1061">
                  <a:extLst>
                    <a:ext uri="{FF2B5EF4-FFF2-40B4-BE49-F238E27FC236}">
                      <a16:creationId xmlns:a16="http://schemas.microsoft.com/office/drawing/2014/main" id="{161724E8-9968-699B-A680-656726D86988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Přímá spojnice 1062">
                  <a:extLst>
                    <a:ext uri="{FF2B5EF4-FFF2-40B4-BE49-F238E27FC236}">
                      <a16:creationId xmlns:a16="http://schemas.microsoft.com/office/drawing/2014/main" id="{9831D0C1-C1DE-E51D-E917-05D5F38CD73F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Přímá spojnice 1063">
                  <a:extLst>
                    <a:ext uri="{FF2B5EF4-FFF2-40B4-BE49-F238E27FC236}">
                      <a16:creationId xmlns:a16="http://schemas.microsoft.com/office/drawing/2014/main" id="{E0ABB677-2811-6EC9-8CD9-C8A3FC3B3008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Přímá spojnice 1064">
                  <a:extLst>
                    <a:ext uri="{FF2B5EF4-FFF2-40B4-BE49-F238E27FC236}">
                      <a16:creationId xmlns:a16="http://schemas.microsoft.com/office/drawing/2014/main" id="{41C4E1D0-E078-FE4D-A1B3-EB9751202E84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Přímá spojnice 1065">
                  <a:extLst>
                    <a:ext uri="{FF2B5EF4-FFF2-40B4-BE49-F238E27FC236}">
                      <a16:creationId xmlns:a16="http://schemas.microsoft.com/office/drawing/2014/main" id="{98FA126E-D6F5-9218-DD61-4A89CFF738C8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Přímá spojnice 1066">
                  <a:extLst>
                    <a:ext uri="{FF2B5EF4-FFF2-40B4-BE49-F238E27FC236}">
                      <a16:creationId xmlns:a16="http://schemas.microsoft.com/office/drawing/2014/main" id="{90B15D5A-A72A-1512-1A82-E3A94611116F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8" name="Skupina 1067">
                  <a:extLst>
                    <a:ext uri="{FF2B5EF4-FFF2-40B4-BE49-F238E27FC236}">
                      <a16:creationId xmlns:a16="http://schemas.microsoft.com/office/drawing/2014/main" id="{B07E8BFF-C815-104D-BE60-480C0C5E97BA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213" name="Skupina 1212">
                    <a:extLst>
                      <a:ext uri="{FF2B5EF4-FFF2-40B4-BE49-F238E27FC236}">
                        <a16:creationId xmlns:a16="http://schemas.microsoft.com/office/drawing/2014/main" id="{9F4C279A-9D40-AC17-7EE2-BDCBF0149026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37" name="Přímá spojnice 1236">
                      <a:extLst>
                        <a:ext uri="{FF2B5EF4-FFF2-40B4-BE49-F238E27FC236}">
                          <a16:creationId xmlns:a16="http://schemas.microsoft.com/office/drawing/2014/main" id="{63D05B88-91AA-438C-4E91-21C6A2765EC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Přímá spojnice 1237">
                      <a:extLst>
                        <a:ext uri="{FF2B5EF4-FFF2-40B4-BE49-F238E27FC236}">
                          <a16:creationId xmlns:a16="http://schemas.microsoft.com/office/drawing/2014/main" id="{00517A08-D480-BD5F-D6AA-25D9466CD59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9" name="Přímá spojnice 1238">
                      <a:extLst>
                        <a:ext uri="{FF2B5EF4-FFF2-40B4-BE49-F238E27FC236}">
                          <a16:creationId xmlns:a16="http://schemas.microsoft.com/office/drawing/2014/main" id="{1BAC72D9-C2D7-76C8-B39F-FFD33DBC682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Přímá spojnice 1239">
                      <a:extLst>
                        <a:ext uri="{FF2B5EF4-FFF2-40B4-BE49-F238E27FC236}">
                          <a16:creationId xmlns:a16="http://schemas.microsoft.com/office/drawing/2014/main" id="{847BCB13-980B-D063-37D8-4FBCF3CFDEA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1" name="Přímá spojnice 1240">
                      <a:extLst>
                        <a:ext uri="{FF2B5EF4-FFF2-40B4-BE49-F238E27FC236}">
                          <a16:creationId xmlns:a16="http://schemas.microsoft.com/office/drawing/2014/main" id="{7691365E-7D5D-FD47-F4FD-5012BBA9BEB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Přímá spojnice 1241">
                      <a:extLst>
                        <a:ext uri="{FF2B5EF4-FFF2-40B4-BE49-F238E27FC236}">
                          <a16:creationId xmlns:a16="http://schemas.microsoft.com/office/drawing/2014/main" id="{F3AB2AC9-1F51-AF08-84F9-C34BA72A7F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43" name="Skupina 1242">
                      <a:extLst>
                        <a:ext uri="{FF2B5EF4-FFF2-40B4-BE49-F238E27FC236}">
                          <a16:creationId xmlns:a16="http://schemas.microsoft.com/office/drawing/2014/main" id="{9C9D6748-D5F0-F182-ACA0-87CE3B54A9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44" name="Ovál 1243">
                        <a:extLst>
                          <a:ext uri="{FF2B5EF4-FFF2-40B4-BE49-F238E27FC236}">
                            <a16:creationId xmlns:a16="http://schemas.microsoft.com/office/drawing/2014/main" id="{0D7F8057-5736-2C5F-F6E6-CD61D1C4AAE0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45" name="Ovál 1244">
                        <a:extLst>
                          <a:ext uri="{FF2B5EF4-FFF2-40B4-BE49-F238E27FC236}">
                            <a16:creationId xmlns:a16="http://schemas.microsoft.com/office/drawing/2014/main" id="{6B2C001A-1D23-9E88-6211-193CC9E064F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46" name="Ovál 1245">
                        <a:extLst>
                          <a:ext uri="{FF2B5EF4-FFF2-40B4-BE49-F238E27FC236}">
                            <a16:creationId xmlns:a16="http://schemas.microsoft.com/office/drawing/2014/main" id="{E6781EB1-CF95-BD4F-BE3E-E34A0AB389A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47" name="Ovál 1246">
                        <a:extLst>
                          <a:ext uri="{FF2B5EF4-FFF2-40B4-BE49-F238E27FC236}">
                            <a16:creationId xmlns:a16="http://schemas.microsoft.com/office/drawing/2014/main" id="{689D9152-B658-07C2-8A64-798B10A16CF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48" name="Ovál 1247">
                        <a:extLst>
                          <a:ext uri="{FF2B5EF4-FFF2-40B4-BE49-F238E27FC236}">
                            <a16:creationId xmlns:a16="http://schemas.microsoft.com/office/drawing/2014/main" id="{F9E4743E-5664-0D3E-D5D3-140D4ABADFE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49" name="Ovál 1248">
                        <a:extLst>
                          <a:ext uri="{FF2B5EF4-FFF2-40B4-BE49-F238E27FC236}">
                            <a16:creationId xmlns:a16="http://schemas.microsoft.com/office/drawing/2014/main" id="{E4CE8025-2617-DDE4-E8E4-C627578182A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50" name="Ovál 1249">
                        <a:extLst>
                          <a:ext uri="{FF2B5EF4-FFF2-40B4-BE49-F238E27FC236}">
                            <a16:creationId xmlns:a16="http://schemas.microsoft.com/office/drawing/2014/main" id="{76ACC7C2-650B-0588-F8D5-20DD3EE1424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1" name="Ovál 1250">
                        <a:extLst>
                          <a:ext uri="{FF2B5EF4-FFF2-40B4-BE49-F238E27FC236}">
                            <a16:creationId xmlns:a16="http://schemas.microsoft.com/office/drawing/2014/main" id="{93607F67-FF87-8E46-8AEA-C923FE8D6F7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2" name="Ovál 1251">
                        <a:extLst>
                          <a:ext uri="{FF2B5EF4-FFF2-40B4-BE49-F238E27FC236}">
                            <a16:creationId xmlns:a16="http://schemas.microsoft.com/office/drawing/2014/main" id="{C51EB9E8-FF51-D2A9-31E2-07C4DEA4F8F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3" name="Ovál 1252">
                        <a:extLst>
                          <a:ext uri="{FF2B5EF4-FFF2-40B4-BE49-F238E27FC236}">
                            <a16:creationId xmlns:a16="http://schemas.microsoft.com/office/drawing/2014/main" id="{80F9E57E-E5CB-56AD-0D58-8C1F2FDA54F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4" name="Ovál 1253">
                        <a:extLst>
                          <a:ext uri="{FF2B5EF4-FFF2-40B4-BE49-F238E27FC236}">
                            <a16:creationId xmlns:a16="http://schemas.microsoft.com/office/drawing/2014/main" id="{FFA688EF-4AFF-8BC6-11B1-BEA6D5E1943B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5" name="Ovál 1254">
                        <a:extLst>
                          <a:ext uri="{FF2B5EF4-FFF2-40B4-BE49-F238E27FC236}">
                            <a16:creationId xmlns:a16="http://schemas.microsoft.com/office/drawing/2014/main" id="{DB90AE08-4C3B-DBB3-0ADA-868BEF65EEB1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6" name="Ovál 1255">
                        <a:extLst>
                          <a:ext uri="{FF2B5EF4-FFF2-40B4-BE49-F238E27FC236}">
                            <a16:creationId xmlns:a16="http://schemas.microsoft.com/office/drawing/2014/main" id="{CFD5662A-6F28-5786-C396-07071818A7B8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7" name="Ovál 1256">
                        <a:extLst>
                          <a:ext uri="{FF2B5EF4-FFF2-40B4-BE49-F238E27FC236}">
                            <a16:creationId xmlns:a16="http://schemas.microsoft.com/office/drawing/2014/main" id="{C2938940-BF3D-CF45-24BA-B7219BE755F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58" name="Ovál 1257">
                        <a:extLst>
                          <a:ext uri="{FF2B5EF4-FFF2-40B4-BE49-F238E27FC236}">
                            <a16:creationId xmlns:a16="http://schemas.microsoft.com/office/drawing/2014/main" id="{4233C496-91E4-C14B-1315-526A55CA94E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214" name="Skupina 1213">
                    <a:extLst>
                      <a:ext uri="{FF2B5EF4-FFF2-40B4-BE49-F238E27FC236}">
                        <a16:creationId xmlns:a16="http://schemas.microsoft.com/office/drawing/2014/main" id="{9A3F6CC2-BF91-A950-4506-C94ED157EEE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215" name="Přímá spojnice 1214">
                      <a:extLst>
                        <a:ext uri="{FF2B5EF4-FFF2-40B4-BE49-F238E27FC236}">
                          <a16:creationId xmlns:a16="http://schemas.microsoft.com/office/drawing/2014/main" id="{37B11FAE-D883-027B-5AEF-871938DA449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6" name="Přímá spojnice 1215">
                      <a:extLst>
                        <a:ext uri="{FF2B5EF4-FFF2-40B4-BE49-F238E27FC236}">
                          <a16:creationId xmlns:a16="http://schemas.microsoft.com/office/drawing/2014/main" id="{85FEBDE6-6544-3EA3-C7E1-1271BC0610E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7" name="Přímá spojnice 1216">
                      <a:extLst>
                        <a:ext uri="{FF2B5EF4-FFF2-40B4-BE49-F238E27FC236}">
                          <a16:creationId xmlns:a16="http://schemas.microsoft.com/office/drawing/2014/main" id="{D8311BA3-BF00-F0DA-0BF6-D3BFFFED2D5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8" name="Přímá spojnice 1217">
                      <a:extLst>
                        <a:ext uri="{FF2B5EF4-FFF2-40B4-BE49-F238E27FC236}">
                          <a16:creationId xmlns:a16="http://schemas.microsoft.com/office/drawing/2014/main" id="{C36F5ECB-A0BB-98E7-181D-A759CE45826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9" name="Přímá spojnice 1218">
                      <a:extLst>
                        <a:ext uri="{FF2B5EF4-FFF2-40B4-BE49-F238E27FC236}">
                          <a16:creationId xmlns:a16="http://schemas.microsoft.com/office/drawing/2014/main" id="{4401DCFD-91B8-A323-AA6A-BA8284CEDE6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0" name="Přímá spojnice 1219">
                      <a:extLst>
                        <a:ext uri="{FF2B5EF4-FFF2-40B4-BE49-F238E27FC236}">
                          <a16:creationId xmlns:a16="http://schemas.microsoft.com/office/drawing/2014/main" id="{016D9BCB-F5AF-19C7-7C42-E98CAD2CCAE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21" name="Skupina 1220">
                      <a:extLst>
                        <a:ext uri="{FF2B5EF4-FFF2-40B4-BE49-F238E27FC236}">
                          <a16:creationId xmlns:a16="http://schemas.microsoft.com/office/drawing/2014/main" id="{49E0D414-59D2-C92A-ECA2-2334B9246A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22" name="Ovál 1221">
                        <a:extLst>
                          <a:ext uri="{FF2B5EF4-FFF2-40B4-BE49-F238E27FC236}">
                            <a16:creationId xmlns:a16="http://schemas.microsoft.com/office/drawing/2014/main" id="{D74EDB61-7A34-6F50-BEB2-D7ECD887CBC7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23" name="Ovál 1222">
                        <a:extLst>
                          <a:ext uri="{FF2B5EF4-FFF2-40B4-BE49-F238E27FC236}">
                            <a16:creationId xmlns:a16="http://schemas.microsoft.com/office/drawing/2014/main" id="{ED877EE0-DB20-FE56-784B-A04007BD47D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24" name="Ovál 1223">
                        <a:extLst>
                          <a:ext uri="{FF2B5EF4-FFF2-40B4-BE49-F238E27FC236}">
                            <a16:creationId xmlns:a16="http://schemas.microsoft.com/office/drawing/2014/main" id="{AA5711FF-3206-74F7-B77C-A41A31DE067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25" name="Ovál 1224">
                        <a:extLst>
                          <a:ext uri="{FF2B5EF4-FFF2-40B4-BE49-F238E27FC236}">
                            <a16:creationId xmlns:a16="http://schemas.microsoft.com/office/drawing/2014/main" id="{1734E935-FF47-1A8E-F49C-0B5FE4B0754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26" name="Ovál 1225">
                        <a:extLst>
                          <a:ext uri="{FF2B5EF4-FFF2-40B4-BE49-F238E27FC236}">
                            <a16:creationId xmlns:a16="http://schemas.microsoft.com/office/drawing/2014/main" id="{06C5F604-17EC-396E-5983-9E78BA48C79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27" name="Ovál 1226">
                        <a:extLst>
                          <a:ext uri="{FF2B5EF4-FFF2-40B4-BE49-F238E27FC236}">
                            <a16:creationId xmlns:a16="http://schemas.microsoft.com/office/drawing/2014/main" id="{FA4D8EE0-A2D7-8695-A243-5BAE16C0351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28" name="Ovál 1227">
                        <a:extLst>
                          <a:ext uri="{FF2B5EF4-FFF2-40B4-BE49-F238E27FC236}">
                            <a16:creationId xmlns:a16="http://schemas.microsoft.com/office/drawing/2014/main" id="{F34EF98B-D5B3-01E2-67DF-C177D9E388E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29" name="Ovál 1228">
                        <a:extLst>
                          <a:ext uri="{FF2B5EF4-FFF2-40B4-BE49-F238E27FC236}">
                            <a16:creationId xmlns:a16="http://schemas.microsoft.com/office/drawing/2014/main" id="{C561E17C-D528-CB57-14EE-3734D6EC94A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0" name="Ovál 1229">
                        <a:extLst>
                          <a:ext uri="{FF2B5EF4-FFF2-40B4-BE49-F238E27FC236}">
                            <a16:creationId xmlns:a16="http://schemas.microsoft.com/office/drawing/2014/main" id="{E60174D6-52F2-7A9E-9454-D551149F2FE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1" name="Ovál 1230">
                        <a:extLst>
                          <a:ext uri="{FF2B5EF4-FFF2-40B4-BE49-F238E27FC236}">
                            <a16:creationId xmlns:a16="http://schemas.microsoft.com/office/drawing/2014/main" id="{FCD540DE-E6B3-41A9-9B15-72B1DCF3438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2" name="Ovál 1231">
                        <a:extLst>
                          <a:ext uri="{FF2B5EF4-FFF2-40B4-BE49-F238E27FC236}">
                            <a16:creationId xmlns:a16="http://schemas.microsoft.com/office/drawing/2014/main" id="{733912BF-DAF3-0C6C-B2F8-BB871B216987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3" name="Ovál 1232">
                        <a:extLst>
                          <a:ext uri="{FF2B5EF4-FFF2-40B4-BE49-F238E27FC236}">
                            <a16:creationId xmlns:a16="http://schemas.microsoft.com/office/drawing/2014/main" id="{11608DA0-1188-6EB5-77DB-9798123E77C1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4" name="Ovál 1233">
                        <a:extLst>
                          <a:ext uri="{FF2B5EF4-FFF2-40B4-BE49-F238E27FC236}">
                            <a16:creationId xmlns:a16="http://schemas.microsoft.com/office/drawing/2014/main" id="{7AAB3CBF-0C7D-901E-761D-08B848CECDB5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5" name="Ovál 1234">
                        <a:extLst>
                          <a:ext uri="{FF2B5EF4-FFF2-40B4-BE49-F238E27FC236}">
                            <a16:creationId xmlns:a16="http://schemas.microsoft.com/office/drawing/2014/main" id="{1518C155-43FC-F53A-AA1B-C64820B9C506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6" name="Ovál 1235">
                        <a:extLst>
                          <a:ext uri="{FF2B5EF4-FFF2-40B4-BE49-F238E27FC236}">
                            <a16:creationId xmlns:a16="http://schemas.microsoft.com/office/drawing/2014/main" id="{AAD8F059-D73C-CCC1-3ED0-585B1BBB192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069" name="Skupina 1068">
                  <a:extLst>
                    <a:ext uri="{FF2B5EF4-FFF2-40B4-BE49-F238E27FC236}">
                      <a16:creationId xmlns:a16="http://schemas.microsoft.com/office/drawing/2014/main" id="{C5B6E625-8843-6B83-E7F7-2EF0DDF70E99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167" name="Skupina 1166">
                    <a:extLst>
                      <a:ext uri="{FF2B5EF4-FFF2-40B4-BE49-F238E27FC236}">
                        <a16:creationId xmlns:a16="http://schemas.microsoft.com/office/drawing/2014/main" id="{4431C546-35FC-3BF6-2DC4-B2171FF02E3C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91" name="Přímá spojnice 1190">
                      <a:extLst>
                        <a:ext uri="{FF2B5EF4-FFF2-40B4-BE49-F238E27FC236}">
                          <a16:creationId xmlns:a16="http://schemas.microsoft.com/office/drawing/2014/main" id="{0B7D15C5-B674-FF2F-1512-FA7B0455694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2" name="Přímá spojnice 1191">
                      <a:extLst>
                        <a:ext uri="{FF2B5EF4-FFF2-40B4-BE49-F238E27FC236}">
                          <a16:creationId xmlns:a16="http://schemas.microsoft.com/office/drawing/2014/main" id="{B8255C7C-EA61-0CC3-821A-3354C2C05FA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3" name="Přímá spojnice 1192">
                      <a:extLst>
                        <a:ext uri="{FF2B5EF4-FFF2-40B4-BE49-F238E27FC236}">
                          <a16:creationId xmlns:a16="http://schemas.microsoft.com/office/drawing/2014/main" id="{B867C699-4439-BA4F-A9C0-324D306F890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4" name="Přímá spojnice 1193">
                      <a:extLst>
                        <a:ext uri="{FF2B5EF4-FFF2-40B4-BE49-F238E27FC236}">
                          <a16:creationId xmlns:a16="http://schemas.microsoft.com/office/drawing/2014/main" id="{09696446-3F14-BA6A-8E24-27C6CCF6E6A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5" name="Přímá spojnice 1194">
                      <a:extLst>
                        <a:ext uri="{FF2B5EF4-FFF2-40B4-BE49-F238E27FC236}">
                          <a16:creationId xmlns:a16="http://schemas.microsoft.com/office/drawing/2014/main" id="{453F98D0-C1EB-CB2C-44DE-89FF0DEC935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6" name="Přímá spojnice 1195">
                      <a:extLst>
                        <a:ext uri="{FF2B5EF4-FFF2-40B4-BE49-F238E27FC236}">
                          <a16:creationId xmlns:a16="http://schemas.microsoft.com/office/drawing/2014/main" id="{FDD2F9AA-A92D-2A13-76C7-3AA0098A2D6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97" name="Skupina 1196">
                      <a:extLst>
                        <a:ext uri="{FF2B5EF4-FFF2-40B4-BE49-F238E27FC236}">
                          <a16:creationId xmlns:a16="http://schemas.microsoft.com/office/drawing/2014/main" id="{4AC0B496-BDA2-9DCB-9636-4905A7B61B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98" name="Ovál 1197">
                        <a:extLst>
                          <a:ext uri="{FF2B5EF4-FFF2-40B4-BE49-F238E27FC236}">
                            <a16:creationId xmlns:a16="http://schemas.microsoft.com/office/drawing/2014/main" id="{5A37E3B4-CB21-3A9F-539B-45DF01B5A72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99" name="Ovál 1198">
                        <a:extLst>
                          <a:ext uri="{FF2B5EF4-FFF2-40B4-BE49-F238E27FC236}">
                            <a16:creationId xmlns:a16="http://schemas.microsoft.com/office/drawing/2014/main" id="{3A62043C-51B0-8B81-3967-20ACCB30B22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0" name="Ovál 1199">
                        <a:extLst>
                          <a:ext uri="{FF2B5EF4-FFF2-40B4-BE49-F238E27FC236}">
                            <a16:creationId xmlns:a16="http://schemas.microsoft.com/office/drawing/2014/main" id="{55FA85E3-71D4-6101-650C-0911B095EFF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1" name="Ovál 1200">
                        <a:extLst>
                          <a:ext uri="{FF2B5EF4-FFF2-40B4-BE49-F238E27FC236}">
                            <a16:creationId xmlns:a16="http://schemas.microsoft.com/office/drawing/2014/main" id="{F3B7B80F-4B49-D3D3-2E86-8C7D710B023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02" name="Ovál 1201">
                        <a:extLst>
                          <a:ext uri="{FF2B5EF4-FFF2-40B4-BE49-F238E27FC236}">
                            <a16:creationId xmlns:a16="http://schemas.microsoft.com/office/drawing/2014/main" id="{8680D952-C350-230D-B9C7-8C9D7DDF765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03" name="Ovál 1202">
                        <a:extLst>
                          <a:ext uri="{FF2B5EF4-FFF2-40B4-BE49-F238E27FC236}">
                            <a16:creationId xmlns:a16="http://schemas.microsoft.com/office/drawing/2014/main" id="{4DF4BA05-9B40-5801-495A-35012F57BF4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04" name="Ovál 1203">
                        <a:extLst>
                          <a:ext uri="{FF2B5EF4-FFF2-40B4-BE49-F238E27FC236}">
                            <a16:creationId xmlns:a16="http://schemas.microsoft.com/office/drawing/2014/main" id="{0BC45290-2971-583C-7176-8E579CEF1EA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5" name="Ovál 1204">
                        <a:extLst>
                          <a:ext uri="{FF2B5EF4-FFF2-40B4-BE49-F238E27FC236}">
                            <a16:creationId xmlns:a16="http://schemas.microsoft.com/office/drawing/2014/main" id="{5E77929F-8709-8140-D81E-002A3888480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6" name="Ovál 1205">
                        <a:extLst>
                          <a:ext uri="{FF2B5EF4-FFF2-40B4-BE49-F238E27FC236}">
                            <a16:creationId xmlns:a16="http://schemas.microsoft.com/office/drawing/2014/main" id="{20A716A9-BB18-84A0-A52C-BF26D65F787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7" name="Ovál 1206">
                        <a:extLst>
                          <a:ext uri="{FF2B5EF4-FFF2-40B4-BE49-F238E27FC236}">
                            <a16:creationId xmlns:a16="http://schemas.microsoft.com/office/drawing/2014/main" id="{9F36C4FE-6198-39D7-96B3-F1DCAFC02B6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8" name="Ovál 1207">
                        <a:extLst>
                          <a:ext uri="{FF2B5EF4-FFF2-40B4-BE49-F238E27FC236}">
                            <a16:creationId xmlns:a16="http://schemas.microsoft.com/office/drawing/2014/main" id="{53C077FB-D41C-3CBC-1AFF-AE60B63795A8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09" name="Ovál 1208">
                        <a:extLst>
                          <a:ext uri="{FF2B5EF4-FFF2-40B4-BE49-F238E27FC236}">
                            <a16:creationId xmlns:a16="http://schemas.microsoft.com/office/drawing/2014/main" id="{FA013D38-20CA-ED57-8F16-F6FF4BCD4277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10" name="Ovál 1209">
                        <a:extLst>
                          <a:ext uri="{FF2B5EF4-FFF2-40B4-BE49-F238E27FC236}">
                            <a16:creationId xmlns:a16="http://schemas.microsoft.com/office/drawing/2014/main" id="{19CE8527-AC52-3353-BCED-F2010A516130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11" name="Ovál 1210">
                        <a:extLst>
                          <a:ext uri="{FF2B5EF4-FFF2-40B4-BE49-F238E27FC236}">
                            <a16:creationId xmlns:a16="http://schemas.microsoft.com/office/drawing/2014/main" id="{32568DFF-2E3E-8FC1-F272-0A5A9E5798CF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12" name="Ovál 1211">
                        <a:extLst>
                          <a:ext uri="{FF2B5EF4-FFF2-40B4-BE49-F238E27FC236}">
                            <a16:creationId xmlns:a16="http://schemas.microsoft.com/office/drawing/2014/main" id="{CB7240AC-1646-8CF2-1038-0FAE714DB12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168" name="Skupina 1167">
                    <a:extLst>
                      <a:ext uri="{FF2B5EF4-FFF2-40B4-BE49-F238E27FC236}">
                        <a16:creationId xmlns:a16="http://schemas.microsoft.com/office/drawing/2014/main" id="{14873AC6-3FE9-35B6-7FC2-86364F62B9F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69" name="Přímá spojnice 1168">
                      <a:extLst>
                        <a:ext uri="{FF2B5EF4-FFF2-40B4-BE49-F238E27FC236}">
                          <a16:creationId xmlns:a16="http://schemas.microsoft.com/office/drawing/2014/main" id="{D2E2CF13-8B0B-C10E-3D73-625F940FC4D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Přímá spojnice 1169">
                      <a:extLst>
                        <a:ext uri="{FF2B5EF4-FFF2-40B4-BE49-F238E27FC236}">
                          <a16:creationId xmlns:a16="http://schemas.microsoft.com/office/drawing/2014/main" id="{6BDE04B5-7075-D1C3-B3C1-20F5A6D4EC0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1" name="Přímá spojnice 1170">
                      <a:extLst>
                        <a:ext uri="{FF2B5EF4-FFF2-40B4-BE49-F238E27FC236}">
                          <a16:creationId xmlns:a16="http://schemas.microsoft.com/office/drawing/2014/main" id="{A6ED437E-DAC4-C9F3-BD2F-D05E05222B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Přímá spojnice 1171">
                      <a:extLst>
                        <a:ext uri="{FF2B5EF4-FFF2-40B4-BE49-F238E27FC236}">
                          <a16:creationId xmlns:a16="http://schemas.microsoft.com/office/drawing/2014/main" id="{6C7DEC18-21C8-9443-C898-D923B5C7513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3" name="Přímá spojnice 1172">
                      <a:extLst>
                        <a:ext uri="{FF2B5EF4-FFF2-40B4-BE49-F238E27FC236}">
                          <a16:creationId xmlns:a16="http://schemas.microsoft.com/office/drawing/2014/main" id="{4E73636B-261C-8DF9-F3FD-F6A5B1D231B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Přímá spojnice 1173">
                      <a:extLst>
                        <a:ext uri="{FF2B5EF4-FFF2-40B4-BE49-F238E27FC236}">
                          <a16:creationId xmlns:a16="http://schemas.microsoft.com/office/drawing/2014/main" id="{31FF0F38-04DC-BFE0-E60A-CCCECA9F1D3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75" name="Skupina 1174">
                      <a:extLst>
                        <a:ext uri="{FF2B5EF4-FFF2-40B4-BE49-F238E27FC236}">
                          <a16:creationId xmlns:a16="http://schemas.microsoft.com/office/drawing/2014/main" id="{DC3E2B44-EBB9-47D3-7AF7-8814006652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76" name="Ovál 1175">
                        <a:extLst>
                          <a:ext uri="{FF2B5EF4-FFF2-40B4-BE49-F238E27FC236}">
                            <a16:creationId xmlns:a16="http://schemas.microsoft.com/office/drawing/2014/main" id="{8D4724EB-65EE-2493-6856-388490ED86A7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77" name="Ovál 1176">
                        <a:extLst>
                          <a:ext uri="{FF2B5EF4-FFF2-40B4-BE49-F238E27FC236}">
                            <a16:creationId xmlns:a16="http://schemas.microsoft.com/office/drawing/2014/main" id="{BCA3D2CF-FD3A-AE07-237A-9C0D42CE339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78" name="Ovál 1177">
                        <a:extLst>
                          <a:ext uri="{FF2B5EF4-FFF2-40B4-BE49-F238E27FC236}">
                            <a16:creationId xmlns:a16="http://schemas.microsoft.com/office/drawing/2014/main" id="{EB43BA19-E719-565E-27ED-D8133D0C496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79" name="Ovál 1178">
                        <a:extLst>
                          <a:ext uri="{FF2B5EF4-FFF2-40B4-BE49-F238E27FC236}">
                            <a16:creationId xmlns:a16="http://schemas.microsoft.com/office/drawing/2014/main" id="{C6C5025D-DE33-BAC5-7BAD-5CE1AFC4938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80" name="Ovál 1179">
                        <a:extLst>
                          <a:ext uri="{FF2B5EF4-FFF2-40B4-BE49-F238E27FC236}">
                            <a16:creationId xmlns:a16="http://schemas.microsoft.com/office/drawing/2014/main" id="{8A31197F-82B9-0B5A-7977-0FC5F4CE6B8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81" name="Ovál 1180">
                        <a:extLst>
                          <a:ext uri="{FF2B5EF4-FFF2-40B4-BE49-F238E27FC236}">
                            <a16:creationId xmlns:a16="http://schemas.microsoft.com/office/drawing/2014/main" id="{3C707D2D-AD29-6A87-13F9-E779E2AEB9B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82" name="Ovál 1181">
                        <a:extLst>
                          <a:ext uri="{FF2B5EF4-FFF2-40B4-BE49-F238E27FC236}">
                            <a16:creationId xmlns:a16="http://schemas.microsoft.com/office/drawing/2014/main" id="{71364A94-E3E7-0AE6-9900-3A059BBBAE2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3" name="Ovál 1182">
                        <a:extLst>
                          <a:ext uri="{FF2B5EF4-FFF2-40B4-BE49-F238E27FC236}">
                            <a16:creationId xmlns:a16="http://schemas.microsoft.com/office/drawing/2014/main" id="{EE849AAC-0A94-6200-E1C4-BA87C9B3482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4" name="Ovál 1183">
                        <a:extLst>
                          <a:ext uri="{FF2B5EF4-FFF2-40B4-BE49-F238E27FC236}">
                            <a16:creationId xmlns:a16="http://schemas.microsoft.com/office/drawing/2014/main" id="{7DE59F87-2DD2-ABFB-8568-D01E9299EF3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5" name="Ovál 1184">
                        <a:extLst>
                          <a:ext uri="{FF2B5EF4-FFF2-40B4-BE49-F238E27FC236}">
                            <a16:creationId xmlns:a16="http://schemas.microsoft.com/office/drawing/2014/main" id="{62371475-D084-4542-AFB8-57E5436449D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6" name="Ovál 1185">
                        <a:extLst>
                          <a:ext uri="{FF2B5EF4-FFF2-40B4-BE49-F238E27FC236}">
                            <a16:creationId xmlns:a16="http://schemas.microsoft.com/office/drawing/2014/main" id="{B1FF296D-810B-09FC-A570-1BFAEA399541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7" name="Ovál 1186">
                        <a:extLst>
                          <a:ext uri="{FF2B5EF4-FFF2-40B4-BE49-F238E27FC236}">
                            <a16:creationId xmlns:a16="http://schemas.microsoft.com/office/drawing/2014/main" id="{EBDC3DC7-A2E6-5390-CEA7-78B8DB3CF1EE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8" name="Ovál 1187">
                        <a:extLst>
                          <a:ext uri="{FF2B5EF4-FFF2-40B4-BE49-F238E27FC236}">
                            <a16:creationId xmlns:a16="http://schemas.microsoft.com/office/drawing/2014/main" id="{EA829E6A-1AEE-A366-BE5A-77FAB281F0AA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89" name="Ovál 1188">
                        <a:extLst>
                          <a:ext uri="{FF2B5EF4-FFF2-40B4-BE49-F238E27FC236}">
                            <a16:creationId xmlns:a16="http://schemas.microsoft.com/office/drawing/2014/main" id="{33802CC8-E427-B560-2FD7-BC493C01EA7A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90" name="Ovál 1189">
                        <a:extLst>
                          <a:ext uri="{FF2B5EF4-FFF2-40B4-BE49-F238E27FC236}">
                            <a16:creationId xmlns:a16="http://schemas.microsoft.com/office/drawing/2014/main" id="{6EE8316A-1796-79D9-EDF0-F903F106BE7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070" name="Skupina 1069">
                  <a:extLst>
                    <a:ext uri="{FF2B5EF4-FFF2-40B4-BE49-F238E27FC236}">
                      <a16:creationId xmlns:a16="http://schemas.microsoft.com/office/drawing/2014/main" id="{0911C70E-F63E-5982-1E72-CE7F0002605F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121" name="Skupina 1120">
                    <a:extLst>
                      <a:ext uri="{FF2B5EF4-FFF2-40B4-BE49-F238E27FC236}">
                        <a16:creationId xmlns:a16="http://schemas.microsoft.com/office/drawing/2014/main" id="{24E10DF6-3805-80D6-A0E6-683718253AC0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45" name="Přímá spojnice 1144">
                      <a:extLst>
                        <a:ext uri="{FF2B5EF4-FFF2-40B4-BE49-F238E27FC236}">
                          <a16:creationId xmlns:a16="http://schemas.microsoft.com/office/drawing/2014/main" id="{A36EF672-78B0-1F18-0552-168882C7859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6" name="Přímá spojnice 1145">
                      <a:extLst>
                        <a:ext uri="{FF2B5EF4-FFF2-40B4-BE49-F238E27FC236}">
                          <a16:creationId xmlns:a16="http://schemas.microsoft.com/office/drawing/2014/main" id="{CF7A5A15-B614-8203-1862-85F31F51693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7" name="Přímá spojnice 1146">
                      <a:extLst>
                        <a:ext uri="{FF2B5EF4-FFF2-40B4-BE49-F238E27FC236}">
                          <a16:creationId xmlns:a16="http://schemas.microsoft.com/office/drawing/2014/main" id="{8E385532-C677-D4CE-8247-594F2F0194A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8" name="Přímá spojnice 1147">
                      <a:extLst>
                        <a:ext uri="{FF2B5EF4-FFF2-40B4-BE49-F238E27FC236}">
                          <a16:creationId xmlns:a16="http://schemas.microsoft.com/office/drawing/2014/main" id="{1ACFA86B-9F36-5958-6A33-F8B722BC4D0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9" name="Přímá spojnice 1148">
                      <a:extLst>
                        <a:ext uri="{FF2B5EF4-FFF2-40B4-BE49-F238E27FC236}">
                          <a16:creationId xmlns:a16="http://schemas.microsoft.com/office/drawing/2014/main" id="{031BCE71-7A67-D011-A904-8300968DF08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0" name="Přímá spojnice 1149">
                      <a:extLst>
                        <a:ext uri="{FF2B5EF4-FFF2-40B4-BE49-F238E27FC236}">
                          <a16:creationId xmlns:a16="http://schemas.microsoft.com/office/drawing/2014/main" id="{97AB131A-4BA3-C46C-B193-9A77BE7CF79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51" name="Skupina 1150">
                      <a:extLst>
                        <a:ext uri="{FF2B5EF4-FFF2-40B4-BE49-F238E27FC236}">
                          <a16:creationId xmlns:a16="http://schemas.microsoft.com/office/drawing/2014/main" id="{0E898DA9-3014-58D3-CC00-3CB08BFAC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52" name="Ovál 1151">
                        <a:extLst>
                          <a:ext uri="{FF2B5EF4-FFF2-40B4-BE49-F238E27FC236}">
                            <a16:creationId xmlns:a16="http://schemas.microsoft.com/office/drawing/2014/main" id="{33A5265F-EBD8-0F11-7B3D-E79E4790706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53" name="Ovál 1152">
                        <a:extLst>
                          <a:ext uri="{FF2B5EF4-FFF2-40B4-BE49-F238E27FC236}">
                            <a16:creationId xmlns:a16="http://schemas.microsoft.com/office/drawing/2014/main" id="{8E0CA29D-D2A8-76C6-51B3-10880525BF6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54" name="Ovál 1153">
                        <a:extLst>
                          <a:ext uri="{FF2B5EF4-FFF2-40B4-BE49-F238E27FC236}">
                            <a16:creationId xmlns:a16="http://schemas.microsoft.com/office/drawing/2014/main" id="{E6462FF2-0AF7-AFF6-A214-AF252C3460D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55" name="Ovál 1154">
                        <a:extLst>
                          <a:ext uri="{FF2B5EF4-FFF2-40B4-BE49-F238E27FC236}">
                            <a16:creationId xmlns:a16="http://schemas.microsoft.com/office/drawing/2014/main" id="{03E897C4-A5DD-5FA2-2FAF-50BF07AE684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56" name="Ovál 1155">
                        <a:extLst>
                          <a:ext uri="{FF2B5EF4-FFF2-40B4-BE49-F238E27FC236}">
                            <a16:creationId xmlns:a16="http://schemas.microsoft.com/office/drawing/2014/main" id="{DFB90185-93C1-A3D1-78BA-CD095906068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57" name="Ovál 1156">
                        <a:extLst>
                          <a:ext uri="{FF2B5EF4-FFF2-40B4-BE49-F238E27FC236}">
                            <a16:creationId xmlns:a16="http://schemas.microsoft.com/office/drawing/2014/main" id="{8463A623-AD9C-1914-D1E9-06AF04801F6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58" name="Ovál 1157">
                        <a:extLst>
                          <a:ext uri="{FF2B5EF4-FFF2-40B4-BE49-F238E27FC236}">
                            <a16:creationId xmlns:a16="http://schemas.microsoft.com/office/drawing/2014/main" id="{67E60CC3-1F05-81A6-B153-FB069E511D5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59" name="Ovál 1158">
                        <a:extLst>
                          <a:ext uri="{FF2B5EF4-FFF2-40B4-BE49-F238E27FC236}">
                            <a16:creationId xmlns:a16="http://schemas.microsoft.com/office/drawing/2014/main" id="{F9AA1DE3-EC56-98DC-0F95-968EF432866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0" name="Ovál 1159">
                        <a:extLst>
                          <a:ext uri="{FF2B5EF4-FFF2-40B4-BE49-F238E27FC236}">
                            <a16:creationId xmlns:a16="http://schemas.microsoft.com/office/drawing/2014/main" id="{995E2DAD-58A1-9F15-AC13-95840DA72CA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1" name="Ovál 1160">
                        <a:extLst>
                          <a:ext uri="{FF2B5EF4-FFF2-40B4-BE49-F238E27FC236}">
                            <a16:creationId xmlns:a16="http://schemas.microsoft.com/office/drawing/2014/main" id="{C4C49BB8-6118-7D5B-8BE4-AEE48A8B531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2" name="Ovál 1161">
                        <a:extLst>
                          <a:ext uri="{FF2B5EF4-FFF2-40B4-BE49-F238E27FC236}">
                            <a16:creationId xmlns:a16="http://schemas.microsoft.com/office/drawing/2014/main" id="{B05CFC4C-9931-97A2-2882-75C12371E96E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3" name="Ovál 1162">
                        <a:extLst>
                          <a:ext uri="{FF2B5EF4-FFF2-40B4-BE49-F238E27FC236}">
                            <a16:creationId xmlns:a16="http://schemas.microsoft.com/office/drawing/2014/main" id="{B13358FB-8AD4-8480-8B2A-118D7C13202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4" name="Ovál 1163">
                        <a:extLst>
                          <a:ext uri="{FF2B5EF4-FFF2-40B4-BE49-F238E27FC236}">
                            <a16:creationId xmlns:a16="http://schemas.microsoft.com/office/drawing/2014/main" id="{9EDC07D4-44A5-8842-939C-C652A6AEE089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5" name="Ovál 1164">
                        <a:extLst>
                          <a:ext uri="{FF2B5EF4-FFF2-40B4-BE49-F238E27FC236}">
                            <a16:creationId xmlns:a16="http://schemas.microsoft.com/office/drawing/2014/main" id="{D12013BA-E217-FCBF-B03A-6E54F5C9E37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66" name="Ovál 1165">
                        <a:extLst>
                          <a:ext uri="{FF2B5EF4-FFF2-40B4-BE49-F238E27FC236}">
                            <a16:creationId xmlns:a16="http://schemas.microsoft.com/office/drawing/2014/main" id="{FE6895FB-DCCC-A5E7-B2C1-6EEE968CECA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122" name="Skupina 1121">
                    <a:extLst>
                      <a:ext uri="{FF2B5EF4-FFF2-40B4-BE49-F238E27FC236}">
                        <a16:creationId xmlns:a16="http://schemas.microsoft.com/office/drawing/2014/main" id="{88903D6B-BBF0-A76F-59E9-6670B97109B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23" name="Přímá spojnice 1122">
                      <a:extLst>
                        <a:ext uri="{FF2B5EF4-FFF2-40B4-BE49-F238E27FC236}">
                          <a16:creationId xmlns:a16="http://schemas.microsoft.com/office/drawing/2014/main" id="{25DB4C37-43F8-BF40-DD5B-51885C81C8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Přímá spojnice 1123">
                      <a:extLst>
                        <a:ext uri="{FF2B5EF4-FFF2-40B4-BE49-F238E27FC236}">
                          <a16:creationId xmlns:a16="http://schemas.microsoft.com/office/drawing/2014/main" id="{8A1EA3A6-202E-CF05-1A39-53DDE7DF25A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5" name="Přímá spojnice 1124">
                      <a:extLst>
                        <a:ext uri="{FF2B5EF4-FFF2-40B4-BE49-F238E27FC236}">
                          <a16:creationId xmlns:a16="http://schemas.microsoft.com/office/drawing/2014/main" id="{8A835237-A933-243E-4666-9F2E030A0B2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Přímá spojnice 1125">
                      <a:extLst>
                        <a:ext uri="{FF2B5EF4-FFF2-40B4-BE49-F238E27FC236}">
                          <a16:creationId xmlns:a16="http://schemas.microsoft.com/office/drawing/2014/main" id="{2EBB9D17-725D-D924-9E77-93BF2315594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7" name="Přímá spojnice 1126">
                      <a:extLst>
                        <a:ext uri="{FF2B5EF4-FFF2-40B4-BE49-F238E27FC236}">
                          <a16:creationId xmlns:a16="http://schemas.microsoft.com/office/drawing/2014/main" id="{F890665E-54CE-0B82-1AC4-02BF1E7796B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Přímá spojnice 1127">
                      <a:extLst>
                        <a:ext uri="{FF2B5EF4-FFF2-40B4-BE49-F238E27FC236}">
                          <a16:creationId xmlns:a16="http://schemas.microsoft.com/office/drawing/2014/main" id="{1E8ADBC9-9D34-3D72-EC40-2814DC04A00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29" name="Skupina 1128">
                      <a:extLst>
                        <a:ext uri="{FF2B5EF4-FFF2-40B4-BE49-F238E27FC236}">
                          <a16:creationId xmlns:a16="http://schemas.microsoft.com/office/drawing/2014/main" id="{F5DA226F-548B-D640-813B-9B08F3CF16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30" name="Ovál 1129">
                        <a:extLst>
                          <a:ext uri="{FF2B5EF4-FFF2-40B4-BE49-F238E27FC236}">
                            <a16:creationId xmlns:a16="http://schemas.microsoft.com/office/drawing/2014/main" id="{8E421EC6-A821-576D-E2EA-1A436DDB578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31" name="Ovál 1130">
                        <a:extLst>
                          <a:ext uri="{FF2B5EF4-FFF2-40B4-BE49-F238E27FC236}">
                            <a16:creationId xmlns:a16="http://schemas.microsoft.com/office/drawing/2014/main" id="{8B3B06A9-DF95-1BDF-D80B-F50F2D034DD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32" name="Ovál 1131">
                        <a:extLst>
                          <a:ext uri="{FF2B5EF4-FFF2-40B4-BE49-F238E27FC236}">
                            <a16:creationId xmlns:a16="http://schemas.microsoft.com/office/drawing/2014/main" id="{15EEC33B-6E37-8F79-7275-DF2D5B0726F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33" name="Ovál 1132">
                        <a:extLst>
                          <a:ext uri="{FF2B5EF4-FFF2-40B4-BE49-F238E27FC236}">
                            <a16:creationId xmlns:a16="http://schemas.microsoft.com/office/drawing/2014/main" id="{B55E52B6-E446-A655-3D8C-AA6BC153D30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34" name="Ovál 1133">
                        <a:extLst>
                          <a:ext uri="{FF2B5EF4-FFF2-40B4-BE49-F238E27FC236}">
                            <a16:creationId xmlns:a16="http://schemas.microsoft.com/office/drawing/2014/main" id="{806A21AA-A094-7C6E-55CB-BB8781F4902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35" name="Ovál 1134">
                        <a:extLst>
                          <a:ext uri="{FF2B5EF4-FFF2-40B4-BE49-F238E27FC236}">
                            <a16:creationId xmlns:a16="http://schemas.microsoft.com/office/drawing/2014/main" id="{B86C518E-5E6E-25F3-D656-6BF7BBDB409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36" name="Ovál 1135">
                        <a:extLst>
                          <a:ext uri="{FF2B5EF4-FFF2-40B4-BE49-F238E27FC236}">
                            <a16:creationId xmlns:a16="http://schemas.microsoft.com/office/drawing/2014/main" id="{D30D892E-C0DE-E680-07EA-5C85FC9952A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37" name="Ovál 1136">
                        <a:extLst>
                          <a:ext uri="{FF2B5EF4-FFF2-40B4-BE49-F238E27FC236}">
                            <a16:creationId xmlns:a16="http://schemas.microsoft.com/office/drawing/2014/main" id="{E50CC553-86C6-D3F5-145B-B39787A4D74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38" name="Ovál 1137">
                        <a:extLst>
                          <a:ext uri="{FF2B5EF4-FFF2-40B4-BE49-F238E27FC236}">
                            <a16:creationId xmlns:a16="http://schemas.microsoft.com/office/drawing/2014/main" id="{CF40DA18-9070-B090-C6EE-16B6ADC5512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39" name="Ovál 1138">
                        <a:extLst>
                          <a:ext uri="{FF2B5EF4-FFF2-40B4-BE49-F238E27FC236}">
                            <a16:creationId xmlns:a16="http://schemas.microsoft.com/office/drawing/2014/main" id="{7F93A300-1AA8-9055-0798-B515E914BE4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40" name="Ovál 1139">
                        <a:extLst>
                          <a:ext uri="{FF2B5EF4-FFF2-40B4-BE49-F238E27FC236}">
                            <a16:creationId xmlns:a16="http://schemas.microsoft.com/office/drawing/2014/main" id="{89DBDCCD-FCA2-629D-9161-7FC3AD1D5294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41" name="Ovál 1140">
                        <a:extLst>
                          <a:ext uri="{FF2B5EF4-FFF2-40B4-BE49-F238E27FC236}">
                            <a16:creationId xmlns:a16="http://schemas.microsoft.com/office/drawing/2014/main" id="{93608F66-1F6F-BFF4-CB02-05781D5E4072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42" name="Ovál 1141">
                        <a:extLst>
                          <a:ext uri="{FF2B5EF4-FFF2-40B4-BE49-F238E27FC236}">
                            <a16:creationId xmlns:a16="http://schemas.microsoft.com/office/drawing/2014/main" id="{399A5064-864C-EBD7-B2C0-6F14DBBD7A81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43" name="Ovál 1142">
                        <a:extLst>
                          <a:ext uri="{FF2B5EF4-FFF2-40B4-BE49-F238E27FC236}">
                            <a16:creationId xmlns:a16="http://schemas.microsoft.com/office/drawing/2014/main" id="{1B670747-FC2C-F54B-5C2A-724F1BAC5616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44" name="Ovál 1143">
                        <a:extLst>
                          <a:ext uri="{FF2B5EF4-FFF2-40B4-BE49-F238E27FC236}">
                            <a16:creationId xmlns:a16="http://schemas.microsoft.com/office/drawing/2014/main" id="{ABD5B288-BB4C-6E2B-877A-D5FDDCBE5EB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1071" name="Skupina 1070">
                  <a:extLst>
                    <a:ext uri="{FF2B5EF4-FFF2-40B4-BE49-F238E27FC236}">
                      <a16:creationId xmlns:a16="http://schemas.microsoft.com/office/drawing/2014/main" id="{796168E8-02B9-313B-BD79-B546DF9D869F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075" name="Skupina 1074">
                    <a:extLst>
                      <a:ext uri="{FF2B5EF4-FFF2-40B4-BE49-F238E27FC236}">
                        <a16:creationId xmlns:a16="http://schemas.microsoft.com/office/drawing/2014/main" id="{D34CEC70-849D-A6AF-FCDE-0578FC5CB7A3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99" name="Přímá spojnice 1098">
                      <a:extLst>
                        <a:ext uri="{FF2B5EF4-FFF2-40B4-BE49-F238E27FC236}">
                          <a16:creationId xmlns:a16="http://schemas.microsoft.com/office/drawing/2014/main" id="{98EF548C-B95C-3A7D-0132-C088AA46F9A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0" name="Přímá spojnice 1099">
                      <a:extLst>
                        <a:ext uri="{FF2B5EF4-FFF2-40B4-BE49-F238E27FC236}">
                          <a16:creationId xmlns:a16="http://schemas.microsoft.com/office/drawing/2014/main" id="{C2F193C3-F0B7-260B-3F0C-149AF1C7BB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1" name="Přímá spojnice 1100">
                      <a:extLst>
                        <a:ext uri="{FF2B5EF4-FFF2-40B4-BE49-F238E27FC236}">
                          <a16:creationId xmlns:a16="http://schemas.microsoft.com/office/drawing/2014/main" id="{F7A9F7CC-6B8E-0D03-5349-01060610059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2" name="Přímá spojnice 1101">
                      <a:extLst>
                        <a:ext uri="{FF2B5EF4-FFF2-40B4-BE49-F238E27FC236}">
                          <a16:creationId xmlns:a16="http://schemas.microsoft.com/office/drawing/2014/main" id="{985BD437-1AEA-7F18-EF22-BCECE1BFAEE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3" name="Přímá spojnice 1102">
                      <a:extLst>
                        <a:ext uri="{FF2B5EF4-FFF2-40B4-BE49-F238E27FC236}">
                          <a16:creationId xmlns:a16="http://schemas.microsoft.com/office/drawing/2014/main" id="{0B5300C1-ED81-A9E2-E458-93BF194FCF6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4" name="Přímá spojnice 1103">
                      <a:extLst>
                        <a:ext uri="{FF2B5EF4-FFF2-40B4-BE49-F238E27FC236}">
                          <a16:creationId xmlns:a16="http://schemas.microsoft.com/office/drawing/2014/main" id="{B4E484EC-4A4D-24B4-57B8-69355744293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05" name="Skupina 1104">
                      <a:extLst>
                        <a:ext uri="{FF2B5EF4-FFF2-40B4-BE49-F238E27FC236}">
                          <a16:creationId xmlns:a16="http://schemas.microsoft.com/office/drawing/2014/main" id="{DF3CC638-DC07-8D5C-0903-5AE78DD8D4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106" name="Ovál 1105">
                        <a:extLst>
                          <a:ext uri="{FF2B5EF4-FFF2-40B4-BE49-F238E27FC236}">
                            <a16:creationId xmlns:a16="http://schemas.microsoft.com/office/drawing/2014/main" id="{365FBC1A-90CE-C809-97EB-9F9155BFD4D5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07" name="Ovál 1106">
                        <a:extLst>
                          <a:ext uri="{FF2B5EF4-FFF2-40B4-BE49-F238E27FC236}">
                            <a16:creationId xmlns:a16="http://schemas.microsoft.com/office/drawing/2014/main" id="{F5355C55-4955-AB76-3D09-6A6C01A1FD0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08" name="Ovál 1107">
                        <a:extLst>
                          <a:ext uri="{FF2B5EF4-FFF2-40B4-BE49-F238E27FC236}">
                            <a16:creationId xmlns:a16="http://schemas.microsoft.com/office/drawing/2014/main" id="{C08B5555-15FF-D1E9-CDD5-C0C957C9398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09" name="Ovál 1108">
                        <a:extLst>
                          <a:ext uri="{FF2B5EF4-FFF2-40B4-BE49-F238E27FC236}">
                            <a16:creationId xmlns:a16="http://schemas.microsoft.com/office/drawing/2014/main" id="{8E64AB47-C695-BE4E-BE1E-1684F7B2793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10" name="Ovál 1109">
                        <a:extLst>
                          <a:ext uri="{FF2B5EF4-FFF2-40B4-BE49-F238E27FC236}">
                            <a16:creationId xmlns:a16="http://schemas.microsoft.com/office/drawing/2014/main" id="{1165B5FB-B219-309F-C2F3-E00C341B948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11" name="Ovál 1110">
                        <a:extLst>
                          <a:ext uri="{FF2B5EF4-FFF2-40B4-BE49-F238E27FC236}">
                            <a16:creationId xmlns:a16="http://schemas.microsoft.com/office/drawing/2014/main" id="{C84CBC13-3BD7-89B2-964D-51034351F3D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112" name="Ovál 1111">
                        <a:extLst>
                          <a:ext uri="{FF2B5EF4-FFF2-40B4-BE49-F238E27FC236}">
                            <a16:creationId xmlns:a16="http://schemas.microsoft.com/office/drawing/2014/main" id="{9E0DDFCF-B60E-D3D5-7CE7-4D2542780C8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3" name="Ovál 1112">
                        <a:extLst>
                          <a:ext uri="{FF2B5EF4-FFF2-40B4-BE49-F238E27FC236}">
                            <a16:creationId xmlns:a16="http://schemas.microsoft.com/office/drawing/2014/main" id="{A6243EB4-AD2A-0F3C-4834-264B081B2D3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4" name="Ovál 1113">
                        <a:extLst>
                          <a:ext uri="{FF2B5EF4-FFF2-40B4-BE49-F238E27FC236}">
                            <a16:creationId xmlns:a16="http://schemas.microsoft.com/office/drawing/2014/main" id="{87C53764-AA8F-A4E0-347D-631E814B8AE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5" name="Ovál 1114">
                        <a:extLst>
                          <a:ext uri="{FF2B5EF4-FFF2-40B4-BE49-F238E27FC236}">
                            <a16:creationId xmlns:a16="http://schemas.microsoft.com/office/drawing/2014/main" id="{33D7DC78-3604-4807-8A83-3B3D29540FD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6" name="Ovál 1115">
                        <a:extLst>
                          <a:ext uri="{FF2B5EF4-FFF2-40B4-BE49-F238E27FC236}">
                            <a16:creationId xmlns:a16="http://schemas.microsoft.com/office/drawing/2014/main" id="{CFB97E55-C851-5F68-7996-43D7959BD796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7" name="Ovál 1116">
                        <a:extLst>
                          <a:ext uri="{FF2B5EF4-FFF2-40B4-BE49-F238E27FC236}">
                            <a16:creationId xmlns:a16="http://schemas.microsoft.com/office/drawing/2014/main" id="{8A45618B-D004-F432-4975-36AD2562611E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8" name="Ovál 1117">
                        <a:extLst>
                          <a:ext uri="{FF2B5EF4-FFF2-40B4-BE49-F238E27FC236}">
                            <a16:creationId xmlns:a16="http://schemas.microsoft.com/office/drawing/2014/main" id="{65009C56-9E47-BC68-76F2-324F3BFE524D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9" name="Ovál 1118">
                        <a:extLst>
                          <a:ext uri="{FF2B5EF4-FFF2-40B4-BE49-F238E27FC236}">
                            <a16:creationId xmlns:a16="http://schemas.microsoft.com/office/drawing/2014/main" id="{F937CF14-44DF-E102-0A52-EC3AEBFC0D18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20" name="Ovál 1119">
                        <a:extLst>
                          <a:ext uri="{FF2B5EF4-FFF2-40B4-BE49-F238E27FC236}">
                            <a16:creationId xmlns:a16="http://schemas.microsoft.com/office/drawing/2014/main" id="{2AD39D76-4937-3FCE-1627-2AE00E0DAD2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076" name="Skupina 1075">
                    <a:extLst>
                      <a:ext uri="{FF2B5EF4-FFF2-40B4-BE49-F238E27FC236}">
                        <a16:creationId xmlns:a16="http://schemas.microsoft.com/office/drawing/2014/main" id="{3E413B8D-1D50-BB25-F915-3270FA6DC85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77" name="Přímá spojnice 1076">
                      <a:extLst>
                        <a:ext uri="{FF2B5EF4-FFF2-40B4-BE49-F238E27FC236}">
                          <a16:creationId xmlns:a16="http://schemas.microsoft.com/office/drawing/2014/main" id="{523366C7-6623-9A74-15C4-8B0A19511D8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8" name="Přímá spojnice 1077">
                      <a:extLst>
                        <a:ext uri="{FF2B5EF4-FFF2-40B4-BE49-F238E27FC236}">
                          <a16:creationId xmlns:a16="http://schemas.microsoft.com/office/drawing/2014/main" id="{CEFAE7A1-8AEA-F360-6154-0866FC4A2B2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9" name="Přímá spojnice 1078">
                      <a:extLst>
                        <a:ext uri="{FF2B5EF4-FFF2-40B4-BE49-F238E27FC236}">
                          <a16:creationId xmlns:a16="http://schemas.microsoft.com/office/drawing/2014/main" id="{A14C086E-810B-5642-814A-172E6E4F48F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0" name="Přímá spojnice 1079">
                      <a:extLst>
                        <a:ext uri="{FF2B5EF4-FFF2-40B4-BE49-F238E27FC236}">
                          <a16:creationId xmlns:a16="http://schemas.microsoft.com/office/drawing/2014/main" id="{0782DEF9-AEBE-20C0-62AB-1C4E146E75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1" name="Přímá spojnice 1080">
                      <a:extLst>
                        <a:ext uri="{FF2B5EF4-FFF2-40B4-BE49-F238E27FC236}">
                          <a16:creationId xmlns:a16="http://schemas.microsoft.com/office/drawing/2014/main" id="{E9A3BD9E-C9CD-D50A-7651-E07AFB8E57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2" name="Přímá spojnice 1081">
                      <a:extLst>
                        <a:ext uri="{FF2B5EF4-FFF2-40B4-BE49-F238E27FC236}">
                          <a16:creationId xmlns:a16="http://schemas.microsoft.com/office/drawing/2014/main" id="{6B90AAF5-5B2C-98AB-17FC-4915DF4E81B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83" name="Skupina 1082">
                      <a:extLst>
                        <a:ext uri="{FF2B5EF4-FFF2-40B4-BE49-F238E27FC236}">
                          <a16:creationId xmlns:a16="http://schemas.microsoft.com/office/drawing/2014/main" id="{4D08B589-9136-6B53-89F6-43110BA2F9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084" name="Ovál 1083">
                        <a:extLst>
                          <a:ext uri="{FF2B5EF4-FFF2-40B4-BE49-F238E27FC236}">
                            <a16:creationId xmlns:a16="http://schemas.microsoft.com/office/drawing/2014/main" id="{F037802F-EB24-310E-03F6-3181328D90EB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85" name="Ovál 1084">
                        <a:extLst>
                          <a:ext uri="{FF2B5EF4-FFF2-40B4-BE49-F238E27FC236}">
                            <a16:creationId xmlns:a16="http://schemas.microsoft.com/office/drawing/2014/main" id="{70C7942E-C0B4-504E-F131-8A8C8B2A7BC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86" name="Ovál 1085">
                        <a:extLst>
                          <a:ext uri="{FF2B5EF4-FFF2-40B4-BE49-F238E27FC236}">
                            <a16:creationId xmlns:a16="http://schemas.microsoft.com/office/drawing/2014/main" id="{A632196B-7BD1-BA9B-7BAF-DE5389A58AD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87" name="Ovál 1086">
                        <a:extLst>
                          <a:ext uri="{FF2B5EF4-FFF2-40B4-BE49-F238E27FC236}">
                            <a16:creationId xmlns:a16="http://schemas.microsoft.com/office/drawing/2014/main" id="{6B302372-47E9-6597-FC37-3431EBF7AD2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88" name="Ovál 1087">
                        <a:extLst>
                          <a:ext uri="{FF2B5EF4-FFF2-40B4-BE49-F238E27FC236}">
                            <a16:creationId xmlns:a16="http://schemas.microsoft.com/office/drawing/2014/main" id="{73D5D4A3-D902-FA6B-4BD6-7C7C020BBD3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89" name="Ovál 1088">
                        <a:extLst>
                          <a:ext uri="{FF2B5EF4-FFF2-40B4-BE49-F238E27FC236}">
                            <a16:creationId xmlns:a16="http://schemas.microsoft.com/office/drawing/2014/main" id="{BD43B357-E20C-7A50-5E34-076FB0C1329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90" name="Ovál 1089">
                        <a:extLst>
                          <a:ext uri="{FF2B5EF4-FFF2-40B4-BE49-F238E27FC236}">
                            <a16:creationId xmlns:a16="http://schemas.microsoft.com/office/drawing/2014/main" id="{2F3E824C-0CCB-A0DE-35DE-52A9F0635DC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1" name="Ovál 1090">
                        <a:extLst>
                          <a:ext uri="{FF2B5EF4-FFF2-40B4-BE49-F238E27FC236}">
                            <a16:creationId xmlns:a16="http://schemas.microsoft.com/office/drawing/2014/main" id="{F26BCB0E-EB71-0324-C1A8-417BBFE9132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2" name="Ovál 1091">
                        <a:extLst>
                          <a:ext uri="{FF2B5EF4-FFF2-40B4-BE49-F238E27FC236}">
                            <a16:creationId xmlns:a16="http://schemas.microsoft.com/office/drawing/2014/main" id="{6ED4A61A-8988-D97F-1F78-C7FEBCCCC53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3" name="Ovál 1092">
                        <a:extLst>
                          <a:ext uri="{FF2B5EF4-FFF2-40B4-BE49-F238E27FC236}">
                            <a16:creationId xmlns:a16="http://schemas.microsoft.com/office/drawing/2014/main" id="{6F60DA8C-540B-30BD-7E62-3400C757891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4" name="Ovál 1093">
                        <a:extLst>
                          <a:ext uri="{FF2B5EF4-FFF2-40B4-BE49-F238E27FC236}">
                            <a16:creationId xmlns:a16="http://schemas.microsoft.com/office/drawing/2014/main" id="{215C7D29-CE43-A9BB-FD4B-EB3DC24C4453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5" name="Ovál 1094">
                        <a:extLst>
                          <a:ext uri="{FF2B5EF4-FFF2-40B4-BE49-F238E27FC236}">
                            <a16:creationId xmlns:a16="http://schemas.microsoft.com/office/drawing/2014/main" id="{44F450E4-376A-C627-29A2-DA20266D426C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6" name="Ovál 1095">
                        <a:extLst>
                          <a:ext uri="{FF2B5EF4-FFF2-40B4-BE49-F238E27FC236}">
                            <a16:creationId xmlns:a16="http://schemas.microsoft.com/office/drawing/2014/main" id="{203FBBA1-3E04-0E32-C544-ED6149443713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7" name="Ovál 1096">
                        <a:extLst>
                          <a:ext uri="{FF2B5EF4-FFF2-40B4-BE49-F238E27FC236}">
                            <a16:creationId xmlns:a16="http://schemas.microsoft.com/office/drawing/2014/main" id="{F53C28E8-259F-FBF9-0297-9B55B8D157EA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8" name="Ovál 1097">
                        <a:extLst>
                          <a:ext uri="{FF2B5EF4-FFF2-40B4-BE49-F238E27FC236}">
                            <a16:creationId xmlns:a16="http://schemas.microsoft.com/office/drawing/2014/main" id="{72BF1751-A460-A080-0344-8C677A2077E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1072" name="Přímá spojnice 1071">
                  <a:extLst>
                    <a:ext uri="{FF2B5EF4-FFF2-40B4-BE49-F238E27FC236}">
                      <a16:creationId xmlns:a16="http://schemas.microsoft.com/office/drawing/2014/main" id="{126064F6-9979-ADE5-A0CD-4DB0447FDB5A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Přímá spojnice 1072">
                  <a:extLst>
                    <a:ext uri="{FF2B5EF4-FFF2-40B4-BE49-F238E27FC236}">
                      <a16:creationId xmlns:a16="http://schemas.microsoft.com/office/drawing/2014/main" id="{EE47EC49-C86E-9C55-6E03-5A8CCCF30B57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Přímá spojnice 1073">
                  <a:extLst>
                    <a:ext uri="{FF2B5EF4-FFF2-40B4-BE49-F238E27FC236}">
                      <a16:creationId xmlns:a16="http://schemas.microsoft.com/office/drawing/2014/main" id="{11289414-C76E-5146-0959-A9CFAE229783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6" name="Skupina 855">
                <a:extLst>
                  <a:ext uri="{FF2B5EF4-FFF2-40B4-BE49-F238E27FC236}">
                    <a16:creationId xmlns:a16="http://schemas.microsoft.com/office/drawing/2014/main" id="{C434F088-C3DF-BC40-5047-4D200A5CB3ED}"/>
                  </a:ext>
                </a:extLst>
              </p:cNvPr>
              <p:cNvGrpSpPr/>
              <p:nvPr/>
            </p:nvGrpSpPr>
            <p:grpSpPr>
              <a:xfrm>
                <a:off x="9890441" y="1347596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857" name="Přímá spojnice 856">
                  <a:extLst>
                    <a:ext uri="{FF2B5EF4-FFF2-40B4-BE49-F238E27FC236}">
                      <a16:creationId xmlns:a16="http://schemas.microsoft.com/office/drawing/2014/main" id="{600430FD-F4F3-017C-F447-86070AE64D36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Přímá spojnice 857">
                  <a:extLst>
                    <a:ext uri="{FF2B5EF4-FFF2-40B4-BE49-F238E27FC236}">
                      <a16:creationId xmlns:a16="http://schemas.microsoft.com/office/drawing/2014/main" id="{50B5FE55-D78A-306D-2C6D-D85C5EEDEB64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Přímá spojnice 858">
                  <a:extLst>
                    <a:ext uri="{FF2B5EF4-FFF2-40B4-BE49-F238E27FC236}">
                      <a16:creationId xmlns:a16="http://schemas.microsoft.com/office/drawing/2014/main" id="{43EBDD1E-F5F8-D9ED-2E9F-E9691088C2B3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Přímá spojnice 859">
                  <a:extLst>
                    <a:ext uri="{FF2B5EF4-FFF2-40B4-BE49-F238E27FC236}">
                      <a16:creationId xmlns:a16="http://schemas.microsoft.com/office/drawing/2014/main" id="{D95346BD-158D-1B96-60CB-559B096B6D90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Přímá spojnice 860">
                  <a:extLst>
                    <a:ext uri="{FF2B5EF4-FFF2-40B4-BE49-F238E27FC236}">
                      <a16:creationId xmlns:a16="http://schemas.microsoft.com/office/drawing/2014/main" id="{069455F6-FE9D-2F98-4FAB-B725ADAD7035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Přímá spojnice 861">
                  <a:extLst>
                    <a:ext uri="{FF2B5EF4-FFF2-40B4-BE49-F238E27FC236}">
                      <a16:creationId xmlns:a16="http://schemas.microsoft.com/office/drawing/2014/main" id="{952DC3BC-0767-4A3A-FD91-FFEB39F39515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Přímá spojnice 862">
                  <a:extLst>
                    <a:ext uri="{FF2B5EF4-FFF2-40B4-BE49-F238E27FC236}">
                      <a16:creationId xmlns:a16="http://schemas.microsoft.com/office/drawing/2014/main" id="{728C8B15-43E4-E5C5-007A-2EFA11A1FA6B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Přímá spojnice 863">
                  <a:extLst>
                    <a:ext uri="{FF2B5EF4-FFF2-40B4-BE49-F238E27FC236}">
                      <a16:creationId xmlns:a16="http://schemas.microsoft.com/office/drawing/2014/main" id="{E7CB636F-DDC5-17A9-D074-FC623F33DE59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Přímá spojnice 864">
                  <a:extLst>
                    <a:ext uri="{FF2B5EF4-FFF2-40B4-BE49-F238E27FC236}">
                      <a16:creationId xmlns:a16="http://schemas.microsoft.com/office/drawing/2014/main" id="{DD8B83FB-1C89-4FF5-7677-B7AD0953821A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Přímá spojnice 865">
                  <a:extLst>
                    <a:ext uri="{FF2B5EF4-FFF2-40B4-BE49-F238E27FC236}">
                      <a16:creationId xmlns:a16="http://schemas.microsoft.com/office/drawing/2014/main" id="{90149116-496B-F004-9B3B-E309A5386B57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7" name="Skupina 866">
                  <a:extLst>
                    <a:ext uri="{FF2B5EF4-FFF2-40B4-BE49-F238E27FC236}">
                      <a16:creationId xmlns:a16="http://schemas.microsoft.com/office/drawing/2014/main" id="{73D0261B-4194-7927-622E-93CD40E6314E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012" name="Skupina 1011">
                    <a:extLst>
                      <a:ext uri="{FF2B5EF4-FFF2-40B4-BE49-F238E27FC236}">
                        <a16:creationId xmlns:a16="http://schemas.microsoft.com/office/drawing/2014/main" id="{A4861C10-3ADD-C8D1-6826-94F7C0DB410A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36" name="Přímá spojnice 1035">
                      <a:extLst>
                        <a:ext uri="{FF2B5EF4-FFF2-40B4-BE49-F238E27FC236}">
                          <a16:creationId xmlns:a16="http://schemas.microsoft.com/office/drawing/2014/main" id="{97527558-239F-4F99-3AFC-848C4B13D05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Přímá spojnice 1036">
                      <a:extLst>
                        <a:ext uri="{FF2B5EF4-FFF2-40B4-BE49-F238E27FC236}">
                          <a16:creationId xmlns:a16="http://schemas.microsoft.com/office/drawing/2014/main" id="{D74C9CC9-11FB-1509-8057-EEB04C2D913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Přímá spojnice 1037">
                      <a:extLst>
                        <a:ext uri="{FF2B5EF4-FFF2-40B4-BE49-F238E27FC236}">
                          <a16:creationId xmlns:a16="http://schemas.microsoft.com/office/drawing/2014/main" id="{8B80EC53-FA0B-0989-D5ED-24A975D3125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Přímá spojnice 1038">
                      <a:extLst>
                        <a:ext uri="{FF2B5EF4-FFF2-40B4-BE49-F238E27FC236}">
                          <a16:creationId xmlns:a16="http://schemas.microsoft.com/office/drawing/2014/main" id="{058A2858-3C43-A477-5929-60FAF708A1A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0" name="Přímá spojnice 1039">
                      <a:extLst>
                        <a:ext uri="{FF2B5EF4-FFF2-40B4-BE49-F238E27FC236}">
                          <a16:creationId xmlns:a16="http://schemas.microsoft.com/office/drawing/2014/main" id="{13CF6604-6CD9-09F0-0F34-DDDAF4FB161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Přímá spojnice 1040">
                      <a:extLst>
                        <a:ext uri="{FF2B5EF4-FFF2-40B4-BE49-F238E27FC236}">
                          <a16:creationId xmlns:a16="http://schemas.microsoft.com/office/drawing/2014/main" id="{7D787F33-0A66-F8BC-19AD-B095F136547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42" name="Skupina 1041">
                      <a:extLst>
                        <a:ext uri="{FF2B5EF4-FFF2-40B4-BE49-F238E27FC236}">
                          <a16:creationId xmlns:a16="http://schemas.microsoft.com/office/drawing/2014/main" id="{1556AE54-C365-9D84-D395-E9A60B1062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043" name="Ovál 1042">
                        <a:extLst>
                          <a:ext uri="{FF2B5EF4-FFF2-40B4-BE49-F238E27FC236}">
                            <a16:creationId xmlns:a16="http://schemas.microsoft.com/office/drawing/2014/main" id="{021BC80F-152F-1830-6DFB-975F0F848661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44" name="Ovál 1043">
                        <a:extLst>
                          <a:ext uri="{FF2B5EF4-FFF2-40B4-BE49-F238E27FC236}">
                            <a16:creationId xmlns:a16="http://schemas.microsoft.com/office/drawing/2014/main" id="{D0C589D1-6EB7-AE8E-76D3-CCBA8AE3889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45" name="Ovál 1044">
                        <a:extLst>
                          <a:ext uri="{FF2B5EF4-FFF2-40B4-BE49-F238E27FC236}">
                            <a16:creationId xmlns:a16="http://schemas.microsoft.com/office/drawing/2014/main" id="{0C2B4110-003D-AAD3-1A5B-B066D2EBE5C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46" name="Ovál 1045">
                        <a:extLst>
                          <a:ext uri="{FF2B5EF4-FFF2-40B4-BE49-F238E27FC236}">
                            <a16:creationId xmlns:a16="http://schemas.microsoft.com/office/drawing/2014/main" id="{44B86D17-3EDD-EF67-056E-F417494817F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47" name="Ovál 1046">
                        <a:extLst>
                          <a:ext uri="{FF2B5EF4-FFF2-40B4-BE49-F238E27FC236}">
                            <a16:creationId xmlns:a16="http://schemas.microsoft.com/office/drawing/2014/main" id="{3EAE9FE2-765E-F669-7CEC-43B171BF3B0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48" name="Ovál 1047">
                        <a:extLst>
                          <a:ext uri="{FF2B5EF4-FFF2-40B4-BE49-F238E27FC236}">
                            <a16:creationId xmlns:a16="http://schemas.microsoft.com/office/drawing/2014/main" id="{6D935A77-EC2F-E4A4-5A09-807F3CFA7E5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49" name="Ovál 1048">
                        <a:extLst>
                          <a:ext uri="{FF2B5EF4-FFF2-40B4-BE49-F238E27FC236}">
                            <a16:creationId xmlns:a16="http://schemas.microsoft.com/office/drawing/2014/main" id="{C479AF42-1B9E-DF2D-DD20-E6080DEB01C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0" name="Ovál 1049">
                        <a:extLst>
                          <a:ext uri="{FF2B5EF4-FFF2-40B4-BE49-F238E27FC236}">
                            <a16:creationId xmlns:a16="http://schemas.microsoft.com/office/drawing/2014/main" id="{A9041B24-C866-DF3F-A7C4-605876844E6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1" name="Ovál 1050">
                        <a:extLst>
                          <a:ext uri="{FF2B5EF4-FFF2-40B4-BE49-F238E27FC236}">
                            <a16:creationId xmlns:a16="http://schemas.microsoft.com/office/drawing/2014/main" id="{2DAD1190-3AF0-900A-0276-DFB90772E03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2" name="Ovál 1051">
                        <a:extLst>
                          <a:ext uri="{FF2B5EF4-FFF2-40B4-BE49-F238E27FC236}">
                            <a16:creationId xmlns:a16="http://schemas.microsoft.com/office/drawing/2014/main" id="{13596D3A-52AD-F207-9EE0-C1DCB739B02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3" name="Ovál 1052">
                        <a:extLst>
                          <a:ext uri="{FF2B5EF4-FFF2-40B4-BE49-F238E27FC236}">
                            <a16:creationId xmlns:a16="http://schemas.microsoft.com/office/drawing/2014/main" id="{839DB286-5097-4C02-053D-0C7C7E70757E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4" name="Ovál 1053">
                        <a:extLst>
                          <a:ext uri="{FF2B5EF4-FFF2-40B4-BE49-F238E27FC236}">
                            <a16:creationId xmlns:a16="http://schemas.microsoft.com/office/drawing/2014/main" id="{FF46BE2D-8A08-51EC-F7E1-E0E10CD98757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5" name="Ovál 1054">
                        <a:extLst>
                          <a:ext uri="{FF2B5EF4-FFF2-40B4-BE49-F238E27FC236}">
                            <a16:creationId xmlns:a16="http://schemas.microsoft.com/office/drawing/2014/main" id="{0E733911-F8BC-8EA1-30A1-452FC33AC16C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6" name="Ovál 1055">
                        <a:extLst>
                          <a:ext uri="{FF2B5EF4-FFF2-40B4-BE49-F238E27FC236}">
                            <a16:creationId xmlns:a16="http://schemas.microsoft.com/office/drawing/2014/main" id="{2A9E7975-DF0E-E43B-516E-0A332936533C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7" name="Ovál 1056">
                        <a:extLst>
                          <a:ext uri="{FF2B5EF4-FFF2-40B4-BE49-F238E27FC236}">
                            <a16:creationId xmlns:a16="http://schemas.microsoft.com/office/drawing/2014/main" id="{04AC15FF-E234-5D03-C4F3-7EF9028AAB9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013" name="Skupina 1012">
                    <a:extLst>
                      <a:ext uri="{FF2B5EF4-FFF2-40B4-BE49-F238E27FC236}">
                        <a16:creationId xmlns:a16="http://schemas.microsoft.com/office/drawing/2014/main" id="{3D22DC04-D25C-ABDD-9811-467E02356F1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014" name="Přímá spojnice 1013">
                      <a:extLst>
                        <a:ext uri="{FF2B5EF4-FFF2-40B4-BE49-F238E27FC236}">
                          <a16:creationId xmlns:a16="http://schemas.microsoft.com/office/drawing/2014/main" id="{FE53264E-7328-2092-F31B-468E5769AA0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5" name="Přímá spojnice 1014">
                      <a:extLst>
                        <a:ext uri="{FF2B5EF4-FFF2-40B4-BE49-F238E27FC236}">
                          <a16:creationId xmlns:a16="http://schemas.microsoft.com/office/drawing/2014/main" id="{71A3185A-B833-D1F5-0377-D4DD5A9D609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Přímá spojnice 1015">
                      <a:extLst>
                        <a:ext uri="{FF2B5EF4-FFF2-40B4-BE49-F238E27FC236}">
                          <a16:creationId xmlns:a16="http://schemas.microsoft.com/office/drawing/2014/main" id="{E603A761-70F9-A25F-526F-A36E0C38B19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7" name="Přímá spojnice 1016">
                      <a:extLst>
                        <a:ext uri="{FF2B5EF4-FFF2-40B4-BE49-F238E27FC236}">
                          <a16:creationId xmlns:a16="http://schemas.microsoft.com/office/drawing/2014/main" id="{F6D53708-CE5F-8612-71C2-CA8E3DA3377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Přímá spojnice 1017">
                      <a:extLst>
                        <a:ext uri="{FF2B5EF4-FFF2-40B4-BE49-F238E27FC236}">
                          <a16:creationId xmlns:a16="http://schemas.microsoft.com/office/drawing/2014/main" id="{D4A44689-D841-6B98-C61F-43BACE059E6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9" name="Přímá spojnice 1018">
                      <a:extLst>
                        <a:ext uri="{FF2B5EF4-FFF2-40B4-BE49-F238E27FC236}">
                          <a16:creationId xmlns:a16="http://schemas.microsoft.com/office/drawing/2014/main" id="{CF6700A4-9DEA-B8BA-E291-EA428A25F97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20" name="Skupina 1019">
                      <a:extLst>
                        <a:ext uri="{FF2B5EF4-FFF2-40B4-BE49-F238E27FC236}">
                          <a16:creationId xmlns:a16="http://schemas.microsoft.com/office/drawing/2014/main" id="{0C3556DB-CA56-B60C-BB2E-7E681E1E5F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021" name="Ovál 1020">
                        <a:extLst>
                          <a:ext uri="{FF2B5EF4-FFF2-40B4-BE49-F238E27FC236}">
                            <a16:creationId xmlns:a16="http://schemas.microsoft.com/office/drawing/2014/main" id="{CA69DA94-C857-7080-99B5-808054E5C023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22" name="Ovál 1021">
                        <a:extLst>
                          <a:ext uri="{FF2B5EF4-FFF2-40B4-BE49-F238E27FC236}">
                            <a16:creationId xmlns:a16="http://schemas.microsoft.com/office/drawing/2014/main" id="{7BFB0475-D9CD-F03C-1030-3FDAA6E5363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23" name="Ovál 1022">
                        <a:extLst>
                          <a:ext uri="{FF2B5EF4-FFF2-40B4-BE49-F238E27FC236}">
                            <a16:creationId xmlns:a16="http://schemas.microsoft.com/office/drawing/2014/main" id="{729A553E-4E3D-DBDC-2196-4BD77A15281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24" name="Ovál 1023">
                        <a:extLst>
                          <a:ext uri="{FF2B5EF4-FFF2-40B4-BE49-F238E27FC236}">
                            <a16:creationId xmlns:a16="http://schemas.microsoft.com/office/drawing/2014/main" id="{07A5AE90-3A1C-F536-9092-20925743648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25" name="Ovál 1024">
                        <a:extLst>
                          <a:ext uri="{FF2B5EF4-FFF2-40B4-BE49-F238E27FC236}">
                            <a16:creationId xmlns:a16="http://schemas.microsoft.com/office/drawing/2014/main" id="{9174C338-8B85-86EB-4034-48D5D2E87DF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26" name="Ovál 1025">
                        <a:extLst>
                          <a:ext uri="{FF2B5EF4-FFF2-40B4-BE49-F238E27FC236}">
                            <a16:creationId xmlns:a16="http://schemas.microsoft.com/office/drawing/2014/main" id="{244FC760-3D33-5354-FF60-1708B481D86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27" name="Ovál 1026">
                        <a:extLst>
                          <a:ext uri="{FF2B5EF4-FFF2-40B4-BE49-F238E27FC236}">
                            <a16:creationId xmlns:a16="http://schemas.microsoft.com/office/drawing/2014/main" id="{A2A9B35D-139D-8988-B354-8C35EB647FD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28" name="Ovál 1027">
                        <a:extLst>
                          <a:ext uri="{FF2B5EF4-FFF2-40B4-BE49-F238E27FC236}">
                            <a16:creationId xmlns:a16="http://schemas.microsoft.com/office/drawing/2014/main" id="{ADF69A45-618D-86B9-2F50-3498EFE3277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29" name="Ovál 1028">
                        <a:extLst>
                          <a:ext uri="{FF2B5EF4-FFF2-40B4-BE49-F238E27FC236}">
                            <a16:creationId xmlns:a16="http://schemas.microsoft.com/office/drawing/2014/main" id="{D50DBB5F-042E-173B-F13D-C0BA61E79B3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30" name="Ovál 1029">
                        <a:extLst>
                          <a:ext uri="{FF2B5EF4-FFF2-40B4-BE49-F238E27FC236}">
                            <a16:creationId xmlns:a16="http://schemas.microsoft.com/office/drawing/2014/main" id="{0AB4CAC2-4681-40B5-3E51-EA6EC8A9EA6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31" name="Ovál 1030">
                        <a:extLst>
                          <a:ext uri="{FF2B5EF4-FFF2-40B4-BE49-F238E27FC236}">
                            <a16:creationId xmlns:a16="http://schemas.microsoft.com/office/drawing/2014/main" id="{137C4492-2239-D1BE-D62C-550AEFC5F388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32" name="Ovál 1031">
                        <a:extLst>
                          <a:ext uri="{FF2B5EF4-FFF2-40B4-BE49-F238E27FC236}">
                            <a16:creationId xmlns:a16="http://schemas.microsoft.com/office/drawing/2014/main" id="{9DC94B4B-C532-2AA9-A880-1B584F406622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33" name="Ovál 1032">
                        <a:extLst>
                          <a:ext uri="{FF2B5EF4-FFF2-40B4-BE49-F238E27FC236}">
                            <a16:creationId xmlns:a16="http://schemas.microsoft.com/office/drawing/2014/main" id="{C64ACA37-1B90-817C-5EEB-FDE8EE0FC280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34" name="Ovál 1033">
                        <a:extLst>
                          <a:ext uri="{FF2B5EF4-FFF2-40B4-BE49-F238E27FC236}">
                            <a16:creationId xmlns:a16="http://schemas.microsoft.com/office/drawing/2014/main" id="{453B8EA0-92DC-DA42-9F6C-15A91C672280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35" name="Ovál 1034">
                        <a:extLst>
                          <a:ext uri="{FF2B5EF4-FFF2-40B4-BE49-F238E27FC236}">
                            <a16:creationId xmlns:a16="http://schemas.microsoft.com/office/drawing/2014/main" id="{AA299EA4-1233-3A78-FEAD-371559D1924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868" name="Skupina 867">
                  <a:extLst>
                    <a:ext uri="{FF2B5EF4-FFF2-40B4-BE49-F238E27FC236}">
                      <a16:creationId xmlns:a16="http://schemas.microsoft.com/office/drawing/2014/main" id="{E775867D-E175-A1F8-ED07-897C8B460565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966" name="Skupina 965">
                    <a:extLst>
                      <a:ext uri="{FF2B5EF4-FFF2-40B4-BE49-F238E27FC236}">
                        <a16:creationId xmlns:a16="http://schemas.microsoft.com/office/drawing/2014/main" id="{7E41511A-B405-BA60-474A-F24352E18ECE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90" name="Přímá spojnice 989">
                      <a:extLst>
                        <a:ext uri="{FF2B5EF4-FFF2-40B4-BE49-F238E27FC236}">
                          <a16:creationId xmlns:a16="http://schemas.microsoft.com/office/drawing/2014/main" id="{F57C69A4-952A-3750-B606-50CD544030D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Přímá spojnice 990">
                      <a:extLst>
                        <a:ext uri="{FF2B5EF4-FFF2-40B4-BE49-F238E27FC236}">
                          <a16:creationId xmlns:a16="http://schemas.microsoft.com/office/drawing/2014/main" id="{1F9AB884-AB49-C51D-7ADE-F4A58146850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2" name="Přímá spojnice 991">
                      <a:extLst>
                        <a:ext uri="{FF2B5EF4-FFF2-40B4-BE49-F238E27FC236}">
                          <a16:creationId xmlns:a16="http://schemas.microsoft.com/office/drawing/2014/main" id="{C1F8B10F-856C-AC1B-1F5D-225AE863487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Přímá spojnice 992">
                      <a:extLst>
                        <a:ext uri="{FF2B5EF4-FFF2-40B4-BE49-F238E27FC236}">
                          <a16:creationId xmlns:a16="http://schemas.microsoft.com/office/drawing/2014/main" id="{1CFEC8C1-C779-DECC-2074-76A8AB60226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4" name="Přímá spojnice 993">
                      <a:extLst>
                        <a:ext uri="{FF2B5EF4-FFF2-40B4-BE49-F238E27FC236}">
                          <a16:creationId xmlns:a16="http://schemas.microsoft.com/office/drawing/2014/main" id="{A3917820-D1C5-E762-19DA-9ED4FD48670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Přímá spojnice 994">
                      <a:extLst>
                        <a:ext uri="{FF2B5EF4-FFF2-40B4-BE49-F238E27FC236}">
                          <a16:creationId xmlns:a16="http://schemas.microsoft.com/office/drawing/2014/main" id="{2EE7EB55-890F-87FF-BC71-B700DFB19EE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96" name="Skupina 995">
                      <a:extLst>
                        <a:ext uri="{FF2B5EF4-FFF2-40B4-BE49-F238E27FC236}">
                          <a16:creationId xmlns:a16="http://schemas.microsoft.com/office/drawing/2014/main" id="{01B147E0-F995-32F6-E162-EFC9B64524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97" name="Ovál 996">
                        <a:extLst>
                          <a:ext uri="{FF2B5EF4-FFF2-40B4-BE49-F238E27FC236}">
                            <a16:creationId xmlns:a16="http://schemas.microsoft.com/office/drawing/2014/main" id="{30B9FF35-00FB-2BCA-B33F-46B0D10C5C1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98" name="Ovál 997">
                        <a:extLst>
                          <a:ext uri="{FF2B5EF4-FFF2-40B4-BE49-F238E27FC236}">
                            <a16:creationId xmlns:a16="http://schemas.microsoft.com/office/drawing/2014/main" id="{ED537392-CE30-F530-E5E9-60CB5D657DE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99" name="Ovál 998">
                        <a:extLst>
                          <a:ext uri="{FF2B5EF4-FFF2-40B4-BE49-F238E27FC236}">
                            <a16:creationId xmlns:a16="http://schemas.microsoft.com/office/drawing/2014/main" id="{93740B78-339B-CD21-1CA6-7D47E6391AE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0" name="Ovál 999">
                        <a:extLst>
                          <a:ext uri="{FF2B5EF4-FFF2-40B4-BE49-F238E27FC236}">
                            <a16:creationId xmlns:a16="http://schemas.microsoft.com/office/drawing/2014/main" id="{86A41A1E-2195-6721-669D-B7A82166278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01" name="Ovál 1000">
                        <a:extLst>
                          <a:ext uri="{FF2B5EF4-FFF2-40B4-BE49-F238E27FC236}">
                            <a16:creationId xmlns:a16="http://schemas.microsoft.com/office/drawing/2014/main" id="{F536E3F5-0B21-269D-F91D-700B0C90DB1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02" name="Ovál 1001">
                        <a:extLst>
                          <a:ext uri="{FF2B5EF4-FFF2-40B4-BE49-F238E27FC236}">
                            <a16:creationId xmlns:a16="http://schemas.microsoft.com/office/drawing/2014/main" id="{70C7A336-A7F7-30AB-1222-B005279D1AA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03" name="Ovál 1002">
                        <a:extLst>
                          <a:ext uri="{FF2B5EF4-FFF2-40B4-BE49-F238E27FC236}">
                            <a16:creationId xmlns:a16="http://schemas.microsoft.com/office/drawing/2014/main" id="{3ED66D67-2831-AFFC-2C8C-B9B50CB3FB7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4" name="Ovál 1003">
                        <a:extLst>
                          <a:ext uri="{FF2B5EF4-FFF2-40B4-BE49-F238E27FC236}">
                            <a16:creationId xmlns:a16="http://schemas.microsoft.com/office/drawing/2014/main" id="{5109DB41-8D80-D2B0-A199-9973E88B39E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5" name="Ovál 1004">
                        <a:extLst>
                          <a:ext uri="{FF2B5EF4-FFF2-40B4-BE49-F238E27FC236}">
                            <a16:creationId xmlns:a16="http://schemas.microsoft.com/office/drawing/2014/main" id="{E9F39B4A-021D-C814-9E66-A36D51826AB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6" name="Ovál 1005">
                        <a:extLst>
                          <a:ext uri="{FF2B5EF4-FFF2-40B4-BE49-F238E27FC236}">
                            <a16:creationId xmlns:a16="http://schemas.microsoft.com/office/drawing/2014/main" id="{6FE4C345-95AA-B605-60A1-6BA6AC8FEDC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7" name="Ovál 1006">
                        <a:extLst>
                          <a:ext uri="{FF2B5EF4-FFF2-40B4-BE49-F238E27FC236}">
                            <a16:creationId xmlns:a16="http://schemas.microsoft.com/office/drawing/2014/main" id="{707C08B2-1DF1-E3ED-4832-F48C29CE4EC8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8" name="Ovál 1007">
                        <a:extLst>
                          <a:ext uri="{FF2B5EF4-FFF2-40B4-BE49-F238E27FC236}">
                            <a16:creationId xmlns:a16="http://schemas.microsoft.com/office/drawing/2014/main" id="{98E4F06E-6028-F82D-03F5-AA735AD73984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9" name="Ovál 1008">
                        <a:extLst>
                          <a:ext uri="{FF2B5EF4-FFF2-40B4-BE49-F238E27FC236}">
                            <a16:creationId xmlns:a16="http://schemas.microsoft.com/office/drawing/2014/main" id="{B98FD754-CFA1-10EA-6EA9-377A71E00F82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10" name="Ovál 1009">
                        <a:extLst>
                          <a:ext uri="{FF2B5EF4-FFF2-40B4-BE49-F238E27FC236}">
                            <a16:creationId xmlns:a16="http://schemas.microsoft.com/office/drawing/2014/main" id="{33C4AEBE-2C90-ACDC-FACB-DF369D08920F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11" name="Ovál 1010">
                        <a:extLst>
                          <a:ext uri="{FF2B5EF4-FFF2-40B4-BE49-F238E27FC236}">
                            <a16:creationId xmlns:a16="http://schemas.microsoft.com/office/drawing/2014/main" id="{42A4FBB0-F166-E35D-D22F-142D980047E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967" name="Skupina 966">
                    <a:extLst>
                      <a:ext uri="{FF2B5EF4-FFF2-40B4-BE49-F238E27FC236}">
                        <a16:creationId xmlns:a16="http://schemas.microsoft.com/office/drawing/2014/main" id="{BF477CBB-733D-8CCF-E956-2E790AFD618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68" name="Přímá spojnice 967">
                      <a:extLst>
                        <a:ext uri="{FF2B5EF4-FFF2-40B4-BE49-F238E27FC236}">
                          <a16:creationId xmlns:a16="http://schemas.microsoft.com/office/drawing/2014/main" id="{944B257E-51C0-A96A-6164-B23FC891FAC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" name="Přímá spojnice 968">
                      <a:extLst>
                        <a:ext uri="{FF2B5EF4-FFF2-40B4-BE49-F238E27FC236}">
                          <a16:creationId xmlns:a16="http://schemas.microsoft.com/office/drawing/2014/main" id="{DE7A41B9-401B-50CE-1A5D-46ED9A33E07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Přímá spojnice 969">
                      <a:extLst>
                        <a:ext uri="{FF2B5EF4-FFF2-40B4-BE49-F238E27FC236}">
                          <a16:creationId xmlns:a16="http://schemas.microsoft.com/office/drawing/2014/main" id="{6A0448A7-A568-AA0A-3792-B3438C086FB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1" name="Přímá spojnice 970">
                      <a:extLst>
                        <a:ext uri="{FF2B5EF4-FFF2-40B4-BE49-F238E27FC236}">
                          <a16:creationId xmlns:a16="http://schemas.microsoft.com/office/drawing/2014/main" id="{6B6DF808-910A-DBD6-8A42-BADEAA7D31E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Přímá spojnice 971">
                      <a:extLst>
                        <a:ext uri="{FF2B5EF4-FFF2-40B4-BE49-F238E27FC236}">
                          <a16:creationId xmlns:a16="http://schemas.microsoft.com/office/drawing/2014/main" id="{17599E95-FA8C-3C0A-96B3-469CD519932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3" name="Přímá spojnice 972">
                      <a:extLst>
                        <a:ext uri="{FF2B5EF4-FFF2-40B4-BE49-F238E27FC236}">
                          <a16:creationId xmlns:a16="http://schemas.microsoft.com/office/drawing/2014/main" id="{A5473030-418B-53F4-3F09-0194F534D12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74" name="Skupina 973">
                      <a:extLst>
                        <a:ext uri="{FF2B5EF4-FFF2-40B4-BE49-F238E27FC236}">
                          <a16:creationId xmlns:a16="http://schemas.microsoft.com/office/drawing/2014/main" id="{F179E267-05E4-1BCF-12C8-1B0B2A0175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75" name="Ovál 974">
                        <a:extLst>
                          <a:ext uri="{FF2B5EF4-FFF2-40B4-BE49-F238E27FC236}">
                            <a16:creationId xmlns:a16="http://schemas.microsoft.com/office/drawing/2014/main" id="{AB17A644-0975-92E3-EBFF-D5C93836863D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76" name="Ovál 975">
                        <a:extLst>
                          <a:ext uri="{FF2B5EF4-FFF2-40B4-BE49-F238E27FC236}">
                            <a16:creationId xmlns:a16="http://schemas.microsoft.com/office/drawing/2014/main" id="{E1AFB874-7C31-D16B-011F-D6AB6788BED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77" name="Ovál 976">
                        <a:extLst>
                          <a:ext uri="{FF2B5EF4-FFF2-40B4-BE49-F238E27FC236}">
                            <a16:creationId xmlns:a16="http://schemas.microsoft.com/office/drawing/2014/main" id="{7200200C-CAA7-965E-E786-D3CAA2EE65E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78" name="Ovál 977">
                        <a:extLst>
                          <a:ext uri="{FF2B5EF4-FFF2-40B4-BE49-F238E27FC236}">
                            <a16:creationId xmlns:a16="http://schemas.microsoft.com/office/drawing/2014/main" id="{FD5F4886-894B-907D-90F1-799EAF48016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79" name="Ovál 978">
                        <a:extLst>
                          <a:ext uri="{FF2B5EF4-FFF2-40B4-BE49-F238E27FC236}">
                            <a16:creationId xmlns:a16="http://schemas.microsoft.com/office/drawing/2014/main" id="{D6A10709-B889-C7F9-6DE5-E95BCF3FA88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80" name="Ovál 979">
                        <a:extLst>
                          <a:ext uri="{FF2B5EF4-FFF2-40B4-BE49-F238E27FC236}">
                            <a16:creationId xmlns:a16="http://schemas.microsoft.com/office/drawing/2014/main" id="{D214A277-7C77-EB71-5D4D-0AB344084E7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81" name="Ovál 980">
                        <a:extLst>
                          <a:ext uri="{FF2B5EF4-FFF2-40B4-BE49-F238E27FC236}">
                            <a16:creationId xmlns:a16="http://schemas.microsoft.com/office/drawing/2014/main" id="{53158DB1-BF28-861C-0E21-444A0F9AF72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2" name="Ovál 981">
                        <a:extLst>
                          <a:ext uri="{FF2B5EF4-FFF2-40B4-BE49-F238E27FC236}">
                            <a16:creationId xmlns:a16="http://schemas.microsoft.com/office/drawing/2014/main" id="{2B5ECB4D-A3A5-85B1-A87E-DCD6FED253C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3" name="Ovál 982">
                        <a:extLst>
                          <a:ext uri="{FF2B5EF4-FFF2-40B4-BE49-F238E27FC236}">
                            <a16:creationId xmlns:a16="http://schemas.microsoft.com/office/drawing/2014/main" id="{037B3BDB-9356-4AA9-B715-C33A13A1A9A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4" name="Ovál 983">
                        <a:extLst>
                          <a:ext uri="{FF2B5EF4-FFF2-40B4-BE49-F238E27FC236}">
                            <a16:creationId xmlns:a16="http://schemas.microsoft.com/office/drawing/2014/main" id="{8F4A8B59-2C11-B66F-98DC-B22D72E387D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5" name="Ovál 984">
                        <a:extLst>
                          <a:ext uri="{FF2B5EF4-FFF2-40B4-BE49-F238E27FC236}">
                            <a16:creationId xmlns:a16="http://schemas.microsoft.com/office/drawing/2014/main" id="{45E58E08-D643-322B-ADBB-F5769D7B4196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6" name="Ovál 985">
                        <a:extLst>
                          <a:ext uri="{FF2B5EF4-FFF2-40B4-BE49-F238E27FC236}">
                            <a16:creationId xmlns:a16="http://schemas.microsoft.com/office/drawing/2014/main" id="{80C65D70-805E-AF90-7E7D-3EB5E7306C2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7" name="Ovál 986">
                        <a:extLst>
                          <a:ext uri="{FF2B5EF4-FFF2-40B4-BE49-F238E27FC236}">
                            <a16:creationId xmlns:a16="http://schemas.microsoft.com/office/drawing/2014/main" id="{91FE3B7A-11C0-6EBB-1128-2199E8CAD008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8" name="Ovál 987">
                        <a:extLst>
                          <a:ext uri="{FF2B5EF4-FFF2-40B4-BE49-F238E27FC236}">
                            <a16:creationId xmlns:a16="http://schemas.microsoft.com/office/drawing/2014/main" id="{599402C1-472E-ED00-D1B4-611EC6CDD04E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9" name="Ovál 988">
                        <a:extLst>
                          <a:ext uri="{FF2B5EF4-FFF2-40B4-BE49-F238E27FC236}">
                            <a16:creationId xmlns:a16="http://schemas.microsoft.com/office/drawing/2014/main" id="{984A3DFB-CDE2-F04E-F920-ECE1BD28602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869" name="Skupina 868">
                  <a:extLst>
                    <a:ext uri="{FF2B5EF4-FFF2-40B4-BE49-F238E27FC236}">
                      <a16:creationId xmlns:a16="http://schemas.microsoft.com/office/drawing/2014/main" id="{C32CF7D3-FC04-BF2B-79A1-7D0DFB7914F7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920" name="Skupina 919">
                    <a:extLst>
                      <a:ext uri="{FF2B5EF4-FFF2-40B4-BE49-F238E27FC236}">
                        <a16:creationId xmlns:a16="http://schemas.microsoft.com/office/drawing/2014/main" id="{121F31AC-DD61-0C2B-FFBC-B0A727D6F6E6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44" name="Přímá spojnice 943">
                      <a:extLst>
                        <a:ext uri="{FF2B5EF4-FFF2-40B4-BE49-F238E27FC236}">
                          <a16:creationId xmlns:a16="http://schemas.microsoft.com/office/drawing/2014/main" id="{DAC72354-08A8-6777-2E62-C12012687B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5" name="Přímá spojnice 944">
                      <a:extLst>
                        <a:ext uri="{FF2B5EF4-FFF2-40B4-BE49-F238E27FC236}">
                          <a16:creationId xmlns:a16="http://schemas.microsoft.com/office/drawing/2014/main" id="{0C638D68-6C4F-1F91-B07C-1C5676DB362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6" name="Přímá spojnice 945">
                      <a:extLst>
                        <a:ext uri="{FF2B5EF4-FFF2-40B4-BE49-F238E27FC236}">
                          <a16:creationId xmlns:a16="http://schemas.microsoft.com/office/drawing/2014/main" id="{352E450D-01AC-A7F4-7F51-3CD324A0ED1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7" name="Přímá spojnice 946">
                      <a:extLst>
                        <a:ext uri="{FF2B5EF4-FFF2-40B4-BE49-F238E27FC236}">
                          <a16:creationId xmlns:a16="http://schemas.microsoft.com/office/drawing/2014/main" id="{F3755747-57CA-B611-A201-5C23EF11B2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" name="Přímá spojnice 947">
                      <a:extLst>
                        <a:ext uri="{FF2B5EF4-FFF2-40B4-BE49-F238E27FC236}">
                          <a16:creationId xmlns:a16="http://schemas.microsoft.com/office/drawing/2014/main" id="{E1AB65D0-B8C0-632C-C1C7-866CCC8A9F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" name="Přímá spojnice 948">
                      <a:extLst>
                        <a:ext uri="{FF2B5EF4-FFF2-40B4-BE49-F238E27FC236}">
                          <a16:creationId xmlns:a16="http://schemas.microsoft.com/office/drawing/2014/main" id="{2E8BC796-D8A3-EAF6-6B8F-47F824BC6F5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50" name="Skupina 949">
                      <a:extLst>
                        <a:ext uri="{FF2B5EF4-FFF2-40B4-BE49-F238E27FC236}">
                          <a16:creationId xmlns:a16="http://schemas.microsoft.com/office/drawing/2014/main" id="{C4A82C76-1B54-3D84-210E-5B1198AB27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51" name="Ovál 950">
                        <a:extLst>
                          <a:ext uri="{FF2B5EF4-FFF2-40B4-BE49-F238E27FC236}">
                            <a16:creationId xmlns:a16="http://schemas.microsoft.com/office/drawing/2014/main" id="{B75A1800-DA9D-D7FD-D792-0D55D1C71CD7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52" name="Ovál 951">
                        <a:extLst>
                          <a:ext uri="{FF2B5EF4-FFF2-40B4-BE49-F238E27FC236}">
                            <a16:creationId xmlns:a16="http://schemas.microsoft.com/office/drawing/2014/main" id="{09704731-9FB5-6556-4B75-BEF194A33CB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53" name="Ovál 952">
                        <a:extLst>
                          <a:ext uri="{FF2B5EF4-FFF2-40B4-BE49-F238E27FC236}">
                            <a16:creationId xmlns:a16="http://schemas.microsoft.com/office/drawing/2014/main" id="{F25F1B0F-3BDA-7047-4C81-E496E8C43B6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54" name="Ovál 953">
                        <a:extLst>
                          <a:ext uri="{FF2B5EF4-FFF2-40B4-BE49-F238E27FC236}">
                            <a16:creationId xmlns:a16="http://schemas.microsoft.com/office/drawing/2014/main" id="{B53C00BE-588D-4080-7C3A-D0CBF8DA846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55" name="Ovál 954">
                        <a:extLst>
                          <a:ext uri="{FF2B5EF4-FFF2-40B4-BE49-F238E27FC236}">
                            <a16:creationId xmlns:a16="http://schemas.microsoft.com/office/drawing/2014/main" id="{4E2D58B7-22DC-48F9-762B-34FAC211053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56" name="Ovál 955">
                        <a:extLst>
                          <a:ext uri="{FF2B5EF4-FFF2-40B4-BE49-F238E27FC236}">
                            <a16:creationId xmlns:a16="http://schemas.microsoft.com/office/drawing/2014/main" id="{DB314532-8C98-4579-BC8E-B880CA154A6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57" name="Ovál 956">
                        <a:extLst>
                          <a:ext uri="{FF2B5EF4-FFF2-40B4-BE49-F238E27FC236}">
                            <a16:creationId xmlns:a16="http://schemas.microsoft.com/office/drawing/2014/main" id="{F6BE2726-F05C-2D2A-99F1-75C8C959841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58" name="Ovál 957">
                        <a:extLst>
                          <a:ext uri="{FF2B5EF4-FFF2-40B4-BE49-F238E27FC236}">
                            <a16:creationId xmlns:a16="http://schemas.microsoft.com/office/drawing/2014/main" id="{D34DD230-D939-AA27-9613-AA267E91491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59" name="Ovál 958">
                        <a:extLst>
                          <a:ext uri="{FF2B5EF4-FFF2-40B4-BE49-F238E27FC236}">
                            <a16:creationId xmlns:a16="http://schemas.microsoft.com/office/drawing/2014/main" id="{BD1E1D8D-B72E-6577-80C7-807AFD02AD1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60" name="Ovál 959">
                        <a:extLst>
                          <a:ext uri="{FF2B5EF4-FFF2-40B4-BE49-F238E27FC236}">
                            <a16:creationId xmlns:a16="http://schemas.microsoft.com/office/drawing/2014/main" id="{8D5BC83E-9A00-C2AF-3115-88E83D515C5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61" name="Ovál 960">
                        <a:extLst>
                          <a:ext uri="{FF2B5EF4-FFF2-40B4-BE49-F238E27FC236}">
                            <a16:creationId xmlns:a16="http://schemas.microsoft.com/office/drawing/2014/main" id="{B8467013-21E9-6D92-BED2-2BCFB8006F7F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62" name="Ovál 961">
                        <a:extLst>
                          <a:ext uri="{FF2B5EF4-FFF2-40B4-BE49-F238E27FC236}">
                            <a16:creationId xmlns:a16="http://schemas.microsoft.com/office/drawing/2014/main" id="{CBBDF6E8-8A74-83C9-452D-56600641AE9F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63" name="Ovál 962">
                        <a:extLst>
                          <a:ext uri="{FF2B5EF4-FFF2-40B4-BE49-F238E27FC236}">
                            <a16:creationId xmlns:a16="http://schemas.microsoft.com/office/drawing/2014/main" id="{049B24BB-A0B2-DBC8-73F4-EDD91EF7D12E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64" name="Ovál 963">
                        <a:extLst>
                          <a:ext uri="{FF2B5EF4-FFF2-40B4-BE49-F238E27FC236}">
                            <a16:creationId xmlns:a16="http://schemas.microsoft.com/office/drawing/2014/main" id="{6E3B1871-55F5-7689-A0EF-D028FCBBAA65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65" name="Ovál 964">
                        <a:extLst>
                          <a:ext uri="{FF2B5EF4-FFF2-40B4-BE49-F238E27FC236}">
                            <a16:creationId xmlns:a16="http://schemas.microsoft.com/office/drawing/2014/main" id="{AE473607-2D6A-0307-A5A8-AD27C431525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921" name="Skupina 920">
                    <a:extLst>
                      <a:ext uri="{FF2B5EF4-FFF2-40B4-BE49-F238E27FC236}">
                        <a16:creationId xmlns:a16="http://schemas.microsoft.com/office/drawing/2014/main" id="{E55BE876-6AB3-0A70-41C1-83640BFA59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22" name="Přímá spojnice 921">
                      <a:extLst>
                        <a:ext uri="{FF2B5EF4-FFF2-40B4-BE49-F238E27FC236}">
                          <a16:creationId xmlns:a16="http://schemas.microsoft.com/office/drawing/2014/main" id="{26170CCD-787C-CB18-157A-FF29FA19C94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Přímá spojnice 922">
                      <a:extLst>
                        <a:ext uri="{FF2B5EF4-FFF2-40B4-BE49-F238E27FC236}">
                          <a16:creationId xmlns:a16="http://schemas.microsoft.com/office/drawing/2014/main" id="{E00FA26E-8FA4-AADC-D96D-ACD2A9D2CCE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4" name="Přímá spojnice 923">
                      <a:extLst>
                        <a:ext uri="{FF2B5EF4-FFF2-40B4-BE49-F238E27FC236}">
                          <a16:creationId xmlns:a16="http://schemas.microsoft.com/office/drawing/2014/main" id="{335768C0-52FA-DCF4-09AE-C5B537653FB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Přímá spojnice 924">
                      <a:extLst>
                        <a:ext uri="{FF2B5EF4-FFF2-40B4-BE49-F238E27FC236}">
                          <a16:creationId xmlns:a16="http://schemas.microsoft.com/office/drawing/2014/main" id="{951E0F07-0BED-2329-6814-70318199325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6" name="Přímá spojnice 925">
                      <a:extLst>
                        <a:ext uri="{FF2B5EF4-FFF2-40B4-BE49-F238E27FC236}">
                          <a16:creationId xmlns:a16="http://schemas.microsoft.com/office/drawing/2014/main" id="{E7FEE99B-BF0E-1BC5-E829-E7457291CD2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Přímá spojnice 926">
                      <a:extLst>
                        <a:ext uri="{FF2B5EF4-FFF2-40B4-BE49-F238E27FC236}">
                          <a16:creationId xmlns:a16="http://schemas.microsoft.com/office/drawing/2014/main" id="{B9125BE0-8CD7-1FA5-0325-27C9D8C0F29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28" name="Skupina 927">
                      <a:extLst>
                        <a:ext uri="{FF2B5EF4-FFF2-40B4-BE49-F238E27FC236}">
                          <a16:creationId xmlns:a16="http://schemas.microsoft.com/office/drawing/2014/main" id="{0747C314-367B-E5A3-8B9B-831C977848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29" name="Ovál 928">
                        <a:extLst>
                          <a:ext uri="{FF2B5EF4-FFF2-40B4-BE49-F238E27FC236}">
                            <a16:creationId xmlns:a16="http://schemas.microsoft.com/office/drawing/2014/main" id="{5F35265B-15E2-EF3B-6892-ED40A57613AC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0" name="Ovál 929">
                        <a:extLst>
                          <a:ext uri="{FF2B5EF4-FFF2-40B4-BE49-F238E27FC236}">
                            <a16:creationId xmlns:a16="http://schemas.microsoft.com/office/drawing/2014/main" id="{5633E506-71E2-8713-6E4B-09A7859B89E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1" name="Ovál 930">
                        <a:extLst>
                          <a:ext uri="{FF2B5EF4-FFF2-40B4-BE49-F238E27FC236}">
                            <a16:creationId xmlns:a16="http://schemas.microsoft.com/office/drawing/2014/main" id="{34ABD003-92A3-874C-0DDD-7188B5E9F68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2" name="Ovál 931">
                        <a:extLst>
                          <a:ext uri="{FF2B5EF4-FFF2-40B4-BE49-F238E27FC236}">
                            <a16:creationId xmlns:a16="http://schemas.microsoft.com/office/drawing/2014/main" id="{63F293EE-D1B8-FB8F-41B7-50ECBFB6362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33" name="Ovál 932">
                        <a:extLst>
                          <a:ext uri="{FF2B5EF4-FFF2-40B4-BE49-F238E27FC236}">
                            <a16:creationId xmlns:a16="http://schemas.microsoft.com/office/drawing/2014/main" id="{558C8A40-E0A4-8B00-4D45-1D9B04BDA0C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34" name="Ovál 933">
                        <a:extLst>
                          <a:ext uri="{FF2B5EF4-FFF2-40B4-BE49-F238E27FC236}">
                            <a16:creationId xmlns:a16="http://schemas.microsoft.com/office/drawing/2014/main" id="{4A0B8262-DB9F-29A6-0D18-107474E7FAE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35" name="Ovál 934">
                        <a:extLst>
                          <a:ext uri="{FF2B5EF4-FFF2-40B4-BE49-F238E27FC236}">
                            <a16:creationId xmlns:a16="http://schemas.microsoft.com/office/drawing/2014/main" id="{8B150FF2-CC5E-095E-4E07-8210CE57D80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6" name="Ovál 935">
                        <a:extLst>
                          <a:ext uri="{FF2B5EF4-FFF2-40B4-BE49-F238E27FC236}">
                            <a16:creationId xmlns:a16="http://schemas.microsoft.com/office/drawing/2014/main" id="{9ECD60C2-EA76-B1F6-DD2D-2D0091724E1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7" name="Ovál 936">
                        <a:extLst>
                          <a:ext uri="{FF2B5EF4-FFF2-40B4-BE49-F238E27FC236}">
                            <a16:creationId xmlns:a16="http://schemas.microsoft.com/office/drawing/2014/main" id="{2F441DE2-ABC0-F9F1-98DE-A491A7612F8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8" name="Ovál 937">
                        <a:extLst>
                          <a:ext uri="{FF2B5EF4-FFF2-40B4-BE49-F238E27FC236}">
                            <a16:creationId xmlns:a16="http://schemas.microsoft.com/office/drawing/2014/main" id="{F4F23422-23B3-F2BA-61AB-6EBF548A294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39" name="Ovál 938">
                        <a:extLst>
                          <a:ext uri="{FF2B5EF4-FFF2-40B4-BE49-F238E27FC236}">
                            <a16:creationId xmlns:a16="http://schemas.microsoft.com/office/drawing/2014/main" id="{B153A862-C737-71DC-8EF9-469D93CDABE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40" name="Ovál 939">
                        <a:extLst>
                          <a:ext uri="{FF2B5EF4-FFF2-40B4-BE49-F238E27FC236}">
                            <a16:creationId xmlns:a16="http://schemas.microsoft.com/office/drawing/2014/main" id="{79FA2C65-E4D1-B603-10CF-A8C18C45D43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41" name="Ovál 940">
                        <a:extLst>
                          <a:ext uri="{FF2B5EF4-FFF2-40B4-BE49-F238E27FC236}">
                            <a16:creationId xmlns:a16="http://schemas.microsoft.com/office/drawing/2014/main" id="{BBB6755C-99EC-22E9-36B1-161472301AC8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42" name="Ovál 941">
                        <a:extLst>
                          <a:ext uri="{FF2B5EF4-FFF2-40B4-BE49-F238E27FC236}">
                            <a16:creationId xmlns:a16="http://schemas.microsoft.com/office/drawing/2014/main" id="{939C46F1-6573-6E7A-CCF2-5DBFD665CA0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43" name="Ovál 942">
                        <a:extLst>
                          <a:ext uri="{FF2B5EF4-FFF2-40B4-BE49-F238E27FC236}">
                            <a16:creationId xmlns:a16="http://schemas.microsoft.com/office/drawing/2014/main" id="{5A64D02A-4BAA-2C6F-8472-BBB37E938B7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870" name="Skupina 869">
                  <a:extLst>
                    <a:ext uri="{FF2B5EF4-FFF2-40B4-BE49-F238E27FC236}">
                      <a16:creationId xmlns:a16="http://schemas.microsoft.com/office/drawing/2014/main" id="{C896AFC7-7D4F-DE78-678A-294FE101823F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874" name="Skupina 873">
                    <a:extLst>
                      <a:ext uri="{FF2B5EF4-FFF2-40B4-BE49-F238E27FC236}">
                        <a16:creationId xmlns:a16="http://schemas.microsoft.com/office/drawing/2014/main" id="{7057ABBA-489B-469D-2079-CE2B2A2C899A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98" name="Přímá spojnice 897">
                      <a:extLst>
                        <a:ext uri="{FF2B5EF4-FFF2-40B4-BE49-F238E27FC236}">
                          <a16:creationId xmlns:a16="http://schemas.microsoft.com/office/drawing/2014/main" id="{7FF41AA7-DD62-1BFA-4E7B-A6AFD2F74EE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Přímá spojnice 898">
                      <a:extLst>
                        <a:ext uri="{FF2B5EF4-FFF2-40B4-BE49-F238E27FC236}">
                          <a16:creationId xmlns:a16="http://schemas.microsoft.com/office/drawing/2014/main" id="{E913F114-0510-6E23-E207-CC38FB19138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Přímá spojnice 899">
                      <a:extLst>
                        <a:ext uri="{FF2B5EF4-FFF2-40B4-BE49-F238E27FC236}">
                          <a16:creationId xmlns:a16="http://schemas.microsoft.com/office/drawing/2014/main" id="{55669BD7-18EA-C75E-98CD-1073DB53D86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1" name="Přímá spojnice 900">
                      <a:extLst>
                        <a:ext uri="{FF2B5EF4-FFF2-40B4-BE49-F238E27FC236}">
                          <a16:creationId xmlns:a16="http://schemas.microsoft.com/office/drawing/2014/main" id="{E9FD06D7-4A7B-6487-8D7F-BDA964A4349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Přímá spojnice 901">
                      <a:extLst>
                        <a:ext uri="{FF2B5EF4-FFF2-40B4-BE49-F238E27FC236}">
                          <a16:creationId xmlns:a16="http://schemas.microsoft.com/office/drawing/2014/main" id="{56A6C818-B2D6-FDCC-7588-3D45978683D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3" name="Přímá spojnice 902">
                      <a:extLst>
                        <a:ext uri="{FF2B5EF4-FFF2-40B4-BE49-F238E27FC236}">
                          <a16:creationId xmlns:a16="http://schemas.microsoft.com/office/drawing/2014/main" id="{585A2252-7542-9E8E-D869-FE029DCC213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04" name="Skupina 903">
                      <a:extLst>
                        <a:ext uri="{FF2B5EF4-FFF2-40B4-BE49-F238E27FC236}">
                          <a16:creationId xmlns:a16="http://schemas.microsoft.com/office/drawing/2014/main" id="{02808484-12AD-950B-3D23-5C80F3C6C9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05" name="Ovál 904">
                        <a:extLst>
                          <a:ext uri="{FF2B5EF4-FFF2-40B4-BE49-F238E27FC236}">
                            <a16:creationId xmlns:a16="http://schemas.microsoft.com/office/drawing/2014/main" id="{CAE45A5E-DB25-6B9C-6987-4B8F8C700D5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06" name="Ovál 905">
                        <a:extLst>
                          <a:ext uri="{FF2B5EF4-FFF2-40B4-BE49-F238E27FC236}">
                            <a16:creationId xmlns:a16="http://schemas.microsoft.com/office/drawing/2014/main" id="{BDE06EB7-ADCA-151C-1D2F-C37C3AE7905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07" name="Ovál 906">
                        <a:extLst>
                          <a:ext uri="{FF2B5EF4-FFF2-40B4-BE49-F238E27FC236}">
                            <a16:creationId xmlns:a16="http://schemas.microsoft.com/office/drawing/2014/main" id="{8EBCF3A6-7077-54CF-E139-574ECEF1BD4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08" name="Ovál 907">
                        <a:extLst>
                          <a:ext uri="{FF2B5EF4-FFF2-40B4-BE49-F238E27FC236}">
                            <a16:creationId xmlns:a16="http://schemas.microsoft.com/office/drawing/2014/main" id="{804B5D12-8DAD-1112-00F8-E32A38548B2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09" name="Ovál 908">
                        <a:extLst>
                          <a:ext uri="{FF2B5EF4-FFF2-40B4-BE49-F238E27FC236}">
                            <a16:creationId xmlns:a16="http://schemas.microsoft.com/office/drawing/2014/main" id="{BB5830FD-E40D-1F66-8061-78489970151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10" name="Ovál 909">
                        <a:extLst>
                          <a:ext uri="{FF2B5EF4-FFF2-40B4-BE49-F238E27FC236}">
                            <a16:creationId xmlns:a16="http://schemas.microsoft.com/office/drawing/2014/main" id="{26D46ECD-B964-D729-735A-F0B0A3B1800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911" name="Ovál 910">
                        <a:extLst>
                          <a:ext uri="{FF2B5EF4-FFF2-40B4-BE49-F238E27FC236}">
                            <a16:creationId xmlns:a16="http://schemas.microsoft.com/office/drawing/2014/main" id="{28977D82-0041-F5A8-08B2-639D2EEC973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2" name="Ovál 911">
                        <a:extLst>
                          <a:ext uri="{FF2B5EF4-FFF2-40B4-BE49-F238E27FC236}">
                            <a16:creationId xmlns:a16="http://schemas.microsoft.com/office/drawing/2014/main" id="{A61F4FB3-CD62-7830-5B40-6A889DEF1B6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3" name="Ovál 912">
                        <a:extLst>
                          <a:ext uri="{FF2B5EF4-FFF2-40B4-BE49-F238E27FC236}">
                            <a16:creationId xmlns:a16="http://schemas.microsoft.com/office/drawing/2014/main" id="{EEBE2324-019A-F6EB-D0FC-8D8D7DBC14C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4" name="Ovál 913">
                        <a:extLst>
                          <a:ext uri="{FF2B5EF4-FFF2-40B4-BE49-F238E27FC236}">
                            <a16:creationId xmlns:a16="http://schemas.microsoft.com/office/drawing/2014/main" id="{7041AC5A-DABA-2EDF-7957-3D43AECEA6E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5" name="Ovál 914">
                        <a:extLst>
                          <a:ext uri="{FF2B5EF4-FFF2-40B4-BE49-F238E27FC236}">
                            <a16:creationId xmlns:a16="http://schemas.microsoft.com/office/drawing/2014/main" id="{AD264298-E4B5-5C54-AC11-6FDB551E2CAF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6" name="Ovál 915">
                        <a:extLst>
                          <a:ext uri="{FF2B5EF4-FFF2-40B4-BE49-F238E27FC236}">
                            <a16:creationId xmlns:a16="http://schemas.microsoft.com/office/drawing/2014/main" id="{5DD4B723-D7AE-86D3-0423-983F21973693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7" name="Ovál 916">
                        <a:extLst>
                          <a:ext uri="{FF2B5EF4-FFF2-40B4-BE49-F238E27FC236}">
                            <a16:creationId xmlns:a16="http://schemas.microsoft.com/office/drawing/2014/main" id="{B792964C-1F7B-2D2D-34F8-8B731F4F0446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8" name="Ovál 917">
                        <a:extLst>
                          <a:ext uri="{FF2B5EF4-FFF2-40B4-BE49-F238E27FC236}">
                            <a16:creationId xmlns:a16="http://schemas.microsoft.com/office/drawing/2014/main" id="{13009DA1-1B5D-4216-1B6B-24D9CA785361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19" name="Ovál 918">
                        <a:extLst>
                          <a:ext uri="{FF2B5EF4-FFF2-40B4-BE49-F238E27FC236}">
                            <a16:creationId xmlns:a16="http://schemas.microsoft.com/office/drawing/2014/main" id="{73AAED05-3F67-4B40-5E2B-AE5C63EF18C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875" name="Skupina 874">
                    <a:extLst>
                      <a:ext uri="{FF2B5EF4-FFF2-40B4-BE49-F238E27FC236}">
                        <a16:creationId xmlns:a16="http://schemas.microsoft.com/office/drawing/2014/main" id="{BB4ECD57-6555-C035-B046-88DED7907F7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76" name="Přímá spojnice 875">
                      <a:extLst>
                        <a:ext uri="{FF2B5EF4-FFF2-40B4-BE49-F238E27FC236}">
                          <a16:creationId xmlns:a16="http://schemas.microsoft.com/office/drawing/2014/main" id="{F22400B4-B491-B925-C508-423784C17F7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Přímá spojnice 876">
                      <a:extLst>
                        <a:ext uri="{FF2B5EF4-FFF2-40B4-BE49-F238E27FC236}">
                          <a16:creationId xmlns:a16="http://schemas.microsoft.com/office/drawing/2014/main" id="{FAFB2A59-831D-04ED-91D1-FE56EC47815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8" name="Přímá spojnice 877">
                      <a:extLst>
                        <a:ext uri="{FF2B5EF4-FFF2-40B4-BE49-F238E27FC236}">
                          <a16:creationId xmlns:a16="http://schemas.microsoft.com/office/drawing/2014/main" id="{6B7602EF-8D79-1E93-813A-F1745DEA53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Přímá spojnice 878">
                      <a:extLst>
                        <a:ext uri="{FF2B5EF4-FFF2-40B4-BE49-F238E27FC236}">
                          <a16:creationId xmlns:a16="http://schemas.microsoft.com/office/drawing/2014/main" id="{19E01E54-492F-07F8-7FA4-E66251CFB51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0" name="Přímá spojnice 879">
                      <a:extLst>
                        <a:ext uri="{FF2B5EF4-FFF2-40B4-BE49-F238E27FC236}">
                          <a16:creationId xmlns:a16="http://schemas.microsoft.com/office/drawing/2014/main" id="{33371FBE-809A-B437-FD8B-CC805F218D8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Přímá spojnice 880">
                      <a:extLst>
                        <a:ext uri="{FF2B5EF4-FFF2-40B4-BE49-F238E27FC236}">
                          <a16:creationId xmlns:a16="http://schemas.microsoft.com/office/drawing/2014/main" id="{C028F29E-929B-98FD-4411-4ACDB05557A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2" name="Skupina 881">
                      <a:extLst>
                        <a:ext uri="{FF2B5EF4-FFF2-40B4-BE49-F238E27FC236}">
                          <a16:creationId xmlns:a16="http://schemas.microsoft.com/office/drawing/2014/main" id="{E113DEEC-5FB4-9199-6C99-155DE6D654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883" name="Ovál 882">
                        <a:extLst>
                          <a:ext uri="{FF2B5EF4-FFF2-40B4-BE49-F238E27FC236}">
                            <a16:creationId xmlns:a16="http://schemas.microsoft.com/office/drawing/2014/main" id="{E95E85B6-CC5F-92AF-5D79-403E6F70E770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84" name="Ovál 883">
                        <a:extLst>
                          <a:ext uri="{FF2B5EF4-FFF2-40B4-BE49-F238E27FC236}">
                            <a16:creationId xmlns:a16="http://schemas.microsoft.com/office/drawing/2014/main" id="{CD96CB26-9E53-5101-ED03-FA21C2DEE8F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85" name="Ovál 884">
                        <a:extLst>
                          <a:ext uri="{FF2B5EF4-FFF2-40B4-BE49-F238E27FC236}">
                            <a16:creationId xmlns:a16="http://schemas.microsoft.com/office/drawing/2014/main" id="{EE436E9F-137D-0400-E4D1-3BF4505CEDF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86" name="Ovál 885">
                        <a:extLst>
                          <a:ext uri="{FF2B5EF4-FFF2-40B4-BE49-F238E27FC236}">
                            <a16:creationId xmlns:a16="http://schemas.microsoft.com/office/drawing/2014/main" id="{B1DBBD38-36D9-E745-0649-C23BA0F2DF2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87" name="Ovál 886">
                        <a:extLst>
                          <a:ext uri="{FF2B5EF4-FFF2-40B4-BE49-F238E27FC236}">
                            <a16:creationId xmlns:a16="http://schemas.microsoft.com/office/drawing/2014/main" id="{708406EB-4F76-27C8-39D5-AF13ECE33C6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88" name="Ovál 887">
                        <a:extLst>
                          <a:ext uri="{FF2B5EF4-FFF2-40B4-BE49-F238E27FC236}">
                            <a16:creationId xmlns:a16="http://schemas.microsoft.com/office/drawing/2014/main" id="{82959D97-0EFD-9A77-FE56-E637FCF2379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89" name="Ovál 888">
                        <a:extLst>
                          <a:ext uri="{FF2B5EF4-FFF2-40B4-BE49-F238E27FC236}">
                            <a16:creationId xmlns:a16="http://schemas.microsoft.com/office/drawing/2014/main" id="{9600C38A-5388-77B1-45D8-D8F57D755C1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0" name="Ovál 889">
                        <a:extLst>
                          <a:ext uri="{FF2B5EF4-FFF2-40B4-BE49-F238E27FC236}">
                            <a16:creationId xmlns:a16="http://schemas.microsoft.com/office/drawing/2014/main" id="{D9BC4192-60B1-FF72-46D0-73A59EFC424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1" name="Ovál 890">
                        <a:extLst>
                          <a:ext uri="{FF2B5EF4-FFF2-40B4-BE49-F238E27FC236}">
                            <a16:creationId xmlns:a16="http://schemas.microsoft.com/office/drawing/2014/main" id="{CB014358-AC73-B1F1-4016-26B73DFC68E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2" name="Ovál 891">
                        <a:extLst>
                          <a:ext uri="{FF2B5EF4-FFF2-40B4-BE49-F238E27FC236}">
                            <a16:creationId xmlns:a16="http://schemas.microsoft.com/office/drawing/2014/main" id="{911DD454-24CC-F6F9-B1ED-E502490AD7D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3" name="Ovál 892">
                        <a:extLst>
                          <a:ext uri="{FF2B5EF4-FFF2-40B4-BE49-F238E27FC236}">
                            <a16:creationId xmlns:a16="http://schemas.microsoft.com/office/drawing/2014/main" id="{9A8DF2B7-9D92-26CA-0920-E43F910C246E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4" name="Ovál 893">
                        <a:extLst>
                          <a:ext uri="{FF2B5EF4-FFF2-40B4-BE49-F238E27FC236}">
                            <a16:creationId xmlns:a16="http://schemas.microsoft.com/office/drawing/2014/main" id="{293A3DC1-F48F-7BFC-19D1-83326023A8F7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5" name="Ovál 894">
                        <a:extLst>
                          <a:ext uri="{FF2B5EF4-FFF2-40B4-BE49-F238E27FC236}">
                            <a16:creationId xmlns:a16="http://schemas.microsoft.com/office/drawing/2014/main" id="{EA9EEF0E-4219-D11E-BA85-C2A8220A3EC9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6" name="Ovál 895">
                        <a:extLst>
                          <a:ext uri="{FF2B5EF4-FFF2-40B4-BE49-F238E27FC236}">
                            <a16:creationId xmlns:a16="http://schemas.microsoft.com/office/drawing/2014/main" id="{FC6B5399-2054-2A0A-5A97-DA033AA6C08C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7" name="Ovál 896">
                        <a:extLst>
                          <a:ext uri="{FF2B5EF4-FFF2-40B4-BE49-F238E27FC236}">
                            <a16:creationId xmlns:a16="http://schemas.microsoft.com/office/drawing/2014/main" id="{30B2D877-E79A-EA08-B318-0079C44431B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871" name="Přímá spojnice 870">
                  <a:extLst>
                    <a:ext uri="{FF2B5EF4-FFF2-40B4-BE49-F238E27FC236}">
                      <a16:creationId xmlns:a16="http://schemas.microsoft.com/office/drawing/2014/main" id="{A8D29B7E-BFCB-6D47-3147-EDF801A69241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Přímá spojnice 871">
                  <a:extLst>
                    <a:ext uri="{FF2B5EF4-FFF2-40B4-BE49-F238E27FC236}">
                      <a16:creationId xmlns:a16="http://schemas.microsoft.com/office/drawing/2014/main" id="{ACA9663D-B55F-8C66-07AE-5C9D4ED6566C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Přímá spojnice 872">
                  <a:extLst>
                    <a:ext uri="{FF2B5EF4-FFF2-40B4-BE49-F238E27FC236}">
                      <a16:creationId xmlns:a16="http://schemas.microsoft.com/office/drawing/2014/main" id="{B5654553-9DE9-22FB-F5A2-7BCC8AEA9729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CDF1A17F-1C2A-E5FE-706A-0B7F0333DB1D}"/>
                </a:ext>
              </a:extLst>
            </p:cNvPr>
            <p:cNvGrpSpPr/>
            <p:nvPr/>
          </p:nvGrpSpPr>
          <p:grpSpPr>
            <a:xfrm>
              <a:off x="912902" y="6226157"/>
              <a:ext cx="10485719" cy="371195"/>
              <a:chOff x="2035980" y="1340769"/>
              <a:chExt cx="10485719" cy="371195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BFFB03DF-49A8-1313-01AF-8D1EBBBF9E73}"/>
                  </a:ext>
                </a:extLst>
              </p:cNvPr>
              <p:cNvGrpSpPr/>
              <p:nvPr/>
            </p:nvGrpSpPr>
            <p:grpSpPr>
              <a:xfrm>
                <a:off x="2035980" y="1340769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652" name="Přímá spojnice 651">
                  <a:extLst>
                    <a:ext uri="{FF2B5EF4-FFF2-40B4-BE49-F238E27FC236}">
                      <a16:creationId xmlns:a16="http://schemas.microsoft.com/office/drawing/2014/main" id="{186E88B6-AC9D-FEC0-0BD0-3C3EAA20B8A5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Přímá spojnice 652">
                  <a:extLst>
                    <a:ext uri="{FF2B5EF4-FFF2-40B4-BE49-F238E27FC236}">
                      <a16:creationId xmlns:a16="http://schemas.microsoft.com/office/drawing/2014/main" id="{4599F4B5-D0E1-83A1-1714-F94CA8709A3C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Přímá spojnice 653">
                  <a:extLst>
                    <a:ext uri="{FF2B5EF4-FFF2-40B4-BE49-F238E27FC236}">
                      <a16:creationId xmlns:a16="http://schemas.microsoft.com/office/drawing/2014/main" id="{6D666DA3-3C39-86A5-9190-86D24B330756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Přímá spojnice 654">
                  <a:extLst>
                    <a:ext uri="{FF2B5EF4-FFF2-40B4-BE49-F238E27FC236}">
                      <a16:creationId xmlns:a16="http://schemas.microsoft.com/office/drawing/2014/main" id="{2627A19E-AB85-9AEB-7E46-4809FA8A6065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6" name="Přímá spojnice 655">
                  <a:extLst>
                    <a:ext uri="{FF2B5EF4-FFF2-40B4-BE49-F238E27FC236}">
                      <a16:creationId xmlns:a16="http://schemas.microsoft.com/office/drawing/2014/main" id="{D511EA24-C766-17B9-3BA3-DA24B783C99F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Přímá spojnice 656">
                  <a:extLst>
                    <a:ext uri="{FF2B5EF4-FFF2-40B4-BE49-F238E27FC236}">
                      <a16:creationId xmlns:a16="http://schemas.microsoft.com/office/drawing/2014/main" id="{90D5D16C-1494-DB4C-C31A-71D75EB42D9E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8" name="Přímá spojnice 657">
                  <a:extLst>
                    <a:ext uri="{FF2B5EF4-FFF2-40B4-BE49-F238E27FC236}">
                      <a16:creationId xmlns:a16="http://schemas.microsoft.com/office/drawing/2014/main" id="{A2B56DE1-86E7-0EF7-1F02-76432A412ABB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Přímá spojnice 658">
                  <a:extLst>
                    <a:ext uri="{FF2B5EF4-FFF2-40B4-BE49-F238E27FC236}">
                      <a16:creationId xmlns:a16="http://schemas.microsoft.com/office/drawing/2014/main" id="{FA99C4B7-E862-21C6-66E6-76BAC2456374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Přímá spojnice 659">
                  <a:extLst>
                    <a:ext uri="{FF2B5EF4-FFF2-40B4-BE49-F238E27FC236}">
                      <a16:creationId xmlns:a16="http://schemas.microsoft.com/office/drawing/2014/main" id="{95AED1A4-EC47-1D97-DF0E-6378966369B4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Přímá spojnice 660">
                  <a:extLst>
                    <a:ext uri="{FF2B5EF4-FFF2-40B4-BE49-F238E27FC236}">
                      <a16:creationId xmlns:a16="http://schemas.microsoft.com/office/drawing/2014/main" id="{90BD39CE-F2C0-0DF0-AFF0-58BC4A7254F5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2" name="Skupina 661">
                  <a:extLst>
                    <a:ext uri="{FF2B5EF4-FFF2-40B4-BE49-F238E27FC236}">
                      <a16:creationId xmlns:a16="http://schemas.microsoft.com/office/drawing/2014/main" id="{AB1C80C1-05D6-C1E3-45C7-42E381E1FD2A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807" name="Skupina 806">
                    <a:extLst>
                      <a:ext uri="{FF2B5EF4-FFF2-40B4-BE49-F238E27FC236}">
                        <a16:creationId xmlns:a16="http://schemas.microsoft.com/office/drawing/2014/main" id="{F3947E1B-4E25-64BD-B10F-DAF059009984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31" name="Přímá spojnice 830">
                      <a:extLst>
                        <a:ext uri="{FF2B5EF4-FFF2-40B4-BE49-F238E27FC236}">
                          <a16:creationId xmlns:a16="http://schemas.microsoft.com/office/drawing/2014/main" id="{FC3D3865-9C24-EDC9-15D8-05B3607701D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2" name="Přímá spojnice 831">
                      <a:extLst>
                        <a:ext uri="{FF2B5EF4-FFF2-40B4-BE49-F238E27FC236}">
                          <a16:creationId xmlns:a16="http://schemas.microsoft.com/office/drawing/2014/main" id="{C233BB40-50AD-19EA-5DEA-9335567BBEE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3" name="Přímá spojnice 832">
                      <a:extLst>
                        <a:ext uri="{FF2B5EF4-FFF2-40B4-BE49-F238E27FC236}">
                          <a16:creationId xmlns:a16="http://schemas.microsoft.com/office/drawing/2014/main" id="{FE489EC7-9EE1-B8A8-F1E5-F8C37ED3081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4" name="Přímá spojnice 833">
                      <a:extLst>
                        <a:ext uri="{FF2B5EF4-FFF2-40B4-BE49-F238E27FC236}">
                          <a16:creationId xmlns:a16="http://schemas.microsoft.com/office/drawing/2014/main" id="{440BF4F5-A010-CA90-EF83-B14A1F2A833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" name="Přímá spojnice 834">
                      <a:extLst>
                        <a:ext uri="{FF2B5EF4-FFF2-40B4-BE49-F238E27FC236}">
                          <a16:creationId xmlns:a16="http://schemas.microsoft.com/office/drawing/2014/main" id="{4AF96BBE-D156-5B56-F545-E21BA43991E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" name="Přímá spojnice 835">
                      <a:extLst>
                        <a:ext uri="{FF2B5EF4-FFF2-40B4-BE49-F238E27FC236}">
                          <a16:creationId xmlns:a16="http://schemas.microsoft.com/office/drawing/2014/main" id="{A73506B9-BEE3-315F-4318-EA580EB0704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37" name="Skupina 836">
                      <a:extLst>
                        <a:ext uri="{FF2B5EF4-FFF2-40B4-BE49-F238E27FC236}">
                          <a16:creationId xmlns:a16="http://schemas.microsoft.com/office/drawing/2014/main" id="{8AF16E41-65B2-5E39-1B91-68E03C4CC1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838" name="Ovál 837">
                        <a:extLst>
                          <a:ext uri="{FF2B5EF4-FFF2-40B4-BE49-F238E27FC236}">
                            <a16:creationId xmlns:a16="http://schemas.microsoft.com/office/drawing/2014/main" id="{1C0135D1-A6B5-0798-020A-1EDF95E7FA26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39" name="Ovál 838">
                        <a:extLst>
                          <a:ext uri="{FF2B5EF4-FFF2-40B4-BE49-F238E27FC236}">
                            <a16:creationId xmlns:a16="http://schemas.microsoft.com/office/drawing/2014/main" id="{86483A18-12EA-217B-7114-F87D815391D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0" name="Ovál 839">
                        <a:extLst>
                          <a:ext uri="{FF2B5EF4-FFF2-40B4-BE49-F238E27FC236}">
                            <a16:creationId xmlns:a16="http://schemas.microsoft.com/office/drawing/2014/main" id="{FDA2B1EF-F81F-7128-F1A7-2E1F01ACB92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1" name="Ovál 840">
                        <a:extLst>
                          <a:ext uri="{FF2B5EF4-FFF2-40B4-BE49-F238E27FC236}">
                            <a16:creationId xmlns:a16="http://schemas.microsoft.com/office/drawing/2014/main" id="{D67B1D39-0C90-947B-1F85-DB7DA2DD6F1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42" name="Ovál 841">
                        <a:extLst>
                          <a:ext uri="{FF2B5EF4-FFF2-40B4-BE49-F238E27FC236}">
                            <a16:creationId xmlns:a16="http://schemas.microsoft.com/office/drawing/2014/main" id="{FEBD4765-7267-0BF7-0186-9B6A0F42393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43" name="Ovál 842">
                        <a:extLst>
                          <a:ext uri="{FF2B5EF4-FFF2-40B4-BE49-F238E27FC236}">
                            <a16:creationId xmlns:a16="http://schemas.microsoft.com/office/drawing/2014/main" id="{9973197A-4C4E-F01A-966E-0868D32B12E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44" name="Ovál 843">
                        <a:extLst>
                          <a:ext uri="{FF2B5EF4-FFF2-40B4-BE49-F238E27FC236}">
                            <a16:creationId xmlns:a16="http://schemas.microsoft.com/office/drawing/2014/main" id="{D275DA25-8DC4-E5A5-FF7E-BAABC2B72F1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5" name="Ovál 844">
                        <a:extLst>
                          <a:ext uri="{FF2B5EF4-FFF2-40B4-BE49-F238E27FC236}">
                            <a16:creationId xmlns:a16="http://schemas.microsoft.com/office/drawing/2014/main" id="{AFDD7BFB-2CFE-3293-5E51-628992B7FE6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6" name="Ovál 845">
                        <a:extLst>
                          <a:ext uri="{FF2B5EF4-FFF2-40B4-BE49-F238E27FC236}">
                            <a16:creationId xmlns:a16="http://schemas.microsoft.com/office/drawing/2014/main" id="{52DD5B3E-6011-3955-442A-7E5D8DDBB85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7" name="Ovál 846">
                        <a:extLst>
                          <a:ext uri="{FF2B5EF4-FFF2-40B4-BE49-F238E27FC236}">
                            <a16:creationId xmlns:a16="http://schemas.microsoft.com/office/drawing/2014/main" id="{7EF993AF-F30F-B68D-DE45-E638BEFDEF3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8" name="Ovál 847">
                        <a:extLst>
                          <a:ext uri="{FF2B5EF4-FFF2-40B4-BE49-F238E27FC236}">
                            <a16:creationId xmlns:a16="http://schemas.microsoft.com/office/drawing/2014/main" id="{C6DB1501-E32D-36CA-86FC-FAD5C7923C19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9" name="Ovál 848">
                        <a:extLst>
                          <a:ext uri="{FF2B5EF4-FFF2-40B4-BE49-F238E27FC236}">
                            <a16:creationId xmlns:a16="http://schemas.microsoft.com/office/drawing/2014/main" id="{0D3755BA-088B-9F5A-0C8D-B28DD2B53972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50" name="Ovál 849">
                        <a:extLst>
                          <a:ext uri="{FF2B5EF4-FFF2-40B4-BE49-F238E27FC236}">
                            <a16:creationId xmlns:a16="http://schemas.microsoft.com/office/drawing/2014/main" id="{036B16F0-6B95-97CB-4008-5D3FC718F9B3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51" name="Ovál 850">
                        <a:extLst>
                          <a:ext uri="{FF2B5EF4-FFF2-40B4-BE49-F238E27FC236}">
                            <a16:creationId xmlns:a16="http://schemas.microsoft.com/office/drawing/2014/main" id="{81DD04FE-D338-6AEE-8302-F04C03EC59AB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52" name="Ovál 851">
                        <a:extLst>
                          <a:ext uri="{FF2B5EF4-FFF2-40B4-BE49-F238E27FC236}">
                            <a16:creationId xmlns:a16="http://schemas.microsoft.com/office/drawing/2014/main" id="{B4EC904D-F13E-974A-079D-F2AA8BA3E9B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808" name="Skupina 807">
                    <a:extLst>
                      <a:ext uri="{FF2B5EF4-FFF2-40B4-BE49-F238E27FC236}">
                        <a16:creationId xmlns:a16="http://schemas.microsoft.com/office/drawing/2014/main" id="{576B3A5A-9E92-F96D-6705-5154D093DA6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809" name="Přímá spojnice 808">
                      <a:extLst>
                        <a:ext uri="{FF2B5EF4-FFF2-40B4-BE49-F238E27FC236}">
                          <a16:creationId xmlns:a16="http://schemas.microsoft.com/office/drawing/2014/main" id="{BAC08B7C-06D5-0862-A71B-6C11984A4C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0" name="Přímá spojnice 809">
                      <a:extLst>
                        <a:ext uri="{FF2B5EF4-FFF2-40B4-BE49-F238E27FC236}">
                          <a16:creationId xmlns:a16="http://schemas.microsoft.com/office/drawing/2014/main" id="{88B9F565-C5E9-E02B-7047-62E13044843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Přímá spojnice 810">
                      <a:extLst>
                        <a:ext uri="{FF2B5EF4-FFF2-40B4-BE49-F238E27FC236}">
                          <a16:creationId xmlns:a16="http://schemas.microsoft.com/office/drawing/2014/main" id="{115CB770-1605-00A4-CD86-CDFB15EF18A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2" name="Přímá spojnice 811">
                      <a:extLst>
                        <a:ext uri="{FF2B5EF4-FFF2-40B4-BE49-F238E27FC236}">
                          <a16:creationId xmlns:a16="http://schemas.microsoft.com/office/drawing/2014/main" id="{BFBD633E-CA78-A16A-FE0B-A02E1D6DC85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Přímá spojnice 812">
                      <a:extLst>
                        <a:ext uri="{FF2B5EF4-FFF2-40B4-BE49-F238E27FC236}">
                          <a16:creationId xmlns:a16="http://schemas.microsoft.com/office/drawing/2014/main" id="{FD51EAF3-F981-ECFD-0BAD-C79AE2A57A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4" name="Přímá spojnice 813">
                      <a:extLst>
                        <a:ext uri="{FF2B5EF4-FFF2-40B4-BE49-F238E27FC236}">
                          <a16:creationId xmlns:a16="http://schemas.microsoft.com/office/drawing/2014/main" id="{251B0E12-C7B8-8FA1-9AAE-5F4E808C598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15" name="Skupina 814">
                      <a:extLst>
                        <a:ext uri="{FF2B5EF4-FFF2-40B4-BE49-F238E27FC236}">
                          <a16:creationId xmlns:a16="http://schemas.microsoft.com/office/drawing/2014/main" id="{6BBCCB9A-42B8-5F64-FC9B-04DFAFD9B8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816" name="Ovál 815">
                        <a:extLst>
                          <a:ext uri="{FF2B5EF4-FFF2-40B4-BE49-F238E27FC236}">
                            <a16:creationId xmlns:a16="http://schemas.microsoft.com/office/drawing/2014/main" id="{3840EDE4-B443-574D-EE05-04DA69F4C6AE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17" name="Ovál 816">
                        <a:extLst>
                          <a:ext uri="{FF2B5EF4-FFF2-40B4-BE49-F238E27FC236}">
                            <a16:creationId xmlns:a16="http://schemas.microsoft.com/office/drawing/2014/main" id="{C720E5A7-53D2-0CD0-7D37-309AD0E802D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18" name="Ovál 817">
                        <a:extLst>
                          <a:ext uri="{FF2B5EF4-FFF2-40B4-BE49-F238E27FC236}">
                            <a16:creationId xmlns:a16="http://schemas.microsoft.com/office/drawing/2014/main" id="{4A3EF3DF-8501-FECD-773E-4929D5597AB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19" name="Ovál 818">
                        <a:extLst>
                          <a:ext uri="{FF2B5EF4-FFF2-40B4-BE49-F238E27FC236}">
                            <a16:creationId xmlns:a16="http://schemas.microsoft.com/office/drawing/2014/main" id="{B5AB866F-75D5-563F-3396-35D3F34AD48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20" name="Ovál 819">
                        <a:extLst>
                          <a:ext uri="{FF2B5EF4-FFF2-40B4-BE49-F238E27FC236}">
                            <a16:creationId xmlns:a16="http://schemas.microsoft.com/office/drawing/2014/main" id="{FE59B89A-E41D-BED9-A617-2F744FD8A42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21" name="Ovál 820">
                        <a:extLst>
                          <a:ext uri="{FF2B5EF4-FFF2-40B4-BE49-F238E27FC236}">
                            <a16:creationId xmlns:a16="http://schemas.microsoft.com/office/drawing/2014/main" id="{A62673E4-412F-550E-2791-7E8FE3B4AF0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22" name="Ovál 821">
                        <a:extLst>
                          <a:ext uri="{FF2B5EF4-FFF2-40B4-BE49-F238E27FC236}">
                            <a16:creationId xmlns:a16="http://schemas.microsoft.com/office/drawing/2014/main" id="{048EDDEC-8AA1-5D53-3D09-DEB6F93C5D6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3" name="Ovál 822">
                        <a:extLst>
                          <a:ext uri="{FF2B5EF4-FFF2-40B4-BE49-F238E27FC236}">
                            <a16:creationId xmlns:a16="http://schemas.microsoft.com/office/drawing/2014/main" id="{C596E348-D772-82A9-248A-ADC2EBB974D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4" name="Ovál 823">
                        <a:extLst>
                          <a:ext uri="{FF2B5EF4-FFF2-40B4-BE49-F238E27FC236}">
                            <a16:creationId xmlns:a16="http://schemas.microsoft.com/office/drawing/2014/main" id="{3836198B-98AB-13F9-2E74-BEA52BB91BF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5" name="Ovál 824">
                        <a:extLst>
                          <a:ext uri="{FF2B5EF4-FFF2-40B4-BE49-F238E27FC236}">
                            <a16:creationId xmlns:a16="http://schemas.microsoft.com/office/drawing/2014/main" id="{6CD8DFBB-521F-3027-54D5-5E398635C00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6" name="Ovál 825">
                        <a:extLst>
                          <a:ext uri="{FF2B5EF4-FFF2-40B4-BE49-F238E27FC236}">
                            <a16:creationId xmlns:a16="http://schemas.microsoft.com/office/drawing/2014/main" id="{6FA3430F-C8FA-8FBD-61B7-E271B238CE2D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7" name="Ovál 826">
                        <a:extLst>
                          <a:ext uri="{FF2B5EF4-FFF2-40B4-BE49-F238E27FC236}">
                            <a16:creationId xmlns:a16="http://schemas.microsoft.com/office/drawing/2014/main" id="{4C270972-7C37-3452-4522-D192C86A38C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8" name="Ovál 827">
                        <a:extLst>
                          <a:ext uri="{FF2B5EF4-FFF2-40B4-BE49-F238E27FC236}">
                            <a16:creationId xmlns:a16="http://schemas.microsoft.com/office/drawing/2014/main" id="{5BE4782C-AC4E-5092-C1AE-29C9D4E06282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9" name="Ovál 828">
                        <a:extLst>
                          <a:ext uri="{FF2B5EF4-FFF2-40B4-BE49-F238E27FC236}">
                            <a16:creationId xmlns:a16="http://schemas.microsoft.com/office/drawing/2014/main" id="{14B1420A-916D-4D01-13C3-44AA1E09ACCC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30" name="Ovál 829">
                        <a:extLst>
                          <a:ext uri="{FF2B5EF4-FFF2-40B4-BE49-F238E27FC236}">
                            <a16:creationId xmlns:a16="http://schemas.microsoft.com/office/drawing/2014/main" id="{FF33FBAC-BF36-F878-7E37-A1BCC50481F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663" name="Skupina 662">
                  <a:extLst>
                    <a:ext uri="{FF2B5EF4-FFF2-40B4-BE49-F238E27FC236}">
                      <a16:creationId xmlns:a16="http://schemas.microsoft.com/office/drawing/2014/main" id="{873CA99C-1019-08F1-A63B-4189A456173D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761" name="Skupina 760">
                    <a:extLst>
                      <a:ext uri="{FF2B5EF4-FFF2-40B4-BE49-F238E27FC236}">
                        <a16:creationId xmlns:a16="http://schemas.microsoft.com/office/drawing/2014/main" id="{F0C211FC-AAC8-3FFC-504B-1B222FAD1D97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85" name="Přímá spojnice 784">
                      <a:extLst>
                        <a:ext uri="{FF2B5EF4-FFF2-40B4-BE49-F238E27FC236}">
                          <a16:creationId xmlns:a16="http://schemas.microsoft.com/office/drawing/2014/main" id="{3239C2F1-B9BD-75D3-DFB2-7D3987562EB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6" name="Přímá spojnice 785">
                      <a:extLst>
                        <a:ext uri="{FF2B5EF4-FFF2-40B4-BE49-F238E27FC236}">
                          <a16:creationId xmlns:a16="http://schemas.microsoft.com/office/drawing/2014/main" id="{79199170-F76C-E98F-B342-748FDF7031B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Přímá spojnice 786">
                      <a:extLst>
                        <a:ext uri="{FF2B5EF4-FFF2-40B4-BE49-F238E27FC236}">
                          <a16:creationId xmlns:a16="http://schemas.microsoft.com/office/drawing/2014/main" id="{DAD30884-759E-7E23-23F9-8E439D88BB5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8" name="Přímá spojnice 787">
                      <a:extLst>
                        <a:ext uri="{FF2B5EF4-FFF2-40B4-BE49-F238E27FC236}">
                          <a16:creationId xmlns:a16="http://schemas.microsoft.com/office/drawing/2014/main" id="{4FE02618-1319-87B8-E8B6-A91A3D800DC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9" name="Přímá spojnice 788">
                      <a:extLst>
                        <a:ext uri="{FF2B5EF4-FFF2-40B4-BE49-F238E27FC236}">
                          <a16:creationId xmlns:a16="http://schemas.microsoft.com/office/drawing/2014/main" id="{E1B6CD61-C996-7BD7-B3E3-B2574C46B7D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0" name="Přímá spojnice 789">
                      <a:extLst>
                        <a:ext uri="{FF2B5EF4-FFF2-40B4-BE49-F238E27FC236}">
                          <a16:creationId xmlns:a16="http://schemas.microsoft.com/office/drawing/2014/main" id="{5161A6FE-4409-0204-6D01-BE6F3125248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91" name="Skupina 790">
                      <a:extLst>
                        <a:ext uri="{FF2B5EF4-FFF2-40B4-BE49-F238E27FC236}">
                          <a16:creationId xmlns:a16="http://schemas.microsoft.com/office/drawing/2014/main" id="{A18BEC09-1B38-7A72-C4C1-28FB1FB0E3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92" name="Ovál 791">
                        <a:extLst>
                          <a:ext uri="{FF2B5EF4-FFF2-40B4-BE49-F238E27FC236}">
                            <a16:creationId xmlns:a16="http://schemas.microsoft.com/office/drawing/2014/main" id="{0E0CB7FD-1E40-CB8F-0F39-D3E4F9C2B013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93" name="Ovál 792">
                        <a:extLst>
                          <a:ext uri="{FF2B5EF4-FFF2-40B4-BE49-F238E27FC236}">
                            <a16:creationId xmlns:a16="http://schemas.microsoft.com/office/drawing/2014/main" id="{D10EC7FA-F6BE-842E-D887-287111C9645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94" name="Ovál 793">
                        <a:extLst>
                          <a:ext uri="{FF2B5EF4-FFF2-40B4-BE49-F238E27FC236}">
                            <a16:creationId xmlns:a16="http://schemas.microsoft.com/office/drawing/2014/main" id="{F985658E-9399-ABDC-CA25-0BBD0AD0583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95" name="Ovál 794">
                        <a:extLst>
                          <a:ext uri="{FF2B5EF4-FFF2-40B4-BE49-F238E27FC236}">
                            <a16:creationId xmlns:a16="http://schemas.microsoft.com/office/drawing/2014/main" id="{58525BAC-FE30-7511-C528-BF217D41712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96" name="Ovál 795">
                        <a:extLst>
                          <a:ext uri="{FF2B5EF4-FFF2-40B4-BE49-F238E27FC236}">
                            <a16:creationId xmlns:a16="http://schemas.microsoft.com/office/drawing/2014/main" id="{95A7B6D6-3878-CCD9-BC39-202535F6783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97" name="Ovál 796">
                        <a:extLst>
                          <a:ext uri="{FF2B5EF4-FFF2-40B4-BE49-F238E27FC236}">
                            <a16:creationId xmlns:a16="http://schemas.microsoft.com/office/drawing/2014/main" id="{26ACCB71-E9AB-434C-1F2A-EB1E631AA4F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98" name="Ovál 797">
                        <a:extLst>
                          <a:ext uri="{FF2B5EF4-FFF2-40B4-BE49-F238E27FC236}">
                            <a16:creationId xmlns:a16="http://schemas.microsoft.com/office/drawing/2014/main" id="{A239EC46-C345-2AA3-E8D4-384A9F3FE1C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99" name="Ovál 798">
                        <a:extLst>
                          <a:ext uri="{FF2B5EF4-FFF2-40B4-BE49-F238E27FC236}">
                            <a16:creationId xmlns:a16="http://schemas.microsoft.com/office/drawing/2014/main" id="{0EA53C0F-9293-0B75-3E70-BD16B7E9991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0" name="Ovál 799">
                        <a:extLst>
                          <a:ext uri="{FF2B5EF4-FFF2-40B4-BE49-F238E27FC236}">
                            <a16:creationId xmlns:a16="http://schemas.microsoft.com/office/drawing/2014/main" id="{AA753C1D-1362-836A-6FE8-6C1560C05AC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1" name="Ovál 800">
                        <a:extLst>
                          <a:ext uri="{FF2B5EF4-FFF2-40B4-BE49-F238E27FC236}">
                            <a16:creationId xmlns:a16="http://schemas.microsoft.com/office/drawing/2014/main" id="{0658AF8B-BF16-7473-43F6-8431231A179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2" name="Ovál 801">
                        <a:extLst>
                          <a:ext uri="{FF2B5EF4-FFF2-40B4-BE49-F238E27FC236}">
                            <a16:creationId xmlns:a16="http://schemas.microsoft.com/office/drawing/2014/main" id="{89401E04-09C6-B795-8A54-52884A9C59B5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3" name="Ovál 802">
                        <a:extLst>
                          <a:ext uri="{FF2B5EF4-FFF2-40B4-BE49-F238E27FC236}">
                            <a16:creationId xmlns:a16="http://schemas.microsoft.com/office/drawing/2014/main" id="{C78AF01D-23E5-AC51-B788-7E6BDE9DCFD3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4" name="Ovál 803">
                        <a:extLst>
                          <a:ext uri="{FF2B5EF4-FFF2-40B4-BE49-F238E27FC236}">
                            <a16:creationId xmlns:a16="http://schemas.microsoft.com/office/drawing/2014/main" id="{AD8113AA-977B-C153-4533-8EDD4571C30D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5" name="Ovál 804">
                        <a:extLst>
                          <a:ext uri="{FF2B5EF4-FFF2-40B4-BE49-F238E27FC236}">
                            <a16:creationId xmlns:a16="http://schemas.microsoft.com/office/drawing/2014/main" id="{455F1856-ABAE-8833-2AD4-4C1FD8CE9FA9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06" name="Ovál 805">
                        <a:extLst>
                          <a:ext uri="{FF2B5EF4-FFF2-40B4-BE49-F238E27FC236}">
                            <a16:creationId xmlns:a16="http://schemas.microsoft.com/office/drawing/2014/main" id="{E0E307F2-78F0-99CA-55E0-F564CEE2209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762" name="Skupina 761">
                    <a:extLst>
                      <a:ext uri="{FF2B5EF4-FFF2-40B4-BE49-F238E27FC236}">
                        <a16:creationId xmlns:a16="http://schemas.microsoft.com/office/drawing/2014/main" id="{6F9BA12F-B534-F796-3E5F-1F7E594912B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63" name="Přímá spojnice 762">
                      <a:extLst>
                        <a:ext uri="{FF2B5EF4-FFF2-40B4-BE49-F238E27FC236}">
                          <a16:creationId xmlns:a16="http://schemas.microsoft.com/office/drawing/2014/main" id="{D232E70D-2A17-30B2-3F24-D6FFC247248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Přímá spojnice 763">
                      <a:extLst>
                        <a:ext uri="{FF2B5EF4-FFF2-40B4-BE49-F238E27FC236}">
                          <a16:creationId xmlns:a16="http://schemas.microsoft.com/office/drawing/2014/main" id="{16DE57C2-256D-A056-FB87-B6C3BE350B0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Přímá spojnice 764">
                      <a:extLst>
                        <a:ext uri="{FF2B5EF4-FFF2-40B4-BE49-F238E27FC236}">
                          <a16:creationId xmlns:a16="http://schemas.microsoft.com/office/drawing/2014/main" id="{90DB7ECD-EF74-C3A7-E36A-A33CBE46016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Přímá spojnice 765">
                      <a:extLst>
                        <a:ext uri="{FF2B5EF4-FFF2-40B4-BE49-F238E27FC236}">
                          <a16:creationId xmlns:a16="http://schemas.microsoft.com/office/drawing/2014/main" id="{7AFD611B-2AF2-54D8-6708-5EEF610A0F9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Přímá spojnice 766">
                      <a:extLst>
                        <a:ext uri="{FF2B5EF4-FFF2-40B4-BE49-F238E27FC236}">
                          <a16:creationId xmlns:a16="http://schemas.microsoft.com/office/drawing/2014/main" id="{A6E870F2-80E8-2CAE-8818-62B4351C6A1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Přímá spojnice 767">
                      <a:extLst>
                        <a:ext uri="{FF2B5EF4-FFF2-40B4-BE49-F238E27FC236}">
                          <a16:creationId xmlns:a16="http://schemas.microsoft.com/office/drawing/2014/main" id="{74CCE00F-21E5-143A-68D6-6C2EA9B97E4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69" name="Skupina 768">
                      <a:extLst>
                        <a:ext uri="{FF2B5EF4-FFF2-40B4-BE49-F238E27FC236}">
                          <a16:creationId xmlns:a16="http://schemas.microsoft.com/office/drawing/2014/main" id="{1C1E09F5-B068-884B-B5A2-0A3ADF69FB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70" name="Ovál 769">
                        <a:extLst>
                          <a:ext uri="{FF2B5EF4-FFF2-40B4-BE49-F238E27FC236}">
                            <a16:creationId xmlns:a16="http://schemas.microsoft.com/office/drawing/2014/main" id="{9CF45196-8783-21CB-A99E-03326038C71F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1" name="Ovál 770">
                        <a:extLst>
                          <a:ext uri="{FF2B5EF4-FFF2-40B4-BE49-F238E27FC236}">
                            <a16:creationId xmlns:a16="http://schemas.microsoft.com/office/drawing/2014/main" id="{5F55E4EB-900D-D8E6-81B6-16884E8FE7B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2" name="Ovál 771">
                        <a:extLst>
                          <a:ext uri="{FF2B5EF4-FFF2-40B4-BE49-F238E27FC236}">
                            <a16:creationId xmlns:a16="http://schemas.microsoft.com/office/drawing/2014/main" id="{24B8411E-9536-B688-97FF-16D82B7F70E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3" name="Ovál 772">
                        <a:extLst>
                          <a:ext uri="{FF2B5EF4-FFF2-40B4-BE49-F238E27FC236}">
                            <a16:creationId xmlns:a16="http://schemas.microsoft.com/office/drawing/2014/main" id="{072463AD-E36F-29E8-2643-994A48951F9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74" name="Ovál 773">
                        <a:extLst>
                          <a:ext uri="{FF2B5EF4-FFF2-40B4-BE49-F238E27FC236}">
                            <a16:creationId xmlns:a16="http://schemas.microsoft.com/office/drawing/2014/main" id="{CF86A204-72F1-8F14-FBD3-4F61C5B2803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75" name="Ovál 774">
                        <a:extLst>
                          <a:ext uri="{FF2B5EF4-FFF2-40B4-BE49-F238E27FC236}">
                            <a16:creationId xmlns:a16="http://schemas.microsoft.com/office/drawing/2014/main" id="{D153BDF7-7639-18C3-0F91-EB2217C7538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76" name="Ovál 775">
                        <a:extLst>
                          <a:ext uri="{FF2B5EF4-FFF2-40B4-BE49-F238E27FC236}">
                            <a16:creationId xmlns:a16="http://schemas.microsoft.com/office/drawing/2014/main" id="{B95E6BBF-7CEE-110D-0919-B32747F4247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7" name="Ovál 776">
                        <a:extLst>
                          <a:ext uri="{FF2B5EF4-FFF2-40B4-BE49-F238E27FC236}">
                            <a16:creationId xmlns:a16="http://schemas.microsoft.com/office/drawing/2014/main" id="{484396E0-ECB9-5B94-2030-B62639F78DE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8" name="Ovál 777">
                        <a:extLst>
                          <a:ext uri="{FF2B5EF4-FFF2-40B4-BE49-F238E27FC236}">
                            <a16:creationId xmlns:a16="http://schemas.microsoft.com/office/drawing/2014/main" id="{FA231E70-89B9-AC0E-A379-01DDF9197A1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9" name="Ovál 778">
                        <a:extLst>
                          <a:ext uri="{FF2B5EF4-FFF2-40B4-BE49-F238E27FC236}">
                            <a16:creationId xmlns:a16="http://schemas.microsoft.com/office/drawing/2014/main" id="{4C859E04-84E1-C8EE-F37B-73A71E46609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80" name="Ovál 779">
                        <a:extLst>
                          <a:ext uri="{FF2B5EF4-FFF2-40B4-BE49-F238E27FC236}">
                            <a16:creationId xmlns:a16="http://schemas.microsoft.com/office/drawing/2014/main" id="{BFC1BAB0-4B34-C6E2-5D54-DFDB01731CEF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81" name="Ovál 780">
                        <a:extLst>
                          <a:ext uri="{FF2B5EF4-FFF2-40B4-BE49-F238E27FC236}">
                            <a16:creationId xmlns:a16="http://schemas.microsoft.com/office/drawing/2014/main" id="{F435666A-D6B7-43BB-0DE5-A8731BB301B2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82" name="Ovál 781">
                        <a:extLst>
                          <a:ext uri="{FF2B5EF4-FFF2-40B4-BE49-F238E27FC236}">
                            <a16:creationId xmlns:a16="http://schemas.microsoft.com/office/drawing/2014/main" id="{9BC8FCE7-0282-FFEE-779B-3BDD8971CA00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83" name="Ovál 782">
                        <a:extLst>
                          <a:ext uri="{FF2B5EF4-FFF2-40B4-BE49-F238E27FC236}">
                            <a16:creationId xmlns:a16="http://schemas.microsoft.com/office/drawing/2014/main" id="{E00333F0-081C-4A08-76C2-C38C5E4D6E81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84" name="Ovál 783">
                        <a:extLst>
                          <a:ext uri="{FF2B5EF4-FFF2-40B4-BE49-F238E27FC236}">
                            <a16:creationId xmlns:a16="http://schemas.microsoft.com/office/drawing/2014/main" id="{CE884F02-53D1-8F75-5D05-0900CCD0AD2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664" name="Skupina 663">
                  <a:extLst>
                    <a:ext uri="{FF2B5EF4-FFF2-40B4-BE49-F238E27FC236}">
                      <a16:creationId xmlns:a16="http://schemas.microsoft.com/office/drawing/2014/main" id="{A5BCBD4A-AA14-C0D1-C1CD-8A4E7F86DA68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715" name="Skupina 714">
                    <a:extLst>
                      <a:ext uri="{FF2B5EF4-FFF2-40B4-BE49-F238E27FC236}">
                        <a16:creationId xmlns:a16="http://schemas.microsoft.com/office/drawing/2014/main" id="{1DBDEBB9-B40F-C663-AD4E-F014DE636C68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39" name="Přímá spojnice 738">
                      <a:extLst>
                        <a:ext uri="{FF2B5EF4-FFF2-40B4-BE49-F238E27FC236}">
                          <a16:creationId xmlns:a16="http://schemas.microsoft.com/office/drawing/2014/main" id="{AC75E118-16FD-F45E-DDE9-D13C9A08C54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Přímá spojnice 739">
                      <a:extLst>
                        <a:ext uri="{FF2B5EF4-FFF2-40B4-BE49-F238E27FC236}">
                          <a16:creationId xmlns:a16="http://schemas.microsoft.com/office/drawing/2014/main" id="{18D91710-7EE5-DE6C-9BF5-B2A7C49B967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1" name="Přímá spojnice 740">
                      <a:extLst>
                        <a:ext uri="{FF2B5EF4-FFF2-40B4-BE49-F238E27FC236}">
                          <a16:creationId xmlns:a16="http://schemas.microsoft.com/office/drawing/2014/main" id="{AE7DDDDE-9924-82EA-DFD0-E5CB67BA83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Přímá spojnice 741">
                      <a:extLst>
                        <a:ext uri="{FF2B5EF4-FFF2-40B4-BE49-F238E27FC236}">
                          <a16:creationId xmlns:a16="http://schemas.microsoft.com/office/drawing/2014/main" id="{78AC1C19-EC4C-7190-0215-ADCF867A822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3" name="Přímá spojnice 742">
                      <a:extLst>
                        <a:ext uri="{FF2B5EF4-FFF2-40B4-BE49-F238E27FC236}">
                          <a16:creationId xmlns:a16="http://schemas.microsoft.com/office/drawing/2014/main" id="{2810634B-0F6A-D5B9-CC08-E23FD08DB7D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Přímá spojnice 743">
                      <a:extLst>
                        <a:ext uri="{FF2B5EF4-FFF2-40B4-BE49-F238E27FC236}">
                          <a16:creationId xmlns:a16="http://schemas.microsoft.com/office/drawing/2014/main" id="{83C24A41-DAE1-2951-120D-9757FD03AC1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5" name="Skupina 744">
                      <a:extLst>
                        <a:ext uri="{FF2B5EF4-FFF2-40B4-BE49-F238E27FC236}">
                          <a16:creationId xmlns:a16="http://schemas.microsoft.com/office/drawing/2014/main" id="{65BD0288-4C5F-62A5-C2AF-7F1486F393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46" name="Ovál 745">
                        <a:extLst>
                          <a:ext uri="{FF2B5EF4-FFF2-40B4-BE49-F238E27FC236}">
                            <a16:creationId xmlns:a16="http://schemas.microsoft.com/office/drawing/2014/main" id="{05426617-FF48-BBB4-80C2-7AA50E82FA64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47" name="Ovál 746">
                        <a:extLst>
                          <a:ext uri="{FF2B5EF4-FFF2-40B4-BE49-F238E27FC236}">
                            <a16:creationId xmlns:a16="http://schemas.microsoft.com/office/drawing/2014/main" id="{C47BDF0E-7A28-EDA0-AD01-A5082DE8E10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48" name="Ovál 747">
                        <a:extLst>
                          <a:ext uri="{FF2B5EF4-FFF2-40B4-BE49-F238E27FC236}">
                            <a16:creationId xmlns:a16="http://schemas.microsoft.com/office/drawing/2014/main" id="{4BDB1737-19DC-2022-E84E-29F5EC51E3C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49" name="Ovál 748">
                        <a:extLst>
                          <a:ext uri="{FF2B5EF4-FFF2-40B4-BE49-F238E27FC236}">
                            <a16:creationId xmlns:a16="http://schemas.microsoft.com/office/drawing/2014/main" id="{C2366DC6-9E30-4C23-0E9D-1A8B46BC931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50" name="Ovál 749">
                        <a:extLst>
                          <a:ext uri="{FF2B5EF4-FFF2-40B4-BE49-F238E27FC236}">
                            <a16:creationId xmlns:a16="http://schemas.microsoft.com/office/drawing/2014/main" id="{FCB44BDA-BA9A-98C6-8193-3051B4151B8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51" name="Ovál 750">
                        <a:extLst>
                          <a:ext uri="{FF2B5EF4-FFF2-40B4-BE49-F238E27FC236}">
                            <a16:creationId xmlns:a16="http://schemas.microsoft.com/office/drawing/2014/main" id="{28C15DE8-A676-1298-B49B-885CC325F76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52" name="Ovál 751">
                        <a:extLst>
                          <a:ext uri="{FF2B5EF4-FFF2-40B4-BE49-F238E27FC236}">
                            <a16:creationId xmlns:a16="http://schemas.microsoft.com/office/drawing/2014/main" id="{333A0714-7257-5A63-ADE2-05AFF39D6EA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3" name="Ovál 752">
                        <a:extLst>
                          <a:ext uri="{FF2B5EF4-FFF2-40B4-BE49-F238E27FC236}">
                            <a16:creationId xmlns:a16="http://schemas.microsoft.com/office/drawing/2014/main" id="{12FB3B3C-4D50-AEB7-D90B-3FEAE1C3C69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4" name="Ovál 753">
                        <a:extLst>
                          <a:ext uri="{FF2B5EF4-FFF2-40B4-BE49-F238E27FC236}">
                            <a16:creationId xmlns:a16="http://schemas.microsoft.com/office/drawing/2014/main" id="{DFD26194-56CF-7443-B1C9-C4FD4DA2373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5" name="Ovál 754">
                        <a:extLst>
                          <a:ext uri="{FF2B5EF4-FFF2-40B4-BE49-F238E27FC236}">
                            <a16:creationId xmlns:a16="http://schemas.microsoft.com/office/drawing/2014/main" id="{70A8A7DE-1113-76A0-A3F3-E4957E167FA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6" name="Ovál 755">
                        <a:extLst>
                          <a:ext uri="{FF2B5EF4-FFF2-40B4-BE49-F238E27FC236}">
                            <a16:creationId xmlns:a16="http://schemas.microsoft.com/office/drawing/2014/main" id="{EBC8DE09-1413-2183-7DAB-203FA109A467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7" name="Ovál 756">
                        <a:extLst>
                          <a:ext uri="{FF2B5EF4-FFF2-40B4-BE49-F238E27FC236}">
                            <a16:creationId xmlns:a16="http://schemas.microsoft.com/office/drawing/2014/main" id="{E665B7B1-2474-0493-5476-FEAA1B6AF5EA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8" name="Ovál 757">
                        <a:extLst>
                          <a:ext uri="{FF2B5EF4-FFF2-40B4-BE49-F238E27FC236}">
                            <a16:creationId xmlns:a16="http://schemas.microsoft.com/office/drawing/2014/main" id="{2E9EC860-BBC7-3520-3809-E954B4138B95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59" name="Ovál 758">
                        <a:extLst>
                          <a:ext uri="{FF2B5EF4-FFF2-40B4-BE49-F238E27FC236}">
                            <a16:creationId xmlns:a16="http://schemas.microsoft.com/office/drawing/2014/main" id="{2A2B63B5-C9A8-5A54-A75A-EFB5F9C760D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60" name="Ovál 759">
                        <a:extLst>
                          <a:ext uri="{FF2B5EF4-FFF2-40B4-BE49-F238E27FC236}">
                            <a16:creationId xmlns:a16="http://schemas.microsoft.com/office/drawing/2014/main" id="{9C507E4F-FBD2-51D5-EE71-3C00275FCA3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716" name="Skupina 715">
                    <a:extLst>
                      <a:ext uri="{FF2B5EF4-FFF2-40B4-BE49-F238E27FC236}">
                        <a16:creationId xmlns:a16="http://schemas.microsoft.com/office/drawing/2014/main" id="{2AF068BF-951E-5A74-A0BD-ED2F156518E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717" name="Přímá spojnice 716">
                      <a:extLst>
                        <a:ext uri="{FF2B5EF4-FFF2-40B4-BE49-F238E27FC236}">
                          <a16:creationId xmlns:a16="http://schemas.microsoft.com/office/drawing/2014/main" id="{F477AAB5-57DB-24EA-025B-33CB39AA9C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Přímá spojnice 717">
                      <a:extLst>
                        <a:ext uri="{FF2B5EF4-FFF2-40B4-BE49-F238E27FC236}">
                          <a16:creationId xmlns:a16="http://schemas.microsoft.com/office/drawing/2014/main" id="{098195BA-DC32-4CBA-CBA7-5A8050E84D3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9" name="Přímá spojnice 718">
                      <a:extLst>
                        <a:ext uri="{FF2B5EF4-FFF2-40B4-BE49-F238E27FC236}">
                          <a16:creationId xmlns:a16="http://schemas.microsoft.com/office/drawing/2014/main" id="{E57D677C-3A6E-DD92-794B-1C382F8E1BA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Přímá spojnice 719">
                      <a:extLst>
                        <a:ext uri="{FF2B5EF4-FFF2-40B4-BE49-F238E27FC236}">
                          <a16:creationId xmlns:a16="http://schemas.microsoft.com/office/drawing/2014/main" id="{C70DD088-23F7-2152-EADC-B418E11AE5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1" name="Přímá spojnice 720">
                      <a:extLst>
                        <a:ext uri="{FF2B5EF4-FFF2-40B4-BE49-F238E27FC236}">
                          <a16:creationId xmlns:a16="http://schemas.microsoft.com/office/drawing/2014/main" id="{1925CDE0-658E-A618-14FB-D4D47B5ACE5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Přímá spojnice 721">
                      <a:extLst>
                        <a:ext uri="{FF2B5EF4-FFF2-40B4-BE49-F238E27FC236}">
                          <a16:creationId xmlns:a16="http://schemas.microsoft.com/office/drawing/2014/main" id="{3F645631-AAC8-0AE5-E0CC-A6958E202F2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23" name="Skupina 722">
                      <a:extLst>
                        <a:ext uri="{FF2B5EF4-FFF2-40B4-BE49-F238E27FC236}">
                          <a16:creationId xmlns:a16="http://schemas.microsoft.com/office/drawing/2014/main" id="{29FBB31C-75BE-225B-9068-EBC68775B2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24" name="Ovál 723">
                        <a:extLst>
                          <a:ext uri="{FF2B5EF4-FFF2-40B4-BE49-F238E27FC236}">
                            <a16:creationId xmlns:a16="http://schemas.microsoft.com/office/drawing/2014/main" id="{ADBCDA95-1CCC-8286-5D40-D5DEB3F5EE62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25" name="Ovál 724">
                        <a:extLst>
                          <a:ext uri="{FF2B5EF4-FFF2-40B4-BE49-F238E27FC236}">
                            <a16:creationId xmlns:a16="http://schemas.microsoft.com/office/drawing/2014/main" id="{B453C9C9-A1C3-AD18-FE61-0285A67AD3C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26" name="Ovál 725">
                        <a:extLst>
                          <a:ext uri="{FF2B5EF4-FFF2-40B4-BE49-F238E27FC236}">
                            <a16:creationId xmlns:a16="http://schemas.microsoft.com/office/drawing/2014/main" id="{BE960F26-3E5B-16C2-4397-DFABD6B0CF3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27" name="Ovál 726">
                        <a:extLst>
                          <a:ext uri="{FF2B5EF4-FFF2-40B4-BE49-F238E27FC236}">
                            <a16:creationId xmlns:a16="http://schemas.microsoft.com/office/drawing/2014/main" id="{F41C1D5F-8080-7A6B-B34A-AA51176BC1A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28" name="Ovál 727">
                        <a:extLst>
                          <a:ext uri="{FF2B5EF4-FFF2-40B4-BE49-F238E27FC236}">
                            <a16:creationId xmlns:a16="http://schemas.microsoft.com/office/drawing/2014/main" id="{DA37F3E3-F270-344F-6BAC-9F8B3B670E2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29" name="Ovál 728">
                        <a:extLst>
                          <a:ext uri="{FF2B5EF4-FFF2-40B4-BE49-F238E27FC236}">
                            <a16:creationId xmlns:a16="http://schemas.microsoft.com/office/drawing/2014/main" id="{DF5C5A9F-6AF7-9E88-3478-59DB3B326B1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30" name="Ovál 729">
                        <a:extLst>
                          <a:ext uri="{FF2B5EF4-FFF2-40B4-BE49-F238E27FC236}">
                            <a16:creationId xmlns:a16="http://schemas.microsoft.com/office/drawing/2014/main" id="{F11E00E7-C49F-D800-1203-FC1DFC483BC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1" name="Ovál 730">
                        <a:extLst>
                          <a:ext uri="{FF2B5EF4-FFF2-40B4-BE49-F238E27FC236}">
                            <a16:creationId xmlns:a16="http://schemas.microsoft.com/office/drawing/2014/main" id="{6D5F1BD1-1D87-44BC-FF96-E825C6CEB43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2" name="Ovál 731">
                        <a:extLst>
                          <a:ext uri="{FF2B5EF4-FFF2-40B4-BE49-F238E27FC236}">
                            <a16:creationId xmlns:a16="http://schemas.microsoft.com/office/drawing/2014/main" id="{EAB329D3-3391-3F53-10DC-588F7170A73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3" name="Ovál 732">
                        <a:extLst>
                          <a:ext uri="{FF2B5EF4-FFF2-40B4-BE49-F238E27FC236}">
                            <a16:creationId xmlns:a16="http://schemas.microsoft.com/office/drawing/2014/main" id="{F530BF6E-D2CF-9B48-0F2D-B8D2914F414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4" name="Ovál 733">
                        <a:extLst>
                          <a:ext uri="{FF2B5EF4-FFF2-40B4-BE49-F238E27FC236}">
                            <a16:creationId xmlns:a16="http://schemas.microsoft.com/office/drawing/2014/main" id="{8D91937E-9207-E39D-E8CA-95BDB2655798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5" name="Ovál 734">
                        <a:extLst>
                          <a:ext uri="{FF2B5EF4-FFF2-40B4-BE49-F238E27FC236}">
                            <a16:creationId xmlns:a16="http://schemas.microsoft.com/office/drawing/2014/main" id="{ADE62D93-9C50-DDF8-CDC7-229393D7B3FF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6" name="Ovál 735">
                        <a:extLst>
                          <a:ext uri="{FF2B5EF4-FFF2-40B4-BE49-F238E27FC236}">
                            <a16:creationId xmlns:a16="http://schemas.microsoft.com/office/drawing/2014/main" id="{3C4AB80C-985D-D250-35A3-0F2F37B59472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7" name="Ovál 736">
                        <a:extLst>
                          <a:ext uri="{FF2B5EF4-FFF2-40B4-BE49-F238E27FC236}">
                            <a16:creationId xmlns:a16="http://schemas.microsoft.com/office/drawing/2014/main" id="{C0AEB012-A442-CBA2-AA1C-3D4BBEE0CD09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38" name="Ovál 737">
                        <a:extLst>
                          <a:ext uri="{FF2B5EF4-FFF2-40B4-BE49-F238E27FC236}">
                            <a16:creationId xmlns:a16="http://schemas.microsoft.com/office/drawing/2014/main" id="{BAC600E1-5C3D-73DC-28C1-A3973AE78B3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665" name="Skupina 664">
                  <a:extLst>
                    <a:ext uri="{FF2B5EF4-FFF2-40B4-BE49-F238E27FC236}">
                      <a16:creationId xmlns:a16="http://schemas.microsoft.com/office/drawing/2014/main" id="{EBDC3471-309C-26D6-B759-3C7F5E44055B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669" name="Skupina 668">
                    <a:extLst>
                      <a:ext uri="{FF2B5EF4-FFF2-40B4-BE49-F238E27FC236}">
                        <a16:creationId xmlns:a16="http://schemas.microsoft.com/office/drawing/2014/main" id="{600B0FDB-B289-D1C5-F5EF-08DFE4640EAF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93" name="Přímá spojnice 692">
                      <a:extLst>
                        <a:ext uri="{FF2B5EF4-FFF2-40B4-BE49-F238E27FC236}">
                          <a16:creationId xmlns:a16="http://schemas.microsoft.com/office/drawing/2014/main" id="{EB09034E-2A3B-2546-EE43-6FB98521815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Přímá spojnice 693">
                      <a:extLst>
                        <a:ext uri="{FF2B5EF4-FFF2-40B4-BE49-F238E27FC236}">
                          <a16:creationId xmlns:a16="http://schemas.microsoft.com/office/drawing/2014/main" id="{6485230A-ED37-FDAE-4ACC-C22DD4AEA6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Přímá spojnice 694">
                      <a:extLst>
                        <a:ext uri="{FF2B5EF4-FFF2-40B4-BE49-F238E27FC236}">
                          <a16:creationId xmlns:a16="http://schemas.microsoft.com/office/drawing/2014/main" id="{D0946822-0675-8765-F135-A7A9B83656E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Přímá spojnice 695">
                      <a:extLst>
                        <a:ext uri="{FF2B5EF4-FFF2-40B4-BE49-F238E27FC236}">
                          <a16:creationId xmlns:a16="http://schemas.microsoft.com/office/drawing/2014/main" id="{A694DBB8-72B4-97B5-9E06-EFF4A21C2B2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Přímá spojnice 696">
                      <a:extLst>
                        <a:ext uri="{FF2B5EF4-FFF2-40B4-BE49-F238E27FC236}">
                          <a16:creationId xmlns:a16="http://schemas.microsoft.com/office/drawing/2014/main" id="{A7E27D7F-7974-17F1-7C81-32DE60F25F1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8" name="Přímá spojnice 697">
                      <a:extLst>
                        <a:ext uri="{FF2B5EF4-FFF2-40B4-BE49-F238E27FC236}">
                          <a16:creationId xmlns:a16="http://schemas.microsoft.com/office/drawing/2014/main" id="{538144DF-4BB7-421C-68E5-F35350DF063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9" name="Skupina 698">
                      <a:extLst>
                        <a:ext uri="{FF2B5EF4-FFF2-40B4-BE49-F238E27FC236}">
                          <a16:creationId xmlns:a16="http://schemas.microsoft.com/office/drawing/2014/main" id="{3AD5DB53-3B41-6639-773B-366E767D69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00" name="Ovál 699">
                        <a:extLst>
                          <a:ext uri="{FF2B5EF4-FFF2-40B4-BE49-F238E27FC236}">
                            <a16:creationId xmlns:a16="http://schemas.microsoft.com/office/drawing/2014/main" id="{5B00B766-F39F-9A94-3DAD-4BFFA90EF21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01" name="Ovál 700">
                        <a:extLst>
                          <a:ext uri="{FF2B5EF4-FFF2-40B4-BE49-F238E27FC236}">
                            <a16:creationId xmlns:a16="http://schemas.microsoft.com/office/drawing/2014/main" id="{79C85CFB-ECC4-B40D-6374-6DC9AC09676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02" name="Ovál 701">
                        <a:extLst>
                          <a:ext uri="{FF2B5EF4-FFF2-40B4-BE49-F238E27FC236}">
                            <a16:creationId xmlns:a16="http://schemas.microsoft.com/office/drawing/2014/main" id="{F59F5344-8D79-9D27-76FC-618031C8795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03" name="Ovál 702">
                        <a:extLst>
                          <a:ext uri="{FF2B5EF4-FFF2-40B4-BE49-F238E27FC236}">
                            <a16:creationId xmlns:a16="http://schemas.microsoft.com/office/drawing/2014/main" id="{BD89C773-7455-58EE-3504-18494792E4E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04" name="Ovál 703">
                        <a:extLst>
                          <a:ext uri="{FF2B5EF4-FFF2-40B4-BE49-F238E27FC236}">
                            <a16:creationId xmlns:a16="http://schemas.microsoft.com/office/drawing/2014/main" id="{4322D3FB-CB94-7D55-0BE6-2D98A038A8C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05" name="Ovál 704">
                        <a:extLst>
                          <a:ext uri="{FF2B5EF4-FFF2-40B4-BE49-F238E27FC236}">
                            <a16:creationId xmlns:a16="http://schemas.microsoft.com/office/drawing/2014/main" id="{C9A26A4F-53FB-C0FA-935F-9BE6A046F27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06" name="Ovál 705">
                        <a:extLst>
                          <a:ext uri="{FF2B5EF4-FFF2-40B4-BE49-F238E27FC236}">
                            <a16:creationId xmlns:a16="http://schemas.microsoft.com/office/drawing/2014/main" id="{EE1DD6DF-D93C-B908-0078-5EBBB6A8969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07" name="Ovál 706">
                        <a:extLst>
                          <a:ext uri="{FF2B5EF4-FFF2-40B4-BE49-F238E27FC236}">
                            <a16:creationId xmlns:a16="http://schemas.microsoft.com/office/drawing/2014/main" id="{6E2957D1-45FC-07AE-893B-116AA1C7B1D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08" name="Ovál 707">
                        <a:extLst>
                          <a:ext uri="{FF2B5EF4-FFF2-40B4-BE49-F238E27FC236}">
                            <a16:creationId xmlns:a16="http://schemas.microsoft.com/office/drawing/2014/main" id="{1223343F-A05C-65D2-DC79-D066A56CF9E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09" name="Ovál 708">
                        <a:extLst>
                          <a:ext uri="{FF2B5EF4-FFF2-40B4-BE49-F238E27FC236}">
                            <a16:creationId xmlns:a16="http://schemas.microsoft.com/office/drawing/2014/main" id="{B3CB1F96-DDA0-A46B-6747-1744F854A49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10" name="Ovál 709">
                        <a:extLst>
                          <a:ext uri="{FF2B5EF4-FFF2-40B4-BE49-F238E27FC236}">
                            <a16:creationId xmlns:a16="http://schemas.microsoft.com/office/drawing/2014/main" id="{312252DD-1E0A-76A1-9FFA-963E9B28C3E2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11" name="Ovál 710">
                        <a:extLst>
                          <a:ext uri="{FF2B5EF4-FFF2-40B4-BE49-F238E27FC236}">
                            <a16:creationId xmlns:a16="http://schemas.microsoft.com/office/drawing/2014/main" id="{89E2817E-A0CD-4489-9E90-47A9B3832EE2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12" name="Ovál 711">
                        <a:extLst>
                          <a:ext uri="{FF2B5EF4-FFF2-40B4-BE49-F238E27FC236}">
                            <a16:creationId xmlns:a16="http://schemas.microsoft.com/office/drawing/2014/main" id="{6B170627-9B23-A0EB-5270-B0E4DBD7B78D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13" name="Ovál 712">
                        <a:extLst>
                          <a:ext uri="{FF2B5EF4-FFF2-40B4-BE49-F238E27FC236}">
                            <a16:creationId xmlns:a16="http://schemas.microsoft.com/office/drawing/2014/main" id="{8599CD72-5E89-9F85-C463-60A0AA526C7F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14" name="Ovál 713">
                        <a:extLst>
                          <a:ext uri="{FF2B5EF4-FFF2-40B4-BE49-F238E27FC236}">
                            <a16:creationId xmlns:a16="http://schemas.microsoft.com/office/drawing/2014/main" id="{6E500015-3F6A-0BA1-C93A-3DC936BD754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670" name="Skupina 669">
                    <a:extLst>
                      <a:ext uri="{FF2B5EF4-FFF2-40B4-BE49-F238E27FC236}">
                        <a16:creationId xmlns:a16="http://schemas.microsoft.com/office/drawing/2014/main" id="{1DFFABEA-DBD6-6F9F-15EA-50F9BA5EEA4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71" name="Přímá spojnice 670">
                      <a:extLst>
                        <a:ext uri="{FF2B5EF4-FFF2-40B4-BE49-F238E27FC236}">
                          <a16:creationId xmlns:a16="http://schemas.microsoft.com/office/drawing/2014/main" id="{D3F2355B-FB48-5CD7-6EB6-EFA096BDF46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2" name="Přímá spojnice 671">
                      <a:extLst>
                        <a:ext uri="{FF2B5EF4-FFF2-40B4-BE49-F238E27FC236}">
                          <a16:creationId xmlns:a16="http://schemas.microsoft.com/office/drawing/2014/main" id="{F4588FD5-50A3-F2EA-05DE-1F9E1A33EE5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3" name="Přímá spojnice 672">
                      <a:extLst>
                        <a:ext uri="{FF2B5EF4-FFF2-40B4-BE49-F238E27FC236}">
                          <a16:creationId xmlns:a16="http://schemas.microsoft.com/office/drawing/2014/main" id="{98AC89A2-0CE5-AED2-4C9B-B0D051FAF82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4" name="Přímá spojnice 673">
                      <a:extLst>
                        <a:ext uri="{FF2B5EF4-FFF2-40B4-BE49-F238E27FC236}">
                          <a16:creationId xmlns:a16="http://schemas.microsoft.com/office/drawing/2014/main" id="{88655F08-B075-D0D4-8776-F4CB01B9C4B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5" name="Přímá spojnice 674">
                      <a:extLst>
                        <a:ext uri="{FF2B5EF4-FFF2-40B4-BE49-F238E27FC236}">
                          <a16:creationId xmlns:a16="http://schemas.microsoft.com/office/drawing/2014/main" id="{7F5E31D4-1A6C-3A39-17DC-37880D3B29E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6" name="Přímá spojnice 675">
                      <a:extLst>
                        <a:ext uri="{FF2B5EF4-FFF2-40B4-BE49-F238E27FC236}">
                          <a16:creationId xmlns:a16="http://schemas.microsoft.com/office/drawing/2014/main" id="{18923890-F508-5A06-2FBB-3E613D514AD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77" name="Skupina 676">
                      <a:extLst>
                        <a:ext uri="{FF2B5EF4-FFF2-40B4-BE49-F238E27FC236}">
                          <a16:creationId xmlns:a16="http://schemas.microsoft.com/office/drawing/2014/main" id="{B18EA53B-3F17-A9F7-CBAE-7938FCFC17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78" name="Ovál 677">
                        <a:extLst>
                          <a:ext uri="{FF2B5EF4-FFF2-40B4-BE49-F238E27FC236}">
                            <a16:creationId xmlns:a16="http://schemas.microsoft.com/office/drawing/2014/main" id="{B60924EA-F682-8378-FF4E-0747D33BA242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79" name="Ovál 678">
                        <a:extLst>
                          <a:ext uri="{FF2B5EF4-FFF2-40B4-BE49-F238E27FC236}">
                            <a16:creationId xmlns:a16="http://schemas.microsoft.com/office/drawing/2014/main" id="{3C44B551-FF54-6277-130C-6189F730B0E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0" name="Ovál 679">
                        <a:extLst>
                          <a:ext uri="{FF2B5EF4-FFF2-40B4-BE49-F238E27FC236}">
                            <a16:creationId xmlns:a16="http://schemas.microsoft.com/office/drawing/2014/main" id="{F678F7B1-9171-6C54-3EB2-D4BAFA225B5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1" name="Ovál 680">
                        <a:extLst>
                          <a:ext uri="{FF2B5EF4-FFF2-40B4-BE49-F238E27FC236}">
                            <a16:creationId xmlns:a16="http://schemas.microsoft.com/office/drawing/2014/main" id="{ADF809D8-CEB7-04BD-2DB3-5E185BD1CAF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82" name="Ovál 681">
                        <a:extLst>
                          <a:ext uri="{FF2B5EF4-FFF2-40B4-BE49-F238E27FC236}">
                            <a16:creationId xmlns:a16="http://schemas.microsoft.com/office/drawing/2014/main" id="{4C8245C8-A80C-E068-A15D-F40F7B6CACF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83" name="Ovál 682">
                        <a:extLst>
                          <a:ext uri="{FF2B5EF4-FFF2-40B4-BE49-F238E27FC236}">
                            <a16:creationId xmlns:a16="http://schemas.microsoft.com/office/drawing/2014/main" id="{123B4E7F-3CBF-C4C5-3DEF-475D1271CFB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84" name="Ovál 683">
                        <a:extLst>
                          <a:ext uri="{FF2B5EF4-FFF2-40B4-BE49-F238E27FC236}">
                            <a16:creationId xmlns:a16="http://schemas.microsoft.com/office/drawing/2014/main" id="{75789DEA-2557-57CD-BAA3-A252CE9A533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5" name="Ovál 684">
                        <a:extLst>
                          <a:ext uri="{FF2B5EF4-FFF2-40B4-BE49-F238E27FC236}">
                            <a16:creationId xmlns:a16="http://schemas.microsoft.com/office/drawing/2014/main" id="{955C74F2-4EC4-A9B4-75B3-36EB2F53794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6" name="Ovál 685">
                        <a:extLst>
                          <a:ext uri="{FF2B5EF4-FFF2-40B4-BE49-F238E27FC236}">
                            <a16:creationId xmlns:a16="http://schemas.microsoft.com/office/drawing/2014/main" id="{3EACBD46-F5C7-3BF2-EE1C-A110D114B2F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7" name="Ovál 686">
                        <a:extLst>
                          <a:ext uri="{FF2B5EF4-FFF2-40B4-BE49-F238E27FC236}">
                            <a16:creationId xmlns:a16="http://schemas.microsoft.com/office/drawing/2014/main" id="{D367364F-CA65-B205-92AF-7B5CF483ABF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8" name="Ovál 687">
                        <a:extLst>
                          <a:ext uri="{FF2B5EF4-FFF2-40B4-BE49-F238E27FC236}">
                            <a16:creationId xmlns:a16="http://schemas.microsoft.com/office/drawing/2014/main" id="{BD5863E6-7457-45BB-0038-8B5925F4EDE2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89" name="Ovál 688">
                        <a:extLst>
                          <a:ext uri="{FF2B5EF4-FFF2-40B4-BE49-F238E27FC236}">
                            <a16:creationId xmlns:a16="http://schemas.microsoft.com/office/drawing/2014/main" id="{ABD63843-5B04-82D2-CA4A-85DAEBB43B0C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90" name="Ovál 689">
                        <a:extLst>
                          <a:ext uri="{FF2B5EF4-FFF2-40B4-BE49-F238E27FC236}">
                            <a16:creationId xmlns:a16="http://schemas.microsoft.com/office/drawing/2014/main" id="{D480E8B0-2F88-99AF-C8DC-D27CF596E519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91" name="Ovál 690">
                        <a:extLst>
                          <a:ext uri="{FF2B5EF4-FFF2-40B4-BE49-F238E27FC236}">
                            <a16:creationId xmlns:a16="http://schemas.microsoft.com/office/drawing/2014/main" id="{C78BE3EC-AC05-F6AF-2F2D-86B8128625B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92" name="Ovál 691">
                        <a:extLst>
                          <a:ext uri="{FF2B5EF4-FFF2-40B4-BE49-F238E27FC236}">
                            <a16:creationId xmlns:a16="http://schemas.microsoft.com/office/drawing/2014/main" id="{738F020E-9FF2-70A8-338D-7CF50558373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666" name="Přímá spojnice 665">
                  <a:extLst>
                    <a:ext uri="{FF2B5EF4-FFF2-40B4-BE49-F238E27FC236}">
                      <a16:creationId xmlns:a16="http://schemas.microsoft.com/office/drawing/2014/main" id="{6AB066E0-09C2-D74A-4444-917A8F4DA65B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Přímá spojnice 666">
                  <a:extLst>
                    <a:ext uri="{FF2B5EF4-FFF2-40B4-BE49-F238E27FC236}">
                      <a16:creationId xmlns:a16="http://schemas.microsoft.com/office/drawing/2014/main" id="{45B9E0AE-993F-3A8D-AE06-D1893E9361D0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Přímá spojnice 667">
                  <a:extLst>
                    <a:ext uri="{FF2B5EF4-FFF2-40B4-BE49-F238E27FC236}">
                      <a16:creationId xmlns:a16="http://schemas.microsoft.com/office/drawing/2014/main" id="{3005E4B5-7FF9-7990-217F-2C1EEC9AA2F4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Skupina 45">
                <a:extLst>
                  <a:ext uri="{FF2B5EF4-FFF2-40B4-BE49-F238E27FC236}">
                    <a16:creationId xmlns:a16="http://schemas.microsoft.com/office/drawing/2014/main" id="{5A12DF0D-F6A3-A754-6023-9BEEEC16D17E}"/>
                  </a:ext>
                </a:extLst>
              </p:cNvPr>
              <p:cNvGrpSpPr/>
              <p:nvPr/>
            </p:nvGrpSpPr>
            <p:grpSpPr>
              <a:xfrm>
                <a:off x="4660788" y="1343041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451" name="Přímá spojnice 450">
                  <a:extLst>
                    <a:ext uri="{FF2B5EF4-FFF2-40B4-BE49-F238E27FC236}">
                      <a16:creationId xmlns:a16="http://schemas.microsoft.com/office/drawing/2014/main" id="{53A8CE4D-2DF4-DC74-D08F-C8DD47CBBBF2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Přímá spojnice 451">
                  <a:extLst>
                    <a:ext uri="{FF2B5EF4-FFF2-40B4-BE49-F238E27FC236}">
                      <a16:creationId xmlns:a16="http://schemas.microsoft.com/office/drawing/2014/main" id="{40093E13-3FE1-790F-7A17-0F59791FF2A2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Přímá spojnice 452">
                  <a:extLst>
                    <a:ext uri="{FF2B5EF4-FFF2-40B4-BE49-F238E27FC236}">
                      <a16:creationId xmlns:a16="http://schemas.microsoft.com/office/drawing/2014/main" id="{E91DEF9E-267E-4646-EBCB-A45215939C1D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Přímá spojnice 453">
                  <a:extLst>
                    <a:ext uri="{FF2B5EF4-FFF2-40B4-BE49-F238E27FC236}">
                      <a16:creationId xmlns:a16="http://schemas.microsoft.com/office/drawing/2014/main" id="{4D27DB17-8311-C44D-ACCB-10D31D654F8A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Přímá spojnice 454">
                  <a:extLst>
                    <a:ext uri="{FF2B5EF4-FFF2-40B4-BE49-F238E27FC236}">
                      <a16:creationId xmlns:a16="http://schemas.microsoft.com/office/drawing/2014/main" id="{A3C679FC-8E91-2D76-66DB-16BC3B448608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Přímá spojnice 455">
                  <a:extLst>
                    <a:ext uri="{FF2B5EF4-FFF2-40B4-BE49-F238E27FC236}">
                      <a16:creationId xmlns:a16="http://schemas.microsoft.com/office/drawing/2014/main" id="{0256CF6B-8E9A-DA80-0AD6-CFFA9DF80BC1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>
                  <a:extLst>
                    <a:ext uri="{FF2B5EF4-FFF2-40B4-BE49-F238E27FC236}">
                      <a16:creationId xmlns:a16="http://schemas.microsoft.com/office/drawing/2014/main" id="{2CB0B7F5-EA3A-3DBF-B536-FDEB335174DE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>
                  <a:extLst>
                    <a:ext uri="{FF2B5EF4-FFF2-40B4-BE49-F238E27FC236}">
                      <a16:creationId xmlns:a16="http://schemas.microsoft.com/office/drawing/2014/main" id="{AF9E5211-0BFE-7408-D2A6-E27D06EB0151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>
                  <a:extLst>
                    <a:ext uri="{FF2B5EF4-FFF2-40B4-BE49-F238E27FC236}">
                      <a16:creationId xmlns:a16="http://schemas.microsoft.com/office/drawing/2014/main" id="{34B17F93-21BA-A95A-BA51-933803C1AEA2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Přímá spojnice 459">
                  <a:extLst>
                    <a:ext uri="{FF2B5EF4-FFF2-40B4-BE49-F238E27FC236}">
                      <a16:creationId xmlns:a16="http://schemas.microsoft.com/office/drawing/2014/main" id="{9820DDA4-A40E-FE28-A480-54F4250C5F57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1" name="Skupina 460">
                  <a:extLst>
                    <a:ext uri="{FF2B5EF4-FFF2-40B4-BE49-F238E27FC236}">
                      <a16:creationId xmlns:a16="http://schemas.microsoft.com/office/drawing/2014/main" id="{ED394030-E701-56AF-CE8B-973FB73F7D24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606" name="Skupina 605">
                    <a:extLst>
                      <a:ext uri="{FF2B5EF4-FFF2-40B4-BE49-F238E27FC236}">
                        <a16:creationId xmlns:a16="http://schemas.microsoft.com/office/drawing/2014/main" id="{ADBD7C46-B954-EB8A-8C14-9A94AEE05B97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30" name="Přímá spojnice 629">
                      <a:extLst>
                        <a:ext uri="{FF2B5EF4-FFF2-40B4-BE49-F238E27FC236}">
                          <a16:creationId xmlns:a16="http://schemas.microsoft.com/office/drawing/2014/main" id="{F3552E65-218E-07E6-2799-493BC438A9A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Přímá spojnice 630">
                      <a:extLst>
                        <a:ext uri="{FF2B5EF4-FFF2-40B4-BE49-F238E27FC236}">
                          <a16:creationId xmlns:a16="http://schemas.microsoft.com/office/drawing/2014/main" id="{68DC3CFB-9246-B8DC-24C0-F9D6AA15E0F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2" name="Přímá spojnice 631">
                      <a:extLst>
                        <a:ext uri="{FF2B5EF4-FFF2-40B4-BE49-F238E27FC236}">
                          <a16:creationId xmlns:a16="http://schemas.microsoft.com/office/drawing/2014/main" id="{96C2B3C6-E3B3-79DD-A772-CF53BFA51FF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3" name="Přímá spojnice 632">
                      <a:extLst>
                        <a:ext uri="{FF2B5EF4-FFF2-40B4-BE49-F238E27FC236}">
                          <a16:creationId xmlns:a16="http://schemas.microsoft.com/office/drawing/2014/main" id="{179DBDAD-C9BD-E905-0839-6DCCF43CD2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4" name="Přímá spojnice 633">
                      <a:extLst>
                        <a:ext uri="{FF2B5EF4-FFF2-40B4-BE49-F238E27FC236}">
                          <a16:creationId xmlns:a16="http://schemas.microsoft.com/office/drawing/2014/main" id="{DEEA5FA8-521A-C01D-9DCB-880CB1E11A2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5" name="Přímá spojnice 634">
                      <a:extLst>
                        <a:ext uri="{FF2B5EF4-FFF2-40B4-BE49-F238E27FC236}">
                          <a16:creationId xmlns:a16="http://schemas.microsoft.com/office/drawing/2014/main" id="{DE8F2117-ABDD-1479-9FF6-CB5D519DBA3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36" name="Skupina 635">
                      <a:extLst>
                        <a:ext uri="{FF2B5EF4-FFF2-40B4-BE49-F238E27FC236}">
                          <a16:creationId xmlns:a16="http://schemas.microsoft.com/office/drawing/2014/main" id="{BDDF9F4C-5D73-2BD3-46DC-75EE3D34BE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37" name="Ovál 636">
                        <a:extLst>
                          <a:ext uri="{FF2B5EF4-FFF2-40B4-BE49-F238E27FC236}">
                            <a16:creationId xmlns:a16="http://schemas.microsoft.com/office/drawing/2014/main" id="{8233A379-A406-697D-20E7-59F3D43C837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38" name="Ovál 637">
                        <a:extLst>
                          <a:ext uri="{FF2B5EF4-FFF2-40B4-BE49-F238E27FC236}">
                            <a16:creationId xmlns:a16="http://schemas.microsoft.com/office/drawing/2014/main" id="{EE5F6E0A-A82B-4CEA-D895-AE52A005DAB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39" name="Ovál 638">
                        <a:extLst>
                          <a:ext uri="{FF2B5EF4-FFF2-40B4-BE49-F238E27FC236}">
                            <a16:creationId xmlns:a16="http://schemas.microsoft.com/office/drawing/2014/main" id="{6034348B-B246-6383-F2E5-59BBBD933D5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0" name="Ovál 639">
                        <a:extLst>
                          <a:ext uri="{FF2B5EF4-FFF2-40B4-BE49-F238E27FC236}">
                            <a16:creationId xmlns:a16="http://schemas.microsoft.com/office/drawing/2014/main" id="{B0163040-3541-CE26-9C2E-FDC32B5871C0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41" name="Ovál 640">
                        <a:extLst>
                          <a:ext uri="{FF2B5EF4-FFF2-40B4-BE49-F238E27FC236}">
                            <a16:creationId xmlns:a16="http://schemas.microsoft.com/office/drawing/2014/main" id="{8C300EF8-7AD4-D944-4264-81DD82A6BA2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42" name="Ovál 641">
                        <a:extLst>
                          <a:ext uri="{FF2B5EF4-FFF2-40B4-BE49-F238E27FC236}">
                            <a16:creationId xmlns:a16="http://schemas.microsoft.com/office/drawing/2014/main" id="{8FF28464-AD62-C32F-DA84-A078E23893A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43" name="Ovál 642">
                        <a:extLst>
                          <a:ext uri="{FF2B5EF4-FFF2-40B4-BE49-F238E27FC236}">
                            <a16:creationId xmlns:a16="http://schemas.microsoft.com/office/drawing/2014/main" id="{85BCD158-E99B-01D5-376A-B718D6462E5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4" name="Ovál 643">
                        <a:extLst>
                          <a:ext uri="{FF2B5EF4-FFF2-40B4-BE49-F238E27FC236}">
                            <a16:creationId xmlns:a16="http://schemas.microsoft.com/office/drawing/2014/main" id="{B56AFA38-5CCD-5462-6F84-73D08C06F9D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5" name="Ovál 644">
                        <a:extLst>
                          <a:ext uri="{FF2B5EF4-FFF2-40B4-BE49-F238E27FC236}">
                            <a16:creationId xmlns:a16="http://schemas.microsoft.com/office/drawing/2014/main" id="{B147AD1E-A55B-9655-B89E-7F75A3AE4E2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6" name="Ovál 645">
                        <a:extLst>
                          <a:ext uri="{FF2B5EF4-FFF2-40B4-BE49-F238E27FC236}">
                            <a16:creationId xmlns:a16="http://schemas.microsoft.com/office/drawing/2014/main" id="{A440DF79-3747-2E79-83B3-7219E77FB54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7" name="Ovál 646">
                        <a:extLst>
                          <a:ext uri="{FF2B5EF4-FFF2-40B4-BE49-F238E27FC236}">
                            <a16:creationId xmlns:a16="http://schemas.microsoft.com/office/drawing/2014/main" id="{E21A2B67-A2D1-446D-1D4C-77CD3ABC5021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8" name="Ovál 647">
                        <a:extLst>
                          <a:ext uri="{FF2B5EF4-FFF2-40B4-BE49-F238E27FC236}">
                            <a16:creationId xmlns:a16="http://schemas.microsoft.com/office/drawing/2014/main" id="{2DA260B3-0400-CCB1-E0AC-B29C923B2FB5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49" name="Ovál 648">
                        <a:extLst>
                          <a:ext uri="{FF2B5EF4-FFF2-40B4-BE49-F238E27FC236}">
                            <a16:creationId xmlns:a16="http://schemas.microsoft.com/office/drawing/2014/main" id="{605461B2-B454-9F60-3E79-9ED3170586AF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50" name="Ovál 649">
                        <a:extLst>
                          <a:ext uri="{FF2B5EF4-FFF2-40B4-BE49-F238E27FC236}">
                            <a16:creationId xmlns:a16="http://schemas.microsoft.com/office/drawing/2014/main" id="{B8D66140-DB58-257B-1786-4C2EDFC60E22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51" name="Ovál 650">
                        <a:extLst>
                          <a:ext uri="{FF2B5EF4-FFF2-40B4-BE49-F238E27FC236}">
                            <a16:creationId xmlns:a16="http://schemas.microsoft.com/office/drawing/2014/main" id="{53811865-1FE7-783D-2BB5-F1E48920D49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607" name="Skupina 606">
                    <a:extLst>
                      <a:ext uri="{FF2B5EF4-FFF2-40B4-BE49-F238E27FC236}">
                        <a16:creationId xmlns:a16="http://schemas.microsoft.com/office/drawing/2014/main" id="{3D1A96F7-7AB1-24D3-536C-9982A000E91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08" name="Přímá spojnice 607">
                      <a:extLst>
                        <a:ext uri="{FF2B5EF4-FFF2-40B4-BE49-F238E27FC236}">
                          <a16:creationId xmlns:a16="http://schemas.microsoft.com/office/drawing/2014/main" id="{66FCF95F-0B38-2A4C-B763-67A07C9D6FD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9" name="Přímá spojnice 608">
                      <a:extLst>
                        <a:ext uri="{FF2B5EF4-FFF2-40B4-BE49-F238E27FC236}">
                          <a16:creationId xmlns:a16="http://schemas.microsoft.com/office/drawing/2014/main" id="{600FD5FD-7A3F-AA69-7EDD-F02B3E65CD8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Přímá spojnice 609">
                      <a:extLst>
                        <a:ext uri="{FF2B5EF4-FFF2-40B4-BE49-F238E27FC236}">
                          <a16:creationId xmlns:a16="http://schemas.microsoft.com/office/drawing/2014/main" id="{CCD6FA35-5D84-3B7C-3082-91EEF26CFF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Přímá spojnice 610">
                      <a:extLst>
                        <a:ext uri="{FF2B5EF4-FFF2-40B4-BE49-F238E27FC236}">
                          <a16:creationId xmlns:a16="http://schemas.microsoft.com/office/drawing/2014/main" id="{D6D9D672-ECCC-1AA8-50F0-0A59B73ADCD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2" name="Přímá spojnice 611">
                      <a:extLst>
                        <a:ext uri="{FF2B5EF4-FFF2-40B4-BE49-F238E27FC236}">
                          <a16:creationId xmlns:a16="http://schemas.microsoft.com/office/drawing/2014/main" id="{456AA9B2-EF14-9D77-0BAD-B9B6837B36E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3" name="Přímá spojnice 612">
                      <a:extLst>
                        <a:ext uri="{FF2B5EF4-FFF2-40B4-BE49-F238E27FC236}">
                          <a16:creationId xmlns:a16="http://schemas.microsoft.com/office/drawing/2014/main" id="{1148F41A-79FA-D007-AB95-101DFDA46CC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14" name="Skupina 613">
                      <a:extLst>
                        <a:ext uri="{FF2B5EF4-FFF2-40B4-BE49-F238E27FC236}">
                          <a16:creationId xmlns:a16="http://schemas.microsoft.com/office/drawing/2014/main" id="{E6EE5A99-F439-7286-46A8-2F2EBB1D8F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615" name="Ovál 614">
                        <a:extLst>
                          <a:ext uri="{FF2B5EF4-FFF2-40B4-BE49-F238E27FC236}">
                            <a16:creationId xmlns:a16="http://schemas.microsoft.com/office/drawing/2014/main" id="{16DE67EB-8814-F857-FA37-26ADE9A4B87F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16" name="Ovál 615">
                        <a:extLst>
                          <a:ext uri="{FF2B5EF4-FFF2-40B4-BE49-F238E27FC236}">
                            <a16:creationId xmlns:a16="http://schemas.microsoft.com/office/drawing/2014/main" id="{DA0A5C7B-94C9-841C-2115-1C0BFB520A4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17" name="Ovál 616">
                        <a:extLst>
                          <a:ext uri="{FF2B5EF4-FFF2-40B4-BE49-F238E27FC236}">
                            <a16:creationId xmlns:a16="http://schemas.microsoft.com/office/drawing/2014/main" id="{A0950050-A16D-EF58-5B37-7889CBAA90A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18" name="Ovál 617">
                        <a:extLst>
                          <a:ext uri="{FF2B5EF4-FFF2-40B4-BE49-F238E27FC236}">
                            <a16:creationId xmlns:a16="http://schemas.microsoft.com/office/drawing/2014/main" id="{6E470819-6CD6-F525-E87F-A339891C9D0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19" name="Ovál 618">
                        <a:extLst>
                          <a:ext uri="{FF2B5EF4-FFF2-40B4-BE49-F238E27FC236}">
                            <a16:creationId xmlns:a16="http://schemas.microsoft.com/office/drawing/2014/main" id="{B38427E6-26A8-1DEB-9D7A-2A4D28909C9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20" name="Ovál 619">
                        <a:extLst>
                          <a:ext uri="{FF2B5EF4-FFF2-40B4-BE49-F238E27FC236}">
                            <a16:creationId xmlns:a16="http://schemas.microsoft.com/office/drawing/2014/main" id="{3EF89639-E5A6-FDD4-E8A5-438463234D4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621" name="Ovál 620">
                        <a:extLst>
                          <a:ext uri="{FF2B5EF4-FFF2-40B4-BE49-F238E27FC236}">
                            <a16:creationId xmlns:a16="http://schemas.microsoft.com/office/drawing/2014/main" id="{B7E974A0-0B3C-2F31-0B5F-79ACED6486A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2" name="Ovál 621">
                        <a:extLst>
                          <a:ext uri="{FF2B5EF4-FFF2-40B4-BE49-F238E27FC236}">
                            <a16:creationId xmlns:a16="http://schemas.microsoft.com/office/drawing/2014/main" id="{CA0DD90E-45F9-F053-0A97-A19E0CDBAA9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3" name="Ovál 622">
                        <a:extLst>
                          <a:ext uri="{FF2B5EF4-FFF2-40B4-BE49-F238E27FC236}">
                            <a16:creationId xmlns:a16="http://schemas.microsoft.com/office/drawing/2014/main" id="{4C34A401-BD09-DD54-F86E-781D7A86CB6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4" name="Ovál 623">
                        <a:extLst>
                          <a:ext uri="{FF2B5EF4-FFF2-40B4-BE49-F238E27FC236}">
                            <a16:creationId xmlns:a16="http://schemas.microsoft.com/office/drawing/2014/main" id="{F34F2C95-4DB3-391E-3E68-30E81E4CCE3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5" name="Ovál 624">
                        <a:extLst>
                          <a:ext uri="{FF2B5EF4-FFF2-40B4-BE49-F238E27FC236}">
                            <a16:creationId xmlns:a16="http://schemas.microsoft.com/office/drawing/2014/main" id="{22263744-9DB7-61A2-7000-F16A19310A3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6" name="Ovál 625">
                        <a:extLst>
                          <a:ext uri="{FF2B5EF4-FFF2-40B4-BE49-F238E27FC236}">
                            <a16:creationId xmlns:a16="http://schemas.microsoft.com/office/drawing/2014/main" id="{489F79F3-108B-8983-2B92-4B0D020A4437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7" name="Ovál 626">
                        <a:extLst>
                          <a:ext uri="{FF2B5EF4-FFF2-40B4-BE49-F238E27FC236}">
                            <a16:creationId xmlns:a16="http://schemas.microsoft.com/office/drawing/2014/main" id="{E7C89384-31EC-E87D-C0C1-7EE08F4C522C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8" name="Ovál 627">
                        <a:extLst>
                          <a:ext uri="{FF2B5EF4-FFF2-40B4-BE49-F238E27FC236}">
                            <a16:creationId xmlns:a16="http://schemas.microsoft.com/office/drawing/2014/main" id="{F275CDAD-F612-7648-E73A-03BB884C735D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29" name="Ovál 628">
                        <a:extLst>
                          <a:ext uri="{FF2B5EF4-FFF2-40B4-BE49-F238E27FC236}">
                            <a16:creationId xmlns:a16="http://schemas.microsoft.com/office/drawing/2014/main" id="{721584E2-7A0C-C5C0-5F2A-9AD9216C368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462" name="Skupina 461">
                  <a:extLst>
                    <a:ext uri="{FF2B5EF4-FFF2-40B4-BE49-F238E27FC236}">
                      <a16:creationId xmlns:a16="http://schemas.microsoft.com/office/drawing/2014/main" id="{461909D4-9AF8-19C9-A930-FA8E26A18F81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560" name="Skupina 559">
                    <a:extLst>
                      <a:ext uri="{FF2B5EF4-FFF2-40B4-BE49-F238E27FC236}">
                        <a16:creationId xmlns:a16="http://schemas.microsoft.com/office/drawing/2014/main" id="{BE86CFE7-0458-7353-EBD9-988A34579698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84" name="Přímá spojnice 583">
                      <a:extLst>
                        <a:ext uri="{FF2B5EF4-FFF2-40B4-BE49-F238E27FC236}">
                          <a16:creationId xmlns:a16="http://schemas.microsoft.com/office/drawing/2014/main" id="{5C414B03-A282-ADBF-50FC-6CE5F1FA3BB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Přímá spojnice 584">
                      <a:extLst>
                        <a:ext uri="{FF2B5EF4-FFF2-40B4-BE49-F238E27FC236}">
                          <a16:creationId xmlns:a16="http://schemas.microsoft.com/office/drawing/2014/main" id="{04C43126-A81F-E50C-00F9-BF631A43A49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Přímá spojnice 585">
                      <a:extLst>
                        <a:ext uri="{FF2B5EF4-FFF2-40B4-BE49-F238E27FC236}">
                          <a16:creationId xmlns:a16="http://schemas.microsoft.com/office/drawing/2014/main" id="{ADB4D55E-350F-84D5-3562-56893A1FBAA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Přímá spojnice 586">
                      <a:extLst>
                        <a:ext uri="{FF2B5EF4-FFF2-40B4-BE49-F238E27FC236}">
                          <a16:creationId xmlns:a16="http://schemas.microsoft.com/office/drawing/2014/main" id="{ACE765C1-5011-2233-D622-98C15F93D97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Přímá spojnice 587">
                      <a:extLst>
                        <a:ext uri="{FF2B5EF4-FFF2-40B4-BE49-F238E27FC236}">
                          <a16:creationId xmlns:a16="http://schemas.microsoft.com/office/drawing/2014/main" id="{0C339D8F-8915-A2D7-9874-8D26F3809BD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Přímá spojnice 588">
                      <a:extLst>
                        <a:ext uri="{FF2B5EF4-FFF2-40B4-BE49-F238E27FC236}">
                          <a16:creationId xmlns:a16="http://schemas.microsoft.com/office/drawing/2014/main" id="{A459E4D3-E966-D25A-FC1A-9544B05CD6F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90" name="Skupina 589">
                      <a:extLst>
                        <a:ext uri="{FF2B5EF4-FFF2-40B4-BE49-F238E27FC236}">
                          <a16:creationId xmlns:a16="http://schemas.microsoft.com/office/drawing/2014/main" id="{202707EF-8902-0916-8C57-838179CE88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91" name="Ovál 590">
                        <a:extLst>
                          <a:ext uri="{FF2B5EF4-FFF2-40B4-BE49-F238E27FC236}">
                            <a16:creationId xmlns:a16="http://schemas.microsoft.com/office/drawing/2014/main" id="{9465DCE6-799B-22D7-C4A9-58039CC96075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92" name="Ovál 591">
                        <a:extLst>
                          <a:ext uri="{FF2B5EF4-FFF2-40B4-BE49-F238E27FC236}">
                            <a16:creationId xmlns:a16="http://schemas.microsoft.com/office/drawing/2014/main" id="{8CFD90DF-42D0-AA17-CE83-BA69713182C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93" name="Ovál 592">
                        <a:extLst>
                          <a:ext uri="{FF2B5EF4-FFF2-40B4-BE49-F238E27FC236}">
                            <a16:creationId xmlns:a16="http://schemas.microsoft.com/office/drawing/2014/main" id="{25528708-B6E3-11D8-7B99-565DCB5557B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94" name="Ovál 593">
                        <a:extLst>
                          <a:ext uri="{FF2B5EF4-FFF2-40B4-BE49-F238E27FC236}">
                            <a16:creationId xmlns:a16="http://schemas.microsoft.com/office/drawing/2014/main" id="{FAF47AB0-B6B3-5DCD-EBCE-39AC0071C21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95" name="Ovál 594">
                        <a:extLst>
                          <a:ext uri="{FF2B5EF4-FFF2-40B4-BE49-F238E27FC236}">
                            <a16:creationId xmlns:a16="http://schemas.microsoft.com/office/drawing/2014/main" id="{2C4631D7-EB30-158F-7B96-FD50BEEE66D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96" name="Ovál 595">
                        <a:extLst>
                          <a:ext uri="{FF2B5EF4-FFF2-40B4-BE49-F238E27FC236}">
                            <a16:creationId xmlns:a16="http://schemas.microsoft.com/office/drawing/2014/main" id="{F4788A34-B4B5-2BDC-71D7-AAC6843AC3E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97" name="Ovál 596">
                        <a:extLst>
                          <a:ext uri="{FF2B5EF4-FFF2-40B4-BE49-F238E27FC236}">
                            <a16:creationId xmlns:a16="http://schemas.microsoft.com/office/drawing/2014/main" id="{26D03B87-F17A-614B-10DA-0D9B128D94A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98" name="Ovál 597">
                        <a:extLst>
                          <a:ext uri="{FF2B5EF4-FFF2-40B4-BE49-F238E27FC236}">
                            <a16:creationId xmlns:a16="http://schemas.microsoft.com/office/drawing/2014/main" id="{783E0C8F-5E3A-2691-859A-0F13B579CBF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99" name="Ovál 598">
                        <a:extLst>
                          <a:ext uri="{FF2B5EF4-FFF2-40B4-BE49-F238E27FC236}">
                            <a16:creationId xmlns:a16="http://schemas.microsoft.com/office/drawing/2014/main" id="{D3A53895-D6D2-D8B9-95A8-128DCE9AF4F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00" name="Ovál 599">
                        <a:extLst>
                          <a:ext uri="{FF2B5EF4-FFF2-40B4-BE49-F238E27FC236}">
                            <a16:creationId xmlns:a16="http://schemas.microsoft.com/office/drawing/2014/main" id="{D91C2D12-C44A-7EDE-C4FF-8144B14D987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01" name="Ovál 600">
                        <a:extLst>
                          <a:ext uri="{FF2B5EF4-FFF2-40B4-BE49-F238E27FC236}">
                            <a16:creationId xmlns:a16="http://schemas.microsoft.com/office/drawing/2014/main" id="{E2149813-B8D0-EFC9-3A8C-33C278DD666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02" name="Ovál 601">
                        <a:extLst>
                          <a:ext uri="{FF2B5EF4-FFF2-40B4-BE49-F238E27FC236}">
                            <a16:creationId xmlns:a16="http://schemas.microsoft.com/office/drawing/2014/main" id="{21603A24-4E3C-947F-4B2C-57FF478610B9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03" name="Ovál 602">
                        <a:extLst>
                          <a:ext uri="{FF2B5EF4-FFF2-40B4-BE49-F238E27FC236}">
                            <a16:creationId xmlns:a16="http://schemas.microsoft.com/office/drawing/2014/main" id="{5DEA5B99-499F-D53C-80EB-EBD2BD92EC15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04" name="Ovál 603">
                        <a:extLst>
                          <a:ext uri="{FF2B5EF4-FFF2-40B4-BE49-F238E27FC236}">
                            <a16:creationId xmlns:a16="http://schemas.microsoft.com/office/drawing/2014/main" id="{92863183-6AE3-BCF9-3D3A-0D40D5C7250A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605" name="Ovál 604">
                        <a:extLst>
                          <a:ext uri="{FF2B5EF4-FFF2-40B4-BE49-F238E27FC236}">
                            <a16:creationId xmlns:a16="http://schemas.microsoft.com/office/drawing/2014/main" id="{FE41B1AF-D12F-B96D-CC1C-B4BA57BC0B3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561" name="Skupina 560">
                    <a:extLst>
                      <a:ext uri="{FF2B5EF4-FFF2-40B4-BE49-F238E27FC236}">
                        <a16:creationId xmlns:a16="http://schemas.microsoft.com/office/drawing/2014/main" id="{EF1AB445-8313-2B49-6E6C-FC78565C355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62" name="Přímá spojnice 561">
                      <a:extLst>
                        <a:ext uri="{FF2B5EF4-FFF2-40B4-BE49-F238E27FC236}">
                          <a16:creationId xmlns:a16="http://schemas.microsoft.com/office/drawing/2014/main" id="{6317564A-73E0-1B56-7A16-43C4BEEC74D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Přímá spojnice 562">
                      <a:extLst>
                        <a:ext uri="{FF2B5EF4-FFF2-40B4-BE49-F238E27FC236}">
                          <a16:creationId xmlns:a16="http://schemas.microsoft.com/office/drawing/2014/main" id="{07B2EB54-94D6-ABAB-A80A-17FE0A6B6D4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4" name="Přímá spojnice 563">
                      <a:extLst>
                        <a:ext uri="{FF2B5EF4-FFF2-40B4-BE49-F238E27FC236}">
                          <a16:creationId xmlns:a16="http://schemas.microsoft.com/office/drawing/2014/main" id="{D9826E61-2E31-AFDE-D08E-70801721D1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Přímá spojnice 564">
                      <a:extLst>
                        <a:ext uri="{FF2B5EF4-FFF2-40B4-BE49-F238E27FC236}">
                          <a16:creationId xmlns:a16="http://schemas.microsoft.com/office/drawing/2014/main" id="{222E3C05-E290-B50B-CF0C-391ED9C0EAC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Přímá spojnice 565">
                      <a:extLst>
                        <a:ext uri="{FF2B5EF4-FFF2-40B4-BE49-F238E27FC236}">
                          <a16:creationId xmlns:a16="http://schemas.microsoft.com/office/drawing/2014/main" id="{72ADFB41-EAC6-CCE9-246D-B1DE995F2EA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Přímá spojnice 566">
                      <a:extLst>
                        <a:ext uri="{FF2B5EF4-FFF2-40B4-BE49-F238E27FC236}">
                          <a16:creationId xmlns:a16="http://schemas.microsoft.com/office/drawing/2014/main" id="{B41F5B25-DD8D-5F1F-526C-2ECBB91499C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68" name="Skupina 567">
                      <a:extLst>
                        <a:ext uri="{FF2B5EF4-FFF2-40B4-BE49-F238E27FC236}">
                          <a16:creationId xmlns:a16="http://schemas.microsoft.com/office/drawing/2014/main" id="{03EDFF95-D8C2-1CEE-89D1-280742C6FE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69" name="Ovál 568">
                        <a:extLst>
                          <a:ext uri="{FF2B5EF4-FFF2-40B4-BE49-F238E27FC236}">
                            <a16:creationId xmlns:a16="http://schemas.microsoft.com/office/drawing/2014/main" id="{B43B37C3-6DA7-CD68-BDFB-1523152F2320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0" name="Ovál 569">
                        <a:extLst>
                          <a:ext uri="{FF2B5EF4-FFF2-40B4-BE49-F238E27FC236}">
                            <a16:creationId xmlns:a16="http://schemas.microsoft.com/office/drawing/2014/main" id="{C1D72980-067F-0ECD-DDA9-97DE22BE9BA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1" name="Ovál 570">
                        <a:extLst>
                          <a:ext uri="{FF2B5EF4-FFF2-40B4-BE49-F238E27FC236}">
                            <a16:creationId xmlns:a16="http://schemas.microsoft.com/office/drawing/2014/main" id="{24F4F526-EC65-FCC8-EE01-4E91DD54D9B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2" name="Ovál 571">
                        <a:extLst>
                          <a:ext uri="{FF2B5EF4-FFF2-40B4-BE49-F238E27FC236}">
                            <a16:creationId xmlns:a16="http://schemas.microsoft.com/office/drawing/2014/main" id="{6B38641C-0B09-FCE5-58BA-34EEED40F12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73" name="Ovál 572">
                        <a:extLst>
                          <a:ext uri="{FF2B5EF4-FFF2-40B4-BE49-F238E27FC236}">
                            <a16:creationId xmlns:a16="http://schemas.microsoft.com/office/drawing/2014/main" id="{52C2F567-9F5D-D5D9-F9CD-E52DF3A3CE3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74" name="Ovál 573">
                        <a:extLst>
                          <a:ext uri="{FF2B5EF4-FFF2-40B4-BE49-F238E27FC236}">
                            <a16:creationId xmlns:a16="http://schemas.microsoft.com/office/drawing/2014/main" id="{5165CA1B-B845-2399-DC3F-1064C89CAC3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75" name="Ovál 574">
                        <a:extLst>
                          <a:ext uri="{FF2B5EF4-FFF2-40B4-BE49-F238E27FC236}">
                            <a16:creationId xmlns:a16="http://schemas.microsoft.com/office/drawing/2014/main" id="{71C2725C-CDB4-E538-3335-C68CA8F529A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6" name="Ovál 575">
                        <a:extLst>
                          <a:ext uri="{FF2B5EF4-FFF2-40B4-BE49-F238E27FC236}">
                            <a16:creationId xmlns:a16="http://schemas.microsoft.com/office/drawing/2014/main" id="{1E4DAD6A-1C58-1DB2-CE60-C16B42A5662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7" name="Ovál 576">
                        <a:extLst>
                          <a:ext uri="{FF2B5EF4-FFF2-40B4-BE49-F238E27FC236}">
                            <a16:creationId xmlns:a16="http://schemas.microsoft.com/office/drawing/2014/main" id="{D6CF3F7A-E7FF-E011-B3D9-994191C25B6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8" name="Ovál 577">
                        <a:extLst>
                          <a:ext uri="{FF2B5EF4-FFF2-40B4-BE49-F238E27FC236}">
                            <a16:creationId xmlns:a16="http://schemas.microsoft.com/office/drawing/2014/main" id="{18ADECC1-AAE1-642A-1958-3CA4D4D04D0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79" name="Ovál 578">
                        <a:extLst>
                          <a:ext uri="{FF2B5EF4-FFF2-40B4-BE49-F238E27FC236}">
                            <a16:creationId xmlns:a16="http://schemas.microsoft.com/office/drawing/2014/main" id="{C3F254F4-CDD0-53A0-63F4-66AB2EF94BAF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80" name="Ovál 579">
                        <a:extLst>
                          <a:ext uri="{FF2B5EF4-FFF2-40B4-BE49-F238E27FC236}">
                            <a16:creationId xmlns:a16="http://schemas.microsoft.com/office/drawing/2014/main" id="{767DFED3-1C0A-D4C8-DD1C-97FA1D91ADE2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81" name="Ovál 580">
                        <a:extLst>
                          <a:ext uri="{FF2B5EF4-FFF2-40B4-BE49-F238E27FC236}">
                            <a16:creationId xmlns:a16="http://schemas.microsoft.com/office/drawing/2014/main" id="{3C3439D7-CC03-87EC-0C07-915256422949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82" name="Ovál 581">
                        <a:extLst>
                          <a:ext uri="{FF2B5EF4-FFF2-40B4-BE49-F238E27FC236}">
                            <a16:creationId xmlns:a16="http://schemas.microsoft.com/office/drawing/2014/main" id="{FFC05EC8-216C-7742-584A-52E08FD4BEF5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83" name="Ovál 582">
                        <a:extLst>
                          <a:ext uri="{FF2B5EF4-FFF2-40B4-BE49-F238E27FC236}">
                            <a16:creationId xmlns:a16="http://schemas.microsoft.com/office/drawing/2014/main" id="{EAF7B68E-F67B-6EB1-9EE7-CD087E54687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463" name="Skupina 462">
                  <a:extLst>
                    <a:ext uri="{FF2B5EF4-FFF2-40B4-BE49-F238E27FC236}">
                      <a16:creationId xmlns:a16="http://schemas.microsoft.com/office/drawing/2014/main" id="{BB2BDFC3-1870-F518-ED17-50A4D9BE684D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514" name="Skupina 513">
                    <a:extLst>
                      <a:ext uri="{FF2B5EF4-FFF2-40B4-BE49-F238E27FC236}">
                        <a16:creationId xmlns:a16="http://schemas.microsoft.com/office/drawing/2014/main" id="{76AB89CA-F6C0-3B22-5342-36C4DB09EE64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38" name="Přímá spojnice 537">
                      <a:extLst>
                        <a:ext uri="{FF2B5EF4-FFF2-40B4-BE49-F238E27FC236}">
                          <a16:creationId xmlns:a16="http://schemas.microsoft.com/office/drawing/2014/main" id="{9D36368E-3804-F02E-AB70-0AE42F29EF0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Přímá spojnice 538">
                      <a:extLst>
                        <a:ext uri="{FF2B5EF4-FFF2-40B4-BE49-F238E27FC236}">
                          <a16:creationId xmlns:a16="http://schemas.microsoft.com/office/drawing/2014/main" id="{A1374153-45B5-228E-6284-9D2E7075948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0" name="Přímá spojnice 539">
                      <a:extLst>
                        <a:ext uri="{FF2B5EF4-FFF2-40B4-BE49-F238E27FC236}">
                          <a16:creationId xmlns:a16="http://schemas.microsoft.com/office/drawing/2014/main" id="{92517A12-F0DB-4420-1A15-8A025E59BBC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Přímá spojnice 540">
                      <a:extLst>
                        <a:ext uri="{FF2B5EF4-FFF2-40B4-BE49-F238E27FC236}">
                          <a16:creationId xmlns:a16="http://schemas.microsoft.com/office/drawing/2014/main" id="{0E278511-AE06-1120-82E0-FED7402608C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Přímá spojnice 541">
                      <a:extLst>
                        <a:ext uri="{FF2B5EF4-FFF2-40B4-BE49-F238E27FC236}">
                          <a16:creationId xmlns:a16="http://schemas.microsoft.com/office/drawing/2014/main" id="{1550B369-17DB-AA9E-AE80-997761B85B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Přímá spojnice 542">
                      <a:extLst>
                        <a:ext uri="{FF2B5EF4-FFF2-40B4-BE49-F238E27FC236}">
                          <a16:creationId xmlns:a16="http://schemas.microsoft.com/office/drawing/2014/main" id="{C97FF77F-131F-72EC-3365-9B38F48DE5F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44" name="Skupina 543">
                      <a:extLst>
                        <a:ext uri="{FF2B5EF4-FFF2-40B4-BE49-F238E27FC236}">
                          <a16:creationId xmlns:a16="http://schemas.microsoft.com/office/drawing/2014/main" id="{136CDDEC-0586-DCED-CF79-EA2E197D32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45" name="Ovál 544">
                        <a:extLst>
                          <a:ext uri="{FF2B5EF4-FFF2-40B4-BE49-F238E27FC236}">
                            <a16:creationId xmlns:a16="http://schemas.microsoft.com/office/drawing/2014/main" id="{EC7D4441-ADF3-C4BD-19C8-A954FF83B76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46" name="Ovál 545">
                        <a:extLst>
                          <a:ext uri="{FF2B5EF4-FFF2-40B4-BE49-F238E27FC236}">
                            <a16:creationId xmlns:a16="http://schemas.microsoft.com/office/drawing/2014/main" id="{576D0FD3-05B2-D15C-45C7-4B452802DDC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47" name="Ovál 546">
                        <a:extLst>
                          <a:ext uri="{FF2B5EF4-FFF2-40B4-BE49-F238E27FC236}">
                            <a16:creationId xmlns:a16="http://schemas.microsoft.com/office/drawing/2014/main" id="{9B197F00-379D-2D9F-D6FA-C0E6C242125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48" name="Ovál 547">
                        <a:extLst>
                          <a:ext uri="{FF2B5EF4-FFF2-40B4-BE49-F238E27FC236}">
                            <a16:creationId xmlns:a16="http://schemas.microsoft.com/office/drawing/2014/main" id="{8193F180-A7CC-2BC6-6474-8D038730CA3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49" name="Ovál 548">
                        <a:extLst>
                          <a:ext uri="{FF2B5EF4-FFF2-40B4-BE49-F238E27FC236}">
                            <a16:creationId xmlns:a16="http://schemas.microsoft.com/office/drawing/2014/main" id="{96B07C02-6A77-BEF4-39C9-DC7F7AAA76D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50" name="Ovál 549">
                        <a:extLst>
                          <a:ext uri="{FF2B5EF4-FFF2-40B4-BE49-F238E27FC236}">
                            <a16:creationId xmlns:a16="http://schemas.microsoft.com/office/drawing/2014/main" id="{9E3062CA-CE7B-1C26-538A-CBEEA4C30BE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51" name="Ovál 550">
                        <a:extLst>
                          <a:ext uri="{FF2B5EF4-FFF2-40B4-BE49-F238E27FC236}">
                            <a16:creationId xmlns:a16="http://schemas.microsoft.com/office/drawing/2014/main" id="{EB2B53B8-B405-CEE4-D059-1B07F245B53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2" name="Ovál 551">
                        <a:extLst>
                          <a:ext uri="{FF2B5EF4-FFF2-40B4-BE49-F238E27FC236}">
                            <a16:creationId xmlns:a16="http://schemas.microsoft.com/office/drawing/2014/main" id="{F222E5D0-F710-1B08-4BED-E46D79B46B1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3" name="Ovál 552">
                        <a:extLst>
                          <a:ext uri="{FF2B5EF4-FFF2-40B4-BE49-F238E27FC236}">
                            <a16:creationId xmlns:a16="http://schemas.microsoft.com/office/drawing/2014/main" id="{36BBFB8A-09E7-ED32-915D-EA3076570AB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4" name="Ovál 553">
                        <a:extLst>
                          <a:ext uri="{FF2B5EF4-FFF2-40B4-BE49-F238E27FC236}">
                            <a16:creationId xmlns:a16="http://schemas.microsoft.com/office/drawing/2014/main" id="{EFE68A9E-EAF1-F590-CA8F-CDA8F9AB4C0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5" name="Ovál 554">
                        <a:extLst>
                          <a:ext uri="{FF2B5EF4-FFF2-40B4-BE49-F238E27FC236}">
                            <a16:creationId xmlns:a16="http://schemas.microsoft.com/office/drawing/2014/main" id="{C1F26DBE-6638-3B55-0D2D-A32260C89996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6" name="Ovál 555">
                        <a:extLst>
                          <a:ext uri="{FF2B5EF4-FFF2-40B4-BE49-F238E27FC236}">
                            <a16:creationId xmlns:a16="http://schemas.microsoft.com/office/drawing/2014/main" id="{579EF0B4-47F4-B43A-0337-F0F78CDC027E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7" name="Ovál 556">
                        <a:extLst>
                          <a:ext uri="{FF2B5EF4-FFF2-40B4-BE49-F238E27FC236}">
                            <a16:creationId xmlns:a16="http://schemas.microsoft.com/office/drawing/2014/main" id="{671F579D-181C-04AF-3194-B129F5BAF7F4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8" name="Ovál 557">
                        <a:extLst>
                          <a:ext uri="{FF2B5EF4-FFF2-40B4-BE49-F238E27FC236}">
                            <a16:creationId xmlns:a16="http://schemas.microsoft.com/office/drawing/2014/main" id="{A0CA1BEE-B02F-F0E0-E7AB-A8AA1D2A9AC8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59" name="Ovál 558">
                        <a:extLst>
                          <a:ext uri="{FF2B5EF4-FFF2-40B4-BE49-F238E27FC236}">
                            <a16:creationId xmlns:a16="http://schemas.microsoft.com/office/drawing/2014/main" id="{B5ED273B-1DB4-2255-D493-6CA54CB3874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515" name="Skupina 514">
                    <a:extLst>
                      <a:ext uri="{FF2B5EF4-FFF2-40B4-BE49-F238E27FC236}">
                        <a16:creationId xmlns:a16="http://schemas.microsoft.com/office/drawing/2014/main" id="{FFA67893-ED4E-9FCC-C2B2-D023153DD1E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516" name="Přímá spojnice 515">
                      <a:extLst>
                        <a:ext uri="{FF2B5EF4-FFF2-40B4-BE49-F238E27FC236}">
                          <a16:creationId xmlns:a16="http://schemas.microsoft.com/office/drawing/2014/main" id="{9F63DAFB-47CE-5AE3-15F8-3AA00D80FDC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7" name="Přímá spojnice 516">
                      <a:extLst>
                        <a:ext uri="{FF2B5EF4-FFF2-40B4-BE49-F238E27FC236}">
                          <a16:creationId xmlns:a16="http://schemas.microsoft.com/office/drawing/2014/main" id="{351F98B3-248C-0535-800B-EE4938B20AC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8" name="Přímá spojnice 517">
                      <a:extLst>
                        <a:ext uri="{FF2B5EF4-FFF2-40B4-BE49-F238E27FC236}">
                          <a16:creationId xmlns:a16="http://schemas.microsoft.com/office/drawing/2014/main" id="{FE22C8D8-BDB7-DAB2-DCDB-B01F616F9B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Přímá spojnice 518">
                      <a:extLst>
                        <a:ext uri="{FF2B5EF4-FFF2-40B4-BE49-F238E27FC236}">
                          <a16:creationId xmlns:a16="http://schemas.microsoft.com/office/drawing/2014/main" id="{A50B5F99-BCED-2BDA-3A98-0501840386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Přímá spojnice 519">
                      <a:extLst>
                        <a:ext uri="{FF2B5EF4-FFF2-40B4-BE49-F238E27FC236}">
                          <a16:creationId xmlns:a16="http://schemas.microsoft.com/office/drawing/2014/main" id="{3AC9D970-7A1C-CF63-D153-D3FC66AC910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1" name="Přímá spojnice 520">
                      <a:extLst>
                        <a:ext uri="{FF2B5EF4-FFF2-40B4-BE49-F238E27FC236}">
                          <a16:creationId xmlns:a16="http://schemas.microsoft.com/office/drawing/2014/main" id="{7F40F359-2487-CFED-9249-AD0E6203DDD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22" name="Skupina 521">
                      <a:extLst>
                        <a:ext uri="{FF2B5EF4-FFF2-40B4-BE49-F238E27FC236}">
                          <a16:creationId xmlns:a16="http://schemas.microsoft.com/office/drawing/2014/main" id="{8AD313A1-A732-A712-9EF7-D83535E8A4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523" name="Ovál 522">
                        <a:extLst>
                          <a:ext uri="{FF2B5EF4-FFF2-40B4-BE49-F238E27FC236}">
                            <a16:creationId xmlns:a16="http://schemas.microsoft.com/office/drawing/2014/main" id="{A311D60C-74F1-CCC2-D2C2-BBD8CC11783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24" name="Ovál 523">
                        <a:extLst>
                          <a:ext uri="{FF2B5EF4-FFF2-40B4-BE49-F238E27FC236}">
                            <a16:creationId xmlns:a16="http://schemas.microsoft.com/office/drawing/2014/main" id="{888FF6F4-B17F-07E4-8F82-4C8C7A33071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25" name="Ovál 524">
                        <a:extLst>
                          <a:ext uri="{FF2B5EF4-FFF2-40B4-BE49-F238E27FC236}">
                            <a16:creationId xmlns:a16="http://schemas.microsoft.com/office/drawing/2014/main" id="{37BFED48-734A-9534-5542-041B3494603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26" name="Ovál 525">
                        <a:extLst>
                          <a:ext uri="{FF2B5EF4-FFF2-40B4-BE49-F238E27FC236}">
                            <a16:creationId xmlns:a16="http://schemas.microsoft.com/office/drawing/2014/main" id="{32159345-5A0C-F8EE-077D-EE4BE87AA0B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27" name="Ovál 526">
                        <a:extLst>
                          <a:ext uri="{FF2B5EF4-FFF2-40B4-BE49-F238E27FC236}">
                            <a16:creationId xmlns:a16="http://schemas.microsoft.com/office/drawing/2014/main" id="{89199E74-1F6B-CB0B-1648-47CAF631E47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28" name="Ovál 527">
                        <a:extLst>
                          <a:ext uri="{FF2B5EF4-FFF2-40B4-BE49-F238E27FC236}">
                            <a16:creationId xmlns:a16="http://schemas.microsoft.com/office/drawing/2014/main" id="{C83D3FD3-00A5-E05F-6757-50AC018716E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29" name="Ovál 528">
                        <a:extLst>
                          <a:ext uri="{FF2B5EF4-FFF2-40B4-BE49-F238E27FC236}">
                            <a16:creationId xmlns:a16="http://schemas.microsoft.com/office/drawing/2014/main" id="{B2D2D941-05C8-61F1-B915-F53466187B2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0" name="Ovál 529">
                        <a:extLst>
                          <a:ext uri="{FF2B5EF4-FFF2-40B4-BE49-F238E27FC236}">
                            <a16:creationId xmlns:a16="http://schemas.microsoft.com/office/drawing/2014/main" id="{2E5394C6-95D1-EEE6-FBDA-BD6C01989FF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1" name="Ovál 530">
                        <a:extLst>
                          <a:ext uri="{FF2B5EF4-FFF2-40B4-BE49-F238E27FC236}">
                            <a16:creationId xmlns:a16="http://schemas.microsoft.com/office/drawing/2014/main" id="{F31F93F8-ACAB-5A9B-6FE6-D8A80C08EB9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2" name="Ovál 531">
                        <a:extLst>
                          <a:ext uri="{FF2B5EF4-FFF2-40B4-BE49-F238E27FC236}">
                            <a16:creationId xmlns:a16="http://schemas.microsoft.com/office/drawing/2014/main" id="{5AE681F5-F2BD-F8A7-3E19-55D30E40638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3" name="Ovál 532">
                        <a:extLst>
                          <a:ext uri="{FF2B5EF4-FFF2-40B4-BE49-F238E27FC236}">
                            <a16:creationId xmlns:a16="http://schemas.microsoft.com/office/drawing/2014/main" id="{9EEFD0D6-9868-118E-4763-BFEE026BE47D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4" name="Ovál 533">
                        <a:extLst>
                          <a:ext uri="{FF2B5EF4-FFF2-40B4-BE49-F238E27FC236}">
                            <a16:creationId xmlns:a16="http://schemas.microsoft.com/office/drawing/2014/main" id="{0CC29D48-7575-EF3C-EF17-1C2492941C30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5" name="Ovál 534">
                        <a:extLst>
                          <a:ext uri="{FF2B5EF4-FFF2-40B4-BE49-F238E27FC236}">
                            <a16:creationId xmlns:a16="http://schemas.microsoft.com/office/drawing/2014/main" id="{2EBF8B77-472F-5767-5E29-C8E5CA9BCCFA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6" name="Ovál 535">
                        <a:extLst>
                          <a:ext uri="{FF2B5EF4-FFF2-40B4-BE49-F238E27FC236}">
                            <a16:creationId xmlns:a16="http://schemas.microsoft.com/office/drawing/2014/main" id="{5A1DED39-2C85-817C-DC0C-95B14EA58BBB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37" name="Ovál 536">
                        <a:extLst>
                          <a:ext uri="{FF2B5EF4-FFF2-40B4-BE49-F238E27FC236}">
                            <a16:creationId xmlns:a16="http://schemas.microsoft.com/office/drawing/2014/main" id="{A9CDA058-1329-06F0-D098-B84D3E51AB4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464" name="Skupina 463">
                  <a:extLst>
                    <a:ext uri="{FF2B5EF4-FFF2-40B4-BE49-F238E27FC236}">
                      <a16:creationId xmlns:a16="http://schemas.microsoft.com/office/drawing/2014/main" id="{56363924-56AE-68B1-90C6-367BEBC91DF2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468" name="Skupina 467">
                    <a:extLst>
                      <a:ext uri="{FF2B5EF4-FFF2-40B4-BE49-F238E27FC236}">
                        <a16:creationId xmlns:a16="http://schemas.microsoft.com/office/drawing/2014/main" id="{155671D6-7ACF-C6D5-82B4-D82DC5A33FB9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92" name="Přímá spojnice 491">
                      <a:extLst>
                        <a:ext uri="{FF2B5EF4-FFF2-40B4-BE49-F238E27FC236}">
                          <a16:creationId xmlns:a16="http://schemas.microsoft.com/office/drawing/2014/main" id="{928E877A-00DA-A1E9-14ED-FB8BD3E6222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Přímá spojnice 492">
                      <a:extLst>
                        <a:ext uri="{FF2B5EF4-FFF2-40B4-BE49-F238E27FC236}">
                          <a16:creationId xmlns:a16="http://schemas.microsoft.com/office/drawing/2014/main" id="{E0AFB851-E9F3-9D30-66CD-909CE4E83C9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Přímá spojnice 493">
                      <a:extLst>
                        <a:ext uri="{FF2B5EF4-FFF2-40B4-BE49-F238E27FC236}">
                          <a16:creationId xmlns:a16="http://schemas.microsoft.com/office/drawing/2014/main" id="{ECC910FB-BF2D-6A01-AD11-976B635C517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Přímá spojnice 494">
                      <a:extLst>
                        <a:ext uri="{FF2B5EF4-FFF2-40B4-BE49-F238E27FC236}">
                          <a16:creationId xmlns:a16="http://schemas.microsoft.com/office/drawing/2014/main" id="{8CA79F75-5B9C-6C36-F37D-A963C0696CB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Přímá spojnice 495">
                      <a:extLst>
                        <a:ext uri="{FF2B5EF4-FFF2-40B4-BE49-F238E27FC236}">
                          <a16:creationId xmlns:a16="http://schemas.microsoft.com/office/drawing/2014/main" id="{4D9FC501-69F9-6C70-846D-AD4EC5E4C5F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7" name="Přímá spojnice 496">
                      <a:extLst>
                        <a:ext uri="{FF2B5EF4-FFF2-40B4-BE49-F238E27FC236}">
                          <a16:creationId xmlns:a16="http://schemas.microsoft.com/office/drawing/2014/main" id="{8DEC0C3A-9292-96B3-1664-C29E2F3AB95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98" name="Skupina 497">
                      <a:extLst>
                        <a:ext uri="{FF2B5EF4-FFF2-40B4-BE49-F238E27FC236}">
                          <a16:creationId xmlns:a16="http://schemas.microsoft.com/office/drawing/2014/main" id="{640FAF68-BFAC-2412-932B-8744E8B4CF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99" name="Ovál 498">
                        <a:extLst>
                          <a:ext uri="{FF2B5EF4-FFF2-40B4-BE49-F238E27FC236}">
                            <a16:creationId xmlns:a16="http://schemas.microsoft.com/office/drawing/2014/main" id="{F76B3E98-EC55-D7FF-FFFA-F9AF1E5C3692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0" name="Ovál 499">
                        <a:extLst>
                          <a:ext uri="{FF2B5EF4-FFF2-40B4-BE49-F238E27FC236}">
                            <a16:creationId xmlns:a16="http://schemas.microsoft.com/office/drawing/2014/main" id="{DD50593F-5CFA-897B-9F11-D79E248CC68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1" name="Ovál 500">
                        <a:extLst>
                          <a:ext uri="{FF2B5EF4-FFF2-40B4-BE49-F238E27FC236}">
                            <a16:creationId xmlns:a16="http://schemas.microsoft.com/office/drawing/2014/main" id="{4F04DA9B-2AD0-F74E-0ECF-B99911B6DFE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2" name="Ovál 501">
                        <a:extLst>
                          <a:ext uri="{FF2B5EF4-FFF2-40B4-BE49-F238E27FC236}">
                            <a16:creationId xmlns:a16="http://schemas.microsoft.com/office/drawing/2014/main" id="{C400635E-A079-FACA-0163-4EE6FB2B96A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03" name="Ovál 502">
                        <a:extLst>
                          <a:ext uri="{FF2B5EF4-FFF2-40B4-BE49-F238E27FC236}">
                            <a16:creationId xmlns:a16="http://schemas.microsoft.com/office/drawing/2014/main" id="{093531BE-F2FE-06CA-39CF-6ED63560EE3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04" name="Ovál 503">
                        <a:extLst>
                          <a:ext uri="{FF2B5EF4-FFF2-40B4-BE49-F238E27FC236}">
                            <a16:creationId xmlns:a16="http://schemas.microsoft.com/office/drawing/2014/main" id="{602F6E7A-5130-F737-F03A-B0ADBF8C014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505" name="Ovál 504">
                        <a:extLst>
                          <a:ext uri="{FF2B5EF4-FFF2-40B4-BE49-F238E27FC236}">
                            <a16:creationId xmlns:a16="http://schemas.microsoft.com/office/drawing/2014/main" id="{31CFFEBC-0022-94DA-45A9-9098AFF912B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6" name="Ovál 505">
                        <a:extLst>
                          <a:ext uri="{FF2B5EF4-FFF2-40B4-BE49-F238E27FC236}">
                            <a16:creationId xmlns:a16="http://schemas.microsoft.com/office/drawing/2014/main" id="{79D72BEB-5CC4-2EB7-1A9D-7723B5DD7EA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7" name="Ovál 506">
                        <a:extLst>
                          <a:ext uri="{FF2B5EF4-FFF2-40B4-BE49-F238E27FC236}">
                            <a16:creationId xmlns:a16="http://schemas.microsoft.com/office/drawing/2014/main" id="{CB923CDC-9BD5-78B4-C747-35E3A9B04BA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8" name="Ovál 507">
                        <a:extLst>
                          <a:ext uri="{FF2B5EF4-FFF2-40B4-BE49-F238E27FC236}">
                            <a16:creationId xmlns:a16="http://schemas.microsoft.com/office/drawing/2014/main" id="{1A64D223-19FC-B269-2F8D-F929966C0FD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09" name="Ovál 508">
                        <a:extLst>
                          <a:ext uri="{FF2B5EF4-FFF2-40B4-BE49-F238E27FC236}">
                            <a16:creationId xmlns:a16="http://schemas.microsoft.com/office/drawing/2014/main" id="{D531DF84-6EFC-7BA8-4075-844528BBA2C9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10" name="Ovál 509">
                        <a:extLst>
                          <a:ext uri="{FF2B5EF4-FFF2-40B4-BE49-F238E27FC236}">
                            <a16:creationId xmlns:a16="http://schemas.microsoft.com/office/drawing/2014/main" id="{C72E4659-47E1-9A2C-FF22-392CD0FE012D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11" name="Ovál 510">
                        <a:extLst>
                          <a:ext uri="{FF2B5EF4-FFF2-40B4-BE49-F238E27FC236}">
                            <a16:creationId xmlns:a16="http://schemas.microsoft.com/office/drawing/2014/main" id="{67876958-4944-C226-82B5-537AAA3ED194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12" name="Ovál 511">
                        <a:extLst>
                          <a:ext uri="{FF2B5EF4-FFF2-40B4-BE49-F238E27FC236}">
                            <a16:creationId xmlns:a16="http://schemas.microsoft.com/office/drawing/2014/main" id="{C26EFBC8-328F-9D70-6115-4FA5FC748492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513" name="Ovál 512">
                        <a:extLst>
                          <a:ext uri="{FF2B5EF4-FFF2-40B4-BE49-F238E27FC236}">
                            <a16:creationId xmlns:a16="http://schemas.microsoft.com/office/drawing/2014/main" id="{FFFEF7DC-9287-47D9-7BEA-9E184434B60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469" name="Skupina 468">
                    <a:extLst>
                      <a:ext uri="{FF2B5EF4-FFF2-40B4-BE49-F238E27FC236}">
                        <a16:creationId xmlns:a16="http://schemas.microsoft.com/office/drawing/2014/main" id="{48E124E4-324B-6A43-2D4A-5830DCC594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70" name="Přímá spojnice 469">
                      <a:extLst>
                        <a:ext uri="{FF2B5EF4-FFF2-40B4-BE49-F238E27FC236}">
                          <a16:creationId xmlns:a16="http://schemas.microsoft.com/office/drawing/2014/main" id="{14F24AC1-EA56-4FF2-957E-24CB3EDB9A8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1" name="Přímá spojnice 470">
                      <a:extLst>
                        <a:ext uri="{FF2B5EF4-FFF2-40B4-BE49-F238E27FC236}">
                          <a16:creationId xmlns:a16="http://schemas.microsoft.com/office/drawing/2014/main" id="{92BE0AF0-C5E2-4E31-456A-7118D69AD97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Přímá spojnice 471">
                      <a:extLst>
                        <a:ext uri="{FF2B5EF4-FFF2-40B4-BE49-F238E27FC236}">
                          <a16:creationId xmlns:a16="http://schemas.microsoft.com/office/drawing/2014/main" id="{052739CF-D094-A72C-EEEA-5C25F73D785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3" name="Přímá spojnice 472">
                      <a:extLst>
                        <a:ext uri="{FF2B5EF4-FFF2-40B4-BE49-F238E27FC236}">
                          <a16:creationId xmlns:a16="http://schemas.microsoft.com/office/drawing/2014/main" id="{EB760BB9-02D4-820B-CA46-745D6A52627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Přímá spojnice 473">
                      <a:extLst>
                        <a:ext uri="{FF2B5EF4-FFF2-40B4-BE49-F238E27FC236}">
                          <a16:creationId xmlns:a16="http://schemas.microsoft.com/office/drawing/2014/main" id="{C1FB02F3-87DC-A590-CA38-632DFC982E0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Přímá spojnice 474">
                      <a:extLst>
                        <a:ext uri="{FF2B5EF4-FFF2-40B4-BE49-F238E27FC236}">
                          <a16:creationId xmlns:a16="http://schemas.microsoft.com/office/drawing/2014/main" id="{D6053550-6313-7CFA-BDB7-9E892DD97BB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76" name="Skupina 475">
                      <a:extLst>
                        <a:ext uri="{FF2B5EF4-FFF2-40B4-BE49-F238E27FC236}">
                          <a16:creationId xmlns:a16="http://schemas.microsoft.com/office/drawing/2014/main" id="{92367F8B-1753-59E8-9894-D5C197DA2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77" name="Ovál 476">
                        <a:extLst>
                          <a:ext uri="{FF2B5EF4-FFF2-40B4-BE49-F238E27FC236}">
                            <a16:creationId xmlns:a16="http://schemas.microsoft.com/office/drawing/2014/main" id="{5B842714-5DFF-A9EE-AD67-854CB3C826C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78" name="Ovál 477">
                        <a:extLst>
                          <a:ext uri="{FF2B5EF4-FFF2-40B4-BE49-F238E27FC236}">
                            <a16:creationId xmlns:a16="http://schemas.microsoft.com/office/drawing/2014/main" id="{786C3337-F4C1-C057-2311-9BE7D9B1E5E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79" name="Ovál 478">
                        <a:extLst>
                          <a:ext uri="{FF2B5EF4-FFF2-40B4-BE49-F238E27FC236}">
                            <a16:creationId xmlns:a16="http://schemas.microsoft.com/office/drawing/2014/main" id="{5080CB19-85C4-19F5-5C74-A6BC5952453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0" name="Ovál 479">
                        <a:extLst>
                          <a:ext uri="{FF2B5EF4-FFF2-40B4-BE49-F238E27FC236}">
                            <a16:creationId xmlns:a16="http://schemas.microsoft.com/office/drawing/2014/main" id="{7067B6AD-DED2-1BD5-3592-099DA8DA740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81" name="Ovál 480">
                        <a:extLst>
                          <a:ext uri="{FF2B5EF4-FFF2-40B4-BE49-F238E27FC236}">
                            <a16:creationId xmlns:a16="http://schemas.microsoft.com/office/drawing/2014/main" id="{1BA4F503-1736-AE90-976A-E4FA4264B91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82" name="Ovál 481">
                        <a:extLst>
                          <a:ext uri="{FF2B5EF4-FFF2-40B4-BE49-F238E27FC236}">
                            <a16:creationId xmlns:a16="http://schemas.microsoft.com/office/drawing/2014/main" id="{78A853EF-B9DB-E176-88FB-3BCE2649B32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83" name="Ovál 482">
                        <a:extLst>
                          <a:ext uri="{FF2B5EF4-FFF2-40B4-BE49-F238E27FC236}">
                            <a16:creationId xmlns:a16="http://schemas.microsoft.com/office/drawing/2014/main" id="{280FF92B-6484-EF8D-C8D5-0CD5C6D4C53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4" name="Ovál 483">
                        <a:extLst>
                          <a:ext uri="{FF2B5EF4-FFF2-40B4-BE49-F238E27FC236}">
                            <a16:creationId xmlns:a16="http://schemas.microsoft.com/office/drawing/2014/main" id="{8ECAD2AD-6D41-4C72-7236-9451BAC3735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5" name="Ovál 484">
                        <a:extLst>
                          <a:ext uri="{FF2B5EF4-FFF2-40B4-BE49-F238E27FC236}">
                            <a16:creationId xmlns:a16="http://schemas.microsoft.com/office/drawing/2014/main" id="{926C407A-068E-1F34-C1A9-623F3673CC9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6" name="Ovál 485">
                        <a:extLst>
                          <a:ext uri="{FF2B5EF4-FFF2-40B4-BE49-F238E27FC236}">
                            <a16:creationId xmlns:a16="http://schemas.microsoft.com/office/drawing/2014/main" id="{F65F4D2F-0FC3-1D49-2F56-EA6AEA0E310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7" name="Ovál 486">
                        <a:extLst>
                          <a:ext uri="{FF2B5EF4-FFF2-40B4-BE49-F238E27FC236}">
                            <a16:creationId xmlns:a16="http://schemas.microsoft.com/office/drawing/2014/main" id="{9FA8A9C7-BDD6-E447-4735-46C6342B2A33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8" name="Ovál 487">
                        <a:extLst>
                          <a:ext uri="{FF2B5EF4-FFF2-40B4-BE49-F238E27FC236}">
                            <a16:creationId xmlns:a16="http://schemas.microsoft.com/office/drawing/2014/main" id="{75C14D8C-A5C7-46E9-8631-8DB9F14650D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89" name="Ovál 488">
                        <a:extLst>
                          <a:ext uri="{FF2B5EF4-FFF2-40B4-BE49-F238E27FC236}">
                            <a16:creationId xmlns:a16="http://schemas.microsoft.com/office/drawing/2014/main" id="{9481836D-8E7F-5EE4-B6FF-9065E38A3C07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90" name="Ovál 489">
                        <a:extLst>
                          <a:ext uri="{FF2B5EF4-FFF2-40B4-BE49-F238E27FC236}">
                            <a16:creationId xmlns:a16="http://schemas.microsoft.com/office/drawing/2014/main" id="{80CC8E0A-2D04-0A2E-F4AE-15E3F6DEABBD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91" name="Ovál 490">
                        <a:extLst>
                          <a:ext uri="{FF2B5EF4-FFF2-40B4-BE49-F238E27FC236}">
                            <a16:creationId xmlns:a16="http://schemas.microsoft.com/office/drawing/2014/main" id="{5FA1294B-C5A1-E38C-4CB1-936FCE5958A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465" name="Přímá spojnice 464">
                  <a:extLst>
                    <a:ext uri="{FF2B5EF4-FFF2-40B4-BE49-F238E27FC236}">
                      <a16:creationId xmlns:a16="http://schemas.microsoft.com/office/drawing/2014/main" id="{510CFCA8-273A-6C05-986A-9FE2B06ED63B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Přímá spojnice 465">
                  <a:extLst>
                    <a:ext uri="{FF2B5EF4-FFF2-40B4-BE49-F238E27FC236}">
                      <a16:creationId xmlns:a16="http://schemas.microsoft.com/office/drawing/2014/main" id="{FA25679E-AD92-607A-B0DF-C5A5F3931378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Přímá spojnice 466">
                  <a:extLst>
                    <a:ext uri="{FF2B5EF4-FFF2-40B4-BE49-F238E27FC236}">
                      <a16:creationId xmlns:a16="http://schemas.microsoft.com/office/drawing/2014/main" id="{3FF31C19-CE26-7932-4ECC-B47CB9B40208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339680A6-0B3E-3B47-22CB-08C6D23AA001}"/>
                  </a:ext>
                </a:extLst>
              </p:cNvPr>
              <p:cNvGrpSpPr/>
              <p:nvPr/>
            </p:nvGrpSpPr>
            <p:grpSpPr>
              <a:xfrm>
                <a:off x="7278415" y="1345308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250" name="Přímá spojnice 249">
                  <a:extLst>
                    <a:ext uri="{FF2B5EF4-FFF2-40B4-BE49-F238E27FC236}">
                      <a16:creationId xmlns:a16="http://schemas.microsoft.com/office/drawing/2014/main" id="{73013E96-A16E-52D0-615B-F776554629ED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Přímá spojnice 250">
                  <a:extLst>
                    <a:ext uri="{FF2B5EF4-FFF2-40B4-BE49-F238E27FC236}">
                      <a16:creationId xmlns:a16="http://schemas.microsoft.com/office/drawing/2014/main" id="{0DA59853-60AF-650A-91CB-8AF6792EF7E6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Přímá spojnice 251">
                  <a:extLst>
                    <a:ext uri="{FF2B5EF4-FFF2-40B4-BE49-F238E27FC236}">
                      <a16:creationId xmlns:a16="http://schemas.microsoft.com/office/drawing/2014/main" id="{E81A53BE-B50B-47ED-F7A1-D20C4BAE296A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Přímá spojnice 252">
                  <a:extLst>
                    <a:ext uri="{FF2B5EF4-FFF2-40B4-BE49-F238E27FC236}">
                      <a16:creationId xmlns:a16="http://schemas.microsoft.com/office/drawing/2014/main" id="{E721D8AD-A7E0-6809-83FC-408AE57A67A9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>
                  <a:extLst>
                    <a:ext uri="{FF2B5EF4-FFF2-40B4-BE49-F238E27FC236}">
                      <a16:creationId xmlns:a16="http://schemas.microsoft.com/office/drawing/2014/main" id="{FDFE263E-F2A5-5DA9-48F5-6D6141077D1A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>
                  <a:extLst>
                    <a:ext uri="{FF2B5EF4-FFF2-40B4-BE49-F238E27FC236}">
                      <a16:creationId xmlns:a16="http://schemas.microsoft.com/office/drawing/2014/main" id="{D8B3DDEE-A043-DE58-6020-DDE1C7883450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>
                  <a:extLst>
                    <a:ext uri="{FF2B5EF4-FFF2-40B4-BE49-F238E27FC236}">
                      <a16:creationId xmlns:a16="http://schemas.microsoft.com/office/drawing/2014/main" id="{90D47576-6189-F896-E8E0-843C1557A102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>
                  <a:extLst>
                    <a:ext uri="{FF2B5EF4-FFF2-40B4-BE49-F238E27FC236}">
                      <a16:creationId xmlns:a16="http://schemas.microsoft.com/office/drawing/2014/main" id="{8DD7145E-E7A0-C8BF-0568-4C59E575C446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>
                  <a:extLst>
                    <a:ext uri="{FF2B5EF4-FFF2-40B4-BE49-F238E27FC236}">
                      <a16:creationId xmlns:a16="http://schemas.microsoft.com/office/drawing/2014/main" id="{E72F67F0-03B6-641A-15AE-E7D656211687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Přímá spojnice 258">
                  <a:extLst>
                    <a:ext uri="{FF2B5EF4-FFF2-40B4-BE49-F238E27FC236}">
                      <a16:creationId xmlns:a16="http://schemas.microsoft.com/office/drawing/2014/main" id="{0DA5E295-C671-0353-790C-D5CC681913F8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0" name="Skupina 259">
                  <a:extLst>
                    <a:ext uri="{FF2B5EF4-FFF2-40B4-BE49-F238E27FC236}">
                      <a16:creationId xmlns:a16="http://schemas.microsoft.com/office/drawing/2014/main" id="{28735D52-5CB4-06D1-3F07-AEE8EA6C7783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405" name="Skupina 404">
                    <a:extLst>
                      <a:ext uri="{FF2B5EF4-FFF2-40B4-BE49-F238E27FC236}">
                        <a16:creationId xmlns:a16="http://schemas.microsoft.com/office/drawing/2014/main" id="{22E975CC-F4EE-F982-4F7C-C60B292DF1F6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29" name="Přímá spojnice 428">
                      <a:extLst>
                        <a:ext uri="{FF2B5EF4-FFF2-40B4-BE49-F238E27FC236}">
                          <a16:creationId xmlns:a16="http://schemas.microsoft.com/office/drawing/2014/main" id="{BBF07A71-5803-532E-BC96-0E2AB5F08E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Přímá spojnice 429">
                      <a:extLst>
                        <a:ext uri="{FF2B5EF4-FFF2-40B4-BE49-F238E27FC236}">
                          <a16:creationId xmlns:a16="http://schemas.microsoft.com/office/drawing/2014/main" id="{6CFDCE49-1986-6CBF-0580-4E3B47ED66F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Přímá spojnice 430">
                      <a:extLst>
                        <a:ext uri="{FF2B5EF4-FFF2-40B4-BE49-F238E27FC236}">
                          <a16:creationId xmlns:a16="http://schemas.microsoft.com/office/drawing/2014/main" id="{B348004D-3C9C-9E0B-2070-4F981F3305E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Přímá spojnice 431">
                      <a:extLst>
                        <a:ext uri="{FF2B5EF4-FFF2-40B4-BE49-F238E27FC236}">
                          <a16:creationId xmlns:a16="http://schemas.microsoft.com/office/drawing/2014/main" id="{EFCCE795-1863-0912-2E57-8FA96DA193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Přímá spojnice 432">
                      <a:extLst>
                        <a:ext uri="{FF2B5EF4-FFF2-40B4-BE49-F238E27FC236}">
                          <a16:creationId xmlns:a16="http://schemas.microsoft.com/office/drawing/2014/main" id="{763E5780-CB3F-7871-625E-21DBB658A7F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Přímá spojnice 433">
                      <a:extLst>
                        <a:ext uri="{FF2B5EF4-FFF2-40B4-BE49-F238E27FC236}">
                          <a16:creationId xmlns:a16="http://schemas.microsoft.com/office/drawing/2014/main" id="{C3D712DE-8FF1-1861-DF7B-66521F3E331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35" name="Skupina 434">
                      <a:extLst>
                        <a:ext uri="{FF2B5EF4-FFF2-40B4-BE49-F238E27FC236}">
                          <a16:creationId xmlns:a16="http://schemas.microsoft.com/office/drawing/2014/main" id="{106AF719-1A27-A587-D3A8-E030AEB2BD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36" name="Ovál 435">
                        <a:extLst>
                          <a:ext uri="{FF2B5EF4-FFF2-40B4-BE49-F238E27FC236}">
                            <a16:creationId xmlns:a16="http://schemas.microsoft.com/office/drawing/2014/main" id="{ED36E4D3-BA76-2D03-7F4B-BCB38B6E1B6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37" name="Ovál 436">
                        <a:extLst>
                          <a:ext uri="{FF2B5EF4-FFF2-40B4-BE49-F238E27FC236}">
                            <a16:creationId xmlns:a16="http://schemas.microsoft.com/office/drawing/2014/main" id="{F183898B-7C43-D0A6-820C-E45B1D6F167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38" name="Ovál 437">
                        <a:extLst>
                          <a:ext uri="{FF2B5EF4-FFF2-40B4-BE49-F238E27FC236}">
                            <a16:creationId xmlns:a16="http://schemas.microsoft.com/office/drawing/2014/main" id="{44D17A4A-EAD3-D09D-0DDF-E877B166D30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39" name="Ovál 438">
                        <a:extLst>
                          <a:ext uri="{FF2B5EF4-FFF2-40B4-BE49-F238E27FC236}">
                            <a16:creationId xmlns:a16="http://schemas.microsoft.com/office/drawing/2014/main" id="{46B1C96F-C417-4C3F-9397-BFA75F743A6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40" name="Ovál 439">
                        <a:extLst>
                          <a:ext uri="{FF2B5EF4-FFF2-40B4-BE49-F238E27FC236}">
                            <a16:creationId xmlns:a16="http://schemas.microsoft.com/office/drawing/2014/main" id="{E45E1B48-F780-C736-D908-EC92FD47CDD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41" name="Ovál 440">
                        <a:extLst>
                          <a:ext uri="{FF2B5EF4-FFF2-40B4-BE49-F238E27FC236}">
                            <a16:creationId xmlns:a16="http://schemas.microsoft.com/office/drawing/2014/main" id="{C852B172-53E9-34F7-9720-427BAD4F3ED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42" name="Ovál 441">
                        <a:extLst>
                          <a:ext uri="{FF2B5EF4-FFF2-40B4-BE49-F238E27FC236}">
                            <a16:creationId xmlns:a16="http://schemas.microsoft.com/office/drawing/2014/main" id="{71718409-7399-AE8E-AADA-EE3B1B7FA68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3" name="Ovál 442">
                        <a:extLst>
                          <a:ext uri="{FF2B5EF4-FFF2-40B4-BE49-F238E27FC236}">
                            <a16:creationId xmlns:a16="http://schemas.microsoft.com/office/drawing/2014/main" id="{249562A1-2691-7D80-F41B-6F98292AD4E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4" name="Ovál 443">
                        <a:extLst>
                          <a:ext uri="{FF2B5EF4-FFF2-40B4-BE49-F238E27FC236}">
                            <a16:creationId xmlns:a16="http://schemas.microsoft.com/office/drawing/2014/main" id="{422D1E54-6CE5-C11A-5F9A-0E375D0CFD4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5" name="Ovál 444">
                        <a:extLst>
                          <a:ext uri="{FF2B5EF4-FFF2-40B4-BE49-F238E27FC236}">
                            <a16:creationId xmlns:a16="http://schemas.microsoft.com/office/drawing/2014/main" id="{D83A3AE4-5D60-D715-CA34-0B32961C835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6" name="Ovál 445">
                        <a:extLst>
                          <a:ext uri="{FF2B5EF4-FFF2-40B4-BE49-F238E27FC236}">
                            <a16:creationId xmlns:a16="http://schemas.microsoft.com/office/drawing/2014/main" id="{4B198FDB-D48C-5729-C1D3-2DD1BAADBE6A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7" name="Ovál 446">
                        <a:extLst>
                          <a:ext uri="{FF2B5EF4-FFF2-40B4-BE49-F238E27FC236}">
                            <a16:creationId xmlns:a16="http://schemas.microsoft.com/office/drawing/2014/main" id="{6E66ECCB-E7AE-7928-126B-0A39444C5DBD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8" name="Ovál 447">
                        <a:extLst>
                          <a:ext uri="{FF2B5EF4-FFF2-40B4-BE49-F238E27FC236}">
                            <a16:creationId xmlns:a16="http://schemas.microsoft.com/office/drawing/2014/main" id="{208FC10A-2E89-8A49-D46D-9BFAE8B15225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49" name="Ovál 448">
                        <a:extLst>
                          <a:ext uri="{FF2B5EF4-FFF2-40B4-BE49-F238E27FC236}">
                            <a16:creationId xmlns:a16="http://schemas.microsoft.com/office/drawing/2014/main" id="{8E800DDD-C641-422A-886D-618A9A7F9FA3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50" name="Ovál 449">
                        <a:extLst>
                          <a:ext uri="{FF2B5EF4-FFF2-40B4-BE49-F238E27FC236}">
                            <a16:creationId xmlns:a16="http://schemas.microsoft.com/office/drawing/2014/main" id="{6383D273-7F0D-2E37-1FC9-07ADE9551DF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406" name="Skupina 405">
                    <a:extLst>
                      <a:ext uri="{FF2B5EF4-FFF2-40B4-BE49-F238E27FC236}">
                        <a16:creationId xmlns:a16="http://schemas.microsoft.com/office/drawing/2014/main" id="{4D984160-0CB7-D8F6-A246-1DDAEB2EBA7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407" name="Přímá spojnice 406">
                      <a:extLst>
                        <a:ext uri="{FF2B5EF4-FFF2-40B4-BE49-F238E27FC236}">
                          <a16:creationId xmlns:a16="http://schemas.microsoft.com/office/drawing/2014/main" id="{536E61AA-8DA4-949E-A762-DF52FEE1396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Přímá spojnice 407">
                      <a:extLst>
                        <a:ext uri="{FF2B5EF4-FFF2-40B4-BE49-F238E27FC236}">
                          <a16:creationId xmlns:a16="http://schemas.microsoft.com/office/drawing/2014/main" id="{6EFBDEF5-9063-1AD6-5171-9AE47E97A8A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Přímá spojnice 408">
                      <a:extLst>
                        <a:ext uri="{FF2B5EF4-FFF2-40B4-BE49-F238E27FC236}">
                          <a16:creationId xmlns:a16="http://schemas.microsoft.com/office/drawing/2014/main" id="{EDEE503F-D491-C32A-7203-6032DF65B7D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Přímá spojnice 409">
                      <a:extLst>
                        <a:ext uri="{FF2B5EF4-FFF2-40B4-BE49-F238E27FC236}">
                          <a16:creationId xmlns:a16="http://schemas.microsoft.com/office/drawing/2014/main" id="{138D8A49-EA26-2D7A-633E-9A2FFB5823A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Přímá spojnice 410">
                      <a:extLst>
                        <a:ext uri="{FF2B5EF4-FFF2-40B4-BE49-F238E27FC236}">
                          <a16:creationId xmlns:a16="http://schemas.microsoft.com/office/drawing/2014/main" id="{BB5993E0-3479-A9BF-5C95-6E3C35FFBC5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Přímá spojnice 411">
                      <a:extLst>
                        <a:ext uri="{FF2B5EF4-FFF2-40B4-BE49-F238E27FC236}">
                          <a16:creationId xmlns:a16="http://schemas.microsoft.com/office/drawing/2014/main" id="{F18121BE-2AE5-6941-6741-5ECCEF8A888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13" name="Skupina 412">
                      <a:extLst>
                        <a:ext uri="{FF2B5EF4-FFF2-40B4-BE49-F238E27FC236}">
                          <a16:creationId xmlns:a16="http://schemas.microsoft.com/office/drawing/2014/main" id="{6C913149-7856-EF89-1B63-FF5E52A439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414" name="Ovál 413">
                        <a:extLst>
                          <a:ext uri="{FF2B5EF4-FFF2-40B4-BE49-F238E27FC236}">
                            <a16:creationId xmlns:a16="http://schemas.microsoft.com/office/drawing/2014/main" id="{5494CBCC-1590-62DA-D56F-18E33FD962D6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15" name="Ovál 414">
                        <a:extLst>
                          <a:ext uri="{FF2B5EF4-FFF2-40B4-BE49-F238E27FC236}">
                            <a16:creationId xmlns:a16="http://schemas.microsoft.com/office/drawing/2014/main" id="{2BA42DBE-D5C5-C27C-60CC-88F50D64008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16" name="Ovál 415">
                        <a:extLst>
                          <a:ext uri="{FF2B5EF4-FFF2-40B4-BE49-F238E27FC236}">
                            <a16:creationId xmlns:a16="http://schemas.microsoft.com/office/drawing/2014/main" id="{BC1A911F-B22A-9C79-5F5E-94EFCDD1552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17" name="Ovál 416">
                        <a:extLst>
                          <a:ext uri="{FF2B5EF4-FFF2-40B4-BE49-F238E27FC236}">
                            <a16:creationId xmlns:a16="http://schemas.microsoft.com/office/drawing/2014/main" id="{C3C8BC18-D4F3-C3D8-6013-823AACED65C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18" name="Ovál 417">
                        <a:extLst>
                          <a:ext uri="{FF2B5EF4-FFF2-40B4-BE49-F238E27FC236}">
                            <a16:creationId xmlns:a16="http://schemas.microsoft.com/office/drawing/2014/main" id="{174FDCA1-D8C5-5FB1-78BC-6B2AF59B971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19" name="Ovál 418">
                        <a:extLst>
                          <a:ext uri="{FF2B5EF4-FFF2-40B4-BE49-F238E27FC236}">
                            <a16:creationId xmlns:a16="http://schemas.microsoft.com/office/drawing/2014/main" id="{3D355449-2868-F747-D4DA-C1EACE38DC2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420" name="Ovál 419">
                        <a:extLst>
                          <a:ext uri="{FF2B5EF4-FFF2-40B4-BE49-F238E27FC236}">
                            <a16:creationId xmlns:a16="http://schemas.microsoft.com/office/drawing/2014/main" id="{B3C89BD2-6704-92AF-5137-D01D12B90AD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1" name="Ovál 420">
                        <a:extLst>
                          <a:ext uri="{FF2B5EF4-FFF2-40B4-BE49-F238E27FC236}">
                            <a16:creationId xmlns:a16="http://schemas.microsoft.com/office/drawing/2014/main" id="{D965E594-14B5-EF18-D6CD-2F4A897F9E3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2" name="Ovál 421">
                        <a:extLst>
                          <a:ext uri="{FF2B5EF4-FFF2-40B4-BE49-F238E27FC236}">
                            <a16:creationId xmlns:a16="http://schemas.microsoft.com/office/drawing/2014/main" id="{5D7B8AE5-A999-8ED5-FA85-0EE6627338A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3" name="Ovál 422">
                        <a:extLst>
                          <a:ext uri="{FF2B5EF4-FFF2-40B4-BE49-F238E27FC236}">
                            <a16:creationId xmlns:a16="http://schemas.microsoft.com/office/drawing/2014/main" id="{F72F805D-9DA9-6644-925A-C0DAD545118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4" name="Ovál 423">
                        <a:extLst>
                          <a:ext uri="{FF2B5EF4-FFF2-40B4-BE49-F238E27FC236}">
                            <a16:creationId xmlns:a16="http://schemas.microsoft.com/office/drawing/2014/main" id="{F5F97D8C-699B-CCD1-1634-ED45E041A494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5" name="Ovál 424">
                        <a:extLst>
                          <a:ext uri="{FF2B5EF4-FFF2-40B4-BE49-F238E27FC236}">
                            <a16:creationId xmlns:a16="http://schemas.microsoft.com/office/drawing/2014/main" id="{CF5FD6D8-0E45-731E-80E5-30F5FD59C2C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6" name="Ovál 425">
                        <a:extLst>
                          <a:ext uri="{FF2B5EF4-FFF2-40B4-BE49-F238E27FC236}">
                            <a16:creationId xmlns:a16="http://schemas.microsoft.com/office/drawing/2014/main" id="{4E5DD5FE-CB5A-2920-7EE8-446242419CE7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7" name="Ovál 426">
                        <a:extLst>
                          <a:ext uri="{FF2B5EF4-FFF2-40B4-BE49-F238E27FC236}">
                            <a16:creationId xmlns:a16="http://schemas.microsoft.com/office/drawing/2014/main" id="{5C8293A7-F3FF-1283-7290-40167157A9A0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8" name="Ovál 427">
                        <a:extLst>
                          <a:ext uri="{FF2B5EF4-FFF2-40B4-BE49-F238E27FC236}">
                            <a16:creationId xmlns:a16="http://schemas.microsoft.com/office/drawing/2014/main" id="{E89A9D98-45AE-9CDA-3A1F-C600AFD8AAD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261" name="Skupina 260">
                  <a:extLst>
                    <a:ext uri="{FF2B5EF4-FFF2-40B4-BE49-F238E27FC236}">
                      <a16:creationId xmlns:a16="http://schemas.microsoft.com/office/drawing/2014/main" id="{6C233408-E77B-38DA-0D1C-428138D13C2F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359" name="Skupina 358">
                    <a:extLst>
                      <a:ext uri="{FF2B5EF4-FFF2-40B4-BE49-F238E27FC236}">
                        <a16:creationId xmlns:a16="http://schemas.microsoft.com/office/drawing/2014/main" id="{2089D1FE-F956-0BE7-6441-B29AA1351B33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83" name="Přímá spojnice 382">
                      <a:extLst>
                        <a:ext uri="{FF2B5EF4-FFF2-40B4-BE49-F238E27FC236}">
                          <a16:creationId xmlns:a16="http://schemas.microsoft.com/office/drawing/2014/main" id="{1F730A1F-09A8-F1FE-3C83-D77428A9EE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Přímá spojnice 383">
                      <a:extLst>
                        <a:ext uri="{FF2B5EF4-FFF2-40B4-BE49-F238E27FC236}">
                          <a16:creationId xmlns:a16="http://schemas.microsoft.com/office/drawing/2014/main" id="{3DA1D15F-F3F1-8D0D-D2CF-E97B536AFC1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Přímá spojnice 384">
                      <a:extLst>
                        <a:ext uri="{FF2B5EF4-FFF2-40B4-BE49-F238E27FC236}">
                          <a16:creationId xmlns:a16="http://schemas.microsoft.com/office/drawing/2014/main" id="{028DF9B6-D9EC-5014-1551-F6B7900774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Přímá spojnice 385">
                      <a:extLst>
                        <a:ext uri="{FF2B5EF4-FFF2-40B4-BE49-F238E27FC236}">
                          <a16:creationId xmlns:a16="http://schemas.microsoft.com/office/drawing/2014/main" id="{A4EC96E2-1F9C-556C-6CE7-2D95DCD38B2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Přímá spojnice 386">
                      <a:extLst>
                        <a:ext uri="{FF2B5EF4-FFF2-40B4-BE49-F238E27FC236}">
                          <a16:creationId xmlns:a16="http://schemas.microsoft.com/office/drawing/2014/main" id="{94C2B05C-FDB5-C713-CB29-EFEC81D677E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Přímá spojnice 387">
                      <a:extLst>
                        <a:ext uri="{FF2B5EF4-FFF2-40B4-BE49-F238E27FC236}">
                          <a16:creationId xmlns:a16="http://schemas.microsoft.com/office/drawing/2014/main" id="{FCDD16B7-24BE-63C1-3D17-90D274221BE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89" name="Skupina 388">
                      <a:extLst>
                        <a:ext uri="{FF2B5EF4-FFF2-40B4-BE49-F238E27FC236}">
                          <a16:creationId xmlns:a16="http://schemas.microsoft.com/office/drawing/2014/main" id="{CBE97807-F547-105D-A0FF-EBF9346BAA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90" name="Ovál 389">
                        <a:extLst>
                          <a:ext uri="{FF2B5EF4-FFF2-40B4-BE49-F238E27FC236}">
                            <a16:creationId xmlns:a16="http://schemas.microsoft.com/office/drawing/2014/main" id="{8185A7CF-00B5-0177-B2D9-B62261A28B93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91" name="Ovál 390">
                        <a:extLst>
                          <a:ext uri="{FF2B5EF4-FFF2-40B4-BE49-F238E27FC236}">
                            <a16:creationId xmlns:a16="http://schemas.microsoft.com/office/drawing/2014/main" id="{D82774B0-99A7-D05B-494F-30EA64A384C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92" name="Ovál 391">
                        <a:extLst>
                          <a:ext uri="{FF2B5EF4-FFF2-40B4-BE49-F238E27FC236}">
                            <a16:creationId xmlns:a16="http://schemas.microsoft.com/office/drawing/2014/main" id="{3DE99FF2-8656-62DB-093D-8D402DEDC44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93" name="Ovál 392">
                        <a:extLst>
                          <a:ext uri="{FF2B5EF4-FFF2-40B4-BE49-F238E27FC236}">
                            <a16:creationId xmlns:a16="http://schemas.microsoft.com/office/drawing/2014/main" id="{617B9EB3-155F-74FB-4706-2E92B0FE433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94" name="Ovál 393">
                        <a:extLst>
                          <a:ext uri="{FF2B5EF4-FFF2-40B4-BE49-F238E27FC236}">
                            <a16:creationId xmlns:a16="http://schemas.microsoft.com/office/drawing/2014/main" id="{8E6EE7DA-F338-034B-3B48-942BB7D025A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95" name="Ovál 394">
                        <a:extLst>
                          <a:ext uri="{FF2B5EF4-FFF2-40B4-BE49-F238E27FC236}">
                            <a16:creationId xmlns:a16="http://schemas.microsoft.com/office/drawing/2014/main" id="{0217624A-185C-F0C4-8255-C167F9E5A09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96" name="Ovál 395">
                        <a:extLst>
                          <a:ext uri="{FF2B5EF4-FFF2-40B4-BE49-F238E27FC236}">
                            <a16:creationId xmlns:a16="http://schemas.microsoft.com/office/drawing/2014/main" id="{13B93227-8D85-2482-FF92-54EA3D59D05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97" name="Ovál 396">
                        <a:extLst>
                          <a:ext uri="{FF2B5EF4-FFF2-40B4-BE49-F238E27FC236}">
                            <a16:creationId xmlns:a16="http://schemas.microsoft.com/office/drawing/2014/main" id="{EDCA7B59-194C-A573-5501-0021E7F02A6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98" name="Ovál 397">
                        <a:extLst>
                          <a:ext uri="{FF2B5EF4-FFF2-40B4-BE49-F238E27FC236}">
                            <a16:creationId xmlns:a16="http://schemas.microsoft.com/office/drawing/2014/main" id="{BEF8F6FA-10DC-09BD-67BA-CAA9FF17A7A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99" name="Ovál 398">
                        <a:extLst>
                          <a:ext uri="{FF2B5EF4-FFF2-40B4-BE49-F238E27FC236}">
                            <a16:creationId xmlns:a16="http://schemas.microsoft.com/office/drawing/2014/main" id="{4A59952E-92BB-77B0-A04B-8D68C3058D1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00" name="Ovál 399">
                        <a:extLst>
                          <a:ext uri="{FF2B5EF4-FFF2-40B4-BE49-F238E27FC236}">
                            <a16:creationId xmlns:a16="http://schemas.microsoft.com/office/drawing/2014/main" id="{15067F51-D9FC-F06D-631B-FD276909C27D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01" name="Ovál 400">
                        <a:extLst>
                          <a:ext uri="{FF2B5EF4-FFF2-40B4-BE49-F238E27FC236}">
                            <a16:creationId xmlns:a16="http://schemas.microsoft.com/office/drawing/2014/main" id="{826A2781-1D28-A2F7-E7AD-5CE36873A52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02" name="Ovál 401">
                        <a:extLst>
                          <a:ext uri="{FF2B5EF4-FFF2-40B4-BE49-F238E27FC236}">
                            <a16:creationId xmlns:a16="http://schemas.microsoft.com/office/drawing/2014/main" id="{8A836180-4A84-55CB-E918-18EC2264195A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03" name="Ovál 402">
                        <a:extLst>
                          <a:ext uri="{FF2B5EF4-FFF2-40B4-BE49-F238E27FC236}">
                            <a16:creationId xmlns:a16="http://schemas.microsoft.com/office/drawing/2014/main" id="{E6A48D75-C38F-7ACB-2134-D83E2F3798C9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04" name="Ovál 403">
                        <a:extLst>
                          <a:ext uri="{FF2B5EF4-FFF2-40B4-BE49-F238E27FC236}">
                            <a16:creationId xmlns:a16="http://schemas.microsoft.com/office/drawing/2014/main" id="{94132467-7DEB-58DB-8721-E9AAA7FC4BE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360" name="Skupina 359">
                    <a:extLst>
                      <a:ext uri="{FF2B5EF4-FFF2-40B4-BE49-F238E27FC236}">
                        <a16:creationId xmlns:a16="http://schemas.microsoft.com/office/drawing/2014/main" id="{8FD9EDD4-D548-BC05-7077-EB8E38FA57E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61" name="Přímá spojnice 360">
                      <a:extLst>
                        <a:ext uri="{FF2B5EF4-FFF2-40B4-BE49-F238E27FC236}">
                          <a16:creationId xmlns:a16="http://schemas.microsoft.com/office/drawing/2014/main" id="{8F450AF1-7536-93EC-512A-88984436814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Přímá spojnice 361">
                      <a:extLst>
                        <a:ext uri="{FF2B5EF4-FFF2-40B4-BE49-F238E27FC236}">
                          <a16:creationId xmlns:a16="http://schemas.microsoft.com/office/drawing/2014/main" id="{73997B6B-F62C-AF9E-E467-BDD0AD7BDEF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Přímá spojnice 362">
                      <a:extLst>
                        <a:ext uri="{FF2B5EF4-FFF2-40B4-BE49-F238E27FC236}">
                          <a16:creationId xmlns:a16="http://schemas.microsoft.com/office/drawing/2014/main" id="{FE034E16-9B12-57BB-71A0-7B3071840F4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Přímá spojnice 363">
                      <a:extLst>
                        <a:ext uri="{FF2B5EF4-FFF2-40B4-BE49-F238E27FC236}">
                          <a16:creationId xmlns:a16="http://schemas.microsoft.com/office/drawing/2014/main" id="{6DB5D159-9149-C935-5E5E-B44B2C4625C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Přímá spojnice 364">
                      <a:extLst>
                        <a:ext uri="{FF2B5EF4-FFF2-40B4-BE49-F238E27FC236}">
                          <a16:creationId xmlns:a16="http://schemas.microsoft.com/office/drawing/2014/main" id="{A6446AB9-9111-AD27-7B8A-FED54AD055B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Přímá spojnice 365">
                      <a:extLst>
                        <a:ext uri="{FF2B5EF4-FFF2-40B4-BE49-F238E27FC236}">
                          <a16:creationId xmlns:a16="http://schemas.microsoft.com/office/drawing/2014/main" id="{FA548397-0388-6DC2-2C51-E020F4374B9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67" name="Skupina 366">
                      <a:extLst>
                        <a:ext uri="{FF2B5EF4-FFF2-40B4-BE49-F238E27FC236}">
                          <a16:creationId xmlns:a16="http://schemas.microsoft.com/office/drawing/2014/main" id="{AE6F0B5E-45DF-E8E6-5F6D-D72FE1452C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68" name="Ovál 367">
                        <a:extLst>
                          <a:ext uri="{FF2B5EF4-FFF2-40B4-BE49-F238E27FC236}">
                            <a16:creationId xmlns:a16="http://schemas.microsoft.com/office/drawing/2014/main" id="{0A53D23A-BAF9-6E55-F380-67C9F757AEBF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69" name="Ovál 368">
                        <a:extLst>
                          <a:ext uri="{FF2B5EF4-FFF2-40B4-BE49-F238E27FC236}">
                            <a16:creationId xmlns:a16="http://schemas.microsoft.com/office/drawing/2014/main" id="{8EB5EB3D-A1C4-A38F-C94A-F0E385F3B3F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0" name="Ovál 369">
                        <a:extLst>
                          <a:ext uri="{FF2B5EF4-FFF2-40B4-BE49-F238E27FC236}">
                            <a16:creationId xmlns:a16="http://schemas.microsoft.com/office/drawing/2014/main" id="{581757B2-492F-2628-CBB9-05920C1B4A2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1" name="Ovál 370">
                        <a:extLst>
                          <a:ext uri="{FF2B5EF4-FFF2-40B4-BE49-F238E27FC236}">
                            <a16:creationId xmlns:a16="http://schemas.microsoft.com/office/drawing/2014/main" id="{43DEF72B-2498-34AA-B76D-94454AACB41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72" name="Ovál 371">
                        <a:extLst>
                          <a:ext uri="{FF2B5EF4-FFF2-40B4-BE49-F238E27FC236}">
                            <a16:creationId xmlns:a16="http://schemas.microsoft.com/office/drawing/2014/main" id="{84CBC53F-9419-67AB-1893-4F881F14B63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73" name="Ovál 372">
                        <a:extLst>
                          <a:ext uri="{FF2B5EF4-FFF2-40B4-BE49-F238E27FC236}">
                            <a16:creationId xmlns:a16="http://schemas.microsoft.com/office/drawing/2014/main" id="{6A4A4B36-B651-B5B8-9A05-DAE2BF51198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74" name="Ovál 373">
                        <a:extLst>
                          <a:ext uri="{FF2B5EF4-FFF2-40B4-BE49-F238E27FC236}">
                            <a16:creationId xmlns:a16="http://schemas.microsoft.com/office/drawing/2014/main" id="{EDF174E6-D030-5127-29BF-068052E1844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5" name="Ovál 374">
                        <a:extLst>
                          <a:ext uri="{FF2B5EF4-FFF2-40B4-BE49-F238E27FC236}">
                            <a16:creationId xmlns:a16="http://schemas.microsoft.com/office/drawing/2014/main" id="{FABA24D8-E481-01FB-A627-E6E34AED76A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6" name="Ovál 375">
                        <a:extLst>
                          <a:ext uri="{FF2B5EF4-FFF2-40B4-BE49-F238E27FC236}">
                            <a16:creationId xmlns:a16="http://schemas.microsoft.com/office/drawing/2014/main" id="{C35742FF-E50E-9B5D-AA9D-8133BEBF5DE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7" name="Ovál 376">
                        <a:extLst>
                          <a:ext uri="{FF2B5EF4-FFF2-40B4-BE49-F238E27FC236}">
                            <a16:creationId xmlns:a16="http://schemas.microsoft.com/office/drawing/2014/main" id="{D43B9C3F-4CCE-80F2-4957-B8977D3FC64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8" name="Ovál 377">
                        <a:extLst>
                          <a:ext uri="{FF2B5EF4-FFF2-40B4-BE49-F238E27FC236}">
                            <a16:creationId xmlns:a16="http://schemas.microsoft.com/office/drawing/2014/main" id="{09D45763-48DC-D938-7FD7-DBEF46F7B356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79" name="Ovál 378">
                        <a:extLst>
                          <a:ext uri="{FF2B5EF4-FFF2-40B4-BE49-F238E27FC236}">
                            <a16:creationId xmlns:a16="http://schemas.microsoft.com/office/drawing/2014/main" id="{BEED0F1A-C39A-7A8C-1AB9-00C60BFE249F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80" name="Ovál 379">
                        <a:extLst>
                          <a:ext uri="{FF2B5EF4-FFF2-40B4-BE49-F238E27FC236}">
                            <a16:creationId xmlns:a16="http://schemas.microsoft.com/office/drawing/2014/main" id="{59C0DAAB-BCC3-3F69-C99C-592DB2CA9025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81" name="Ovál 380">
                        <a:extLst>
                          <a:ext uri="{FF2B5EF4-FFF2-40B4-BE49-F238E27FC236}">
                            <a16:creationId xmlns:a16="http://schemas.microsoft.com/office/drawing/2014/main" id="{6C1E7283-D747-2D77-697C-D1D0FFBA78DC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82" name="Ovál 381">
                        <a:extLst>
                          <a:ext uri="{FF2B5EF4-FFF2-40B4-BE49-F238E27FC236}">
                            <a16:creationId xmlns:a16="http://schemas.microsoft.com/office/drawing/2014/main" id="{3E5B2D35-A455-2D81-A309-95AF84BE5E6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262" name="Skupina 261">
                  <a:extLst>
                    <a:ext uri="{FF2B5EF4-FFF2-40B4-BE49-F238E27FC236}">
                      <a16:creationId xmlns:a16="http://schemas.microsoft.com/office/drawing/2014/main" id="{3581D6C7-49B2-22D4-709A-E9FF645B05D1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313" name="Skupina 312">
                    <a:extLst>
                      <a:ext uri="{FF2B5EF4-FFF2-40B4-BE49-F238E27FC236}">
                        <a16:creationId xmlns:a16="http://schemas.microsoft.com/office/drawing/2014/main" id="{44276026-82A1-71BA-C02B-C6451DA74DBC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37" name="Přímá spojnice 336">
                      <a:extLst>
                        <a:ext uri="{FF2B5EF4-FFF2-40B4-BE49-F238E27FC236}">
                          <a16:creationId xmlns:a16="http://schemas.microsoft.com/office/drawing/2014/main" id="{FDA514F1-FCF0-D066-474C-9DC4CFF5DE9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Přímá spojnice 337">
                      <a:extLst>
                        <a:ext uri="{FF2B5EF4-FFF2-40B4-BE49-F238E27FC236}">
                          <a16:creationId xmlns:a16="http://schemas.microsoft.com/office/drawing/2014/main" id="{8C0F7057-FB32-BDA3-5A83-47F2152B92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Přímá spojnice 338">
                      <a:extLst>
                        <a:ext uri="{FF2B5EF4-FFF2-40B4-BE49-F238E27FC236}">
                          <a16:creationId xmlns:a16="http://schemas.microsoft.com/office/drawing/2014/main" id="{299C56F6-E45B-68C0-EFC0-B474F39598E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Přímá spojnice 339">
                      <a:extLst>
                        <a:ext uri="{FF2B5EF4-FFF2-40B4-BE49-F238E27FC236}">
                          <a16:creationId xmlns:a16="http://schemas.microsoft.com/office/drawing/2014/main" id="{449EE835-F376-B77D-283E-5798B8B784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Přímá spojnice 340">
                      <a:extLst>
                        <a:ext uri="{FF2B5EF4-FFF2-40B4-BE49-F238E27FC236}">
                          <a16:creationId xmlns:a16="http://schemas.microsoft.com/office/drawing/2014/main" id="{948A07AD-A8CF-3626-776E-1EFD8E3FF04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Přímá spojnice 341">
                      <a:extLst>
                        <a:ext uri="{FF2B5EF4-FFF2-40B4-BE49-F238E27FC236}">
                          <a16:creationId xmlns:a16="http://schemas.microsoft.com/office/drawing/2014/main" id="{ABE4ACCC-BD53-5BC5-7837-64635EE9F55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3" name="Skupina 342">
                      <a:extLst>
                        <a:ext uri="{FF2B5EF4-FFF2-40B4-BE49-F238E27FC236}">
                          <a16:creationId xmlns:a16="http://schemas.microsoft.com/office/drawing/2014/main" id="{EA585BCA-139D-257A-60CF-AD195C26D9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44" name="Ovál 343">
                        <a:extLst>
                          <a:ext uri="{FF2B5EF4-FFF2-40B4-BE49-F238E27FC236}">
                            <a16:creationId xmlns:a16="http://schemas.microsoft.com/office/drawing/2014/main" id="{6518E053-709F-7B9F-E8E5-6B2271CAA67D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45" name="Ovál 344">
                        <a:extLst>
                          <a:ext uri="{FF2B5EF4-FFF2-40B4-BE49-F238E27FC236}">
                            <a16:creationId xmlns:a16="http://schemas.microsoft.com/office/drawing/2014/main" id="{CC95FA81-75BE-FDB0-2C71-8DE11D265DB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46" name="Ovál 345">
                        <a:extLst>
                          <a:ext uri="{FF2B5EF4-FFF2-40B4-BE49-F238E27FC236}">
                            <a16:creationId xmlns:a16="http://schemas.microsoft.com/office/drawing/2014/main" id="{F9C47489-9BBF-532B-1F1F-184765ABB33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47" name="Ovál 346">
                        <a:extLst>
                          <a:ext uri="{FF2B5EF4-FFF2-40B4-BE49-F238E27FC236}">
                            <a16:creationId xmlns:a16="http://schemas.microsoft.com/office/drawing/2014/main" id="{218C48FB-3101-4007-68C3-719C1F0F999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48" name="Ovál 347">
                        <a:extLst>
                          <a:ext uri="{FF2B5EF4-FFF2-40B4-BE49-F238E27FC236}">
                            <a16:creationId xmlns:a16="http://schemas.microsoft.com/office/drawing/2014/main" id="{4D23BB52-4ACD-CAE3-597A-F519BE0484C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49" name="Ovál 348">
                        <a:extLst>
                          <a:ext uri="{FF2B5EF4-FFF2-40B4-BE49-F238E27FC236}">
                            <a16:creationId xmlns:a16="http://schemas.microsoft.com/office/drawing/2014/main" id="{C626AD1D-9681-ADD6-5FF3-4DC3295CE4F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50" name="Ovál 349">
                        <a:extLst>
                          <a:ext uri="{FF2B5EF4-FFF2-40B4-BE49-F238E27FC236}">
                            <a16:creationId xmlns:a16="http://schemas.microsoft.com/office/drawing/2014/main" id="{BDB7738C-BC16-466D-6ED2-432A04872E7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1" name="Ovál 350">
                        <a:extLst>
                          <a:ext uri="{FF2B5EF4-FFF2-40B4-BE49-F238E27FC236}">
                            <a16:creationId xmlns:a16="http://schemas.microsoft.com/office/drawing/2014/main" id="{6D7B96F9-9AA1-E910-8C1A-86529FF01FD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2" name="Ovál 351">
                        <a:extLst>
                          <a:ext uri="{FF2B5EF4-FFF2-40B4-BE49-F238E27FC236}">
                            <a16:creationId xmlns:a16="http://schemas.microsoft.com/office/drawing/2014/main" id="{5A9497AE-37EF-8FCD-6848-29B99854FC1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3" name="Ovál 352">
                        <a:extLst>
                          <a:ext uri="{FF2B5EF4-FFF2-40B4-BE49-F238E27FC236}">
                            <a16:creationId xmlns:a16="http://schemas.microsoft.com/office/drawing/2014/main" id="{235551A8-4371-42B7-721A-7F566AA6475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4" name="Ovál 353">
                        <a:extLst>
                          <a:ext uri="{FF2B5EF4-FFF2-40B4-BE49-F238E27FC236}">
                            <a16:creationId xmlns:a16="http://schemas.microsoft.com/office/drawing/2014/main" id="{D492A11F-B0A3-F3FD-791A-B2A2BCD6B913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5" name="Ovál 354">
                        <a:extLst>
                          <a:ext uri="{FF2B5EF4-FFF2-40B4-BE49-F238E27FC236}">
                            <a16:creationId xmlns:a16="http://schemas.microsoft.com/office/drawing/2014/main" id="{30A4561D-5F5C-66DE-33ED-49FBE57C7653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6" name="Ovál 355">
                        <a:extLst>
                          <a:ext uri="{FF2B5EF4-FFF2-40B4-BE49-F238E27FC236}">
                            <a16:creationId xmlns:a16="http://schemas.microsoft.com/office/drawing/2014/main" id="{CE1A9329-2397-8349-CB1C-5E36F0265AF6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7" name="Ovál 356">
                        <a:extLst>
                          <a:ext uri="{FF2B5EF4-FFF2-40B4-BE49-F238E27FC236}">
                            <a16:creationId xmlns:a16="http://schemas.microsoft.com/office/drawing/2014/main" id="{EF6F48DC-596D-BA63-DCF7-A9B21A7C5A3C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58" name="Ovál 357">
                        <a:extLst>
                          <a:ext uri="{FF2B5EF4-FFF2-40B4-BE49-F238E27FC236}">
                            <a16:creationId xmlns:a16="http://schemas.microsoft.com/office/drawing/2014/main" id="{74EA86F5-B299-A753-ACC3-2827DFF72ED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314" name="Skupina 313">
                    <a:extLst>
                      <a:ext uri="{FF2B5EF4-FFF2-40B4-BE49-F238E27FC236}">
                        <a16:creationId xmlns:a16="http://schemas.microsoft.com/office/drawing/2014/main" id="{CEE8FE26-6C8A-4D75-3DDE-D02D8555B56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315" name="Přímá spojnice 314">
                      <a:extLst>
                        <a:ext uri="{FF2B5EF4-FFF2-40B4-BE49-F238E27FC236}">
                          <a16:creationId xmlns:a16="http://schemas.microsoft.com/office/drawing/2014/main" id="{90F75A43-B524-BC5D-F7B4-4DE4040BF76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" name="Přímá spojnice 315">
                      <a:extLst>
                        <a:ext uri="{FF2B5EF4-FFF2-40B4-BE49-F238E27FC236}">
                          <a16:creationId xmlns:a16="http://schemas.microsoft.com/office/drawing/2014/main" id="{30B5BF00-9201-A9DE-3BFE-43F2A630B66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" name="Přímá spojnice 316">
                      <a:extLst>
                        <a:ext uri="{FF2B5EF4-FFF2-40B4-BE49-F238E27FC236}">
                          <a16:creationId xmlns:a16="http://schemas.microsoft.com/office/drawing/2014/main" id="{66A879AD-0E05-8814-E3AB-B016B259FC8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" name="Přímá spojnice 317">
                      <a:extLst>
                        <a:ext uri="{FF2B5EF4-FFF2-40B4-BE49-F238E27FC236}">
                          <a16:creationId xmlns:a16="http://schemas.microsoft.com/office/drawing/2014/main" id="{C7E705E0-60C8-FF9D-B4F7-2A52479FDB1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Přímá spojnice 318">
                      <a:extLst>
                        <a:ext uri="{FF2B5EF4-FFF2-40B4-BE49-F238E27FC236}">
                          <a16:creationId xmlns:a16="http://schemas.microsoft.com/office/drawing/2014/main" id="{B6A8060D-92AE-F4D2-98FD-0B92CD9E436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" name="Přímá spojnice 319">
                      <a:extLst>
                        <a:ext uri="{FF2B5EF4-FFF2-40B4-BE49-F238E27FC236}">
                          <a16:creationId xmlns:a16="http://schemas.microsoft.com/office/drawing/2014/main" id="{6F154EC7-0DB0-FB1C-26A5-32B5D04311A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1" name="Skupina 320">
                      <a:extLst>
                        <a:ext uri="{FF2B5EF4-FFF2-40B4-BE49-F238E27FC236}">
                          <a16:creationId xmlns:a16="http://schemas.microsoft.com/office/drawing/2014/main" id="{A7F3C8B4-BECA-863D-2E27-6C85F69608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322" name="Ovál 321">
                        <a:extLst>
                          <a:ext uri="{FF2B5EF4-FFF2-40B4-BE49-F238E27FC236}">
                            <a16:creationId xmlns:a16="http://schemas.microsoft.com/office/drawing/2014/main" id="{E33AD1FB-E5E0-1A96-A172-863BDA3FD69C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23" name="Ovál 322">
                        <a:extLst>
                          <a:ext uri="{FF2B5EF4-FFF2-40B4-BE49-F238E27FC236}">
                            <a16:creationId xmlns:a16="http://schemas.microsoft.com/office/drawing/2014/main" id="{588DC992-7E10-59BC-D543-F7C86533EB5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24" name="Ovál 323">
                        <a:extLst>
                          <a:ext uri="{FF2B5EF4-FFF2-40B4-BE49-F238E27FC236}">
                            <a16:creationId xmlns:a16="http://schemas.microsoft.com/office/drawing/2014/main" id="{D3768080-49FD-8913-F119-BD8BBFEA8C6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25" name="Ovál 324">
                        <a:extLst>
                          <a:ext uri="{FF2B5EF4-FFF2-40B4-BE49-F238E27FC236}">
                            <a16:creationId xmlns:a16="http://schemas.microsoft.com/office/drawing/2014/main" id="{810EAA7C-3B4A-CA2F-D578-6CBC3F81EDB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26" name="Ovál 325">
                        <a:extLst>
                          <a:ext uri="{FF2B5EF4-FFF2-40B4-BE49-F238E27FC236}">
                            <a16:creationId xmlns:a16="http://schemas.microsoft.com/office/drawing/2014/main" id="{0BF4F5C4-6531-DE0E-5353-0B68E80FD49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27" name="Ovál 326">
                        <a:extLst>
                          <a:ext uri="{FF2B5EF4-FFF2-40B4-BE49-F238E27FC236}">
                            <a16:creationId xmlns:a16="http://schemas.microsoft.com/office/drawing/2014/main" id="{C5102A6C-9E9D-77F5-1044-6D5E364A078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28" name="Ovál 327">
                        <a:extLst>
                          <a:ext uri="{FF2B5EF4-FFF2-40B4-BE49-F238E27FC236}">
                            <a16:creationId xmlns:a16="http://schemas.microsoft.com/office/drawing/2014/main" id="{AFCD6A9A-25AD-7E89-D085-3E5F6445867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29" name="Ovál 328">
                        <a:extLst>
                          <a:ext uri="{FF2B5EF4-FFF2-40B4-BE49-F238E27FC236}">
                            <a16:creationId xmlns:a16="http://schemas.microsoft.com/office/drawing/2014/main" id="{2DE09A9C-A64D-0CD5-366D-A0AF679EF96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0" name="Ovál 329">
                        <a:extLst>
                          <a:ext uri="{FF2B5EF4-FFF2-40B4-BE49-F238E27FC236}">
                            <a16:creationId xmlns:a16="http://schemas.microsoft.com/office/drawing/2014/main" id="{E11AAD78-3F78-27DE-1CCD-BAD0B4230E1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1" name="Ovál 330">
                        <a:extLst>
                          <a:ext uri="{FF2B5EF4-FFF2-40B4-BE49-F238E27FC236}">
                            <a16:creationId xmlns:a16="http://schemas.microsoft.com/office/drawing/2014/main" id="{65BF404A-BD0F-198C-5992-B9253B4B607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2" name="Ovál 331">
                        <a:extLst>
                          <a:ext uri="{FF2B5EF4-FFF2-40B4-BE49-F238E27FC236}">
                            <a16:creationId xmlns:a16="http://schemas.microsoft.com/office/drawing/2014/main" id="{F012A956-7FC1-9968-2773-B62B92CF3EF8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3" name="Ovál 332">
                        <a:extLst>
                          <a:ext uri="{FF2B5EF4-FFF2-40B4-BE49-F238E27FC236}">
                            <a16:creationId xmlns:a16="http://schemas.microsoft.com/office/drawing/2014/main" id="{3D81D7F9-9F24-318A-EA51-C29BD0A4DDD3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4" name="Ovál 333">
                        <a:extLst>
                          <a:ext uri="{FF2B5EF4-FFF2-40B4-BE49-F238E27FC236}">
                            <a16:creationId xmlns:a16="http://schemas.microsoft.com/office/drawing/2014/main" id="{0E4453EA-7873-2CDE-CE57-3027AA856CBF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5" name="Ovál 334">
                        <a:extLst>
                          <a:ext uri="{FF2B5EF4-FFF2-40B4-BE49-F238E27FC236}">
                            <a16:creationId xmlns:a16="http://schemas.microsoft.com/office/drawing/2014/main" id="{8D65D65F-FDEC-0529-900E-DF7A88F7EDBE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36" name="Ovál 335">
                        <a:extLst>
                          <a:ext uri="{FF2B5EF4-FFF2-40B4-BE49-F238E27FC236}">
                            <a16:creationId xmlns:a16="http://schemas.microsoft.com/office/drawing/2014/main" id="{A90B1A6A-7ADF-4495-2B31-DB8CB19EF66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263" name="Skupina 262">
                  <a:extLst>
                    <a:ext uri="{FF2B5EF4-FFF2-40B4-BE49-F238E27FC236}">
                      <a16:creationId xmlns:a16="http://schemas.microsoft.com/office/drawing/2014/main" id="{CAC399C7-8973-318A-01E8-BDF2988ADC7B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267" name="Skupina 266">
                    <a:extLst>
                      <a:ext uri="{FF2B5EF4-FFF2-40B4-BE49-F238E27FC236}">
                        <a16:creationId xmlns:a16="http://schemas.microsoft.com/office/drawing/2014/main" id="{EF2888D1-FF12-09F3-1464-9E6DB6E3BC9A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91" name="Přímá spojnice 290">
                      <a:extLst>
                        <a:ext uri="{FF2B5EF4-FFF2-40B4-BE49-F238E27FC236}">
                          <a16:creationId xmlns:a16="http://schemas.microsoft.com/office/drawing/2014/main" id="{2842D5A5-27EC-F9EE-CC6A-9202BE63978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Přímá spojnice 291">
                      <a:extLst>
                        <a:ext uri="{FF2B5EF4-FFF2-40B4-BE49-F238E27FC236}">
                          <a16:creationId xmlns:a16="http://schemas.microsoft.com/office/drawing/2014/main" id="{CF85BA3E-B37B-7A74-4743-115322E7555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Přímá spojnice 292">
                      <a:extLst>
                        <a:ext uri="{FF2B5EF4-FFF2-40B4-BE49-F238E27FC236}">
                          <a16:creationId xmlns:a16="http://schemas.microsoft.com/office/drawing/2014/main" id="{3FD2BF3A-D376-3BB8-3FA6-FE278C32869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Přímá spojnice 293">
                      <a:extLst>
                        <a:ext uri="{FF2B5EF4-FFF2-40B4-BE49-F238E27FC236}">
                          <a16:creationId xmlns:a16="http://schemas.microsoft.com/office/drawing/2014/main" id="{D2BF0DFD-BE05-32E8-A40F-EDDBD804582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Přímá spojnice 294">
                      <a:extLst>
                        <a:ext uri="{FF2B5EF4-FFF2-40B4-BE49-F238E27FC236}">
                          <a16:creationId xmlns:a16="http://schemas.microsoft.com/office/drawing/2014/main" id="{5F8234AE-EBDF-4413-9657-57EB6260C7C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Přímá spojnice 295">
                      <a:extLst>
                        <a:ext uri="{FF2B5EF4-FFF2-40B4-BE49-F238E27FC236}">
                          <a16:creationId xmlns:a16="http://schemas.microsoft.com/office/drawing/2014/main" id="{90968E8B-318A-CAB1-0DAB-3CB11FA3DBD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7" name="Skupina 296">
                      <a:extLst>
                        <a:ext uri="{FF2B5EF4-FFF2-40B4-BE49-F238E27FC236}">
                          <a16:creationId xmlns:a16="http://schemas.microsoft.com/office/drawing/2014/main" id="{1D6F6041-FD34-BCF8-F799-F138132EC9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98" name="Ovál 297">
                        <a:extLst>
                          <a:ext uri="{FF2B5EF4-FFF2-40B4-BE49-F238E27FC236}">
                            <a16:creationId xmlns:a16="http://schemas.microsoft.com/office/drawing/2014/main" id="{85A68C79-EE43-19DC-A121-3E685B76DA9D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99" name="Ovál 298">
                        <a:extLst>
                          <a:ext uri="{FF2B5EF4-FFF2-40B4-BE49-F238E27FC236}">
                            <a16:creationId xmlns:a16="http://schemas.microsoft.com/office/drawing/2014/main" id="{3D026B50-37B1-BF99-9DA1-208951BC371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0" name="Ovál 299">
                        <a:extLst>
                          <a:ext uri="{FF2B5EF4-FFF2-40B4-BE49-F238E27FC236}">
                            <a16:creationId xmlns:a16="http://schemas.microsoft.com/office/drawing/2014/main" id="{B3BB3A4D-CBB4-7C59-2A4D-6968A903954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1" name="Ovál 300">
                        <a:extLst>
                          <a:ext uri="{FF2B5EF4-FFF2-40B4-BE49-F238E27FC236}">
                            <a16:creationId xmlns:a16="http://schemas.microsoft.com/office/drawing/2014/main" id="{923B349C-418E-B2DC-B831-09692D77CC0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02" name="Ovál 301">
                        <a:extLst>
                          <a:ext uri="{FF2B5EF4-FFF2-40B4-BE49-F238E27FC236}">
                            <a16:creationId xmlns:a16="http://schemas.microsoft.com/office/drawing/2014/main" id="{F28D8E46-131E-588C-C5E6-9F45F12EA56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03" name="Ovál 302">
                        <a:extLst>
                          <a:ext uri="{FF2B5EF4-FFF2-40B4-BE49-F238E27FC236}">
                            <a16:creationId xmlns:a16="http://schemas.microsoft.com/office/drawing/2014/main" id="{EFEA8C4B-F7DE-EC28-FDEA-22BBD9348E0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304" name="Ovál 303">
                        <a:extLst>
                          <a:ext uri="{FF2B5EF4-FFF2-40B4-BE49-F238E27FC236}">
                            <a16:creationId xmlns:a16="http://schemas.microsoft.com/office/drawing/2014/main" id="{09FCD9DA-C0CD-22CC-289C-E1B4FD5C15F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5" name="Ovál 304">
                        <a:extLst>
                          <a:ext uri="{FF2B5EF4-FFF2-40B4-BE49-F238E27FC236}">
                            <a16:creationId xmlns:a16="http://schemas.microsoft.com/office/drawing/2014/main" id="{D9488DE1-5B97-B738-1EA9-6B6A550CB03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6" name="Ovál 305">
                        <a:extLst>
                          <a:ext uri="{FF2B5EF4-FFF2-40B4-BE49-F238E27FC236}">
                            <a16:creationId xmlns:a16="http://schemas.microsoft.com/office/drawing/2014/main" id="{622C8D56-0FBD-F5EC-9B55-1C049D714FB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7" name="Ovál 306">
                        <a:extLst>
                          <a:ext uri="{FF2B5EF4-FFF2-40B4-BE49-F238E27FC236}">
                            <a16:creationId xmlns:a16="http://schemas.microsoft.com/office/drawing/2014/main" id="{AD9F881B-B193-F1DA-CBEF-E1ACF1D4800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8" name="Ovál 307">
                        <a:extLst>
                          <a:ext uri="{FF2B5EF4-FFF2-40B4-BE49-F238E27FC236}">
                            <a16:creationId xmlns:a16="http://schemas.microsoft.com/office/drawing/2014/main" id="{43B510A6-21CB-4ED7-7DA4-B096023E2C6F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09" name="Ovál 308">
                        <a:extLst>
                          <a:ext uri="{FF2B5EF4-FFF2-40B4-BE49-F238E27FC236}">
                            <a16:creationId xmlns:a16="http://schemas.microsoft.com/office/drawing/2014/main" id="{42605223-380D-DCA1-4E6D-357EAFF9F71A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10" name="Ovál 309">
                        <a:extLst>
                          <a:ext uri="{FF2B5EF4-FFF2-40B4-BE49-F238E27FC236}">
                            <a16:creationId xmlns:a16="http://schemas.microsoft.com/office/drawing/2014/main" id="{A866B259-C29F-24B6-36EE-5130D3C3F8A6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11" name="Ovál 310">
                        <a:extLst>
                          <a:ext uri="{FF2B5EF4-FFF2-40B4-BE49-F238E27FC236}">
                            <a16:creationId xmlns:a16="http://schemas.microsoft.com/office/drawing/2014/main" id="{5C21C1AB-E915-4455-7381-F4F8A9E50547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312" name="Ovál 311">
                        <a:extLst>
                          <a:ext uri="{FF2B5EF4-FFF2-40B4-BE49-F238E27FC236}">
                            <a16:creationId xmlns:a16="http://schemas.microsoft.com/office/drawing/2014/main" id="{46FA210C-394B-B27E-FBEB-12BCF1D82DD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268" name="Skupina 267">
                    <a:extLst>
                      <a:ext uri="{FF2B5EF4-FFF2-40B4-BE49-F238E27FC236}">
                        <a16:creationId xmlns:a16="http://schemas.microsoft.com/office/drawing/2014/main" id="{9C4AC1BD-D154-9B22-6A4A-599B2A35A32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69" name="Přímá spojnice 268">
                      <a:extLst>
                        <a:ext uri="{FF2B5EF4-FFF2-40B4-BE49-F238E27FC236}">
                          <a16:creationId xmlns:a16="http://schemas.microsoft.com/office/drawing/2014/main" id="{7220E794-716A-88E4-DF12-90ECC7D918A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Přímá spojnice 269">
                      <a:extLst>
                        <a:ext uri="{FF2B5EF4-FFF2-40B4-BE49-F238E27FC236}">
                          <a16:creationId xmlns:a16="http://schemas.microsoft.com/office/drawing/2014/main" id="{30229ADF-FBDD-E9AD-89D7-736ADD461A7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Přímá spojnice 270">
                      <a:extLst>
                        <a:ext uri="{FF2B5EF4-FFF2-40B4-BE49-F238E27FC236}">
                          <a16:creationId xmlns:a16="http://schemas.microsoft.com/office/drawing/2014/main" id="{07CEE55B-482B-F7C5-4779-9A78B4102DD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Přímá spojnice 271">
                      <a:extLst>
                        <a:ext uri="{FF2B5EF4-FFF2-40B4-BE49-F238E27FC236}">
                          <a16:creationId xmlns:a16="http://schemas.microsoft.com/office/drawing/2014/main" id="{B749E9B5-327E-FF6F-45D7-26BA44A1D9C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Přímá spojnice 272">
                      <a:extLst>
                        <a:ext uri="{FF2B5EF4-FFF2-40B4-BE49-F238E27FC236}">
                          <a16:creationId xmlns:a16="http://schemas.microsoft.com/office/drawing/2014/main" id="{9F7B43E5-34C9-F6AB-7FEC-C7A9180349E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Přímá spojnice 273">
                      <a:extLst>
                        <a:ext uri="{FF2B5EF4-FFF2-40B4-BE49-F238E27FC236}">
                          <a16:creationId xmlns:a16="http://schemas.microsoft.com/office/drawing/2014/main" id="{6B6F8B74-3B3F-ECCA-78C7-8FB37595B20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5" name="Skupina 274">
                      <a:extLst>
                        <a:ext uri="{FF2B5EF4-FFF2-40B4-BE49-F238E27FC236}">
                          <a16:creationId xmlns:a16="http://schemas.microsoft.com/office/drawing/2014/main" id="{CD6A4187-0E79-EEF4-2607-236EC2A4DC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76" name="Ovál 275">
                        <a:extLst>
                          <a:ext uri="{FF2B5EF4-FFF2-40B4-BE49-F238E27FC236}">
                            <a16:creationId xmlns:a16="http://schemas.microsoft.com/office/drawing/2014/main" id="{74CBD40F-8C62-77FA-641A-7D864942DAE2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77" name="Ovál 276">
                        <a:extLst>
                          <a:ext uri="{FF2B5EF4-FFF2-40B4-BE49-F238E27FC236}">
                            <a16:creationId xmlns:a16="http://schemas.microsoft.com/office/drawing/2014/main" id="{B95B83BD-CA25-550C-D958-029554B871A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78" name="Ovál 277">
                        <a:extLst>
                          <a:ext uri="{FF2B5EF4-FFF2-40B4-BE49-F238E27FC236}">
                            <a16:creationId xmlns:a16="http://schemas.microsoft.com/office/drawing/2014/main" id="{AC609B3B-39CD-C181-671C-0BF7468E1EE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79" name="Ovál 278">
                        <a:extLst>
                          <a:ext uri="{FF2B5EF4-FFF2-40B4-BE49-F238E27FC236}">
                            <a16:creationId xmlns:a16="http://schemas.microsoft.com/office/drawing/2014/main" id="{BF4F4950-9DB4-A846-8A29-CD1AF802040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80" name="Ovál 279">
                        <a:extLst>
                          <a:ext uri="{FF2B5EF4-FFF2-40B4-BE49-F238E27FC236}">
                            <a16:creationId xmlns:a16="http://schemas.microsoft.com/office/drawing/2014/main" id="{0FD16AC5-45BE-B7D8-5E92-F49394C5FD6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81" name="Ovál 280">
                        <a:extLst>
                          <a:ext uri="{FF2B5EF4-FFF2-40B4-BE49-F238E27FC236}">
                            <a16:creationId xmlns:a16="http://schemas.microsoft.com/office/drawing/2014/main" id="{FB39A236-F457-6736-0FA4-2909AEBE4A0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82" name="Ovál 281">
                        <a:extLst>
                          <a:ext uri="{FF2B5EF4-FFF2-40B4-BE49-F238E27FC236}">
                            <a16:creationId xmlns:a16="http://schemas.microsoft.com/office/drawing/2014/main" id="{6770C23D-2B17-5C6C-4DAB-C320871DE4C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3" name="Ovál 282">
                        <a:extLst>
                          <a:ext uri="{FF2B5EF4-FFF2-40B4-BE49-F238E27FC236}">
                            <a16:creationId xmlns:a16="http://schemas.microsoft.com/office/drawing/2014/main" id="{4166631A-BAEB-9AB4-8E4F-A8F6E040977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4" name="Ovál 283">
                        <a:extLst>
                          <a:ext uri="{FF2B5EF4-FFF2-40B4-BE49-F238E27FC236}">
                            <a16:creationId xmlns:a16="http://schemas.microsoft.com/office/drawing/2014/main" id="{EF8150DC-4F91-7B50-D70E-DB361CA207E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5" name="Ovál 284">
                        <a:extLst>
                          <a:ext uri="{FF2B5EF4-FFF2-40B4-BE49-F238E27FC236}">
                            <a16:creationId xmlns:a16="http://schemas.microsoft.com/office/drawing/2014/main" id="{64D52046-5C95-165B-8909-EB8E2B0015D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6" name="Ovál 285">
                        <a:extLst>
                          <a:ext uri="{FF2B5EF4-FFF2-40B4-BE49-F238E27FC236}">
                            <a16:creationId xmlns:a16="http://schemas.microsoft.com/office/drawing/2014/main" id="{DD64A9F1-C9A1-53A3-B3B9-01C4BAD2B6BB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7" name="Ovál 286">
                        <a:extLst>
                          <a:ext uri="{FF2B5EF4-FFF2-40B4-BE49-F238E27FC236}">
                            <a16:creationId xmlns:a16="http://schemas.microsoft.com/office/drawing/2014/main" id="{CB711968-C324-5675-81BD-A38B5C63A0D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8" name="Ovál 287">
                        <a:extLst>
                          <a:ext uri="{FF2B5EF4-FFF2-40B4-BE49-F238E27FC236}">
                            <a16:creationId xmlns:a16="http://schemas.microsoft.com/office/drawing/2014/main" id="{F70502DA-5C6E-EB35-B9B1-1B33D162E6DC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89" name="Ovál 288">
                        <a:extLst>
                          <a:ext uri="{FF2B5EF4-FFF2-40B4-BE49-F238E27FC236}">
                            <a16:creationId xmlns:a16="http://schemas.microsoft.com/office/drawing/2014/main" id="{C729691E-1B36-941B-8A1D-625741D48806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90" name="Ovál 289">
                        <a:extLst>
                          <a:ext uri="{FF2B5EF4-FFF2-40B4-BE49-F238E27FC236}">
                            <a16:creationId xmlns:a16="http://schemas.microsoft.com/office/drawing/2014/main" id="{8E9CDC08-7F18-B97D-4954-7BC62249791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264" name="Přímá spojnice 263">
                  <a:extLst>
                    <a:ext uri="{FF2B5EF4-FFF2-40B4-BE49-F238E27FC236}">
                      <a16:creationId xmlns:a16="http://schemas.microsoft.com/office/drawing/2014/main" id="{6A8170E3-57B5-28CE-7492-4C46E6F5F391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Přímá spojnice 264">
                  <a:extLst>
                    <a:ext uri="{FF2B5EF4-FFF2-40B4-BE49-F238E27FC236}">
                      <a16:creationId xmlns:a16="http://schemas.microsoft.com/office/drawing/2014/main" id="{F3F05EBD-8FEB-3F57-D23E-1FBFB10ED422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Přímá spojnice 265">
                  <a:extLst>
                    <a:ext uri="{FF2B5EF4-FFF2-40B4-BE49-F238E27FC236}">
                      <a16:creationId xmlns:a16="http://schemas.microsoft.com/office/drawing/2014/main" id="{0D04155F-5B14-AF75-E125-7E72B39250C4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03C125F3-367D-BE61-DD5E-978D2DDDB5F7}"/>
                  </a:ext>
                </a:extLst>
              </p:cNvPr>
              <p:cNvGrpSpPr/>
              <p:nvPr/>
            </p:nvGrpSpPr>
            <p:grpSpPr>
              <a:xfrm>
                <a:off x="9890441" y="1347596"/>
                <a:ext cx="2631258" cy="364368"/>
                <a:chOff x="2035980" y="1340769"/>
                <a:chExt cx="3611724" cy="364368"/>
              </a:xfrm>
            </p:grpSpPr>
            <p:cxnSp>
              <p:nvCxnSpPr>
                <p:cNvPr id="49" name="Přímá spojnice 48">
                  <a:extLst>
                    <a:ext uri="{FF2B5EF4-FFF2-40B4-BE49-F238E27FC236}">
                      <a16:creationId xmlns:a16="http://schemas.microsoft.com/office/drawing/2014/main" id="{A4C3E3D1-959F-49B6-4987-5AC8E1036D61}"/>
                    </a:ext>
                  </a:extLst>
                </p:cNvPr>
                <p:cNvCxnSpPr/>
                <p:nvPr/>
              </p:nvCxnSpPr>
              <p:spPr>
                <a:xfrm flipH="1">
                  <a:off x="203598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49">
                  <a:extLst>
                    <a:ext uri="{FF2B5EF4-FFF2-40B4-BE49-F238E27FC236}">
                      <a16:creationId xmlns:a16="http://schemas.microsoft.com/office/drawing/2014/main" id="{E0F4DC9B-240F-355E-CB1C-594B505AFE49}"/>
                    </a:ext>
                  </a:extLst>
                </p:cNvPr>
                <p:cNvCxnSpPr/>
                <p:nvPr/>
              </p:nvCxnSpPr>
              <p:spPr>
                <a:xfrm flipH="1">
                  <a:off x="2035980" y="1437520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>
                  <a:extLst>
                    <a:ext uri="{FF2B5EF4-FFF2-40B4-BE49-F238E27FC236}">
                      <a16:creationId xmlns:a16="http://schemas.microsoft.com/office/drawing/2014/main" id="{7BA033B2-C38F-9EED-F568-31B5E7A9AA08}"/>
                    </a:ext>
                  </a:extLst>
                </p:cNvPr>
                <p:cNvCxnSpPr/>
                <p:nvPr/>
              </p:nvCxnSpPr>
              <p:spPr>
                <a:xfrm flipH="1">
                  <a:off x="2035980" y="152528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>
                  <a:extLst>
                    <a:ext uri="{FF2B5EF4-FFF2-40B4-BE49-F238E27FC236}">
                      <a16:creationId xmlns:a16="http://schemas.microsoft.com/office/drawing/2014/main" id="{E6DDC452-5CE2-C418-848A-49B75450D523}"/>
                    </a:ext>
                  </a:extLst>
                </p:cNvPr>
                <p:cNvCxnSpPr/>
                <p:nvPr/>
              </p:nvCxnSpPr>
              <p:spPr>
                <a:xfrm flipH="1">
                  <a:off x="2035980" y="1613059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>
                  <a:extLst>
                    <a:ext uri="{FF2B5EF4-FFF2-40B4-BE49-F238E27FC236}">
                      <a16:creationId xmlns:a16="http://schemas.microsoft.com/office/drawing/2014/main" id="{06B3F290-8E91-EF93-A447-DDA04FF1770D}"/>
                    </a:ext>
                  </a:extLst>
                </p:cNvPr>
                <p:cNvCxnSpPr/>
                <p:nvPr/>
              </p:nvCxnSpPr>
              <p:spPr>
                <a:xfrm flipH="1">
                  <a:off x="2035980" y="170082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>
                  <a:extLst>
                    <a:ext uri="{FF2B5EF4-FFF2-40B4-BE49-F238E27FC236}">
                      <a16:creationId xmlns:a16="http://schemas.microsoft.com/office/drawing/2014/main" id="{90DF4CB7-1D76-1A49-CB7A-53EC77FF322E}"/>
                    </a:ext>
                  </a:extLst>
                </p:cNvPr>
                <p:cNvCxnSpPr/>
                <p:nvPr/>
              </p:nvCxnSpPr>
              <p:spPr>
                <a:xfrm flipH="1">
                  <a:off x="4387590" y="1349751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>
                  <a:extLst>
                    <a:ext uri="{FF2B5EF4-FFF2-40B4-BE49-F238E27FC236}">
                      <a16:creationId xmlns:a16="http://schemas.microsoft.com/office/drawing/2014/main" id="{1FF9EE90-F7A7-5737-C089-A0BD4D11C032}"/>
                    </a:ext>
                  </a:extLst>
                </p:cNvPr>
                <p:cNvCxnSpPr/>
                <p:nvPr/>
              </p:nvCxnSpPr>
              <p:spPr>
                <a:xfrm flipH="1">
                  <a:off x="4387590" y="1437662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>
                  <a:extLst>
                    <a:ext uri="{FF2B5EF4-FFF2-40B4-BE49-F238E27FC236}">
                      <a16:creationId xmlns:a16="http://schemas.microsoft.com/office/drawing/2014/main" id="{D35639F3-69DB-310C-4FD6-4A227AC555F2}"/>
                    </a:ext>
                  </a:extLst>
                </p:cNvPr>
                <p:cNvCxnSpPr/>
                <p:nvPr/>
              </p:nvCxnSpPr>
              <p:spPr>
                <a:xfrm flipH="1">
                  <a:off x="4387590" y="1525574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D6F6CF69-8F12-F49C-33A3-06F4FAEC5A7D}"/>
                    </a:ext>
                  </a:extLst>
                </p:cNvPr>
                <p:cNvCxnSpPr/>
                <p:nvPr/>
              </p:nvCxnSpPr>
              <p:spPr>
                <a:xfrm flipH="1">
                  <a:off x="4387590" y="1613486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F0354C30-498D-ED13-CFB7-58748FF9C258}"/>
                    </a:ext>
                  </a:extLst>
                </p:cNvPr>
                <p:cNvCxnSpPr/>
                <p:nvPr/>
              </p:nvCxnSpPr>
              <p:spPr>
                <a:xfrm flipH="1">
                  <a:off x="4387590" y="1701398"/>
                  <a:ext cx="1233716" cy="0"/>
                </a:xfrm>
                <a:prstGeom prst="line">
                  <a:avLst/>
                </a:prstGeom>
                <a:ln w="57150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Skupina 58">
                  <a:extLst>
                    <a:ext uri="{FF2B5EF4-FFF2-40B4-BE49-F238E27FC236}">
                      <a16:creationId xmlns:a16="http://schemas.microsoft.com/office/drawing/2014/main" id="{93B04DEF-CB88-8238-E9C8-AC2FDF52D870}"/>
                    </a:ext>
                  </a:extLst>
                </p:cNvPr>
                <p:cNvGrpSpPr/>
                <p:nvPr/>
              </p:nvGrpSpPr>
              <p:grpSpPr>
                <a:xfrm flipV="1">
                  <a:off x="2589562" y="136964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204" name="Skupina 203">
                    <a:extLst>
                      <a:ext uri="{FF2B5EF4-FFF2-40B4-BE49-F238E27FC236}">
                        <a16:creationId xmlns:a16="http://schemas.microsoft.com/office/drawing/2014/main" id="{00E75144-F604-74FC-974C-B5CDE7FD9E08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28" name="Přímá spojnice 227">
                      <a:extLst>
                        <a:ext uri="{FF2B5EF4-FFF2-40B4-BE49-F238E27FC236}">
                          <a16:creationId xmlns:a16="http://schemas.microsoft.com/office/drawing/2014/main" id="{9111A2C5-9375-4751-54EC-8723393E85B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Přímá spojnice 228">
                      <a:extLst>
                        <a:ext uri="{FF2B5EF4-FFF2-40B4-BE49-F238E27FC236}">
                          <a16:creationId xmlns:a16="http://schemas.microsoft.com/office/drawing/2014/main" id="{E50ADC00-7543-1AAE-F3FA-FA1F2470AC3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Přímá spojnice 229">
                      <a:extLst>
                        <a:ext uri="{FF2B5EF4-FFF2-40B4-BE49-F238E27FC236}">
                          <a16:creationId xmlns:a16="http://schemas.microsoft.com/office/drawing/2014/main" id="{614023F0-218B-5435-A43F-820ABAF0931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Přímá spojnice 230">
                      <a:extLst>
                        <a:ext uri="{FF2B5EF4-FFF2-40B4-BE49-F238E27FC236}">
                          <a16:creationId xmlns:a16="http://schemas.microsoft.com/office/drawing/2014/main" id="{E8708763-7002-D461-C615-C971B689342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Přímá spojnice 231">
                      <a:extLst>
                        <a:ext uri="{FF2B5EF4-FFF2-40B4-BE49-F238E27FC236}">
                          <a16:creationId xmlns:a16="http://schemas.microsoft.com/office/drawing/2014/main" id="{58166A46-408A-A489-6F02-63601F663A3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Přímá spojnice 232">
                      <a:extLst>
                        <a:ext uri="{FF2B5EF4-FFF2-40B4-BE49-F238E27FC236}">
                          <a16:creationId xmlns:a16="http://schemas.microsoft.com/office/drawing/2014/main" id="{430BB5BA-1B13-987A-5088-E250DB0C505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4" name="Skupina 233">
                      <a:extLst>
                        <a:ext uri="{FF2B5EF4-FFF2-40B4-BE49-F238E27FC236}">
                          <a16:creationId xmlns:a16="http://schemas.microsoft.com/office/drawing/2014/main" id="{BC28B9D9-534A-C8DD-080B-1871F9436C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35" name="Ovál 234">
                        <a:extLst>
                          <a:ext uri="{FF2B5EF4-FFF2-40B4-BE49-F238E27FC236}">
                            <a16:creationId xmlns:a16="http://schemas.microsoft.com/office/drawing/2014/main" id="{EAC97A4C-FAEB-28EC-86A8-0973D329BD94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36" name="Ovál 235">
                        <a:extLst>
                          <a:ext uri="{FF2B5EF4-FFF2-40B4-BE49-F238E27FC236}">
                            <a16:creationId xmlns:a16="http://schemas.microsoft.com/office/drawing/2014/main" id="{AC38B0C8-A0B2-7DC1-6FD0-660C8F9988C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37" name="Ovál 236">
                        <a:extLst>
                          <a:ext uri="{FF2B5EF4-FFF2-40B4-BE49-F238E27FC236}">
                            <a16:creationId xmlns:a16="http://schemas.microsoft.com/office/drawing/2014/main" id="{3D3E23A8-F014-B914-ADEB-2C1B5C1356C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38" name="Ovál 237">
                        <a:extLst>
                          <a:ext uri="{FF2B5EF4-FFF2-40B4-BE49-F238E27FC236}">
                            <a16:creationId xmlns:a16="http://schemas.microsoft.com/office/drawing/2014/main" id="{2EDB79B0-41A8-7460-31B9-D50812CE8AA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39" name="Ovál 238">
                        <a:extLst>
                          <a:ext uri="{FF2B5EF4-FFF2-40B4-BE49-F238E27FC236}">
                            <a16:creationId xmlns:a16="http://schemas.microsoft.com/office/drawing/2014/main" id="{6D80075C-02CB-7B53-D164-FC17609C744E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40" name="Ovál 239">
                        <a:extLst>
                          <a:ext uri="{FF2B5EF4-FFF2-40B4-BE49-F238E27FC236}">
                            <a16:creationId xmlns:a16="http://schemas.microsoft.com/office/drawing/2014/main" id="{781047E9-085E-B468-77FA-A2252665A4A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41" name="Ovál 240">
                        <a:extLst>
                          <a:ext uri="{FF2B5EF4-FFF2-40B4-BE49-F238E27FC236}">
                            <a16:creationId xmlns:a16="http://schemas.microsoft.com/office/drawing/2014/main" id="{3257CFC8-8185-E33B-9FD2-A1217E2F3A9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2" name="Ovál 241">
                        <a:extLst>
                          <a:ext uri="{FF2B5EF4-FFF2-40B4-BE49-F238E27FC236}">
                            <a16:creationId xmlns:a16="http://schemas.microsoft.com/office/drawing/2014/main" id="{4478177F-A658-1562-05CC-5D5C9F6E3A1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3" name="Ovál 242">
                        <a:extLst>
                          <a:ext uri="{FF2B5EF4-FFF2-40B4-BE49-F238E27FC236}">
                            <a16:creationId xmlns:a16="http://schemas.microsoft.com/office/drawing/2014/main" id="{96EA10DB-3210-76AF-44AD-F2B6EDDB3C6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4" name="Ovál 243">
                        <a:extLst>
                          <a:ext uri="{FF2B5EF4-FFF2-40B4-BE49-F238E27FC236}">
                            <a16:creationId xmlns:a16="http://schemas.microsoft.com/office/drawing/2014/main" id="{9A341BAC-9956-1188-489F-5388181B3F9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5" name="Ovál 244">
                        <a:extLst>
                          <a:ext uri="{FF2B5EF4-FFF2-40B4-BE49-F238E27FC236}">
                            <a16:creationId xmlns:a16="http://schemas.microsoft.com/office/drawing/2014/main" id="{CA34DE98-84FE-4A32-A432-B55A29066592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6" name="Ovál 245">
                        <a:extLst>
                          <a:ext uri="{FF2B5EF4-FFF2-40B4-BE49-F238E27FC236}">
                            <a16:creationId xmlns:a16="http://schemas.microsoft.com/office/drawing/2014/main" id="{1A01FFCA-0EFE-A6A8-E42A-12B2BBFBE275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7" name="Ovál 246">
                        <a:extLst>
                          <a:ext uri="{FF2B5EF4-FFF2-40B4-BE49-F238E27FC236}">
                            <a16:creationId xmlns:a16="http://schemas.microsoft.com/office/drawing/2014/main" id="{B3D4C7B3-97D4-26C1-0DFA-8ABFBAF44E9D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8" name="Ovál 247">
                        <a:extLst>
                          <a:ext uri="{FF2B5EF4-FFF2-40B4-BE49-F238E27FC236}">
                            <a16:creationId xmlns:a16="http://schemas.microsoft.com/office/drawing/2014/main" id="{D12AF2E0-DE90-651F-17F2-3CFD9333DCBE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49" name="Ovál 248">
                        <a:extLst>
                          <a:ext uri="{FF2B5EF4-FFF2-40B4-BE49-F238E27FC236}">
                            <a16:creationId xmlns:a16="http://schemas.microsoft.com/office/drawing/2014/main" id="{80B7F057-2223-B23C-3283-28BF157AC40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205" name="Skupina 204">
                    <a:extLst>
                      <a:ext uri="{FF2B5EF4-FFF2-40B4-BE49-F238E27FC236}">
                        <a16:creationId xmlns:a16="http://schemas.microsoft.com/office/drawing/2014/main" id="{AA842D76-6EE6-361D-E1F9-9EF8B645362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206" name="Přímá spojnice 205">
                      <a:extLst>
                        <a:ext uri="{FF2B5EF4-FFF2-40B4-BE49-F238E27FC236}">
                          <a16:creationId xmlns:a16="http://schemas.microsoft.com/office/drawing/2014/main" id="{DE30CFA3-9788-1717-9B67-D6C4A695CCC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Přímá spojnice 206">
                      <a:extLst>
                        <a:ext uri="{FF2B5EF4-FFF2-40B4-BE49-F238E27FC236}">
                          <a16:creationId xmlns:a16="http://schemas.microsoft.com/office/drawing/2014/main" id="{C5CC334F-FC5D-6D3E-2DB4-676752439C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Přímá spojnice 207">
                      <a:extLst>
                        <a:ext uri="{FF2B5EF4-FFF2-40B4-BE49-F238E27FC236}">
                          <a16:creationId xmlns:a16="http://schemas.microsoft.com/office/drawing/2014/main" id="{497A5BC9-49F0-6DF3-2593-E6DA7183589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Přímá spojnice 208">
                      <a:extLst>
                        <a:ext uri="{FF2B5EF4-FFF2-40B4-BE49-F238E27FC236}">
                          <a16:creationId xmlns:a16="http://schemas.microsoft.com/office/drawing/2014/main" id="{A6ED0F52-88C6-3621-C968-A61C7B2BDB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Přímá spojnice 209">
                      <a:extLst>
                        <a:ext uri="{FF2B5EF4-FFF2-40B4-BE49-F238E27FC236}">
                          <a16:creationId xmlns:a16="http://schemas.microsoft.com/office/drawing/2014/main" id="{A47D2F18-9F4B-4923-B510-656065EAA48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Přímá spojnice 210">
                      <a:extLst>
                        <a:ext uri="{FF2B5EF4-FFF2-40B4-BE49-F238E27FC236}">
                          <a16:creationId xmlns:a16="http://schemas.microsoft.com/office/drawing/2014/main" id="{7F94336C-4C3C-5DA8-B69D-5DBD61FEC93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2" name="Skupina 211">
                      <a:extLst>
                        <a:ext uri="{FF2B5EF4-FFF2-40B4-BE49-F238E27FC236}">
                          <a16:creationId xmlns:a16="http://schemas.microsoft.com/office/drawing/2014/main" id="{E66A5DFD-94CE-4C0B-853E-7464629449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213" name="Ovál 212">
                        <a:extLst>
                          <a:ext uri="{FF2B5EF4-FFF2-40B4-BE49-F238E27FC236}">
                            <a16:creationId xmlns:a16="http://schemas.microsoft.com/office/drawing/2014/main" id="{A97DF384-2845-6E42-51B5-FEAB6D266FAC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14" name="Ovál 213">
                        <a:extLst>
                          <a:ext uri="{FF2B5EF4-FFF2-40B4-BE49-F238E27FC236}">
                            <a16:creationId xmlns:a16="http://schemas.microsoft.com/office/drawing/2014/main" id="{CD5AA554-93F1-10F7-A58E-6DD988CE338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15" name="Ovál 214">
                        <a:extLst>
                          <a:ext uri="{FF2B5EF4-FFF2-40B4-BE49-F238E27FC236}">
                            <a16:creationId xmlns:a16="http://schemas.microsoft.com/office/drawing/2014/main" id="{5F802F14-3FEC-512F-B596-B587DF51501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16" name="Ovál 215">
                        <a:extLst>
                          <a:ext uri="{FF2B5EF4-FFF2-40B4-BE49-F238E27FC236}">
                            <a16:creationId xmlns:a16="http://schemas.microsoft.com/office/drawing/2014/main" id="{3909BC7C-1E14-0D60-7CB3-EC6598EFB04C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17" name="Ovál 216">
                        <a:extLst>
                          <a:ext uri="{FF2B5EF4-FFF2-40B4-BE49-F238E27FC236}">
                            <a16:creationId xmlns:a16="http://schemas.microsoft.com/office/drawing/2014/main" id="{D221B3A7-7ECE-3F2F-1618-61A4A2608E4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18" name="Ovál 217">
                        <a:extLst>
                          <a:ext uri="{FF2B5EF4-FFF2-40B4-BE49-F238E27FC236}">
                            <a16:creationId xmlns:a16="http://schemas.microsoft.com/office/drawing/2014/main" id="{FFF96B30-A271-1F9D-1CD0-F220B10E0AE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219" name="Ovál 218">
                        <a:extLst>
                          <a:ext uri="{FF2B5EF4-FFF2-40B4-BE49-F238E27FC236}">
                            <a16:creationId xmlns:a16="http://schemas.microsoft.com/office/drawing/2014/main" id="{AE59BE40-9E58-9C48-0474-56421D8846C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0" name="Ovál 219">
                        <a:extLst>
                          <a:ext uri="{FF2B5EF4-FFF2-40B4-BE49-F238E27FC236}">
                            <a16:creationId xmlns:a16="http://schemas.microsoft.com/office/drawing/2014/main" id="{323C29A3-12C7-9B2A-D858-9805002589E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1" name="Ovál 220">
                        <a:extLst>
                          <a:ext uri="{FF2B5EF4-FFF2-40B4-BE49-F238E27FC236}">
                            <a16:creationId xmlns:a16="http://schemas.microsoft.com/office/drawing/2014/main" id="{43E5B6AD-0698-99C9-7BF3-6236B6828FC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2" name="Ovál 221">
                        <a:extLst>
                          <a:ext uri="{FF2B5EF4-FFF2-40B4-BE49-F238E27FC236}">
                            <a16:creationId xmlns:a16="http://schemas.microsoft.com/office/drawing/2014/main" id="{2019C4C5-9E0F-AE42-E3C6-2848A02AEF1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3" name="Ovál 222">
                        <a:extLst>
                          <a:ext uri="{FF2B5EF4-FFF2-40B4-BE49-F238E27FC236}">
                            <a16:creationId xmlns:a16="http://schemas.microsoft.com/office/drawing/2014/main" id="{136C1108-057F-86F4-732C-40B26519E710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4" name="Ovál 223">
                        <a:extLst>
                          <a:ext uri="{FF2B5EF4-FFF2-40B4-BE49-F238E27FC236}">
                            <a16:creationId xmlns:a16="http://schemas.microsoft.com/office/drawing/2014/main" id="{A85826D8-A661-1626-CB6A-A32D961C783F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5" name="Ovál 224">
                        <a:extLst>
                          <a:ext uri="{FF2B5EF4-FFF2-40B4-BE49-F238E27FC236}">
                            <a16:creationId xmlns:a16="http://schemas.microsoft.com/office/drawing/2014/main" id="{0E65B09D-0B8D-68A6-48AB-83A63673E54A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6" name="Ovál 225">
                        <a:extLst>
                          <a:ext uri="{FF2B5EF4-FFF2-40B4-BE49-F238E27FC236}">
                            <a16:creationId xmlns:a16="http://schemas.microsoft.com/office/drawing/2014/main" id="{DB287030-E365-E437-0222-E1877E414978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27" name="Ovál 226">
                        <a:extLst>
                          <a:ext uri="{FF2B5EF4-FFF2-40B4-BE49-F238E27FC236}">
                            <a16:creationId xmlns:a16="http://schemas.microsoft.com/office/drawing/2014/main" id="{D577524E-A319-D8F5-06EE-F998C2DB6841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60" name="Skupina 59">
                  <a:extLst>
                    <a:ext uri="{FF2B5EF4-FFF2-40B4-BE49-F238E27FC236}">
                      <a16:creationId xmlns:a16="http://schemas.microsoft.com/office/drawing/2014/main" id="{354CEA88-4594-0990-EDCD-C50C3D45CEE2}"/>
                    </a:ext>
                  </a:extLst>
                </p:cNvPr>
                <p:cNvGrpSpPr/>
                <p:nvPr/>
              </p:nvGrpSpPr>
              <p:grpSpPr>
                <a:xfrm>
                  <a:off x="2601455" y="145512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58" name="Skupina 157">
                    <a:extLst>
                      <a:ext uri="{FF2B5EF4-FFF2-40B4-BE49-F238E27FC236}">
                        <a16:creationId xmlns:a16="http://schemas.microsoft.com/office/drawing/2014/main" id="{F1D936B8-C6C8-FFED-0CDE-8A57865A2E0F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82" name="Přímá spojnice 181">
                      <a:extLst>
                        <a:ext uri="{FF2B5EF4-FFF2-40B4-BE49-F238E27FC236}">
                          <a16:creationId xmlns:a16="http://schemas.microsoft.com/office/drawing/2014/main" id="{71F7AC2B-FFB1-9F58-F25E-BBE16931C43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Přímá spojnice 182">
                      <a:extLst>
                        <a:ext uri="{FF2B5EF4-FFF2-40B4-BE49-F238E27FC236}">
                          <a16:creationId xmlns:a16="http://schemas.microsoft.com/office/drawing/2014/main" id="{CCA31157-A271-4FD2-64EA-D72FEE0E2A9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Přímá spojnice 183">
                      <a:extLst>
                        <a:ext uri="{FF2B5EF4-FFF2-40B4-BE49-F238E27FC236}">
                          <a16:creationId xmlns:a16="http://schemas.microsoft.com/office/drawing/2014/main" id="{5048BE28-D456-E043-3AC8-2350FFFCCF5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Přímá spojnice 184">
                      <a:extLst>
                        <a:ext uri="{FF2B5EF4-FFF2-40B4-BE49-F238E27FC236}">
                          <a16:creationId xmlns:a16="http://schemas.microsoft.com/office/drawing/2014/main" id="{4739B20D-4B43-B06E-FFA5-64D0FCB9E2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Přímá spojnice 185">
                      <a:extLst>
                        <a:ext uri="{FF2B5EF4-FFF2-40B4-BE49-F238E27FC236}">
                          <a16:creationId xmlns:a16="http://schemas.microsoft.com/office/drawing/2014/main" id="{8CC1A140-4363-899B-020B-9D37B657B4E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Přímá spojnice 186">
                      <a:extLst>
                        <a:ext uri="{FF2B5EF4-FFF2-40B4-BE49-F238E27FC236}">
                          <a16:creationId xmlns:a16="http://schemas.microsoft.com/office/drawing/2014/main" id="{3A41EA15-75F5-A3E1-E3CA-2042CC4E74A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8" name="Skupina 187">
                      <a:extLst>
                        <a:ext uri="{FF2B5EF4-FFF2-40B4-BE49-F238E27FC236}">
                          <a16:creationId xmlns:a16="http://schemas.microsoft.com/office/drawing/2014/main" id="{2CE876FE-7FCD-586C-89CA-29B773960E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89" name="Ovál 188">
                        <a:extLst>
                          <a:ext uri="{FF2B5EF4-FFF2-40B4-BE49-F238E27FC236}">
                            <a16:creationId xmlns:a16="http://schemas.microsoft.com/office/drawing/2014/main" id="{83D3977A-7471-BFE1-F7AE-57C73DFFF6AC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0" name="Ovál 189">
                        <a:extLst>
                          <a:ext uri="{FF2B5EF4-FFF2-40B4-BE49-F238E27FC236}">
                            <a16:creationId xmlns:a16="http://schemas.microsoft.com/office/drawing/2014/main" id="{11CF5C97-B258-986A-E6B3-407A304D79F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1" name="Ovál 190">
                        <a:extLst>
                          <a:ext uri="{FF2B5EF4-FFF2-40B4-BE49-F238E27FC236}">
                            <a16:creationId xmlns:a16="http://schemas.microsoft.com/office/drawing/2014/main" id="{977C8742-71FC-580D-9F8A-6C0BD706D9C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2" name="Ovál 191">
                        <a:extLst>
                          <a:ext uri="{FF2B5EF4-FFF2-40B4-BE49-F238E27FC236}">
                            <a16:creationId xmlns:a16="http://schemas.microsoft.com/office/drawing/2014/main" id="{A5D15AD2-78D9-00D8-BC5D-DA8EE420307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93" name="Ovál 192">
                        <a:extLst>
                          <a:ext uri="{FF2B5EF4-FFF2-40B4-BE49-F238E27FC236}">
                            <a16:creationId xmlns:a16="http://schemas.microsoft.com/office/drawing/2014/main" id="{9C816EBB-82BA-87C6-D939-C58C8533E15D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94" name="Ovál 193">
                        <a:extLst>
                          <a:ext uri="{FF2B5EF4-FFF2-40B4-BE49-F238E27FC236}">
                            <a16:creationId xmlns:a16="http://schemas.microsoft.com/office/drawing/2014/main" id="{15E7D01D-FF56-FAD8-071F-CD2EC389E5FF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95" name="Ovál 194">
                        <a:extLst>
                          <a:ext uri="{FF2B5EF4-FFF2-40B4-BE49-F238E27FC236}">
                            <a16:creationId xmlns:a16="http://schemas.microsoft.com/office/drawing/2014/main" id="{CC92D7B4-C148-3D81-65E5-57F472FA531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6" name="Ovál 195">
                        <a:extLst>
                          <a:ext uri="{FF2B5EF4-FFF2-40B4-BE49-F238E27FC236}">
                            <a16:creationId xmlns:a16="http://schemas.microsoft.com/office/drawing/2014/main" id="{C85F8E2C-41B0-1895-F3A9-03B0A8AFB96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7" name="Ovál 196">
                        <a:extLst>
                          <a:ext uri="{FF2B5EF4-FFF2-40B4-BE49-F238E27FC236}">
                            <a16:creationId xmlns:a16="http://schemas.microsoft.com/office/drawing/2014/main" id="{9542CD4F-FF80-8E4A-278A-EA48759BFB2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8" name="Ovál 197">
                        <a:extLst>
                          <a:ext uri="{FF2B5EF4-FFF2-40B4-BE49-F238E27FC236}">
                            <a16:creationId xmlns:a16="http://schemas.microsoft.com/office/drawing/2014/main" id="{2C1B3EEB-7D53-1D57-5791-FC8D710397EE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99" name="Ovál 198">
                        <a:extLst>
                          <a:ext uri="{FF2B5EF4-FFF2-40B4-BE49-F238E27FC236}">
                            <a16:creationId xmlns:a16="http://schemas.microsoft.com/office/drawing/2014/main" id="{012E54F6-A9AD-602A-D123-2820E7DC3DDB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00" name="Ovál 199">
                        <a:extLst>
                          <a:ext uri="{FF2B5EF4-FFF2-40B4-BE49-F238E27FC236}">
                            <a16:creationId xmlns:a16="http://schemas.microsoft.com/office/drawing/2014/main" id="{C4F1F326-AF2F-849B-E0E2-A38FB945C6CC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01" name="Ovál 200">
                        <a:extLst>
                          <a:ext uri="{FF2B5EF4-FFF2-40B4-BE49-F238E27FC236}">
                            <a16:creationId xmlns:a16="http://schemas.microsoft.com/office/drawing/2014/main" id="{D97D72BB-175B-92F1-BDA4-60C2D9A37A8B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02" name="Ovál 201">
                        <a:extLst>
                          <a:ext uri="{FF2B5EF4-FFF2-40B4-BE49-F238E27FC236}">
                            <a16:creationId xmlns:a16="http://schemas.microsoft.com/office/drawing/2014/main" id="{535E2782-1798-50CD-BEFE-657EA9628DB4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203" name="Ovál 202">
                        <a:extLst>
                          <a:ext uri="{FF2B5EF4-FFF2-40B4-BE49-F238E27FC236}">
                            <a16:creationId xmlns:a16="http://schemas.microsoft.com/office/drawing/2014/main" id="{2F313631-0CCB-74A0-3CB1-74A5E396A41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59" name="Skupina 158">
                    <a:extLst>
                      <a:ext uri="{FF2B5EF4-FFF2-40B4-BE49-F238E27FC236}">
                        <a16:creationId xmlns:a16="http://schemas.microsoft.com/office/drawing/2014/main" id="{4AA45C06-4BBF-BFEB-4A50-89F30DE6DA3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60" name="Přímá spojnice 159">
                      <a:extLst>
                        <a:ext uri="{FF2B5EF4-FFF2-40B4-BE49-F238E27FC236}">
                          <a16:creationId xmlns:a16="http://schemas.microsoft.com/office/drawing/2014/main" id="{C64F9337-6889-F4D9-7410-067CA632781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Přímá spojnice 160">
                      <a:extLst>
                        <a:ext uri="{FF2B5EF4-FFF2-40B4-BE49-F238E27FC236}">
                          <a16:creationId xmlns:a16="http://schemas.microsoft.com/office/drawing/2014/main" id="{B0F5013B-EB0E-7D84-FC21-FE5B467AAD7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Přímá spojnice 161">
                      <a:extLst>
                        <a:ext uri="{FF2B5EF4-FFF2-40B4-BE49-F238E27FC236}">
                          <a16:creationId xmlns:a16="http://schemas.microsoft.com/office/drawing/2014/main" id="{8C9F0B5B-D6D0-1584-C01A-3B522DCAD1E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Přímá spojnice 162">
                      <a:extLst>
                        <a:ext uri="{FF2B5EF4-FFF2-40B4-BE49-F238E27FC236}">
                          <a16:creationId xmlns:a16="http://schemas.microsoft.com/office/drawing/2014/main" id="{B676ED6E-9B2D-8B37-6BE5-79355AF0C32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Přímá spojnice 163">
                      <a:extLst>
                        <a:ext uri="{FF2B5EF4-FFF2-40B4-BE49-F238E27FC236}">
                          <a16:creationId xmlns:a16="http://schemas.microsoft.com/office/drawing/2014/main" id="{9070CA54-EB9A-7BC1-E4AC-CD5B148A382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Přímá spojnice 164">
                      <a:extLst>
                        <a:ext uri="{FF2B5EF4-FFF2-40B4-BE49-F238E27FC236}">
                          <a16:creationId xmlns:a16="http://schemas.microsoft.com/office/drawing/2014/main" id="{47F4AB9E-982C-DABB-E0EA-E8419752F4B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6" name="Skupina 165">
                      <a:extLst>
                        <a:ext uri="{FF2B5EF4-FFF2-40B4-BE49-F238E27FC236}">
                          <a16:creationId xmlns:a16="http://schemas.microsoft.com/office/drawing/2014/main" id="{B9584915-7372-0B32-A793-E2F38A7DFA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67" name="Ovál 166">
                        <a:extLst>
                          <a:ext uri="{FF2B5EF4-FFF2-40B4-BE49-F238E27FC236}">
                            <a16:creationId xmlns:a16="http://schemas.microsoft.com/office/drawing/2014/main" id="{73322572-C3D3-4A9E-D517-C8D8584D1A40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8" name="Ovál 167">
                        <a:extLst>
                          <a:ext uri="{FF2B5EF4-FFF2-40B4-BE49-F238E27FC236}">
                            <a16:creationId xmlns:a16="http://schemas.microsoft.com/office/drawing/2014/main" id="{414B953D-EED0-C993-EFD2-41C472FEB318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69" name="Ovál 168">
                        <a:extLst>
                          <a:ext uri="{FF2B5EF4-FFF2-40B4-BE49-F238E27FC236}">
                            <a16:creationId xmlns:a16="http://schemas.microsoft.com/office/drawing/2014/main" id="{AA0483B5-0556-F895-C77D-0FF7D3F52E1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0" name="Ovál 169">
                        <a:extLst>
                          <a:ext uri="{FF2B5EF4-FFF2-40B4-BE49-F238E27FC236}">
                            <a16:creationId xmlns:a16="http://schemas.microsoft.com/office/drawing/2014/main" id="{0787BB02-1749-77FA-D31C-1ABDE3F74AB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71" name="Ovál 170">
                        <a:extLst>
                          <a:ext uri="{FF2B5EF4-FFF2-40B4-BE49-F238E27FC236}">
                            <a16:creationId xmlns:a16="http://schemas.microsoft.com/office/drawing/2014/main" id="{C6248437-1EA1-6DFA-1A5D-30B0F21F5E9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72" name="Ovál 171">
                        <a:extLst>
                          <a:ext uri="{FF2B5EF4-FFF2-40B4-BE49-F238E27FC236}">
                            <a16:creationId xmlns:a16="http://schemas.microsoft.com/office/drawing/2014/main" id="{C4ED1056-1281-850F-FAB1-BA5683103482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73" name="Ovál 172">
                        <a:extLst>
                          <a:ext uri="{FF2B5EF4-FFF2-40B4-BE49-F238E27FC236}">
                            <a16:creationId xmlns:a16="http://schemas.microsoft.com/office/drawing/2014/main" id="{D07F507C-9E30-CCE8-0F57-EC270AF02F4F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4" name="Ovál 173">
                        <a:extLst>
                          <a:ext uri="{FF2B5EF4-FFF2-40B4-BE49-F238E27FC236}">
                            <a16:creationId xmlns:a16="http://schemas.microsoft.com/office/drawing/2014/main" id="{A2752A5C-18EC-0638-41F2-EADF8DAD62E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5" name="Ovál 174">
                        <a:extLst>
                          <a:ext uri="{FF2B5EF4-FFF2-40B4-BE49-F238E27FC236}">
                            <a16:creationId xmlns:a16="http://schemas.microsoft.com/office/drawing/2014/main" id="{4FB008CF-6D09-8173-D6E5-50AD06CE3B2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6" name="Ovál 175">
                        <a:extLst>
                          <a:ext uri="{FF2B5EF4-FFF2-40B4-BE49-F238E27FC236}">
                            <a16:creationId xmlns:a16="http://schemas.microsoft.com/office/drawing/2014/main" id="{EB4FDEB4-ED42-12E2-4CDA-016B9DCF069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7" name="Ovál 176">
                        <a:extLst>
                          <a:ext uri="{FF2B5EF4-FFF2-40B4-BE49-F238E27FC236}">
                            <a16:creationId xmlns:a16="http://schemas.microsoft.com/office/drawing/2014/main" id="{ECFFA554-D497-F75C-5EE3-79CA182657C3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8" name="Ovál 177">
                        <a:extLst>
                          <a:ext uri="{FF2B5EF4-FFF2-40B4-BE49-F238E27FC236}">
                            <a16:creationId xmlns:a16="http://schemas.microsoft.com/office/drawing/2014/main" id="{DEB75B91-3858-0DFA-D7CB-2322ACB2CE7D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79" name="Ovál 178">
                        <a:extLst>
                          <a:ext uri="{FF2B5EF4-FFF2-40B4-BE49-F238E27FC236}">
                            <a16:creationId xmlns:a16="http://schemas.microsoft.com/office/drawing/2014/main" id="{FDA54FCA-D9F8-1272-60C6-B60EA6603549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80" name="Ovál 179">
                        <a:extLst>
                          <a:ext uri="{FF2B5EF4-FFF2-40B4-BE49-F238E27FC236}">
                            <a16:creationId xmlns:a16="http://schemas.microsoft.com/office/drawing/2014/main" id="{57B3574F-91C8-C691-CE2B-C10C55B53935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81" name="Ovál 180">
                        <a:extLst>
                          <a:ext uri="{FF2B5EF4-FFF2-40B4-BE49-F238E27FC236}">
                            <a16:creationId xmlns:a16="http://schemas.microsoft.com/office/drawing/2014/main" id="{00DD151E-33FE-895E-DF3B-14BE9A19B13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61" name="Skupina 60">
                  <a:extLst>
                    <a:ext uri="{FF2B5EF4-FFF2-40B4-BE49-F238E27FC236}">
                      <a16:creationId xmlns:a16="http://schemas.microsoft.com/office/drawing/2014/main" id="{A48BC6BD-FBBC-5BDD-EF05-F5EF4F6C1494}"/>
                    </a:ext>
                  </a:extLst>
                </p:cNvPr>
                <p:cNvGrpSpPr/>
                <p:nvPr/>
              </p:nvGrpSpPr>
              <p:grpSpPr>
                <a:xfrm flipV="1">
                  <a:off x="2606067" y="1542339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112" name="Skupina 111">
                    <a:extLst>
                      <a:ext uri="{FF2B5EF4-FFF2-40B4-BE49-F238E27FC236}">
                        <a16:creationId xmlns:a16="http://schemas.microsoft.com/office/drawing/2014/main" id="{C9A47FF6-4122-AD14-C3AB-1F831B4C7A1C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36" name="Přímá spojnice 135">
                      <a:extLst>
                        <a:ext uri="{FF2B5EF4-FFF2-40B4-BE49-F238E27FC236}">
                          <a16:creationId xmlns:a16="http://schemas.microsoft.com/office/drawing/2014/main" id="{6F60CABA-5C8E-948C-0DDE-C7CBFB33D4D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Přímá spojnice 136">
                      <a:extLst>
                        <a:ext uri="{FF2B5EF4-FFF2-40B4-BE49-F238E27FC236}">
                          <a16:creationId xmlns:a16="http://schemas.microsoft.com/office/drawing/2014/main" id="{371E86E6-71F7-04B7-A779-7FEB2B83325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Přímá spojnice 137">
                      <a:extLst>
                        <a:ext uri="{FF2B5EF4-FFF2-40B4-BE49-F238E27FC236}">
                          <a16:creationId xmlns:a16="http://schemas.microsoft.com/office/drawing/2014/main" id="{3FA379E2-082C-FE28-549A-2178DA60AFA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Přímá spojnice 138">
                      <a:extLst>
                        <a:ext uri="{FF2B5EF4-FFF2-40B4-BE49-F238E27FC236}">
                          <a16:creationId xmlns:a16="http://schemas.microsoft.com/office/drawing/2014/main" id="{D8F62EBD-D35F-806D-CE07-FEB72264B8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Přímá spojnice 139">
                      <a:extLst>
                        <a:ext uri="{FF2B5EF4-FFF2-40B4-BE49-F238E27FC236}">
                          <a16:creationId xmlns:a16="http://schemas.microsoft.com/office/drawing/2014/main" id="{EBD7F706-A6DD-37E7-B564-8575BD57074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Přímá spojnice 140">
                      <a:extLst>
                        <a:ext uri="{FF2B5EF4-FFF2-40B4-BE49-F238E27FC236}">
                          <a16:creationId xmlns:a16="http://schemas.microsoft.com/office/drawing/2014/main" id="{E799F712-054B-4496-0762-6CC90B990CF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2" name="Skupina 141">
                      <a:extLst>
                        <a:ext uri="{FF2B5EF4-FFF2-40B4-BE49-F238E27FC236}">
                          <a16:creationId xmlns:a16="http://schemas.microsoft.com/office/drawing/2014/main" id="{130BE718-120E-E3CC-67D9-2C4D2DF967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43" name="Ovál 142">
                        <a:extLst>
                          <a:ext uri="{FF2B5EF4-FFF2-40B4-BE49-F238E27FC236}">
                            <a16:creationId xmlns:a16="http://schemas.microsoft.com/office/drawing/2014/main" id="{EA5D2B85-6D5A-239C-825B-467FDFBD2FDA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4" name="Ovál 143">
                        <a:extLst>
                          <a:ext uri="{FF2B5EF4-FFF2-40B4-BE49-F238E27FC236}">
                            <a16:creationId xmlns:a16="http://schemas.microsoft.com/office/drawing/2014/main" id="{785BC58B-1DA3-A241-0868-C429015BF96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5" name="Ovál 144">
                        <a:extLst>
                          <a:ext uri="{FF2B5EF4-FFF2-40B4-BE49-F238E27FC236}">
                            <a16:creationId xmlns:a16="http://schemas.microsoft.com/office/drawing/2014/main" id="{5BAE831C-AA10-814B-82BB-1B513171851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46" name="Ovál 145">
                        <a:extLst>
                          <a:ext uri="{FF2B5EF4-FFF2-40B4-BE49-F238E27FC236}">
                            <a16:creationId xmlns:a16="http://schemas.microsoft.com/office/drawing/2014/main" id="{8B05EED7-2072-0350-0BF6-480100AA94A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7" name="Ovál 146">
                        <a:extLst>
                          <a:ext uri="{FF2B5EF4-FFF2-40B4-BE49-F238E27FC236}">
                            <a16:creationId xmlns:a16="http://schemas.microsoft.com/office/drawing/2014/main" id="{C47DDE2D-9EA6-711C-2608-72E98B75E9F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8" name="Ovál 147">
                        <a:extLst>
                          <a:ext uri="{FF2B5EF4-FFF2-40B4-BE49-F238E27FC236}">
                            <a16:creationId xmlns:a16="http://schemas.microsoft.com/office/drawing/2014/main" id="{0BA580AA-A058-6C75-7C76-BF37F91BA9A4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49" name="Ovál 148">
                        <a:extLst>
                          <a:ext uri="{FF2B5EF4-FFF2-40B4-BE49-F238E27FC236}">
                            <a16:creationId xmlns:a16="http://schemas.microsoft.com/office/drawing/2014/main" id="{08C9F7B4-81D8-E38F-7BC6-92F8C0FE3A5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0" name="Ovál 149">
                        <a:extLst>
                          <a:ext uri="{FF2B5EF4-FFF2-40B4-BE49-F238E27FC236}">
                            <a16:creationId xmlns:a16="http://schemas.microsoft.com/office/drawing/2014/main" id="{AC044883-3A0E-72C1-1FFD-8B7782DB753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1" name="Ovál 150">
                        <a:extLst>
                          <a:ext uri="{FF2B5EF4-FFF2-40B4-BE49-F238E27FC236}">
                            <a16:creationId xmlns:a16="http://schemas.microsoft.com/office/drawing/2014/main" id="{FCF8D1BF-88F2-FEDB-660F-B3D1D549F26B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2" name="Ovál 151">
                        <a:extLst>
                          <a:ext uri="{FF2B5EF4-FFF2-40B4-BE49-F238E27FC236}">
                            <a16:creationId xmlns:a16="http://schemas.microsoft.com/office/drawing/2014/main" id="{CFA44B7C-55F1-C5DE-FFB1-7866CF7904F4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3" name="Ovál 152">
                        <a:extLst>
                          <a:ext uri="{FF2B5EF4-FFF2-40B4-BE49-F238E27FC236}">
                            <a16:creationId xmlns:a16="http://schemas.microsoft.com/office/drawing/2014/main" id="{FB573B86-DA45-A46C-AF80-619596843604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4" name="Ovál 153">
                        <a:extLst>
                          <a:ext uri="{FF2B5EF4-FFF2-40B4-BE49-F238E27FC236}">
                            <a16:creationId xmlns:a16="http://schemas.microsoft.com/office/drawing/2014/main" id="{A01508A0-B8D8-F1E2-E809-89F36298A048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5" name="Ovál 154">
                        <a:extLst>
                          <a:ext uri="{FF2B5EF4-FFF2-40B4-BE49-F238E27FC236}">
                            <a16:creationId xmlns:a16="http://schemas.microsoft.com/office/drawing/2014/main" id="{CFBB6D6A-CDD9-3156-AE89-ECA00F4D1F71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6" name="Ovál 155">
                        <a:extLst>
                          <a:ext uri="{FF2B5EF4-FFF2-40B4-BE49-F238E27FC236}">
                            <a16:creationId xmlns:a16="http://schemas.microsoft.com/office/drawing/2014/main" id="{CB4EACFE-217C-1005-CCB9-E3A0E9A9834A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57" name="Ovál 156">
                        <a:extLst>
                          <a:ext uri="{FF2B5EF4-FFF2-40B4-BE49-F238E27FC236}">
                            <a16:creationId xmlns:a16="http://schemas.microsoft.com/office/drawing/2014/main" id="{96F8E9BA-694D-ED0E-2225-B92E33EFEF37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113" name="Skupina 112">
                    <a:extLst>
                      <a:ext uri="{FF2B5EF4-FFF2-40B4-BE49-F238E27FC236}">
                        <a16:creationId xmlns:a16="http://schemas.microsoft.com/office/drawing/2014/main" id="{E662E27E-7479-1795-BF2A-11528DA94B6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114" name="Přímá spojnice 113">
                      <a:extLst>
                        <a:ext uri="{FF2B5EF4-FFF2-40B4-BE49-F238E27FC236}">
                          <a16:creationId xmlns:a16="http://schemas.microsoft.com/office/drawing/2014/main" id="{EDB0C198-FF79-220D-D6A7-61BED4FBAB1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Přímá spojnice 114">
                      <a:extLst>
                        <a:ext uri="{FF2B5EF4-FFF2-40B4-BE49-F238E27FC236}">
                          <a16:creationId xmlns:a16="http://schemas.microsoft.com/office/drawing/2014/main" id="{AC4EA149-C655-36AB-6FC0-8630747449F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Přímá spojnice 115">
                      <a:extLst>
                        <a:ext uri="{FF2B5EF4-FFF2-40B4-BE49-F238E27FC236}">
                          <a16:creationId xmlns:a16="http://schemas.microsoft.com/office/drawing/2014/main" id="{8E2DCA15-7C18-CF51-48DD-24EEE442DBE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Přímá spojnice 116">
                      <a:extLst>
                        <a:ext uri="{FF2B5EF4-FFF2-40B4-BE49-F238E27FC236}">
                          <a16:creationId xmlns:a16="http://schemas.microsoft.com/office/drawing/2014/main" id="{1D570495-ABF2-9113-8AD7-51516425322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Přímá spojnice 117">
                      <a:extLst>
                        <a:ext uri="{FF2B5EF4-FFF2-40B4-BE49-F238E27FC236}">
                          <a16:creationId xmlns:a16="http://schemas.microsoft.com/office/drawing/2014/main" id="{782AA84F-CC0D-B871-2DCF-A1634C7BEEB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Přímá spojnice 118">
                      <a:extLst>
                        <a:ext uri="{FF2B5EF4-FFF2-40B4-BE49-F238E27FC236}">
                          <a16:creationId xmlns:a16="http://schemas.microsoft.com/office/drawing/2014/main" id="{795608D5-0D85-6D84-364B-499FF90B2D5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0" name="Skupina 119">
                      <a:extLst>
                        <a:ext uri="{FF2B5EF4-FFF2-40B4-BE49-F238E27FC236}">
                          <a16:creationId xmlns:a16="http://schemas.microsoft.com/office/drawing/2014/main" id="{134B3A44-564E-76AE-B4D9-D76B9DDBEE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121" name="Ovál 120">
                        <a:extLst>
                          <a:ext uri="{FF2B5EF4-FFF2-40B4-BE49-F238E27FC236}">
                            <a16:creationId xmlns:a16="http://schemas.microsoft.com/office/drawing/2014/main" id="{DD553C7A-68EF-05ED-3DAD-2FDAC8A85808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2" name="Ovál 121">
                        <a:extLst>
                          <a:ext uri="{FF2B5EF4-FFF2-40B4-BE49-F238E27FC236}">
                            <a16:creationId xmlns:a16="http://schemas.microsoft.com/office/drawing/2014/main" id="{35BD1EAB-7906-7B7B-36AD-C7B4AD7AB189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3" name="Ovál 122">
                        <a:extLst>
                          <a:ext uri="{FF2B5EF4-FFF2-40B4-BE49-F238E27FC236}">
                            <a16:creationId xmlns:a16="http://schemas.microsoft.com/office/drawing/2014/main" id="{EAF3869D-30C3-09F1-699D-32FA41C8D08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4" name="Ovál 123">
                        <a:extLst>
                          <a:ext uri="{FF2B5EF4-FFF2-40B4-BE49-F238E27FC236}">
                            <a16:creationId xmlns:a16="http://schemas.microsoft.com/office/drawing/2014/main" id="{CFA470C8-6202-B3B7-633B-A86F7FEE4EC5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5" name="Ovál 124">
                        <a:extLst>
                          <a:ext uri="{FF2B5EF4-FFF2-40B4-BE49-F238E27FC236}">
                            <a16:creationId xmlns:a16="http://schemas.microsoft.com/office/drawing/2014/main" id="{00FD0B87-1094-F6ED-74C7-42C03FEA0F2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6" name="Ovál 125">
                        <a:extLst>
                          <a:ext uri="{FF2B5EF4-FFF2-40B4-BE49-F238E27FC236}">
                            <a16:creationId xmlns:a16="http://schemas.microsoft.com/office/drawing/2014/main" id="{F114C065-3AAF-8327-67F3-B37EEC006EE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27" name="Ovál 126">
                        <a:extLst>
                          <a:ext uri="{FF2B5EF4-FFF2-40B4-BE49-F238E27FC236}">
                            <a16:creationId xmlns:a16="http://schemas.microsoft.com/office/drawing/2014/main" id="{63A64D08-9EA9-EF18-C3BB-88C1B53E550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8" name="Ovál 127">
                        <a:extLst>
                          <a:ext uri="{FF2B5EF4-FFF2-40B4-BE49-F238E27FC236}">
                            <a16:creationId xmlns:a16="http://schemas.microsoft.com/office/drawing/2014/main" id="{9DE1BE0F-1DEB-4D10-DACD-ED3E8F1A7C3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29" name="Ovál 128">
                        <a:extLst>
                          <a:ext uri="{FF2B5EF4-FFF2-40B4-BE49-F238E27FC236}">
                            <a16:creationId xmlns:a16="http://schemas.microsoft.com/office/drawing/2014/main" id="{CE9A7FE8-745A-3DAE-A400-CC02AEF36C33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0" name="Ovál 129">
                        <a:extLst>
                          <a:ext uri="{FF2B5EF4-FFF2-40B4-BE49-F238E27FC236}">
                            <a16:creationId xmlns:a16="http://schemas.microsoft.com/office/drawing/2014/main" id="{D2F91B8C-5058-126C-AAED-A0E9DB1A26B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1" name="Ovál 130">
                        <a:extLst>
                          <a:ext uri="{FF2B5EF4-FFF2-40B4-BE49-F238E27FC236}">
                            <a16:creationId xmlns:a16="http://schemas.microsoft.com/office/drawing/2014/main" id="{0C18394D-4D83-2BA3-E598-2DC7B840DE46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2" name="Ovál 131">
                        <a:extLst>
                          <a:ext uri="{FF2B5EF4-FFF2-40B4-BE49-F238E27FC236}">
                            <a16:creationId xmlns:a16="http://schemas.microsoft.com/office/drawing/2014/main" id="{517727D3-33D0-D27B-D650-89160B395E3A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3" name="Ovál 132">
                        <a:extLst>
                          <a:ext uri="{FF2B5EF4-FFF2-40B4-BE49-F238E27FC236}">
                            <a16:creationId xmlns:a16="http://schemas.microsoft.com/office/drawing/2014/main" id="{D50750A0-C924-2E2E-A004-079A468EABC5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4" name="Ovál 133">
                        <a:extLst>
                          <a:ext uri="{FF2B5EF4-FFF2-40B4-BE49-F238E27FC236}">
                            <a16:creationId xmlns:a16="http://schemas.microsoft.com/office/drawing/2014/main" id="{4FA5B4B4-D182-3B56-665D-F6C0A03AC8F6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35" name="Ovál 134">
                        <a:extLst>
                          <a:ext uri="{FF2B5EF4-FFF2-40B4-BE49-F238E27FC236}">
                            <a16:creationId xmlns:a16="http://schemas.microsoft.com/office/drawing/2014/main" id="{F0F7B76D-88B0-CFDF-1F11-AD0B536ED0E0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62" name="Skupina 61">
                  <a:extLst>
                    <a:ext uri="{FF2B5EF4-FFF2-40B4-BE49-F238E27FC236}">
                      <a16:creationId xmlns:a16="http://schemas.microsoft.com/office/drawing/2014/main" id="{39CEFD2C-117D-2901-D816-7AD6856C4EE0}"/>
                    </a:ext>
                  </a:extLst>
                </p:cNvPr>
                <p:cNvGrpSpPr/>
                <p:nvPr/>
              </p:nvGrpSpPr>
              <p:grpSpPr>
                <a:xfrm>
                  <a:off x="2556225" y="1631503"/>
                  <a:ext cx="2570737" cy="49841"/>
                  <a:chOff x="1502485" y="3994053"/>
                  <a:chExt cx="3750721" cy="333257"/>
                </a:xfrm>
              </p:grpSpPr>
              <p:grpSp>
                <p:nvGrpSpPr>
                  <p:cNvPr id="66" name="Skupina 65">
                    <a:extLst>
                      <a:ext uri="{FF2B5EF4-FFF2-40B4-BE49-F238E27FC236}">
                        <a16:creationId xmlns:a16="http://schemas.microsoft.com/office/drawing/2014/main" id="{F90C39ED-2070-CFBA-E95A-CAF83C270B20}"/>
                      </a:ext>
                    </a:extLst>
                  </p:cNvPr>
                  <p:cNvGrpSpPr/>
                  <p:nvPr/>
                </p:nvGrpSpPr>
                <p:grpSpPr>
                  <a:xfrm>
                    <a:off x="1502485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90" name="Přímá spojnice 89">
                      <a:extLst>
                        <a:ext uri="{FF2B5EF4-FFF2-40B4-BE49-F238E27FC236}">
                          <a16:creationId xmlns:a16="http://schemas.microsoft.com/office/drawing/2014/main" id="{9230AD69-99FF-A75E-47FE-4E6626BFDF4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>
                      <a:extLst>
                        <a:ext uri="{FF2B5EF4-FFF2-40B4-BE49-F238E27FC236}">
                          <a16:creationId xmlns:a16="http://schemas.microsoft.com/office/drawing/2014/main" id="{DC4E18B7-64BD-7294-778A-51E43575C52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Přímá spojnice 91">
                      <a:extLst>
                        <a:ext uri="{FF2B5EF4-FFF2-40B4-BE49-F238E27FC236}">
                          <a16:creationId xmlns:a16="http://schemas.microsoft.com/office/drawing/2014/main" id="{2EDDF7A0-DE7B-234D-AC6E-CAD114E1858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Přímá spojnice 92">
                      <a:extLst>
                        <a:ext uri="{FF2B5EF4-FFF2-40B4-BE49-F238E27FC236}">
                          <a16:creationId xmlns:a16="http://schemas.microsoft.com/office/drawing/2014/main" id="{632BCAD1-8E80-953C-C1F3-AF2DFB5AA8C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>
                      <a:extLst>
                        <a:ext uri="{FF2B5EF4-FFF2-40B4-BE49-F238E27FC236}">
                          <a16:creationId xmlns:a16="http://schemas.microsoft.com/office/drawing/2014/main" id="{63003440-EF39-1DF3-5240-62567A7E1C7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>
                      <a:extLst>
                        <a:ext uri="{FF2B5EF4-FFF2-40B4-BE49-F238E27FC236}">
                          <a16:creationId xmlns:a16="http://schemas.microsoft.com/office/drawing/2014/main" id="{1FBB3018-E8DB-9D56-8E57-6376297F30F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6" name="Skupina 95">
                      <a:extLst>
                        <a:ext uri="{FF2B5EF4-FFF2-40B4-BE49-F238E27FC236}">
                          <a16:creationId xmlns:a16="http://schemas.microsoft.com/office/drawing/2014/main" id="{87EAE2A4-F0B0-2738-422A-D6DF74C1B6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97" name="Ovál 96">
                        <a:extLst>
                          <a:ext uri="{FF2B5EF4-FFF2-40B4-BE49-F238E27FC236}">
                            <a16:creationId xmlns:a16="http://schemas.microsoft.com/office/drawing/2014/main" id="{A586C6EE-7956-2EDB-BE6E-0FB825153A0E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8" name="Ovál 97">
                        <a:extLst>
                          <a:ext uri="{FF2B5EF4-FFF2-40B4-BE49-F238E27FC236}">
                            <a16:creationId xmlns:a16="http://schemas.microsoft.com/office/drawing/2014/main" id="{6871FCCB-7B94-9343-15F4-6BABCDAD790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99" name="Ovál 98">
                        <a:extLst>
                          <a:ext uri="{FF2B5EF4-FFF2-40B4-BE49-F238E27FC236}">
                            <a16:creationId xmlns:a16="http://schemas.microsoft.com/office/drawing/2014/main" id="{1DD9C3BC-E226-487C-1A6F-7835C932C0D6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0" name="Ovál 99">
                        <a:extLst>
                          <a:ext uri="{FF2B5EF4-FFF2-40B4-BE49-F238E27FC236}">
                            <a16:creationId xmlns:a16="http://schemas.microsoft.com/office/drawing/2014/main" id="{8CFFB447-CF03-9D9E-0450-CE517BB56CB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1" name="Ovál 100">
                        <a:extLst>
                          <a:ext uri="{FF2B5EF4-FFF2-40B4-BE49-F238E27FC236}">
                            <a16:creationId xmlns:a16="http://schemas.microsoft.com/office/drawing/2014/main" id="{2C14E3B0-8D14-3053-A34F-89F2E294E661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2" name="Ovál 101">
                        <a:extLst>
                          <a:ext uri="{FF2B5EF4-FFF2-40B4-BE49-F238E27FC236}">
                            <a16:creationId xmlns:a16="http://schemas.microsoft.com/office/drawing/2014/main" id="{81F66300-143D-F5BF-27BE-0E91C8F03E37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103" name="Ovál 102">
                        <a:extLst>
                          <a:ext uri="{FF2B5EF4-FFF2-40B4-BE49-F238E27FC236}">
                            <a16:creationId xmlns:a16="http://schemas.microsoft.com/office/drawing/2014/main" id="{021D7F64-17B8-1155-DF54-B368E2054AB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4" name="Ovál 103">
                        <a:extLst>
                          <a:ext uri="{FF2B5EF4-FFF2-40B4-BE49-F238E27FC236}">
                            <a16:creationId xmlns:a16="http://schemas.microsoft.com/office/drawing/2014/main" id="{5F8ED3CA-A80A-4D4B-4A8B-2E4130BDE868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5" name="Ovál 104">
                        <a:extLst>
                          <a:ext uri="{FF2B5EF4-FFF2-40B4-BE49-F238E27FC236}">
                            <a16:creationId xmlns:a16="http://schemas.microsoft.com/office/drawing/2014/main" id="{C0A4FBBB-E9BF-E251-AC89-F8083CF79A96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6" name="Ovál 105">
                        <a:extLst>
                          <a:ext uri="{FF2B5EF4-FFF2-40B4-BE49-F238E27FC236}">
                            <a16:creationId xmlns:a16="http://schemas.microsoft.com/office/drawing/2014/main" id="{16644BA5-1DE0-CCD3-AA6B-728CEA93AE6A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7" name="Ovál 106">
                        <a:extLst>
                          <a:ext uri="{FF2B5EF4-FFF2-40B4-BE49-F238E27FC236}">
                            <a16:creationId xmlns:a16="http://schemas.microsoft.com/office/drawing/2014/main" id="{83A7A0C1-4301-42FB-ABB8-7715B645B90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8" name="Ovál 107">
                        <a:extLst>
                          <a:ext uri="{FF2B5EF4-FFF2-40B4-BE49-F238E27FC236}">
                            <a16:creationId xmlns:a16="http://schemas.microsoft.com/office/drawing/2014/main" id="{F52A159C-B98C-3FD6-8FCE-86E058AC99EB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09" name="Ovál 108">
                        <a:extLst>
                          <a:ext uri="{FF2B5EF4-FFF2-40B4-BE49-F238E27FC236}">
                            <a16:creationId xmlns:a16="http://schemas.microsoft.com/office/drawing/2014/main" id="{62C4CB63-621D-512B-4545-B35F11EF5BAE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0" name="Ovál 109">
                        <a:extLst>
                          <a:ext uri="{FF2B5EF4-FFF2-40B4-BE49-F238E27FC236}">
                            <a16:creationId xmlns:a16="http://schemas.microsoft.com/office/drawing/2014/main" id="{C2EB25FF-E755-01E2-3B3A-F38B01939D6A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111" name="Ovál 110">
                        <a:extLst>
                          <a:ext uri="{FF2B5EF4-FFF2-40B4-BE49-F238E27FC236}">
                            <a16:creationId xmlns:a16="http://schemas.microsoft.com/office/drawing/2014/main" id="{60A176B4-E121-F4A1-CCBD-9310D74D4DFC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  <p:grpSp>
                <p:nvGrpSpPr>
                  <p:cNvPr id="67" name="Skupina 66">
                    <a:extLst>
                      <a:ext uri="{FF2B5EF4-FFF2-40B4-BE49-F238E27FC236}">
                        <a16:creationId xmlns:a16="http://schemas.microsoft.com/office/drawing/2014/main" id="{F04C73F3-77FB-878B-029B-2C188EB76DE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234297" y="3994053"/>
                    <a:ext cx="2018909" cy="333257"/>
                    <a:chOff x="1502485" y="3994053"/>
                    <a:chExt cx="2018909" cy="333257"/>
                  </a:xfrm>
                </p:grpSpPr>
                <p:cxnSp>
                  <p:nvCxnSpPr>
                    <p:cNvPr id="68" name="Přímá spojnice 67">
                      <a:extLst>
                        <a:ext uri="{FF2B5EF4-FFF2-40B4-BE49-F238E27FC236}">
                          <a16:creationId xmlns:a16="http://schemas.microsoft.com/office/drawing/2014/main" id="{388EAE4C-1E04-F535-D568-EBEAF7E6772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686681" y="4149080"/>
                      <a:ext cx="1800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Přímá spojnice 68">
                      <a:extLst>
                        <a:ext uri="{FF2B5EF4-FFF2-40B4-BE49-F238E27FC236}">
                          <a16:creationId xmlns:a16="http://schemas.microsoft.com/office/drawing/2014/main" id="{74B59E57-E002-82B0-496E-3D4EA3C4FB5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95291" y="4099932"/>
                      <a:ext cx="1512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Přímá spojnice 69">
                      <a:extLst>
                        <a:ext uri="{FF2B5EF4-FFF2-40B4-BE49-F238E27FC236}">
                          <a16:creationId xmlns:a16="http://schemas.microsoft.com/office/drawing/2014/main" id="{86A1854F-CAF0-33ED-80D9-4C82DBA5D49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30956" y="4202038"/>
                      <a:ext cx="136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Přímá spojnice 70">
                      <a:extLst>
                        <a:ext uri="{FF2B5EF4-FFF2-40B4-BE49-F238E27FC236}">
                          <a16:creationId xmlns:a16="http://schemas.microsoft.com/office/drawing/2014/main" id="{CE472FC7-6D02-B169-F030-DD72047C5DE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793394" y="4121934"/>
                      <a:ext cx="1728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Přímá spojnice 71">
                      <a:extLst>
                        <a:ext uri="{FF2B5EF4-FFF2-40B4-BE49-F238E27FC236}">
                          <a16:creationId xmlns:a16="http://schemas.microsoft.com/office/drawing/2014/main" id="{441B0E2D-5FDE-C8FD-4538-A48E13EA448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903884" y="4176990"/>
                      <a:ext cx="1584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Přímá spojnice 72">
                      <a:extLst>
                        <a:ext uri="{FF2B5EF4-FFF2-40B4-BE49-F238E27FC236}">
                          <a16:creationId xmlns:a16="http://schemas.microsoft.com/office/drawing/2014/main" id="{8C01BB7F-0FAF-4F04-1798-88D8CE54402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62602" y="4228708"/>
                      <a:ext cx="1116000" cy="0"/>
                    </a:xfrm>
                    <a:prstGeom prst="line">
                      <a:avLst/>
                    </a:prstGeom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" name="Skupina 73">
                      <a:extLst>
                        <a:ext uri="{FF2B5EF4-FFF2-40B4-BE49-F238E27FC236}">
                          <a16:creationId xmlns:a16="http://schemas.microsoft.com/office/drawing/2014/main" id="{74BDEABB-37EB-AE3F-2E90-04D6781044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2485" y="3994053"/>
                      <a:ext cx="1404491" cy="333257"/>
                      <a:chOff x="1502485" y="3994053"/>
                      <a:chExt cx="1404491" cy="333257"/>
                    </a:xfrm>
                  </p:grpSpPr>
                  <p:sp>
                    <p:nvSpPr>
                      <p:cNvPr id="75" name="Ovál 74">
                        <a:extLst>
                          <a:ext uri="{FF2B5EF4-FFF2-40B4-BE49-F238E27FC236}">
                            <a16:creationId xmlns:a16="http://schemas.microsoft.com/office/drawing/2014/main" id="{19708BC7-94B1-4979-8AA6-1B8936706A0B}"/>
                          </a:ext>
                        </a:extLst>
                      </p:cNvPr>
                      <p:cNvSpPr/>
                      <p:nvPr/>
                    </p:nvSpPr>
                    <p:spPr>
                      <a:xfrm rot="3469893" flipV="1">
                        <a:off x="1555312" y="412164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6" name="Ovál 75">
                        <a:extLst>
                          <a:ext uri="{FF2B5EF4-FFF2-40B4-BE49-F238E27FC236}">
                            <a16:creationId xmlns:a16="http://schemas.microsoft.com/office/drawing/2014/main" id="{2F9A7FEC-CD8F-ED2C-5028-2933408DCA3B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665440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7" name="Ovál 76">
                        <a:extLst>
                          <a:ext uri="{FF2B5EF4-FFF2-40B4-BE49-F238E27FC236}">
                            <a16:creationId xmlns:a16="http://schemas.microsoft.com/office/drawing/2014/main" id="{6C1634CE-5387-C922-8724-374ABDC9B0D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1909483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78" name="Ovál 77">
                        <a:extLst>
                          <a:ext uri="{FF2B5EF4-FFF2-40B4-BE49-F238E27FC236}">
                            <a16:creationId xmlns:a16="http://schemas.microsoft.com/office/drawing/2014/main" id="{A18BABC5-26B3-30D0-0483-52EC551CBB0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169496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79" name="Ovál 78">
                        <a:extLst>
                          <a:ext uri="{FF2B5EF4-FFF2-40B4-BE49-F238E27FC236}">
                            <a16:creationId xmlns:a16="http://schemas.microsoft.com/office/drawing/2014/main" id="{4124ACDE-F8C4-A873-DDA8-B4BB57107D9A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413539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0" name="Ovál 79">
                        <a:extLst>
                          <a:ext uri="{FF2B5EF4-FFF2-40B4-BE49-F238E27FC236}">
                            <a16:creationId xmlns:a16="http://schemas.microsoft.com/office/drawing/2014/main" id="{CB9991FC-7067-48FA-2D6A-F9959DDCF843}"/>
                          </a:ext>
                        </a:extLst>
                      </p:cNvPr>
                      <p:cNvSpPr/>
                      <p:nvPr/>
                    </p:nvSpPr>
                    <p:spPr>
                      <a:xfrm rot="18819340">
                        <a:off x="2673552" y="3941226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 dirty="0"/>
                      </a:p>
                    </p:txBody>
                  </p:sp>
                  <p:sp>
                    <p:nvSpPr>
                      <p:cNvPr id="81" name="Ovál 80">
                        <a:extLst>
                          <a:ext uri="{FF2B5EF4-FFF2-40B4-BE49-F238E27FC236}">
                            <a16:creationId xmlns:a16="http://schemas.microsoft.com/office/drawing/2014/main" id="{D1CFF680-989B-4FB2-FC4A-7E0BC4E4F359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1765467" y="414069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2" name="Ovál 81">
                        <a:extLst>
                          <a:ext uri="{FF2B5EF4-FFF2-40B4-BE49-F238E27FC236}">
                            <a16:creationId xmlns:a16="http://schemas.microsoft.com/office/drawing/2014/main" id="{AD2DC63D-462E-5CCC-9B95-9A746BC17595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024994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3" name="Ovál 82">
                        <a:extLst>
                          <a:ext uri="{FF2B5EF4-FFF2-40B4-BE49-F238E27FC236}">
                            <a16:creationId xmlns:a16="http://schemas.microsoft.com/office/drawing/2014/main" id="{4C3C4040-8F2C-A0DB-E75B-7DD20A1157ED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276706" y="415593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4" name="Ovál 83">
                        <a:extLst>
                          <a:ext uri="{FF2B5EF4-FFF2-40B4-BE49-F238E27FC236}">
                            <a16:creationId xmlns:a16="http://schemas.microsoft.com/office/drawing/2014/main" id="{336346E2-56CB-E8F9-D23B-CC3A4CDB7A1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533674" y="4152128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5" name="Ovál 84">
                        <a:extLst>
                          <a:ext uri="{FF2B5EF4-FFF2-40B4-BE49-F238E27FC236}">
                            <a16:creationId xmlns:a16="http://schemas.microsoft.com/office/drawing/2014/main" id="{6B5A1901-32A7-A110-C926-4725E84DF80C}"/>
                          </a:ext>
                        </a:extLst>
                      </p:cNvPr>
                      <p:cNvSpPr/>
                      <p:nvPr/>
                    </p:nvSpPr>
                    <p:spPr>
                      <a:xfrm rot="6100262" flipV="1">
                        <a:off x="2093467" y="405794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6" name="Ovál 85">
                        <a:extLst>
                          <a:ext uri="{FF2B5EF4-FFF2-40B4-BE49-F238E27FC236}">
                            <a16:creationId xmlns:a16="http://schemas.microsoft.com/office/drawing/2014/main" id="{EF2A2513-B14F-A22F-0A88-EF48D68108E3}"/>
                          </a:ext>
                        </a:extLst>
                      </p:cNvPr>
                      <p:cNvSpPr/>
                      <p:nvPr/>
                    </p:nvSpPr>
                    <p:spPr>
                      <a:xfrm rot="4411746" flipV="1">
                        <a:off x="2319991" y="4041243"/>
                        <a:ext cx="118545" cy="22090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7" name="Ovál 86">
                        <a:extLst>
                          <a:ext uri="{FF2B5EF4-FFF2-40B4-BE49-F238E27FC236}">
                            <a16:creationId xmlns:a16="http://schemas.microsoft.com/office/drawing/2014/main" id="{7DF3E195-2FD0-3B5A-4832-4B0FADCA3033}"/>
                          </a:ext>
                        </a:extLst>
                      </p:cNvPr>
                      <p:cNvSpPr/>
                      <p:nvPr/>
                    </p:nvSpPr>
                    <p:spPr>
                      <a:xfrm rot="6155616" flipV="1">
                        <a:off x="2557516" y="4029651"/>
                        <a:ext cx="118545" cy="219354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8" name="Ovál 87">
                        <a:extLst>
                          <a:ext uri="{FF2B5EF4-FFF2-40B4-BE49-F238E27FC236}">
                            <a16:creationId xmlns:a16="http://schemas.microsoft.com/office/drawing/2014/main" id="{ECA1C8EB-3C6A-C76A-CAD6-3E4AC3085C04}"/>
                          </a:ext>
                        </a:extLst>
                      </p:cNvPr>
                      <p:cNvSpPr/>
                      <p:nvPr/>
                    </p:nvSpPr>
                    <p:spPr>
                      <a:xfrm rot="5596534" flipV="1">
                        <a:off x="1800193" y="4031279"/>
                        <a:ext cx="118545" cy="187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89" name="Ovál 88">
                        <a:extLst>
                          <a:ext uri="{FF2B5EF4-FFF2-40B4-BE49-F238E27FC236}">
                            <a16:creationId xmlns:a16="http://schemas.microsoft.com/office/drawing/2014/main" id="{62EB1911-FC09-2C72-8C34-DDC488F14812}"/>
                          </a:ext>
                        </a:extLst>
                      </p:cNvPr>
                      <p:cNvSpPr/>
                      <p:nvPr/>
                    </p:nvSpPr>
                    <p:spPr>
                      <a:xfrm rot="2780660" flipV="1">
                        <a:off x="2735604" y="4155117"/>
                        <a:ext cx="118545" cy="224199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</p:grpSp>
            </p:grpSp>
            <p:cxnSp>
              <p:nvCxnSpPr>
                <p:cNvPr id="63" name="Přímá spojnice 62">
                  <a:extLst>
                    <a:ext uri="{FF2B5EF4-FFF2-40B4-BE49-F238E27FC236}">
                      <a16:creationId xmlns:a16="http://schemas.microsoft.com/office/drawing/2014/main" id="{6B697A6D-19AF-FF81-56D2-FF04B9DC8E81}"/>
                    </a:ext>
                  </a:extLst>
                </p:cNvPr>
                <p:cNvCxnSpPr/>
                <p:nvPr/>
              </p:nvCxnSpPr>
              <p:spPr>
                <a:xfrm>
                  <a:off x="3871300" y="1340769"/>
                  <a:ext cx="0" cy="35535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>
                  <a:extLst>
                    <a:ext uri="{FF2B5EF4-FFF2-40B4-BE49-F238E27FC236}">
                      <a16:creationId xmlns:a16="http://schemas.microsoft.com/office/drawing/2014/main" id="{77128F06-87CD-511E-73A7-1074BB403A27}"/>
                    </a:ext>
                  </a:extLst>
                </p:cNvPr>
                <p:cNvCxnSpPr/>
                <p:nvPr/>
              </p:nvCxnSpPr>
              <p:spPr>
                <a:xfrm>
                  <a:off x="5647704" y="1344401"/>
                  <a:ext cx="0" cy="36073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Přímá spojnice 64">
                  <a:extLst>
                    <a:ext uri="{FF2B5EF4-FFF2-40B4-BE49-F238E27FC236}">
                      <a16:creationId xmlns:a16="http://schemas.microsoft.com/office/drawing/2014/main" id="{8899514B-28B3-E6FE-681C-ABC47C19184A}"/>
                    </a:ext>
                  </a:extLst>
                </p:cNvPr>
                <p:cNvCxnSpPr/>
                <p:nvPr/>
              </p:nvCxnSpPr>
              <p:spPr>
                <a:xfrm>
                  <a:off x="2053585" y="1348594"/>
                  <a:ext cx="0" cy="35535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806FCA0F-FADC-E51F-C0DF-216FAE92C7DB}"/>
                </a:ext>
              </a:extLst>
            </p:cNvPr>
            <p:cNvSpPr txBox="1"/>
            <p:nvPr/>
          </p:nvSpPr>
          <p:spPr>
            <a:xfrm>
              <a:off x="418006" y="5425998"/>
              <a:ext cx="4037825" cy="39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Vlákno kosterního svalu</a:t>
              </a:r>
            </a:p>
          </p:txBody>
        </p:sp>
      </p:grpSp>
      <p:sp>
        <p:nvSpPr>
          <p:cNvPr id="1729" name="TextovéPole 1728">
            <a:extLst>
              <a:ext uri="{FF2B5EF4-FFF2-40B4-BE49-F238E27FC236}">
                <a16:creationId xmlns:a16="http://schemas.microsoft.com/office/drawing/2014/main" id="{5128510D-54BF-899F-7392-6CE88BBCCD71}"/>
              </a:ext>
            </a:extLst>
          </p:cNvPr>
          <p:cNvSpPr txBox="1"/>
          <p:nvPr/>
        </p:nvSpPr>
        <p:spPr>
          <a:xfrm>
            <a:off x="8286259" y="781437"/>
            <a:ext cx="376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Acetylcholin je deaktivován </a:t>
            </a:r>
            <a:r>
              <a:rPr lang="cs-CZ" sz="1800" b="1" dirty="0" err="1"/>
              <a:t>acetylcholinesterázou</a:t>
            </a:r>
            <a:r>
              <a:rPr lang="cs-CZ" sz="1800" b="1" dirty="0"/>
              <a:t> (</a:t>
            </a:r>
            <a:r>
              <a:rPr lang="cs-CZ" sz="1800" b="1" dirty="0" err="1"/>
              <a:t>AchE</a:t>
            </a:r>
            <a:r>
              <a:rPr lang="cs-CZ" sz="1800" b="1" dirty="0"/>
              <a:t>)</a:t>
            </a:r>
            <a:r>
              <a:rPr lang="cs-CZ" sz="1800" dirty="0"/>
              <a:t> a štěpen na acetyl a cholin</a:t>
            </a:r>
          </a:p>
        </p:txBody>
      </p:sp>
    </p:spTree>
    <p:extLst>
      <p:ext uri="{BB962C8B-B14F-4D97-AF65-F5344CB8AC3E}">
        <p14:creationId xmlns:p14="http://schemas.microsoft.com/office/powerpoint/2010/main" val="349889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židle, osoba, žena&#10;&#10;Popis byl vytvořen automaticky">
            <a:extLst>
              <a:ext uri="{FF2B5EF4-FFF2-40B4-BE49-F238E27FC236}">
                <a16:creationId xmlns:a16="http://schemas.microsoft.com/office/drawing/2014/main" id="{F155239B-7CD3-7E9C-DE7E-B745ABDF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75" y="564776"/>
            <a:ext cx="6344132" cy="60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Drogy/jedy/léky a receptory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9229515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Mnohé látky mající podobný tvar molekuly jako naše přirozené </a:t>
            </a:r>
            <a:r>
              <a:rPr lang="cs-CZ" sz="2000" dirty="0" err="1"/>
              <a:t>neuromediátory</a:t>
            </a:r>
            <a:r>
              <a:rPr lang="cs-CZ" sz="2000" dirty="0"/>
              <a:t> se mohou vázat na jejich specifické receptory… a buď je stimulovat (agonista) nebo blokovat (antagonista)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Velká část receptorů a jejich účinků na organismus byla popsána a pojmenována díky drogám 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dirty="0" err="1"/>
              <a:t>opioidní</a:t>
            </a:r>
            <a:r>
              <a:rPr lang="cs-CZ" sz="2000" dirty="0"/>
              <a:t>, nikotinové, kanabinoidní, muskarinové receptory)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Znalost receptorů a jejich účinků je důležitou součástí farmakodynamiky</a:t>
            </a:r>
          </a:p>
        </p:txBody>
      </p:sp>
      <p:pic>
        <p:nvPicPr>
          <p:cNvPr id="1028" name="Picture 4" descr="Opium">
            <a:extLst>
              <a:ext uri="{FF2B5EF4-FFF2-40B4-BE49-F238E27FC236}">
                <a16:creationId xmlns:a16="http://schemas.microsoft.com/office/drawing/2014/main" id="{0AABB5B0-75C6-9B59-70B3-89253BB1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372" y="211608"/>
            <a:ext cx="2249024" cy="28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h tiba masa 'halalkan' kanabis, ketum untuk perubatan: Pakar">
            <a:extLst>
              <a:ext uri="{FF2B5EF4-FFF2-40B4-BE49-F238E27FC236}">
                <a16:creationId xmlns:a16="http://schemas.microsoft.com/office/drawing/2014/main" id="{8AD4ADE1-E295-BE5C-715F-07E7C4EF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06" y="3591640"/>
            <a:ext cx="3857436" cy="25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DCF906-3083-9C76-F87C-BCD3790DBC36}"/>
              </a:ext>
            </a:extLst>
          </p:cNvPr>
          <p:cNvSpPr txBox="1"/>
          <p:nvPr/>
        </p:nvSpPr>
        <p:spPr>
          <a:xfrm>
            <a:off x="641783" y="6467892"/>
            <a:ext cx="24758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https://en-academic.com/dic.nsf/enwiki/46948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2F2ECF-4CAA-D881-19B4-B89DD1257439}"/>
              </a:ext>
            </a:extLst>
          </p:cNvPr>
          <p:cNvSpPr txBox="1"/>
          <p:nvPr/>
        </p:nvSpPr>
        <p:spPr>
          <a:xfrm>
            <a:off x="3551798" y="6129338"/>
            <a:ext cx="3857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https://www.hmetro.com.my/rencana/2021/11/781332/dah-tiba-masa-halalkan-kanabis-ketum-untuk-perubatan-pakar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84D097-D6A5-2AE9-F7DD-5AF57B49821E}"/>
              </a:ext>
            </a:extLst>
          </p:cNvPr>
          <p:cNvSpPr txBox="1"/>
          <p:nvPr/>
        </p:nvSpPr>
        <p:spPr>
          <a:xfrm>
            <a:off x="9846971" y="2624894"/>
            <a:ext cx="2579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https://www.gymberoun.cz/uploads/web_files/dud/dud2013/cincibuchpecka/Opium.html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B152574-3902-249F-87EF-0109FF8E6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10" y="3768188"/>
            <a:ext cx="3854094" cy="28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C1D7B5-B78B-8DBB-8D65-DD04D6A240E0}"/>
              </a:ext>
            </a:extLst>
          </p:cNvPr>
          <p:cNvSpPr txBox="1"/>
          <p:nvPr/>
        </p:nvSpPr>
        <p:spPr>
          <a:xfrm>
            <a:off x="8116653" y="3108722"/>
            <a:ext cx="43212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https://cs.m.wikipedia.org/wiki/Soubor:Amanita_muscaria_3_vliegenzwammen_op_rij.jpg</a:t>
            </a:r>
          </a:p>
        </p:txBody>
      </p:sp>
      <p:pic>
        <p:nvPicPr>
          <p:cNvPr id="1036" name="Picture 12" descr="Nicotiana">
            <a:extLst>
              <a:ext uri="{FF2B5EF4-FFF2-40B4-BE49-F238E27FC236}">
                <a16:creationId xmlns:a16="http://schemas.microsoft.com/office/drawing/2014/main" id="{6EDFE7B9-764A-CACE-D1F3-0EEA4650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3" y="3271554"/>
            <a:ext cx="2376555" cy="31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363700FA-2A08-AC63-6875-F2058613F936}"/>
              </a:ext>
            </a:extLst>
          </p:cNvPr>
          <p:cNvSpPr/>
          <p:nvPr/>
        </p:nvSpPr>
        <p:spPr bwMode="auto">
          <a:xfrm>
            <a:off x="1172437" y="895858"/>
            <a:ext cx="8743116" cy="54580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2" descr="So Much Cocaine | CAT MACROS">
            <a:extLst>
              <a:ext uri="{FF2B5EF4-FFF2-40B4-BE49-F238E27FC236}">
                <a16:creationId xmlns:a16="http://schemas.microsoft.com/office/drawing/2014/main" id="{63D80406-13C4-B289-9BEC-B40DF706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41" y="1112624"/>
            <a:ext cx="7996379" cy="50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D6BE2AAC-AD01-EB23-48BC-CFE000E1CAF9}"/>
              </a:ext>
            </a:extLst>
          </p:cNvPr>
          <p:cNvSpPr/>
          <p:nvPr/>
        </p:nvSpPr>
        <p:spPr bwMode="auto">
          <a:xfrm>
            <a:off x="7844655" y="1273599"/>
            <a:ext cx="3933346" cy="15545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Picture 2" descr=" ">
            <a:extLst>
              <a:ext uri="{FF2B5EF4-FFF2-40B4-BE49-F238E27FC236}">
                <a16:creationId xmlns:a16="http://schemas.microsoft.com/office/drawing/2014/main" id="{4C27C642-BAE4-D457-2087-A92F1750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05" y="1575881"/>
            <a:ext cx="3595834" cy="10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4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Drogy/jedy/léky a receptory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9229515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Mnohé látky mající podobný tvar molekuly jako naše přirozené </a:t>
            </a:r>
            <a:r>
              <a:rPr lang="cs-CZ" sz="2000" dirty="0" err="1"/>
              <a:t>neuromediátory</a:t>
            </a:r>
            <a:r>
              <a:rPr lang="cs-CZ" sz="2000" dirty="0"/>
              <a:t> se mohou vázat na jejich specifické receptory… a buď je stimulovat (agonista) nebo blokovat (antagonista)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Velká část receptorů a jejich účinků na organismus byla popsána a pojmenována díky drogám 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dirty="0" err="1"/>
              <a:t>opioidní</a:t>
            </a:r>
            <a:r>
              <a:rPr lang="cs-CZ" sz="2000" dirty="0"/>
              <a:t>, nikotinové, kanabinoidní, muskarinové receptory)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Znalost receptorů a jejich účinků je důležitou součástí farmakodynamiky</a:t>
            </a:r>
          </a:p>
        </p:txBody>
      </p:sp>
      <p:pic>
        <p:nvPicPr>
          <p:cNvPr id="1028" name="Picture 4" descr="Opium">
            <a:extLst>
              <a:ext uri="{FF2B5EF4-FFF2-40B4-BE49-F238E27FC236}">
                <a16:creationId xmlns:a16="http://schemas.microsoft.com/office/drawing/2014/main" id="{0AABB5B0-75C6-9B59-70B3-89253BB1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372" y="211608"/>
            <a:ext cx="2249024" cy="28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h tiba masa 'halalkan' kanabis, ketum untuk perubatan: Pakar">
            <a:extLst>
              <a:ext uri="{FF2B5EF4-FFF2-40B4-BE49-F238E27FC236}">
                <a16:creationId xmlns:a16="http://schemas.microsoft.com/office/drawing/2014/main" id="{8AD4ADE1-E295-BE5C-715F-07E7C4EF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06" y="3591640"/>
            <a:ext cx="3857436" cy="25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DCF906-3083-9C76-F87C-BCD3790DBC36}"/>
              </a:ext>
            </a:extLst>
          </p:cNvPr>
          <p:cNvSpPr txBox="1"/>
          <p:nvPr/>
        </p:nvSpPr>
        <p:spPr>
          <a:xfrm>
            <a:off x="641783" y="6467892"/>
            <a:ext cx="24758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https://en-academic.com/dic.nsf/enwiki/46948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2F2ECF-4CAA-D881-19B4-B89DD1257439}"/>
              </a:ext>
            </a:extLst>
          </p:cNvPr>
          <p:cNvSpPr txBox="1"/>
          <p:nvPr/>
        </p:nvSpPr>
        <p:spPr>
          <a:xfrm>
            <a:off x="3551798" y="6129338"/>
            <a:ext cx="3857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https://www.hmetro.com.my/rencana/2021/11/781332/dah-tiba-masa-halalkan-kanabis-ketum-untuk-perubatan-pakar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84D097-D6A5-2AE9-F7DD-5AF57B49821E}"/>
              </a:ext>
            </a:extLst>
          </p:cNvPr>
          <p:cNvSpPr txBox="1"/>
          <p:nvPr/>
        </p:nvSpPr>
        <p:spPr>
          <a:xfrm>
            <a:off x="9612025" y="3068307"/>
            <a:ext cx="2579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https://www.gymberoun.cz/uploads/web_files/dud/dud2013/cincibuchpecka/Opium.html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B152574-3902-249F-87EF-0109FF8E6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10" y="3768188"/>
            <a:ext cx="3854094" cy="28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C1D7B5-B78B-8DBB-8D65-DD04D6A240E0}"/>
              </a:ext>
            </a:extLst>
          </p:cNvPr>
          <p:cNvSpPr txBox="1"/>
          <p:nvPr/>
        </p:nvSpPr>
        <p:spPr>
          <a:xfrm>
            <a:off x="7881707" y="3552135"/>
            <a:ext cx="43212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https://cs.m.wikipedia.org/wiki/Soubor:Amanita_muscaria_3_vliegenzwammen_op_rij.jpg</a:t>
            </a:r>
          </a:p>
        </p:txBody>
      </p:sp>
      <p:pic>
        <p:nvPicPr>
          <p:cNvPr id="1036" name="Picture 12" descr="Nicotiana">
            <a:extLst>
              <a:ext uri="{FF2B5EF4-FFF2-40B4-BE49-F238E27FC236}">
                <a16:creationId xmlns:a16="http://schemas.microsoft.com/office/drawing/2014/main" id="{6EDFE7B9-764A-CACE-D1F3-0EEA4650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3" y="3271554"/>
            <a:ext cx="2376555" cy="31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Drogy/jedy/léky a receptory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1393687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err="1"/>
              <a:t>Opioidní</a:t>
            </a:r>
            <a:r>
              <a:rPr lang="cs-CZ" sz="2000" dirty="0"/>
              <a:t> receptory (</a:t>
            </a:r>
            <a:r>
              <a:rPr lang="cs-CZ" sz="2000" i="1" dirty="0" err="1"/>
              <a:t>Papaver</a:t>
            </a:r>
            <a:r>
              <a:rPr lang="cs-CZ" sz="2000" i="1" dirty="0"/>
              <a:t> </a:t>
            </a:r>
            <a:r>
              <a:rPr lang="cs-CZ" sz="2000" i="1" dirty="0" err="1"/>
              <a:t>somniferum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Vnitřní </a:t>
            </a:r>
            <a:r>
              <a:rPr lang="cs-CZ" sz="1200" dirty="0" err="1"/>
              <a:t>opioidy</a:t>
            </a:r>
            <a:r>
              <a:rPr lang="cs-CZ" sz="1200" dirty="0"/>
              <a:t> (</a:t>
            </a:r>
            <a:r>
              <a:rPr lang="cs-CZ" sz="1200" dirty="0" err="1"/>
              <a:t>neuromediátory</a:t>
            </a:r>
            <a:r>
              <a:rPr lang="cs-CZ" sz="1200" dirty="0"/>
              <a:t>) – endorfiny, enkefaliny… modulace přenosu vzruchu</a:t>
            </a:r>
          </a:p>
          <a:p>
            <a:pPr lvl="1"/>
            <a:r>
              <a:rPr lang="cs-CZ" sz="1200" dirty="0"/>
              <a:t>Látky vázající se na receptory – morfin, heroin, </a:t>
            </a:r>
            <a:r>
              <a:rPr lang="cs-CZ" sz="1200" dirty="0" err="1"/>
              <a:t>sufentanyl</a:t>
            </a:r>
            <a:r>
              <a:rPr lang="cs-CZ" sz="1200" dirty="0"/>
              <a:t>, </a:t>
            </a:r>
            <a:r>
              <a:rPr lang="cs-CZ" sz="1200" dirty="0" err="1"/>
              <a:t>fentanyl</a:t>
            </a:r>
            <a:r>
              <a:rPr lang="cs-CZ" sz="1200" dirty="0"/>
              <a:t>,….</a:t>
            </a:r>
          </a:p>
          <a:p>
            <a:pPr lvl="1"/>
            <a:r>
              <a:rPr lang="cs-CZ" sz="1200" dirty="0"/>
              <a:t>Rychle se adaptující receptory – snižuje se počet receptorů na synaptické membráně a citlivost receptoru k mediátoru/droze </a:t>
            </a:r>
            <a:br>
              <a:rPr lang="cs-CZ" sz="1200" dirty="0"/>
            </a:br>
            <a:r>
              <a:rPr lang="cs-CZ" sz="1200" dirty="0"/>
              <a:t>– k dosažení stejného účinku je třeba vyšší dávka – podstata rychlého vzniku závislosti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Muskarinové receptory (muchomůrka </a:t>
            </a:r>
            <a:r>
              <a:rPr lang="cs-CZ" sz="2000" i="1" dirty="0" err="1"/>
              <a:t>Amanita</a:t>
            </a:r>
            <a:r>
              <a:rPr lang="cs-CZ" sz="2000" i="1" dirty="0"/>
              <a:t> </a:t>
            </a:r>
            <a:r>
              <a:rPr lang="cs-CZ" sz="2000" i="1" dirty="0" err="1"/>
              <a:t>muskaria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Receptory parasympatického nervového systému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Nikotin (</a:t>
            </a:r>
            <a:r>
              <a:rPr lang="cs-CZ" sz="2000" i="1" dirty="0" err="1"/>
              <a:t>Nicotiana</a:t>
            </a:r>
            <a:r>
              <a:rPr lang="cs-CZ" sz="2000" i="1" dirty="0"/>
              <a:t> </a:t>
            </a:r>
            <a:r>
              <a:rPr lang="cs-CZ" sz="2000" i="1" dirty="0" err="1"/>
              <a:t>tabakum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Váže se na nikotinové receptory v mozku v sympatických i parasympatických gangliích, </a:t>
            </a:r>
            <a:br>
              <a:rPr lang="cs-CZ" sz="1200" dirty="0"/>
            </a:br>
            <a:r>
              <a:rPr lang="cs-CZ" sz="1200" dirty="0"/>
              <a:t>stimuluje sympatickou i parasympatickou aktivitu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Atropin</a:t>
            </a:r>
            <a:r>
              <a:rPr lang="cs-CZ" sz="2000" dirty="0"/>
              <a:t> (</a:t>
            </a:r>
            <a:r>
              <a:rPr lang="cs-CZ" sz="2000" i="1" dirty="0" err="1"/>
              <a:t>Atropa</a:t>
            </a:r>
            <a:r>
              <a:rPr lang="cs-CZ" sz="2000" i="1" dirty="0"/>
              <a:t> </a:t>
            </a:r>
            <a:r>
              <a:rPr lang="cs-CZ" sz="2000" i="1" dirty="0" err="1"/>
              <a:t>belladonna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Blokuje muskarinové receptory – inhibice aktivity parasympatického systému</a:t>
            </a:r>
          </a:p>
          <a:p>
            <a:pPr lvl="1"/>
            <a:r>
              <a:rPr lang="cs-CZ" sz="1200" dirty="0"/>
              <a:t>Léčba bradykardie, rozkapání zornic v oftalmologii, útlum slinění (při endoskopii)</a:t>
            </a:r>
          </a:p>
          <a:p>
            <a:pPr lvl="1"/>
            <a:r>
              <a:rPr lang="cs-CZ" sz="1200" dirty="0" err="1"/>
              <a:t>Antiditum</a:t>
            </a:r>
            <a:r>
              <a:rPr lang="cs-CZ" sz="1200" dirty="0"/>
              <a:t> muskarinu, </a:t>
            </a:r>
            <a:r>
              <a:rPr lang="cs-CZ" sz="1200" dirty="0" err="1"/>
              <a:t>neostigminu</a:t>
            </a:r>
            <a:r>
              <a:rPr lang="cs-CZ" sz="1200" dirty="0"/>
              <a:t>, organofosfátů</a:t>
            </a:r>
          </a:p>
          <a:p>
            <a:pPr>
              <a:lnSpc>
                <a:spcPct val="100000"/>
              </a:lnSpc>
            </a:pPr>
            <a:r>
              <a:rPr lang="cs-CZ" sz="2000" b="1" dirty="0" err="1"/>
              <a:t>Ketamin</a:t>
            </a:r>
            <a:endParaRPr lang="cs-CZ" sz="2000" b="1" dirty="0"/>
          </a:p>
          <a:p>
            <a:pPr lvl="1"/>
            <a:r>
              <a:rPr lang="cs-CZ" sz="1200" dirty="0"/>
              <a:t>Antagonista NMDA receptorů – analgetikum, anestetikum, halucinogen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Kyselina </a:t>
            </a:r>
            <a:r>
              <a:rPr lang="cs-CZ" sz="2000" dirty="0" err="1"/>
              <a:t>lysergová</a:t>
            </a:r>
            <a:r>
              <a:rPr lang="cs-CZ" sz="2000" dirty="0"/>
              <a:t> a ergometrin 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i="1" dirty="0"/>
              <a:t>Paličkovice nachová </a:t>
            </a:r>
            <a:r>
              <a:rPr lang="cs-CZ" sz="2000" dirty="0"/>
              <a:t>- námel)</a:t>
            </a:r>
          </a:p>
          <a:p>
            <a:pPr lvl="1"/>
            <a:r>
              <a:rPr lang="cs-CZ" sz="1200" dirty="0"/>
              <a:t>LSD se váze na serotoninové receptory (ale je to složitější) - halucinogen</a:t>
            </a:r>
          </a:p>
          <a:p>
            <a:pPr lvl="1"/>
            <a:r>
              <a:rPr lang="cs-CZ" sz="1200" dirty="0" err="1"/>
              <a:t>Metylergometrin</a:t>
            </a:r>
            <a:r>
              <a:rPr lang="cs-CZ" sz="1200" dirty="0"/>
              <a:t> – kontrakce hladké svaloviny dělohy </a:t>
            </a:r>
            <a:br>
              <a:rPr lang="cs-CZ" sz="1200" dirty="0"/>
            </a:br>
            <a:r>
              <a:rPr lang="cs-CZ" sz="1200" dirty="0"/>
              <a:t>– zástava poporodního krvácení, vyšší dávky mají neurologické důsledky</a:t>
            </a:r>
          </a:p>
        </p:txBody>
      </p:sp>
      <p:pic>
        <p:nvPicPr>
          <p:cNvPr id="2" name="Picture 8" descr="Atropa belladonna - Monaco Nature Encyclopedia">
            <a:extLst>
              <a:ext uri="{FF2B5EF4-FFF2-40B4-BE49-F238E27FC236}">
                <a16:creationId xmlns:a16="http://schemas.microsoft.com/office/drawing/2014/main" id="{6F63C86A-0EB6-E0DF-5BE7-37FBF8E6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33" y="1773238"/>
            <a:ext cx="2201085" cy="24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516DEA-6645-5471-EDFD-9451FAE03AAD}"/>
              </a:ext>
            </a:extLst>
          </p:cNvPr>
          <p:cNvSpPr txBox="1"/>
          <p:nvPr/>
        </p:nvSpPr>
        <p:spPr>
          <a:xfrm rot="5400000">
            <a:off x="10751805" y="2819334"/>
            <a:ext cx="2475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https://www.monaconatureencyclopedia.com/atropa-belladonna/?lang=en</a:t>
            </a:r>
          </a:p>
        </p:txBody>
      </p:sp>
      <p:pic>
        <p:nvPicPr>
          <p:cNvPr id="3074" name="Picture 2" descr="Rulík jako lék i obávaná droga pravdy | DIAstyl">
            <a:extLst>
              <a:ext uri="{FF2B5EF4-FFF2-40B4-BE49-F238E27FC236}">
                <a16:creationId xmlns:a16="http://schemas.microsoft.com/office/drawing/2014/main" id="{FD2042D6-5E0E-C488-65CD-5158C190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15" y="2306257"/>
            <a:ext cx="1623322" cy="9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2A2267-B3F1-A189-7B68-1C1B22EA0EB7}"/>
              </a:ext>
            </a:extLst>
          </p:cNvPr>
          <p:cNvSpPr txBox="1"/>
          <p:nvPr/>
        </p:nvSpPr>
        <p:spPr>
          <a:xfrm>
            <a:off x="8192831" y="3189992"/>
            <a:ext cx="1452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https://www.diastyl.cz/rulik-jako-lek-i-obavana-droga-pravdy/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2CA612C-544B-F4A1-0E5C-389C680A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48" y="117017"/>
            <a:ext cx="1753212" cy="12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pium">
            <a:extLst>
              <a:ext uri="{FF2B5EF4-FFF2-40B4-BE49-F238E27FC236}">
                <a16:creationId xmlns:a16="http://schemas.microsoft.com/office/drawing/2014/main" id="{E593428B-2B6D-118B-A7B7-35E5EA89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94" y="410011"/>
            <a:ext cx="827299" cy="10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ah tiba masa 'halalkan' kanabis, ketum untuk perubatan: Pakar">
            <a:extLst>
              <a:ext uri="{FF2B5EF4-FFF2-40B4-BE49-F238E27FC236}">
                <a16:creationId xmlns:a16="http://schemas.microsoft.com/office/drawing/2014/main" id="{68D0E102-6927-519D-8B67-671504CA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37" y="190816"/>
            <a:ext cx="1608316" cy="10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icotiana">
            <a:extLst>
              <a:ext uri="{FF2B5EF4-FFF2-40B4-BE49-F238E27FC236}">
                <a16:creationId xmlns:a16="http://schemas.microsoft.com/office/drawing/2014/main" id="{C8635AEE-2FD8-B1C3-87A0-220B4C9A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22" y="282864"/>
            <a:ext cx="959688" cy="12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E57016-CA77-5CAE-BB74-3C5A83626386}"/>
              </a:ext>
            </a:extLst>
          </p:cNvPr>
          <p:cNvSpPr txBox="1"/>
          <p:nvPr/>
        </p:nvSpPr>
        <p:spPr>
          <a:xfrm>
            <a:off x="7613248" y="1330424"/>
            <a:ext cx="1623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/>
              <a:t>https://studmed.uio.no/journalwiki/index.php?title=Fil:Mioseandreas.jpg</a:t>
            </a:r>
          </a:p>
        </p:txBody>
      </p:sp>
      <p:pic>
        <p:nvPicPr>
          <p:cNvPr id="3078" name="Picture 6" descr="paličkovice - CoJeCo.cz">
            <a:extLst>
              <a:ext uri="{FF2B5EF4-FFF2-40B4-BE49-F238E27FC236}">
                <a16:creationId xmlns:a16="http://schemas.microsoft.com/office/drawing/2014/main" id="{5F92FB2E-EF0B-67B1-B504-7A549834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58" y="4498938"/>
            <a:ext cx="2643709" cy="19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Obsah obrázku kočka, interiér, vsedě, hledání&#10;&#10;Popis byl vytvořen automaticky">
            <a:extLst>
              <a:ext uri="{FF2B5EF4-FFF2-40B4-BE49-F238E27FC236}">
                <a16:creationId xmlns:a16="http://schemas.microsoft.com/office/drawing/2014/main" id="{23EE85EF-0DD2-F3A6-CAD6-C7AB7C395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7" y="4382198"/>
            <a:ext cx="3592649" cy="247580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68DD092-0C71-B49B-5B6B-284D70B7FC6D}"/>
              </a:ext>
            </a:extLst>
          </p:cNvPr>
          <p:cNvSpPr txBox="1"/>
          <p:nvPr/>
        </p:nvSpPr>
        <p:spPr>
          <a:xfrm>
            <a:off x="6495553" y="6528656"/>
            <a:ext cx="152202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https://www.cojeco.cz/palickovice</a:t>
            </a:r>
          </a:p>
        </p:txBody>
      </p:sp>
      <p:pic>
        <p:nvPicPr>
          <p:cNvPr id="3080" name="Picture 8" descr="Námel známý i neznámý">
            <a:extLst>
              <a:ext uri="{FF2B5EF4-FFF2-40B4-BE49-F238E27FC236}">
                <a16:creationId xmlns:a16="http://schemas.microsoft.com/office/drawing/2014/main" id="{3C8419FF-AE83-BF0A-EB5D-EC8BFB37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30" y="4309611"/>
            <a:ext cx="925513" cy="8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0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1595120" cy="17121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Nervosvalová aktivita  a drogy/jedy/léky</a:t>
            </a:r>
            <a:br>
              <a:rPr lang="cs-CZ" sz="2400" b="0" dirty="0"/>
            </a:br>
            <a:r>
              <a:rPr lang="cs-CZ" sz="2400" b="0" dirty="0"/>
              <a:t>aneb co vás nezabije, to dostane šanci příště</a:t>
            </a:r>
            <a:endParaRPr lang="cs-CZ" b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484313"/>
            <a:ext cx="5885200" cy="48609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Botulotoxin (</a:t>
            </a:r>
            <a:r>
              <a:rPr lang="cs-CZ" sz="2000" i="1" dirty="0"/>
              <a:t>clostridium </a:t>
            </a:r>
            <a:r>
              <a:rPr lang="cs-CZ" sz="2000" i="1" dirty="0" err="1"/>
              <a:t>botulinum</a:t>
            </a:r>
            <a:r>
              <a:rPr lang="cs-CZ" sz="2000" i="1" dirty="0"/>
              <a:t>, </a:t>
            </a:r>
            <a:r>
              <a:rPr lang="cs-CZ" sz="2000" dirty="0"/>
              <a:t>klobásový jed)</a:t>
            </a:r>
          </a:p>
          <a:p>
            <a:pPr lvl="1"/>
            <a:r>
              <a:rPr lang="cs-CZ" sz="1400" dirty="0"/>
              <a:t>inhibice vylití acetylcholinu na nervosvalové ploténce – nedochází ke kontrakci svalu – ochablost, udušení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Tetrodotoxin</a:t>
            </a:r>
            <a:r>
              <a:rPr lang="cs-CZ" sz="2000" dirty="0"/>
              <a:t> – </a:t>
            </a:r>
          </a:p>
          <a:p>
            <a:pPr lvl="1"/>
            <a:r>
              <a:rPr lang="cs-CZ" sz="1400" dirty="0"/>
              <a:t>blokátor Na+ kanálů</a:t>
            </a:r>
          </a:p>
          <a:p>
            <a:pPr lvl="1"/>
            <a:r>
              <a:rPr lang="cs-CZ" sz="1400" dirty="0"/>
              <a:t>kompletní paralýza všech svalů, udušení </a:t>
            </a:r>
            <a:br>
              <a:rPr lang="cs-CZ" sz="1400" dirty="0"/>
            </a:br>
            <a:r>
              <a:rPr lang="cs-CZ" sz="1400" dirty="0"/>
              <a:t>(ryba fugu – adrenalinová gastronomie)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Kurare (</a:t>
            </a:r>
            <a:r>
              <a:rPr lang="cs-CZ" sz="2000" i="1" dirty="0" err="1"/>
              <a:t>Strychnos</a:t>
            </a:r>
            <a:r>
              <a:rPr lang="cs-CZ" sz="2000" i="1" dirty="0"/>
              <a:t> </a:t>
            </a:r>
            <a:r>
              <a:rPr lang="cs-CZ" sz="2000" i="1" dirty="0" err="1"/>
              <a:t>toxifera</a:t>
            </a:r>
            <a:r>
              <a:rPr lang="cs-CZ" sz="2000" dirty="0"/>
              <a:t>, šípový jed)</a:t>
            </a:r>
          </a:p>
          <a:p>
            <a:pPr lvl="1"/>
            <a:r>
              <a:rPr lang="cs-CZ" sz="1400" dirty="0"/>
              <a:t>blokuje nikotinové receptory na nervosvalové ploténce </a:t>
            </a:r>
            <a:br>
              <a:rPr lang="cs-CZ" sz="1400" dirty="0"/>
            </a:br>
            <a:r>
              <a:rPr lang="cs-CZ" sz="1400" dirty="0"/>
              <a:t>– svalová ochablost</a:t>
            </a:r>
          </a:p>
          <a:p>
            <a:pPr lvl="1"/>
            <a:r>
              <a:rPr lang="cs-CZ" sz="1400" dirty="0"/>
              <a:t>Léčba tetanu a otravy strychninem</a:t>
            </a:r>
          </a:p>
          <a:p>
            <a:pPr lvl="1"/>
            <a:r>
              <a:rPr lang="cs-CZ" sz="1400" dirty="0"/>
              <a:t>Deriváty – </a:t>
            </a:r>
            <a:r>
              <a:rPr lang="cs-CZ" sz="1400" dirty="0" err="1"/>
              <a:t>ro</a:t>
            </a:r>
            <a:r>
              <a:rPr lang="cs-CZ" sz="1400" b="1" dirty="0" err="1"/>
              <a:t>curo</a:t>
            </a:r>
            <a:r>
              <a:rPr lang="cs-CZ" sz="1400" dirty="0" err="1"/>
              <a:t>nium</a:t>
            </a:r>
            <a:r>
              <a:rPr lang="cs-CZ" sz="1400" dirty="0"/>
              <a:t>, </a:t>
            </a:r>
            <a:r>
              <a:rPr lang="cs-CZ" sz="1400" dirty="0" err="1"/>
              <a:t>cisatra</a:t>
            </a:r>
            <a:r>
              <a:rPr lang="cs-CZ" sz="1400" b="1" dirty="0" err="1"/>
              <a:t>kúri</a:t>
            </a:r>
            <a:r>
              <a:rPr lang="cs-CZ" sz="1400" dirty="0" err="1"/>
              <a:t>umbesilát</a:t>
            </a:r>
            <a:r>
              <a:rPr lang="cs-CZ" sz="1400" dirty="0"/>
              <a:t> (</a:t>
            </a:r>
            <a:r>
              <a:rPr lang="cs-CZ" sz="1400" dirty="0" err="1"/>
              <a:t>nimbex</a:t>
            </a:r>
            <a:r>
              <a:rPr lang="cs-CZ" sz="1400" dirty="0"/>
              <a:t>)</a:t>
            </a:r>
            <a:br>
              <a:rPr lang="cs-CZ" sz="1400" dirty="0"/>
            </a:br>
            <a:r>
              <a:rPr lang="cs-CZ" sz="1400" dirty="0" err="1"/>
              <a:t>nedepolarizující</a:t>
            </a:r>
            <a:r>
              <a:rPr lang="cs-CZ" sz="1400" dirty="0"/>
              <a:t> </a:t>
            </a:r>
            <a:r>
              <a:rPr lang="cs-CZ" sz="1400" dirty="0" err="1"/>
              <a:t>myorelaxancia</a:t>
            </a:r>
            <a:r>
              <a:rPr lang="cs-CZ" sz="1400" dirty="0"/>
              <a:t>, dlouhodobě působící,  při řízené ventilaci</a:t>
            </a:r>
          </a:p>
          <a:p>
            <a:pPr lvl="2"/>
            <a:r>
              <a:rPr lang="cs-CZ" sz="1400" dirty="0" err="1"/>
              <a:t>Nedepolarizující</a:t>
            </a:r>
            <a:r>
              <a:rPr lang="cs-CZ" sz="1400" dirty="0"/>
              <a:t> neuromuskulární blokátor – </a:t>
            </a:r>
            <a:r>
              <a:rPr lang="cs-CZ" sz="1400" dirty="0" err="1"/>
              <a:t>antidotum</a:t>
            </a:r>
            <a:r>
              <a:rPr lang="cs-CZ" sz="1400" dirty="0"/>
              <a:t> </a:t>
            </a:r>
            <a:r>
              <a:rPr lang="cs-CZ" sz="1400" dirty="0" err="1"/>
              <a:t>neostigmin</a:t>
            </a:r>
            <a:endParaRPr lang="cs-CZ" sz="1400" dirty="0"/>
          </a:p>
          <a:p>
            <a:pPr>
              <a:lnSpc>
                <a:spcPct val="100000"/>
              </a:lnSpc>
            </a:pPr>
            <a:r>
              <a:rPr lang="cs-CZ" sz="2000" dirty="0"/>
              <a:t>Strychnin (</a:t>
            </a:r>
            <a:r>
              <a:rPr lang="cs-CZ" sz="2000" i="1" dirty="0" err="1"/>
              <a:t>Strychnos</a:t>
            </a:r>
            <a:r>
              <a:rPr lang="cs-CZ" sz="2000" i="1" dirty="0"/>
              <a:t> </a:t>
            </a:r>
            <a:r>
              <a:rPr lang="cs-CZ" sz="2000" i="1" dirty="0" err="1"/>
              <a:t>nux</a:t>
            </a:r>
            <a:r>
              <a:rPr lang="cs-CZ" sz="2000" i="1" dirty="0"/>
              <a:t> </a:t>
            </a:r>
            <a:r>
              <a:rPr lang="cs-CZ" sz="2000" i="1" dirty="0" err="1"/>
              <a:t>vomica</a:t>
            </a:r>
            <a:r>
              <a:rPr lang="cs-CZ" sz="2000" i="1" dirty="0"/>
              <a:t>, křečový jed</a:t>
            </a:r>
            <a:r>
              <a:rPr lang="cs-CZ" sz="2000" dirty="0"/>
              <a:t>)</a:t>
            </a:r>
          </a:p>
          <a:p>
            <a:pPr lvl="1"/>
            <a:r>
              <a:rPr lang="cs-CZ" sz="1400" dirty="0"/>
              <a:t>Jako inhibitor glycinového receptoru blokuje </a:t>
            </a:r>
            <a:r>
              <a:rPr lang="cs-CZ" sz="1400" dirty="0">
                <a:hlinkClick r:id="rId2" tooltip="Retard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retardéry</a:t>
            </a:r>
            <a:r>
              <a:rPr lang="cs-CZ" sz="1400" dirty="0"/>
              <a:t> </a:t>
            </a:r>
            <a:r>
              <a:rPr lang="cs-CZ" sz="1400" dirty="0">
                <a:hlinkClick r:id="rId3" tooltip="Synap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synaptického</a:t>
            </a:r>
            <a:r>
              <a:rPr lang="cs-CZ" sz="1400" dirty="0"/>
              <a:t> přenosu zadních kořenů míšních a umožňuje rozsáhlé rozšíření podráždění, používá se na otravu krys a podpory chuti k jídlu</a:t>
            </a:r>
          </a:p>
        </p:txBody>
      </p:sp>
      <p:pic>
        <p:nvPicPr>
          <p:cNvPr id="4100" name="Picture 4" descr="Clostridium botulinum Neurotoxins - microbewiki">
            <a:extLst>
              <a:ext uri="{FF2B5EF4-FFF2-40B4-BE49-F238E27FC236}">
                <a16:creationId xmlns:a16="http://schemas.microsoft.com/office/drawing/2014/main" id="{18152768-7F32-740F-EE34-329A7688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49" y="979884"/>
            <a:ext cx="2595539" cy="1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B620263-F1A1-A875-E6F8-332C76B55EEA}"/>
              </a:ext>
            </a:extLst>
          </p:cNvPr>
          <p:cNvSpPr txBox="1"/>
          <p:nvPr/>
        </p:nvSpPr>
        <p:spPr>
          <a:xfrm>
            <a:off x="7631244" y="6717727"/>
            <a:ext cx="330235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https://microbewiki.kenyon.edu/index.php/Clostridium_botulinum_Neurotoxins</a:t>
            </a:r>
          </a:p>
        </p:txBody>
      </p:sp>
      <p:pic>
        <p:nvPicPr>
          <p:cNvPr id="4102" name="Picture 6" descr="Cibo Per Militari E Turisti Cibo In Scatola Per I Militari - Fotografie  stock e altre immagini di Assaggiare - iStock">
            <a:extLst>
              <a:ext uri="{FF2B5EF4-FFF2-40B4-BE49-F238E27FC236}">
                <a16:creationId xmlns:a16="http://schemas.microsoft.com/office/drawing/2014/main" id="{36020452-0638-A74A-657D-D9769111D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6"/>
          <a:stretch/>
        </p:blipFill>
        <p:spPr bwMode="auto">
          <a:xfrm>
            <a:off x="7946252" y="1871940"/>
            <a:ext cx="2039453" cy="16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C5DE609-063B-1DE3-5F15-B1B8A5CC7515}"/>
              </a:ext>
            </a:extLst>
          </p:cNvPr>
          <p:cNvSpPr txBox="1"/>
          <p:nvPr/>
        </p:nvSpPr>
        <p:spPr>
          <a:xfrm>
            <a:off x="140190" y="6509360"/>
            <a:ext cx="568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https://www.alamy.de/das-bundel-von-volle-pralle-alte-blechdosen-kranke-essen-garbage-image228392850.html?imageid=91D019EA-94C6-4566-B356-4950AE7521F7&amp;p=184586&amp;pn=1&amp;searchId=f19203ac310c358a460375a8ec4af14c&amp;searchtype=0</a:t>
            </a:r>
          </a:p>
        </p:txBody>
      </p:sp>
      <p:pic>
        <p:nvPicPr>
          <p:cNvPr id="1026" name="Picture 2" descr="Tetrodotoxin, otrava tetrodotoxinem, rybou fuga - příznaky, projevy,  symptomy - Příznaky a projevy nemocí">
            <a:extLst>
              <a:ext uri="{FF2B5EF4-FFF2-40B4-BE49-F238E27FC236}">
                <a16:creationId xmlns:a16="http://schemas.microsoft.com/office/drawing/2014/main" id="{953938A8-F3A3-E039-5424-61B774EB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52" y="2154579"/>
            <a:ext cx="1835057" cy="16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CC1F97-2175-6A2F-7438-0855158BA2F3}"/>
              </a:ext>
            </a:extLst>
          </p:cNvPr>
          <p:cNvSpPr txBox="1"/>
          <p:nvPr/>
        </p:nvSpPr>
        <p:spPr>
          <a:xfrm>
            <a:off x="7099391" y="6478956"/>
            <a:ext cx="561331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/>
              <a:t>https://www.priznaky-projevy.cz/otravy/672-tetrodotoxin-otrava-tetrodotoxinem-rybou-fuga-priznaky-projevy-symptomy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B1E071-AB19-D59A-7907-F895FA2C9C64}"/>
              </a:ext>
            </a:extLst>
          </p:cNvPr>
          <p:cNvSpPr txBox="1"/>
          <p:nvPr/>
        </p:nvSpPr>
        <p:spPr>
          <a:xfrm>
            <a:off x="140190" y="6688636"/>
            <a:ext cx="66707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/>
              <a:t>https://cs.wikipedia.org/wiki/Kurare</a:t>
            </a:r>
          </a:p>
        </p:txBody>
      </p:sp>
      <p:pic>
        <p:nvPicPr>
          <p:cNvPr id="1030" name="Picture 6" descr="kurare a bufotenin">
            <a:extLst>
              <a:ext uri="{FF2B5EF4-FFF2-40B4-BE49-F238E27FC236}">
                <a16:creationId xmlns:a16="http://schemas.microsoft.com/office/drawing/2014/main" id="{4EF77036-1F32-51BF-A033-3AD819A7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89" y="494031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B9A9DEA-1036-D539-0062-6ADB9520B0E9}"/>
              </a:ext>
            </a:extLst>
          </p:cNvPr>
          <p:cNvSpPr txBox="1"/>
          <p:nvPr/>
        </p:nvSpPr>
        <p:spPr>
          <a:xfrm>
            <a:off x="140190" y="6355380"/>
            <a:ext cx="61003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https://www.agstepanska.cz/cs/site/n_predmety/ag_bi_ch_ze/biche_studentske_prace/ch_prace_bartova.pdf</a:t>
            </a:r>
          </a:p>
        </p:txBody>
      </p:sp>
      <p:pic>
        <p:nvPicPr>
          <p:cNvPr id="1034" name="Picture 10" descr="Botox pro vyhlazení vrásek na čele i okolo očí | Slevomat.cz">
            <a:extLst>
              <a:ext uri="{FF2B5EF4-FFF2-40B4-BE49-F238E27FC236}">
                <a16:creationId xmlns:a16="http://schemas.microsoft.com/office/drawing/2014/main" id="{8E86C889-EE59-AC15-0F7F-5606E1B3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48" y="2696565"/>
            <a:ext cx="1986462" cy="9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E6778DC-E6E7-5A22-2B53-9F8A4C10E93F}"/>
              </a:ext>
            </a:extLst>
          </p:cNvPr>
          <p:cNvSpPr txBox="1"/>
          <p:nvPr/>
        </p:nvSpPr>
        <p:spPr>
          <a:xfrm>
            <a:off x="7631244" y="6613088"/>
            <a:ext cx="468989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https://www.slevomat.cz/akce/1477562-botox-pro-vyhlazeni-vrasek-na-cele-i-okolo-oci</a:t>
            </a:r>
          </a:p>
        </p:txBody>
      </p:sp>
      <p:pic>
        <p:nvPicPr>
          <p:cNvPr id="1038" name="Picture 14" descr="Jak vybrat nejlepší jed na potkany">
            <a:extLst>
              <a:ext uri="{FF2B5EF4-FFF2-40B4-BE49-F238E27FC236}">
                <a16:creationId xmlns:a16="http://schemas.microsoft.com/office/drawing/2014/main" id="{BF25E9A1-BC8E-6197-4496-BBF0D9DCF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1"/>
          <a:stretch/>
        </p:blipFill>
        <p:spPr bwMode="auto">
          <a:xfrm>
            <a:off x="9770346" y="4792881"/>
            <a:ext cx="225786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ychnín - čo to je? Návod na použitie, príznaky otravy">
            <a:extLst>
              <a:ext uri="{FF2B5EF4-FFF2-40B4-BE49-F238E27FC236}">
                <a16:creationId xmlns:a16="http://schemas.microsoft.com/office/drawing/2014/main" id="{89CD3766-28A2-A6E8-C222-BF682E1A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59" y="3914559"/>
            <a:ext cx="1586555" cy="19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1590E77-1E20-DBF8-41C2-04ED1629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69" y="3778650"/>
            <a:ext cx="1204695" cy="16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8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1595120" cy="17121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Nervosvalová aktivita  a drogy/jedy/léky</a:t>
            </a:r>
            <a:br>
              <a:rPr lang="cs-CZ" sz="2400" b="0" dirty="0"/>
            </a:br>
            <a:r>
              <a:rPr lang="cs-CZ" sz="2400" b="0" dirty="0"/>
              <a:t>aneb co vás nezabije, to dostane šanci příště</a:t>
            </a:r>
            <a:endParaRPr lang="cs-CZ" b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19102"/>
            <a:ext cx="6281437" cy="4860926"/>
          </a:xfrm>
        </p:spPr>
        <p:txBody>
          <a:bodyPr/>
          <a:lstStyle/>
          <a:p>
            <a:r>
              <a:rPr lang="cs-CZ" sz="2000" dirty="0"/>
              <a:t>Inhibitory </a:t>
            </a:r>
            <a:r>
              <a:rPr lang="cs-CZ" sz="2000" dirty="0" err="1"/>
              <a:t>acetylcholinesterázy</a:t>
            </a:r>
            <a:r>
              <a:rPr lang="cs-CZ" sz="2000" dirty="0"/>
              <a:t> (</a:t>
            </a:r>
            <a:r>
              <a:rPr lang="cs-CZ" sz="2000" dirty="0" err="1"/>
              <a:t>AchE</a:t>
            </a:r>
            <a:r>
              <a:rPr lang="cs-CZ" sz="2000" dirty="0"/>
              <a:t>) - </a:t>
            </a:r>
          </a:p>
          <a:p>
            <a:pPr lvl="1"/>
            <a:r>
              <a:rPr lang="cs-CZ" sz="1200" dirty="0"/>
              <a:t>Organofosfáty – bojové látky (sarin, </a:t>
            </a:r>
            <a:r>
              <a:rPr lang="cs-CZ" sz="1200" dirty="0" err="1"/>
              <a:t>novičok</a:t>
            </a:r>
            <a:r>
              <a:rPr lang="cs-CZ" sz="1200" dirty="0"/>
              <a:t>), pesticidy - akumulace acetylcholinu v nervosvalové ploténce vede k trvalé kontrakci svalů - udušení</a:t>
            </a:r>
          </a:p>
          <a:p>
            <a:pPr lvl="1"/>
            <a:r>
              <a:rPr lang="cs-CZ" sz="1200" dirty="0"/>
              <a:t>Terapie </a:t>
            </a:r>
            <a:r>
              <a:rPr lang="cs-CZ" sz="1200" dirty="0" err="1"/>
              <a:t>myastenia</a:t>
            </a:r>
            <a:r>
              <a:rPr lang="cs-CZ" sz="1200" dirty="0"/>
              <a:t> gravis - onemocnění, kdy jsou autoimunitně ničené receptory v nervosvalové ploténce (</a:t>
            </a:r>
            <a:r>
              <a:rPr lang="cs-CZ" sz="1200" dirty="0" err="1"/>
              <a:t>lek</a:t>
            </a:r>
            <a:r>
              <a:rPr lang="cs-CZ" sz="1200" dirty="0"/>
              <a:t> </a:t>
            </a:r>
            <a:r>
              <a:rPr lang="cs-CZ" sz="1200" dirty="0" err="1"/>
              <a:t>piridostigmin</a:t>
            </a:r>
            <a:r>
              <a:rPr lang="cs-CZ" sz="1200" dirty="0"/>
              <a:t>, </a:t>
            </a:r>
            <a:r>
              <a:rPr lang="cs-CZ" sz="1200" dirty="0" err="1"/>
              <a:t>neostigmin</a:t>
            </a:r>
            <a:r>
              <a:rPr lang="cs-CZ" sz="1200" dirty="0"/>
              <a:t>)</a:t>
            </a:r>
          </a:p>
          <a:p>
            <a:pPr lvl="1"/>
            <a:r>
              <a:rPr lang="cs-CZ" sz="1200" dirty="0"/>
              <a:t>Terapie onemocnění, kdy se tvoří málo Ach (různé druhy demence) – </a:t>
            </a:r>
            <a:r>
              <a:rPr lang="cs-CZ" sz="1200" dirty="0" err="1"/>
              <a:t>rivastigmin</a:t>
            </a:r>
            <a:endParaRPr lang="cs-CZ" sz="1200" dirty="0"/>
          </a:p>
          <a:p>
            <a:pPr lvl="1"/>
            <a:r>
              <a:rPr lang="cs-CZ" sz="1200" dirty="0"/>
              <a:t>Ukončení účinku </a:t>
            </a:r>
            <a:r>
              <a:rPr lang="cs-CZ" sz="1200" dirty="0" err="1"/>
              <a:t>nedepolarizujících</a:t>
            </a:r>
            <a:r>
              <a:rPr lang="cs-CZ" sz="1200" dirty="0"/>
              <a:t> </a:t>
            </a:r>
            <a:r>
              <a:rPr lang="cs-CZ" sz="1200" dirty="0" err="1"/>
              <a:t>myorelaxancií</a:t>
            </a:r>
            <a:r>
              <a:rPr lang="cs-CZ" sz="1200" dirty="0"/>
              <a:t> (</a:t>
            </a:r>
            <a:r>
              <a:rPr lang="cs-CZ" sz="1200" dirty="0" err="1"/>
              <a:t>rocuronia</a:t>
            </a:r>
            <a:r>
              <a:rPr lang="cs-CZ" sz="1200" dirty="0"/>
              <a:t>) – např. ukončení řízené ventilace na konci operace</a:t>
            </a:r>
          </a:p>
          <a:p>
            <a:pPr lvl="1"/>
            <a:r>
              <a:rPr lang="cs-CZ" sz="1200" dirty="0"/>
              <a:t>Terapie otravy atropinem – a atropin je terapií otravy </a:t>
            </a:r>
            <a:r>
              <a:rPr lang="cs-CZ" sz="1200" dirty="0" err="1"/>
              <a:t>AchE</a:t>
            </a:r>
            <a:endParaRPr lang="cs-CZ" sz="12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Depolarizující</a:t>
            </a:r>
            <a:r>
              <a:rPr lang="cs-CZ" sz="2000" dirty="0"/>
              <a:t> </a:t>
            </a:r>
            <a:r>
              <a:rPr lang="cs-CZ" sz="2000" dirty="0" err="1"/>
              <a:t>myorelaxancia</a:t>
            </a:r>
            <a:r>
              <a:rPr lang="cs-CZ" sz="2000" dirty="0"/>
              <a:t> (</a:t>
            </a:r>
            <a:r>
              <a:rPr lang="cs-CZ" sz="2000" dirty="0" err="1"/>
              <a:t>sukcinylcholin</a:t>
            </a:r>
            <a:r>
              <a:rPr lang="cs-CZ" sz="2000" dirty="0"/>
              <a:t>) – krátkodobě působící</a:t>
            </a:r>
          </a:p>
          <a:p>
            <a:pPr lvl="1"/>
            <a:r>
              <a:rPr lang="cs-CZ" sz="1200" dirty="0"/>
              <a:t>Váže se na Ach receptor, ale není rozkládán </a:t>
            </a:r>
            <a:r>
              <a:rPr lang="cs-CZ" sz="1200" dirty="0" err="1"/>
              <a:t>AchE</a:t>
            </a:r>
            <a:r>
              <a:rPr lang="cs-CZ" sz="1200" dirty="0"/>
              <a:t>. Vyvolávají dlouhodobější depolarizaci membrány, po které následuje opožděná repolarizace, která brání kontrakčním účinkům Ach. Výsledkem jejich působení je přechodná aktivace svalu, po které následuje svalová paralýza.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Tetanus (Clostridium </a:t>
            </a:r>
            <a:r>
              <a:rPr lang="cs-CZ" sz="2000" dirty="0" err="1"/>
              <a:t>tetani</a:t>
            </a:r>
            <a:r>
              <a:rPr lang="cs-CZ" sz="2000" dirty="0"/>
              <a:t>) – inhibice uvolňování inhibičních neurotransmiterů (GABA, glycin) na neuronu</a:t>
            </a:r>
          </a:p>
          <a:p>
            <a:pPr lvl="1"/>
            <a:r>
              <a:rPr lang="cs-CZ" sz="1200" dirty="0"/>
              <a:t>selhání inhibice motorických reflexů na stimulaci senzorů – hyperreaktivita svalů, tetanické kontrakce</a:t>
            </a:r>
          </a:p>
        </p:txBody>
      </p:sp>
      <p:pic>
        <p:nvPicPr>
          <p:cNvPr id="12" name="Picture 2" descr="Primeira Guerra Mundial, Máscara De Gás, Máscara png transparente grátis">
            <a:extLst>
              <a:ext uri="{FF2B5EF4-FFF2-40B4-BE49-F238E27FC236}">
                <a16:creationId xmlns:a16="http://schemas.microsoft.com/office/drawing/2014/main" id="{631C2F72-6DD0-C352-EE8E-8066D7D7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4" y="1234051"/>
            <a:ext cx="3229924" cy="21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Tetanus — Maimonides Emergency Medicine Residency">
            <a:extLst>
              <a:ext uri="{FF2B5EF4-FFF2-40B4-BE49-F238E27FC236}">
                <a16:creationId xmlns:a16="http://schemas.microsoft.com/office/drawing/2014/main" id="{0647C755-1587-E048-2E93-3E7BB872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50" y="4559459"/>
            <a:ext cx="3222860" cy="19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íce než 1.000 stock fotografií, snímků a obrázků bez autorských poplatků  na téma Intubace - iStock">
            <a:extLst>
              <a:ext uri="{FF2B5EF4-FFF2-40B4-BE49-F238E27FC236}">
                <a16:creationId xmlns:a16="http://schemas.microsoft.com/office/drawing/2014/main" id="{05F7A4D8-6858-6156-474C-D8A659EA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87" y="2646637"/>
            <a:ext cx="2043113" cy="25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57721E6-4AC4-DADF-41A4-38CFC13CA3E8}"/>
              </a:ext>
            </a:extLst>
          </p:cNvPr>
          <p:cNvSpPr txBox="1"/>
          <p:nvPr/>
        </p:nvSpPr>
        <p:spPr>
          <a:xfrm>
            <a:off x="9188093" y="5055957"/>
            <a:ext cx="32228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https://www.istockphoto.com/cs/fotky/intubace</a:t>
            </a:r>
          </a:p>
        </p:txBody>
      </p:sp>
    </p:spTree>
    <p:extLst>
      <p:ext uri="{BB962C8B-B14F-4D97-AF65-F5344CB8AC3E}">
        <p14:creationId xmlns:p14="http://schemas.microsoft.com/office/powerpoint/2010/main" val="96449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 3">
            <a:extLst>
              <a:ext uri="{FF2B5EF4-FFF2-40B4-BE49-F238E27FC236}">
                <a16:creationId xmlns:a16="http://schemas.microsoft.com/office/drawing/2014/main" id="{2FE58C5A-A85C-59B6-AF00-402E8244A76F}"/>
              </a:ext>
            </a:extLst>
          </p:cNvPr>
          <p:cNvSpPr/>
          <p:nvPr/>
        </p:nvSpPr>
        <p:spPr>
          <a:xfrm>
            <a:off x="4922580" y="2549894"/>
            <a:ext cx="3009900" cy="2903806"/>
          </a:xfrm>
          <a:custGeom>
            <a:avLst/>
            <a:gdLst>
              <a:gd name="connsiteX0" fmla="*/ 368135 w 3699835"/>
              <a:gd name="connsiteY0" fmla="*/ 665018 h 3204585"/>
              <a:gd name="connsiteX1" fmla="*/ 2078181 w 3699835"/>
              <a:gd name="connsiteY1" fmla="*/ 2030680 h 3204585"/>
              <a:gd name="connsiteX2" fmla="*/ 1318161 w 3699835"/>
              <a:gd name="connsiteY2" fmla="*/ 2351314 h 3204585"/>
              <a:gd name="connsiteX3" fmla="*/ 1721922 w 3699835"/>
              <a:gd name="connsiteY3" fmla="*/ 2850078 h 3204585"/>
              <a:gd name="connsiteX4" fmla="*/ 2280062 w 3699835"/>
              <a:gd name="connsiteY4" fmla="*/ 3194462 h 3204585"/>
              <a:gd name="connsiteX5" fmla="*/ 3040083 w 3699835"/>
              <a:gd name="connsiteY5" fmla="*/ 3087584 h 3204585"/>
              <a:gd name="connsiteX6" fmla="*/ 3396342 w 3699835"/>
              <a:gd name="connsiteY6" fmla="*/ 2826327 h 3204585"/>
              <a:gd name="connsiteX7" fmla="*/ 3669475 w 3699835"/>
              <a:gd name="connsiteY7" fmla="*/ 2327563 h 3204585"/>
              <a:gd name="connsiteX8" fmla="*/ 2648197 w 3699835"/>
              <a:gd name="connsiteY8" fmla="*/ 2066306 h 3204585"/>
              <a:gd name="connsiteX9" fmla="*/ 2006929 w 3699835"/>
              <a:gd name="connsiteY9" fmla="*/ 1496291 h 3204585"/>
              <a:gd name="connsiteX10" fmla="*/ 0 w 3699835"/>
              <a:gd name="connsiteY10" fmla="*/ 0 h 3204585"/>
              <a:gd name="connsiteX11" fmla="*/ 0 w 3699835"/>
              <a:gd name="connsiteY11" fmla="*/ 0 h 3204585"/>
              <a:gd name="connsiteX0" fmla="*/ 0 w 3851080"/>
              <a:gd name="connsiteY0" fmla="*/ 233421 h 3204585"/>
              <a:gd name="connsiteX1" fmla="*/ 2229426 w 3851080"/>
              <a:gd name="connsiteY1" fmla="*/ 2030680 h 3204585"/>
              <a:gd name="connsiteX2" fmla="*/ 1469406 w 3851080"/>
              <a:gd name="connsiteY2" fmla="*/ 2351314 h 3204585"/>
              <a:gd name="connsiteX3" fmla="*/ 1873167 w 3851080"/>
              <a:gd name="connsiteY3" fmla="*/ 2850078 h 3204585"/>
              <a:gd name="connsiteX4" fmla="*/ 2431307 w 3851080"/>
              <a:gd name="connsiteY4" fmla="*/ 3194462 h 3204585"/>
              <a:gd name="connsiteX5" fmla="*/ 3191328 w 3851080"/>
              <a:gd name="connsiteY5" fmla="*/ 3087584 h 3204585"/>
              <a:gd name="connsiteX6" fmla="*/ 3547587 w 3851080"/>
              <a:gd name="connsiteY6" fmla="*/ 2826327 h 3204585"/>
              <a:gd name="connsiteX7" fmla="*/ 3820720 w 3851080"/>
              <a:gd name="connsiteY7" fmla="*/ 2327563 h 3204585"/>
              <a:gd name="connsiteX8" fmla="*/ 2799442 w 3851080"/>
              <a:gd name="connsiteY8" fmla="*/ 2066306 h 3204585"/>
              <a:gd name="connsiteX9" fmla="*/ 2158174 w 3851080"/>
              <a:gd name="connsiteY9" fmla="*/ 1496291 h 3204585"/>
              <a:gd name="connsiteX10" fmla="*/ 151245 w 3851080"/>
              <a:gd name="connsiteY10" fmla="*/ 0 h 3204585"/>
              <a:gd name="connsiteX11" fmla="*/ 151245 w 3851080"/>
              <a:gd name="connsiteY11" fmla="*/ 0 h 3204585"/>
              <a:gd name="connsiteX0" fmla="*/ 0 w 3851080"/>
              <a:gd name="connsiteY0" fmla="*/ 233421 h 3141113"/>
              <a:gd name="connsiteX1" fmla="*/ 2229426 w 3851080"/>
              <a:gd name="connsiteY1" fmla="*/ 2030680 h 3141113"/>
              <a:gd name="connsiteX2" fmla="*/ 1469406 w 3851080"/>
              <a:gd name="connsiteY2" fmla="*/ 2351314 h 3141113"/>
              <a:gd name="connsiteX3" fmla="*/ 1873167 w 3851080"/>
              <a:gd name="connsiteY3" fmla="*/ 2850078 h 3141113"/>
              <a:gd name="connsiteX4" fmla="*/ 2467883 w 3851080"/>
              <a:gd name="connsiteY4" fmla="*/ 3121310 h 3141113"/>
              <a:gd name="connsiteX5" fmla="*/ 3191328 w 3851080"/>
              <a:gd name="connsiteY5" fmla="*/ 3087584 h 3141113"/>
              <a:gd name="connsiteX6" fmla="*/ 3547587 w 3851080"/>
              <a:gd name="connsiteY6" fmla="*/ 2826327 h 3141113"/>
              <a:gd name="connsiteX7" fmla="*/ 3820720 w 3851080"/>
              <a:gd name="connsiteY7" fmla="*/ 2327563 h 3141113"/>
              <a:gd name="connsiteX8" fmla="*/ 2799442 w 3851080"/>
              <a:gd name="connsiteY8" fmla="*/ 2066306 h 3141113"/>
              <a:gd name="connsiteX9" fmla="*/ 2158174 w 3851080"/>
              <a:gd name="connsiteY9" fmla="*/ 1496291 h 3141113"/>
              <a:gd name="connsiteX10" fmla="*/ 151245 w 3851080"/>
              <a:gd name="connsiteY10" fmla="*/ 0 h 3141113"/>
              <a:gd name="connsiteX11" fmla="*/ 151245 w 3851080"/>
              <a:gd name="connsiteY11" fmla="*/ 0 h 3141113"/>
              <a:gd name="connsiteX0" fmla="*/ 0 w 3852089"/>
              <a:gd name="connsiteY0" fmla="*/ 233421 h 3139474"/>
              <a:gd name="connsiteX1" fmla="*/ 2229426 w 3852089"/>
              <a:gd name="connsiteY1" fmla="*/ 2030680 h 3139474"/>
              <a:gd name="connsiteX2" fmla="*/ 1469406 w 3852089"/>
              <a:gd name="connsiteY2" fmla="*/ 2351314 h 3139474"/>
              <a:gd name="connsiteX3" fmla="*/ 1873167 w 3852089"/>
              <a:gd name="connsiteY3" fmla="*/ 2850078 h 3139474"/>
              <a:gd name="connsiteX4" fmla="*/ 2467883 w 3852089"/>
              <a:gd name="connsiteY4" fmla="*/ 3121310 h 3139474"/>
              <a:gd name="connsiteX5" fmla="*/ 3191328 w 3852089"/>
              <a:gd name="connsiteY5" fmla="*/ 3087584 h 3139474"/>
              <a:gd name="connsiteX6" fmla="*/ 3554903 w 3852089"/>
              <a:gd name="connsiteY6" fmla="*/ 2870218 h 3139474"/>
              <a:gd name="connsiteX7" fmla="*/ 3820720 w 3852089"/>
              <a:gd name="connsiteY7" fmla="*/ 2327563 h 3139474"/>
              <a:gd name="connsiteX8" fmla="*/ 2799442 w 3852089"/>
              <a:gd name="connsiteY8" fmla="*/ 2066306 h 3139474"/>
              <a:gd name="connsiteX9" fmla="*/ 2158174 w 3852089"/>
              <a:gd name="connsiteY9" fmla="*/ 1496291 h 3139474"/>
              <a:gd name="connsiteX10" fmla="*/ 151245 w 3852089"/>
              <a:gd name="connsiteY10" fmla="*/ 0 h 3139474"/>
              <a:gd name="connsiteX11" fmla="*/ 151245 w 3852089"/>
              <a:gd name="connsiteY11" fmla="*/ 0 h 3139474"/>
              <a:gd name="connsiteX0" fmla="*/ 0 w 3851655"/>
              <a:gd name="connsiteY0" fmla="*/ 233421 h 3139474"/>
              <a:gd name="connsiteX1" fmla="*/ 2229426 w 3851655"/>
              <a:gd name="connsiteY1" fmla="*/ 2030680 h 3139474"/>
              <a:gd name="connsiteX2" fmla="*/ 1469406 w 3851655"/>
              <a:gd name="connsiteY2" fmla="*/ 2351314 h 3139474"/>
              <a:gd name="connsiteX3" fmla="*/ 1873167 w 3851655"/>
              <a:gd name="connsiteY3" fmla="*/ 2850078 h 3139474"/>
              <a:gd name="connsiteX4" fmla="*/ 2467883 w 3851655"/>
              <a:gd name="connsiteY4" fmla="*/ 3121310 h 3139474"/>
              <a:gd name="connsiteX5" fmla="*/ 3191328 w 3851655"/>
              <a:gd name="connsiteY5" fmla="*/ 3087584 h 3139474"/>
              <a:gd name="connsiteX6" fmla="*/ 3554903 w 3851655"/>
              <a:gd name="connsiteY6" fmla="*/ 2870218 h 3139474"/>
              <a:gd name="connsiteX7" fmla="*/ 3820720 w 3851655"/>
              <a:gd name="connsiteY7" fmla="*/ 2327563 h 3139474"/>
              <a:gd name="connsiteX8" fmla="*/ 2806757 w 3851655"/>
              <a:gd name="connsiteY8" fmla="*/ 2110197 h 3139474"/>
              <a:gd name="connsiteX9" fmla="*/ 2158174 w 3851655"/>
              <a:gd name="connsiteY9" fmla="*/ 1496291 h 3139474"/>
              <a:gd name="connsiteX10" fmla="*/ 151245 w 3851655"/>
              <a:gd name="connsiteY10" fmla="*/ 0 h 3139474"/>
              <a:gd name="connsiteX11" fmla="*/ 151245 w 3851655"/>
              <a:gd name="connsiteY11" fmla="*/ 0 h 3139474"/>
              <a:gd name="connsiteX0" fmla="*/ 0 w 3848739"/>
              <a:gd name="connsiteY0" fmla="*/ 233421 h 3139474"/>
              <a:gd name="connsiteX1" fmla="*/ 2229426 w 3848739"/>
              <a:gd name="connsiteY1" fmla="*/ 2030680 h 3139474"/>
              <a:gd name="connsiteX2" fmla="*/ 1469406 w 3848739"/>
              <a:gd name="connsiteY2" fmla="*/ 2351314 h 3139474"/>
              <a:gd name="connsiteX3" fmla="*/ 1873167 w 3848739"/>
              <a:gd name="connsiteY3" fmla="*/ 2850078 h 3139474"/>
              <a:gd name="connsiteX4" fmla="*/ 2467883 w 3848739"/>
              <a:gd name="connsiteY4" fmla="*/ 3121310 h 3139474"/>
              <a:gd name="connsiteX5" fmla="*/ 3191328 w 3848739"/>
              <a:gd name="connsiteY5" fmla="*/ 3087584 h 3139474"/>
              <a:gd name="connsiteX6" fmla="*/ 3532957 w 3848739"/>
              <a:gd name="connsiteY6" fmla="*/ 2870218 h 3139474"/>
              <a:gd name="connsiteX7" fmla="*/ 3820720 w 3848739"/>
              <a:gd name="connsiteY7" fmla="*/ 2327563 h 3139474"/>
              <a:gd name="connsiteX8" fmla="*/ 2806757 w 3848739"/>
              <a:gd name="connsiteY8" fmla="*/ 2110197 h 3139474"/>
              <a:gd name="connsiteX9" fmla="*/ 2158174 w 3848739"/>
              <a:gd name="connsiteY9" fmla="*/ 1496291 h 3139474"/>
              <a:gd name="connsiteX10" fmla="*/ 151245 w 3848739"/>
              <a:gd name="connsiteY10" fmla="*/ 0 h 3139474"/>
              <a:gd name="connsiteX11" fmla="*/ 151245 w 3848739"/>
              <a:gd name="connsiteY11" fmla="*/ 0 h 3139474"/>
              <a:gd name="connsiteX0" fmla="*/ 0 w 3849730"/>
              <a:gd name="connsiteY0" fmla="*/ 233421 h 3141971"/>
              <a:gd name="connsiteX1" fmla="*/ 2229426 w 3849730"/>
              <a:gd name="connsiteY1" fmla="*/ 2030680 h 3141971"/>
              <a:gd name="connsiteX2" fmla="*/ 1469406 w 3849730"/>
              <a:gd name="connsiteY2" fmla="*/ 2351314 h 3141971"/>
              <a:gd name="connsiteX3" fmla="*/ 1873167 w 3849730"/>
              <a:gd name="connsiteY3" fmla="*/ 2850078 h 3141971"/>
              <a:gd name="connsiteX4" fmla="*/ 2467883 w 3849730"/>
              <a:gd name="connsiteY4" fmla="*/ 3121310 h 3141971"/>
              <a:gd name="connsiteX5" fmla="*/ 3103546 w 3849730"/>
              <a:gd name="connsiteY5" fmla="*/ 3094899 h 3141971"/>
              <a:gd name="connsiteX6" fmla="*/ 3532957 w 3849730"/>
              <a:gd name="connsiteY6" fmla="*/ 2870218 h 3141971"/>
              <a:gd name="connsiteX7" fmla="*/ 3820720 w 3849730"/>
              <a:gd name="connsiteY7" fmla="*/ 2327563 h 3141971"/>
              <a:gd name="connsiteX8" fmla="*/ 2806757 w 3849730"/>
              <a:gd name="connsiteY8" fmla="*/ 2110197 h 3141971"/>
              <a:gd name="connsiteX9" fmla="*/ 2158174 w 3849730"/>
              <a:gd name="connsiteY9" fmla="*/ 1496291 h 3141971"/>
              <a:gd name="connsiteX10" fmla="*/ 151245 w 3849730"/>
              <a:gd name="connsiteY10" fmla="*/ 0 h 3141971"/>
              <a:gd name="connsiteX11" fmla="*/ 151245 w 3849730"/>
              <a:gd name="connsiteY11" fmla="*/ 0 h 314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9730" h="3141971">
                <a:moveTo>
                  <a:pt x="0" y="233421"/>
                </a:moveTo>
                <a:cubicBezTo>
                  <a:pt x="775854" y="775727"/>
                  <a:pt x="1984525" y="1677698"/>
                  <a:pt x="2229426" y="2030680"/>
                </a:cubicBezTo>
                <a:cubicBezTo>
                  <a:pt x="2474327" y="2383662"/>
                  <a:pt x="1528782" y="2214748"/>
                  <a:pt x="1469406" y="2351314"/>
                </a:cubicBezTo>
                <a:cubicBezTo>
                  <a:pt x="1410030" y="2487880"/>
                  <a:pt x="1706754" y="2721745"/>
                  <a:pt x="1873167" y="2850078"/>
                </a:cubicBezTo>
                <a:cubicBezTo>
                  <a:pt x="2039580" y="2978411"/>
                  <a:pt x="2262820" y="3080507"/>
                  <a:pt x="2467883" y="3121310"/>
                </a:cubicBezTo>
                <a:cubicBezTo>
                  <a:pt x="2672946" y="3162113"/>
                  <a:pt x="2926034" y="3136748"/>
                  <a:pt x="3103546" y="3094899"/>
                </a:cubicBezTo>
                <a:cubicBezTo>
                  <a:pt x="3281058" y="3053050"/>
                  <a:pt x="3413428" y="2998107"/>
                  <a:pt x="3532957" y="2870218"/>
                </a:cubicBezTo>
                <a:cubicBezTo>
                  <a:pt x="3652486" y="2742329"/>
                  <a:pt x="3941753" y="2454233"/>
                  <a:pt x="3820720" y="2327563"/>
                </a:cubicBezTo>
                <a:cubicBezTo>
                  <a:pt x="3699687" y="2200893"/>
                  <a:pt x="3083848" y="2248742"/>
                  <a:pt x="2806757" y="2110197"/>
                </a:cubicBezTo>
                <a:cubicBezTo>
                  <a:pt x="2529666" y="1971652"/>
                  <a:pt x="2600759" y="1847991"/>
                  <a:pt x="2158174" y="1496291"/>
                </a:cubicBezTo>
                <a:cubicBezTo>
                  <a:pt x="1715589" y="1144592"/>
                  <a:pt x="151245" y="0"/>
                  <a:pt x="151245" y="0"/>
                </a:cubicBezTo>
                <a:lnTo>
                  <a:pt x="151245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6" name="Volný tvar 4">
            <a:extLst>
              <a:ext uri="{FF2B5EF4-FFF2-40B4-BE49-F238E27FC236}">
                <a16:creationId xmlns:a16="http://schemas.microsoft.com/office/drawing/2014/main" id="{2D5A9372-C39E-F255-BBF5-2D738C9C3CFC}"/>
              </a:ext>
            </a:extLst>
          </p:cNvPr>
          <p:cNvSpPr/>
          <p:nvPr/>
        </p:nvSpPr>
        <p:spPr>
          <a:xfrm>
            <a:off x="5292805" y="2379068"/>
            <a:ext cx="1415017" cy="1550732"/>
          </a:xfrm>
          <a:custGeom>
            <a:avLst/>
            <a:gdLst>
              <a:gd name="connsiteX0" fmla="*/ 2070202 w 2162817"/>
              <a:gd name="connsiteY0" fmla="*/ 1953159 h 1953159"/>
              <a:gd name="connsiteX1" fmla="*/ 2128723 w 2162817"/>
              <a:gd name="connsiteY1" fmla="*/ 1675181 h 1953159"/>
              <a:gd name="connsiteX2" fmla="*/ 1609344 w 2162817"/>
              <a:gd name="connsiteY2" fmla="*/ 1177748 h 1953159"/>
              <a:gd name="connsiteX3" fmla="*/ 0 w 2162817"/>
              <a:gd name="connsiteY3" fmla="*/ 0 h 1953159"/>
              <a:gd name="connsiteX0" fmla="*/ 1717223 w 1809838"/>
              <a:gd name="connsiteY0" fmla="*/ 1677920 h 1677920"/>
              <a:gd name="connsiteX1" fmla="*/ 1775744 w 1809838"/>
              <a:gd name="connsiteY1" fmla="*/ 1399942 h 1677920"/>
              <a:gd name="connsiteX2" fmla="*/ 1256365 w 1809838"/>
              <a:gd name="connsiteY2" fmla="*/ 902509 h 1677920"/>
              <a:gd name="connsiteX3" fmla="*/ 0 w 1809838"/>
              <a:gd name="connsiteY3" fmla="*/ 0 h 167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838" h="1677920">
                <a:moveTo>
                  <a:pt x="1717223" y="1677920"/>
                </a:moveTo>
                <a:cubicBezTo>
                  <a:pt x="1784888" y="1603548"/>
                  <a:pt x="1852554" y="1529177"/>
                  <a:pt x="1775744" y="1399942"/>
                </a:cubicBezTo>
                <a:cubicBezTo>
                  <a:pt x="1698934" y="1270707"/>
                  <a:pt x="1552322" y="1135833"/>
                  <a:pt x="1256365" y="902509"/>
                </a:cubicBezTo>
                <a:cubicBezTo>
                  <a:pt x="960408" y="669185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7" name="Volný tvar 5">
            <a:extLst>
              <a:ext uri="{FF2B5EF4-FFF2-40B4-BE49-F238E27FC236}">
                <a16:creationId xmlns:a16="http://schemas.microsoft.com/office/drawing/2014/main" id="{4DAF2A58-13D8-B734-CBFB-0890B20D99FC}"/>
              </a:ext>
            </a:extLst>
          </p:cNvPr>
          <p:cNvSpPr/>
          <p:nvPr/>
        </p:nvSpPr>
        <p:spPr>
          <a:xfrm>
            <a:off x="4536402" y="2712873"/>
            <a:ext cx="1910269" cy="1456552"/>
          </a:xfrm>
          <a:custGeom>
            <a:avLst/>
            <a:gdLst>
              <a:gd name="connsiteX0" fmla="*/ 2443277 w 2443277"/>
              <a:gd name="connsiteY0" fmla="*/ 1521561 h 1576016"/>
              <a:gd name="connsiteX1" fmla="*/ 2114093 w 2443277"/>
              <a:gd name="connsiteY1" fmla="*/ 1536192 h 1576016"/>
              <a:gd name="connsiteX2" fmla="*/ 1463040 w 2443277"/>
              <a:gd name="connsiteY2" fmla="*/ 1075334 h 1576016"/>
              <a:gd name="connsiteX3" fmla="*/ 607162 w 2443277"/>
              <a:gd name="connsiteY3" fmla="*/ 438912 h 1576016"/>
              <a:gd name="connsiteX4" fmla="*/ 0 w 2443277"/>
              <a:gd name="connsiteY4" fmla="*/ 0 h 157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277" h="1576016">
                <a:moveTo>
                  <a:pt x="2443277" y="1521561"/>
                </a:moveTo>
                <a:cubicBezTo>
                  <a:pt x="2360371" y="1566062"/>
                  <a:pt x="2277466" y="1610563"/>
                  <a:pt x="2114093" y="1536192"/>
                </a:cubicBezTo>
                <a:cubicBezTo>
                  <a:pt x="1950720" y="1461821"/>
                  <a:pt x="1714195" y="1258214"/>
                  <a:pt x="1463040" y="1075334"/>
                </a:cubicBezTo>
                <a:cubicBezTo>
                  <a:pt x="1211885" y="892454"/>
                  <a:pt x="851002" y="618134"/>
                  <a:pt x="607162" y="438912"/>
                </a:cubicBezTo>
                <a:cubicBezTo>
                  <a:pt x="363322" y="259690"/>
                  <a:pt x="181661" y="129845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8" name="Volný tvar 6">
            <a:extLst>
              <a:ext uri="{FF2B5EF4-FFF2-40B4-BE49-F238E27FC236}">
                <a16:creationId xmlns:a16="http://schemas.microsoft.com/office/drawing/2014/main" id="{969FDDCB-AC25-9F0B-406D-ADF99FB9496F}"/>
              </a:ext>
            </a:extLst>
          </p:cNvPr>
          <p:cNvSpPr/>
          <p:nvPr/>
        </p:nvSpPr>
        <p:spPr>
          <a:xfrm>
            <a:off x="6669726" y="3895996"/>
            <a:ext cx="1406964" cy="926215"/>
          </a:xfrm>
          <a:custGeom>
            <a:avLst/>
            <a:gdLst>
              <a:gd name="connsiteX0" fmla="*/ 0 w 1799539"/>
              <a:gd name="connsiteY0" fmla="*/ 0 h 1002182"/>
              <a:gd name="connsiteX1" fmla="*/ 314553 w 1799539"/>
              <a:gd name="connsiteY1" fmla="*/ 321869 h 1002182"/>
              <a:gd name="connsiteX2" fmla="*/ 468173 w 1799539"/>
              <a:gd name="connsiteY2" fmla="*/ 519379 h 1002182"/>
              <a:gd name="connsiteX3" fmla="*/ 753465 w 1799539"/>
              <a:gd name="connsiteY3" fmla="*/ 636422 h 1002182"/>
              <a:gd name="connsiteX4" fmla="*/ 1207008 w 1799539"/>
              <a:gd name="connsiteY4" fmla="*/ 680313 h 1002182"/>
              <a:gd name="connsiteX5" fmla="*/ 1543507 w 1799539"/>
              <a:gd name="connsiteY5" fmla="*/ 738835 h 1002182"/>
              <a:gd name="connsiteX6" fmla="*/ 1799539 w 1799539"/>
              <a:gd name="connsiteY6" fmla="*/ 1002182 h 10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39" h="1002182">
                <a:moveTo>
                  <a:pt x="0" y="0"/>
                </a:moveTo>
                <a:cubicBezTo>
                  <a:pt x="118262" y="117653"/>
                  <a:pt x="236524" y="235306"/>
                  <a:pt x="314553" y="321869"/>
                </a:cubicBezTo>
                <a:cubicBezTo>
                  <a:pt x="392582" y="408432"/>
                  <a:pt x="395021" y="466954"/>
                  <a:pt x="468173" y="519379"/>
                </a:cubicBezTo>
                <a:cubicBezTo>
                  <a:pt x="541325" y="571804"/>
                  <a:pt x="630326" y="609600"/>
                  <a:pt x="753465" y="636422"/>
                </a:cubicBezTo>
                <a:cubicBezTo>
                  <a:pt x="876604" y="663244"/>
                  <a:pt x="1075334" y="663244"/>
                  <a:pt x="1207008" y="680313"/>
                </a:cubicBezTo>
                <a:cubicBezTo>
                  <a:pt x="1338682" y="697382"/>
                  <a:pt x="1444752" y="685190"/>
                  <a:pt x="1543507" y="738835"/>
                </a:cubicBezTo>
                <a:cubicBezTo>
                  <a:pt x="1642262" y="792480"/>
                  <a:pt x="1720900" y="897331"/>
                  <a:pt x="1799539" y="100218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9" name="Volný tvar 7">
            <a:extLst>
              <a:ext uri="{FF2B5EF4-FFF2-40B4-BE49-F238E27FC236}">
                <a16:creationId xmlns:a16="http://schemas.microsoft.com/office/drawing/2014/main" id="{63BF1788-07E9-D005-8A30-390C1D9648AD}"/>
              </a:ext>
            </a:extLst>
          </p:cNvPr>
          <p:cNvSpPr/>
          <p:nvPr/>
        </p:nvSpPr>
        <p:spPr>
          <a:xfrm>
            <a:off x="5800476" y="4146141"/>
            <a:ext cx="795421" cy="689592"/>
          </a:xfrm>
          <a:custGeom>
            <a:avLst/>
            <a:gdLst>
              <a:gd name="connsiteX0" fmla="*/ 731520 w 1017361"/>
              <a:gd name="connsiteY0" fmla="*/ 0 h 746151"/>
              <a:gd name="connsiteX1" fmla="*/ 885140 w 1017361"/>
              <a:gd name="connsiteY1" fmla="*/ 153619 h 746151"/>
              <a:gd name="connsiteX2" fmla="*/ 994868 w 1017361"/>
              <a:gd name="connsiteY2" fmla="*/ 277978 h 746151"/>
              <a:gd name="connsiteX3" fmla="*/ 1009498 w 1017361"/>
              <a:gd name="connsiteY3" fmla="*/ 395021 h 746151"/>
              <a:gd name="connsiteX4" fmla="*/ 899770 w 1017361"/>
              <a:gd name="connsiteY4" fmla="*/ 431597 h 746151"/>
              <a:gd name="connsiteX5" fmla="*/ 665684 w 1017361"/>
              <a:gd name="connsiteY5" fmla="*/ 468173 h 746151"/>
              <a:gd name="connsiteX6" fmla="*/ 365760 w 1017361"/>
              <a:gd name="connsiteY6" fmla="*/ 475488 h 746151"/>
              <a:gd name="connsiteX7" fmla="*/ 153620 w 1017361"/>
              <a:gd name="connsiteY7" fmla="*/ 541325 h 746151"/>
              <a:gd name="connsiteX8" fmla="*/ 0 w 1017361"/>
              <a:gd name="connsiteY8" fmla="*/ 746151 h 7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361" h="746151">
                <a:moveTo>
                  <a:pt x="731520" y="0"/>
                </a:moveTo>
                <a:cubicBezTo>
                  <a:pt x="786384" y="53644"/>
                  <a:pt x="841249" y="107289"/>
                  <a:pt x="885140" y="153619"/>
                </a:cubicBezTo>
                <a:cubicBezTo>
                  <a:pt x="929031" y="199949"/>
                  <a:pt x="974142" y="237744"/>
                  <a:pt x="994868" y="277978"/>
                </a:cubicBezTo>
                <a:cubicBezTo>
                  <a:pt x="1015594" y="318212"/>
                  <a:pt x="1025348" y="369418"/>
                  <a:pt x="1009498" y="395021"/>
                </a:cubicBezTo>
                <a:cubicBezTo>
                  <a:pt x="993648" y="420624"/>
                  <a:pt x="957072" y="419405"/>
                  <a:pt x="899770" y="431597"/>
                </a:cubicBezTo>
                <a:cubicBezTo>
                  <a:pt x="842468" y="443789"/>
                  <a:pt x="754686" y="460858"/>
                  <a:pt x="665684" y="468173"/>
                </a:cubicBezTo>
                <a:cubicBezTo>
                  <a:pt x="576682" y="475488"/>
                  <a:pt x="451104" y="463296"/>
                  <a:pt x="365760" y="475488"/>
                </a:cubicBezTo>
                <a:cubicBezTo>
                  <a:pt x="280416" y="487680"/>
                  <a:pt x="214580" y="496215"/>
                  <a:pt x="153620" y="541325"/>
                </a:cubicBezTo>
                <a:cubicBezTo>
                  <a:pt x="92660" y="586435"/>
                  <a:pt x="46330" y="666293"/>
                  <a:pt x="0" y="74615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B0DA949-9526-7B92-C3E4-37C6446A35E7}"/>
              </a:ext>
            </a:extLst>
          </p:cNvPr>
          <p:cNvSpPr/>
          <p:nvPr/>
        </p:nvSpPr>
        <p:spPr>
          <a:xfrm rot="19475842">
            <a:off x="6255285" y="4753107"/>
            <a:ext cx="135666" cy="2661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73E75F9-6CCA-7C9C-FE09-04C49ABD9FBA}"/>
              </a:ext>
            </a:extLst>
          </p:cNvPr>
          <p:cNvSpPr/>
          <p:nvPr/>
        </p:nvSpPr>
        <p:spPr>
          <a:xfrm rot="17246277">
            <a:off x="6633410" y="4951415"/>
            <a:ext cx="160367" cy="2251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F05C26A-520B-35E4-F18B-DE5E00BD835B}"/>
              </a:ext>
            </a:extLst>
          </p:cNvPr>
          <p:cNvSpPr/>
          <p:nvPr/>
        </p:nvSpPr>
        <p:spPr>
          <a:xfrm rot="15753106">
            <a:off x="6978435" y="5092263"/>
            <a:ext cx="160367" cy="2251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7540613-D487-2E99-256C-CC0B5170CEDF}"/>
              </a:ext>
            </a:extLst>
          </p:cNvPr>
          <p:cNvSpPr/>
          <p:nvPr/>
        </p:nvSpPr>
        <p:spPr>
          <a:xfrm rot="18065977">
            <a:off x="7296720" y="5042259"/>
            <a:ext cx="160367" cy="2251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A8C79C0-24CB-A694-D14D-3B710F583E47}"/>
              </a:ext>
            </a:extLst>
          </p:cNvPr>
          <p:cNvSpPr/>
          <p:nvPr/>
        </p:nvSpPr>
        <p:spPr>
          <a:xfrm rot="12989067">
            <a:off x="7553778" y="4731266"/>
            <a:ext cx="135666" cy="2661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34CFB1B-8602-E081-0FFC-116D7D4D5794}"/>
              </a:ext>
            </a:extLst>
          </p:cNvPr>
          <p:cNvGrpSpPr/>
          <p:nvPr/>
        </p:nvGrpSpPr>
        <p:grpSpPr>
          <a:xfrm>
            <a:off x="3136632" y="4818983"/>
            <a:ext cx="7382319" cy="1015430"/>
            <a:chOff x="912902" y="4771025"/>
            <a:chExt cx="10587217" cy="1198560"/>
          </a:xfrm>
        </p:grpSpPr>
        <p:cxnSp>
          <p:nvCxnSpPr>
            <p:cNvPr id="1669" name="Přímá spojnice 1668">
              <a:extLst>
                <a:ext uri="{FF2B5EF4-FFF2-40B4-BE49-F238E27FC236}">
                  <a16:creationId xmlns:a16="http://schemas.microsoft.com/office/drawing/2014/main" id="{FE08FAC2-D76D-5A1A-B1E2-70A9043AF096}"/>
                </a:ext>
              </a:extLst>
            </p:cNvPr>
            <p:cNvCxnSpPr/>
            <p:nvPr/>
          </p:nvCxnSpPr>
          <p:spPr>
            <a:xfrm flipV="1">
              <a:off x="912902" y="4772520"/>
              <a:ext cx="3843424" cy="0"/>
            </a:xfrm>
            <a:prstGeom prst="line">
              <a:avLst/>
            </a:prstGeom>
            <a:ln w="381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0" name="Přímá spojnice 1669">
              <a:extLst>
                <a:ext uri="{FF2B5EF4-FFF2-40B4-BE49-F238E27FC236}">
                  <a16:creationId xmlns:a16="http://schemas.microsoft.com/office/drawing/2014/main" id="{A6E8AAF0-B600-2AA4-1191-FB818E1C3C04}"/>
                </a:ext>
              </a:extLst>
            </p:cNvPr>
            <p:cNvCxnSpPr/>
            <p:nvPr/>
          </p:nvCxnSpPr>
          <p:spPr>
            <a:xfrm>
              <a:off x="7995618" y="4780435"/>
              <a:ext cx="3504501" cy="0"/>
            </a:xfrm>
            <a:prstGeom prst="line">
              <a:avLst/>
            </a:prstGeom>
            <a:ln w="381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1" name="Volný tvar 1669">
              <a:extLst>
                <a:ext uri="{FF2B5EF4-FFF2-40B4-BE49-F238E27FC236}">
                  <a16:creationId xmlns:a16="http://schemas.microsoft.com/office/drawing/2014/main" id="{248F6950-01DC-18FB-F784-722608466A7A}"/>
                </a:ext>
              </a:extLst>
            </p:cNvPr>
            <p:cNvSpPr/>
            <p:nvPr/>
          </p:nvSpPr>
          <p:spPr>
            <a:xfrm>
              <a:off x="4715369" y="4771025"/>
              <a:ext cx="3449449" cy="1169264"/>
            </a:xfrm>
            <a:custGeom>
              <a:avLst/>
              <a:gdLst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665018 w 3078678"/>
                <a:gd name="connsiteY7" fmla="*/ 641268 h 1655236"/>
                <a:gd name="connsiteX8" fmla="*/ 676894 w 3078678"/>
                <a:gd name="connsiteY8" fmla="*/ 736270 h 1655236"/>
                <a:gd name="connsiteX9" fmla="*/ 617517 w 3078678"/>
                <a:gd name="connsiteY9" fmla="*/ 1045029 h 1655236"/>
                <a:gd name="connsiteX10" fmla="*/ 700644 w 3078678"/>
                <a:gd name="connsiteY10" fmla="*/ 1116281 h 1655236"/>
                <a:gd name="connsiteX11" fmla="*/ 748146 w 3078678"/>
                <a:gd name="connsiteY11" fmla="*/ 771896 h 1655236"/>
                <a:gd name="connsiteX12" fmla="*/ 843148 w 3078678"/>
                <a:gd name="connsiteY12" fmla="*/ 84314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676894 w 3078678"/>
                <a:gd name="connsiteY8" fmla="*/ 736270 h 1655236"/>
                <a:gd name="connsiteX9" fmla="*/ 617517 w 3078678"/>
                <a:gd name="connsiteY9" fmla="*/ 1045029 h 1655236"/>
                <a:gd name="connsiteX10" fmla="*/ 700644 w 3078678"/>
                <a:gd name="connsiteY10" fmla="*/ 1116281 h 1655236"/>
                <a:gd name="connsiteX11" fmla="*/ 748146 w 3078678"/>
                <a:gd name="connsiteY11" fmla="*/ 771896 h 1655236"/>
                <a:gd name="connsiteX12" fmla="*/ 843148 w 3078678"/>
                <a:gd name="connsiteY12" fmla="*/ 84314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617517 w 3078678"/>
                <a:gd name="connsiteY9" fmla="*/ 1045029 h 1655236"/>
                <a:gd name="connsiteX10" fmla="*/ 700644 w 3078678"/>
                <a:gd name="connsiteY10" fmla="*/ 1116281 h 1655236"/>
                <a:gd name="connsiteX11" fmla="*/ 748146 w 3078678"/>
                <a:gd name="connsiteY11" fmla="*/ 771896 h 1655236"/>
                <a:gd name="connsiteX12" fmla="*/ 843148 w 3078678"/>
                <a:gd name="connsiteY12" fmla="*/ 84314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700644 w 3078678"/>
                <a:gd name="connsiteY10" fmla="*/ 1116281 h 1655236"/>
                <a:gd name="connsiteX11" fmla="*/ 748146 w 3078678"/>
                <a:gd name="connsiteY11" fmla="*/ 771896 h 1655236"/>
                <a:gd name="connsiteX12" fmla="*/ 843148 w 3078678"/>
                <a:gd name="connsiteY12" fmla="*/ 84314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748146 w 3078678"/>
                <a:gd name="connsiteY11" fmla="*/ 771896 h 1655236"/>
                <a:gd name="connsiteX12" fmla="*/ 843148 w 3078678"/>
                <a:gd name="connsiteY12" fmla="*/ 84314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843148 w 3078678"/>
                <a:gd name="connsiteY12" fmla="*/ 84314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807522 w 3078678"/>
                <a:gd name="connsiteY13" fmla="*/ 997527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831273 w 3078678"/>
                <a:gd name="connsiteY14" fmla="*/ 1033153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90649 w 3078678"/>
                <a:gd name="connsiteY15" fmla="*/ 902525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175657 w 3078678"/>
                <a:gd name="connsiteY16" fmla="*/ 1009403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116281 w 3078678"/>
                <a:gd name="connsiteY17" fmla="*/ 1258785 h 1655236"/>
                <a:gd name="connsiteX18" fmla="*/ 1116281 w 3078678"/>
                <a:gd name="connsiteY18" fmla="*/ 1377538 h 1655236"/>
                <a:gd name="connsiteX19" fmla="*/ 1140031 w 3078678"/>
                <a:gd name="connsiteY19" fmla="*/ 1377538 h 1655236"/>
                <a:gd name="connsiteX20" fmla="*/ 1128156 w 3078678"/>
                <a:gd name="connsiteY20" fmla="*/ 1294411 h 1655236"/>
                <a:gd name="connsiteX21" fmla="*/ 1175657 w 3078678"/>
                <a:gd name="connsiteY21" fmla="*/ 1187533 h 1655236"/>
                <a:gd name="connsiteX22" fmla="*/ 1282535 w 3078678"/>
                <a:gd name="connsiteY22" fmla="*/ 1104405 h 1655236"/>
                <a:gd name="connsiteX23" fmla="*/ 1579418 w 3078678"/>
                <a:gd name="connsiteY23" fmla="*/ 1258785 h 1655236"/>
                <a:gd name="connsiteX24" fmla="*/ 1959429 w 3078678"/>
                <a:gd name="connsiteY24" fmla="*/ 1211283 h 1655236"/>
                <a:gd name="connsiteX25" fmla="*/ 1995055 w 3078678"/>
                <a:gd name="connsiteY25" fmla="*/ 1377538 h 1655236"/>
                <a:gd name="connsiteX26" fmla="*/ 2042556 w 3078678"/>
                <a:gd name="connsiteY26" fmla="*/ 1638795 h 1655236"/>
                <a:gd name="connsiteX27" fmla="*/ 2149434 w 3078678"/>
                <a:gd name="connsiteY27" fmla="*/ 1615044 h 1655236"/>
                <a:gd name="connsiteX28" fmla="*/ 2066307 w 3078678"/>
                <a:gd name="connsiteY28" fmla="*/ 1508166 h 1655236"/>
                <a:gd name="connsiteX29" fmla="*/ 2066307 w 3078678"/>
                <a:gd name="connsiteY29" fmla="*/ 1246909 h 1655236"/>
                <a:gd name="connsiteX30" fmla="*/ 2232561 w 3078678"/>
                <a:gd name="connsiteY30" fmla="*/ 1163782 h 1655236"/>
                <a:gd name="connsiteX31" fmla="*/ 2386940 w 3078678"/>
                <a:gd name="connsiteY31" fmla="*/ 1258785 h 1655236"/>
                <a:gd name="connsiteX32" fmla="*/ 2375065 w 3078678"/>
                <a:gd name="connsiteY32" fmla="*/ 1389413 h 1655236"/>
                <a:gd name="connsiteX33" fmla="*/ 2470068 w 3078678"/>
                <a:gd name="connsiteY33" fmla="*/ 1413164 h 1655236"/>
                <a:gd name="connsiteX34" fmla="*/ 2517569 w 3078678"/>
                <a:gd name="connsiteY34" fmla="*/ 1294411 h 1655236"/>
                <a:gd name="connsiteX35" fmla="*/ 2422566 w 3078678"/>
                <a:gd name="connsiteY35" fmla="*/ 1235034 h 1655236"/>
                <a:gd name="connsiteX36" fmla="*/ 2375065 w 3078678"/>
                <a:gd name="connsiteY36" fmla="*/ 1092530 h 1655236"/>
                <a:gd name="connsiteX37" fmla="*/ 2565070 w 3078678"/>
                <a:gd name="connsiteY37" fmla="*/ 843148 h 1655236"/>
                <a:gd name="connsiteX38" fmla="*/ 2671948 w 3078678"/>
                <a:gd name="connsiteY38" fmla="*/ 831273 h 1655236"/>
                <a:gd name="connsiteX39" fmla="*/ 2826327 w 3078678"/>
                <a:gd name="connsiteY39" fmla="*/ 902525 h 1655236"/>
                <a:gd name="connsiteX40" fmla="*/ 2838203 w 3078678"/>
                <a:gd name="connsiteY40" fmla="*/ 1021278 h 1655236"/>
                <a:gd name="connsiteX41" fmla="*/ 2933205 w 3078678"/>
                <a:gd name="connsiteY41" fmla="*/ 1033153 h 1655236"/>
                <a:gd name="connsiteX42" fmla="*/ 3016333 w 3078678"/>
                <a:gd name="connsiteY42" fmla="*/ 831273 h 1655236"/>
                <a:gd name="connsiteX43" fmla="*/ 2861953 w 3078678"/>
                <a:gd name="connsiteY43" fmla="*/ 819398 h 1655236"/>
                <a:gd name="connsiteX44" fmla="*/ 2766951 w 3078678"/>
                <a:gd name="connsiteY44" fmla="*/ 748146 h 1655236"/>
                <a:gd name="connsiteX45" fmla="*/ 2719449 w 3078678"/>
                <a:gd name="connsiteY45" fmla="*/ 700644 h 1655236"/>
                <a:gd name="connsiteX46" fmla="*/ 2802577 w 3078678"/>
                <a:gd name="connsiteY46" fmla="*/ 308759 h 1655236"/>
                <a:gd name="connsiteX47" fmla="*/ 2980707 w 3078678"/>
                <a:gd name="connsiteY47" fmla="*/ 356260 h 1655236"/>
                <a:gd name="connsiteX48" fmla="*/ 3004457 w 3078678"/>
                <a:gd name="connsiteY48" fmla="*/ 451263 h 1655236"/>
                <a:gd name="connsiteX49" fmla="*/ 3075709 w 3078678"/>
                <a:gd name="connsiteY49" fmla="*/ 380011 h 1655236"/>
                <a:gd name="connsiteX50" fmla="*/ 3051959 w 3078678"/>
                <a:gd name="connsiteY50" fmla="*/ 308759 h 1655236"/>
                <a:gd name="connsiteX51" fmla="*/ 2933205 w 3078678"/>
                <a:gd name="connsiteY51" fmla="*/ 261257 h 1655236"/>
                <a:gd name="connsiteX52" fmla="*/ 2826327 w 3078678"/>
                <a:gd name="connsiteY52" fmla="*/ 166255 h 1655236"/>
                <a:gd name="connsiteX53" fmla="*/ 2897579 w 3078678"/>
                <a:gd name="connsiteY53" fmla="*/ 11876 h 1655236"/>
                <a:gd name="connsiteX54" fmla="*/ 2933205 w 3078678"/>
                <a:gd name="connsiteY54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116281 w 3078678"/>
                <a:gd name="connsiteY17" fmla="*/ 1258785 h 1655236"/>
                <a:gd name="connsiteX18" fmla="*/ 967344 w 3078678"/>
                <a:gd name="connsiteY18" fmla="*/ 1138052 h 1655236"/>
                <a:gd name="connsiteX19" fmla="*/ 1116281 w 3078678"/>
                <a:gd name="connsiteY19" fmla="*/ 1377538 h 1655236"/>
                <a:gd name="connsiteX20" fmla="*/ 1140031 w 3078678"/>
                <a:gd name="connsiteY20" fmla="*/ 1377538 h 1655236"/>
                <a:gd name="connsiteX21" fmla="*/ 1128156 w 3078678"/>
                <a:gd name="connsiteY21" fmla="*/ 1294411 h 1655236"/>
                <a:gd name="connsiteX22" fmla="*/ 1175657 w 3078678"/>
                <a:gd name="connsiteY22" fmla="*/ 1187533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67344 w 3078678"/>
                <a:gd name="connsiteY18" fmla="*/ 1138052 h 1655236"/>
                <a:gd name="connsiteX19" fmla="*/ 1116281 w 3078678"/>
                <a:gd name="connsiteY19" fmla="*/ 1377538 h 1655236"/>
                <a:gd name="connsiteX20" fmla="*/ 1140031 w 3078678"/>
                <a:gd name="connsiteY20" fmla="*/ 1377538 h 1655236"/>
                <a:gd name="connsiteX21" fmla="*/ 1128156 w 3078678"/>
                <a:gd name="connsiteY21" fmla="*/ 1294411 h 1655236"/>
                <a:gd name="connsiteX22" fmla="*/ 1175657 w 3078678"/>
                <a:gd name="connsiteY22" fmla="*/ 1187533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67344 w 3078678"/>
                <a:gd name="connsiteY18" fmla="*/ 1138052 h 1655236"/>
                <a:gd name="connsiteX19" fmla="*/ 925781 w 3078678"/>
                <a:gd name="connsiteY19" fmla="*/ 1255074 h 1655236"/>
                <a:gd name="connsiteX20" fmla="*/ 1140031 w 3078678"/>
                <a:gd name="connsiteY20" fmla="*/ 1377538 h 1655236"/>
                <a:gd name="connsiteX21" fmla="*/ 1128156 w 3078678"/>
                <a:gd name="connsiteY21" fmla="*/ 1294411 h 1655236"/>
                <a:gd name="connsiteX22" fmla="*/ 1175657 w 3078678"/>
                <a:gd name="connsiteY22" fmla="*/ 1187533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67344 w 3078678"/>
                <a:gd name="connsiteY18" fmla="*/ 1138052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128156 w 3078678"/>
                <a:gd name="connsiteY21" fmla="*/ 1294411 h 1655236"/>
                <a:gd name="connsiteX22" fmla="*/ 1175657 w 3078678"/>
                <a:gd name="connsiteY22" fmla="*/ 1187533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67344 w 3078678"/>
                <a:gd name="connsiteY18" fmla="*/ 1138052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75657 w 3078678"/>
                <a:gd name="connsiteY22" fmla="*/ 1187533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67344 w 3078678"/>
                <a:gd name="connsiteY18" fmla="*/ 1138052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40278 w 3078678"/>
                <a:gd name="connsiteY22" fmla="*/ 1073233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67344 w 3078678"/>
                <a:gd name="connsiteY18" fmla="*/ 1138052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72787 w 3078678"/>
                <a:gd name="connsiteY18" fmla="*/ 1154380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72787 w 3078678"/>
                <a:gd name="connsiteY18" fmla="*/ 1154380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72787 w 3078678"/>
                <a:gd name="connsiteY18" fmla="*/ 1154380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82535 w 3078678"/>
                <a:gd name="connsiteY23" fmla="*/ 1104405 h 1655236"/>
                <a:gd name="connsiteX24" fmla="*/ 1579418 w 3078678"/>
                <a:gd name="connsiteY24" fmla="*/ 1258785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72787 w 3078678"/>
                <a:gd name="connsiteY18" fmla="*/ 1154380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82535 w 3078678"/>
                <a:gd name="connsiteY23" fmla="*/ 1104405 h 1655236"/>
                <a:gd name="connsiteX24" fmla="*/ 1579418 w 3078678"/>
                <a:gd name="connsiteY24" fmla="*/ 1152650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72787 w 3078678"/>
                <a:gd name="connsiteY18" fmla="*/ 1154380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93421 w 3078678"/>
                <a:gd name="connsiteY23" fmla="*/ 1063583 h 1655236"/>
                <a:gd name="connsiteX24" fmla="*/ 1579418 w 3078678"/>
                <a:gd name="connsiteY24" fmla="*/ 1152650 h 1655236"/>
                <a:gd name="connsiteX25" fmla="*/ 1959429 w 3078678"/>
                <a:gd name="connsiteY25" fmla="*/ 1211283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55236"/>
                <a:gd name="connsiteX1" fmla="*/ 190005 w 3078678"/>
                <a:gd name="connsiteY1" fmla="*/ 71252 h 1655236"/>
                <a:gd name="connsiteX2" fmla="*/ 320634 w 3078678"/>
                <a:gd name="connsiteY2" fmla="*/ 249382 h 1655236"/>
                <a:gd name="connsiteX3" fmla="*/ 59377 w 3078678"/>
                <a:gd name="connsiteY3" fmla="*/ 368135 h 1655236"/>
                <a:gd name="connsiteX4" fmla="*/ 118753 w 3078678"/>
                <a:gd name="connsiteY4" fmla="*/ 451263 h 1655236"/>
                <a:gd name="connsiteX5" fmla="*/ 332509 w 3078678"/>
                <a:gd name="connsiteY5" fmla="*/ 332509 h 1655236"/>
                <a:gd name="connsiteX6" fmla="*/ 439387 w 3078678"/>
                <a:gd name="connsiteY6" fmla="*/ 463138 h 1655236"/>
                <a:gd name="connsiteX7" fmla="*/ 550718 w 3078678"/>
                <a:gd name="connsiteY7" fmla="*/ 556903 h 1655236"/>
                <a:gd name="connsiteX8" fmla="*/ 480951 w 3078678"/>
                <a:gd name="connsiteY8" fmla="*/ 668234 h 1655236"/>
                <a:gd name="connsiteX9" fmla="*/ 334488 w 3078678"/>
                <a:gd name="connsiteY9" fmla="*/ 854529 h 1655236"/>
                <a:gd name="connsiteX10" fmla="*/ 442109 w 3078678"/>
                <a:gd name="connsiteY10" fmla="*/ 914895 h 1655236"/>
                <a:gd name="connsiteX11" fmla="*/ 650175 w 3078678"/>
                <a:gd name="connsiteY11" fmla="*/ 671203 h 1655236"/>
                <a:gd name="connsiteX12" fmla="*/ 775113 w 3078678"/>
                <a:gd name="connsiteY12" fmla="*/ 747898 h 1655236"/>
                <a:gd name="connsiteX13" fmla="*/ 682336 w 3078678"/>
                <a:gd name="connsiteY13" fmla="*/ 885948 h 1655236"/>
                <a:gd name="connsiteX14" fmla="*/ 741466 w 3078678"/>
                <a:gd name="connsiteY14" fmla="*/ 921574 h 1655236"/>
                <a:gd name="connsiteX15" fmla="*/ 836221 w 3078678"/>
                <a:gd name="connsiteY15" fmla="*/ 804554 h 1655236"/>
                <a:gd name="connsiteX16" fmla="*/ 1085850 w 3078678"/>
                <a:gd name="connsiteY16" fmla="*/ 925039 h 1655236"/>
                <a:gd name="connsiteX17" fmla="*/ 1034638 w 3078678"/>
                <a:gd name="connsiteY17" fmla="*/ 1057400 h 1655236"/>
                <a:gd name="connsiteX18" fmla="*/ 972787 w 3078678"/>
                <a:gd name="connsiteY18" fmla="*/ 1154380 h 1655236"/>
                <a:gd name="connsiteX19" fmla="*/ 925781 w 3078678"/>
                <a:gd name="connsiteY19" fmla="*/ 1255074 h 1655236"/>
                <a:gd name="connsiteX20" fmla="*/ 1044781 w 3078678"/>
                <a:gd name="connsiteY20" fmla="*/ 1282288 h 1655236"/>
                <a:gd name="connsiteX21" fmla="*/ 1076449 w 3078678"/>
                <a:gd name="connsiteY21" fmla="*/ 1185554 h 1655236"/>
                <a:gd name="connsiteX22" fmla="*/ 1164771 w 3078678"/>
                <a:gd name="connsiteY22" fmla="*/ 1013361 h 1655236"/>
                <a:gd name="connsiteX23" fmla="*/ 1293421 w 3078678"/>
                <a:gd name="connsiteY23" fmla="*/ 1063583 h 1655236"/>
                <a:gd name="connsiteX24" fmla="*/ 1579418 w 3078678"/>
                <a:gd name="connsiteY24" fmla="*/ 1152650 h 1655236"/>
                <a:gd name="connsiteX25" fmla="*/ 1940379 w 3078678"/>
                <a:gd name="connsiteY25" fmla="*/ 1110590 h 1655236"/>
                <a:gd name="connsiteX26" fmla="*/ 1995055 w 3078678"/>
                <a:gd name="connsiteY26" fmla="*/ 1377538 h 1655236"/>
                <a:gd name="connsiteX27" fmla="*/ 2042556 w 3078678"/>
                <a:gd name="connsiteY27" fmla="*/ 1638795 h 1655236"/>
                <a:gd name="connsiteX28" fmla="*/ 2149434 w 3078678"/>
                <a:gd name="connsiteY28" fmla="*/ 1615044 h 1655236"/>
                <a:gd name="connsiteX29" fmla="*/ 2066307 w 3078678"/>
                <a:gd name="connsiteY29" fmla="*/ 1508166 h 1655236"/>
                <a:gd name="connsiteX30" fmla="*/ 2066307 w 3078678"/>
                <a:gd name="connsiteY30" fmla="*/ 1246909 h 1655236"/>
                <a:gd name="connsiteX31" fmla="*/ 2232561 w 3078678"/>
                <a:gd name="connsiteY31" fmla="*/ 1163782 h 1655236"/>
                <a:gd name="connsiteX32" fmla="*/ 2386940 w 3078678"/>
                <a:gd name="connsiteY32" fmla="*/ 1258785 h 1655236"/>
                <a:gd name="connsiteX33" fmla="*/ 2375065 w 3078678"/>
                <a:gd name="connsiteY33" fmla="*/ 1389413 h 1655236"/>
                <a:gd name="connsiteX34" fmla="*/ 2470068 w 3078678"/>
                <a:gd name="connsiteY34" fmla="*/ 1413164 h 1655236"/>
                <a:gd name="connsiteX35" fmla="*/ 2517569 w 3078678"/>
                <a:gd name="connsiteY35" fmla="*/ 1294411 h 1655236"/>
                <a:gd name="connsiteX36" fmla="*/ 2422566 w 3078678"/>
                <a:gd name="connsiteY36" fmla="*/ 1235034 h 1655236"/>
                <a:gd name="connsiteX37" fmla="*/ 2375065 w 3078678"/>
                <a:gd name="connsiteY37" fmla="*/ 1092530 h 1655236"/>
                <a:gd name="connsiteX38" fmla="*/ 2565070 w 3078678"/>
                <a:gd name="connsiteY38" fmla="*/ 843148 h 1655236"/>
                <a:gd name="connsiteX39" fmla="*/ 2671948 w 3078678"/>
                <a:gd name="connsiteY39" fmla="*/ 831273 h 1655236"/>
                <a:gd name="connsiteX40" fmla="*/ 2826327 w 3078678"/>
                <a:gd name="connsiteY40" fmla="*/ 902525 h 1655236"/>
                <a:gd name="connsiteX41" fmla="*/ 2838203 w 3078678"/>
                <a:gd name="connsiteY41" fmla="*/ 1021278 h 1655236"/>
                <a:gd name="connsiteX42" fmla="*/ 2933205 w 3078678"/>
                <a:gd name="connsiteY42" fmla="*/ 1033153 h 1655236"/>
                <a:gd name="connsiteX43" fmla="*/ 3016333 w 3078678"/>
                <a:gd name="connsiteY43" fmla="*/ 831273 h 1655236"/>
                <a:gd name="connsiteX44" fmla="*/ 2861953 w 3078678"/>
                <a:gd name="connsiteY44" fmla="*/ 819398 h 1655236"/>
                <a:gd name="connsiteX45" fmla="*/ 2766951 w 3078678"/>
                <a:gd name="connsiteY45" fmla="*/ 748146 h 1655236"/>
                <a:gd name="connsiteX46" fmla="*/ 2719449 w 3078678"/>
                <a:gd name="connsiteY46" fmla="*/ 700644 h 1655236"/>
                <a:gd name="connsiteX47" fmla="*/ 2802577 w 3078678"/>
                <a:gd name="connsiteY47" fmla="*/ 308759 h 1655236"/>
                <a:gd name="connsiteX48" fmla="*/ 2980707 w 3078678"/>
                <a:gd name="connsiteY48" fmla="*/ 356260 h 1655236"/>
                <a:gd name="connsiteX49" fmla="*/ 3004457 w 3078678"/>
                <a:gd name="connsiteY49" fmla="*/ 451263 h 1655236"/>
                <a:gd name="connsiteX50" fmla="*/ 3075709 w 3078678"/>
                <a:gd name="connsiteY50" fmla="*/ 380011 h 1655236"/>
                <a:gd name="connsiteX51" fmla="*/ 3051959 w 3078678"/>
                <a:gd name="connsiteY51" fmla="*/ 308759 h 1655236"/>
                <a:gd name="connsiteX52" fmla="*/ 2933205 w 3078678"/>
                <a:gd name="connsiteY52" fmla="*/ 261257 h 1655236"/>
                <a:gd name="connsiteX53" fmla="*/ 2826327 w 3078678"/>
                <a:gd name="connsiteY53" fmla="*/ 166255 h 1655236"/>
                <a:gd name="connsiteX54" fmla="*/ 2897579 w 3078678"/>
                <a:gd name="connsiteY54" fmla="*/ 11876 h 1655236"/>
                <a:gd name="connsiteX55" fmla="*/ 2933205 w 3078678"/>
                <a:gd name="connsiteY55" fmla="*/ 23751 h 1655236"/>
                <a:gd name="connsiteX0" fmla="*/ 0 w 3078678"/>
                <a:gd name="connsiteY0" fmla="*/ 0 h 1665060"/>
                <a:gd name="connsiteX1" fmla="*/ 190005 w 3078678"/>
                <a:gd name="connsiteY1" fmla="*/ 71252 h 1665060"/>
                <a:gd name="connsiteX2" fmla="*/ 320634 w 3078678"/>
                <a:gd name="connsiteY2" fmla="*/ 249382 h 1665060"/>
                <a:gd name="connsiteX3" fmla="*/ 59377 w 3078678"/>
                <a:gd name="connsiteY3" fmla="*/ 368135 h 1665060"/>
                <a:gd name="connsiteX4" fmla="*/ 118753 w 3078678"/>
                <a:gd name="connsiteY4" fmla="*/ 451263 h 1665060"/>
                <a:gd name="connsiteX5" fmla="*/ 332509 w 3078678"/>
                <a:gd name="connsiteY5" fmla="*/ 332509 h 1665060"/>
                <a:gd name="connsiteX6" fmla="*/ 439387 w 3078678"/>
                <a:gd name="connsiteY6" fmla="*/ 463138 h 1665060"/>
                <a:gd name="connsiteX7" fmla="*/ 550718 w 3078678"/>
                <a:gd name="connsiteY7" fmla="*/ 556903 h 1665060"/>
                <a:gd name="connsiteX8" fmla="*/ 480951 w 3078678"/>
                <a:gd name="connsiteY8" fmla="*/ 668234 h 1665060"/>
                <a:gd name="connsiteX9" fmla="*/ 334488 w 3078678"/>
                <a:gd name="connsiteY9" fmla="*/ 854529 h 1665060"/>
                <a:gd name="connsiteX10" fmla="*/ 442109 w 3078678"/>
                <a:gd name="connsiteY10" fmla="*/ 914895 h 1665060"/>
                <a:gd name="connsiteX11" fmla="*/ 650175 w 3078678"/>
                <a:gd name="connsiteY11" fmla="*/ 671203 h 1665060"/>
                <a:gd name="connsiteX12" fmla="*/ 775113 w 3078678"/>
                <a:gd name="connsiteY12" fmla="*/ 747898 h 1665060"/>
                <a:gd name="connsiteX13" fmla="*/ 682336 w 3078678"/>
                <a:gd name="connsiteY13" fmla="*/ 885948 h 1665060"/>
                <a:gd name="connsiteX14" fmla="*/ 741466 w 3078678"/>
                <a:gd name="connsiteY14" fmla="*/ 921574 h 1665060"/>
                <a:gd name="connsiteX15" fmla="*/ 836221 w 3078678"/>
                <a:gd name="connsiteY15" fmla="*/ 804554 h 1665060"/>
                <a:gd name="connsiteX16" fmla="*/ 1085850 w 3078678"/>
                <a:gd name="connsiteY16" fmla="*/ 925039 h 1665060"/>
                <a:gd name="connsiteX17" fmla="*/ 1034638 w 3078678"/>
                <a:gd name="connsiteY17" fmla="*/ 1057400 h 1665060"/>
                <a:gd name="connsiteX18" fmla="*/ 972787 w 3078678"/>
                <a:gd name="connsiteY18" fmla="*/ 1154380 h 1665060"/>
                <a:gd name="connsiteX19" fmla="*/ 925781 w 3078678"/>
                <a:gd name="connsiteY19" fmla="*/ 1255074 h 1665060"/>
                <a:gd name="connsiteX20" fmla="*/ 1044781 w 3078678"/>
                <a:gd name="connsiteY20" fmla="*/ 1282288 h 1665060"/>
                <a:gd name="connsiteX21" fmla="*/ 1076449 w 3078678"/>
                <a:gd name="connsiteY21" fmla="*/ 1185554 h 1665060"/>
                <a:gd name="connsiteX22" fmla="*/ 1164771 w 3078678"/>
                <a:gd name="connsiteY22" fmla="*/ 1013361 h 1665060"/>
                <a:gd name="connsiteX23" fmla="*/ 1293421 w 3078678"/>
                <a:gd name="connsiteY23" fmla="*/ 1063583 h 1665060"/>
                <a:gd name="connsiteX24" fmla="*/ 1579418 w 3078678"/>
                <a:gd name="connsiteY24" fmla="*/ 1152650 h 1665060"/>
                <a:gd name="connsiteX25" fmla="*/ 1940379 w 3078678"/>
                <a:gd name="connsiteY25" fmla="*/ 1110590 h 1665060"/>
                <a:gd name="connsiteX26" fmla="*/ 1986890 w 3078678"/>
                <a:gd name="connsiteY26" fmla="*/ 1244188 h 1665060"/>
                <a:gd name="connsiteX27" fmla="*/ 2042556 w 3078678"/>
                <a:gd name="connsiteY27" fmla="*/ 1638795 h 1665060"/>
                <a:gd name="connsiteX28" fmla="*/ 2149434 w 3078678"/>
                <a:gd name="connsiteY28" fmla="*/ 1615044 h 1665060"/>
                <a:gd name="connsiteX29" fmla="*/ 2066307 w 3078678"/>
                <a:gd name="connsiteY29" fmla="*/ 1508166 h 1665060"/>
                <a:gd name="connsiteX30" fmla="*/ 2066307 w 3078678"/>
                <a:gd name="connsiteY30" fmla="*/ 1246909 h 1665060"/>
                <a:gd name="connsiteX31" fmla="*/ 2232561 w 3078678"/>
                <a:gd name="connsiteY31" fmla="*/ 1163782 h 1665060"/>
                <a:gd name="connsiteX32" fmla="*/ 2386940 w 3078678"/>
                <a:gd name="connsiteY32" fmla="*/ 1258785 h 1665060"/>
                <a:gd name="connsiteX33" fmla="*/ 2375065 w 3078678"/>
                <a:gd name="connsiteY33" fmla="*/ 1389413 h 1665060"/>
                <a:gd name="connsiteX34" fmla="*/ 2470068 w 3078678"/>
                <a:gd name="connsiteY34" fmla="*/ 1413164 h 1665060"/>
                <a:gd name="connsiteX35" fmla="*/ 2517569 w 3078678"/>
                <a:gd name="connsiteY35" fmla="*/ 1294411 h 1665060"/>
                <a:gd name="connsiteX36" fmla="*/ 2422566 w 3078678"/>
                <a:gd name="connsiteY36" fmla="*/ 1235034 h 1665060"/>
                <a:gd name="connsiteX37" fmla="*/ 2375065 w 3078678"/>
                <a:gd name="connsiteY37" fmla="*/ 1092530 h 1665060"/>
                <a:gd name="connsiteX38" fmla="*/ 2565070 w 3078678"/>
                <a:gd name="connsiteY38" fmla="*/ 843148 h 1665060"/>
                <a:gd name="connsiteX39" fmla="*/ 2671948 w 3078678"/>
                <a:gd name="connsiteY39" fmla="*/ 831273 h 1665060"/>
                <a:gd name="connsiteX40" fmla="*/ 2826327 w 3078678"/>
                <a:gd name="connsiteY40" fmla="*/ 902525 h 1665060"/>
                <a:gd name="connsiteX41" fmla="*/ 2838203 w 3078678"/>
                <a:gd name="connsiteY41" fmla="*/ 1021278 h 1665060"/>
                <a:gd name="connsiteX42" fmla="*/ 2933205 w 3078678"/>
                <a:gd name="connsiteY42" fmla="*/ 1033153 h 1665060"/>
                <a:gd name="connsiteX43" fmla="*/ 3016333 w 3078678"/>
                <a:gd name="connsiteY43" fmla="*/ 831273 h 1665060"/>
                <a:gd name="connsiteX44" fmla="*/ 2861953 w 3078678"/>
                <a:gd name="connsiteY44" fmla="*/ 819398 h 1665060"/>
                <a:gd name="connsiteX45" fmla="*/ 2766951 w 3078678"/>
                <a:gd name="connsiteY45" fmla="*/ 748146 h 1665060"/>
                <a:gd name="connsiteX46" fmla="*/ 2719449 w 3078678"/>
                <a:gd name="connsiteY46" fmla="*/ 700644 h 1665060"/>
                <a:gd name="connsiteX47" fmla="*/ 2802577 w 3078678"/>
                <a:gd name="connsiteY47" fmla="*/ 308759 h 1665060"/>
                <a:gd name="connsiteX48" fmla="*/ 2980707 w 3078678"/>
                <a:gd name="connsiteY48" fmla="*/ 356260 h 1665060"/>
                <a:gd name="connsiteX49" fmla="*/ 3004457 w 3078678"/>
                <a:gd name="connsiteY49" fmla="*/ 451263 h 1665060"/>
                <a:gd name="connsiteX50" fmla="*/ 3075709 w 3078678"/>
                <a:gd name="connsiteY50" fmla="*/ 380011 h 1665060"/>
                <a:gd name="connsiteX51" fmla="*/ 3051959 w 3078678"/>
                <a:gd name="connsiteY51" fmla="*/ 308759 h 1665060"/>
                <a:gd name="connsiteX52" fmla="*/ 2933205 w 3078678"/>
                <a:gd name="connsiteY52" fmla="*/ 261257 h 1665060"/>
                <a:gd name="connsiteX53" fmla="*/ 2826327 w 3078678"/>
                <a:gd name="connsiteY53" fmla="*/ 166255 h 1665060"/>
                <a:gd name="connsiteX54" fmla="*/ 2897579 w 3078678"/>
                <a:gd name="connsiteY54" fmla="*/ 11876 h 1665060"/>
                <a:gd name="connsiteX55" fmla="*/ 2933205 w 3078678"/>
                <a:gd name="connsiteY55" fmla="*/ 23751 h 1665060"/>
                <a:gd name="connsiteX0" fmla="*/ 0 w 3078678"/>
                <a:gd name="connsiteY0" fmla="*/ 0 h 1618063"/>
                <a:gd name="connsiteX1" fmla="*/ 190005 w 3078678"/>
                <a:gd name="connsiteY1" fmla="*/ 71252 h 1618063"/>
                <a:gd name="connsiteX2" fmla="*/ 320634 w 3078678"/>
                <a:gd name="connsiteY2" fmla="*/ 249382 h 1618063"/>
                <a:gd name="connsiteX3" fmla="*/ 59377 w 3078678"/>
                <a:gd name="connsiteY3" fmla="*/ 368135 h 1618063"/>
                <a:gd name="connsiteX4" fmla="*/ 118753 w 3078678"/>
                <a:gd name="connsiteY4" fmla="*/ 451263 h 1618063"/>
                <a:gd name="connsiteX5" fmla="*/ 332509 w 3078678"/>
                <a:gd name="connsiteY5" fmla="*/ 332509 h 1618063"/>
                <a:gd name="connsiteX6" fmla="*/ 439387 w 3078678"/>
                <a:gd name="connsiteY6" fmla="*/ 463138 h 1618063"/>
                <a:gd name="connsiteX7" fmla="*/ 550718 w 3078678"/>
                <a:gd name="connsiteY7" fmla="*/ 556903 h 1618063"/>
                <a:gd name="connsiteX8" fmla="*/ 480951 w 3078678"/>
                <a:gd name="connsiteY8" fmla="*/ 668234 h 1618063"/>
                <a:gd name="connsiteX9" fmla="*/ 334488 w 3078678"/>
                <a:gd name="connsiteY9" fmla="*/ 854529 h 1618063"/>
                <a:gd name="connsiteX10" fmla="*/ 442109 w 3078678"/>
                <a:gd name="connsiteY10" fmla="*/ 914895 h 1618063"/>
                <a:gd name="connsiteX11" fmla="*/ 650175 w 3078678"/>
                <a:gd name="connsiteY11" fmla="*/ 671203 h 1618063"/>
                <a:gd name="connsiteX12" fmla="*/ 775113 w 3078678"/>
                <a:gd name="connsiteY12" fmla="*/ 747898 h 1618063"/>
                <a:gd name="connsiteX13" fmla="*/ 682336 w 3078678"/>
                <a:gd name="connsiteY13" fmla="*/ 885948 h 1618063"/>
                <a:gd name="connsiteX14" fmla="*/ 741466 w 3078678"/>
                <a:gd name="connsiteY14" fmla="*/ 921574 h 1618063"/>
                <a:gd name="connsiteX15" fmla="*/ 836221 w 3078678"/>
                <a:gd name="connsiteY15" fmla="*/ 804554 h 1618063"/>
                <a:gd name="connsiteX16" fmla="*/ 1085850 w 3078678"/>
                <a:gd name="connsiteY16" fmla="*/ 925039 h 1618063"/>
                <a:gd name="connsiteX17" fmla="*/ 1034638 w 3078678"/>
                <a:gd name="connsiteY17" fmla="*/ 1057400 h 1618063"/>
                <a:gd name="connsiteX18" fmla="*/ 972787 w 3078678"/>
                <a:gd name="connsiteY18" fmla="*/ 1154380 h 1618063"/>
                <a:gd name="connsiteX19" fmla="*/ 925781 w 3078678"/>
                <a:gd name="connsiteY19" fmla="*/ 1255074 h 1618063"/>
                <a:gd name="connsiteX20" fmla="*/ 1044781 w 3078678"/>
                <a:gd name="connsiteY20" fmla="*/ 1282288 h 1618063"/>
                <a:gd name="connsiteX21" fmla="*/ 1076449 w 3078678"/>
                <a:gd name="connsiteY21" fmla="*/ 1185554 h 1618063"/>
                <a:gd name="connsiteX22" fmla="*/ 1164771 w 3078678"/>
                <a:gd name="connsiteY22" fmla="*/ 1013361 h 1618063"/>
                <a:gd name="connsiteX23" fmla="*/ 1293421 w 3078678"/>
                <a:gd name="connsiteY23" fmla="*/ 1063583 h 1618063"/>
                <a:gd name="connsiteX24" fmla="*/ 1579418 w 3078678"/>
                <a:gd name="connsiteY24" fmla="*/ 1152650 h 1618063"/>
                <a:gd name="connsiteX25" fmla="*/ 1940379 w 3078678"/>
                <a:gd name="connsiteY25" fmla="*/ 1110590 h 1618063"/>
                <a:gd name="connsiteX26" fmla="*/ 1986890 w 3078678"/>
                <a:gd name="connsiteY26" fmla="*/ 1244188 h 1618063"/>
                <a:gd name="connsiteX27" fmla="*/ 1979963 w 3078678"/>
                <a:gd name="connsiteY27" fmla="*/ 1402031 h 1618063"/>
                <a:gd name="connsiteX28" fmla="*/ 2149434 w 3078678"/>
                <a:gd name="connsiteY28" fmla="*/ 1615044 h 1618063"/>
                <a:gd name="connsiteX29" fmla="*/ 2066307 w 3078678"/>
                <a:gd name="connsiteY29" fmla="*/ 1508166 h 1618063"/>
                <a:gd name="connsiteX30" fmla="*/ 2066307 w 3078678"/>
                <a:gd name="connsiteY30" fmla="*/ 1246909 h 1618063"/>
                <a:gd name="connsiteX31" fmla="*/ 2232561 w 3078678"/>
                <a:gd name="connsiteY31" fmla="*/ 1163782 h 1618063"/>
                <a:gd name="connsiteX32" fmla="*/ 2386940 w 3078678"/>
                <a:gd name="connsiteY32" fmla="*/ 1258785 h 1618063"/>
                <a:gd name="connsiteX33" fmla="*/ 2375065 w 3078678"/>
                <a:gd name="connsiteY33" fmla="*/ 1389413 h 1618063"/>
                <a:gd name="connsiteX34" fmla="*/ 2470068 w 3078678"/>
                <a:gd name="connsiteY34" fmla="*/ 1413164 h 1618063"/>
                <a:gd name="connsiteX35" fmla="*/ 2517569 w 3078678"/>
                <a:gd name="connsiteY35" fmla="*/ 1294411 h 1618063"/>
                <a:gd name="connsiteX36" fmla="*/ 2422566 w 3078678"/>
                <a:gd name="connsiteY36" fmla="*/ 1235034 h 1618063"/>
                <a:gd name="connsiteX37" fmla="*/ 2375065 w 3078678"/>
                <a:gd name="connsiteY37" fmla="*/ 1092530 h 1618063"/>
                <a:gd name="connsiteX38" fmla="*/ 2565070 w 3078678"/>
                <a:gd name="connsiteY38" fmla="*/ 843148 h 1618063"/>
                <a:gd name="connsiteX39" fmla="*/ 2671948 w 3078678"/>
                <a:gd name="connsiteY39" fmla="*/ 831273 h 1618063"/>
                <a:gd name="connsiteX40" fmla="*/ 2826327 w 3078678"/>
                <a:gd name="connsiteY40" fmla="*/ 902525 h 1618063"/>
                <a:gd name="connsiteX41" fmla="*/ 2838203 w 3078678"/>
                <a:gd name="connsiteY41" fmla="*/ 1021278 h 1618063"/>
                <a:gd name="connsiteX42" fmla="*/ 2933205 w 3078678"/>
                <a:gd name="connsiteY42" fmla="*/ 1033153 h 1618063"/>
                <a:gd name="connsiteX43" fmla="*/ 3016333 w 3078678"/>
                <a:gd name="connsiteY43" fmla="*/ 831273 h 1618063"/>
                <a:gd name="connsiteX44" fmla="*/ 2861953 w 3078678"/>
                <a:gd name="connsiteY44" fmla="*/ 819398 h 1618063"/>
                <a:gd name="connsiteX45" fmla="*/ 2766951 w 3078678"/>
                <a:gd name="connsiteY45" fmla="*/ 748146 h 1618063"/>
                <a:gd name="connsiteX46" fmla="*/ 2719449 w 3078678"/>
                <a:gd name="connsiteY46" fmla="*/ 700644 h 1618063"/>
                <a:gd name="connsiteX47" fmla="*/ 2802577 w 3078678"/>
                <a:gd name="connsiteY47" fmla="*/ 308759 h 1618063"/>
                <a:gd name="connsiteX48" fmla="*/ 2980707 w 3078678"/>
                <a:gd name="connsiteY48" fmla="*/ 356260 h 1618063"/>
                <a:gd name="connsiteX49" fmla="*/ 3004457 w 3078678"/>
                <a:gd name="connsiteY49" fmla="*/ 451263 h 1618063"/>
                <a:gd name="connsiteX50" fmla="*/ 3075709 w 3078678"/>
                <a:gd name="connsiteY50" fmla="*/ 380011 h 1618063"/>
                <a:gd name="connsiteX51" fmla="*/ 3051959 w 3078678"/>
                <a:gd name="connsiteY51" fmla="*/ 308759 h 1618063"/>
                <a:gd name="connsiteX52" fmla="*/ 2933205 w 3078678"/>
                <a:gd name="connsiteY52" fmla="*/ 261257 h 1618063"/>
                <a:gd name="connsiteX53" fmla="*/ 2826327 w 3078678"/>
                <a:gd name="connsiteY53" fmla="*/ 166255 h 1618063"/>
                <a:gd name="connsiteX54" fmla="*/ 2897579 w 3078678"/>
                <a:gd name="connsiteY54" fmla="*/ 11876 h 1618063"/>
                <a:gd name="connsiteX55" fmla="*/ 2933205 w 3078678"/>
                <a:gd name="connsiteY55" fmla="*/ 23751 h 1618063"/>
                <a:gd name="connsiteX0" fmla="*/ 0 w 3078678"/>
                <a:gd name="connsiteY0" fmla="*/ 0 h 1618632"/>
                <a:gd name="connsiteX1" fmla="*/ 190005 w 3078678"/>
                <a:gd name="connsiteY1" fmla="*/ 71252 h 1618632"/>
                <a:gd name="connsiteX2" fmla="*/ 320634 w 3078678"/>
                <a:gd name="connsiteY2" fmla="*/ 249382 h 1618632"/>
                <a:gd name="connsiteX3" fmla="*/ 59377 w 3078678"/>
                <a:gd name="connsiteY3" fmla="*/ 368135 h 1618632"/>
                <a:gd name="connsiteX4" fmla="*/ 118753 w 3078678"/>
                <a:gd name="connsiteY4" fmla="*/ 451263 h 1618632"/>
                <a:gd name="connsiteX5" fmla="*/ 332509 w 3078678"/>
                <a:gd name="connsiteY5" fmla="*/ 332509 h 1618632"/>
                <a:gd name="connsiteX6" fmla="*/ 439387 w 3078678"/>
                <a:gd name="connsiteY6" fmla="*/ 463138 h 1618632"/>
                <a:gd name="connsiteX7" fmla="*/ 550718 w 3078678"/>
                <a:gd name="connsiteY7" fmla="*/ 556903 h 1618632"/>
                <a:gd name="connsiteX8" fmla="*/ 480951 w 3078678"/>
                <a:gd name="connsiteY8" fmla="*/ 668234 h 1618632"/>
                <a:gd name="connsiteX9" fmla="*/ 334488 w 3078678"/>
                <a:gd name="connsiteY9" fmla="*/ 854529 h 1618632"/>
                <a:gd name="connsiteX10" fmla="*/ 442109 w 3078678"/>
                <a:gd name="connsiteY10" fmla="*/ 914895 h 1618632"/>
                <a:gd name="connsiteX11" fmla="*/ 650175 w 3078678"/>
                <a:gd name="connsiteY11" fmla="*/ 671203 h 1618632"/>
                <a:gd name="connsiteX12" fmla="*/ 775113 w 3078678"/>
                <a:gd name="connsiteY12" fmla="*/ 747898 h 1618632"/>
                <a:gd name="connsiteX13" fmla="*/ 682336 w 3078678"/>
                <a:gd name="connsiteY13" fmla="*/ 885948 h 1618632"/>
                <a:gd name="connsiteX14" fmla="*/ 741466 w 3078678"/>
                <a:gd name="connsiteY14" fmla="*/ 921574 h 1618632"/>
                <a:gd name="connsiteX15" fmla="*/ 836221 w 3078678"/>
                <a:gd name="connsiteY15" fmla="*/ 804554 h 1618632"/>
                <a:gd name="connsiteX16" fmla="*/ 1085850 w 3078678"/>
                <a:gd name="connsiteY16" fmla="*/ 925039 h 1618632"/>
                <a:gd name="connsiteX17" fmla="*/ 1034638 w 3078678"/>
                <a:gd name="connsiteY17" fmla="*/ 1057400 h 1618632"/>
                <a:gd name="connsiteX18" fmla="*/ 972787 w 3078678"/>
                <a:gd name="connsiteY18" fmla="*/ 1154380 h 1618632"/>
                <a:gd name="connsiteX19" fmla="*/ 925781 w 3078678"/>
                <a:gd name="connsiteY19" fmla="*/ 1255074 h 1618632"/>
                <a:gd name="connsiteX20" fmla="*/ 1044781 w 3078678"/>
                <a:gd name="connsiteY20" fmla="*/ 1282288 h 1618632"/>
                <a:gd name="connsiteX21" fmla="*/ 1076449 w 3078678"/>
                <a:gd name="connsiteY21" fmla="*/ 1185554 h 1618632"/>
                <a:gd name="connsiteX22" fmla="*/ 1164771 w 3078678"/>
                <a:gd name="connsiteY22" fmla="*/ 1013361 h 1618632"/>
                <a:gd name="connsiteX23" fmla="*/ 1293421 w 3078678"/>
                <a:gd name="connsiteY23" fmla="*/ 1063583 h 1618632"/>
                <a:gd name="connsiteX24" fmla="*/ 1579418 w 3078678"/>
                <a:gd name="connsiteY24" fmla="*/ 1152650 h 1618632"/>
                <a:gd name="connsiteX25" fmla="*/ 1940379 w 3078678"/>
                <a:gd name="connsiteY25" fmla="*/ 1110590 h 1618632"/>
                <a:gd name="connsiteX26" fmla="*/ 1986890 w 3078678"/>
                <a:gd name="connsiteY26" fmla="*/ 1244188 h 1618632"/>
                <a:gd name="connsiteX27" fmla="*/ 1979963 w 3078678"/>
                <a:gd name="connsiteY27" fmla="*/ 1402031 h 1618632"/>
                <a:gd name="connsiteX28" fmla="*/ 2149434 w 3078678"/>
                <a:gd name="connsiteY28" fmla="*/ 1615044 h 1618632"/>
                <a:gd name="connsiteX29" fmla="*/ 2066307 w 3078678"/>
                <a:gd name="connsiteY29" fmla="*/ 1508166 h 1618632"/>
                <a:gd name="connsiteX30" fmla="*/ 2085357 w 3078678"/>
                <a:gd name="connsiteY30" fmla="*/ 1165266 h 1618632"/>
                <a:gd name="connsiteX31" fmla="*/ 2232561 w 3078678"/>
                <a:gd name="connsiteY31" fmla="*/ 1163782 h 1618632"/>
                <a:gd name="connsiteX32" fmla="*/ 2386940 w 3078678"/>
                <a:gd name="connsiteY32" fmla="*/ 1258785 h 1618632"/>
                <a:gd name="connsiteX33" fmla="*/ 2375065 w 3078678"/>
                <a:gd name="connsiteY33" fmla="*/ 1389413 h 1618632"/>
                <a:gd name="connsiteX34" fmla="*/ 2470068 w 3078678"/>
                <a:gd name="connsiteY34" fmla="*/ 1413164 h 1618632"/>
                <a:gd name="connsiteX35" fmla="*/ 2517569 w 3078678"/>
                <a:gd name="connsiteY35" fmla="*/ 1294411 h 1618632"/>
                <a:gd name="connsiteX36" fmla="*/ 2422566 w 3078678"/>
                <a:gd name="connsiteY36" fmla="*/ 1235034 h 1618632"/>
                <a:gd name="connsiteX37" fmla="*/ 2375065 w 3078678"/>
                <a:gd name="connsiteY37" fmla="*/ 1092530 h 1618632"/>
                <a:gd name="connsiteX38" fmla="*/ 2565070 w 3078678"/>
                <a:gd name="connsiteY38" fmla="*/ 843148 h 1618632"/>
                <a:gd name="connsiteX39" fmla="*/ 2671948 w 3078678"/>
                <a:gd name="connsiteY39" fmla="*/ 831273 h 1618632"/>
                <a:gd name="connsiteX40" fmla="*/ 2826327 w 3078678"/>
                <a:gd name="connsiteY40" fmla="*/ 902525 h 1618632"/>
                <a:gd name="connsiteX41" fmla="*/ 2838203 w 3078678"/>
                <a:gd name="connsiteY41" fmla="*/ 1021278 h 1618632"/>
                <a:gd name="connsiteX42" fmla="*/ 2933205 w 3078678"/>
                <a:gd name="connsiteY42" fmla="*/ 1033153 h 1618632"/>
                <a:gd name="connsiteX43" fmla="*/ 3016333 w 3078678"/>
                <a:gd name="connsiteY43" fmla="*/ 831273 h 1618632"/>
                <a:gd name="connsiteX44" fmla="*/ 2861953 w 3078678"/>
                <a:gd name="connsiteY44" fmla="*/ 819398 h 1618632"/>
                <a:gd name="connsiteX45" fmla="*/ 2766951 w 3078678"/>
                <a:gd name="connsiteY45" fmla="*/ 748146 h 1618632"/>
                <a:gd name="connsiteX46" fmla="*/ 2719449 w 3078678"/>
                <a:gd name="connsiteY46" fmla="*/ 700644 h 1618632"/>
                <a:gd name="connsiteX47" fmla="*/ 2802577 w 3078678"/>
                <a:gd name="connsiteY47" fmla="*/ 308759 h 1618632"/>
                <a:gd name="connsiteX48" fmla="*/ 2980707 w 3078678"/>
                <a:gd name="connsiteY48" fmla="*/ 356260 h 1618632"/>
                <a:gd name="connsiteX49" fmla="*/ 3004457 w 3078678"/>
                <a:gd name="connsiteY49" fmla="*/ 451263 h 1618632"/>
                <a:gd name="connsiteX50" fmla="*/ 3075709 w 3078678"/>
                <a:gd name="connsiteY50" fmla="*/ 380011 h 1618632"/>
                <a:gd name="connsiteX51" fmla="*/ 3051959 w 3078678"/>
                <a:gd name="connsiteY51" fmla="*/ 308759 h 1618632"/>
                <a:gd name="connsiteX52" fmla="*/ 2933205 w 3078678"/>
                <a:gd name="connsiteY52" fmla="*/ 261257 h 1618632"/>
                <a:gd name="connsiteX53" fmla="*/ 2826327 w 3078678"/>
                <a:gd name="connsiteY53" fmla="*/ 166255 h 1618632"/>
                <a:gd name="connsiteX54" fmla="*/ 2897579 w 3078678"/>
                <a:gd name="connsiteY54" fmla="*/ 11876 h 1618632"/>
                <a:gd name="connsiteX55" fmla="*/ 2933205 w 3078678"/>
                <a:gd name="connsiteY55" fmla="*/ 23751 h 1618632"/>
                <a:gd name="connsiteX0" fmla="*/ 0 w 3078678"/>
                <a:gd name="connsiteY0" fmla="*/ 0 h 1617292"/>
                <a:gd name="connsiteX1" fmla="*/ 190005 w 3078678"/>
                <a:gd name="connsiteY1" fmla="*/ 71252 h 1617292"/>
                <a:gd name="connsiteX2" fmla="*/ 320634 w 3078678"/>
                <a:gd name="connsiteY2" fmla="*/ 249382 h 1617292"/>
                <a:gd name="connsiteX3" fmla="*/ 59377 w 3078678"/>
                <a:gd name="connsiteY3" fmla="*/ 368135 h 1617292"/>
                <a:gd name="connsiteX4" fmla="*/ 118753 w 3078678"/>
                <a:gd name="connsiteY4" fmla="*/ 451263 h 1617292"/>
                <a:gd name="connsiteX5" fmla="*/ 332509 w 3078678"/>
                <a:gd name="connsiteY5" fmla="*/ 332509 h 1617292"/>
                <a:gd name="connsiteX6" fmla="*/ 439387 w 3078678"/>
                <a:gd name="connsiteY6" fmla="*/ 463138 h 1617292"/>
                <a:gd name="connsiteX7" fmla="*/ 550718 w 3078678"/>
                <a:gd name="connsiteY7" fmla="*/ 556903 h 1617292"/>
                <a:gd name="connsiteX8" fmla="*/ 480951 w 3078678"/>
                <a:gd name="connsiteY8" fmla="*/ 668234 h 1617292"/>
                <a:gd name="connsiteX9" fmla="*/ 334488 w 3078678"/>
                <a:gd name="connsiteY9" fmla="*/ 854529 h 1617292"/>
                <a:gd name="connsiteX10" fmla="*/ 442109 w 3078678"/>
                <a:gd name="connsiteY10" fmla="*/ 914895 h 1617292"/>
                <a:gd name="connsiteX11" fmla="*/ 650175 w 3078678"/>
                <a:gd name="connsiteY11" fmla="*/ 671203 h 1617292"/>
                <a:gd name="connsiteX12" fmla="*/ 775113 w 3078678"/>
                <a:gd name="connsiteY12" fmla="*/ 747898 h 1617292"/>
                <a:gd name="connsiteX13" fmla="*/ 682336 w 3078678"/>
                <a:gd name="connsiteY13" fmla="*/ 885948 h 1617292"/>
                <a:gd name="connsiteX14" fmla="*/ 741466 w 3078678"/>
                <a:gd name="connsiteY14" fmla="*/ 921574 h 1617292"/>
                <a:gd name="connsiteX15" fmla="*/ 836221 w 3078678"/>
                <a:gd name="connsiteY15" fmla="*/ 804554 h 1617292"/>
                <a:gd name="connsiteX16" fmla="*/ 1085850 w 3078678"/>
                <a:gd name="connsiteY16" fmla="*/ 925039 h 1617292"/>
                <a:gd name="connsiteX17" fmla="*/ 1034638 w 3078678"/>
                <a:gd name="connsiteY17" fmla="*/ 1057400 h 1617292"/>
                <a:gd name="connsiteX18" fmla="*/ 972787 w 3078678"/>
                <a:gd name="connsiteY18" fmla="*/ 1154380 h 1617292"/>
                <a:gd name="connsiteX19" fmla="*/ 925781 w 3078678"/>
                <a:gd name="connsiteY19" fmla="*/ 1255074 h 1617292"/>
                <a:gd name="connsiteX20" fmla="*/ 1044781 w 3078678"/>
                <a:gd name="connsiteY20" fmla="*/ 1282288 h 1617292"/>
                <a:gd name="connsiteX21" fmla="*/ 1076449 w 3078678"/>
                <a:gd name="connsiteY21" fmla="*/ 1185554 h 1617292"/>
                <a:gd name="connsiteX22" fmla="*/ 1164771 w 3078678"/>
                <a:gd name="connsiteY22" fmla="*/ 1013361 h 1617292"/>
                <a:gd name="connsiteX23" fmla="*/ 1293421 w 3078678"/>
                <a:gd name="connsiteY23" fmla="*/ 1063583 h 1617292"/>
                <a:gd name="connsiteX24" fmla="*/ 1579418 w 3078678"/>
                <a:gd name="connsiteY24" fmla="*/ 1152650 h 1617292"/>
                <a:gd name="connsiteX25" fmla="*/ 1940379 w 3078678"/>
                <a:gd name="connsiteY25" fmla="*/ 1110590 h 1617292"/>
                <a:gd name="connsiteX26" fmla="*/ 1986890 w 3078678"/>
                <a:gd name="connsiteY26" fmla="*/ 1244188 h 1617292"/>
                <a:gd name="connsiteX27" fmla="*/ 1979963 w 3078678"/>
                <a:gd name="connsiteY27" fmla="*/ 1402031 h 1617292"/>
                <a:gd name="connsiteX28" fmla="*/ 2149434 w 3078678"/>
                <a:gd name="connsiteY28" fmla="*/ 1615044 h 1617292"/>
                <a:gd name="connsiteX29" fmla="*/ 2074471 w 3078678"/>
                <a:gd name="connsiteY29" fmla="*/ 1257794 h 1617292"/>
                <a:gd name="connsiteX30" fmla="*/ 2085357 w 3078678"/>
                <a:gd name="connsiteY30" fmla="*/ 1165266 h 1617292"/>
                <a:gd name="connsiteX31" fmla="*/ 2232561 w 3078678"/>
                <a:gd name="connsiteY31" fmla="*/ 1163782 h 1617292"/>
                <a:gd name="connsiteX32" fmla="*/ 2386940 w 3078678"/>
                <a:gd name="connsiteY32" fmla="*/ 1258785 h 1617292"/>
                <a:gd name="connsiteX33" fmla="*/ 2375065 w 3078678"/>
                <a:gd name="connsiteY33" fmla="*/ 1389413 h 1617292"/>
                <a:gd name="connsiteX34" fmla="*/ 2470068 w 3078678"/>
                <a:gd name="connsiteY34" fmla="*/ 1413164 h 1617292"/>
                <a:gd name="connsiteX35" fmla="*/ 2517569 w 3078678"/>
                <a:gd name="connsiteY35" fmla="*/ 1294411 h 1617292"/>
                <a:gd name="connsiteX36" fmla="*/ 2422566 w 3078678"/>
                <a:gd name="connsiteY36" fmla="*/ 1235034 h 1617292"/>
                <a:gd name="connsiteX37" fmla="*/ 2375065 w 3078678"/>
                <a:gd name="connsiteY37" fmla="*/ 1092530 h 1617292"/>
                <a:gd name="connsiteX38" fmla="*/ 2565070 w 3078678"/>
                <a:gd name="connsiteY38" fmla="*/ 843148 h 1617292"/>
                <a:gd name="connsiteX39" fmla="*/ 2671948 w 3078678"/>
                <a:gd name="connsiteY39" fmla="*/ 831273 h 1617292"/>
                <a:gd name="connsiteX40" fmla="*/ 2826327 w 3078678"/>
                <a:gd name="connsiteY40" fmla="*/ 902525 h 1617292"/>
                <a:gd name="connsiteX41" fmla="*/ 2838203 w 3078678"/>
                <a:gd name="connsiteY41" fmla="*/ 1021278 h 1617292"/>
                <a:gd name="connsiteX42" fmla="*/ 2933205 w 3078678"/>
                <a:gd name="connsiteY42" fmla="*/ 1033153 h 1617292"/>
                <a:gd name="connsiteX43" fmla="*/ 3016333 w 3078678"/>
                <a:gd name="connsiteY43" fmla="*/ 831273 h 1617292"/>
                <a:gd name="connsiteX44" fmla="*/ 2861953 w 3078678"/>
                <a:gd name="connsiteY44" fmla="*/ 819398 h 1617292"/>
                <a:gd name="connsiteX45" fmla="*/ 2766951 w 3078678"/>
                <a:gd name="connsiteY45" fmla="*/ 748146 h 1617292"/>
                <a:gd name="connsiteX46" fmla="*/ 2719449 w 3078678"/>
                <a:gd name="connsiteY46" fmla="*/ 700644 h 1617292"/>
                <a:gd name="connsiteX47" fmla="*/ 2802577 w 3078678"/>
                <a:gd name="connsiteY47" fmla="*/ 308759 h 1617292"/>
                <a:gd name="connsiteX48" fmla="*/ 2980707 w 3078678"/>
                <a:gd name="connsiteY48" fmla="*/ 356260 h 1617292"/>
                <a:gd name="connsiteX49" fmla="*/ 3004457 w 3078678"/>
                <a:gd name="connsiteY49" fmla="*/ 451263 h 1617292"/>
                <a:gd name="connsiteX50" fmla="*/ 3075709 w 3078678"/>
                <a:gd name="connsiteY50" fmla="*/ 380011 h 1617292"/>
                <a:gd name="connsiteX51" fmla="*/ 3051959 w 3078678"/>
                <a:gd name="connsiteY51" fmla="*/ 308759 h 1617292"/>
                <a:gd name="connsiteX52" fmla="*/ 2933205 w 3078678"/>
                <a:gd name="connsiteY52" fmla="*/ 261257 h 1617292"/>
                <a:gd name="connsiteX53" fmla="*/ 2826327 w 3078678"/>
                <a:gd name="connsiteY53" fmla="*/ 166255 h 1617292"/>
                <a:gd name="connsiteX54" fmla="*/ 2897579 w 3078678"/>
                <a:gd name="connsiteY54" fmla="*/ 11876 h 1617292"/>
                <a:gd name="connsiteX55" fmla="*/ 2933205 w 3078678"/>
                <a:gd name="connsiteY55" fmla="*/ 23751 h 1617292"/>
                <a:gd name="connsiteX0" fmla="*/ 0 w 3078678"/>
                <a:gd name="connsiteY0" fmla="*/ 0 h 1421329"/>
                <a:gd name="connsiteX1" fmla="*/ 190005 w 3078678"/>
                <a:gd name="connsiteY1" fmla="*/ 71252 h 1421329"/>
                <a:gd name="connsiteX2" fmla="*/ 320634 w 3078678"/>
                <a:gd name="connsiteY2" fmla="*/ 249382 h 1421329"/>
                <a:gd name="connsiteX3" fmla="*/ 59377 w 3078678"/>
                <a:gd name="connsiteY3" fmla="*/ 368135 h 1421329"/>
                <a:gd name="connsiteX4" fmla="*/ 118753 w 3078678"/>
                <a:gd name="connsiteY4" fmla="*/ 451263 h 1421329"/>
                <a:gd name="connsiteX5" fmla="*/ 332509 w 3078678"/>
                <a:gd name="connsiteY5" fmla="*/ 332509 h 1421329"/>
                <a:gd name="connsiteX6" fmla="*/ 439387 w 3078678"/>
                <a:gd name="connsiteY6" fmla="*/ 463138 h 1421329"/>
                <a:gd name="connsiteX7" fmla="*/ 550718 w 3078678"/>
                <a:gd name="connsiteY7" fmla="*/ 556903 h 1421329"/>
                <a:gd name="connsiteX8" fmla="*/ 480951 w 3078678"/>
                <a:gd name="connsiteY8" fmla="*/ 668234 h 1421329"/>
                <a:gd name="connsiteX9" fmla="*/ 334488 w 3078678"/>
                <a:gd name="connsiteY9" fmla="*/ 854529 h 1421329"/>
                <a:gd name="connsiteX10" fmla="*/ 442109 w 3078678"/>
                <a:gd name="connsiteY10" fmla="*/ 914895 h 1421329"/>
                <a:gd name="connsiteX11" fmla="*/ 650175 w 3078678"/>
                <a:gd name="connsiteY11" fmla="*/ 671203 h 1421329"/>
                <a:gd name="connsiteX12" fmla="*/ 775113 w 3078678"/>
                <a:gd name="connsiteY12" fmla="*/ 747898 h 1421329"/>
                <a:gd name="connsiteX13" fmla="*/ 682336 w 3078678"/>
                <a:gd name="connsiteY13" fmla="*/ 885948 h 1421329"/>
                <a:gd name="connsiteX14" fmla="*/ 741466 w 3078678"/>
                <a:gd name="connsiteY14" fmla="*/ 921574 h 1421329"/>
                <a:gd name="connsiteX15" fmla="*/ 836221 w 3078678"/>
                <a:gd name="connsiteY15" fmla="*/ 804554 h 1421329"/>
                <a:gd name="connsiteX16" fmla="*/ 1085850 w 3078678"/>
                <a:gd name="connsiteY16" fmla="*/ 925039 h 1421329"/>
                <a:gd name="connsiteX17" fmla="*/ 1034638 w 3078678"/>
                <a:gd name="connsiteY17" fmla="*/ 1057400 h 1421329"/>
                <a:gd name="connsiteX18" fmla="*/ 972787 w 3078678"/>
                <a:gd name="connsiteY18" fmla="*/ 1154380 h 1421329"/>
                <a:gd name="connsiteX19" fmla="*/ 925781 w 3078678"/>
                <a:gd name="connsiteY19" fmla="*/ 1255074 h 1421329"/>
                <a:gd name="connsiteX20" fmla="*/ 1044781 w 3078678"/>
                <a:gd name="connsiteY20" fmla="*/ 1282288 h 1421329"/>
                <a:gd name="connsiteX21" fmla="*/ 1076449 w 3078678"/>
                <a:gd name="connsiteY21" fmla="*/ 1185554 h 1421329"/>
                <a:gd name="connsiteX22" fmla="*/ 1164771 w 3078678"/>
                <a:gd name="connsiteY22" fmla="*/ 1013361 h 1421329"/>
                <a:gd name="connsiteX23" fmla="*/ 1293421 w 3078678"/>
                <a:gd name="connsiteY23" fmla="*/ 1063583 h 1421329"/>
                <a:gd name="connsiteX24" fmla="*/ 1579418 w 3078678"/>
                <a:gd name="connsiteY24" fmla="*/ 1152650 h 1421329"/>
                <a:gd name="connsiteX25" fmla="*/ 1940379 w 3078678"/>
                <a:gd name="connsiteY25" fmla="*/ 1110590 h 1421329"/>
                <a:gd name="connsiteX26" fmla="*/ 1986890 w 3078678"/>
                <a:gd name="connsiteY26" fmla="*/ 1244188 h 1421329"/>
                <a:gd name="connsiteX27" fmla="*/ 1979963 w 3078678"/>
                <a:gd name="connsiteY27" fmla="*/ 1402031 h 1421329"/>
                <a:gd name="connsiteX28" fmla="*/ 2059627 w 3078678"/>
                <a:gd name="connsiteY28" fmla="*/ 1402773 h 1421329"/>
                <a:gd name="connsiteX29" fmla="*/ 2074471 w 3078678"/>
                <a:gd name="connsiteY29" fmla="*/ 1257794 h 1421329"/>
                <a:gd name="connsiteX30" fmla="*/ 2085357 w 3078678"/>
                <a:gd name="connsiteY30" fmla="*/ 1165266 h 1421329"/>
                <a:gd name="connsiteX31" fmla="*/ 2232561 w 3078678"/>
                <a:gd name="connsiteY31" fmla="*/ 1163782 h 1421329"/>
                <a:gd name="connsiteX32" fmla="*/ 2386940 w 3078678"/>
                <a:gd name="connsiteY32" fmla="*/ 1258785 h 1421329"/>
                <a:gd name="connsiteX33" fmla="*/ 2375065 w 3078678"/>
                <a:gd name="connsiteY33" fmla="*/ 1389413 h 1421329"/>
                <a:gd name="connsiteX34" fmla="*/ 2470068 w 3078678"/>
                <a:gd name="connsiteY34" fmla="*/ 1413164 h 1421329"/>
                <a:gd name="connsiteX35" fmla="*/ 2517569 w 3078678"/>
                <a:gd name="connsiteY35" fmla="*/ 1294411 h 1421329"/>
                <a:gd name="connsiteX36" fmla="*/ 2422566 w 3078678"/>
                <a:gd name="connsiteY36" fmla="*/ 1235034 h 1421329"/>
                <a:gd name="connsiteX37" fmla="*/ 2375065 w 3078678"/>
                <a:gd name="connsiteY37" fmla="*/ 1092530 h 1421329"/>
                <a:gd name="connsiteX38" fmla="*/ 2565070 w 3078678"/>
                <a:gd name="connsiteY38" fmla="*/ 843148 h 1421329"/>
                <a:gd name="connsiteX39" fmla="*/ 2671948 w 3078678"/>
                <a:gd name="connsiteY39" fmla="*/ 831273 h 1421329"/>
                <a:gd name="connsiteX40" fmla="*/ 2826327 w 3078678"/>
                <a:gd name="connsiteY40" fmla="*/ 902525 h 1421329"/>
                <a:gd name="connsiteX41" fmla="*/ 2838203 w 3078678"/>
                <a:gd name="connsiteY41" fmla="*/ 1021278 h 1421329"/>
                <a:gd name="connsiteX42" fmla="*/ 2933205 w 3078678"/>
                <a:gd name="connsiteY42" fmla="*/ 1033153 h 1421329"/>
                <a:gd name="connsiteX43" fmla="*/ 3016333 w 3078678"/>
                <a:gd name="connsiteY43" fmla="*/ 831273 h 1421329"/>
                <a:gd name="connsiteX44" fmla="*/ 2861953 w 3078678"/>
                <a:gd name="connsiteY44" fmla="*/ 819398 h 1421329"/>
                <a:gd name="connsiteX45" fmla="*/ 2766951 w 3078678"/>
                <a:gd name="connsiteY45" fmla="*/ 748146 h 1421329"/>
                <a:gd name="connsiteX46" fmla="*/ 2719449 w 3078678"/>
                <a:gd name="connsiteY46" fmla="*/ 700644 h 1421329"/>
                <a:gd name="connsiteX47" fmla="*/ 2802577 w 3078678"/>
                <a:gd name="connsiteY47" fmla="*/ 308759 h 1421329"/>
                <a:gd name="connsiteX48" fmla="*/ 2980707 w 3078678"/>
                <a:gd name="connsiteY48" fmla="*/ 356260 h 1421329"/>
                <a:gd name="connsiteX49" fmla="*/ 3004457 w 3078678"/>
                <a:gd name="connsiteY49" fmla="*/ 451263 h 1421329"/>
                <a:gd name="connsiteX50" fmla="*/ 3075709 w 3078678"/>
                <a:gd name="connsiteY50" fmla="*/ 380011 h 1421329"/>
                <a:gd name="connsiteX51" fmla="*/ 3051959 w 3078678"/>
                <a:gd name="connsiteY51" fmla="*/ 308759 h 1421329"/>
                <a:gd name="connsiteX52" fmla="*/ 2933205 w 3078678"/>
                <a:gd name="connsiteY52" fmla="*/ 261257 h 1421329"/>
                <a:gd name="connsiteX53" fmla="*/ 2826327 w 3078678"/>
                <a:gd name="connsiteY53" fmla="*/ 166255 h 1421329"/>
                <a:gd name="connsiteX54" fmla="*/ 2897579 w 3078678"/>
                <a:gd name="connsiteY54" fmla="*/ 11876 h 1421329"/>
                <a:gd name="connsiteX55" fmla="*/ 2933205 w 3078678"/>
                <a:gd name="connsiteY55" fmla="*/ 23751 h 1421329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85357 w 3078678"/>
                <a:gd name="connsiteY30" fmla="*/ 1165266 h 1421838"/>
                <a:gd name="connsiteX31" fmla="*/ 2232561 w 3078678"/>
                <a:gd name="connsiteY31" fmla="*/ 1163782 h 1421838"/>
                <a:gd name="connsiteX32" fmla="*/ 2386940 w 3078678"/>
                <a:gd name="connsiteY32" fmla="*/ 1258785 h 1421838"/>
                <a:gd name="connsiteX33" fmla="*/ 2375065 w 3078678"/>
                <a:gd name="connsiteY33" fmla="*/ 1389413 h 1421838"/>
                <a:gd name="connsiteX34" fmla="*/ 2470068 w 3078678"/>
                <a:gd name="connsiteY34" fmla="*/ 1413164 h 1421838"/>
                <a:gd name="connsiteX35" fmla="*/ 2517569 w 3078678"/>
                <a:gd name="connsiteY35" fmla="*/ 1294411 h 1421838"/>
                <a:gd name="connsiteX36" fmla="*/ 2422566 w 3078678"/>
                <a:gd name="connsiteY36" fmla="*/ 1235034 h 1421838"/>
                <a:gd name="connsiteX37" fmla="*/ 2375065 w 3078678"/>
                <a:gd name="connsiteY37" fmla="*/ 1092530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85357 w 3078678"/>
                <a:gd name="connsiteY30" fmla="*/ 1165266 h 1421838"/>
                <a:gd name="connsiteX31" fmla="*/ 2178132 w 3078678"/>
                <a:gd name="connsiteY31" fmla="*/ 1008661 h 1421838"/>
                <a:gd name="connsiteX32" fmla="*/ 2386940 w 3078678"/>
                <a:gd name="connsiteY32" fmla="*/ 1258785 h 1421838"/>
                <a:gd name="connsiteX33" fmla="*/ 2375065 w 3078678"/>
                <a:gd name="connsiteY33" fmla="*/ 1389413 h 1421838"/>
                <a:gd name="connsiteX34" fmla="*/ 2470068 w 3078678"/>
                <a:gd name="connsiteY34" fmla="*/ 1413164 h 1421838"/>
                <a:gd name="connsiteX35" fmla="*/ 2517569 w 3078678"/>
                <a:gd name="connsiteY35" fmla="*/ 1294411 h 1421838"/>
                <a:gd name="connsiteX36" fmla="*/ 2422566 w 3078678"/>
                <a:gd name="connsiteY36" fmla="*/ 1235034 h 1421838"/>
                <a:gd name="connsiteX37" fmla="*/ 2375065 w 3078678"/>
                <a:gd name="connsiteY37" fmla="*/ 1092530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85357 w 3078678"/>
                <a:gd name="connsiteY30" fmla="*/ 1165266 h 1421838"/>
                <a:gd name="connsiteX31" fmla="*/ 2178132 w 3078678"/>
                <a:gd name="connsiteY31" fmla="*/ 1008661 h 1421838"/>
                <a:gd name="connsiteX32" fmla="*/ 2386940 w 3078678"/>
                <a:gd name="connsiteY32" fmla="*/ 1258785 h 1421838"/>
                <a:gd name="connsiteX33" fmla="*/ 2375065 w 3078678"/>
                <a:gd name="connsiteY33" fmla="*/ 1389413 h 1421838"/>
                <a:gd name="connsiteX34" fmla="*/ 2470068 w 3078678"/>
                <a:gd name="connsiteY34" fmla="*/ 1413164 h 1421838"/>
                <a:gd name="connsiteX35" fmla="*/ 2517569 w 3078678"/>
                <a:gd name="connsiteY35" fmla="*/ 1294411 h 1421838"/>
                <a:gd name="connsiteX36" fmla="*/ 2422566 w 3078678"/>
                <a:gd name="connsiteY36" fmla="*/ 1235034 h 1421838"/>
                <a:gd name="connsiteX37" fmla="*/ 2347851 w 3078678"/>
                <a:gd name="connsiteY37" fmla="*/ 980951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4570"/>
                <a:gd name="connsiteX1" fmla="*/ 190005 w 3078678"/>
                <a:gd name="connsiteY1" fmla="*/ 71252 h 1424570"/>
                <a:gd name="connsiteX2" fmla="*/ 320634 w 3078678"/>
                <a:gd name="connsiteY2" fmla="*/ 249382 h 1424570"/>
                <a:gd name="connsiteX3" fmla="*/ 59377 w 3078678"/>
                <a:gd name="connsiteY3" fmla="*/ 368135 h 1424570"/>
                <a:gd name="connsiteX4" fmla="*/ 118753 w 3078678"/>
                <a:gd name="connsiteY4" fmla="*/ 451263 h 1424570"/>
                <a:gd name="connsiteX5" fmla="*/ 332509 w 3078678"/>
                <a:gd name="connsiteY5" fmla="*/ 332509 h 1424570"/>
                <a:gd name="connsiteX6" fmla="*/ 439387 w 3078678"/>
                <a:gd name="connsiteY6" fmla="*/ 463138 h 1424570"/>
                <a:gd name="connsiteX7" fmla="*/ 550718 w 3078678"/>
                <a:gd name="connsiteY7" fmla="*/ 556903 h 1424570"/>
                <a:gd name="connsiteX8" fmla="*/ 480951 w 3078678"/>
                <a:gd name="connsiteY8" fmla="*/ 668234 h 1424570"/>
                <a:gd name="connsiteX9" fmla="*/ 334488 w 3078678"/>
                <a:gd name="connsiteY9" fmla="*/ 854529 h 1424570"/>
                <a:gd name="connsiteX10" fmla="*/ 442109 w 3078678"/>
                <a:gd name="connsiteY10" fmla="*/ 914895 h 1424570"/>
                <a:gd name="connsiteX11" fmla="*/ 650175 w 3078678"/>
                <a:gd name="connsiteY11" fmla="*/ 671203 h 1424570"/>
                <a:gd name="connsiteX12" fmla="*/ 775113 w 3078678"/>
                <a:gd name="connsiteY12" fmla="*/ 747898 h 1424570"/>
                <a:gd name="connsiteX13" fmla="*/ 682336 w 3078678"/>
                <a:gd name="connsiteY13" fmla="*/ 885948 h 1424570"/>
                <a:gd name="connsiteX14" fmla="*/ 741466 w 3078678"/>
                <a:gd name="connsiteY14" fmla="*/ 921574 h 1424570"/>
                <a:gd name="connsiteX15" fmla="*/ 836221 w 3078678"/>
                <a:gd name="connsiteY15" fmla="*/ 804554 h 1424570"/>
                <a:gd name="connsiteX16" fmla="*/ 1085850 w 3078678"/>
                <a:gd name="connsiteY16" fmla="*/ 925039 h 1424570"/>
                <a:gd name="connsiteX17" fmla="*/ 1034638 w 3078678"/>
                <a:gd name="connsiteY17" fmla="*/ 1057400 h 1424570"/>
                <a:gd name="connsiteX18" fmla="*/ 972787 w 3078678"/>
                <a:gd name="connsiteY18" fmla="*/ 1154380 h 1424570"/>
                <a:gd name="connsiteX19" fmla="*/ 925781 w 3078678"/>
                <a:gd name="connsiteY19" fmla="*/ 1255074 h 1424570"/>
                <a:gd name="connsiteX20" fmla="*/ 1044781 w 3078678"/>
                <a:gd name="connsiteY20" fmla="*/ 1282288 h 1424570"/>
                <a:gd name="connsiteX21" fmla="*/ 1076449 w 3078678"/>
                <a:gd name="connsiteY21" fmla="*/ 1185554 h 1424570"/>
                <a:gd name="connsiteX22" fmla="*/ 1164771 w 3078678"/>
                <a:gd name="connsiteY22" fmla="*/ 1013361 h 1424570"/>
                <a:gd name="connsiteX23" fmla="*/ 1293421 w 3078678"/>
                <a:gd name="connsiteY23" fmla="*/ 1063583 h 1424570"/>
                <a:gd name="connsiteX24" fmla="*/ 1579418 w 3078678"/>
                <a:gd name="connsiteY24" fmla="*/ 1152650 h 1424570"/>
                <a:gd name="connsiteX25" fmla="*/ 1940379 w 3078678"/>
                <a:gd name="connsiteY25" fmla="*/ 1110590 h 1424570"/>
                <a:gd name="connsiteX26" fmla="*/ 1986890 w 3078678"/>
                <a:gd name="connsiteY26" fmla="*/ 1244188 h 1424570"/>
                <a:gd name="connsiteX27" fmla="*/ 1979963 w 3078678"/>
                <a:gd name="connsiteY27" fmla="*/ 1402031 h 1424570"/>
                <a:gd name="connsiteX28" fmla="*/ 2059627 w 3078678"/>
                <a:gd name="connsiteY28" fmla="*/ 1402773 h 1424570"/>
                <a:gd name="connsiteX29" fmla="*/ 2047256 w 3078678"/>
                <a:gd name="connsiteY29" fmla="*/ 1249629 h 1424570"/>
                <a:gd name="connsiteX30" fmla="*/ 2085357 w 3078678"/>
                <a:gd name="connsiteY30" fmla="*/ 1165266 h 1424570"/>
                <a:gd name="connsiteX31" fmla="*/ 2178132 w 3078678"/>
                <a:gd name="connsiteY31" fmla="*/ 1008661 h 1424570"/>
                <a:gd name="connsiteX32" fmla="*/ 2283526 w 3078678"/>
                <a:gd name="connsiteY32" fmla="*/ 1144485 h 1424570"/>
                <a:gd name="connsiteX33" fmla="*/ 2375065 w 3078678"/>
                <a:gd name="connsiteY33" fmla="*/ 1389413 h 1424570"/>
                <a:gd name="connsiteX34" fmla="*/ 2470068 w 3078678"/>
                <a:gd name="connsiteY34" fmla="*/ 1413164 h 1424570"/>
                <a:gd name="connsiteX35" fmla="*/ 2517569 w 3078678"/>
                <a:gd name="connsiteY35" fmla="*/ 1294411 h 1424570"/>
                <a:gd name="connsiteX36" fmla="*/ 2422566 w 3078678"/>
                <a:gd name="connsiteY36" fmla="*/ 1235034 h 1424570"/>
                <a:gd name="connsiteX37" fmla="*/ 2347851 w 3078678"/>
                <a:gd name="connsiteY37" fmla="*/ 980951 h 1424570"/>
                <a:gd name="connsiteX38" fmla="*/ 2565070 w 3078678"/>
                <a:gd name="connsiteY38" fmla="*/ 843148 h 1424570"/>
                <a:gd name="connsiteX39" fmla="*/ 2671948 w 3078678"/>
                <a:gd name="connsiteY39" fmla="*/ 831273 h 1424570"/>
                <a:gd name="connsiteX40" fmla="*/ 2826327 w 3078678"/>
                <a:gd name="connsiteY40" fmla="*/ 902525 h 1424570"/>
                <a:gd name="connsiteX41" fmla="*/ 2838203 w 3078678"/>
                <a:gd name="connsiteY41" fmla="*/ 1021278 h 1424570"/>
                <a:gd name="connsiteX42" fmla="*/ 2933205 w 3078678"/>
                <a:gd name="connsiteY42" fmla="*/ 1033153 h 1424570"/>
                <a:gd name="connsiteX43" fmla="*/ 3016333 w 3078678"/>
                <a:gd name="connsiteY43" fmla="*/ 831273 h 1424570"/>
                <a:gd name="connsiteX44" fmla="*/ 2861953 w 3078678"/>
                <a:gd name="connsiteY44" fmla="*/ 819398 h 1424570"/>
                <a:gd name="connsiteX45" fmla="*/ 2766951 w 3078678"/>
                <a:gd name="connsiteY45" fmla="*/ 748146 h 1424570"/>
                <a:gd name="connsiteX46" fmla="*/ 2719449 w 3078678"/>
                <a:gd name="connsiteY46" fmla="*/ 700644 h 1424570"/>
                <a:gd name="connsiteX47" fmla="*/ 2802577 w 3078678"/>
                <a:gd name="connsiteY47" fmla="*/ 308759 h 1424570"/>
                <a:gd name="connsiteX48" fmla="*/ 2980707 w 3078678"/>
                <a:gd name="connsiteY48" fmla="*/ 356260 h 1424570"/>
                <a:gd name="connsiteX49" fmla="*/ 3004457 w 3078678"/>
                <a:gd name="connsiteY49" fmla="*/ 451263 h 1424570"/>
                <a:gd name="connsiteX50" fmla="*/ 3075709 w 3078678"/>
                <a:gd name="connsiteY50" fmla="*/ 380011 h 1424570"/>
                <a:gd name="connsiteX51" fmla="*/ 3051959 w 3078678"/>
                <a:gd name="connsiteY51" fmla="*/ 308759 h 1424570"/>
                <a:gd name="connsiteX52" fmla="*/ 2933205 w 3078678"/>
                <a:gd name="connsiteY52" fmla="*/ 261257 h 1424570"/>
                <a:gd name="connsiteX53" fmla="*/ 2826327 w 3078678"/>
                <a:gd name="connsiteY53" fmla="*/ 166255 h 1424570"/>
                <a:gd name="connsiteX54" fmla="*/ 2897579 w 3078678"/>
                <a:gd name="connsiteY54" fmla="*/ 11876 h 1424570"/>
                <a:gd name="connsiteX55" fmla="*/ 2933205 w 3078678"/>
                <a:gd name="connsiteY55" fmla="*/ 23751 h 1424570"/>
                <a:gd name="connsiteX0" fmla="*/ 0 w 3078678"/>
                <a:gd name="connsiteY0" fmla="*/ 0 h 1424570"/>
                <a:gd name="connsiteX1" fmla="*/ 190005 w 3078678"/>
                <a:gd name="connsiteY1" fmla="*/ 71252 h 1424570"/>
                <a:gd name="connsiteX2" fmla="*/ 320634 w 3078678"/>
                <a:gd name="connsiteY2" fmla="*/ 249382 h 1424570"/>
                <a:gd name="connsiteX3" fmla="*/ 59377 w 3078678"/>
                <a:gd name="connsiteY3" fmla="*/ 368135 h 1424570"/>
                <a:gd name="connsiteX4" fmla="*/ 118753 w 3078678"/>
                <a:gd name="connsiteY4" fmla="*/ 451263 h 1424570"/>
                <a:gd name="connsiteX5" fmla="*/ 332509 w 3078678"/>
                <a:gd name="connsiteY5" fmla="*/ 332509 h 1424570"/>
                <a:gd name="connsiteX6" fmla="*/ 439387 w 3078678"/>
                <a:gd name="connsiteY6" fmla="*/ 463138 h 1424570"/>
                <a:gd name="connsiteX7" fmla="*/ 550718 w 3078678"/>
                <a:gd name="connsiteY7" fmla="*/ 556903 h 1424570"/>
                <a:gd name="connsiteX8" fmla="*/ 480951 w 3078678"/>
                <a:gd name="connsiteY8" fmla="*/ 668234 h 1424570"/>
                <a:gd name="connsiteX9" fmla="*/ 334488 w 3078678"/>
                <a:gd name="connsiteY9" fmla="*/ 854529 h 1424570"/>
                <a:gd name="connsiteX10" fmla="*/ 442109 w 3078678"/>
                <a:gd name="connsiteY10" fmla="*/ 914895 h 1424570"/>
                <a:gd name="connsiteX11" fmla="*/ 650175 w 3078678"/>
                <a:gd name="connsiteY11" fmla="*/ 671203 h 1424570"/>
                <a:gd name="connsiteX12" fmla="*/ 775113 w 3078678"/>
                <a:gd name="connsiteY12" fmla="*/ 747898 h 1424570"/>
                <a:gd name="connsiteX13" fmla="*/ 682336 w 3078678"/>
                <a:gd name="connsiteY13" fmla="*/ 885948 h 1424570"/>
                <a:gd name="connsiteX14" fmla="*/ 741466 w 3078678"/>
                <a:gd name="connsiteY14" fmla="*/ 921574 h 1424570"/>
                <a:gd name="connsiteX15" fmla="*/ 836221 w 3078678"/>
                <a:gd name="connsiteY15" fmla="*/ 804554 h 1424570"/>
                <a:gd name="connsiteX16" fmla="*/ 1085850 w 3078678"/>
                <a:gd name="connsiteY16" fmla="*/ 925039 h 1424570"/>
                <a:gd name="connsiteX17" fmla="*/ 1034638 w 3078678"/>
                <a:gd name="connsiteY17" fmla="*/ 1057400 h 1424570"/>
                <a:gd name="connsiteX18" fmla="*/ 972787 w 3078678"/>
                <a:gd name="connsiteY18" fmla="*/ 1154380 h 1424570"/>
                <a:gd name="connsiteX19" fmla="*/ 925781 w 3078678"/>
                <a:gd name="connsiteY19" fmla="*/ 1255074 h 1424570"/>
                <a:gd name="connsiteX20" fmla="*/ 1044781 w 3078678"/>
                <a:gd name="connsiteY20" fmla="*/ 1282288 h 1424570"/>
                <a:gd name="connsiteX21" fmla="*/ 1076449 w 3078678"/>
                <a:gd name="connsiteY21" fmla="*/ 1185554 h 1424570"/>
                <a:gd name="connsiteX22" fmla="*/ 1164771 w 3078678"/>
                <a:gd name="connsiteY22" fmla="*/ 1013361 h 1424570"/>
                <a:gd name="connsiteX23" fmla="*/ 1293421 w 3078678"/>
                <a:gd name="connsiteY23" fmla="*/ 1063583 h 1424570"/>
                <a:gd name="connsiteX24" fmla="*/ 1579418 w 3078678"/>
                <a:gd name="connsiteY24" fmla="*/ 1152650 h 1424570"/>
                <a:gd name="connsiteX25" fmla="*/ 1940379 w 3078678"/>
                <a:gd name="connsiteY25" fmla="*/ 1110590 h 1424570"/>
                <a:gd name="connsiteX26" fmla="*/ 1986890 w 3078678"/>
                <a:gd name="connsiteY26" fmla="*/ 1244188 h 1424570"/>
                <a:gd name="connsiteX27" fmla="*/ 1979963 w 3078678"/>
                <a:gd name="connsiteY27" fmla="*/ 1402031 h 1424570"/>
                <a:gd name="connsiteX28" fmla="*/ 2059627 w 3078678"/>
                <a:gd name="connsiteY28" fmla="*/ 1402773 h 1424570"/>
                <a:gd name="connsiteX29" fmla="*/ 2047256 w 3078678"/>
                <a:gd name="connsiteY29" fmla="*/ 1249629 h 1424570"/>
                <a:gd name="connsiteX30" fmla="*/ 2085357 w 3078678"/>
                <a:gd name="connsiteY30" fmla="*/ 1165266 h 1424570"/>
                <a:gd name="connsiteX31" fmla="*/ 2178132 w 3078678"/>
                <a:gd name="connsiteY31" fmla="*/ 1008661 h 1424570"/>
                <a:gd name="connsiteX32" fmla="*/ 2283526 w 3078678"/>
                <a:gd name="connsiteY32" fmla="*/ 1144485 h 1424570"/>
                <a:gd name="connsiteX33" fmla="*/ 2375065 w 3078678"/>
                <a:gd name="connsiteY33" fmla="*/ 1389413 h 1424570"/>
                <a:gd name="connsiteX34" fmla="*/ 2470068 w 3078678"/>
                <a:gd name="connsiteY34" fmla="*/ 1413164 h 1424570"/>
                <a:gd name="connsiteX35" fmla="*/ 2517569 w 3078678"/>
                <a:gd name="connsiteY35" fmla="*/ 1294411 h 1424570"/>
                <a:gd name="connsiteX36" fmla="*/ 2354530 w 3078678"/>
                <a:gd name="connsiteY36" fmla="*/ 1118012 h 1424570"/>
                <a:gd name="connsiteX37" fmla="*/ 2347851 w 3078678"/>
                <a:gd name="connsiteY37" fmla="*/ 980951 h 1424570"/>
                <a:gd name="connsiteX38" fmla="*/ 2565070 w 3078678"/>
                <a:gd name="connsiteY38" fmla="*/ 843148 h 1424570"/>
                <a:gd name="connsiteX39" fmla="*/ 2671948 w 3078678"/>
                <a:gd name="connsiteY39" fmla="*/ 831273 h 1424570"/>
                <a:gd name="connsiteX40" fmla="*/ 2826327 w 3078678"/>
                <a:gd name="connsiteY40" fmla="*/ 902525 h 1424570"/>
                <a:gd name="connsiteX41" fmla="*/ 2838203 w 3078678"/>
                <a:gd name="connsiteY41" fmla="*/ 1021278 h 1424570"/>
                <a:gd name="connsiteX42" fmla="*/ 2933205 w 3078678"/>
                <a:gd name="connsiteY42" fmla="*/ 1033153 h 1424570"/>
                <a:gd name="connsiteX43" fmla="*/ 3016333 w 3078678"/>
                <a:gd name="connsiteY43" fmla="*/ 831273 h 1424570"/>
                <a:gd name="connsiteX44" fmla="*/ 2861953 w 3078678"/>
                <a:gd name="connsiteY44" fmla="*/ 819398 h 1424570"/>
                <a:gd name="connsiteX45" fmla="*/ 2766951 w 3078678"/>
                <a:gd name="connsiteY45" fmla="*/ 748146 h 1424570"/>
                <a:gd name="connsiteX46" fmla="*/ 2719449 w 3078678"/>
                <a:gd name="connsiteY46" fmla="*/ 700644 h 1424570"/>
                <a:gd name="connsiteX47" fmla="*/ 2802577 w 3078678"/>
                <a:gd name="connsiteY47" fmla="*/ 308759 h 1424570"/>
                <a:gd name="connsiteX48" fmla="*/ 2980707 w 3078678"/>
                <a:gd name="connsiteY48" fmla="*/ 356260 h 1424570"/>
                <a:gd name="connsiteX49" fmla="*/ 3004457 w 3078678"/>
                <a:gd name="connsiteY49" fmla="*/ 451263 h 1424570"/>
                <a:gd name="connsiteX50" fmla="*/ 3075709 w 3078678"/>
                <a:gd name="connsiteY50" fmla="*/ 380011 h 1424570"/>
                <a:gd name="connsiteX51" fmla="*/ 3051959 w 3078678"/>
                <a:gd name="connsiteY51" fmla="*/ 308759 h 1424570"/>
                <a:gd name="connsiteX52" fmla="*/ 2933205 w 3078678"/>
                <a:gd name="connsiteY52" fmla="*/ 261257 h 1424570"/>
                <a:gd name="connsiteX53" fmla="*/ 2826327 w 3078678"/>
                <a:gd name="connsiteY53" fmla="*/ 166255 h 1424570"/>
                <a:gd name="connsiteX54" fmla="*/ 2897579 w 3078678"/>
                <a:gd name="connsiteY54" fmla="*/ 11876 h 1424570"/>
                <a:gd name="connsiteX55" fmla="*/ 2933205 w 3078678"/>
                <a:gd name="connsiteY55" fmla="*/ 23751 h 1424570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85357 w 3078678"/>
                <a:gd name="connsiteY30" fmla="*/ 1165266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70068 w 3078678"/>
                <a:gd name="connsiteY34" fmla="*/ 1413164 h 1421838"/>
                <a:gd name="connsiteX35" fmla="*/ 2517569 w 3078678"/>
                <a:gd name="connsiteY35" fmla="*/ 1294411 h 1421838"/>
                <a:gd name="connsiteX36" fmla="*/ 2354530 w 3078678"/>
                <a:gd name="connsiteY36" fmla="*/ 1118012 h 1421838"/>
                <a:gd name="connsiteX37" fmla="*/ 2347851 w 3078678"/>
                <a:gd name="connsiteY37" fmla="*/ 980951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85357 w 3078678"/>
                <a:gd name="connsiteY30" fmla="*/ 1165266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70068 w 3078678"/>
                <a:gd name="connsiteY34" fmla="*/ 1413164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47851 w 3078678"/>
                <a:gd name="connsiteY37" fmla="*/ 980951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85357 w 3078678"/>
                <a:gd name="connsiteY30" fmla="*/ 1165266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47851 w 3078678"/>
                <a:gd name="connsiteY37" fmla="*/ 980951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47851 w 3078678"/>
                <a:gd name="connsiteY37" fmla="*/ 980951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565070 w 3078678"/>
                <a:gd name="connsiteY38" fmla="*/ 843148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671948 w 3078678"/>
                <a:gd name="connsiteY39" fmla="*/ 831273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719449 w 3078678"/>
                <a:gd name="connsiteY46" fmla="*/ 700644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766951 w 3078678"/>
                <a:gd name="connsiteY45" fmla="*/ 748146 h 1421838"/>
                <a:gd name="connsiteX46" fmla="*/ 2607871 w 3078678"/>
                <a:gd name="connsiteY46" fmla="*/ 651658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61953 w 3078678"/>
                <a:gd name="connsiteY44" fmla="*/ 819398 h 1421838"/>
                <a:gd name="connsiteX45" fmla="*/ 2698915 w 3078678"/>
                <a:gd name="connsiteY45" fmla="*/ 731817 h 1421838"/>
                <a:gd name="connsiteX46" fmla="*/ 2607871 w 3078678"/>
                <a:gd name="connsiteY46" fmla="*/ 651658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826327 w 3078678"/>
                <a:gd name="connsiteY40" fmla="*/ 902525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12968 w 3078678"/>
                <a:gd name="connsiteY44" fmla="*/ 792184 h 1421838"/>
                <a:gd name="connsiteX45" fmla="*/ 2698915 w 3078678"/>
                <a:gd name="connsiteY45" fmla="*/ 731817 h 1421838"/>
                <a:gd name="connsiteX46" fmla="*/ 2607871 w 3078678"/>
                <a:gd name="connsiteY46" fmla="*/ 651658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38203 w 3078678"/>
                <a:gd name="connsiteY41" fmla="*/ 1021278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12968 w 3078678"/>
                <a:gd name="connsiteY44" fmla="*/ 792184 h 1421838"/>
                <a:gd name="connsiteX45" fmla="*/ 2698915 w 3078678"/>
                <a:gd name="connsiteY45" fmla="*/ 731817 h 1421838"/>
                <a:gd name="connsiteX46" fmla="*/ 2607871 w 3078678"/>
                <a:gd name="connsiteY46" fmla="*/ 651658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933205 w 3078678"/>
                <a:gd name="connsiteY42" fmla="*/ 1033153 h 1421838"/>
                <a:gd name="connsiteX43" fmla="*/ 3016333 w 3078678"/>
                <a:gd name="connsiteY43" fmla="*/ 831273 h 1421838"/>
                <a:gd name="connsiteX44" fmla="*/ 2812968 w 3078678"/>
                <a:gd name="connsiteY44" fmla="*/ 792184 h 1421838"/>
                <a:gd name="connsiteX45" fmla="*/ 2698915 w 3078678"/>
                <a:gd name="connsiteY45" fmla="*/ 731817 h 1421838"/>
                <a:gd name="connsiteX46" fmla="*/ 2607871 w 3078678"/>
                <a:gd name="connsiteY46" fmla="*/ 651658 h 1421838"/>
                <a:gd name="connsiteX47" fmla="*/ 2802577 w 3078678"/>
                <a:gd name="connsiteY47" fmla="*/ 308759 h 1421838"/>
                <a:gd name="connsiteX48" fmla="*/ 2980707 w 3078678"/>
                <a:gd name="connsiteY48" fmla="*/ 356260 h 1421838"/>
                <a:gd name="connsiteX49" fmla="*/ 3004457 w 3078678"/>
                <a:gd name="connsiteY49" fmla="*/ 451263 h 1421838"/>
                <a:gd name="connsiteX50" fmla="*/ 3075709 w 3078678"/>
                <a:gd name="connsiteY50" fmla="*/ 380011 h 1421838"/>
                <a:gd name="connsiteX51" fmla="*/ 3051959 w 3078678"/>
                <a:gd name="connsiteY51" fmla="*/ 308759 h 1421838"/>
                <a:gd name="connsiteX52" fmla="*/ 2933205 w 3078678"/>
                <a:gd name="connsiteY52" fmla="*/ 261257 h 1421838"/>
                <a:gd name="connsiteX53" fmla="*/ 2826327 w 3078678"/>
                <a:gd name="connsiteY53" fmla="*/ 166255 h 1421838"/>
                <a:gd name="connsiteX54" fmla="*/ 2897579 w 3078678"/>
                <a:gd name="connsiteY54" fmla="*/ 11876 h 1421838"/>
                <a:gd name="connsiteX55" fmla="*/ 2933205 w 3078678"/>
                <a:gd name="connsiteY55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933205 w 3078678"/>
                <a:gd name="connsiteY42" fmla="*/ 1033153 h 1421838"/>
                <a:gd name="connsiteX43" fmla="*/ 2885951 w 3078678"/>
                <a:gd name="connsiteY43" fmla="*/ 920338 h 1421838"/>
                <a:gd name="connsiteX44" fmla="*/ 3016333 w 3078678"/>
                <a:gd name="connsiteY44" fmla="*/ 831273 h 1421838"/>
                <a:gd name="connsiteX45" fmla="*/ 2812968 w 3078678"/>
                <a:gd name="connsiteY45" fmla="*/ 792184 h 1421838"/>
                <a:gd name="connsiteX46" fmla="*/ 2698915 w 3078678"/>
                <a:gd name="connsiteY46" fmla="*/ 731817 h 1421838"/>
                <a:gd name="connsiteX47" fmla="*/ 2607871 w 3078678"/>
                <a:gd name="connsiteY47" fmla="*/ 651658 h 1421838"/>
                <a:gd name="connsiteX48" fmla="*/ 2802577 w 3078678"/>
                <a:gd name="connsiteY48" fmla="*/ 308759 h 1421838"/>
                <a:gd name="connsiteX49" fmla="*/ 2980707 w 3078678"/>
                <a:gd name="connsiteY49" fmla="*/ 356260 h 1421838"/>
                <a:gd name="connsiteX50" fmla="*/ 3004457 w 3078678"/>
                <a:gd name="connsiteY50" fmla="*/ 451263 h 1421838"/>
                <a:gd name="connsiteX51" fmla="*/ 3075709 w 3078678"/>
                <a:gd name="connsiteY51" fmla="*/ 380011 h 1421838"/>
                <a:gd name="connsiteX52" fmla="*/ 3051959 w 3078678"/>
                <a:gd name="connsiteY52" fmla="*/ 308759 h 1421838"/>
                <a:gd name="connsiteX53" fmla="*/ 2933205 w 3078678"/>
                <a:gd name="connsiteY53" fmla="*/ 261257 h 1421838"/>
                <a:gd name="connsiteX54" fmla="*/ 2826327 w 3078678"/>
                <a:gd name="connsiteY54" fmla="*/ 166255 h 1421838"/>
                <a:gd name="connsiteX55" fmla="*/ 2897579 w 3078678"/>
                <a:gd name="connsiteY55" fmla="*/ 11876 h 1421838"/>
                <a:gd name="connsiteX56" fmla="*/ 2933205 w 3078678"/>
                <a:gd name="connsiteY56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933205 w 3078678"/>
                <a:gd name="connsiteY42" fmla="*/ 1033153 h 1421838"/>
                <a:gd name="connsiteX43" fmla="*/ 2885951 w 3078678"/>
                <a:gd name="connsiteY43" fmla="*/ 920338 h 1421838"/>
                <a:gd name="connsiteX44" fmla="*/ 2921083 w 3078678"/>
                <a:gd name="connsiteY44" fmla="*/ 820387 h 1421838"/>
                <a:gd name="connsiteX45" fmla="*/ 2812968 w 3078678"/>
                <a:gd name="connsiteY45" fmla="*/ 792184 h 1421838"/>
                <a:gd name="connsiteX46" fmla="*/ 2698915 w 3078678"/>
                <a:gd name="connsiteY46" fmla="*/ 731817 h 1421838"/>
                <a:gd name="connsiteX47" fmla="*/ 2607871 w 3078678"/>
                <a:gd name="connsiteY47" fmla="*/ 651658 h 1421838"/>
                <a:gd name="connsiteX48" fmla="*/ 2802577 w 3078678"/>
                <a:gd name="connsiteY48" fmla="*/ 308759 h 1421838"/>
                <a:gd name="connsiteX49" fmla="*/ 2980707 w 3078678"/>
                <a:gd name="connsiteY49" fmla="*/ 356260 h 1421838"/>
                <a:gd name="connsiteX50" fmla="*/ 3004457 w 3078678"/>
                <a:gd name="connsiteY50" fmla="*/ 451263 h 1421838"/>
                <a:gd name="connsiteX51" fmla="*/ 3075709 w 3078678"/>
                <a:gd name="connsiteY51" fmla="*/ 380011 h 1421838"/>
                <a:gd name="connsiteX52" fmla="*/ 3051959 w 3078678"/>
                <a:gd name="connsiteY52" fmla="*/ 308759 h 1421838"/>
                <a:gd name="connsiteX53" fmla="*/ 2933205 w 3078678"/>
                <a:gd name="connsiteY53" fmla="*/ 261257 h 1421838"/>
                <a:gd name="connsiteX54" fmla="*/ 2826327 w 3078678"/>
                <a:gd name="connsiteY54" fmla="*/ 166255 h 1421838"/>
                <a:gd name="connsiteX55" fmla="*/ 2897579 w 3078678"/>
                <a:gd name="connsiteY55" fmla="*/ 11876 h 1421838"/>
                <a:gd name="connsiteX56" fmla="*/ 2933205 w 3078678"/>
                <a:gd name="connsiteY56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1085850 w 3078678"/>
                <a:gd name="connsiteY16" fmla="*/ 925039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837955 w 3078678"/>
                <a:gd name="connsiteY42" fmla="*/ 959674 h 1421838"/>
                <a:gd name="connsiteX43" fmla="*/ 2885951 w 3078678"/>
                <a:gd name="connsiteY43" fmla="*/ 920338 h 1421838"/>
                <a:gd name="connsiteX44" fmla="*/ 2921083 w 3078678"/>
                <a:gd name="connsiteY44" fmla="*/ 820387 h 1421838"/>
                <a:gd name="connsiteX45" fmla="*/ 2812968 w 3078678"/>
                <a:gd name="connsiteY45" fmla="*/ 792184 h 1421838"/>
                <a:gd name="connsiteX46" fmla="*/ 2698915 w 3078678"/>
                <a:gd name="connsiteY46" fmla="*/ 731817 h 1421838"/>
                <a:gd name="connsiteX47" fmla="*/ 2607871 w 3078678"/>
                <a:gd name="connsiteY47" fmla="*/ 651658 h 1421838"/>
                <a:gd name="connsiteX48" fmla="*/ 2802577 w 3078678"/>
                <a:gd name="connsiteY48" fmla="*/ 308759 h 1421838"/>
                <a:gd name="connsiteX49" fmla="*/ 2980707 w 3078678"/>
                <a:gd name="connsiteY49" fmla="*/ 356260 h 1421838"/>
                <a:gd name="connsiteX50" fmla="*/ 3004457 w 3078678"/>
                <a:gd name="connsiteY50" fmla="*/ 451263 h 1421838"/>
                <a:gd name="connsiteX51" fmla="*/ 3075709 w 3078678"/>
                <a:gd name="connsiteY51" fmla="*/ 380011 h 1421838"/>
                <a:gd name="connsiteX52" fmla="*/ 3051959 w 3078678"/>
                <a:gd name="connsiteY52" fmla="*/ 308759 h 1421838"/>
                <a:gd name="connsiteX53" fmla="*/ 2933205 w 3078678"/>
                <a:gd name="connsiteY53" fmla="*/ 261257 h 1421838"/>
                <a:gd name="connsiteX54" fmla="*/ 2826327 w 3078678"/>
                <a:gd name="connsiteY54" fmla="*/ 166255 h 1421838"/>
                <a:gd name="connsiteX55" fmla="*/ 2897579 w 3078678"/>
                <a:gd name="connsiteY55" fmla="*/ 11876 h 1421838"/>
                <a:gd name="connsiteX56" fmla="*/ 2933205 w 3078678"/>
                <a:gd name="connsiteY56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64771 w 3078678"/>
                <a:gd name="connsiteY22" fmla="*/ 1013361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837955 w 3078678"/>
                <a:gd name="connsiteY42" fmla="*/ 959674 h 1421838"/>
                <a:gd name="connsiteX43" fmla="*/ 2885951 w 3078678"/>
                <a:gd name="connsiteY43" fmla="*/ 920338 h 1421838"/>
                <a:gd name="connsiteX44" fmla="*/ 2921083 w 3078678"/>
                <a:gd name="connsiteY44" fmla="*/ 820387 h 1421838"/>
                <a:gd name="connsiteX45" fmla="*/ 2812968 w 3078678"/>
                <a:gd name="connsiteY45" fmla="*/ 792184 h 1421838"/>
                <a:gd name="connsiteX46" fmla="*/ 2698915 w 3078678"/>
                <a:gd name="connsiteY46" fmla="*/ 731817 h 1421838"/>
                <a:gd name="connsiteX47" fmla="*/ 2607871 w 3078678"/>
                <a:gd name="connsiteY47" fmla="*/ 651658 h 1421838"/>
                <a:gd name="connsiteX48" fmla="*/ 2802577 w 3078678"/>
                <a:gd name="connsiteY48" fmla="*/ 308759 h 1421838"/>
                <a:gd name="connsiteX49" fmla="*/ 2980707 w 3078678"/>
                <a:gd name="connsiteY49" fmla="*/ 356260 h 1421838"/>
                <a:gd name="connsiteX50" fmla="*/ 3004457 w 3078678"/>
                <a:gd name="connsiteY50" fmla="*/ 451263 h 1421838"/>
                <a:gd name="connsiteX51" fmla="*/ 3075709 w 3078678"/>
                <a:gd name="connsiteY51" fmla="*/ 380011 h 1421838"/>
                <a:gd name="connsiteX52" fmla="*/ 3051959 w 3078678"/>
                <a:gd name="connsiteY52" fmla="*/ 308759 h 1421838"/>
                <a:gd name="connsiteX53" fmla="*/ 2933205 w 3078678"/>
                <a:gd name="connsiteY53" fmla="*/ 261257 h 1421838"/>
                <a:gd name="connsiteX54" fmla="*/ 2826327 w 3078678"/>
                <a:gd name="connsiteY54" fmla="*/ 166255 h 1421838"/>
                <a:gd name="connsiteX55" fmla="*/ 2897579 w 3078678"/>
                <a:gd name="connsiteY55" fmla="*/ 11876 h 1421838"/>
                <a:gd name="connsiteX56" fmla="*/ 2933205 w 3078678"/>
                <a:gd name="connsiteY56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93421 w 3078678"/>
                <a:gd name="connsiteY23" fmla="*/ 1063583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837955 w 3078678"/>
                <a:gd name="connsiteY42" fmla="*/ 959674 h 1421838"/>
                <a:gd name="connsiteX43" fmla="*/ 2885951 w 3078678"/>
                <a:gd name="connsiteY43" fmla="*/ 920338 h 1421838"/>
                <a:gd name="connsiteX44" fmla="*/ 2921083 w 3078678"/>
                <a:gd name="connsiteY44" fmla="*/ 820387 h 1421838"/>
                <a:gd name="connsiteX45" fmla="*/ 2812968 w 3078678"/>
                <a:gd name="connsiteY45" fmla="*/ 792184 h 1421838"/>
                <a:gd name="connsiteX46" fmla="*/ 2698915 w 3078678"/>
                <a:gd name="connsiteY46" fmla="*/ 731817 h 1421838"/>
                <a:gd name="connsiteX47" fmla="*/ 2607871 w 3078678"/>
                <a:gd name="connsiteY47" fmla="*/ 651658 h 1421838"/>
                <a:gd name="connsiteX48" fmla="*/ 2802577 w 3078678"/>
                <a:gd name="connsiteY48" fmla="*/ 308759 h 1421838"/>
                <a:gd name="connsiteX49" fmla="*/ 2980707 w 3078678"/>
                <a:gd name="connsiteY49" fmla="*/ 356260 h 1421838"/>
                <a:gd name="connsiteX50" fmla="*/ 3004457 w 3078678"/>
                <a:gd name="connsiteY50" fmla="*/ 451263 h 1421838"/>
                <a:gd name="connsiteX51" fmla="*/ 3075709 w 3078678"/>
                <a:gd name="connsiteY51" fmla="*/ 380011 h 1421838"/>
                <a:gd name="connsiteX52" fmla="*/ 3051959 w 3078678"/>
                <a:gd name="connsiteY52" fmla="*/ 308759 h 1421838"/>
                <a:gd name="connsiteX53" fmla="*/ 2933205 w 3078678"/>
                <a:gd name="connsiteY53" fmla="*/ 261257 h 1421838"/>
                <a:gd name="connsiteX54" fmla="*/ 2826327 w 3078678"/>
                <a:gd name="connsiteY54" fmla="*/ 166255 h 1421838"/>
                <a:gd name="connsiteX55" fmla="*/ 2897579 w 3078678"/>
                <a:gd name="connsiteY55" fmla="*/ 11876 h 1421838"/>
                <a:gd name="connsiteX56" fmla="*/ 2933205 w 3078678"/>
                <a:gd name="connsiteY56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579418 w 3078678"/>
                <a:gd name="connsiteY24" fmla="*/ 1152650 h 1421838"/>
                <a:gd name="connsiteX25" fmla="*/ 1940379 w 3078678"/>
                <a:gd name="connsiteY25" fmla="*/ 1110590 h 1421838"/>
                <a:gd name="connsiteX26" fmla="*/ 1986890 w 3078678"/>
                <a:gd name="connsiteY26" fmla="*/ 1244188 h 1421838"/>
                <a:gd name="connsiteX27" fmla="*/ 1979963 w 3078678"/>
                <a:gd name="connsiteY27" fmla="*/ 1402031 h 1421838"/>
                <a:gd name="connsiteX28" fmla="*/ 2059627 w 3078678"/>
                <a:gd name="connsiteY28" fmla="*/ 1402773 h 1421838"/>
                <a:gd name="connsiteX29" fmla="*/ 2047256 w 3078678"/>
                <a:gd name="connsiteY29" fmla="*/ 1249629 h 1421838"/>
                <a:gd name="connsiteX30" fmla="*/ 2063585 w 3078678"/>
                <a:gd name="connsiteY30" fmla="*/ 1102673 h 1421838"/>
                <a:gd name="connsiteX31" fmla="*/ 2178132 w 3078678"/>
                <a:gd name="connsiteY31" fmla="*/ 1008661 h 1421838"/>
                <a:gd name="connsiteX32" fmla="*/ 2283526 w 3078678"/>
                <a:gd name="connsiteY32" fmla="*/ 1144485 h 1421838"/>
                <a:gd name="connsiteX33" fmla="*/ 2342408 w 3078678"/>
                <a:gd name="connsiteY33" fmla="*/ 1239734 h 1421838"/>
                <a:gd name="connsiteX34" fmla="*/ 2421083 w 3078678"/>
                <a:gd name="connsiteY34" fmla="*/ 1296143 h 1421838"/>
                <a:gd name="connsiteX35" fmla="*/ 2425040 w 3078678"/>
                <a:gd name="connsiteY35" fmla="*/ 1226375 h 1421838"/>
                <a:gd name="connsiteX36" fmla="*/ 2354530 w 3078678"/>
                <a:gd name="connsiteY36" fmla="*/ 1118012 h 1421838"/>
                <a:gd name="connsiteX37" fmla="*/ 2320636 w 3078678"/>
                <a:gd name="connsiteY37" fmla="*/ 953737 h 1421838"/>
                <a:gd name="connsiteX38" fmla="*/ 2497035 w 3078678"/>
                <a:gd name="connsiteY38" fmla="*/ 717963 h 1421838"/>
                <a:gd name="connsiteX39" fmla="*/ 2598469 w 3078678"/>
                <a:gd name="connsiteY39" fmla="*/ 752352 h 1421838"/>
                <a:gd name="connsiteX40" fmla="*/ 2777341 w 3078678"/>
                <a:gd name="connsiteY40" fmla="*/ 856261 h 1421838"/>
                <a:gd name="connsiteX41" fmla="*/ 2805546 w 3078678"/>
                <a:gd name="connsiteY41" fmla="*/ 909700 h 1421838"/>
                <a:gd name="connsiteX42" fmla="*/ 2837955 w 3078678"/>
                <a:gd name="connsiteY42" fmla="*/ 959674 h 1421838"/>
                <a:gd name="connsiteX43" fmla="*/ 2885951 w 3078678"/>
                <a:gd name="connsiteY43" fmla="*/ 920338 h 1421838"/>
                <a:gd name="connsiteX44" fmla="*/ 2921083 w 3078678"/>
                <a:gd name="connsiteY44" fmla="*/ 820387 h 1421838"/>
                <a:gd name="connsiteX45" fmla="*/ 2812968 w 3078678"/>
                <a:gd name="connsiteY45" fmla="*/ 792184 h 1421838"/>
                <a:gd name="connsiteX46" fmla="*/ 2698915 w 3078678"/>
                <a:gd name="connsiteY46" fmla="*/ 731817 h 1421838"/>
                <a:gd name="connsiteX47" fmla="*/ 2607871 w 3078678"/>
                <a:gd name="connsiteY47" fmla="*/ 651658 h 1421838"/>
                <a:gd name="connsiteX48" fmla="*/ 2802577 w 3078678"/>
                <a:gd name="connsiteY48" fmla="*/ 308759 h 1421838"/>
                <a:gd name="connsiteX49" fmla="*/ 2980707 w 3078678"/>
                <a:gd name="connsiteY49" fmla="*/ 356260 h 1421838"/>
                <a:gd name="connsiteX50" fmla="*/ 3004457 w 3078678"/>
                <a:gd name="connsiteY50" fmla="*/ 451263 h 1421838"/>
                <a:gd name="connsiteX51" fmla="*/ 3075709 w 3078678"/>
                <a:gd name="connsiteY51" fmla="*/ 380011 h 1421838"/>
                <a:gd name="connsiteX52" fmla="*/ 3051959 w 3078678"/>
                <a:gd name="connsiteY52" fmla="*/ 308759 h 1421838"/>
                <a:gd name="connsiteX53" fmla="*/ 2933205 w 3078678"/>
                <a:gd name="connsiteY53" fmla="*/ 261257 h 1421838"/>
                <a:gd name="connsiteX54" fmla="*/ 2826327 w 3078678"/>
                <a:gd name="connsiteY54" fmla="*/ 166255 h 1421838"/>
                <a:gd name="connsiteX55" fmla="*/ 2897579 w 3078678"/>
                <a:gd name="connsiteY55" fmla="*/ 11876 h 1421838"/>
                <a:gd name="connsiteX56" fmla="*/ 2933205 w 3078678"/>
                <a:gd name="connsiteY56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85751 w 3078678"/>
                <a:gd name="connsiteY24" fmla="*/ 1328552 h 1421838"/>
                <a:gd name="connsiteX25" fmla="*/ 1579418 w 3078678"/>
                <a:gd name="connsiteY25" fmla="*/ 1152650 h 1421838"/>
                <a:gd name="connsiteX26" fmla="*/ 1940379 w 3078678"/>
                <a:gd name="connsiteY26" fmla="*/ 1110590 h 1421838"/>
                <a:gd name="connsiteX27" fmla="*/ 1986890 w 3078678"/>
                <a:gd name="connsiteY27" fmla="*/ 1244188 h 1421838"/>
                <a:gd name="connsiteX28" fmla="*/ 1979963 w 3078678"/>
                <a:gd name="connsiteY28" fmla="*/ 1402031 h 1421838"/>
                <a:gd name="connsiteX29" fmla="*/ 2059627 w 3078678"/>
                <a:gd name="connsiteY29" fmla="*/ 1402773 h 1421838"/>
                <a:gd name="connsiteX30" fmla="*/ 2047256 w 3078678"/>
                <a:gd name="connsiteY30" fmla="*/ 1249629 h 1421838"/>
                <a:gd name="connsiteX31" fmla="*/ 2063585 w 3078678"/>
                <a:gd name="connsiteY31" fmla="*/ 1102673 h 1421838"/>
                <a:gd name="connsiteX32" fmla="*/ 2178132 w 3078678"/>
                <a:gd name="connsiteY32" fmla="*/ 1008661 h 1421838"/>
                <a:gd name="connsiteX33" fmla="*/ 2283526 w 3078678"/>
                <a:gd name="connsiteY33" fmla="*/ 1144485 h 1421838"/>
                <a:gd name="connsiteX34" fmla="*/ 2342408 w 3078678"/>
                <a:gd name="connsiteY34" fmla="*/ 1239734 h 1421838"/>
                <a:gd name="connsiteX35" fmla="*/ 2421083 w 3078678"/>
                <a:gd name="connsiteY35" fmla="*/ 1296143 h 1421838"/>
                <a:gd name="connsiteX36" fmla="*/ 2425040 w 3078678"/>
                <a:gd name="connsiteY36" fmla="*/ 1226375 h 1421838"/>
                <a:gd name="connsiteX37" fmla="*/ 2354530 w 3078678"/>
                <a:gd name="connsiteY37" fmla="*/ 1118012 h 1421838"/>
                <a:gd name="connsiteX38" fmla="*/ 2320636 w 3078678"/>
                <a:gd name="connsiteY38" fmla="*/ 953737 h 1421838"/>
                <a:gd name="connsiteX39" fmla="*/ 2497035 w 3078678"/>
                <a:gd name="connsiteY39" fmla="*/ 717963 h 1421838"/>
                <a:gd name="connsiteX40" fmla="*/ 2598469 w 3078678"/>
                <a:gd name="connsiteY40" fmla="*/ 752352 h 1421838"/>
                <a:gd name="connsiteX41" fmla="*/ 2777341 w 3078678"/>
                <a:gd name="connsiteY41" fmla="*/ 856261 h 1421838"/>
                <a:gd name="connsiteX42" fmla="*/ 2805546 w 3078678"/>
                <a:gd name="connsiteY42" fmla="*/ 909700 h 1421838"/>
                <a:gd name="connsiteX43" fmla="*/ 2837955 w 3078678"/>
                <a:gd name="connsiteY43" fmla="*/ 959674 h 1421838"/>
                <a:gd name="connsiteX44" fmla="*/ 2885951 w 3078678"/>
                <a:gd name="connsiteY44" fmla="*/ 920338 h 1421838"/>
                <a:gd name="connsiteX45" fmla="*/ 2921083 w 3078678"/>
                <a:gd name="connsiteY45" fmla="*/ 820387 h 1421838"/>
                <a:gd name="connsiteX46" fmla="*/ 2812968 w 3078678"/>
                <a:gd name="connsiteY46" fmla="*/ 792184 h 1421838"/>
                <a:gd name="connsiteX47" fmla="*/ 2698915 w 3078678"/>
                <a:gd name="connsiteY47" fmla="*/ 731817 h 1421838"/>
                <a:gd name="connsiteX48" fmla="*/ 2607871 w 3078678"/>
                <a:gd name="connsiteY48" fmla="*/ 651658 h 1421838"/>
                <a:gd name="connsiteX49" fmla="*/ 2802577 w 3078678"/>
                <a:gd name="connsiteY49" fmla="*/ 308759 h 1421838"/>
                <a:gd name="connsiteX50" fmla="*/ 2980707 w 3078678"/>
                <a:gd name="connsiteY50" fmla="*/ 356260 h 1421838"/>
                <a:gd name="connsiteX51" fmla="*/ 3004457 w 3078678"/>
                <a:gd name="connsiteY51" fmla="*/ 451263 h 1421838"/>
                <a:gd name="connsiteX52" fmla="*/ 3075709 w 3078678"/>
                <a:gd name="connsiteY52" fmla="*/ 380011 h 1421838"/>
                <a:gd name="connsiteX53" fmla="*/ 3051959 w 3078678"/>
                <a:gd name="connsiteY53" fmla="*/ 308759 h 1421838"/>
                <a:gd name="connsiteX54" fmla="*/ 2933205 w 3078678"/>
                <a:gd name="connsiteY54" fmla="*/ 261257 h 1421838"/>
                <a:gd name="connsiteX55" fmla="*/ 2826327 w 3078678"/>
                <a:gd name="connsiteY55" fmla="*/ 166255 h 1421838"/>
                <a:gd name="connsiteX56" fmla="*/ 2897579 w 3078678"/>
                <a:gd name="connsiteY56" fmla="*/ 11876 h 1421838"/>
                <a:gd name="connsiteX57" fmla="*/ 2933205 w 3078678"/>
                <a:gd name="connsiteY57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85751 w 3078678"/>
                <a:gd name="connsiteY24" fmla="*/ 1328552 h 1421838"/>
                <a:gd name="connsiteX25" fmla="*/ 1372837 w 3078678"/>
                <a:gd name="connsiteY25" fmla="*/ 1108116 h 1421838"/>
                <a:gd name="connsiteX26" fmla="*/ 1579418 w 3078678"/>
                <a:gd name="connsiteY26" fmla="*/ 1152650 h 1421838"/>
                <a:gd name="connsiteX27" fmla="*/ 1940379 w 3078678"/>
                <a:gd name="connsiteY27" fmla="*/ 1110590 h 1421838"/>
                <a:gd name="connsiteX28" fmla="*/ 1986890 w 3078678"/>
                <a:gd name="connsiteY28" fmla="*/ 1244188 h 1421838"/>
                <a:gd name="connsiteX29" fmla="*/ 1979963 w 3078678"/>
                <a:gd name="connsiteY29" fmla="*/ 1402031 h 1421838"/>
                <a:gd name="connsiteX30" fmla="*/ 2059627 w 3078678"/>
                <a:gd name="connsiteY30" fmla="*/ 1402773 h 1421838"/>
                <a:gd name="connsiteX31" fmla="*/ 2047256 w 3078678"/>
                <a:gd name="connsiteY31" fmla="*/ 1249629 h 1421838"/>
                <a:gd name="connsiteX32" fmla="*/ 2063585 w 3078678"/>
                <a:gd name="connsiteY32" fmla="*/ 1102673 h 1421838"/>
                <a:gd name="connsiteX33" fmla="*/ 2178132 w 3078678"/>
                <a:gd name="connsiteY33" fmla="*/ 1008661 h 1421838"/>
                <a:gd name="connsiteX34" fmla="*/ 2283526 w 3078678"/>
                <a:gd name="connsiteY34" fmla="*/ 1144485 h 1421838"/>
                <a:gd name="connsiteX35" fmla="*/ 2342408 w 3078678"/>
                <a:gd name="connsiteY35" fmla="*/ 1239734 h 1421838"/>
                <a:gd name="connsiteX36" fmla="*/ 2421083 w 3078678"/>
                <a:gd name="connsiteY36" fmla="*/ 1296143 h 1421838"/>
                <a:gd name="connsiteX37" fmla="*/ 2425040 w 3078678"/>
                <a:gd name="connsiteY37" fmla="*/ 1226375 h 1421838"/>
                <a:gd name="connsiteX38" fmla="*/ 2354530 w 3078678"/>
                <a:gd name="connsiteY38" fmla="*/ 1118012 h 1421838"/>
                <a:gd name="connsiteX39" fmla="*/ 2320636 w 3078678"/>
                <a:gd name="connsiteY39" fmla="*/ 953737 h 1421838"/>
                <a:gd name="connsiteX40" fmla="*/ 2497035 w 3078678"/>
                <a:gd name="connsiteY40" fmla="*/ 717963 h 1421838"/>
                <a:gd name="connsiteX41" fmla="*/ 2598469 w 3078678"/>
                <a:gd name="connsiteY41" fmla="*/ 752352 h 1421838"/>
                <a:gd name="connsiteX42" fmla="*/ 2777341 w 3078678"/>
                <a:gd name="connsiteY42" fmla="*/ 856261 h 1421838"/>
                <a:gd name="connsiteX43" fmla="*/ 2805546 w 3078678"/>
                <a:gd name="connsiteY43" fmla="*/ 909700 h 1421838"/>
                <a:gd name="connsiteX44" fmla="*/ 2837955 w 3078678"/>
                <a:gd name="connsiteY44" fmla="*/ 959674 h 1421838"/>
                <a:gd name="connsiteX45" fmla="*/ 2885951 w 3078678"/>
                <a:gd name="connsiteY45" fmla="*/ 920338 h 1421838"/>
                <a:gd name="connsiteX46" fmla="*/ 2921083 w 3078678"/>
                <a:gd name="connsiteY46" fmla="*/ 820387 h 1421838"/>
                <a:gd name="connsiteX47" fmla="*/ 2812968 w 3078678"/>
                <a:gd name="connsiteY47" fmla="*/ 792184 h 1421838"/>
                <a:gd name="connsiteX48" fmla="*/ 2698915 w 3078678"/>
                <a:gd name="connsiteY48" fmla="*/ 731817 h 1421838"/>
                <a:gd name="connsiteX49" fmla="*/ 2607871 w 3078678"/>
                <a:gd name="connsiteY49" fmla="*/ 651658 h 1421838"/>
                <a:gd name="connsiteX50" fmla="*/ 2802577 w 3078678"/>
                <a:gd name="connsiteY50" fmla="*/ 308759 h 1421838"/>
                <a:gd name="connsiteX51" fmla="*/ 2980707 w 3078678"/>
                <a:gd name="connsiteY51" fmla="*/ 356260 h 1421838"/>
                <a:gd name="connsiteX52" fmla="*/ 3004457 w 3078678"/>
                <a:gd name="connsiteY52" fmla="*/ 451263 h 1421838"/>
                <a:gd name="connsiteX53" fmla="*/ 3075709 w 3078678"/>
                <a:gd name="connsiteY53" fmla="*/ 380011 h 1421838"/>
                <a:gd name="connsiteX54" fmla="*/ 3051959 w 3078678"/>
                <a:gd name="connsiteY54" fmla="*/ 308759 h 1421838"/>
                <a:gd name="connsiteX55" fmla="*/ 2933205 w 3078678"/>
                <a:gd name="connsiteY55" fmla="*/ 261257 h 1421838"/>
                <a:gd name="connsiteX56" fmla="*/ 2826327 w 3078678"/>
                <a:gd name="connsiteY56" fmla="*/ 166255 h 1421838"/>
                <a:gd name="connsiteX57" fmla="*/ 2897579 w 3078678"/>
                <a:gd name="connsiteY57" fmla="*/ 11876 h 1421838"/>
                <a:gd name="connsiteX58" fmla="*/ 2933205 w 3078678"/>
                <a:gd name="connsiteY58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85751 w 3078678"/>
                <a:gd name="connsiteY24" fmla="*/ 1328552 h 1421838"/>
                <a:gd name="connsiteX25" fmla="*/ 1372837 w 3078678"/>
                <a:gd name="connsiteY25" fmla="*/ 1108116 h 1421838"/>
                <a:gd name="connsiteX26" fmla="*/ 1557646 w 3078678"/>
                <a:gd name="connsiteY26" fmla="*/ 1111828 h 1421838"/>
                <a:gd name="connsiteX27" fmla="*/ 1940379 w 3078678"/>
                <a:gd name="connsiteY27" fmla="*/ 1110590 h 1421838"/>
                <a:gd name="connsiteX28" fmla="*/ 1986890 w 3078678"/>
                <a:gd name="connsiteY28" fmla="*/ 1244188 h 1421838"/>
                <a:gd name="connsiteX29" fmla="*/ 1979963 w 3078678"/>
                <a:gd name="connsiteY29" fmla="*/ 1402031 h 1421838"/>
                <a:gd name="connsiteX30" fmla="*/ 2059627 w 3078678"/>
                <a:gd name="connsiteY30" fmla="*/ 1402773 h 1421838"/>
                <a:gd name="connsiteX31" fmla="*/ 2047256 w 3078678"/>
                <a:gd name="connsiteY31" fmla="*/ 1249629 h 1421838"/>
                <a:gd name="connsiteX32" fmla="*/ 2063585 w 3078678"/>
                <a:gd name="connsiteY32" fmla="*/ 1102673 h 1421838"/>
                <a:gd name="connsiteX33" fmla="*/ 2178132 w 3078678"/>
                <a:gd name="connsiteY33" fmla="*/ 1008661 h 1421838"/>
                <a:gd name="connsiteX34" fmla="*/ 2283526 w 3078678"/>
                <a:gd name="connsiteY34" fmla="*/ 1144485 h 1421838"/>
                <a:gd name="connsiteX35" fmla="*/ 2342408 w 3078678"/>
                <a:gd name="connsiteY35" fmla="*/ 1239734 h 1421838"/>
                <a:gd name="connsiteX36" fmla="*/ 2421083 w 3078678"/>
                <a:gd name="connsiteY36" fmla="*/ 1296143 h 1421838"/>
                <a:gd name="connsiteX37" fmla="*/ 2425040 w 3078678"/>
                <a:gd name="connsiteY37" fmla="*/ 1226375 h 1421838"/>
                <a:gd name="connsiteX38" fmla="*/ 2354530 w 3078678"/>
                <a:gd name="connsiteY38" fmla="*/ 1118012 h 1421838"/>
                <a:gd name="connsiteX39" fmla="*/ 2320636 w 3078678"/>
                <a:gd name="connsiteY39" fmla="*/ 953737 h 1421838"/>
                <a:gd name="connsiteX40" fmla="*/ 2497035 w 3078678"/>
                <a:gd name="connsiteY40" fmla="*/ 717963 h 1421838"/>
                <a:gd name="connsiteX41" fmla="*/ 2598469 w 3078678"/>
                <a:gd name="connsiteY41" fmla="*/ 752352 h 1421838"/>
                <a:gd name="connsiteX42" fmla="*/ 2777341 w 3078678"/>
                <a:gd name="connsiteY42" fmla="*/ 856261 h 1421838"/>
                <a:gd name="connsiteX43" fmla="*/ 2805546 w 3078678"/>
                <a:gd name="connsiteY43" fmla="*/ 909700 h 1421838"/>
                <a:gd name="connsiteX44" fmla="*/ 2837955 w 3078678"/>
                <a:gd name="connsiteY44" fmla="*/ 959674 h 1421838"/>
                <a:gd name="connsiteX45" fmla="*/ 2885951 w 3078678"/>
                <a:gd name="connsiteY45" fmla="*/ 920338 h 1421838"/>
                <a:gd name="connsiteX46" fmla="*/ 2921083 w 3078678"/>
                <a:gd name="connsiteY46" fmla="*/ 820387 h 1421838"/>
                <a:gd name="connsiteX47" fmla="*/ 2812968 w 3078678"/>
                <a:gd name="connsiteY47" fmla="*/ 792184 h 1421838"/>
                <a:gd name="connsiteX48" fmla="*/ 2698915 w 3078678"/>
                <a:gd name="connsiteY48" fmla="*/ 731817 h 1421838"/>
                <a:gd name="connsiteX49" fmla="*/ 2607871 w 3078678"/>
                <a:gd name="connsiteY49" fmla="*/ 651658 h 1421838"/>
                <a:gd name="connsiteX50" fmla="*/ 2802577 w 3078678"/>
                <a:gd name="connsiteY50" fmla="*/ 308759 h 1421838"/>
                <a:gd name="connsiteX51" fmla="*/ 2980707 w 3078678"/>
                <a:gd name="connsiteY51" fmla="*/ 356260 h 1421838"/>
                <a:gd name="connsiteX52" fmla="*/ 3004457 w 3078678"/>
                <a:gd name="connsiteY52" fmla="*/ 451263 h 1421838"/>
                <a:gd name="connsiteX53" fmla="*/ 3075709 w 3078678"/>
                <a:gd name="connsiteY53" fmla="*/ 380011 h 1421838"/>
                <a:gd name="connsiteX54" fmla="*/ 3051959 w 3078678"/>
                <a:gd name="connsiteY54" fmla="*/ 308759 h 1421838"/>
                <a:gd name="connsiteX55" fmla="*/ 2933205 w 3078678"/>
                <a:gd name="connsiteY55" fmla="*/ 261257 h 1421838"/>
                <a:gd name="connsiteX56" fmla="*/ 2826327 w 3078678"/>
                <a:gd name="connsiteY56" fmla="*/ 166255 h 1421838"/>
                <a:gd name="connsiteX57" fmla="*/ 2897579 w 3078678"/>
                <a:gd name="connsiteY57" fmla="*/ 11876 h 1421838"/>
                <a:gd name="connsiteX58" fmla="*/ 2933205 w 3078678"/>
                <a:gd name="connsiteY58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63980 w 3078678"/>
                <a:gd name="connsiteY24" fmla="*/ 1238745 h 1421838"/>
                <a:gd name="connsiteX25" fmla="*/ 1372837 w 3078678"/>
                <a:gd name="connsiteY25" fmla="*/ 1108116 h 1421838"/>
                <a:gd name="connsiteX26" fmla="*/ 1557646 w 3078678"/>
                <a:gd name="connsiteY26" fmla="*/ 1111828 h 1421838"/>
                <a:gd name="connsiteX27" fmla="*/ 1940379 w 3078678"/>
                <a:gd name="connsiteY27" fmla="*/ 1110590 h 1421838"/>
                <a:gd name="connsiteX28" fmla="*/ 1986890 w 3078678"/>
                <a:gd name="connsiteY28" fmla="*/ 1244188 h 1421838"/>
                <a:gd name="connsiteX29" fmla="*/ 1979963 w 3078678"/>
                <a:gd name="connsiteY29" fmla="*/ 1402031 h 1421838"/>
                <a:gd name="connsiteX30" fmla="*/ 2059627 w 3078678"/>
                <a:gd name="connsiteY30" fmla="*/ 1402773 h 1421838"/>
                <a:gd name="connsiteX31" fmla="*/ 2047256 w 3078678"/>
                <a:gd name="connsiteY31" fmla="*/ 1249629 h 1421838"/>
                <a:gd name="connsiteX32" fmla="*/ 2063585 w 3078678"/>
                <a:gd name="connsiteY32" fmla="*/ 1102673 h 1421838"/>
                <a:gd name="connsiteX33" fmla="*/ 2178132 w 3078678"/>
                <a:gd name="connsiteY33" fmla="*/ 1008661 h 1421838"/>
                <a:gd name="connsiteX34" fmla="*/ 2283526 w 3078678"/>
                <a:gd name="connsiteY34" fmla="*/ 1144485 h 1421838"/>
                <a:gd name="connsiteX35" fmla="*/ 2342408 w 3078678"/>
                <a:gd name="connsiteY35" fmla="*/ 1239734 h 1421838"/>
                <a:gd name="connsiteX36" fmla="*/ 2421083 w 3078678"/>
                <a:gd name="connsiteY36" fmla="*/ 1296143 h 1421838"/>
                <a:gd name="connsiteX37" fmla="*/ 2425040 w 3078678"/>
                <a:gd name="connsiteY37" fmla="*/ 1226375 h 1421838"/>
                <a:gd name="connsiteX38" fmla="*/ 2354530 w 3078678"/>
                <a:gd name="connsiteY38" fmla="*/ 1118012 h 1421838"/>
                <a:gd name="connsiteX39" fmla="*/ 2320636 w 3078678"/>
                <a:gd name="connsiteY39" fmla="*/ 953737 h 1421838"/>
                <a:gd name="connsiteX40" fmla="*/ 2497035 w 3078678"/>
                <a:gd name="connsiteY40" fmla="*/ 717963 h 1421838"/>
                <a:gd name="connsiteX41" fmla="*/ 2598469 w 3078678"/>
                <a:gd name="connsiteY41" fmla="*/ 752352 h 1421838"/>
                <a:gd name="connsiteX42" fmla="*/ 2777341 w 3078678"/>
                <a:gd name="connsiteY42" fmla="*/ 856261 h 1421838"/>
                <a:gd name="connsiteX43" fmla="*/ 2805546 w 3078678"/>
                <a:gd name="connsiteY43" fmla="*/ 909700 h 1421838"/>
                <a:gd name="connsiteX44" fmla="*/ 2837955 w 3078678"/>
                <a:gd name="connsiteY44" fmla="*/ 959674 h 1421838"/>
                <a:gd name="connsiteX45" fmla="*/ 2885951 w 3078678"/>
                <a:gd name="connsiteY45" fmla="*/ 920338 h 1421838"/>
                <a:gd name="connsiteX46" fmla="*/ 2921083 w 3078678"/>
                <a:gd name="connsiteY46" fmla="*/ 820387 h 1421838"/>
                <a:gd name="connsiteX47" fmla="*/ 2812968 w 3078678"/>
                <a:gd name="connsiteY47" fmla="*/ 792184 h 1421838"/>
                <a:gd name="connsiteX48" fmla="*/ 2698915 w 3078678"/>
                <a:gd name="connsiteY48" fmla="*/ 731817 h 1421838"/>
                <a:gd name="connsiteX49" fmla="*/ 2607871 w 3078678"/>
                <a:gd name="connsiteY49" fmla="*/ 651658 h 1421838"/>
                <a:gd name="connsiteX50" fmla="*/ 2802577 w 3078678"/>
                <a:gd name="connsiteY50" fmla="*/ 308759 h 1421838"/>
                <a:gd name="connsiteX51" fmla="*/ 2980707 w 3078678"/>
                <a:gd name="connsiteY51" fmla="*/ 356260 h 1421838"/>
                <a:gd name="connsiteX52" fmla="*/ 3004457 w 3078678"/>
                <a:gd name="connsiteY52" fmla="*/ 451263 h 1421838"/>
                <a:gd name="connsiteX53" fmla="*/ 3075709 w 3078678"/>
                <a:gd name="connsiteY53" fmla="*/ 380011 h 1421838"/>
                <a:gd name="connsiteX54" fmla="*/ 3051959 w 3078678"/>
                <a:gd name="connsiteY54" fmla="*/ 308759 h 1421838"/>
                <a:gd name="connsiteX55" fmla="*/ 2933205 w 3078678"/>
                <a:gd name="connsiteY55" fmla="*/ 261257 h 1421838"/>
                <a:gd name="connsiteX56" fmla="*/ 2826327 w 3078678"/>
                <a:gd name="connsiteY56" fmla="*/ 166255 h 1421838"/>
                <a:gd name="connsiteX57" fmla="*/ 2897579 w 3078678"/>
                <a:gd name="connsiteY57" fmla="*/ 11876 h 1421838"/>
                <a:gd name="connsiteX58" fmla="*/ 2933205 w 3078678"/>
                <a:gd name="connsiteY58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63980 w 3078678"/>
                <a:gd name="connsiteY24" fmla="*/ 1238745 h 1421838"/>
                <a:gd name="connsiteX25" fmla="*/ 1323851 w 3078678"/>
                <a:gd name="connsiteY25" fmla="*/ 1230581 h 1421838"/>
                <a:gd name="connsiteX26" fmla="*/ 1372837 w 3078678"/>
                <a:gd name="connsiteY26" fmla="*/ 1108116 h 1421838"/>
                <a:gd name="connsiteX27" fmla="*/ 1557646 w 3078678"/>
                <a:gd name="connsiteY27" fmla="*/ 1111828 h 1421838"/>
                <a:gd name="connsiteX28" fmla="*/ 1940379 w 3078678"/>
                <a:gd name="connsiteY28" fmla="*/ 1110590 h 1421838"/>
                <a:gd name="connsiteX29" fmla="*/ 1986890 w 3078678"/>
                <a:gd name="connsiteY29" fmla="*/ 1244188 h 1421838"/>
                <a:gd name="connsiteX30" fmla="*/ 1979963 w 3078678"/>
                <a:gd name="connsiteY30" fmla="*/ 1402031 h 1421838"/>
                <a:gd name="connsiteX31" fmla="*/ 2059627 w 3078678"/>
                <a:gd name="connsiteY31" fmla="*/ 1402773 h 1421838"/>
                <a:gd name="connsiteX32" fmla="*/ 2047256 w 3078678"/>
                <a:gd name="connsiteY32" fmla="*/ 1249629 h 1421838"/>
                <a:gd name="connsiteX33" fmla="*/ 2063585 w 3078678"/>
                <a:gd name="connsiteY33" fmla="*/ 1102673 h 1421838"/>
                <a:gd name="connsiteX34" fmla="*/ 2178132 w 3078678"/>
                <a:gd name="connsiteY34" fmla="*/ 1008661 h 1421838"/>
                <a:gd name="connsiteX35" fmla="*/ 2283526 w 3078678"/>
                <a:gd name="connsiteY35" fmla="*/ 1144485 h 1421838"/>
                <a:gd name="connsiteX36" fmla="*/ 2342408 w 3078678"/>
                <a:gd name="connsiteY36" fmla="*/ 1239734 h 1421838"/>
                <a:gd name="connsiteX37" fmla="*/ 2421083 w 3078678"/>
                <a:gd name="connsiteY37" fmla="*/ 1296143 h 1421838"/>
                <a:gd name="connsiteX38" fmla="*/ 2425040 w 3078678"/>
                <a:gd name="connsiteY38" fmla="*/ 1226375 h 1421838"/>
                <a:gd name="connsiteX39" fmla="*/ 2354530 w 3078678"/>
                <a:gd name="connsiteY39" fmla="*/ 1118012 h 1421838"/>
                <a:gd name="connsiteX40" fmla="*/ 2320636 w 3078678"/>
                <a:gd name="connsiteY40" fmla="*/ 953737 h 1421838"/>
                <a:gd name="connsiteX41" fmla="*/ 2497035 w 3078678"/>
                <a:gd name="connsiteY41" fmla="*/ 717963 h 1421838"/>
                <a:gd name="connsiteX42" fmla="*/ 2598469 w 3078678"/>
                <a:gd name="connsiteY42" fmla="*/ 752352 h 1421838"/>
                <a:gd name="connsiteX43" fmla="*/ 2777341 w 3078678"/>
                <a:gd name="connsiteY43" fmla="*/ 856261 h 1421838"/>
                <a:gd name="connsiteX44" fmla="*/ 2805546 w 3078678"/>
                <a:gd name="connsiteY44" fmla="*/ 909700 h 1421838"/>
                <a:gd name="connsiteX45" fmla="*/ 2837955 w 3078678"/>
                <a:gd name="connsiteY45" fmla="*/ 959674 h 1421838"/>
                <a:gd name="connsiteX46" fmla="*/ 2885951 w 3078678"/>
                <a:gd name="connsiteY46" fmla="*/ 920338 h 1421838"/>
                <a:gd name="connsiteX47" fmla="*/ 2921083 w 3078678"/>
                <a:gd name="connsiteY47" fmla="*/ 820387 h 1421838"/>
                <a:gd name="connsiteX48" fmla="*/ 2812968 w 3078678"/>
                <a:gd name="connsiteY48" fmla="*/ 792184 h 1421838"/>
                <a:gd name="connsiteX49" fmla="*/ 2698915 w 3078678"/>
                <a:gd name="connsiteY49" fmla="*/ 731817 h 1421838"/>
                <a:gd name="connsiteX50" fmla="*/ 2607871 w 3078678"/>
                <a:gd name="connsiteY50" fmla="*/ 651658 h 1421838"/>
                <a:gd name="connsiteX51" fmla="*/ 2802577 w 3078678"/>
                <a:gd name="connsiteY51" fmla="*/ 308759 h 1421838"/>
                <a:gd name="connsiteX52" fmla="*/ 2980707 w 3078678"/>
                <a:gd name="connsiteY52" fmla="*/ 356260 h 1421838"/>
                <a:gd name="connsiteX53" fmla="*/ 3004457 w 3078678"/>
                <a:gd name="connsiteY53" fmla="*/ 451263 h 1421838"/>
                <a:gd name="connsiteX54" fmla="*/ 3075709 w 3078678"/>
                <a:gd name="connsiteY54" fmla="*/ 380011 h 1421838"/>
                <a:gd name="connsiteX55" fmla="*/ 3051959 w 3078678"/>
                <a:gd name="connsiteY55" fmla="*/ 308759 h 1421838"/>
                <a:gd name="connsiteX56" fmla="*/ 2933205 w 3078678"/>
                <a:gd name="connsiteY56" fmla="*/ 261257 h 1421838"/>
                <a:gd name="connsiteX57" fmla="*/ 2826327 w 3078678"/>
                <a:gd name="connsiteY57" fmla="*/ 166255 h 1421838"/>
                <a:gd name="connsiteX58" fmla="*/ 2897579 w 3078678"/>
                <a:gd name="connsiteY58" fmla="*/ 11876 h 1421838"/>
                <a:gd name="connsiteX59" fmla="*/ 2933205 w 3078678"/>
                <a:gd name="connsiteY59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63980 w 3078678"/>
                <a:gd name="connsiteY24" fmla="*/ 1238745 h 1421838"/>
                <a:gd name="connsiteX25" fmla="*/ 1323851 w 3078678"/>
                <a:gd name="connsiteY25" fmla="*/ 1230581 h 1421838"/>
                <a:gd name="connsiteX26" fmla="*/ 1372837 w 3078678"/>
                <a:gd name="connsiteY26" fmla="*/ 1108116 h 1421838"/>
                <a:gd name="connsiteX27" fmla="*/ 1557646 w 3078678"/>
                <a:gd name="connsiteY27" fmla="*/ 1111828 h 1421838"/>
                <a:gd name="connsiteX28" fmla="*/ 1940379 w 3078678"/>
                <a:gd name="connsiteY28" fmla="*/ 1110590 h 1421838"/>
                <a:gd name="connsiteX29" fmla="*/ 1986890 w 3078678"/>
                <a:gd name="connsiteY29" fmla="*/ 1244188 h 1421838"/>
                <a:gd name="connsiteX30" fmla="*/ 1979963 w 3078678"/>
                <a:gd name="connsiteY30" fmla="*/ 1402031 h 1421838"/>
                <a:gd name="connsiteX31" fmla="*/ 2059627 w 3078678"/>
                <a:gd name="connsiteY31" fmla="*/ 1402773 h 1421838"/>
                <a:gd name="connsiteX32" fmla="*/ 2047256 w 3078678"/>
                <a:gd name="connsiteY32" fmla="*/ 1249629 h 1421838"/>
                <a:gd name="connsiteX33" fmla="*/ 2063585 w 3078678"/>
                <a:gd name="connsiteY33" fmla="*/ 1102673 h 1421838"/>
                <a:gd name="connsiteX34" fmla="*/ 2178132 w 3078678"/>
                <a:gd name="connsiteY34" fmla="*/ 1008661 h 1421838"/>
                <a:gd name="connsiteX35" fmla="*/ 2283526 w 3078678"/>
                <a:gd name="connsiteY35" fmla="*/ 1144485 h 1421838"/>
                <a:gd name="connsiteX36" fmla="*/ 2342408 w 3078678"/>
                <a:gd name="connsiteY36" fmla="*/ 1239734 h 1421838"/>
                <a:gd name="connsiteX37" fmla="*/ 2421083 w 3078678"/>
                <a:gd name="connsiteY37" fmla="*/ 1296143 h 1421838"/>
                <a:gd name="connsiteX38" fmla="*/ 2425040 w 3078678"/>
                <a:gd name="connsiteY38" fmla="*/ 1226375 h 1421838"/>
                <a:gd name="connsiteX39" fmla="*/ 2354530 w 3078678"/>
                <a:gd name="connsiteY39" fmla="*/ 1118012 h 1421838"/>
                <a:gd name="connsiteX40" fmla="*/ 2320636 w 3078678"/>
                <a:gd name="connsiteY40" fmla="*/ 953737 h 1421838"/>
                <a:gd name="connsiteX41" fmla="*/ 2497035 w 3078678"/>
                <a:gd name="connsiteY41" fmla="*/ 717963 h 1421838"/>
                <a:gd name="connsiteX42" fmla="*/ 2598469 w 3078678"/>
                <a:gd name="connsiteY42" fmla="*/ 752352 h 1421838"/>
                <a:gd name="connsiteX43" fmla="*/ 2777341 w 3078678"/>
                <a:gd name="connsiteY43" fmla="*/ 856261 h 1421838"/>
                <a:gd name="connsiteX44" fmla="*/ 2805546 w 3078678"/>
                <a:gd name="connsiteY44" fmla="*/ 909700 h 1421838"/>
                <a:gd name="connsiteX45" fmla="*/ 2837955 w 3078678"/>
                <a:gd name="connsiteY45" fmla="*/ 959674 h 1421838"/>
                <a:gd name="connsiteX46" fmla="*/ 2885951 w 3078678"/>
                <a:gd name="connsiteY46" fmla="*/ 920338 h 1421838"/>
                <a:gd name="connsiteX47" fmla="*/ 2921083 w 3078678"/>
                <a:gd name="connsiteY47" fmla="*/ 820387 h 1421838"/>
                <a:gd name="connsiteX48" fmla="*/ 2812968 w 3078678"/>
                <a:gd name="connsiteY48" fmla="*/ 792184 h 1421838"/>
                <a:gd name="connsiteX49" fmla="*/ 2698915 w 3078678"/>
                <a:gd name="connsiteY49" fmla="*/ 731817 h 1421838"/>
                <a:gd name="connsiteX50" fmla="*/ 2607871 w 3078678"/>
                <a:gd name="connsiteY50" fmla="*/ 651658 h 1421838"/>
                <a:gd name="connsiteX51" fmla="*/ 2828801 w 3078678"/>
                <a:gd name="connsiteY51" fmla="*/ 441366 h 1421838"/>
                <a:gd name="connsiteX52" fmla="*/ 2802577 w 3078678"/>
                <a:gd name="connsiteY52" fmla="*/ 308759 h 1421838"/>
                <a:gd name="connsiteX53" fmla="*/ 2980707 w 3078678"/>
                <a:gd name="connsiteY53" fmla="*/ 356260 h 1421838"/>
                <a:gd name="connsiteX54" fmla="*/ 3004457 w 3078678"/>
                <a:gd name="connsiteY54" fmla="*/ 451263 h 1421838"/>
                <a:gd name="connsiteX55" fmla="*/ 3075709 w 3078678"/>
                <a:gd name="connsiteY55" fmla="*/ 380011 h 1421838"/>
                <a:gd name="connsiteX56" fmla="*/ 3051959 w 3078678"/>
                <a:gd name="connsiteY56" fmla="*/ 308759 h 1421838"/>
                <a:gd name="connsiteX57" fmla="*/ 2933205 w 3078678"/>
                <a:gd name="connsiteY57" fmla="*/ 261257 h 1421838"/>
                <a:gd name="connsiteX58" fmla="*/ 2826327 w 3078678"/>
                <a:gd name="connsiteY58" fmla="*/ 166255 h 1421838"/>
                <a:gd name="connsiteX59" fmla="*/ 2897579 w 3078678"/>
                <a:gd name="connsiteY59" fmla="*/ 11876 h 1421838"/>
                <a:gd name="connsiteX60" fmla="*/ 2933205 w 3078678"/>
                <a:gd name="connsiteY60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63980 w 3078678"/>
                <a:gd name="connsiteY24" fmla="*/ 1238745 h 1421838"/>
                <a:gd name="connsiteX25" fmla="*/ 1323851 w 3078678"/>
                <a:gd name="connsiteY25" fmla="*/ 1230581 h 1421838"/>
                <a:gd name="connsiteX26" fmla="*/ 1372837 w 3078678"/>
                <a:gd name="connsiteY26" fmla="*/ 1108116 h 1421838"/>
                <a:gd name="connsiteX27" fmla="*/ 1557646 w 3078678"/>
                <a:gd name="connsiteY27" fmla="*/ 1111828 h 1421838"/>
                <a:gd name="connsiteX28" fmla="*/ 1940379 w 3078678"/>
                <a:gd name="connsiteY28" fmla="*/ 1110590 h 1421838"/>
                <a:gd name="connsiteX29" fmla="*/ 1986890 w 3078678"/>
                <a:gd name="connsiteY29" fmla="*/ 1244188 h 1421838"/>
                <a:gd name="connsiteX30" fmla="*/ 1979963 w 3078678"/>
                <a:gd name="connsiteY30" fmla="*/ 1402031 h 1421838"/>
                <a:gd name="connsiteX31" fmla="*/ 2059627 w 3078678"/>
                <a:gd name="connsiteY31" fmla="*/ 1402773 h 1421838"/>
                <a:gd name="connsiteX32" fmla="*/ 2047256 w 3078678"/>
                <a:gd name="connsiteY32" fmla="*/ 1249629 h 1421838"/>
                <a:gd name="connsiteX33" fmla="*/ 2063585 w 3078678"/>
                <a:gd name="connsiteY33" fmla="*/ 1102673 h 1421838"/>
                <a:gd name="connsiteX34" fmla="*/ 2178132 w 3078678"/>
                <a:gd name="connsiteY34" fmla="*/ 1008661 h 1421838"/>
                <a:gd name="connsiteX35" fmla="*/ 2283526 w 3078678"/>
                <a:gd name="connsiteY35" fmla="*/ 1144485 h 1421838"/>
                <a:gd name="connsiteX36" fmla="*/ 2342408 w 3078678"/>
                <a:gd name="connsiteY36" fmla="*/ 1239734 h 1421838"/>
                <a:gd name="connsiteX37" fmla="*/ 2421083 w 3078678"/>
                <a:gd name="connsiteY37" fmla="*/ 1296143 h 1421838"/>
                <a:gd name="connsiteX38" fmla="*/ 2425040 w 3078678"/>
                <a:gd name="connsiteY38" fmla="*/ 1226375 h 1421838"/>
                <a:gd name="connsiteX39" fmla="*/ 2354530 w 3078678"/>
                <a:gd name="connsiteY39" fmla="*/ 1118012 h 1421838"/>
                <a:gd name="connsiteX40" fmla="*/ 2320636 w 3078678"/>
                <a:gd name="connsiteY40" fmla="*/ 953737 h 1421838"/>
                <a:gd name="connsiteX41" fmla="*/ 2497035 w 3078678"/>
                <a:gd name="connsiteY41" fmla="*/ 717963 h 1421838"/>
                <a:gd name="connsiteX42" fmla="*/ 2598469 w 3078678"/>
                <a:gd name="connsiteY42" fmla="*/ 752352 h 1421838"/>
                <a:gd name="connsiteX43" fmla="*/ 2777341 w 3078678"/>
                <a:gd name="connsiteY43" fmla="*/ 856261 h 1421838"/>
                <a:gd name="connsiteX44" fmla="*/ 2805546 w 3078678"/>
                <a:gd name="connsiteY44" fmla="*/ 909700 h 1421838"/>
                <a:gd name="connsiteX45" fmla="*/ 2837955 w 3078678"/>
                <a:gd name="connsiteY45" fmla="*/ 959674 h 1421838"/>
                <a:gd name="connsiteX46" fmla="*/ 2885951 w 3078678"/>
                <a:gd name="connsiteY46" fmla="*/ 920338 h 1421838"/>
                <a:gd name="connsiteX47" fmla="*/ 2921083 w 3078678"/>
                <a:gd name="connsiteY47" fmla="*/ 820387 h 1421838"/>
                <a:gd name="connsiteX48" fmla="*/ 2812968 w 3078678"/>
                <a:gd name="connsiteY48" fmla="*/ 792184 h 1421838"/>
                <a:gd name="connsiteX49" fmla="*/ 2698915 w 3078678"/>
                <a:gd name="connsiteY49" fmla="*/ 731817 h 1421838"/>
                <a:gd name="connsiteX50" fmla="*/ 2607871 w 3078678"/>
                <a:gd name="connsiteY50" fmla="*/ 651658 h 1421838"/>
                <a:gd name="connsiteX51" fmla="*/ 2706337 w 3078678"/>
                <a:gd name="connsiteY51" fmla="*/ 435924 h 1421838"/>
                <a:gd name="connsiteX52" fmla="*/ 2828801 w 3078678"/>
                <a:gd name="connsiteY52" fmla="*/ 441366 h 1421838"/>
                <a:gd name="connsiteX53" fmla="*/ 2802577 w 3078678"/>
                <a:gd name="connsiteY53" fmla="*/ 308759 h 1421838"/>
                <a:gd name="connsiteX54" fmla="*/ 2980707 w 3078678"/>
                <a:gd name="connsiteY54" fmla="*/ 356260 h 1421838"/>
                <a:gd name="connsiteX55" fmla="*/ 3004457 w 3078678"/>
                <a:gd name="connsiteY55" fmla="*/ 451263 h 1421838"/>
                <a:gd name="connsiteX56" fmla="*/ 3075709 w 3078678"/>
                <a:gd name="connsiteY56" fmla="*/ 380011 h 1421838"/>
                <a:gd name="connsiteX57" fmla="*/ 3051959 w 3078678"/>
                <a:gd name="connsiteY57" fmla="*/ 308759 h 1421838"/>
                <a:gd name="connsiteX58" fmla="*/ 2933205 w 3078678"/>
                <a:gd name="connsiteY58" fmla="*/ 261257 h 1421838"/>
                <a:gd name="connsiteX59" fmla="*/ 2826327 w 3078678"/>
                <a:gd name="connsiteY59" fmla="*/ 166255 h 1421838"/>
                <a:gd name="connsiteX60" fmla="*/ 2897579 w 3078678"/>
                <a:gd name="connsiteY60" fmla="*/ 11876 h 1421838"/>
                <a:gd name="connsiteX61" fmla="*/ 2933205 w 3078678"/>
                <a:gd name="connsiteY61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63980 w 3078678"/>
                <a:gd name="connsiteY24" fmla="*/ 1238745 h 1421838"/>
                <a:gd name="connsiteX25" fmla="*/ 1323851 w 3078678"/>
                <a:gd name="connsiteY25" fmla="*/ 1230581 h 1421838"/>
                <a:gd name="connsiteX26" fmla="*/ 1372837 w 3078678"/>
                <a:gd name="connsiteY26" fmla="*/ 1108116 h 1421838"/>
                <a:gd name="connsiteX27" fmla="*/ 1557646 w 3078678"/>
                <a:gd name="connsiteY27" fmla="*/ 1111828 h 1421838"/>
                <a:gd name="connsiteX28" fmla="*/ 1940379 w 3078678"/>
                <a:gd name="connsiteY28" fmla="*/ 1110590 h 1421838"/>
                <a:gd name="connsiteX29" fmla="*/ 1986890 w 3078678"/>
                <a:gd name="connsiteY29" fmla="*/ 1244188 h 1421838"/>
                <a:gd name="connsiteX30" fmla="*/ 1979963 w 3078678"/>
                <a:gd name="connsiteY30" fmla="*/ 1402031 h 1421838"/>
                <a:gd name="connsiteX31" fmla="*/ 2059627 w 3078678"/>
                <a:gd name="connsiteY31" fmla="*/ 1402773 h 1421838"/>
                <a:gd name="connsiteX32" fmla="*/ 2047256 w 3078678"/>
                <a:gd name="connsiteY32" fmla="*/ 1249629 h 1421838"/>
                <a:gd name="connsiteX33" fmla="*/ 2063585 w 3078678"/>
                <a:gd name="connsiteY33" fmla="*/ 1102673 h 1421838"/>
                <a:gd name="connsiteX34" fmla="*/ 2178132 w 3078678"/>
                <a:gd name="connsiteY34" fmla="*/ 1008661 h 1421838"/>
                <a:gd name="connsiteX35" fmla="*/ 2283526 w 3078678"/>
                <a:gd name="connsiteY35" fmla="*/ 1144485 h 1421838"/>
                <a:gd name="connsiteX36" fmla="*/ 2342408 w 3078678"/>
                <a:gd name="connsiteY36" fmla="*/ 1239734 h 1421838"/>
                <a:gd name="connsiteX37" fmla="*/ 2421083 w 3078678"/>
                <a:gd name="connsiteY37" fmla="*/ 1296143 h 1421838"/>
                <a:gd name="connsiteX38" fmla="*/ 2425040 w 3078678"/>
                <a:gd name="connsiteY38" fmla="*/ 1226375 h 1421838"/>
                <a:gd name="connsiteX39" fmla="*/ 2354530 w 3078678"/>
                <a:gd name="connsiteY39" fmla="*/ 1118012 h 1421838"/>
                <a:gd name="connsiteX40" fmla="*/ 2320636 w 3078678"/>
                <a:gd name="connsiteY40" fmla="*/ 953737 h 1421838"/>
                <a:gd name="connsiteX41" fmla="*/ 2497035 w 3078678"/>
                <a:gd name="connsiteY41" fmla="*/ 717963 h 1421838"/>
                <a:gd name="connsiteX42" fmla="*/ 2598469 w 3078678"/>
                <a:gd name="connsiteY42" fmla="*/ 752352 h 1421838"/>
                <a:gd name="connsiteX43" fmla="*/ 2777341 w 3078678"/>
                <a:gd name="connsiteY43" fmla="*/ 856261 h 1421838"/>
                <a:gd name="connsiteX44" fmla="*/ 2805546 w 3078678"/>
                <a:gd name="connsiteY44" fmla="*/ 909700 h 1421838"/>
                <a:gd name="connsiteX45" fmla="*/ 2837955 w 3078678"/>
                <a:gd name="connsiteY45" fmla="*/ 959674 h 1421838"/>
                <a:gd name="connsiteX46" fmla="*/ 2885951 w 3078678"/>
                <a:gd name="connsiteY46" fmla="*/ 920338 h 1421838"/>
                <a:gd name="connsiteX47" fmla="*/ 2921083 w 3078678"/>
                <a:gd name="connsiteY47" fmla="*/ 820387 h 1421838"/>
                <a:gd name="connsiteX48" fmla="*/ 2812968 w 3078678"/>
                <a:gd name="connsiteY48" fmla="*/ 792184 h 1421838"/>
                <a:gd name="connsiteX49" fmla="*/ 2698915 w 3078678"/>
                <a:gd name="connsiteY49" fmla="*/ 731817 h 1421838"/>
                <a:gd name="connsiteX50" fmla="*/ 2607871 w 3078678"/>
                <a:gd name="connsiteY50" fmla="*/ 651658 h 1421838"/>
                <a:gd name="connsiteX51" fmla="*/ 2706337 w 3078678"/>
                <a:gd name="connsiteY51" fmla="*/ 435924 h 1421838"/>
                <a:gd name="connsiteX52" fmla="*/ 2828801 w 3078678"/>
                <a:gd name="connsiteY52" fmla="*/ 441366 h 1421838"/>
                <a:gd name="connsiteX53" fmla="*/ 2771651 w 3078678"/>
                <a:gd name="connsiteY53" fmla="*/ 378774 h 1421838"/>
                <a:gd name="connsiteX54" fmla="*/ 2802577 w 3078678"/>
                <a:gd name="connsiteY54" fmla="*/ 308759 h 1421838"/>
                <a:gd name="connsiteX55" fmla="*/ 2980707 w 3078678"/>
                <a:gd name="connsiteY55" fmla="*/ 356260 h 1421838"/>
                <a:gd name="connsiteX56" fmla="*/ 3004457 w 3078678"/>
                <a:gd name="connsiteY56" fmla="*/ 451263 h 1421838"/>
                <a:gd name="connsiteX57" fmla="*/ 3075709 w 3078678"/>
                <a:gd name="connsiteY57" fmla="*/ 380011 h 1421838"/>
                <a:gd name="connsiteX58" fmla="*/ 3051959 w 3078678"/>
                <a:gd name="connsiteY58" fmla="*/ 308759 h 1421838"/>
                <a:gd name="connsiteX59" fmla="*/ 2933205 w 3078678"/>
                <a:gd name="connsiteY59" fmla="*/ 261257 h 1421838"/>
                <a:gd name="connsiteX60" fmla="*/ 2826327 w 3078678"/>
                <a:gd name="connsiteY60" fmla="*/ 166255 h 1421838"/>
                <a:gd name="connsiteX61" fmla="*/ 2897579 w 3078678"/>
                <a:gd name="connsiteY61" fmla="*/ 11876 h 1421838"/>
                <a:gd name="connsiteX62" fmla="*/ 2933205 w 3078678"/>
                <a:gd name="connsiteY62" fmla="*/ 23751 h 1421838"/>
                <a:gd name="connsiteX0" fmla="*/ 0 w 3078678"/>
                <a:gd name="connsiteY0" fmla="*/ 0 h 1421838"/>
                <a:gd name="connsiteX1" fmla="*/ 190005 w 3078678"/>
                <a:gd name="connsiteY1" fmla="*/ 71252 h 1421838"/>
                <a:gd name="connsiteX2" fmla="*/ 320634 w 3078678"/>
                <a:gd name="connsiteY2" fmla="*/ 249382 h 1421838"/>
                <a:gd name="connsiteX3" fmla="*/ 59377 w 3078678"/>
                <a:gd name="connsiteY3" fmla="*/ 368135 h 1421838"/>
                <a:gd name="connsiteX4" fmla="*/ 118753 w 3078678"/>
                <a:gd name="connsiteY4" fmla="*/ 451263 h 1421838"/>
                <a:gd name="connsiteX5" fmla="*/ 332509 w 3078678"/>
                <a:gd name="connsiteY5" fmla="*/ 332509 h 1421838"/>
                <a:gd name="connsiteX6" fmla="*/ 439387 w 3078678"/>
                <a:gd name="connsiteY6" fmla="*/ 463138 h 1421838"/>
                <a:gd name="connsiteX7" fmla="*/ 550718 w 3078678"/>
                <a:gd name="connsiteY7" fmla="*/ 556903 h 1421838"/>
                <a:gd name="connsiteX8" fmla="*/ 480951 w 3078678"/>
                <a:gd name="connsiteY8" fmla="*/ 668234 h 1421838"/>
                <a:gd name="connsiteX9" fmla="*/ 334488 w 3078678"/>
                <a:gd name="connsiteY9" fmla="*/ 854529 h 1421838"/>
                <a:gd name="connsiteX10" fmla="*/ 442109 w 3078678"/>
                <a:gd name="connsiteY10" fmla="*/ 914895 h 1421838"/>
                <a:gd name="connsiteX11" fmla="*/ 650175 w 3078678"/>
                <a:gd name="connsiteY11" fmla="*/ 671203 h 1421838"/>
                <a:gd name="connsiteX12" fmla="*/ 775113 w 3078678"/>
                <a:gd name="connsiteY12" fmla="*/ 747898 h 1421838"/>
                <a:gd name="connsiteX13" fmla="*/ 682336 w 3078678"/>
                <a:gd name="connsiteY13" fmla="*/ 885948 h 1421838"/>
                <a:gd name="connsiteX14" fmla="*/ 741466 w 3078678"/>
                <a:gd name="connsiteY14" fmla="*/ 921574 h 1421838"/>
                <a:gd name="connsiteX15" fmla="*/ 836221 w 3078678"/>
                <a:gd name="connsiteY15" fmla="*/ 804554 h 1421838"/>
                <a:gd name="connsiteX16" fmla="*/ 996043 w 3078678"/>
                <a:gd name="connsiteY16" fmla="*/ 954974 h 1421838"/>
                <a:gd name="connsiteX17" fmla="*/ 1034638 w 3078678"/>
                <a:gd name="connsiteY17" fmla="*/ 1057400 h 1421838"/>
                <a:gd name="connsiteX18" fmla="*/ 972787 w 3078678"/>
                <a:gd name="connsiteY18" fmla="*/ 1154380 h 1421838"/>
                <a:gd name="connsiteX19" fmla="*/ 925781 w 3078678"/>
                <a:gd name="connsiteY19" fmla="*/ 1255074 h 1421838"/>
                <a:gd name="connsiteX20" fmla="*/ 1044781 w 3078678"/>
                <a:gd name="connsiteY20" fmla="*/ 1282288 h 1421838"/>
                <a:gd name="connsiteX21" fmla="*/ 1076449 w 3078678"/>
                <a:gd name="connsiteY21" fmla="*/ 1185554 h 1421838"/>
                <a:gd name="connsiteX22" fmla="*/ 1132113 w 3078678"/>
                <a:gd name="connsiteY22" fmla="*/ 1054183 h 1421838"/>
                <a:gd name="connsiteX23" fmla="*/ 1268928 w 3078678"/>
                <a:gd name="connsiteY23" fmla="*/ 1088076 h 1421838"/>
                <a:gd name="connsiteX24" fmla="*/ 1263980 w 3078678"/>
                <a:gd name="connsiteY24" fmla="*/ 1238745 h 1421838"/>
                <a:gd name="connsiteX25" fmla="*/ 1323851 w 3078678"/>
                <a:gd name="connsiteY25" fmla="*/ 1230581 h 1421838"/>
                <a:gd name="connsiteX26" fmla="*/ 1372837 w 3078678"/>
                <a:gd name="connsiteY26" fmla="*/ 1108116 h 1421838"/>
                <a:gd name="connsiteX27" fmla="*/ 1557646 w 3078678"/>
                <a:gd name="connsiteY27" fmla="*/ 1111828 h 1421838"/>
                <a:gd name="connsiteX28" fmla="*/ 1940379 w 3078678"/>
                <a:gd name="connsiteY28" fmla="*/ 1110590 h 1421838"/>
                <a:gd name="connsiteX29" fmla="*/ 1986890 w 3078678"/>
                <a:gd name="connsiteY29" fmla="*/ 1244188 h 1421838"/>
                <a:gd name="connsiteX30" fmla="*/ 1979963 w 3078678"/>
                <a:gd name="connsiteY30" fmla="*/ 1402031 h 1421838"/>
                <a:gd name="connsiteX31" fmla="*/ 2059627 w 3078678"/>
                <a:gd name="connsiteY31" fmla="*/ 1402773 h 1421838"/>
                <a:gd name="connsiteX32" fmla="*/ 2047256 w 3078678"/>
                <a:gd name="connsiteY32" fmla="*/ 1249629 h 1421838"/>
                <a:gd name="connsiteX33" fmla="*/ 2063585 w 3078678"/>
                <a:gd name="connsiteY33" fmla="*/ 1102673 h 1421838"/>
                <a:gd name="connsiteX34" fmla="*/ 2178132 w 3078678"/>
                <a:gd name="connsiteY34" fmla="*/ 1008661 h 1421838"/>
                <a:gd name="connsiteX35" fmla="*/ 2283526 w 3078678"/>
                <a:gd name="connsiteY35" fmla="*/ 1144485 h 1421838"/>
                <a:gd name="connsiteX36" fmla="*/ 2342408 w 3078678"/>
                <a:gd name="connsiteY36" fmla="*/ 1239734 h 1421838"/>
                <a:gd name="connsiteX37" fmla="*/ 2421083 w 3078678"/>
                <a:gd name="connsiteY37" fmla="*/ 1296143 h 1421838"/>
                <a:gd name="connsiteX38" fmla="*/ 2425040 w 3078678"/>
                <a:gd name="connsiteY38" fmla="*/ 1226375 h 1421838"/>
                <a:gd name="connsiteX39" fmla="*/ 2354530 w 3078678"/>
                <a:gd name="connsiteY39" fmla="*/ 1118012 h 1421838"/>
                <a:gd name="connsiteX40" fmla="*/ 2320636 w 3078678"/>
                <a:gd name="connsiteY40" fmla="*/ 953737 h 1421838"/>
                <a:gd name="connsiteX41" fmla="*/ 2497035 w 3078678"/>
                <a:gd name="connsiteY41" fmla="*/ 717963 h 1421838"/>
                <a:gd name="connsiteX42" fmla="*/ 2598469 w 3078678"/>
                <a:gd name="connsiteY42" fmla="*/ 752352 h 1421838"/>
                <a:gd name="connsiteX43" fmla="*/ 2777341 w 3078678"/>
                <a:gd name="connsiteY43" fmla="*/ 856261 h 1421838"/>
                <a:gd name="connsiteX44" fmla="*/ 2805546 w 3078678"/>
                <a:gd name="connsiteY44" fmla="*/ 909700 h 1421838"/>
                <a:gd name="connsiteX45" fmla="*/ 2837955 w 3078678"/>
                <a:gd name="connsiteY45" fmla="*/ 959674 h 1421838"/>
                <a:gd name="connsiteX46" fmla="*/ 2885951 w 3078678"/>
                <a:gd name="connsiteY46" fmla="*/ 920338 h 1421838"/>
                <a:gd name="connsiteX47" fmla="*/ 2921083 w 3078678"/>
                <a:gd name="connsiteY47" fmla="*/ 820387 h 1421838"/>
                <a:gd name="connsiteX48" fmla="*/ 2812968 w 3078678"/>
                <a:gd name="connsiteY48" fmla="*/ 792184 h 1421838"/>
                <a:gd name="connsiteX49" fmla="*/ 2698915 w 3078678"/>
                <a:gd name="connsiteY49" fmla="*/ 731817 h 1421838"/>
                <a:gd name="connsiteX50" fmla="*/ 2607871 w 3078678"/>
                <a:gd name="connsiteY50" fmla="*/ 651658 h 1421838"/>
                <a:gd name="connsiteX51" fmla="*/ 2706337 w 3078678"/>
                <a:gd name="connsiteY51" fmla="*/ 435924 h 1421838"/>
                <a:gd name="connsiteX52" fmla="*/ 2798866 w 3078678"/>
                <a:gd name="connsiteY52" fmla="*/ 487631 h 1421838"/>
                <a:gd name="connsiteX53" fmla="*/ 2828801 w 3078678"/>
                <a:gd name="connsiteY53" fmla="*/ 441366 h 1421838"/>
                <a:gd name="connsiteX54" fmla="*/ 2771651 w 3078678"/>
                <a:gd name="connsiteY54" fmla="*/ 378774 h 1421838"/>
                <a:gd name="connsiteX55" fmla="*/ 2802577 w 3078678"/>
                <a:gd name="connsiteY55" fmla="*/ 308759 h 1421838"/>
                <a:gd name="connsiteX56" fmla="*/ 2980707 w 3078678"/>
                <a:gd name="connsiteY56" fmla="*/ 356260 h 1421838"/>
                <a:gd name="connsiteX57" fmla="*/ 3004457 w 3078678"/>
                <a:gd name="connsiteY57" fmla="*/ 451263 h 1421838"/>
                <a:gd name="connsiteX58" fmla="*/ 3075709 w 3078678"/>
                <a:gd name="connsiteY58" fmla="*/ 380011 h 1421838"/>
                <a:gd name="connsiteX59" fmla="*/ 3051959 w 3078678"/>
                <a:gd name="connsiteY59" fmla="*/ 308759 h 1421838"/>
                <a:gd name="connsiteX60" fmla="*/ 2933205 w 3078678"/>
                <a:gd name="connsiteY60" fmla="*/ 261257 h 1421838"/>
                <a:gd name="connsiteX61" fmla="*/ 2826327 w 3078678"/>
                <a:gd name="connsiteY61" fmla="*/ 166255 h 1421838"/>
                <a:gd name="connsiteX62" fmla="*/ 2897579 w 3078678"/>
                <a:gd name="connsiteY62" fmla="*/ 11876 h 1421838"/>
                <a:gd name="connsiteX63" fmla="*/ 2933205 w 3078678"/>
                <a:gd name="connsiteY63" fmla="*/ 23751 h 1421838"/>
                <a:gd name="connsiteX0" fmla="*/ 0 w 3077461"/>
                <a:gd name="connsiteY0" fmla="*/ 0 h 1421838"/>
                <a:gd name="connsiteX1" fmla="*/ 190005 w 3077461"/>
                <a:gd name="connsiteY1" fmla="*/ 71252 h 1421838"/>
                <a:gd name="connsiteX2" fmla="*/ 320634 w 3077461"/>
                <a:gd name="connsiteY2" fmla="*/ 249382 h 1421838"/>
                <a:gd name="connsiteX3" fmla="*/ 59377 w 3077461"/>
                <a:gd name="connsiteY3" fmla="*/ 368135 h 1421838"/>
                <a:gd name="connsiteX4" fmla="*/ 118753 w 3077461"/>
                <a:gd name="connsiteY4" fmla="*/ 451263 h 1421838"/>
                <a:gd name="connsiteX5" fmla="*/ 332509 w 3077461"/>
                <a:gd name="connsiteY5" fmla="*/ 332509 h 1421838"/>
                <a:gd name="connsiteX6" fmla="*/ 439387 w 3077461"/>
                <a:gd name="connsiteY6" fmla="*/ 463138 h 1421838"/>
                <a:gd name="connsiteX7" fmla="*/ 550718 w 3077461"/>
                <a:gd name="connsiteY7" fmla="*/ 556903 h 1421838"/>
                <a:gd name="connsiteX8" fmla="*/ 480951 w 3077461"/>
                <a:gd name="connsiteY8" fmla="*/ 668234 h 1421838"/>
                <a:gd name="connsiteX9" fmla="*/ 334488 w 3077461"/>
                <a:gd name="connsiteY9" fmla="*/ 854529 h 1421838"/>
                <a:gd name="connsiteX10" fmla="*/ 442109 w 3077461"/>
                <a:gd name="connsiteY10" fmla="*/ 914895 h 1421838"/>
                <a:gd name="connsiteX11" fmla="*/ 650175 w 3077461"/>
                <a:gd name="connsiteY11" fmla="*/ 671203 h 1421838"/>
                <a:gd name="connsiteX12" fmla="*/ 775113 w 3077461"/>
                <a:gd name="connsiteY12" fmla="*/ 747898 h 1421838"/>
                <a:gd name="connsiteX13" fmla="*/ 682336 w 3077461"/>
                <a:gd name="connsiteY13" fmla="*/ 885948 h 1421838"/>
                <a:gd name="connsiteX14" fmla="*/ 741466 w 3077461"/>
                <a:gd name="connsiteY14" fmla="*/ 921574 h 1421838"/>
                <a:gd name="connsiteX15" fmla="*/ 836221 w 3077461"/>
                <a:gd name="connsiteY15" fmla="*/ 804554 h 1421838"/>
                <a:gd name="connsiteX16" fmla="*/ 996043 w 3077461"/>
                <a:gd name="connsiteY16" fmla="*/ 954974 h 1421838"/>
                <a:gd name="connsiteX17" fmla="*/ 1034638 w 3077461"/>
                <a:gd name="connsiteY17" fmla="*/ 1057400 h 1421838"/>
                <a:gd name="connsiteX18" fmla="*/ 972787 w 3077461"/>
                <a:gd name="connsiteY18" fmla="*/ 1154380 h 1421838"/>
                <a:gd name="connsiteX19" fmla="*/ 925781 w 3077461"/>
                <a:gd name="connsiteY19" fmla="*/ 1255074 h 1421838"/>
                <a:gd name="connsiteX20" fmla="*/ 1044781 w 3077461"/>
                <a:gd name="connsiteY20" fmla="*/ 1282288 h 1421838"/>
                <a:gd name="connsiteX21" fmla="*/ 1076449 w 3077461"/>
                <a:gd name="connsiteY21" fmla="*/ 1185554 h 1421838"/>
                <a:gd name="connsiteX22" fmla="*/ 1132113 w 3077461"/>
                <a:gd name="connsiteY22" fmla="*/ 1054183 h 1421838"/>
                <a:gd name="connsiteX23" fmla="*/ 1268928 w 3077461"/>
                <a:gd name="connsiteY23" fmla="*/ 1088076 h 1421838"/>
                <a:gd name="connsiteX24" fmla="*/ 1263980 w 3077461"/>
                <a:gd name="connsiteY24" fmla="*/ 1238745 h 1421838"/>
                <a:gd name="connsiteX25" fmla="*/ 1323851 w 3077461"/>
                <a:gd name="connsiteY25" fmla="*/ 1230581 h 1421838"/>
                <a:gd name="connsiteX26" fmla="*/ 1372837 w 3077461"/>
                <a:gd name="connsiteY26" fmla="*/ 1108116 h 1421838"/>
                <a:gd name="connsiteX27" fmla="*/ 1557646 w 3077461"/>
                <a:gd name="connsiteY27" fmla="*/ 1111828 h 1421838"/>
                <a:gd name="connsiteX28" fmla="*/ 1940379 w 3077461"/>
                <a:gd name="connsiteY28" fmla="*/ 1110590 h 1421838"/>
                <a:gd name="connsiteX29" fmla="*/ 1986890 w 3077461"/>
                <a:gd name="connsiteY29" fmla="*/ 1244188 h 1421838"/>
                <a:gd name="connsiteX30" fmla="*/ 1979963 w 3077461"/>
                <a:gd name="connsiteY30" fmla="*/ 1402031 h 1421838"/>
                <a:gd name="connsiteX31" fmla="*/ 2059627 w 3077461"/>
                <a:gd name="connsiteY31" fmla="*/ 1402773 h 1421838"/>
                <a:gd name="connsiteX32" fmla="*/ 2047256 w 3077461"/>
                <a:gd name="connsiteY32" fmla="*/ 1249629 h 1421838"/>
                <a:gd name="connsiteX33" fmla="*/ 2063585 w 3077461"/>
                <a:gd name="connsiteY33" fmla="*/ 1102673 h 1421838"/>
                <a:gd name="connsiteX34" fmla="*/ 2178132 w 3077461"/>
                <a:gd name="connsiteY34" fmla="*/ 1008661 h 1421838"/>
                <a:gd name="connsiteX35" fmla="*/ 2283526 w 3077461"/>
                <a:gd name="connsiteY35" fmla="*/ 1144485 h 1421838"/>
                <a:gd name="connsiteX36" fmla="*/ 2342408 w 3077461"/>
                <a:gd name="connsiteY36" fmla="*/ 1239734 h 1421838"/>
                <a:gd name="connsiteX37" fmla="*/ 2421083 w 3077461"/>
                <a:gd name="connsiteY37" fmla="*/ 1296143 h 1421838"/>
                <a:gd name="connsiteX38" fmla="*/ 2425040 w 3077461"/>
                <a:gd name="connsiteY38" fmla="*/ 1226375 h 1421838"/>
                <a:gd name="connsiteX39" fmla="*/ 2354530 w 3077461"/>
                <a:gd name="connsiteY39" fmla="*/ 1118012 h 1421838"/>
                <a:gd name="connsiteX40" fmla="*/ 2320636 w 3077461"/>
                <a:gd name="connsiteY40" fmla="*/ 953737 h 1421838"/>
                <a:gd name="connsiteX41" fmla="*/ 2497035 w 3077461"/>
                <a:gd name="connsiteY41" fmla="*/ 717963 h 1421838"/>
                <a:gd name="connsiteX42" fmla="*/ 2598469 w 3077461"/>
                <a:gd name="connsiteY42" fmla="*/ 752352 h 1421838"/>
                <a:gd name="connsiteX43" fmla="*/ 2777341 w 3077461"/>
                <a:gd name="connsiteY43" fmla="*/ 856261 h 1421838"/>
                <a:gd name="connsiteX44" fmla="*/ 2805546 w 3077461"/>
                <a:gd name="connsiteY44" fmla="*/ 909700 h 1421838"/>
                <a:gd name="connsiteX45" fmla="*/ 2837955 w 3077461"/>
                <a:gd name="connsiteY45" fmla="*/ 959674 h 1421838"/>
                <a:gd name="connsiteX46" fmla="*/ 2885951 w 3077461"/>
                <a:gd name="connsiteY46" fmla="*/ 920338 h 1421838"/>
                <a:gd name="connsiteX47" fmla="*/ 2921083 w 3077461"/>
                <a:gd name="connsiteY47" fmla="*/ 820387 h 1421838"/>
                <a:gd name="connsiteX48" fmla="*/ 2812968 w 3077461"/>
                <a:gd name="connsiteY48" fmla="*/ 792184 h 1421838"/>
                <a:gd name="connsiteX49" fmla="*/ 2698915 w 3077461"/>
                <a:gd name="connsiteY49" fmla="*/ 731817 h 1421838"/>
                <a:gd name="connsiteX50" fmla="*/ 2607871 w 3077461"/>
                <a:gd name="connsiteY50" fmla="*/ 651658 h 1421838"/>
                <a:gd name="connsiteX51" fmla="*/ 2706337 w 3077461"/>
                <a:gd name="connsiteY51" fmla="*/ 435924 h 1421838"/>
                <a:gd name="connsiteX52" fmla="*/ 2798866 w 3077461"/>
                <a:gd name="connsiteY52" fmla="*/ 487631 h 1421838"/>
                <a:gd name="connsiteX53" fmla="*/ 2828801 w 3077461"/>
                <a:gd name="connsiteY53" fmla="*/ 441366 h 1421838"/>
                <a:gd name="connsiteX54" fmla="*/ 2771651 w 3077461"/>
                <a:gd name="connsiteY54" fmla="*/ 378774 h 1421838"/>
                <a:gd name="connsiteX55" fmla="*/ 2802577 w 3077461"/>
                <a:gd name="connsiteY55" fmla="*/ 308759 h 1421838"/>
                <a:gd name="connsiteX56" fmla="*/ 2980707 w 3077461"/>
                <a:gd name="connsiteY56" fmla="*/ 356260 h 1421838"/>
                <a:gd name="connsiteX57" fmla="*/ 3004457 w 3077461"/>
                <a:gd name="connsiteY57" fmla="*/ 451263 h 1421838"/>
                <a:gd name="connsiteX58" fmla="*/ 3022023 w 3077461"/>
                <a:gd name="connsiteY58" fmla="*/ 425038 h 1421838"/>
                <a:gd name="connsiteX59" fmla="*/ 3075709 w 3077461"/>
                <a:gd name="connsiteY59" fmla="*/ 380011 h 1421838"/>
                <a:gd name="connsiteX60" fmla="*/ 3051959 w 3077461"/>
                <a:gd name="connsiteY60" fmla="*/ 308759 h 1421838"/>
                <a:gd name="connsiteX61" fmla="*/ 2933205 w 3077461"/>
                <a:gd name="connsiteY61" fmla="*/ 261257 h 1421838"/>
                <a:gd name="connsiteX62" fmla="*/ 2826327 w 3077461"/>
                <a:gd name="connsiteY62" fmla="*/ 166255 h 1421838"/>
                <a:gd name="connsiteX63" fmla="*/ 2897579 w 3077461"/>
                <a:gd name="connsiteY63" fmla="*/ 11876 h 1421838"/>
                <a:gd name="connsiteX64" fmla="*/ 2933205 w 3077461"/>
                <a:gd name="connsiteY64" fmla="*/ 23751 h 1421838"/>
                <a:gd name="connsiteX0" fmla="*/ 0 w 3077461"/>
                <a:gd name="connsiteY0" fmla="*/ 0 h 1421838"/>
                <a:gd name="connsiteX1" fmla="*/ 190005 w 3077461"/>
                <a:gd name="connsiteY1" fmla="*/ 71252 h 1421838"/>
                <a:gd name="connsiteX2" fmla="*/ 320634 w 3077461"/>
                <a:gd name="connsiteY2" fmla="*/ 249382 h 1421838"/>
                <a:gd name="connsiteX3" fmla="*/ 59377 w 3077461"/>
                <a:gd name="connsiteY3" fmla="*/ 368135 h 1421838"/>
                <a:gd name="connsiteX4" fmla="*/ 118753 w 3077461"/>
                <a:gd name="connsiteY4" fmla="*/ 451263 h 1421838"/>
                <a:gd name="connsiteX5" fmla="*/ 332509 w 3077461"/>
                <a:gd name="connsiteY5" fmla="*/ 332509 h 1421838"/>
                <a:gd name="connsiteX6" fmla="*/ 439387 w 3077461"/>
                <a:gd name="connsiteY6" fmla="*/ 463138 h 1421838"/>
                <a:gd name="connsiteX7" fmla="*/ 550718 w 3077461"/>
                <a:gd name="connsiteY7" fmla="*/ 556903 h 1421838"/>
                <a:gd name="connsiteX8" fmla="*/ 480951 w 3077461"/>
                <a:gd name="connsiteY8" fmla="*/ 668234 h 1421838"/>
                <a:gd name="connsiteX9" fmla="*/ 334488 w 3077461"/>
                <a:gd name="connsiteY9" fmla="*/ 854529 h 1421838"/>
                <a:gd name="connsiteX10" fmla="*/ 442109 w 3077461"/>
                <a:gd name="connsiteY10" fmla="*/ 914895 h 1421838"/>
                <a:gd name="connsiteX11" fmla="*/ 650175 w 3077461"/>
                <a:gd name="connsiteY11" fmla="*/ 671203 h 1421838"/>
                <a:gd name="connsiteX12" fmla="*/ 775113 w 3077461"/>
                <a:gd name="connsiteY12" fmla="*/ 747898 h 1421838"/>
                <a:gd name="connsiteX13" fmla="*/ 682336 w 3077461"/>
                <a:gd name="connsiteY13" fmla="*/ 885948 h 1421838"/>
                <a:gd name="connsiteX14" fmla="*/ 741466 w 3077461"/>
                <a:gd name="connsiteY14" fmla="*/ 921574 h 1421838"/>
                <a:gd name="connsiteX15" fmla="*/ 836221 w 3077461"/>
                <a:gd name="connsiteY15" fmla="*/ 804554 h 1421838"/>
                <a:gd name="connsiteX16" fmla="*/ 996043 w 3077461"/>
                <a:gd name="connsiteY16" fmla="*/ 954974 h 1421838"/>
                <a:gd name="connsiteX17" fmla="*/ 1034638 w 3077461"/>
                <a:gd name="connsiteY17" fmla="*/ 1057400 h 1421838"/>
                <a:gd name="connsiteX18" fmla="*/ 972787 w 3077461"/>
                <a:gd name="connsiteY18" fmla="*/ 1154380 h 1421838"/>
                <a:gd name="connsiteX19" fmla="*/ 925781 w 3077461"/>
                <a:gd name="connsiteY19" fmla="*/ 1255074 h 1421838"/>
                <a:gd name="connsiteX20" fmla="*/ 1044781 w 3077461"/>
                <a:gd name="connsiteY20" fmla="*/ 1282288 h 1421838"/>
                <a:gd name="connsiteX21" fmla="*/ 1076449 w 3077461"/>
                <a:gd name="connsiteY21" fmla="*/ 1185554 h 1421838"/>
                <a:gd name="connsiteX22" fmla="*/ 1132113 w 3077461"/>
                <a:gd name="connsiteY22" fmla="*/ 1054183 h 1421838"/>
                <a:gd name="connsiteX23" fmla="*/ 1268928 w 3077461"/>
                <a:gd name="connsiteY23" fmla="*/ 1088076 h 1421838"/>
                <a:gd name="connsiteX24" fmla="*/ 1263980 w 3077461"/>
                <a:gd name="connsiteY24" fmla="*/ 1238745 h 1421838"/>
                <a:gd name="connsiteX25" fmla="*/ 1323851 w 3077461"/>
                <a:gd name="connsiteY25" fmla="*/ 1230581 h 1421838"/>
                <a:gd name="connsiteX26" fmla="*/ 1372837 w 3077461"/>
                <a:gd name="connsiteY26" fmla="*/ 1108116 h 1421838"/>
                <a:gd name="connsiteX27" fmla="*/ 1557646 w 3077461"/>
                <a:gd name="connsiteY27" fmla="*/ 1111828 h 1421838"/>
                <a:gd name="connsiteX28" fmla="*/ 1940379 w 3077461"/>
                <a:gd name="connsiteY28" fmla="*/ 1110590 h 1421838"/>
                <a:gd name="connsiteX29" fmla="*/ 1986890 w 3077461"/>
                <a:gd name="connsiteY29" fmla="*/ 1244188 h 1421838"/>
                <a:gd name="connsiteX30" fmla="*/ 1979963 w 3077461"/>
                <a:gd name="connsiteY30" fmla="*/ 1402031 h 1421838"/>
                <a:gd name="connsiteX31" fmla="*/ 2059627 w 3077461"/>
                <a:gd name="connsiteY31" fmla="*/ 1402773 h 1421838"/>
                <a:gd name="connsiteX32" fmla="*/ 2047256 w 3077461"/>
                <a:gd name="connsiteY32" fmla="*/ 1249629 h 1421838"/>
                <a:gd name="connsiteX33" fmla="*/ 2063585 w 3077461"/>
                <a:gd name="connsiteY33" fmla="*/ 1102673 h 1421838"/>
                <a:gd name="connsiteX34" fmla="*/ 2178132 w 3077461"/>
                <a:gd name="connsiteY34" fmla="*/ 1008661 h 1421838"/>
                <a:gd name="connsiteX35" fmla="*/ 2283526 w 3077461"/>
                <a:gd name="connsiteY35" fmla="*/ 1144485 h 1421838"/>
                <a:gd name="connsiteX36" fmla="*/ 2342408 w 3077461"/>
                <a:gd name="connsiteY36" fmla="*/ 1239734 h 1421838"/>
                <a:gd name="connsiteX37" fmla="*/ 2421083 w 3077461"/>
                <a:gd name="connsiteY37" fmla="*/ 1296143 h 1421838"/>
                <a:gd name="connsiteX38" fmla="*/ 2425040 w 3077461"/>
                <a:gd name="connsiteY38" fmla="*/ 1226375 h 1421838"/>
                <a:gd name="connsiteX39" fmla="*/ 2354530 w 3077461"/>
                <a:gd name="connsiteY39" fmla="*/ 1118012 h 1421838"/>
                <a:gd name="connsiteX40" fmla="*/ 2320636 w 3077461"/>
                <a:gd name="connsiteY40" fmla="*/ 953737 h 1421838"/>
                <a:gd name="connsiteX41" fmla="*/ 2497035 w 3077461"/>
                <a:gd name="connsiteY41" fmla="*/ 717963 h 1421838"/>
                <a:gd name="connsiteX42" fmla="*/ 2598469 w 3077461"/>
                <a:gd name="connsiteY42" fmla="*/ 752352 h 1421838"/>
                <a:gd name="connsiteX43" fmla="*/ 2777341 w 3077461"/>
                <a:gd name="connsiteY43" fmla="*/ 856261 h 1421838"/>
                <a:gd name="connsiteX44" fmla="*/ 2805546 w 3077461"/>
                <a:gd name="connsiteY44" fmla="*/ 909700 h 1421838"/>
                <a:gd name="connsiteX45" fmla="*/ 2837955 w 3077461"/>
                <a:gd name="connsiteY45" fmla="*/ 959674 h 1421838"/>
                <a:gd name="connsiteX46" fmla="*/ 2885951 w 3077461"/>
                <a:gd name="connsiteY46" fmla="*/ 920338 h 1421838"/>
                <a:gd name="connsiteX47" fmla="*/ 2921083 w 3077461"/>
                <a:gd name="connsiteY47" fmla="*/ 820387 h 1421838"/>
                <a:gd name="connsiteX48" fmla="*/ 2812968 w 3077461"/>
                <a:gd name="connsiteY48" fmla="*/ 792184 h 1421838"/>
                <a:gd name="connsiteX49" fmla="*/ 2698915 w 3077461"/>
                <a:gd name="connsiteY49" fmla="*/ 731817 h 1421838"/>
                <a:gd name="connsiteX50" fmla="*/ 2607871 w 3077461"/>
                <a:gd name="connsiteY50" fmla="*/ 651658 h 1421838"/>
                <a:gd name="connsiteX51" fmla="*/ 2706337 w 3077461"/>
                <a:gd name="connsiteY51" fmla="*/ 435924 h 1421838"/>
                <a:gd name="connsiteX52" fmla="*/ 2798866 w 3077461"/>
                <a:gd name="connsiteY52" fmla="*/ 487631 h 1421838"/>
                <a:gd name="connsiteX53" fmla="*/ 2828801 w 3077461"/>
                <a:gd name="connsiteY53" fmla="*/ 441366 h 1421838"/>
                <a:gd name="connsiteX54" fmla="*/ 2771651 w 3077461"/>
                <a:gd name="connsiteY54" fmla="*/ 378774 h 1421838"/>
                <a:gd name="connsiteX55" fmla="*/ 2802577 w 3077461"/>
                <a:gd name="connsiteY55" fmla="*/ 308759 h 1421838"/>
                <a:gd name="connsiteX56" fmla="*/ 2980707 w 3077461"/>
                <a:gd name="connsiteY56" fmla="*/ 356260 h 1421838"/>
                <a:gd name="connsiteX57" fmla="*/ 3004457 w 3077461"/>
                <a:gd name="connsiteY57" fmla="*/ 451263 h 1421838"/>
                <a:gd name="connsiteX58" fmla="*/ 3022023 w 3077461"/>
                <a:gd name="connsiteY58" fmla="*/ 425038 h 1421838"/>
                <a:gd name="connsiteX59" fmla="*/ 3075709 w 3077461"/>
                <a:gd name="connsiteY59" fmla="*/ 380011 h 1421838"/>
                <a:gd name="connsiteX60" fmla="*/ 3051959 w 3077461"/>
                <a:gd name="connsiteY60" fmla="*/ 308759 h 1421838"/>
                <a:gd name="connsiteX61" fmla="*/ 2933205 w 3077461"/>
                <a:gd name="connsiteY61" fmla="*/ 261257 h 1421838"/>
                <a:gd name="connsiteX62" fmla="*/ 2826327 w 3077461"/>
                <a:gd name="connsiteY62" fmla="*/ 166255 h 1421838"/>
                <a:gd name="connsiteX63" fmla="*/ 2897579 w 3077461"/>
                <a:gd name="connsiteY63" fmla="*/ 11876 h 1421838"/>
                <a:gd name="connsiteX64" fmla="*/ 2933205 w 3077461"/>
                <a:gd name="connsiteY64" fmla="*/ 23751 h 1421838"/>
                <a:gd name="connsiteX0" fmla="*/ 0 w 3077461"/>
                <a:gd name="connsiteY0" fmla="*/ 0 h 1421838"/>
                <a:gd name="connsiteX1" fmla="*/ 190005 w 3077461"/>
                <a:gd name="connsiteY1" fmla="*/ 71252 h 1421838"/>
                <a:gd name="connsiteX2" fmla="*/ 320634 w 3077461"/>
                <a:gd name="connsiteY2" fmla="*/ 249382 h 1421838"/>
                <a:gd name="connsiteX3" fmla="*/ 59377 w 3077461"/>
                <a:gd name="connsiteY3" fmla="*/ 368135 h 1421838"/>
                <a:gd name="connsiteX4" fmla="*/ 118753 w 3077461"/>
                <a:gd name="connsiteY4" fmla="*/ 451263 h 1421838"/>
                <a:gd name="connsiteX5" fmla="*/ 332509 w 3077461"/>
                <a:gd name="connsiteY5" fmla="*/ 332509 h 1421838"/>
                <a:gd name="connsiteX6" fmla="*/ 439387 w 3077461"/>
                <a:gd name="connsiteY6" fmla="*/ 463138 h 1421838"/>
                <a:gd name="connsiteX7" fmla="*/ 550718 w 3077461"/>
                <a:gd name="connsiteY7" fmla="*/ 556903 h 1421838"/>
                <a:gd name="connsiteX8" fmla="*/ 480951 w 3077461"/>
                <a:gd name="connsiteY8" fmla="*/ 668234 h 1421838"/>
                <a:gd name="connsiteX9" fmla="*/ 334488 w 3077461"/>
                <a:gd name="connsiteY9" fmla="*/ 854529 h 1421838"/>
                <a:gd name="connsiteX10" fmla="*/ 442109 w 3077461"/>
                <a:gd name="connsiteY10" fmla="*/ 914895 h 1421838"/>
                <a:gd name="connsiteX11" fmla="*/ 650175 w 3077461"/>
                <a:gd name="connsiteY11" fmla="*/ 671203 h 1421838"/>
                <a:gd name="connsiteX12" fmla="*/ 775113 w 3077461"/>
                <a:gd name="connsiteY12" fmla="*/ 747898 h 1421838"/>
                <a:gd name="connsiteX13" fmla="*/ 682336 w 3077461"/>
                <a:gd name="connsiteY13" fmla="*/ 885948 h 1421838"/>
                <a:gd name="connsiteX14" fmla="*/ 741466 w 3077461"/>
                <a:gd name="connsiteY14" fmla="*/ 921574 h 1421838"/>
                <a:gd name="connsiteX15" fmla="*/ 836221 w 3077461"/>
                <a:gd name="connsiteY15" fmla="*/ 804554 h 1421838"/>
                <a:gd name="connsiteX16" fmla="*/ 996043 w 3077461"/>
                <a:gd name="connsiteY16" fmla="*/ 954974 h 1421838"/>
                <a:gd name="connsiteX17" fmla="*/ 1034638 w 3077461"/>
                <a:gd name="connsiteY17" fmla="*/ 1057400 h 1421838"/>
                <a:gd name="connsiteX18" fmla="*/ 972787 w 3077461"/>
                <a:gd name="connsiteY18" fmla="*/ 1154380 h 1421838"/>
                <a:gd name="connsiteX19" fmla="*/ 925781 w 3077461"/>
                <a:gd name="connsiteY19" fmla="*/ 1255074 h 1421838"/>
                <a:gd name="connsiteX20" fmla="*/ 1044781 w 3077461"/>
                <a:gd name="connsiteY20" fmla="*/ 1282288 h 1421838"/>
                <a:gd name="connsiteX21" fmla="*/ 1076449 w 3077461"/>
                <a:gd name="connsiteY21" fmla="*/ 1185554 h 1421838"/>
                <a:gd name="connsiteX22" fmla="*/ 1132113 w 3077461"/>
                <a:gd name="connsiteY22" fmla="*/ 1054183 h 1421838"/>
                <a:gd name="connsiteX23" fmla="*/ 1268928 w 3077461"/>
                <a:gd name="connsiteY23" fmla="*/ 1088076 h 1421838"/>
                <a:gd name="connsiteX24" fmla="*/ 1263980 w 3077461"/>
                <a:gd name="connsiteY24" fmla="*/ 1238745 h 1421838"/>
                <a:gd name="connsiteX25" fmla="*/ 1323851 w 3077461"/>
                <a:gd name="connsiteY25" fmla="*/ 1230581 h 1421838"/>
                <a:gd name="connsiteX26" fmla="*/ 1372837 w 3077461"/>
                <a:gd name="connsiteY26" fmla="*/ 1108116 h 1421838"/>
                <a:gd name="connsiteX27" fmla="*/ 1557646 w 3077461"/>
                <a:gd name="connsiteY27" fmla="*/ 1111828 h 1421838"/>
                <a:gd name="connsiteX28" fmla="*/ 1940379 w 3077461"/>
                <a:gd name="connsiteY28" fmla="*/ 1110590 h 1421838"/>
                <a:gd name="connsiteX29" fmla="*/ 1986890 w 3077461"/>
                <a:gd name="connsiteY29" fmla="*/ 1244188 h 1421838"/>
                <a:gd name="connsiteX30" fmla="*/ 1979963 w 3077461"/>
                <a:gd name="connsiteY30" fmla="*/ 1402031 h 1421838"/>
                <a:gd name="connsiteX31" fmla="*/ 2059627 w 3077461"/>
                <a:gd name="connsiteY31" fmla="*/ 1402773 h 1421838"/>
                <a:gd name="connsiteX32" fmla="*/ 2047256 w 3077461"/>
                <a:gd name="connsiteY32" fmla="*/ 1249629 h 1421838"/>
                <a:gd name="connsiteX33" fmla="*/ 2063585 w 3077461"/>
                <a:gd name="connsiteY33" fmla="*/ 1102673 h 1421838"/>
                <a:gd name="connsiteX34" fmla="*/ 2178132 w 3077461"/>
                <a:gd name="connsiteY34" fmla="*/ 1008661 h 1421838"/>
                <a:gd name="connsiteX35" fmla="*/ 2283526 w 3077461"/>
                <a:gd name="connsiteY35" fmla="*/ 1144485 h 1421838"/>
                <a:gd name="connsiteX36" fmla="*/ 2342408 w 3077461"/>
                <a:gd name="connsiteY36" fmla="*/ 1239734 h 1421838"/>
                <a:gd name="connsiteX37" fmla="*/ 2421083 w 3077461"/>
                <a:gd name="connsiteY37" fmla="*/ 1296143 h 1421838"/>
                <a:gd name="connsiteX38" fmla="*/ 2425040 w 3077461"/>
                <a:gd name="connsiteY38" fmla="*/ 1226375 h 1421838"/>
                <a:gd name="connsiteX39" fmla="*/ 2354530 w 3077461"/>
                <a:gd name="connsiteY39" fmla="*/ 1118012 h 1421838"/>
                <a:gd name="connsiteX40" fmla="*/ 2320636 w 3077461"/>
                <a:gd name="connsiteY40" fmla="*/ 953737 h 1421838"/>
                <a:gd name="connsiteX41" fmla="*/ 2497035 w 3077461"/>
                <a:gd name="connsiteY41" fmla="*/ 717963 h 1421838"/>
                <a:gd name="connsiteX42" fmla="*/ 2598469 w 3077461"/>
                <a:gd name="connsiteY42" fmla="*/ 752352 h 1421838"/>
                <a:gd name="connsiteX43" fmla="*/ 2777341 w 3077461"/>
                <a:gd name="connsiteY43" fmla="*/ 856261 h 1421838"/>
                <a:gd name="connsiteX44" fmla="*/ 2805546 w 3077461"/>
                <a:gd name="connsiteY44" fmla="*/ 909700 h 1421838"/>
                <a:gd name="connsiteX45" fmla="*/ 2837955 w 3077461"/>
                <a:gd name="connsiteY45" fmla="*/ 959674 h 1421838"/>
                <a:gd name="connsiteX46" fmla="*/ 2885951 w 3077461"/>
                <a:gd name="connsiteY46" fmla="*/ 920338 h 1421838"/>
                <a:gd name="connsiteX47" fmla="*/ 2921083 w 3077461"/>
                <a:gd name="connsiteY47" fmla="*/ 820387 h 1421838"/>
                <a:gd name="connsiteX48" fmla="*/ 2812968 w 3077461"/>
                <a:gd name="connsiteY48" fmla="*/ 792184 h 1421838"/>
                <a:gd name="connsiteX49" fmla="*/ 2698915 w 3077461"/>
                <a:gd name="connsiteY49" fmla="*/ 731817 h 1421838"/>
                <a:gd name="connsiteX50" fmla="*/ 2607871 w 3077461"/>
                <a:gd name="connsiteY50" fmla="*/ 651658 h 1421838"/>
                <a:gd name="connsiteX51" fmla="*/ 2706337 w 3077461"/>
                <a:gd name="connsiteY51" fmla="*/ 435924 h 1421838"/>
                <a:gd name="connsiteX52" fmla="*/ 2798866 w 3077461"/>
                <a:gd name="connsiteY52" fmla="*/ 487631 h 1421838"/>
                <a:gd name="connsiteX53" fmla="*/ 2828801 w 3077461"/>
                <a:gd name="connsiteY53" fmla="*/ 441366 h 1421838"/>
                <a:gd name="connsiteX54" fmla="*/ 2771651 w 3077461"/>
                <a:gd name="connsiteY54" fmla="*/ 378774 h 1421838"/>
                <a:gd name="connsiteX55" fmla="*/ 2802577 w 3077461"/>
                <a:gd name="connsiteY55" fmla="*/ 308759 h 1421838"/>
                <a:gd name="connsiteX56" fmla="*/ 2980707 w 3077461"/>
                <a:gd name="connsiteY56" fmla="*/ 356260 h 1421838"/>
                <a:gd name="connsiteX57" fmla="*/ 3004457 w 3077461"/>
                <a:gd name="connsiteY57" fmla="*/ 451263 h 1421838"/>
                <a:gd name="connsiteX58" fmla="*/ 3022023 w 3077461"/>
                <a:gd name="connsiteY58" fmla="*/ 425038 h 1421838"/>
                <a:gd name="connsiteX59" fmla="*/ 3075709 w 3077461"/>
                <a:gd name="connsiteY59" fmla="*/ 380011 h 1421838"/>
                <a:gd name="connsiteX60" fmla="*/ 3051959 w 3077461"/>
                <a:gd name="connsiteY60" fmla="*/ 308759 h 1421838"/>
                <a:gd name="connsiteX61" fmla="*/ 2933205 w 3077461"/>
                <a:gd name="connsiteY61" fmla="*/ 261257 h 1421838"/>
                <a:gd name="connsiteX62" fmla="*/ 2826327 w 3077461"/>
                <a:gd name="connsiteY62" fmla="*/ 166255 h 1421838"/>
                <a:gd name="connsiteX63" fmla="*/ 2897579 w 3077461"/>
                <a:gd name="connsiteY63" fmla="*/ 11876 h 1421838"/>
                <a:gd name="connsiteX64" fmla="*/ 2933205 w 3077461"/>
                <a:gd name="connsiteY64" fmla="*/ 23751 h 1421838"/>
                <a:gd name="connsiteX0" fmla="*/ 0 w 3077461"/>
                <a:gd name="connsiteY0" fmla="*/ 0 h 1421838"/>
                <a:gd name="connsiteX1" fmla="*/ 190005 w 3077461"/>
                <a:gd name="connsiteY1" fmla="*/ 71252 h 1421838"/>
                <a:gd name="connsiteX2" fmla="*/ 320634 w 3077461"/>
                <a:gd name="connsiteY2" fmla="*/ 249382 h 1421838"/>
                <a:gd name="connsiteX3" fmla="*/ 59377 w 3077461"/>
                <a:gd name="connsiteY3" fmla="*/ 368135 h 1421838"/>
                <a:gd name="connsiteX4" fmla="*/ 118753 w 3077461"/>
                <a:gd name="connsiteY4" fmla="*/ 451263 h 1421838"/>
                <a:gd name="connsiteX5" fmla="*/ 332509 w 3077461"/>
                <a:gd name="connsiteY5" fmla="*/ 332509 h 1421838"/>
                <a:gd name="connsiteX6" fmla="*/ 439387 w 3077461"/>
                <a:gd name="connsiteY6" fmla="*/ 463138 h 1421838"/>
                <a:gd name="connsiteX7" fmla="*/ 550718 w 3077461"/>
                <a:gd name="connsiteY7" fmla="*/ 556903 h 1421838"/>
                <a:gd name="connsiteX8" fmla="*/ 480951 w 3077461"/>
                <a:gd name="connsiteY8" fmla="*/ 668234 h 1421838"/>
                <a:gd name="connsiteX9" fmla="*/ 334488 w 3077461"/>
                <a:gd name="connsiteY9" fmla="*/ 854529 h 1421838"/>
                <a:gd name="connsiteX10" fmla="*/ 442109 w 3077461"/>
                <a:gd name="connsiteY10" fmla="*/ 914895 h 1421838"/>
                <a:gd name="connsiteX11" fmla="*/ 650175 w 3077461"/>
                <a:gd name="connsiteY11" fmla="*/ 671203 h 1421838"/>
                <a:gd name="connsiteX12" fmla="*/ 775113 w 3077461"/>
                <a:gd name="connsiteY12" fmla="*/ 747898 h 1421838"/>
                <a:gd name="connsiteX13" fmla="*/ 682336 w 3077461"/>
                <a:gd name="connsiteY13" fmla="*/ 885948 h 1421838"/>
                <a:gd name="connsiteX14" fmla="*/ 741466 w 3077461"/>
                <a:gd name="connsiteY14" fmla="*/ 921574 h 1421838"/>
                <a:gd name="connsiteX15" fmla="*/ 836221 w 3077461"/>
                <a:gd name="connsiteY15" fmla="*/ 804554 h 1421838"/>
                <a:gd name="connsiteX16" fmla="*/ 996043 w 3077461"/>
                <a:gd name="connsiteY16" fmla="*/ 954974 h 1421838"/>
                <a:gd name="connsiteX17" fmla="*/ 1034638 w 3077461"/>
                <a:gd name="connsiteY17" fmla="*/ 1057400 h 1421838"/>
                <a:gd name="connsiteX18" fmla="*/ 972787 w 3077461"/>
                <a:gd name="connsiteY18" fmla="*/ 1154380 h 1421838"/>
                <a:gd name="connsiteX19" fmla="*/ 925781 w 3077461"/>
                <a:gd name="connsiteY19" fmla="*/ 1255074 h 1421838"/>
                <a:gd name="connsiteX20" fmla="*/ 1044781 w 3077461"/>
                <a:gd name="connsiteY20" fmla="*/ 1282288 h 1421838"/>
                <a:gd name="connsiteX21" fmla="*/ 1076449 w 3077461"/>
                <a:gd name="connsiteY21" fmla="*/ 1185554 h 1421838"/>
                <a:gd name="connsiteX22" fmla="*/ 1132113 w 3077461"/>
                <a:gd name="connsiteY22" fmla="*/ 1054183 h 1421838"/>
                <a:gd name="connsiteX23" fmla="*/ 1268928 w 3077461"/>
                <a:gd name="connsiteY23" fmla="*/ 1088076 h 1421838"/>
                <a:gd name="connsiteX24" fmla="*/ 1263980 w 3077461"/>
                <a:gd name="connsiteY24" fmla="*/ 1238745 h 1421838"/>
                <a:gd name="connsiteX25" fmla="*/ 1323851 w 3077461"/>
                <a:gd name="connsiteY25" fmla="*/ 1230581 h 1421838"/>
                <a:gd name="connsiteX26" fmla="*/ 1372837 w 3077461"/>
                <a:gd name="connsiteY26" fmla="*/ 1108116 h 1421838"/>
                <a:gd name="connsiteX27" fmla="*/ 1557646 w 3077461"/>
                <a:gd name="connsiteY27" fmla="*/ 1111828 h 1421838"/>
                <a:gd name="connsiteX28" fmla="*/ 1940379 w 3077461"/>
                <a:gd name="connsiteY28" fmla="*/ 1110590 h 1421838"/>
                <a:gd name="connsiteX29" fmla="*/ 1986890 w 3077461"/>
                <a:gd name="connsiteY29" fmla="*/ 1244188 h 1421838"/>
                <a:gd name="connsiteX30" fmla="*/ 1979963 w 3077461"/>
                <a:gd name="connsiteY30" fmla="*/ 1402031 h 1421838"/>
                <a:gd name="connsiteX31" fmla="*/ 2059627 w 3077461"/>
                <a:gd name="connsiteY31" fmla="*/ 1402773 h 1421838"/>
                <a:gd name="connsiteX32" fmla="*/ 2047256 w 3077461"/>
                <a:gd name="connsiteY32" fmla="*/ 1249629 h 1421838"/>
                <a:gd name="connsiteX33" fmla="*/ 2063585 w 3077461"/>
                <a:gd name="connsiteY33" fmla="*/ 1102673 h 1421838"/>
                <a:gd name="connsiteX34" fmla="*/ 2178132 w 3077461"/>
                <a:gd name="connsiteY34" fmla="*/ 1008661 h 1421838"/>
                <a:gd name="connsiteX35" fmla="*/ 2283526 w 3077461"/>
                <a:gd name="connsiteY35" fmla="*/ 1144485 h 1421838"/>
                <a:gd name="connsiteX36" fmla="*/ 2342408 w 3077461"/>
                <a:gd name="connsiteY36" fmla="*/ 1239734 h 1421838"/>
                <a:gd name="connsiteX37" fmla="*/ 2421083 w 3077461"/>
                <a:gd name="connsiteY37" fmla="*/ 1296143 h 1421838"/>
                <a:gd name="connsiteX38" fmla="*/ 2425040 w 3077461"/>
                <a:gd name="connsiteY38" fmla="*/ 1226375 h 1421838"/>
                <a:gd name="connsiteX39" fmla="*/ 2354530 w 3077461"/>
                <a:gd name="connsiteY39" fmla="*/ 1118012 h 1421838"/>
                <a:gd name="connsiteX40" fmla="*/ 2320636 w 3077461"/>
                <a:gd name="connsiteY40" fmla="*/ 953737 h 1421838"/>
                <a:gd name="connsiteX41" fmla="*/ 2497035 w 3077461"/>
                <a:gd name="connsiteY41" fmla="*/ 717963 h 1421838"/>
                <a:gd name="connsiteX42" fmla="*/ 2598469 w 3077461"/>
                <a:gd name="connsiteY42" fmla="*/ 752352 h 1421838"/>
                <a:gd name="connsiteX43" fmla="*/ 2777341 w 3077461"/>
                <a:gd name="connsiteY43" fmla="*/ 856261 h 1421838"/>
                <a:gd name="connsiteX44" fmla="*/ 2805546 w 3077461"/>
                <a:gd name="connsiteY44" fmla="*/ 909700 h 1421838"/>
                <a:gd name="connsiteX45" fmla="*/ 2837955 w 3077461"/>
                <a:gd name="connsiteY45" fmla="*/ 959674 h 1421838"/>
                <a:gd name="connsiteX46" fmla="*/ 2885951 w 3077461"/>
                <a:gd name="connsiteY46" fmla="*/ 920338 h 1421838"/>
                <a:gd name="connsiteX47" fmla="*/ 2921083 w 3077461"/>
                <a:gd name="connsiteY47" fmla="*/ 820387 h 1421838"/>
                <a:gd name="connsiteX48" fmla="*/ 2812968 w 3077461"/>
                <a:gd name="connsiteY48" fmla="*/ 792184 h 1421838"/>
                <a:gd name="connsiteX49" fmla="*/ 2698915 w 3077461"/>
                <a:gd name="connsiteY49" fmla="*/ 731817 h 1421838"/>
                <a:gd name="connsiteX50" fmla="*/ 2607871 w 3077461"/>
                <a:gd name="connsiteY50" fmla="*/ 651658 h 1421838"/>
                <a:gd name="connsiteX51" fmla="*/ 2706337 w 3077461"/>
                <a:gd name="connsiteY51" fmla="*/ 435924 h 1421838"/>
                <a:gd name="connsiteX52" fmla="*/ 2798866 w 3077461"/>
                <a:gd name="connsiteY52" fmla="*/ 487631 h 1421838"/>
                <a:gd name="connsiteX53" fmla="*/ 2828801 w 3077461"/>
                <a:gd name="connsiteY53" fmla="*/ 441366 h 1421838"/>
                <a:gd name="connsiteX54" fmla="*/ 2771651 w 3077461"/>
                <a:gd name="connsiteY54" fmla="*/ 378774 h 1421838"/>
                <a:gd name="connsiteX55" fmla="*/ 2802577 w 3077461"/>
                <a:gd name="connsiteY55" fmla="*/ 308759 h 1421838"/>
                <a:gd name="connsiteX56" fmla="*/ 2980707 w 3077461"/>
                <a:gd name="connsiteY56" fmla="*/ 356260 h 1421838"/>
                <a:gd name="connsiteX57" fmla="*/ 2987788 w 3077461"/>
                <a:gd name="connsiteY57" fmla="*/ 427450 h 1421838"/>
                <a:gd name="connsiteX58" fmla="*/ 3022023 w 3077461"/>
                <a:gd name="connsiteY58" fmla="*/ 425038 h 1421838"/>
                <a:gd name="connsiteX59" fmla="*/ 3075709 w 3077461"/>
                <a:gd name="connsiteY59" fmla="*/ 380011 h 1421838"/>
                <a:gd name="connsiteX60" fmla="*/ 3051959 w 3077461"/>
                <a:gd name="connsiteY60" fmla="*/ 308759 h 1421838"/>
                <a:gd name="connsiteX61" fmla="*/ 2933205 w 3077461"/>
                <a:gd name="connsiteY61" fmla="*/ 261257 h 1421838"/>
                <a:gd name="connsiteX62" fmla="*/ 2826327 w 3077461"/>
                <a:gd name="connsiteY62" fmla="*/ 166255 h 1421838"/>
                <a:gd name="connsiteX63" fmla="*/ 2897579 w 3077461"/>
                <a:gd name="connsiteY63" fmla="*/ 11876 h 1421838"/>
                <a:gd name="connsiteX64" fmla="*/ 2933205 w 3077461"/>
                <a:gd name="connsiteY64" fmla="*/ 23751 h 1421838"/>
                <a:gd name="connsiteX0" fmla="*/ 0 w 3076373"/>
                <a:gd name="connsiteY0" fmla="*/ 0 h 1421838"/>
                <a:gd name="connsiteX1" fmla="*/ 190005 w 3076373"/>
                <a:gd name="connsiteY1" fmla="*/ 71252 h 1421838"/>
                <a:gd name="connsiteX2" fmla="*/ 320634 w 3076373"/>
                <a:gd name="connsiteY2" fmla="*/ 249382 h 1421838"/>
                <a:gd name="connsiteX3" fmla="*/ 59377 w 3076373"/>
                <a:gd name="connsiteY3" fmla="*/ 368135 h 1421838"/>
                <a:gd name="connsiteX4" fmla="*/ 118753 w 3076373"/>
                <a:gd name="connsiteY4" fmla="*/ 451263 h 1421838"/>
                <a:gd name="connsiteX5" fmla="*/ 332509 w 3076373"/>
                <a:gd name="connsiteY5" fmla="*/ 332509 h 1421838"/>
                <a:gd name="connsiteX6" fmla="*/ 439387 w 3076373"/>
                <a:gd name="connsiteY6" fmla="*/ 463138 h 1421838"/>
                <a:gd name="connsiteX7" fmla="*/ 550718 w 3076373"/>
                <a:gd name="connsiteY7" fmla="*/ 556903 h 1421838"/>
                <a:gd name="connsiteX8" fmla="*/ 480951 w 3076373"/>
                <a:gd name="connsiteY8" fmla="*/ 668234 h 1421838"/>
                <a:gd name="connsiteX9" fmla="*/ 334488 w 3076373"/>
                <a:gd name="connsiteY9" fmla="*/ 854529 h 1421838"/>
                <a:gd name="connsiteX10" fmla="*/ 442109 w 3076373"/>
                <a:gd name="connsiteY10" fmla="*/ 914895 h 1421838"/>
                <a:gd name="connsiteX11" fmla="*/ 650175 w 3076373"/>
                <a:gd name="connsiteY11" fmla="*/ 671203 h 1421838"/>
                <a:gd name="connsiteX12" fmla="*/ 775113 w 3076373"/>
                <a:gd name="connsiteY12" fmla="*/ 747898 h 1421838"/>
                <a:gd name="connsiteX13" fmla="*/ 682336 w 3076373"/>
                <a:gd name="connsiteY13" fmla="*/ 885948 h 1421838"/>
                <a:gd name="connsiteX14" fmla="*/ 741466 w 3076373"/>
                <a:gd name="connsiteY14" fmla="*/ 921574 h 1421838"/>
                <a:gd name="connsiteX15" fmla="*/ 836221 w 3076373"/>
                <a:gd name="connsiteY15" fmla="*/ 804554 h 1421838"/>
                <a:gd name="connsiteX16" fmla="*/ 996043 w 3076373"/>
                <a:gd name="connsiteY16" fmla="*/ 954974 h 1421838"/>
                <a:gd name="connsiteX17" fmla="*/ 1034638 w 3076373"/>
                <a:gd name="connsiteY17" fmla="*/ 1057400 h 1421838"/>
                <a:gd name="connsiteX18" fmla="*/ 972787 w 3076373"/>
                <a:gd name="connsiteY18" fmla="*/ 1154380 h 1421838"/>
                <a:gd name="connsiteX19" fmla="*/ 925781 w 3076373"/>
                <a:gd name="connsiteY19" fmla="*/ 1255074 h 1421838"/>
                <a:gd name="connsiteX20" fmla="*/ 1044781 w 3076373"/>
                <a:gd name="connsiteY20" fmla="*/ 1282288 h 1421838"/>
                <a:gd name="connsiteX21" fmla="*/ 1076449 w 3076373"/>
                <a:gd name="connsiteY21" fmla="*/ 1185554 h 1421838"/>
                <a:gd name="connsiteX22" fmla="*/ 1132113 w 3076373"/>
                <a:gd name="connsiteY22" fmla="*/ 1054183 h 1421838"/>
                <a:gd name="connsiteX23" fmla="*/ 1268928 w 3076373"/>
                <a:gd name="connsiteY23" fmla="*/ 1088076 h 1421838"/>
                <a:gd name="connsiteX24" fmla="*/ 1263980 w 3076373"/>
                <a:gd name="connsiteY24" fmla="*/ 1238745 h 1421838"/>
                <a:gd name="connsiteX25" fmla="*/ 1323851 w 3076373"/>
                <a:gd name="connsiteY25" fmla="*/ 1230581 h 1421838"/>
                <a:gd name="connsiteX26" fmla="*/ 1372837 w 3076373"/>
                <a:gd name="connsiteY26" fmla="*/ 1108116 h 1421838"/>
                <a:gd name="connsiteX27" fmla="*/ 1557646 w 3076373"/>
                <a:gd name="connsiteY27" fmla="*/ 1111828 h 1421838"/>
                <a:gd name="connsiteX28" fmla="*/ 1940379 w 3076373"/>
                <a:gd name="connsiteY28" fmla="*/ 1110590 h 1421838"/>
                <a:gd name="connsiteX29" fmla="*/ 1986890 w 3076373"/>
                <a:gd name="connsiteY29" fmla="*/ 1244188 h 1421838"/>
                <a:gd name="connsiteX30" fmla="*/ 1979963 w 3076373"/>
                <a:gd name="connsiteY30" fmla="*/ 1402031 h 1421838"/>
                <a:gd name="connsiteX31" fmla="*/ 2059627 w 3076373"/>
                <a:gd name="connsiteY31" fmla="*/ 1402773 h 1421838"/>
                <a:gd name="connsiteX32" fmla="*/ 2047256 w 3076373"/>
                <a:gd name="connsiteY32" fmla="*/ 1249629 h 1421838"/>
                <a:gd name="connsiteX33" fmla="*/ 2063585 w 3076373"/>
                <a:gd name="connsiteY33" fmla="*/ 1102673 h 1421838"/>
                <a:gd name="connsiteX34" fmla="*/ 2178132 w 3076373"/>
                <a:gd name="connsiteY34" fmla="*/ 1008661 h 1421838"/>
                <a:gd name="connsiteX35" fmla="*/ 2283526 w 3076373"/>
                <a:gd name="connsiteY35" fmla="*/ 1144485 h 1421838"/>
                <a:gd name="connsiteX36" fmla="*/ 2342408 w 3076373"/>
                <a:gd name="connsiteY36" fmla="*/ 1239734 h 1421838"/>
                <a:gd name="connsiteX37" fmla="*/ 2421083 w 3076373"/>
                <a:gd name="connsiteY37" fmla="*/ 1296143 h 1421838"/>
                <a:gd name="connsiteX38" fmla="*/ 2425040 w 3076373"/>
                <a:gd name="connsiteY38" fmla="*/ 1226375 h 1421838"/>
                <a:gd name="connsiteX39" fmla="*/ 2354530 w 3076373"/>
                <a:gd name="connsiteY39" fmla="*/ 1118012 h 1421838"/>
                <a:gd name="connsiteX40" fmla="*/ 2320636 w 3076373"/>
                <a:gd name="connsiteY40" fmla="*/ 953737 h 1421838"/>
                <a:gd name="connsiteX41" fmla="*/ 2497035 w 3076373"/>
                <a:gd name="connsiteY41" fmla="*/ 717963 h 1421838"/>
                <a:gd name="connsiteX42" fmla="*/ 2598469 w 3076373"/>
                <a:gd name="connsiteY42" fmla="*/ 752352 h 1421838"/>
                <a:gd name="connsiteX43" fmla="*/ 2777341 w 3076373"/>
                <a:gd name="connsiteY43" fmla="*/ 856261 h 1421838"/>
                <a:gd name="connsiteX44" fmla="*/ 2805546 w 3076373"/>
                <a:gd name="connsiteY44" fmla="*/ 909700 h 1421838"/>
                <a:gd name="connsiteX45" fmla="*/ 2837955 w 3076373"/>
                <a:gd name="connsiteY45" fmla="*/ 959674 h 1421838"/>
                <a:gd name="connsiteX46" fmla="*/ 2885951 w 3076373"/>
                <a:gd name="connsiteY46" fmla="*/ 920338 h 1421838"/>
                <a:gd name="connsiteX47" fmla="*/ 2921083 w 3076373"/>
                <a:gd name="connsiteY47" fmla="*/ 820387 h 1421838"/>
                <a:gd name="connsiteX48" fmla="*/ 2812968 w 3076373"/>
                <a:gd name="connsiteY48" fmla="*/ 792184 h 1421838"/>
                <a:gd name="connsiteX49" fmla="*/ 2698915 w 3076373"/>
                <a:gd name="connsiteY49" fmla="*/ 731817 h 1421838"/>
                <a:gd name="connsiteX50" fmla="*/ 2607871 w 3076373"/>
                <a:gd name="connsiteY50" fmla="*/ 651658 h 1421838"/>
                <a:gd name="connsiteX51" fmla="*/ 2706337 w 3076373"/>
                <a:gd name="connsiteY51" fmla="*/ 435924 h 1421838"/>
                <a:gd name="connsiteX52" fmla="*/ 2798866 w 3076373"/>
                <a:gd name="connsiteY52" fmla="*/ 487631 h 1421838"/>
                <a:gd name="connsiteX53" fmla="*/ 2828801 w 3076373"/>
                <a:gd name="connsiteY53" fmla="*/ 441366 h 1421838"/>
                <a:gd name="connsiteX54" fmla="*/ 2771651 w 3076373"/>
                <a:gd name="connsiteY54" fmla="*/ 378774 h 1421838"/>
                <a:gd name="connsiteX55" fmla="*/ 2802577 w 3076373"/>
                <a:gd name="connsiteY55" fmla="*/ 308759 h 1421838"/>
                <a:gd name="connsiteX56" fmla="*/ 2980707 w 3076373"/>
                <a:gd name="connsiteY56" fmla="*/ 356260 h 1421838"/>
                <a:gd name="connsiteX57" fmla="*/ 2987788 w 3076373"/>
                <a:gd name="connsiteY57" fmla="*/ 427450 h 1421838"/>
                <a:gd name="connsiteX58" fmla="*/ 3038692 w 3076373"/>
                <a:gd name="connsiteY58" fmla="*/ 432182 h 1421838"/>
                <a:gd name="connsiteX59" fmla="*/ 3075709 w 3076373"/>
                <a:gd name="connsiteY59" fmla="*/ 380011 h 1421838"/>
                <a:gd name="connsiteX60" fmla="*/ 3051959 w 3076373"/>
                <a:gd name="connsiteY60" fmla="*/ 308759 h 1421838"/>
                <a:gd name="connsiteX61" fmla="*/ 2933205 w 3076373"/>
                <a:gd name="connsiteY61" fmla="*/ 261257 h 1421838"/>
                <a:gd name="connsiteX62" fmla="*/ 2826327 w 3076373"/>
                <a:gd name="connsiteY62" fmla="*/ 166255 h 1421838"/>
                <a:gd name="connsiteX63" fmla="*/ 2897579 w 3076373"/>
                <a:gd name="connsiteY63" fmla="*/ 11876 h 1421838"/>
                <a:gd name="connsiteX64" fmla="*/ 2933205 w 3076373"/>
                <a:gd name="connsiteY64" fmla="*/ 23751 h 1421838"/>
                <a:gd name="connsiteX0" fmla="*/ 0 w 3076373"/>
                <a:gd name="connsiteY0" fmla="*/ 0 h 1421838"/>
                <a:gd name="connsiteX1" fmla="*/ 190005 w 3076373"/>
                <a:gd name="connsiteY1" fmla="*/ 71252 h 1421838"/>
                <a:gd name="connsiteX2" fmla="*/ 320634 w 3076373"/>
                <a:gd name="connsiteY2" fmla="*/ 249382 h 1421838"/>
                <a:gd name="connsiteX3" fmla="*/ 59377 w 3076373"/>
                <a:gd name="connsiteY3" fmla="*/ 368135 h 1421838"/>
                <a:gd name="connsiteX4" fmla="*/ 118753 w 3076373"/>
                <a:gd name="connsiteY4" fmla="*/ 451263 h 1421838"/>
                <a:gd name="connsiteX5" fmla="*/ 332509 w 3076373"/>
                <a:gd name="connsiteY5" fmla="*/ 332509 h 1421838"/>
                <a:gd name="connsiteX6" fmla="*/ 439387 w 3076373"/>
                <a:gd name="connsiteY6" fmla="*/ 463138 h 1421838"/>
                <a:gd name="connsiteX7" fmla="*/ 550718 w 3076373"/>
                <a:gd name="connsiteY7" fmla="*/ 556903 h 1421838"/>
                <a:gd name="connsiteX8" fmla="*/ 480951 w 3076373"/>
                <a:gd name="connsiteY8" fmla="*/ 668234 h 1421838"/>
                <a:gd name="connsiteX9" fmla="*/ 334488 w 3076373"/>
                <a:gd name="connsiteY9" fmla="*/ 854529 h 1421838"/>
                <a:gd name="connsiteX10" fmla="*/ 442109 w 3076373"/>
                <a:gd name="connsiteY10" fmla="*/ 914895 h 1421838"/>
                <a:gd name="connsiteX11" fmla="*/ 650175 w 3076373"/>
                <a:gd name="connsiteY11" fmla="*/ 671203 h 1421838"/>
                <a:gd name="connsiteX12" fmla="*/ 775113 w 3076373"/>
                <a:gd name="connsiteY12" fmla="*/ 747898 h 1421838"/>
                <a:gd name="connsiteX13" fmla="*/ 682336 w 3076373"/>
                <a:gd name="connsiteY13" fmla="*/ 885948 h 1421838"/>
                <a:gd name="connsiteX14" fmla="*/ 741466 w 3076373"/>
                <a:gd name="connsiteY14" fmla="*/ 921574 h 1421838"/>
                <a:gd name="connsiteX15" fmla="*/ 836221 w 3076373"/>
                <a:gd name="connsiteY15" fmla="*/ 804554 h 1421838"/>
                <a:gd name="connsiteX16" fmla="*/ 996043 w 3076373"/>
                <a:gd name="connsiteY16" fmla="*/ 954974 h 1421838"/>
                <a:gd name="connsiteX17" fmla="*/ 1034638 w 3076373"/>
                <a:gd name="connsiteY17" fmla="*/ 1057400 h 1421838"/>
                <a:gd name="connsiteX18" fmla="*/ 972787 w 3076373"/>
                <a:gd name="connsiteY18" fmla="*/ 1154380 h 1421838"/>
                <a:gd name="connsiteX19" fmla="*/ 925781 w 3076373"/>
                <a:gd name="connsiteY19" fmla="*/ 1255074 h 1421838"/>
                <a:gd name="connsiteX20" fmla="*/ 1044781 w 3076373"/>
                <a:gd name="connsiteY20" fmla="*/ 1282288 h 1421838"/>
                <a:gd name="connsiteX21" fmla="*/ 1076449 w 3076373"/>
                <a:gd name="connsiteY21" fmla="*/ 1185554 h 1421838"/>
                <a:gd name="connsiteX22" fmla="*/ 1132113 w 3076373"/>
                <a:gd name="connsiteY22" fmla="*/ 1054183 h 1421838"/>
                <a:gd name="connsiteX23" fmla="*/ 1268928 w 3076373"/>
                <a:gd name="connsiteY23" fmla="*/ 1088076 h 1421838"/>
                <a:gd name="connsiteX24" fmla="*/ 1263980 w 3076373"/>
                <a:gd name="connsiteY24" fmla="*/ 1238745 h 1421838"/>
                <a:gd name="connsiteX25" fmla="*/ 1323851 w 3076373"/>
                <a:gd name="connsiteY25" fmla="*/ 1230581 h 1421838"/>
                <a:gd name="connsiteX26" fmla="*/ 1372837 w 3076373"/>
                <a:gd name="connsiteY26" fmla="*/ 1108116 h 1421838"/>
                <a:gd name="connsiteX27" fmla="*/ 1557646 w 3076373"/>
                <a:gd name="connsiteY27" fmla="*/ 1111828 h 1421838"/>
                <a:gd name="connsiteX28" fmla="*/ 1940379 w 3076373"/>
                <a:gd name="connsiteY28" fmla="*/ 1110590 h 1421838"/>
                <a:gd name="connsiteX29" fmla="*/ 1986890 w 3076373"/>
                <a:gd name="connsiteY29" fmla="*/ 1244188 h 1421838"/>
                <a:gd name="connsiteX30" fmla="*/ 1979963 w 3076373"/>
                <a:gd name="connsiteY30" fmla="*/ 1402031 h 1421838"/>
                <a:gd name="connsiteX31" fmla="*/ 2059627 w 3076373"/>
                <a:gd name="connsiteY31" fmla="*/ 1402773 h 1421838"/>
                <a:gd name="connsiteX32" fmla="*/ 2047256 w 3076373"/>
                <a:gd name="connsiteY32" fmla="*/ 1249629 h 1421838"/>
                <a:gd name="connsiteX33" fmla="*/ 2063585 w 3076373"/>
                <a:gd name="connsiteY33" fmla="*/ 1102673 h 1421838"/>
                <a:gd name="connsiteX34" fmla="*/ 2178132 w 3076373"/>
                <a:gd name="connsiteY34" fmla="*/ 1008661 h 1421838"/>
                <a:gd name="connsiteX35" fmla="*/ 2283526 w 3076373"/>
                <a:gd name="connsiteY35" fmla="*/ 1144485 h 1421838"/>
                <a:gd name="connsiteX36" fmla="*/ 2342408 w 3076373"/>
                <a:gd name="connsiteY36" fmla="*/ 1239734 h 1421838"/>
                <a:gd name="connsiteX37" fmla="*/ 2421083 w 3076373"/>
                <a:gd name="connsiteY37" fmla="*/ 1296143 h 1421838"/>
                <a:gd name="connsiteX38" fmla="*/ 2425040 w 3076373"/>
                <a:gd name="connsiteY38" fmla="*/ 1226375 h 1421838"/>
                <a:gd name="connsiteX39" fmla="*/ 2354530 w 3076373"/>
                <a:gd name="connsiteY39" fmla="*/ 1118012 h 1421838"/>
                <a:gd name="connsiteX40" fmla="*/ 2320636 w 3076373"/>
                <a:gd name="connsiteY40" fmla="*/ 953737 h 1421838"/>
                <a:gd name="connsiteX41" fmla="*/ 2497035 w 3076373"/>
                <a:gd name="connsiteY41" fmla="*/ 717963 h 1421838"/>
                <a:gd name="connsiteX42" fmla="*/ 2598469 w 3076373"/>
                <a:gd name="connsiteY42" fmla="*/ 752352 h 1421838"/>
                <a:gd name="connsiteX43" fmla="*/ 2777341 w 3076373"/>
                <a:gd name="connsiteY43" fmla="*/ 856261 h 1421838"/>
                <a:gd name="connsiteX44" fmla="*/ 2805546 w 3076373"/>
                <a:gd name="connsiteY44" fmla="*/ 909700 h 1421838"/>
                <a:gd name="connsiteX45" fmla="*/ 2837955 w 3076373"/>
                <a:gd name="connsiteY45" fmla="*/ 959674 h 1421838"/>
                <a:gd name="connsiteX46" fmla="*/ 2885951 w 3076373"/>
                <a:gd name="connsiteY46" fmla="*/ 920338 h 1421838"/>
                <a:gd name="connsiteX47" fmla="*/ 2921083 w 3076373"/>
                <a:gd name="connsiteY47" fmla="*/ 820387 h 1421838"/>
                <a:gd name="connsiteX48" fmla="*/ 2812968 w 3076373"/>
                <a:gd name="connsiteY48" fmla="*/ 792184 h 1421838"/>
                <a:gd name="connsiteX49" fmla="*/ 2698915 w 3076373"/>
                <a:gd name="connsiteY49" fmla="*/ 731817 h 1421838"/>
                <a:gd name="connsiteX50" fmla="*/ 2607871 w 3076373"/>
                <a:gd name="connsiteY50" fmla="*/ 651658 h 1421838"/>
                <a:gd name="connsiteX51" fmla="*/ 2706337 w 3076373"/>
                <a:gd name="connsiteY51" fmla="*/ 435924 h 1421838"/>
                <a:gd name="connsiteX52" fmla="*/ 2798866 w 3076373"/>
                <a:gd name="connsiteY52" fmla="*/ 487631 h 1421838"/>
                <a:gd name="connsiteX53" fmla="*/ 2828801 w 3076373"/>
                <a:gd name="connsiteY53" fmla="*/ 441366 h 1421838"/>
                <a:gd name="connsiteX54" fmla="*/ 2771651 w 3076373"/>
                <a:gd name="connsiteY54" fmla="*/ 378774 h 1421838"/>
                <a:gd name="connsiteX55" fmla="*/ 2802577 w 3076373"/>
                <a:gd name="connsiteY55" fmla="*/ 308759 h 1421838"/>
                <a:gd name="connsiteX56" fmla="*/ 2980707 w 3076373"/>
                <a:gd name="connsiteY56" fmla="*/ 356260 h 1421838"/>
                <a:gd name="connsiteX57" fmla="*/ 2987788 w 3076373"/>
                <a:gd name="connsiteY57" fmla="*/ 427450 h 1421838"/>
                <a:gd name="connsiteX58" fmla="*/ 3038692 w 3076373"/>
                <a:gd name="connsiteY58" fmla="*/ 432182 h 1421838"/>
                <a:gd name="connsiteX59" fmla="*/ 3075709 w 3076373"/>
                <a:gd name="connsiteY59" fmla="*/ 380011 h 1421838"/>
                <a:gd name="connsiteX60" fmla="*/ 3051959 w 3076373"/>
                <a:gd name="connsiteY60" fmla="*/ 308759 h 1421838"/>
                <a:gd name="connsiteX61" fmla="*/ 2933205 w 3076373"/>
                <a:gd name="connsiteY61" fmla="*/ 261257 h 1421838"/>
                <a:gd name="connsiteX62" fmla="*/ 2826327 w 3076373"/>
                <a:gd name="connsiteY62" fmla="*/ 166255 h 1421838"/>
                <a:gd name="connsiteX63" fmla="*/ 2897579 w 3076373"/>
                <a:gd name="connsiteY63" fmla="*/ 11876 h 1421838"/>
                <a:gd name="connsiteX64" fmla="*/ 2933205 w 3076373"/>
                <a:gd name="connsiteY64" fmla="*/ 23751 h 1421838"/>
                <a:gd name="connsiteX0" fmla="*/ 0 w 3076373"/>
                <a:gd name="connsiteY0" fmla="*/ 0 h 1421838"/>
                <a:gd name="connsiteX1" fmla="*/ 190005 w 3076373"/>
                <a:gd name="connsiteY1" fmla="*/ 71252 h 1421838"/>
                <a:gd name="connsiteX2" fmla="*/ 320634 w 3076373"/>
                <a:gd name="connsiteY2" fmla="*/ 249382 h 1421838"/>
                <a:gd name="connsiteX3" fmla="*/ 59377 w 3076373"/>
                <a:gd name="connsiteY3" fmla="*/ 368135 h 1421838"/>
                <a:gd name="connsiteX4" fmla="*/ 118753 w 3076373"/>
                <a:gd name="connsiteY4" fmla="*/ 451263 h 1421838"/>
                <a:gd name="connsiteX5" fmla="*/ 332509 w 3076373"/>
                <a:gd name="connsiteY5" fmla="*/ 332509 h 1421838"/>
                <a:gd name="connsiteX6" fmla="*/ 439387 w 3076373"/>
                <a:gd name="connsiteY6" fmla="*/ 463138 h 1421838"/>
                <a:gd name="connsiteX7" fmla="*/ 550718 w 3076373"/>
                <a:gd name="connsiteY7" fmla="*/ 556903 h 1421838"/>
                <a:gd name="connsiteX8" fmla="*/ 480951 w 3076373"/>
                <a:gd name="connsiteY8" fmla="*/ 668234 h 1421838"/>
                <a:gd name="connsiteX9" fmla="*/ 334488 w 3076373"/>
                <a:gd name="connsiteY9" fmla="*/ 854529 h 1421838"/>
                <a:gd name="connsiteX10" fmla="*/ 442109 w 3076373"/>
                <a:gd name="connsiteY10" fmla="*/ 914895 h 1421838"/>
                <a:gd name="connsiteX11" fmla="*/ 650175 w 3076373"/>
                <a:gd name="connsiteY11" fmla="*/ 671203 h 1421838"/>
                <a:gd name="connsiteX12" fmla="*/ 775113 w 3076373"/>
                <a:gd name="connsiteY12" fmla="*/ 747898 h 1421838"/>
                <a:gd name="connsiteX13" fmla="*/ 682336 w 3076373"/>
                <a:gd name="connsiteY13" fmla="*/ 885948 h 1421838"/>
                <a:gd name="connsiteX14" fmla="*/ 741466 w 3076373"/>
                <a:gd name="connsiteY14" fmla="*/ 921574 h 1421838"/>
                <a:gd name="connsiteX15" fmla="*/ 836221 w 3076373"/>
                <a:gd name="connsiteY15" fmla="*/ 804554 h 1421838"/>
                <a:gd name="connsiteX16" fmla="*/ 996043 w 3076373"/>
                <a:gd name="connsiteY16" fmla="*/ 954974 h 1421838"/>
                <a:gd name="connsiteX17" fmla="*/ 1034638 w 3076373"/>
                <a:gd name="connsiteY17" fmla="*/ 1057400 h 1421838"/>
                <a:gd name="connsiteX18" fmla="*/ 972787 w 3076373"/>
                <a:gd name="connsiteY18" fmla="*/ 1154380 h 1421838"/>
                <a:gd name="connsiteX19" fmla="*/ 925781 w 3076373"/>
                <a:gd name="connsiteY19" fmla="*/ 1255074 h 1421838"/>
                <a:gd name="connsiteX20" fmla="*/ 1044781 w 3076373"/>
                <a:gd name="connsiteY20" fmla="*/ 1282288 h 1421838"/>
                <a:gd name="connsiteX21" fmla="*/ 1076449 w 3076373"/>
                <a:gd name="connsiteY21" fmla="*/ 1185554 h 1421838"/>
                <a:gd name="connsiteX22" fmla="*/ 1132113 w 3076373"/>
                <a:gd name="connsiteY22" fmla="*/ 1054183 h 1421838"/>
                <a:gd name="connsiteX23" fmla="*/ 1268928 w 3076373"/>
                <a:gd name="connsiteY23" fmla="*/ 1088076 h 1421838"/>
                <a:gd name="connsiteX24" fmla="*/ 1263980 w 3076373"/>
                <a:gd name="connsiteY24" fmla="*/ 1238745 h 1421838"/>
                <a:gd name="connsiteX25" fmla="*/ 1323851 w 3076373"/>
                <a:gd name="connsiteY25" fmla="*/ 1230581 h 1421838"/>
                <a:gd name="connsiteX26" fmla="*/ 1372837 w 3076373"/>
                <a:gd name="connsiteY26" fmla="*/ 1108116 h 1421838"/>
                <a:gd name="connsiteX27" fmla="*/ 1557646 w 3076373"/>
                <a:gd name="connsiteY27" fmla="*/ 1111828 h 1421838"/>
                <a:gd name="connsiteX28" fmla="*/ 1940379 w 3076373"/>
                <a:gd name="connsiteY28" fmla="*/ 1110590 h 1421838"/>
                <a:gd name="connsiteX29" fmla="*/ 1986890 w 3076373"/>
                <a:gd name="connsiteY29" fmla="*/ 1244188 h 1421838"/>
                <a:gd name="connsiteX30" fmla="*/ 1979963 w 3076373"/>
                <a:gd name="connsiteY30" fmla="*/ 1402031 h 1421838"/>
                <a:gd name="connsiteX31" fmla="*/ 2059627 w 3076373"/>
                <a:gd name="connsiteY31" fmla="*/ 1402773 h 1421838"/>
                <a:gd name="connsiteX32" fmla="*/ 2047256 w 3076373"/>
                <a:gd name="connsiteY32" fmla="*/ 1249629 h 1421838"/>
                <a:gd name="connsiteX33" fmla="*/ 2063585 w 3076373"/>
                <a:gd name="connsiteY33" fmla="*/ 1102673 h 1421838"/>
                <a:gd name="connsiteX34" fmla="*/ 2178132 w 3076373"/>
                <a:gd name="connsiteY34" fmla="*/ 1008661 h 1421838"/>
                <a:gd name="connsiteX35" fmla="*/ 2283526 w 3076373"/>
                <a:gd name="connsiteY35" fmla="*/ 1144485 h 1421838"/>
                <a:gd name="connsiteX36" fmla="*/ 2342408 w 3076373"/>
                <a:gd name="connsiteY36" fmla="*/ 1239734 h 1421838"/>
                <a:gd name="connsiteX37" fmla="*/ 2421083 w 3076373"/>
                <a:gd name="connsiteY37" fmla="*/ 1296143 h 1421838"/>
                <a:gd name="connsiteX38" fmla="*/ 2425040 w 3076373"/>
                <a:gd name="connsiteY38" fmla="*/ 1226375 h 1421838"/>
                <a:gd name="connsiteX39" fmla="*/ 2354530 w 3076373"/>
                <a:gd name="connsiteY39" fmla="*/ 1118012 h 1421838"/>
                <a:gd name="connsiteX40" fmla="*/ 2320636 w 3076373"/>
                <a:gd name="connsiteY40" fmla="*/ 953737 h 1421838"/>
                <a:gd name="connsiteX41" fmla="*/ 2497035 w 3076373"/>
                <a:gd name="connsiteY41" fmla="*/ 717963 h 1421838"/>
                <a:gd name="connsiteX42" fmla="*/ 2598469 w 3076373"/>
                <a:gd name="connsiteY42" fmla="*/ 752352 h 1421838"/>
                <a:gd name="connsiteX43" fmla="*/ 2777341 w 3076373"/>
                <a:gd name="connsiteY43" fmla="*/ 856261 h 1421838"/>
                <a:gd name="connsiteX44" fmla="*/ 2805546 w 3076373"/>
                <a:gd name="connsiteY44" fmla="*/ 909700 h 1421838"/>
                <a:gd name="connsiteX45" fmla="*/ 2837955 w 3076373"/>
                <a:gd name="connsiteY45" fmla="*/ 959674 h 1421838"/>
                <a:gd name="connsiteX46" fmla="*/ 2885951 w 3076373"/>
                <a:gd name="connsiteY46" fmla="*/ 920338 h 1421838"/>
                <a:gd name="connsiteX47" fmla="*/ 2921083 w 3076373"/>
                <a:gd name="connsiteY47" fmla="*/ 820387 h 1421838"/>
                <a:gd name="connsiteX48" fmla="*/ 2812968 w 3076373"/>
                <a:gd name="connsiteY48" fmla="*/ 792184 h 1421838"/>
                <a:gd name="connsiteX49" fmla="*/ 2698915 w 3076373"/>
                <a:gd name="connsiteY49" fmla="*/ 731817 h 1421838"/>
                <a:gd name="connsiteX50" fmla="*/ 2607871 w 3076373"/>
                <a:gd name="connsiteY50" fmla="*/ 651658 h 1421838"/>
                <a:gd name="connsiteX51" fmla="*/ 2706337 w 3076373"/>
                <a:gd name="connsiteY51" fmla="*/ 435924 h 1421838"/>
                <a:gd name="connsiteX52" fmla="*/ 2798866 w 3076373"/>
                <a:gd name="connsiteY52" fmla="*/ 487631 h 1421838"/>
                <a:gd name="connsiteX53" fmla="*/ 2828801 w 3076373"/>
                <a:gd name="connsiteY53" fmla="*/ 441366 h 1421838"/>
                <a:gd name="connsiteX54" fmla="*/ 2771651 w 3076373"/>
                <a:gd name="connsiteY54" fmla="*/ 378774 h 1421838"/>
                <a:gd name="connsiteX55" fmla="*/ 2802577 w 3076373"/>
                <a:gd name="connsiteY55" fmla="*/ 308759 h 1421838"/>
                <a:gd name="connsiteX56" fmla="*/ 2980707 w 3076373"/>
                <a:gd name="connsiteY56" fmla="*/ 356260 h 1421838"/>
                <a:gd name="connsiteX57" fmla="*/ 2987788 w 3076373"/>
                <a:gd name="connsiteY57" fmla="*/ 427450 h 1421838"/>
                <a:gd name="connsiteX58" fmla="*/ 3038692 w 3076373"/>
                <a:gd name="connsiteY58" fmla="*/ 432182 h 1421838"/>
                <a:gd name="connsiteX59" fmla="*/ 3075709 w 3076373"/>
                <a:gd name="connsiteY59" fmla="*/ 380011 h 1421838"/>
                <a:gd name="connsiteX60" fmla="*/ 3051959 w 3076373"/>
                <a:gd name="connsiteY60" fmla="*/ 308759 h 1421838"/>
                <a:gd name="connsiteX61" fmla="*/ 2933205 w 3076373"/>
                <a:gd name="connsiteY61" fmla="*/ 261257 h 1421838"/>
                <a:gd name="connsiteX62" fmla="*/ 2826327 w 3076373"/>
                <a:gd name="connsiteY62" fmla="*/ 166255 h 1421838"/>
                <a:gd name="connsiteX63" fmla="*/ 2897579 w 3076373"/>
                <a:gd name="connsiteY63" fmla="*/ 11876 h 1421838"/>
                <a:gd name="connsiteX64" fmla="*/ 2933205 w 3076373"/>
                <a:gd name="connsiteY64" fmla="*/ 23751 h 1421838"/>
                <a:gd name="connsiteX0" fmla="*/ 0 w 3076373"/>
                <a:gd name="connsiteY0" fmla="*/ 0 h 1421838"/>
                <a:gd name="connsiteX1" fmla="*/ 190005 w 3076373"/>
                <a:gd name="connsiteY1" fmla="*/ 71252 h 1421838"/>
                <a:gd name="connsiteX2" fmla="*/ 320634 w 3076373"/>
                <a:gd name="connsiteY2" fmla="*/ 249382 h 1421838"/>
                <a:gd name="connsiteX3" fmla="*/ 59377 w 3076373"/>
                <a:gd name="connsiteY3" fmla="*/ 368135 h 1421838"/>
                <a:gd name="connsiteX4" fmla="*/ 118753 w 3076373"/>
                <a:gd name="connsiteY4" fmla="*/ 451263 h 1421838"/>
                <a:gd name="connsiteX5" fmla="*/ 332509 w 3076373"/>
                <a:gd name="connsiteY5" fmla="*/ 332509 h 1421838"/>
                <a:gd name="connsiteX6" fmla="*/ 439387 w 3076373"/>
                <a:gd name="connsiteY6" fmla="*/ 463138 h 1421838"/>
                <a:gd name="connsiteX7" fmla="*/ 550718 w 3076373"/>
                <a:gd name="connsiteY7" fmla="*/ 556903 h 1421838"/>
                <a:gd name="connsiteX8" fmla="*/ 480951 w 3076373"/>
                <a:gd name="connsiteY8" fmla="*/ 668234 h 1421838"/>
                <a:gd name="connsiteX9" fmla="*/ 334488 w 3076373"/>
                <a:gd name="connsiteY9" fmla="*/ 854529 h 1421838"/>
                <a:gd name="connsiteX10" fmla="*/ 442109 w 3076373"/>
                <a:gd name="connsiteY10" fmla="*/ 914895 h 1421838"/>
                <a:gd name="connsiteX11" fmla="*/ 650175 w 3076373"/>
                <a:gd name="connsiteY11" fmla="*/ 671203 h 1421838"/>
                <a:gd name="connsiteX12" fmla="*/ 775113 w 3076373"/>
                <a:gd name="connsiteY12" fmla="*/ 747898 h 1421838"/>
                <a:gd name="connsiteX13" fmla="*/ 682336 w 3076373"/>
                <a:gd name="connsiteY13" fmla="*/ 885948 h 1421838"/>
                <a:gd name="connsiteX14" fmla="*/ 741466 w 3076373"/>
                <a:gd name="connsiteY14" fmla="*/ 921574 h 1421838"/>
                <a:gd name="connsiteX15" fmla="*/ 836221 w 3076373"/>
                <a:gd name="connsiteY15" fmla="*/ 804554 h 1421838"/>
                <a:gd name="connsiteX16" fmla="*/ 996043 w 3076373"/>
                <a:gd name="connsiteY16" fmla="*/ 954974 h 1421838"/>
                <a:gd name="connsiteX17" fmla="*/ 1034638 w 3076373"/>
                <a:gd name="connsiteY17" fmla="*/ 1057400 h 1421838"/>
                <a:gd name="connsiteX18" fmla="*/ 972787 w 3076373"/>
                <a:gd name="connsiteY18" fmla="*/ 1154380 h 1421838"/>
                <a:gd name="connsiteX19" fmla="*/ 925781 w 3076373"/>
                <a:gd name="connsiteY19" fmla="*/ 1255074 h 1421838"/>
                <a:gd name="connsiteX20" fmla="*/ 1044781 w 3076373"/>
                <a:gd name="connsiteY20" fmla="*/ 1282288 h 1421838"/>
                <a:gd name="connsiteX21" fmla="*/ 1076449 w 3076373"/>
                <a:gd name="connsiteY21" fmla="*/ 1185554 h 1421838"/>
                <a:gd name="connsiteX22" fmla="*/ 1132113 w 3076373"/>
                <a:gd name="connsiteY22" fmla="*/ 1054183 h 1421838"/>
                <a:gd name="connsiteX23" fmla="*/ 1268928 w 3076373"/>
                <a:gd name="connsiteY23" fmla="*/ 1088076 h 1421838"/>
                <a:gd name="connsiteX24" fmla="*/ 1263980 w 3076373"/>
                <a:gd name="connsiteY24" fmla="*/ 1238745 h 1421838"/>
                <a:gd name="connsiteX25" fmla="*/ 1323851 w 3076373"/>
                <a:gd name="connsiteY25" fmla="*/ 1230581 h 1421838"/>
                <a:gd name="connsiteX26" fmla="*/ 1372837 w 3076373"/>
                <a:gd name="connsiteY26" fmla="*/ 1108116 h 1421838"/>
                <a:gd name="connsiteX27" fmla="*/ 1557646 w 3076373"/>
                <a:gd name="connsiteY27" fmla="*/ 1111828 h 1421838"/>
                <a:gd name="connsiteX28" fmla="*/ 1940379 w 3076373"/>
                <a:gd name="connsiteY28" fmla="*/ 1110590 h 1421838"/>
                <a:gd name="connsiteX29" fmla="*/ 1986890 w 3076373"/>
                <a:gd name="connsiteY29" fmla="*/ 1244188 h 1421838"/>
                <a:gd name="connsiteX30" fmla="*/ 1979963 w 3076373"/>
                <a:gd name="connsiteY30" fmla="*/ 1402031 h 1421838"/>
                <a:gd name="connsiteX31" fmla="*/ 2059627 w 3076373"/>
                <a:gd name="connsiteY31" fmla="*/ 1402773 h 1421838"/>
                <a:gd name="connsiteX32" fmla="*/ 2047256 w 3076373"/>
                <a:gd name="connsiteY32" fmla="*/ 1249629 h 1421838"/>
                <a:gd name="connsiteX33" fmla="*/ 2063585 w 3076373"/>
                <a:gd name="connsiteY33" fmla="*/ 1102673 h 1421838"/>
                <a:gd name="connsiteX34" fmla="*/ 2178132 w 3076373"/>
                <a:gd name="connsiteY34" fmla="*/ 1008661 h 1421838"/>
                <a:gd name="connsiteX35" fmla="*/ 2283526 w 3076373"/>
                <a:gd name="connsiteY35" fmla="*/ 1144485 h 1421838"/>
                <a:gd name="connsiteX36" fmla="*/ 2342408 w 3076373"/>
                <a:gd name="connsiteY36" fmla="*/ 1239734 h 1421838"/>
                <a:gd name="connsiteX37" fmla="*/ 2421083 w 3076373"/>
                <a:gd name="connsiteY37" fmla="*/ 1296143 h 1421838"/>
                <a:gd name="connsiteX38" fmla="*/ 2425040 w 3076373"/>
                <a:gd name="connsiteY38" fmla="*/ 1226375 h 1421838"/>
                <a:gd name="connsiteX39" fmla="*/ 2354530 w 3076373"/>
                <a:gd name="connsiteY39" fmla="*/ 1118012 h 1421838"/>
                <a:gd name="connsiteX40" fmla="*/ 2320636 w 3076373"/>
                <a:gd name="connsiteY40" fmla="*/ 953737 h 1421838"/>
                <a:gd name="connsiteX41" fmla="*/ 2497035 w 3076373"/>
                <a:gd name="connsiteY41" fmla="*/ 717963 h 1421838"/>
                <a:gd name="connsiteX42" fmla="*/ 2598469 w 3076373"/>
                <a:gd name="connsiteY42" fmla="*/ 752352 h 1421838"/>
                <a:gd name="connsiteX43" fmla="*/ 2777341 w 3076373"/>
                <a:gd name="connsiteY43" fmla="*/ 856261 h 1421838"/>
                <a:gd name="connsiteX44" fmla="*/ 2805546 w 3076373"/>
                <a:gd name="connsiteY44" fmla="*/ 909700 h 1421838"/>
                <a:gd name="connsiteX45" fmla="*/ 2837955 w 3076373"/>
                <a:gd name="connsiteY45" fmla="*/ 959674 h 1421838"/>
                <a:gd name="connsiteX46" fmla="*/ 2885951 w 3076373"/>
                <a:gd name="connsiteY46" fmla="*/ 920338 h 1421838"/>
                <a:gd name="connsiteX47" fmla="*/ 2921083 w 3076373"/>
                <a:gd name="connsiteY47" fmla="*/ 820387 h 1421838"/>
                <a:gd name="connsiteX48" fmla="*/ 2812968 w 3076373"/>
                <a:gd name="connsiteY48" fmla="*/ 792184 h 1421838"/>
                <a:gd name="connsiteX49" fmla="*/ 2698915 w 3076373"/>
                <a:gd name="connsiteY49" fmla="*/ 731817 h 1421838"/>
                <a:gd name="connsiteX50" fmla="*/ 2607871 w 3076373"/>
                <a:gd name="connsiteY50" fmla="*/ 651658 h 1421838"/>
                <a:gd name="connsiteX51" fmla="*/ 2706337 w 3076373"/>
                <a:gd name="connsiteY51" fmla="*/ 435924 h 1421838"/>
                <a:gd name="connsiteX52" fmla="*/ 2798866 w 3076373"/>
                <a:gd name="connsiteY52" fmla="*/ 487631 h 1421838"/>
                <a:gd name="connsiteX53" fmla="*/ 2828801 w 3076373"/>
                <a:gd name="connsiteY53" fmla="*/ 441366 h 1421838"/>
                <a:gd name="connsiteX54" fmla="*/ 2771651 w 3076373"/>
                <a:gd name="connsiteY54" fmla="*/ 378774 h 1421838"/>
                <a:gd name="connsiteX55" fmla="*/ 2802577 w 3076373"/>
                <a:gd name="connsiteY55" fmla="*/ 308759 h 1421838"/>
                <a:gd name="connsiteX56" fmla="*/ 2961657 w 3076373"/>
                <a:gd name="connsiteY56" fmla="*/ 368167 h 1421838"/>
                <a:gd name="connsiteX57" fmla="*/ 2987788 w 3076373"/>
                <a:gd name="connsiteY57" fmla="*/ 427450 h 1421838"/>
                <a:gd name="connsiteX58" fmla="*/ 3038692 w 3076373"/>
                <a:gd name="connsiteY58" fmla="*/ 432182 h 1421838"/>
                <a:gd name="connsiteX59" fmla="*/ 3075709 w 3076373"/>
                <a:gd name="connsiteY59" fmla="*/ 380011 h 1421838"/>
                <a:gd name="connsiteX60" fmla="*/ 3051959 w 3076373"/>
                <a:gd name="connsiteY60" fmla="*/ 308759 h 1421838"/>
                <a:gd name="connsiteX61" fmla="*/ 2933205 w 3076373"/>
                <a:gd name="connsiteY61" fmla="*/ 261257 h 1421838"/>
                <a:gd name="connsiteX62" fmla="*/ 2826327 w 3076373"/>
                <a:gd name="connsiteY62" fmla="*/ 166255 h 1421838"/>
                <a:gd name="connsiteX63" fmla="*/ 2897579 w 3076373"/>
                <a:gd name="connsiteY63" fmla="*/ 11876 h 1421838"/>
                <a:gd name="connsiteX64" fmla="*/ 2933205 w 3076373"/>
                <a:gd name="connsiteY64" fmla="*/ 23751 h 1421838"/>
                <a:gd name="connsiteX0" fmla="*/ 0 w 3076373"/>
                <a:gd name="connsiteY0" fmla="*/ 0 h 1421838"/>
                <a:gd name="connsiteX1" fmla="*/ 190005 w 3076373"/>
                <a:gd name="connsiteY1" fmla="*/ 71252 h 1421838"/>
                <a:gd name="connsiteX2" fmla="*/ 320634 w 3076373"/>
                <a:gd name="connsiteY2" fmla="*/ 249382 h 1421838"/>
                <a:gd name="connsiteX3" fmla="*/ 59377 w 3076373"/>
                <a:gd name="connsiteY3" fmla="*/ 368135 h 1421838"/>
                <a:gd name="connsiteX4" fmla="*/ 118753 w 3076373"/>
                <a:gd name="connsiteY4" fmla="*/ 451263 h 1421838"/>
                <a:gd name="connsiteX5" fmla="*/ 332509 w 3076373"/>
                <a:gd name="connsiteY5" fmla="*/ 332509 h 1421838"/>
                <a:gd name="connsiteX6" fmla="*/ 439387 w 3076373"/>
                <a:gd name="connsiteY6" fmla="*/ 463138 h 1421838"/>
                <a:gd name="connsiteX7" fmla="*/ 550718 w 3076373"/>
                <a:gd name="connsiteY7" fmla="*/ 556903 h 1421838"/>
                <a:gd name="connsiteX8" fmla="*/ 480951 w 3076373"/>
                <a:gd name="connsiteY8" fmla="*/ 668234 h 1421838"/>
                <a:gd name="connsiteX9" fmla="*/ 334488 w 3076373"/>
                <a:gd name="connsiteY9" fmla="*/ 854529 h 1421838"/>
                <a:gd name="connsiteX10" fmla="*/ 442109 w 3076373"/>
                <a:gd name="connsiteY10" fmla="*/ 914895 h 1421838"/>
                <a:gd name="connsiteX11" fmla="*/ 650175 w 3076373"/>
                <a:gd name="connsiteY11" fmla="*/ 671203 h 1421838"/>
                <a:gd name="connsiteX12" fmla="*/ 775113 w 3076373"/>
                <a:gd name="connsiteY12" fmla="*/ 747898 h 1421838"/>
                <a:gd name="connsiteX13" fmla="*/ 682336 w 3076373"/>
                <a:gd name="connsiteY13" fmla="*/ 885948 h 1421838"/>
                <a:gd name="connsiteX14" fmla="*/ 741466 w 3076373"/>
                <a:gd name="connsiteY14" fmla="*/ 921574 h 1421838"/>
                <a:gd name="connsiteX15" fmla="*/ 836221 w 3076373"/>
                <a:gd name="connsiteY15" fmla="*/ 804554 h 1421838"/>
                <a:gd name="connsiteX16" fmla="*/ 996043 w 3076373"/>
                <a:gd name="connsiteY16" fmla="*/ 954974 h 1421838"/>
                <a:gd name="connsiteX17" fmla="*/ 1034638 w 3076373"/>
                <a:gd name="connsiteY17" fmla="*/ 1057400 h 1421838"/>
                <a:gd name="connsiteX18" fmla="*/ 972787 w 3076373"/>
                <a:gd name="connsiteY18" fmla="*/ 1154380 h 1421838"/>
                <a:gd name="connsiteX19" fmla="*/ 925781 w 3076373"/>
                <a:gd name="connsiteY19" fmla="*/ 1255074 h 1421838"/>
                <a:gd name="connsiteX20" fmla="*/ 1044781 w 3076373"/>
                <a:gd name="connsiteY20" fmla="*/ 1282288 h 1421838"/>
                <a:gd name="connsiteX21" fmla="*/ 1076449 w 3076373"/>
                <a:gd name="connsiteY21" fmla="*/ 1185554 h 1421838"/>
                <a:gd name="connsiteX22" fmla="*/ 1132113 w 3076373"/>
                <a:gd name="connsiteY22" fmla="*/ 1054183 h 1421838"/>
                <a:gd name="connsiteX23" fmla="*/ 1268928 w 3076373"/>
                <a:gd name="connsiteY23" fmla="*/ 1088076 h 1421838"/>
                <a:gd name="connsiteX24" fmla="*/ 1263980 w 3076373"/>
                <a:gd name="connsiteY24" fmla="*/ 1238745 h 1421838"/>
                <a:gd name="connsiteX25" fmla="*/ 1323851 w 3076373"/>
                <a:gd name="connsiteY25" fmla="*/ 1230581 h 1421838"/>
                <a:gd name="connsiteX26" fmla="*/ 1372837 w 3076373"/>
                <a:gd name="connsiteY26" fmla="*/ 1108116 h 1421838"/>
                <a:gd name="connsiteX27" fmla="*/ 1557646 w 3076373"/>
                <a:gd name="connsiteY27" fmla="*/ 1111828 h 1421838"/>
                <a:gd name="connsiteX28" fmla="*/ 1940379 w 3076373"/>
                <a:gd name="connsiteY28" fmla="*/ 1110590 h 1421838"/>
                <a:gd name="connsiteX29" fmla="*/ 1986890 w 3076373"/>
                <a:gd name="connsiteY29" fmla="*/ 1244188 h 1421838"/>
                <a:gd name="connsiteX30" fmla="*/ 1979963 w 3076373"/>
                <a:gd name="connsiteY30" fmla="*/ 1402031 h 1421838"/>
                <a:gd name="connsiteX31" fmla="*/ 2059627 w 3076373"/>
                <a:gd name="connsiteY31" fmla="*/ 1402773 h 1421838"/>
                <a:gd name="connsiteX32" fmla="*/ 2047256 w 3076373"/>
                <a:gd name="connsiteY32" fmla="*/ 1249629 h 1421838"/>
                <a:gd name="connsiteX33" fmla="*/ 2063585 w 3076373"/>
                <a:gd name="connsiteY33" fmla="*/ 1102673 h 1421838"/>
                <a:gd name="connsiteX34" fmla="*/ 2178132 w 3076373"/>
                <a:gd name="connsiteY34" fmla="*/ 1008661 h 1421838"/>
                <a:gd name="connsiteX35" fmla="*/ 2283526 w 3076373"/>
                <a:gd name="connsiteY35" fmla="*/ 1144485 h 1421838"/>
                <a:gd name="connsiteX36" fmla="*/ 2342408 w 3076373"/>
                <a:gd name="connsiteY36" fmla="*/ 1239734 h 1421838"/>
                <a:gd name="connsiteX37" fmla="*/ 2421083 w 3076373"/>
                <a:gd name="connsiteY37" fmla="*/ 1296143 h 1421838"/>
                <a:gd name="connsiteX38" fmla="*/ 2425040 w 3076373"/>
                <a:gd name="connsiteY38" fmla="*/ 1226375 h 1421838"/>
                <a:gd name="connsiteX39" fmla="*/ 2354530 w 3076373"/>
                <a:gd name="connsiteY39" fmla="*/ 1118012 h 1421838"/>
                <a:gd name="connsiteX40" fmla="*/ 2320636 w 3076373"/>
                <a:gd name="connsiteY40" fmla="*/ 953737 h 1421838"/>
                <a:gd name="connsiteX41" fmla="*/ 2497035 w 3076373"/>
                <a:gd name="connsiteY41" fmla="*/ 717963 h 1421838"/>
                <a:gd name="connsiteX42" fmla="*/ 2598469 w 3076373"/>
                <a:gd name="connsiteY42" fmla="*/ 752352 h 1421838"/>
                <a:gd name="connsiteX43" fmla="*/ 2777341 w 3076373"/>
                <a:gd name="connsiteY43" fmla="*/ 856261 h 1421838"/>
                <a:gd name="connsiteX44" fmla="*/ 2805546 w 3076373"/>
                <a:gd name="connsiteY44" fmla="*/ 909700 h 1421838"/>
                <a:gd name="connsiteX45" fmla="*/ 2837955 w 3076373"/>
                <a:gd name="connsiteY45" fmla="*/ 959674 h 1421838"/>
                <a:gd name="connsiteX46" fmla="*/ 2885951 w 3076373"/>
                <a:gd name="connsiteY46" fmla="*/ 920338 h 1421838"/>
                <a:gd name="connsiteX47" fmla="*/ 2921083 w 3076373"/>
                <a:gd name="connsiteY47" fmla="*/ 820387 h 1421838"/>
                <a:gd name="connsiteX48" fmla="*/ 2812968 w 3076373"/>
                <a:gd name="connsiteY48" fmla="*/ 792184 h 1421838"/>
                <a:gd name="connsiteX49" fmla="*/ 2698915 w 3076373"/>
                <a:gd name="connsiteY49" fmla="*/ 731817 h 1421838"/>
                <a:gd name="connsiteX50" fmla="*/ 2607871 w 3076373"/>
                <a:gd name="connsiteY50" fmla="*/ 651658 h 1421838"/>
                <a:gd name="connsiteX51" fmla="*/ 2706337 w 3076373"/>
                <a:gd name="connsiteY51" fmla="*/ 435924 h 1421838"/>
                <a:gd name="connsiteX52" fmla="*/ 2798866 w 3076373"/>
                <a:gd name="connsiteY52" fmla="*/ 487631 h 1421838"/>
                <a:gd name="connsiteX53" fmla="*/ 2828801 w 3076373"/>
                <a:gd name="connsiteY53" fmla="*/ 441366 h 1421838"/>
                <a:gd name="connsiteX54" fmla="*/ 2771651 w 3076373"/>
                <a:gd name="connsiteY54" fmla="*/ 378774 h 1421838"/>
                <a:gd name="connsiteX55" fmla="*/ 2802577 w 3076373"/>
                <a:gd name="connsiteY55" fmla="*/ 308759 h 1421838"/>
                <a:gd name="connsiteX56" fmla="*/ 2961657 w 3076373"/>
                <a:gd name="connsiteY56" fmla="*/ 368167 h 1421838"/>
                <a:gd name="connsiteX57" fmla="*/ 2999694 w 3076373"/>
                <a:gd name="connsiteY57" fmla="*/ 420307 h 1421838"/>
                <a:gd name="connsiteX58" fmla="*/ 3038692 w 3076373"/>
                <a:gd name="connsiteY58" fmla="*/ 432182 h 1421838"/>
                <a:gd name="connsiteX59" fmla="*/ 3075709 w 3076373"/>
                <a:gd name="connsiteY59" fmla="*/ 380011 h 1421838"/>
                <a:gd name="connsiteX60" fmla="*/ 3051959 w 3076373"/>
                <a:gd name="connsiteY60" fmla="*/ 308759 h 1421838"/>
                <a:gd name="connsiteX61" fmla="*/ 2933205 w 3076373"/>
                <a:gd name="connsiteY61" fmla="*/ 261257 h 1421838"/>
                <a:gd name="connsiteX62" fmla="*/ 2826327 w 3076373"/>
                <a:gd name="connsiteY62" fmla="*/ 166255 h 1421838"/>
                <a:gd name="connsiteX63" fmla="*/ 2897579 w 3076373"/>
                <a:gd name="connsiteY63" fmla="*/ 11876 h 1421838"/>
                <a:gd name="connsiteX64" fmla="*/ 2933205 w 3076373"/>
                <a:gd name="connsiteY64" fmla="*/ 23751 h 142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076373" h="1421838">
                  <a:moveTo>
                    <a:pt x="0" y="0"/>
                  </a:moveTo>
                  <a:cubicBezTo>
                    <a:pt x="68283" y="14844"/>
                    <a:pt x="136566" y="29688"/>
                    <a:pt x="190005" y="71252"/>
                  </a:cubicBezTo>
                  <a:cubicBezTo>
                    <a:pt x="243444" y="112816"/>
                    <a:pt x="342405" y="199901"/>
                    <a:pt x="320634" y="249382"/>
                  </a:cubicBezTo>
                  <a:cubicBezTo>
                    <a:pt x="298863" y="298863"/>
                    <a:pt x="93024" y="334488"/>
                    <a:pt x="59377" y="368135"/>
                  </a:cubicBezTo>
                  <a:cubicBezTo>
                    <a:pt x="25730" y="401782"/>
                    <a:pt x="73231" y="457201"/>
                    <a:pt x="118753" y="451263"/>
                  </a:cubicBezTo>
                  <a:cubicBezTo>
                    <a:pt x="164275" y="445325"/>
                    <a:pt x="279070" y="330530"/>
                    <a:pt x="332509" y="332509"/>
                  </a:cubicBezTo>
                  <a:cubicBezTo>
                    <a:pt x="385948" y="334488"/>
                    <a:pt x="403019" y="425739"/>
                    <a:pt x="439387" y="463138"/>
                  </a:cubicBezTo>
                  <a:cubicBezTo>
                    <a:pt x="475755" y="500537"/>
                    <a:pt x="543791" y="522720"/>
                    <a:pt x="550718" y="556903"/>
                  </a:cubicBezTo>
                  <a:cubicBezTo>
                    <a:pt x="557645" y="591086"/>
                    <a:pt x="516989" y="618630"/>
                    <a:pt x="480951" y="668234"/>
                  </a:cubicBezTo>
                  <a:cubicBezTo>
                    <a:pt x="444913" y="717838"/>
                    <a:pt x="340962" y="813419"/>
                    <a:pt x="334488" y="854529"/>
                  </a:cubicBezTo>
                  <a:cubicBezTo>
                    <a:pt x="328014" y="895639"/>
                    <a:pt x="389495" y="945449"/>
                    <a:pt x="442109" y="914895"/>
                  </a:cubicBezTo>
                  <a:cubicBezTo>
                    <a:pt x="494724" y="884341"/>
                    <a:pt x="594674" y="699036"/>
                    <a:pt x="650175" y="671203"/>
                  </a:cubicBezTo>
                  <a:cubicBezTo>
                    <a:pt x="705676" y="643370"/>
                    <a:pt x="769753" y="712107"/>
                    <a:pt x="775113" y="747898"/>
                  </a:cubicBezTo>
                  <a:cubicBezTo>
                    <a:pt x="780473" y="783689"/>
                    <a:pt x="687944" y="857002"/>
                    <a:pt x="682336" y="885948"/>
                  </a:cubicBezTo>
                  <a:cubicBezTo>
                    <a:pt x="676728" y="914894"/>
                    <a:pt x="715819" y="935140"/>
                    <a:pt x="741466" y="921574"/>
                  </a:cubicBezTo>
                  <a:cubicBezTo>
                    <a:pt x="767113" y="908008"/>
                    <a:pt x="793792" y="798987"/>
                    <a:pt x="836221" y="804554"/>
                  </a:cubicBezTo>
                  <a:cubicBezTo>
                    <a:pt x="878651" y="810121"/>
                    <a:pt x="962974" y="912833"/>
                    <a:pt x="996043" y="954974"/>
                  </a:cubicBezTo>
                  <a:cubicBezTo>
                    <a:pt x="1029113" y="997115"/>
                    <a:pt x="1038514" y="1024166"/>
                    <a:pt x="1034638" y="1057400"/>
                  </a:cubicBezTo>
                  <a:cubicBezTo>
                    <a:pt x="1030762" y="1090634"/>
                    <a:pt x="991837" y="1140031"/>
                    <a:pt x="972787" y="1154380"/>
                  </a:cubicBezTo>
                  <a:cubicBezTo>
                    <a:pt x="945573" y="1176894"/>
                    <a:pt x="913782" y="1233756"/>
                    <a:pt x="925781" y="1255074"/>
                  </a:cubicBezTo>
                  <a:cubicBezTo>
                    <a:pt x="937780" y="1276392"/>
                    <a:pt x="1019670" y="1293875"/>
                    <a:pt x="1044781" y="1282288"/>
                  </a:cubicBezTo>
                  <a:cubicBezTo>
                    <a:pt x="1069892" y="1270701"/>
                    <a:pt x="1061894" y="1223571"/>
                    <a:pt x="1076449" y="1185554"/>
                  </a:cubicBezTo>
                  <a:cubicBezTo>
                    <a:pt x="1091004" y="1147537"/>
                    <a:pt x="1100033" y="1070429"/>
                    <a:pt x="1132113" y="1054183"/>
                  </a:cubicBezTo>
                  <a:cubicBezTo>
                    <a:pt x="1164193" y="1037937"/>
                    <a:pt x="1246950" y="1057316"/>
                    <a:pt x="1268928" y="1088076"/>
                  </a:cubicBezTo>
                  <a:cubicBezTo>
                    <a:pt x="1290906" y="1118836"/>
                    <a:pt x="1258001" y="1219530"/>
                    <a:pt x="1263980" y="1238745"/>
                  </a:cubicBezTo>
                  <a:cubicBezTo>
                    <a:pt x="1269959" y="1257960"/>
                    <a:pt x="1305708" y="1252352"/>
                    <a:pt x="1323851" y="1230581"/>
                  </a:cubicBezTo>
                  <a:cubicBezTo>
                    <a:pt x="1341994" y="1208810"/>
                    <a:pt x="1330696" y="1123372"/>
                    <a:pt x="1372837" y="1108116"/>
                  </a:cubicBezTo>
                  <a:cubicBezTo>
                    <a:pt x="1414978" y="1092860"/>
                    <a:pt x="1463056" y="1111416"/>
                    <a:pt x="1557646" y="1111828"/>
                  </a:cubicBezTo>
                  <a:cubicBezTo>
                    <a:pt x="1652236" y="1112240"/>
                    <a:pt x="1868838" y="1088530"/>
                    <a:pt x="1940379" y="1110590"/>
                  </a:cubicBezTo>
                  <a:cubicBezTo>
                    <a:pt x="2011920" y="1132650"/>
                    <a:pt x="1980293" y="1195615"/>
                    <a:pt x="1986890" y="1244188"/>
                  </a:cubicBezTo>
                  <a:cubicBezTo>
                    <a:pt x="1993487" y="1292761"/>
                    <a:pt x="1967840" y="1375600"/>
                    <a:pt x="1979963" y="1402031"/>
                  </a:cubicBezTo>
                  <a:cubicBezTo>
                    <a:pt x="1992086" y="1428462"/>
                    <a:pt x="2048411" y="1428173"/>
                    <a:pt x="2059627" y="1402773"/>
                  </a:cubicBezTo>
                  <a:cubicBezTo>
                    <a:pt x="2070843" y="1377373"/>
                    <a:pt x="2046596" y="1299646"/>
                    <a:pt x="2047256" y="1249629"/>
                  </a:cubicBezTo>
                  <a:cubicBezTo>
                    <a:pt x="2047916" y="1199612"/>
                    <a:pt x="2041772" y="1142834"/>
                    <a:pt x="2063585" y="1102673"/>
                  </a:cubicBezTo>
                  <a:cubicBezTo>
                    <a:pt x="2085398" y="1062512"/>
                    <a:pt x="2141475" y="1001692"/>
                    <a:pt x="2178132" y="1008661"/>
                  </a:cubicBezTo>
                  <a:cubicBezTo>
                    <a:pt x="2214789" y="1015630"/>
                    <a:pt x="2256147" y="1105973"/>
                    <a:pt x="2283526" y="1144485"/>
                  </a:cubicBezTo>
                  <a:cubicBezTo>
                    <a:pt x="2310905" y="1182997"/>
                    <a:pt x="2319482" y="1214458"/>
                    <a:pt x="2342408" y="1239734"/>
                  </a:cubicBezTo>
                  <a:cubicBezTo>
                    <a:pt x="2365334" y="1265010"/>
                    <a:pt x="2407311" y="1298370"/>
                    <a:pt x="2421083" y="1296143"/>
                  </a:cubicBezTo>
                  <a:cubicBezTo>
                    <a:pt x="2434855" y="1293916"/>
                    <a:pt x="2436132" y="1256063"/>
                    <a:pt x="2425040" y="1226375"/>
                  </a:cubicBezTo>
                  <a:cubicBezTo>
                    <a:pt x="2413948" y="1196687"/>
                    <a:pt x="2371931" y="1163452"/>
                    <a:pt x="2354530" y="1118012"/>
                  </a:cubicBezTo>
                  <a:cubicBezTo>
                    <a:pt x="2337129" y="1072572"/>
                    <a:pt x="2296885" y="1020412"/>
                    <a:pt x="2320636" y="953737"/>
                  </a:cubicBezTo>
                  <a:cubicBezTo>
                    <a:pt x="2344387" y="887062"/>
                    <a:pt x="2450729" y="751527"/>
                    <a:pt x="2497035" y="717963"/>
                  </a:cubicBezTo>
                  <a:cubicBezTo>
                    <a:pt x="2543341" y="684399"/>
                    <a:pt x="2551751" y="729302"/>
                    <a:pt x="2598469" y="752352"/>
                  </a:cubicBezTo>
                  <a:cubicBezTo>
                    <a:pt x="2645187" y="775402"/>
                    <a:pt x="2742828" y="830036"/>
                    <a:pt x="2777341" y="856261"/>
                  </a:cubicBezTo>
                  <a:cubicBezTo>
                    <a:pt x="2811854" y="882486"/>
                    <a:pt x="2795444" y="892465"/>
                    <a:pt x="2805546" y="909700"/>
                  </a:cubicBezTo>
                  <a:cubicBezTo>
                    <a:pt x="2815648" y="926936"/>
                    <a:pt x="2824554" y="957901"/>
                    <a:pt x="2837955" y="959674"/>
                  </a:cubicBezTo>
                  <a:cubicBezTo>
                    <a:pt x="2851356" y="961447"/>
                    <a:pt x="2872096" y="953985"/>
                    <a:pt x="2885951" y="920338"/>
                  </a:cubicBezTo>
                  <a:cubicBezTo>
                    <a:pt x="2899806" y="886691"/>
                    <a:pt x="2933247" y="841746"/>
                    <a:pt x="2921083" y="820387"/>
                  </a:cubicBezTo>
                  <a:cubicBezTo>
                    <a:pt x="2908919" y="799028"/>
                    <a:pt x="2849996" y="806946"/>
                    <a:pt x="2812968" y="792184"/>
                  </a:cubicBezTo>
                  <a:cubicBezTo>
                    <a:pt x="2775940" y="777422"/>
                    <a:pt x="2733098" y="755238"/>
                    <a:pt x="2698915" y="731817"/>
                  </a:cubicBezTo>
                  <a:cubicBezTo>
                    <a:pt x="2664732" y="708396"/>
                    <a:pt x="2606634" y="700973"/>
                    <a:pt x="2607871" y="651658"/>
                  </a:cubicBezTo>
                  <a:cubicBezTo>
                    <a:pt x="2609108" y="602343"/>
                    <a:pt x="2675865" y="472333"/>
                    <a:pt x="2706337" y="435924"/>
                  </a:cubicBezTo>
                  <a:cubicBezTo>
                    <a:pt x="2736809" y="399515"/>
                    <a:pt x="2778455" y="486724"/>
                    <a:pt x="2798866" y="487631"/>
                  </a:cubicBezTo>
                  <a:cubicBezTo>
                    <a:pt x="2819277" y="488538"/>
                    <a:pt x="2831976" y="450437"/>
                    <a:pt x="2828801" y="441366"/>
                  </a:cubicBezTo>
                  <a:cubicBezTo>
                    <a:pt x="2825626" y="432295"/>
                    <a:pt x="2776022" y="400875"/>
                    <a:pt x="2771651" y="378774"/>
                  </a:cubicBezTo>
                  <a:cubicBezTo>
                    <a:pt x="2767280" y="356673"/>
                    <a:pt x="2770909" y="310527"/>
                    <a:pt x="2802577" y="308759"/>
                  </a:cubicBezTo>
                  <a:cubicBezTo>
                    <a:pt x="2834245" y="306991"/>
                    <a:pt x="2928804" y="349576"/>
                    <a:pt x="2961657" y="368167"/>
                  </a:cubicBezTo>
                  <a:cubicBezTo>
                    <a:pt x="2994510" y="386758"/>
                    <a:pt x="2986855" y="409638"/>
                    <a:pt x="2999694" y="420307"/>
                  </a:cubicBezTo>
                  <a:cubicBezTo>
                    <a:pt x="3012533" y="430976"/>
                    <a:pt x="3012189" y="438954"/>
                    <a:pt x="3038692" y="432182"/>
                  </a:cubicBezTo>
                  <a:cubicBezTo>
                    <a:pt x="3073359" y="438677"/>
                    <a:pt x="3073498" y="400581"/>
                    <a:pt x="3075709" y="380011"/>
                  </a:cubicBezTo>
                  <a:cubicBezTo>
                    <a:pt x="3077920" y="359441"/>
                    <a:pt x="3075710" y="328551"/>
                    <a:pt x="3051959" y="308759"/>
                  </a:cubicBezTo>
                  <a:cubicBezTo>
                    <a:pt x="3028208" y="288967"/>
                    <a:pt x="2970810" y="285008"/>
                    <a:pt x="2933205" y="261257"/>
                  </a:cubicBezTo>
                  <a:cubicBezTo>
                    <a:pt x="2895600" y="237506"/>
                    <a:pt x="2832265" y="207819"/>
                    <a:pt x="2826327" y="166255"/>
                  </a:cubicBezTo>
                  <a:cubicBezTo>
                    <a:pt x="2820389" y="124691"/>
                    <a:pt x="2879766" y="35626"/>
                    <a:pt x="2897579" y="11876"/>
                  </a:cubicBezTo>
                  <a:cubicBezTo>
                    <a:pt x="2915392" y="-11874"/>
                    <a:pt x="2924298" y="5938"/>
                    <a:pt x="2933205" y="23751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672" name="Skupina 1671">
              <a:extLst>
                <a:ext uri="{FF2B5EF4-FFF2-40B4-BE49-F238E27FC236}">
                  <a16:creationId xmlns:a16="http://schemas.microsoft.com/office/drawing/2014/main" id="{BE501D11-6EAF-A135-6935-CA58CA08FEC1}"/>
                </a:ext>
              </a:extLst>
            </p:cNvPr>
            <p:cNvGrpSpPr/>
            <p:nvPr/>
          </p:nvGrpSpPr>
          <p:grpSpPr>
            <a:xfrm rot="20953459">
              <a:off x="5100156" y="5080757"/>
              <a:ext cx="151539" cy="104794"/>
              <a:chOff x="4731135" y="5152360"/>
              <a:chExt cx="135149" cy="96064"/>
            </a:xfrm>
          </p:grpSpPr>
          <p:sp>
            <p:nvSpPr>
              <p:cNvPr id="1727" name="Ovál 1726">
                <a:extLst>
                  <a:ext uri="{FF2B5EF4-FFF2-40B4-BE49-F238E27FC236}">
                    <a16:creationId xmlns:a16="http://schemas.microsoft.com/office/drawing/2014/main" id="{40D47627-AD8A-0E21-408D-59A39B6E24FE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28" name="Ovál 1727">
                <a:extLst>
                  <a:ext uri="{FF2B5EF4-FFF2-40B4-BE49-F238E27FC236}">
                    <a16:creationId xmlns:a16="http://schemas.microsoft.com/office/drawing/2014/main" id="{48818332-3DCB-E6F5-3FAC-1F0B9AA2DE94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3" name="Skupina 1672">
              <a:extLst>
                <a:ext uri="{FF2B5EF4-FFF2-40B4-BE49-F238E27FC236}">
                  <a16:creationId xmlns:a16="http://schemas.microsoft.com/office/drawing/2014/main" id="{C859C5F4-3700-27F4-FEE6-146477F72869}"/>
                </a:ext>
              </a:extLst>
            </p:cNvPr>
            <p:cNvGrpSpPr/>
            <p:nvPr/>
          </p:nvGrpSpPr>
          <p:grpSpPr>
            <a:xfrm rot="19286778">
              <a:off x="5419751" y="5282582"/>
              <a:ext cx="151539" cy="104794"/>
              <a:chOff x="4731135" y="5152360"/>
              <a:chExt cx="135149" cy="96064"/>
            </a:xfrm>
          </p:grpSpPr>
          <p:sp>
            <p:nvSpPr>
              <p:cNvPr id="1725" name="Ovál 1724">
                <a:extLst>
                  <a:ext uri="{FF2B5EF4-FFF2-40B4-BE49-F238E27FC236}">
                    <a16:creationId xmlns:a16="http://schemas.microsoft.com/office/drawing/2014/main" id="{E86096C8-26B4-B85C-7602-57E806FDB95E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26" name="Ovál 1725">
                <a:extLst>
                  <a:ext uri="{FF2B5EF4-FFF2-40B4-BE49-F238E27FC236}">
                    <a16:creationId xmlns:a16="http://schemas.microsoft.com/office/drawing/2014/main" id="{D577F68F-B96B-0097-C635-2D243895B294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4" name="Skupina 1673">
              <a:extLst>
                <a:ext uri="{FF2B5EF4-FFF2-40B4-BE49-F238E27FC236}">
                  <a16:creationId xmlns:a16="http://schemas.microsoft.com/office/drawing/2014/main" id="{74A470F0-6699-B0B8-EE93-6C708934002C}"/>
                </a:ext>
              </a:extLst>
            </p:cNvPr>
            <p:cNvGrpSpPr/>
            <p:nvPr/>
          </p:nvGrpSpPr>
          <p:grpSpPr>
            <a:xfrm rot="20624959">
              <a:off x="5661973" y="5439685"/>
              <a:ext cx="151539" cy="104794"/>
              <a:chOff x="4731135" y="5152360"/>
              <a:chExt cx="135149" cy="96064"/>
            </a:xfrm>
          </p:grpSpPr>
          <p:sp>
            <p:nvSpPr>
              <p:cNvPr id="1723" name="Ovál 1722">
                <a:extLst>
                  <a:ext uri="{FF2B5EF4-FFF2-40B4-BE49-F238E27FC236}">
                    <a16:creationId xmlns:a16="http://schemas.microsoft.com/office/drawing/2014/main" id="{EC1C74BF-5EAD-816A-4C53-56BCDAC29AC3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24" name="Ovál 1723">
                <a:extLst>
                  <a:ext uri="{FF2B5EF4-FFF2-40B4-BE49-F238E27FC236}">
                    <a16:creationId xmlns:a16="http://schemas.microsoft.com/office/drawing/2014/main" id="{A9E2F49D-073C-16B2-D453-03EC9A991E55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5" name="Skupina 1674">
              <a:extLst>
                <a:ext uri="{FF2B5EF4-FFF2-40B4-BE49-F238E27FC236}">
                  <a16:creationId xmlns:a16="http://schemas.microsoft.com/office/drawing/2014/main" id="{F54D049E-90B0-CFFF-86FD-017365949DE3}"/>
                </a:ext>
              </a:extLst>
            </p:cNvPr>
            <p:cNvGrpSpPr/>
            <p:nvPr/>
          </p:nvGrpSpPr>
          <p:grpSpPr>
            <a:xfrm rot="3224206">
              <a:off x="5766407" y="5596789"/>
              <a:ext cx="151539" cy="104794"/>
              <a:chOff x="4731135" y="5152360"/>
              <a:chExt cx="135149" cy="96064"/>
            </a:xfrm>
          </p:grpSpPr>
          <p:sp>
            <p:nvSpPr>
              <p:cNvPr id="1721" name="Ovál 1720">
                <a:extLst>
                  <a:ext uri="{FF2B5EF4-FFF2-40B4-BE49-F238E27FC236}">
                    <a16:creationId xmlns:a16="http://schemas.microsoft.com/office/drawing/2014/main" id="{1BE01982-BD8E-8772-7BA7-2D25728BCB00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22" name="Ovál 1721">
                <a:extLst>
                  <a:ext uri="{FF2B5EF4-FFF2-40B4-BE49-F238E27FC236}">
                    <a16:creationId xmlns:a16="http://schemas.microsoft.com/office/drawing/2014/main" id="{74B50CB8-38B2-A601-33B5-3D69B2BF1FDD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6" name="Skupina 1675">
              <a:extLst>
                <a:ext uri="{FF2B5EF4-FFF2-40B4-BE49-F238E27FC236}">
                  <a16:creationId xmlns:a16="http://schemas.microsoft.com/office/drawing/2014/main" id="{13E3FFBF-FAA9-0F49-4376-4E3D48E460BF}"/>
                </a:ext>
              </a:extLst>
            </p:cNvPr>
            <p:cNvGrpSpPr/>
            <p:nvPr/>
          </p:nvGrpSpPr>
          <p:grpSpPr>
            <a:xfrm rot="18851664">
              <a:off x="5988284" y="5595924"/>
              <a:ext cx="151539" cy="104794"/>
              <a:chOff x="4731135" y="5152360"/>
              <a:chExt cx="135149" cy="96064"/>
            </a:xfrm>
          </p:grpSpPr>
          <p:sp>
            <p:nvSpPr>
              <p:cNvPr id="1719" name="Ovál 1718">
                <a:extLst>
                  <a:ext uri="{FF2B5EF4-FFF2-40B4-BE49-F238E27FC236}">
                    <a16:creationId xmlns:a16="http://schemas.microsoft.com/office/drawing/2014/main" id="{0A11EE01-40C3-D0B3-A5D2-EDA990FA13BD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20" name="Ovál 1719">
                <a:extLst>
                  <a:ext uri="{FF2B5EF4-FFF2-40B4-BE49-F238E27FC236}">
                    <a16:creationId xmlns:a16="http://schemas.microsoft.com/office/drawing/2014/main" id="{23D31FB6-1ED6-61C4-FDD4-8976C7B44B47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7" name="Skupina 1676">
              <a:extLst>
                <a:ext uri="{FF2B5EF4-FFF2-40B4-BE49-F238E27FC236}">
                  <a16:creationId xmlns:a16="http://schemas.microsoft.com/office/drawing/2014/main" id="{3557DFA4-1A15-7A9D-6851-E84DADA82ED2}"/>
                </a:ext>
              </a:extLst>
            </p:cNvPr>
            <p:cNvGrpSpPr/>
            <p:nvPr/>
          </p:nvGrpSpPr>
          <p:grpSpPr>
            <a:xfrm rot="17876901">
              <a:off x="6268532" y="5614853"/>
              <a:ext cx="151539" cy="104794"/>
              <a:chOff x="4731135" y="5152360"/>
              <a:chExt cx="135149" cy="96064"/>
            </a:xfrm>
          </p:grpSpPr>
          <p:sp>
            <p:nvSpPr>
              <p:cNvPr id="1717" name="Ovál 1716">
                <a:extLst>
                  <a:ext uri="{FF2B5EF4-FFF2-40B4-BE49-F238E27FC236}">
                    <a16:creationId xmlns:a16="http://schemas.microsoft.com/office/drawing/2014/main" id="{7E97E730-9E2F-0900-E13F-69303129F4E6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18" name="Ovál 1717">
                <a:extLst>
                  <a:ext uri="{FF2B5EF4-FFF2-40B4-BE49-F238E27FC236}">
                    <a16:creationId xmlns:a16="http://schemas.microsoft.com/office/drawing/2014/main" id="{794ABA09-2FCD-BED7-E5D9-0E0DDA890D28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8" name="Skupina 1677">
              <a:extLst>
                <a:ext uri="{FF2B5EF4-FFF2-40B4-BE49-F238E27FC236}">
                  <a16:creationId xmlns:a16="http://schemas.microsoft.com/office/drawing/2014/main" id="{6D1BFBED-F0A1-E4F9-DAAD-2696DD6AC149}"/>
                </a:ext>
              </a:extLst>
            </p:cNvPr>
            <p:cNvGrpSpPr/>
            <p:nvPr/>
          </p:nvGrpSpPr>
          <p:grpSpPr>
            <a:xfrm rot="17579860">
              <a:off x="6589221" y="5627062"/>
              <a:ext cx="151539" cy="104794"/>
              <a:chOff x="4731135" y="5152360"/>
              <a:chExt cx="135149" cy="96064"/>
            </a:xfrm>
          </p:grpSpPr>
          <p:sp>
            <p:nvSpPr>
              <p:cNvPr id="1715" name="Ovál 1714">
                <a:extLst>
                  <a:ext uri="{FF2B5EF4-FFF2-40B4-BE49-F238E27FC236}">
                    <a16:creationId xmlns:a16="http://schemas.microsoft.com/office/drawing/2014/main" id="{D9DF1205-67B7-8533-746A-392B5BFA0CFA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16" name="Ovál 1715">
                <a:extLst>
                  <a:ext uri="{FF2B5EF4-FFF2-40B4-BE49-F238E27FC236}">
                    <a16:creationId xmlns:a16="http://schemas.microsoft.com/office/drawing/2014/main" id="{13BC4133-6C0D-234A-CFE0-4F1FEE4DDFEA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79" name="Skupina 1678">
              <a:extLst>
                <a:ext uri="{FF2B5EF4-FFF2-40B4-BE49-F238E27FC236}">
                  <a16:creationId xmlns:a16="http://schemas.microsoft.com/office/drawing/2014/main" id="{BF460DDF-40A1-BA7F-8615-6A1F21E99B80}"/>
                </a:ext>
              </a:extLst>
            </p:cNvPr>
            <p:cNvGrpSpPr/>
            <p:nvPr/>
          </p:nvGrpSpPr>
          <p:grpSpPr>
            <a:xfrm rot="18861296">
              <a:off x="5745500" y="5784008"/>
              <a:ext cx="151539" cy="104794"/>
              <a:chOff x="4731135" y="5152360"/>
              <a:chExt cx="135149" cy="96064"/>
            </a:xfrm>
          </p:grpSpPr>
          <p:sp>
            <p:nvSpPr>
              <p:cNvPr id="1713" name="Ovál 1712">
                <a:extLst>
                  <a:ext uri="{FF2B5EF4-FFF2-40B4-BE49-F238E27FC236}">
                    <a16:creationId xmlns:a16="http://schemas.microsoft.com/office/drawing/2014/main" id="{6457E7B4-478A-C43C-1936-20FEE8D583D1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14" name="Ovál 1713">
                <a:extLst>
                  <a:ext uri="{FF2B5EF4-FFF2-40B4-BE49-F238E27FC236}">
                    <a16:creationId xmlns:a16="http://schemas.microsoft.com/office/drawing/2014/main" id="{26AC0C4B-FAA3-5AC7-E7E7-7430099CF31D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0" name="Skupina 1679">
              <a:extLst>
                <a:ext uri="{FF2B5EF4-FFF2-40B4-BE49-F238E27FC236}">
                  <a16:creationId xmlns:a16="http://schemas.microsoft.com/office/drawing/2014/main" id="{45EE1C88-9401-D9D7-87F3-E0CE724DE1BC}"/>
                </a:ext>
              </a:extLst>
            </p:cNvPr>
            <p:cNvGrpSpPr/>
            <p:nvPr/>
          </p:nvGrpSpPr>
          <p:grpSpPr>
            <a:xfrm rot="15421679">
              <a:off x="5149811" y="5294023"/>
              <a:ext cx="151539" cy="104794"/>
              <a:chOff x="4731135" y="5152360"/>
              <a:chExt cx="135149" cy="96064"/>
            </a:xfrm>
          </p:grpSpPr>
          <p:sp>
            <p:nvSpPr>
              <p:cNvPr id="1711" name="Ovál 1710">
                <a:extLst>
                  <a:ext uri="{FF2B5EF4-FFF2-40B4-BE49-F238E27FC236}">
                    <a16:creationId xmlns:a16="http://schemas.microsoft.com/office/drawing/2014/main" id="{73925D75-F417-C6ED-E46F-8962C66A9F3E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12" name="Ovál 1711">
                <a:extLst>
                  <a:ext uri="{FF2B5EF4-FFF2-40B4-BE49-F238E27FC236}">
                    <a16:creationId xmlns:a16="http://schemas.microsoft.com/office/drawing/2014/main" id="{E1EFFB71-A455-4901-D667-CE05153B1117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1" name="Skupina 1680">
              <a:extLst>
                <a:ext uri="{FF2B5EF4-FFF2-40B4-BE49-F238E27FC236}">
                  <a16:creationId xmlns:a16="http://schemas.microsoft.com/office/drawing/2014/main" id="{3867F4DB-A104-B0FB-1F82-D38FD427FFA0}"/>
                </a:ext>
              </a:extLst>
            </p:cNvPr>
            <p:cNvGrpSpPr/>
            <p:nvPr/>
          </p:nvGrpSpPr>
          <p:grpSpPr>
            <a:xfrm rot="4527936">
              <a:off x="5171894" y="5471423"/>
              <a:ext cx="151539" cy="104794"/>
              <a:chOff x="4731135" y="5152360"/>
              <a:chExt cx="135149" cy="96064"/>
            </a:xfrm>
          </p:grpSpPr>
          <p:sp>
            <p:nvSpPr>
              <p:cNvPr id="1709" name="Ovál 1708">
                <a:extLst>
                  <a:ext uri="{FF2B5EF4-FFF2-40B4-BE49-F238E27FC236}">
                    <a16:creationId xmlns:a16="http://schemas.microsoft.com/office/drawing/2014/main" id="{173FEEA8-7245-8F85-8468-49490688A50E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10" name="Ovál 1709">
                <a:extLst>
                  <a:ext uri="{FF2B5EF4-FFF2-40B4-BE49-F238E27FC236}">
                    <a16:creationId xmlns:a16="http://schemas.microsoft.com/office/drawing/2014/main" id="{A322BED0-572E-15DC-AC8F-2EE8414F14CD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2" name="Skupina 1681">
              <a:extLst>
                <a:ext uri="{FF2B5EF4-FFF2-40B4-BE49-F238E27FC236}">
                  <a16:creationId xmlns:a16="http://schemas.microsoft.com/office/drawing/2014/main" id="{524D17A7-8477-DF2B-F0EF-4B41D98A2E31}"/>
                </a:ext>
              </a:extLst>
            </p:cNvPr>
            <p:cNvGrpSpPr/>
            <p:nvPr/>
          </p:nvGrpSpPr>
          <p:grpSpPr>
            <a:xfrm rot="2597522">
              <a:off x="4680556" y="5021993"/>
              <a:ext cx="151539" cy="104794"/>
              <a:chOff x="4731135" y="5152360"/>
              <a:chExt cx="135149" cy="96064"/>
            </a:xfrm>
          </p:grpSpPr>
          <p:sp>
            <p:nvSpPr>
              <p:cNvPr id="1707" name="Ovál 1706">
                <a:extLst>
                  <a:ext uri="{FF2B5EF4-FFF2-40B4-BE49-F238E27FC236}">
                    <a16:creationId xmlns:a16="http://schemas.microsoft.com/office/drawing/2014/main" id="{B500F24B-A5C4-96C8-D251-6BC8630F706D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08" name="Ovál 1707">
                <a:extLst>
                  <a:ext uri="{FF2B5EF4-FFF2-40B4-BE49-F238E27FC236}">
                    <a16:creationId xmlns:a16="http://schemas.microsoft.com/office/drawing/2014/main" id="{40D145D9-D818-B95E-D37C-329C22A73B4D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3" name="Skupina 1682">
              <a:extLst>
                <a:ext uri="{FF2B5EF4-FFF2-40B4-BE49-F238E27FC236}">
                  <a16:creationId xmlns:a16="http://schemas.microsoft.com/office/drawing/2014/main" id="{BFB85C71-2432-FC55-6E3A-DC76C395FB1E}"/>
                </a:ext>
              </a:extLst>
            </p:cNvPr>
            <p:cNvGrpSpPr/>
            <p:nvPr/>
          </p:nvGrpSpPr>
          <p:grpSpPr>
            <a:xfrm rot="20953459">
              <a:off x="6871310" y="5864791"/>
              <a:ext cx="151539" cy="104794"/>
              <a:chOff x="4731135" y="5152360"/>
              <a:chExt cx="135149" cy="96064"/>
            </a:xfrm>
          </p:grpSpPr>
          <p:sp>
            <p:nvSpPr>
              <p:cNvPr id="1705" name="Ovál 1704">
                <a:extLst>
                  <a:ext uri="{FF2B5EF4-FFF2-40B4-BE49-F238E27FC236}">
                    <a16:creationId xmlns:a16="http://schemas.microsoft.com/office/drawing/2014/main" id="{2674B299-B2B9-8E1C-34B7-2A59884C40CE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06" name="Ovál 1705">
                <a:extLst>
                  <a:ext uri="{FF2B5EF4-FFF2-40B4-BE49-F238E27FC236}">
                    <a16:creationId xmlns:a16="http://schemas.microsoft.com/office/drawing/2014/main" id="{75ED2BDB-DE37-1064-D157-2AF04003CA43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4" name="Skupina 1683">
              <a:extLst>
                <a:ext uri="{FF2B5EF4-FFF2-40B4-BE49-F238E27FC236}">
                  <a16:creationId xmlns:a16="http://schemas.microsoft.com/office/drawing/2014/main" id="{A84F27C0-3B24-85E1-83E4-FA0BCE03E187}"/>
                </a:ext>
              </a:extLst>
            </p:cNvPr>
            <p:cNvGrpSpPr/>
            <p:nvPr/>
          </p:nvGrpSpPr>
          <p:grpSpPr>
            <a:xfrm rot="17787155">
              <a:off x="7088243" y="5566633"/>
              <a:ext cx="151539" cy="104794"/>
              <a:chOff x="4731135" y="5152360"/>
              <a:chExt cx="135149" cy="96064"/>
            </a:xfrm>
          </p:grpSpPr>
          <p:sp>
            <p:nvSpPr>
              <p:cNvPr id="1703" name="Ovál 1702">
                <a:extLst>
                  <a:ext uri="{FF2B5EF4-FFF2-40B4-BE49-F238E27FC236}">
                    <a16:creationId xmlns:a16="http://schemas.microsoft.com/office/drawing/2014/main" id="{1C22E1C3-EFCE-7B5D-5A8E-5C4832153895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04" name="Ovál 1703">
                <a:extLst>
                  <a:ext uri="{FF2B5EF4-FFF2-40B4-BE49-F238E27FC236}">
                    <a16:creationId xmlns:a16="http://schemas.microsoft.com/office/drawing/2014/main" id="{ABAD1F51-1EFF-0A89-3AE9-7CD8F26B5BE1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5" name="Skupina 1684">
              <a:extLst>
                <a:ext uri="{FF2B5EF4-FFF2-40B4-BE49-F238E27FC236}">
                  <a16:creationId xmlns:a16="http://schemas.microsoft.com/office/drawing/2014/main" id="{E57BF4F4-BDAD-1DC3-7E5A-805F4BAFA0CA}"/>
                </a:ext>
              </a:extLst>
            </p:cNvPr>
            <p:cNvGrpSpPr/>
            <p:nvPr/>
          </p:nvGrpSpPr>
          <p:grpSpPr>
            <a:xfrm rot="20953459">
              <a:off x="7302223" y="5638521"/>
              <a:ext cx="151539" cy="104794"/>
              <a:chOff x="4731135" y="5152360"/>
              <a:chExt cx="135149" cy="96064"/>
            </a:xfrm>
          </p:grpSpPr>
          <p:sp>
            <p:nvSpPr>
              <p:cNvPr id="1701" name="Ovál 1700">
                <a:extLst>
                  <a:ext uri="{FF2B5EF4-FFF2-40B4-BE49-F238E27FC236}">
                    <a16:creationId xmlns:a16="http://schemas.microsoft.com/office/drawing/2014/main" id="{88B6EC58-E07C-EE01-EE7A-A319A7FAEC41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02" name="Ovál 1701">
                <a:extLst>
                  <a:ext uri="{FF2B5EF4-FFF2-40B4-BE49-F238E27FC236}">
                    <a16:creationId xmlns:a16="http://schemas.microsoft.com/office/drawing/2014/main" id="{F70D3F34-D7A2-41F6-7726-F2A9FAF0AD1C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6" name="Skupina 1685">
              <a:extLst>
                <a:ext uri="{FF2B5EF4-FFF2-40B4-BE49-F238E27FC236}">
                  <a16:creationId xmlns:a16="http://schemas.microsoft.com/office/drawing/2014/main" id="{BE73EDDE-DD80-3C7C-0F30-9A96F7FC7A62}"/>
                </a:ext>
              </a:extLst>
            </p:cNvPr>
            <p:cNvGrpSpPr/>
            <p:nvPr/>
          </p:nvGrpSpPr>
          <p:grpSpPr>
            <a:xfrm rot="16200000">
              <a:off x="7326253" y="5409563"/>
              <a:ext cx="151539" cy="104794"/>
              <a:chOff x="4731135" y="5152360"/>
              <a:chExt cx="135149" cy="96064"/>
            </a:xfrm>
          </p:grpSpPr>
          <p:sp>
            <p:nvSpPr>
              <p:cNvPr id="1699" name="Ovál 1698">
                <a:extLst>
                  <a:ext uri="{FF2B5EF4-FFF2-40B4-BE49-F238E27FC236}">
                    <a16:creationId xmlns:a16="http://schemas.microsoft.com/office/drawing/2014/main" id="{146C9293-5704-8AEF-F99F-BCB67F7835B6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700" name="Ovál 1699">
                <a:extLst>
                  <a:ext uri="{FF2B5EF4-FFF2-40B4-BE49-F238E27FC236}">
                    <a16:creationId xmlns:a16="http://schemas.microsoft.com/office/drawing/2014/main" id="{3E11B555-E060-D4B5-9EE7-9C950C391BA5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7" name="Skupina 1686">
              <a:extLst>
                <a:ext uri="{FF2B5EF4-FFF2-40B4-BE49-F238E27FC236}">
                  <a16:creationId xmlns:a16="http://schemas.microsoft.com/office/drawing/2014/main" id="{7CA70165-99EC-7751-0C0C-591E06FC1D0B}"/>
                </a:ext>
              </a:extLst>
            </p:cNvPr>
            <p:cNvGrpSpPr/>
            <p:nvPr/>
          </p:nvGrpSpPr>
          <p:grpSpPr>
            <a:xfrm rot="15605391">
              <a:off x="7868637" y="5477525"/>
              <a:ext cx="151539" cy="104794"/>
              <a:chOff x="4731135" y="5152360"/>
              <a:chExt cx="135149" cy="96064"/>
            </a:xfrm>
          </p:grpSpPr>
          <p:sp>
            <p:nvSpPr>
              <p:cNvPr id="1697" name="Ovál 1696">
                <a:extLst>
                  <a:ext uri="{FF2B5EF4-FFF2-40B4-BE49-F238E27FC236}">
                    <a16:creationId xmlns:a16="http://schemas.microsoft.com/office/drawing/2014/main" id="{75C4AAD6-397C-09B4-DF11-50A47A079968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98" name="Ovál 1697">
                <a:extLst>
                  <a:ext uri="{FF2B5EF4-FFF2-40B4-BE49-F238E27FC236}">
                    <a16:creationId xmlns:a16="http://schemas.microsoft.com/office/drawing/2014/main" id="{A6B68037-1549-5BCB-1F7F-4EA3B927DCE5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8" name="Skupina 1687">
              <a:extLst>
                <a:ext uri="{FF2B5EF4-FFF2-40B4-BE49-F238E27FC236}">
                  <a16:creationId xmlns:a16="http://schemas.microsoft.com/office/drawing/2014/main" id="{3B3B2197-087C-7137-CB3A-358995C8B952}"/>
                </a:ext>
              </a:extLst>
            </p:cNvPr>
            <p:cNvGrpSpPr/>
            <p:nvPr/>
          </p:nvGrpSpPr>
          <p:grpSpPr>
            <a:xfrm rot="15459066">
              <a:off x="7619947" y="5162066"/>
              <a:ext cx="151539" cy="104794"/>
              <a:chOff x="4731135" y="5152360"/>
              <a:chExt cx="135149" cy="96064"/>
            </a:xfrm>
          </p:grpSpPr>
          <p:sp>
            <p:nvSpPr>
              <p:cNvPr id="1695" name="Ovál 1694">
                <a:extLst>
                  <a:ext uri="{FF2B5EF4-FFF2-40B4-BE49-F238E27FC236}">
                    <a16:creationId xmlns:a16="http://schemas.microsoft.com/office/drawing/2014/main" id="{0FD56E50-4990-9E78-5211-C196FB6BB4F0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96" name="Ovál 1695">
                <a:extLst>
                  <a:ext uri="{FF2B5EF4-FFF2-40B4-BE49-F238E27FC236}">
                    <a16:creationId xmlns:a16="http://schemas.microsoft.com/office/drawing/2014/main" id="{103497BD-BBC5-6CDF-4785-FE8B6BE24054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89" name="Skupina 1688">
              <a:extLst>
                <a:ext uri="{FF2B5EF4-FFF2-40B4-BE49-F238E27FC236}">
                  <a16:creationId xmlns:a16="http://schemas.microsoft.com/office/drawing/2014/main" id="{029CE343-5BBD-E72B-0A6C-7C3FD1BA7F74}"/>
                </a:ext>
              </a:extLst>
            </p:cNvPr>
            <p:cNvGrpSpPr/>
            <p:nvPr/>
          </p:nvGrpSpPr>
          <p:grpSpPr>
            <a:xfrm rot="20953459">
              <a:off x="8079653" y="4984874"/>
              <a:ext cx="151539" cy="104794"/>
              <a:chOff x="4731135" y="5152360"/>
              <a:chExt cx="135149" cy="96064"/>
            </a:xfrm>
          </p:grpSpPr>
          <p:sp>
            <p:nvSpPr>
              <p:cNvPr id="1693" name="Ovál 1692">
                <a:extLst>
                  <a:ext uri="{FF2B5EF4-FFF2-40B4-BE49-F238E27FC236}">
                    <a16:creationId xmlns:a16="http://schemas.microsoft.com/office/drawing/2014/main" id="{D5AB66A6-991C-D5AF-1E8B-5F92A6E9E28C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94" name="Ovál 1693">
                <a:extLst>
                  <a:ext uri="{FF2B5EF4-FFF2-40B4-BE49-F238E27FC236}">
                    <a16:creationId xmlns:a16="http://schemas.microsoft.com/office/drawing/2014/main" id="{039EEF4F-0391-4A9D-59D7-E380586EAD2B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690" name="Skupina 1689">
              <a:extLst>
                <a:ext uri="{FF2B5EF4-FFF2-40B4-BE49-F238E27FC236}">
                  <a16:creationId xmlns:a16="http://schemas.microsoft.com/office/drawing/2014/main" id="{16FB68E2-ADA7-6915-B1C8-7FD79FA15227}"/>
                </a:ext>
              </a:extLst>
            </p:cNvPr>
            <p:cNvGrpSpPr/>
            <p:nvPr/>
          </p:nvGrpSpPr>
          <p:grpSpPr>
            <a:xfrm rot="19914035">
              <a:off x="7919149" y="5020269"/>
              <a:ext cx="151539" cy="104794"/>
              <a:chOff x="4731135" y="5152360"/>
              <a:chExt cx="135149" cy="96064"/>
            </a:xfrm>
          </p:grpSpPr>
          <p:sp>
            <p:nvSpPr>
              <p:cNvPr id="1691" name="Ovál 1690">
                <a:extLst>
                  <a:ext uri="{FF2B5EF4-FFF2-40B4-BE49-F238E27FC236}">
                    <a16:creationId xmlns:a16="http://schemas.microsoft.com/office/drawing/2014/main" id="{A4260827-E2C5-E829-5B06-1FB601003445}"/>
                  </a:ext>
                </a:extLst>
              </p:cNvPr>
              <p:cNvSpPr/>
              <p:nvPr/>
            </p:nvSpPr>
            <p:spPr>
              <a:xfrm rot="14581565">
                <a:off x="4761631" y="5121864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92" name="Ovál 1691">
                <a:extLst>
                  <a:ext uri="{FF2B5EF4-FFF2-40B4-BE49-F238E27FC236}">
                    <a16:creationId xmlns:a16="http://schemas.microsoft.com/office/drawing/2014/main" id="{12829A01-5B9D-4045-14AE-E934EF750012}"/>
                  </a:ext>
                </a:extLst>
              </p:cNvPr>
              <p:cNvSpPr/>
              <p:nvPr/>
            </p:nvSpPr>
            <p:spPr>
              <a:xfrm rot="14581565">
                <a:off x="4788780" y="5170921"/>
                <a:ext cx="47007" cy="108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93DBDD1-C0EE-E34A-D5D8-4ABCFF00283C}"/>
              </a:ext>
            </a:extLst>
          </p:cNvPr>
          <p:cNvGrpSpPr/>
          <p:nvPr/>
        </p:nvGrpSpPr>
        <p:grpSpPr>
          <a:xfrm rot="20290553">
            <a:off x="5167258" y="5277499"/>
            <a:ext cx="512253" cy="430148"/>
            <a:chOff x="3838767" y="5405636"/>
            <a:chExt cx="772637" cy="406723"/>
          </a:xfrm>
        </p:grpSpPr>
        <p:sp>
          <p:nvSpPr>
            <p:cNvPr id="1667" name="Ovál 1666">
              <a:extLst>
                <a:ext uri="{FF2B5EF4-FFF2-40B4-BE49-F238E27FC236}">
                  <a16:creationId xmlns:a16="http://schemas.microsoft.com/office/drawing/2014/main" id="{72F4A423-DAB5-5ADC-C073-EC428ED1871A}"/>
                </a:ext>
              </a:extLst>
            </p:cNvPr>
            <p:cNvSpPr/>
            <p:nvPr/>
          </p:nvSpPr>
          <p:spPr>
            <a:xfrm rot="19475842" flipH="1">
              <a:off x="3838767" y="5425161"/>
              <a:ext cx="772637" cy="35216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668" name="Volný tvar 1666">
              <a:extLst>
                <a:ext uri="{FF2B5EF4-FFF2-40B4-BE49-F238E27FC236}">
                  <a16:creationId xmlns:a16="http://schemas.microsoft.com/office/drawing/2014/main" id="{9A2328C2-2A2F-2BA2-8453-C62CBCC4EF2A}"/>
                </a:ext>
              </a:extLst>
            </p:cNvPr>
            <p:cNvSpPr/>
            <p:nvPr/>
          </p:nvSpPr>
          <p:spPr>
            <a:xfrm rot="477346">
              <a:off x="3939517" y="5405636"/>
              <a:ext cx="560991" cy="406723"/>
            </a:xfrm>
            <a:custGeom>
              <a:avLst/>
              <a:gdLst>
                <a:gd name="connsiteX0" fmla="*/ 130475 w 539730"/>
                <a:gd name="connsiteY0" fmla="*/ 271109 h 426977"/>
                <a:gd name="connsiteX1" fmla="*/ 130475 w 539730"/>
                <a:gd name="connsiteY1" fmla="*/ 173478 h 426977"/>
                <a:gd name="connsiteX2" fmla="*/ 244775 w 539730"/>
                <a:gd name="connsiteY2" fmla="*/ 278253 h 426977"/>
                <a:gd name="connsiteX3" fmla="*/ 242393 w 539730"/>
                <a:gd name="connsiteY3" fmla="*/ 85371 h 426977"/>
                <a:gd name="connsiteX4" fmla="*/ 366218 w 539730"/>
                <a:gd name="connsiteY4" fmla="*/ 192528 h 426977"/>
                <a:gd name="connsiteX5" fmla="*/ 382887 w 539730"/>
                <a:gd name="connsiteY5" fmla="*/ 99659 h 426977"/>
                <a:gd name="connsiteX6" fmla="*/ 313831 w 539730"/>
                <a:gd name="connsiteY6" fmla="*/ 49653 h 426977"/>
                <a:gd name="connsiteX7" fmla="*/ 406700 w 539730"/>
                <a:gd name="connsiteY7" fmla="*/ 11553 h 426977"/>
                <a:gd name="connsiteX8" fmla="*/ 437656 w 539730"/>
                <a:gd name="connsiteY8" fmla="*/ 128234 h 426977"/>
                <a:gd name="connsiteX9" fmla="*/ 506712 w 539730"/>
                <a:gd name="connsiteY9" fmla="*/ 71084 h 426977"/>
                <a:gd name="connsiteX10" fmla="*/ 473375 w 539730"/>
                <a:gd name="connsiteY10" fmla="*/ 4409 h 426977"/>
                <a:gd name="connsiteX11" fmla="*/ 537668 w 539730"/>
                <a:gd name="connsiteY11" fmla="*/ 18696 h 426977"/>
                <a:gd name="connsiteX12" fmla="*/ 518618 w 539730"/>
                <a:gd name="connsiteY12" fmla="*/ 118709 h 426977"/>
                <a:gd name="connsiteX13" fmla="*/ 466231 w 539730"/>
                <a:gd name="connsiteY13" fmla="*/ 194909 h 426977"/>
                <a:gd name="connsiteX14" fmla="*/ 418606 w 539730"/>
                <a:gd name="connsiteY14" fmla="*/ 142521 h 426977"/>
                <a:gd name="connsiteX15" fmla="*/ 416225 w 539730"/>
                <a:gd name="connsiteY15" fmla="*/ 216340 h 426977"/>
                <a:gd name="connsiteX16" fmla="*/ 425750 w 539730"/>
                <a:gd name="connsiteY16" fmla="*/ 242534 h 426977"/>
                <a:gd name="connsiteX17" fmla="*/ 382887 w 539730"/>
                <a:gd name="connsiteY17" fmla="*/ 278253 h 426977"/>
                <a:gd name="connsiteX18" fmla="*/ 354312 w 539730"/>
                <a:gd name="connsiteY18" fmla="*/ 254440 h 426977"/>
                <a:gd name="connsiteX19" fmla="*/ 332881 w 539730"/>
                <a:gd name="connsiteY19" fmla="*/ 209196 h 426977"/>
                <a:gd name="connsiteX20" fmla="*/ 292400 w 539730"/>
                <a:gd name="connsiteY20" fmla="*/ 202053 h 426977"/>
                <a:gd name="connsiteX21" fmla="*/ 297162 w 539730"/>
                <a:gd name="connsiteY21" fmla="*/ 275871 h 426977"/>
                <a:gd name="connsiteX22" fmla="*/ 301925 w 539730"/>
                <a:gd name="connsiteY22" fmla="*/ 323496 h 426977"/>
                <a:gd name="connsiteX23" fmla="*/ 225725 w 539730"/>
                <a:gd name="connsiteY23" fmla="*/ 347309 h 426977"/>
                <a:gd name="connsiteX24" fmla="*/ 220962 w 539730"/>
                <a:gd name="connsiteY24" fmla="*/ 325878 h 426977"/>
                <a:gd name="connsiteX25" fmla="*/ 182862 w 539730"/>
                <a:gd name="connsiteY25" fmla="*/ 285396 h 426977"/>
                <a:gd name="connsiteX26" fmla="*/ 166193 w 539730"/>
                <a:gd name="connsiteY26" fmla="*/ 354453 h 426977"/>
                <a:gd name="connsiteX27" fmla="*/ 170956 w 539730"/>
                <a:gd name="connsiteY27" fmla="*/ 397315 h 426977"/>
                <a:gd name="connsiteX28" fmla="*/ 66181 w 539730"/>
                <a:gd name="connsiteY28" fmla="*/ 425890 h 426977"/>
                <a:gd name="connsiteX29" fmla="*/ 118568 w 539730"/>
                <a:gd name="connsiteY29" fmla="*/ 359215 h 426977"/>
                <a:gd name="connsiteX30" fmla="*/ 75706 w 539730"/>
                <a:gd name="connsiteY30" fmla="*/ 330640 h 426977"/>
                <a:gd name="connsiteX31" fmla="*/ 18556 w 539730"/>
                <a:gd name="connsiteY31" fmla="*/ 390171 h 426977"/>
                <a:gd name="connsiteX32" fmla="*/ 1887 w 539730"/>
                <a:gd name="connsiteY32" fmla="*/ 333021 h 426977"/>
                <a:gd name="connsiteX33" fmla="*/ 56656 w 539730"/>
                <a:gd name="connsiteY33" fmla="*/ 221103 h 426977"/>
                <a:gd name="connsiteX34" fmla="*/ 130475 w 539730"/>
                <a:gd name="connsiteY34" fmla="*/ 271109 h 42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9730" h="426977">
                  <a:moveTo>
                    <a:pt x="130475" y="271109"/>
                  </a:moveTo>
                  <a:cubicBezTo>
                    <a:pt x="142778" y="263172"/>
                    <a:pt x="111425" y="172287"/>
                    <a:pt x="130475" y="173478"/>
                  </a:cubicBezTo>
                  <a:cubicBezTo>
                    <a:pt x="149525" y="174669"/>
                    <a:pt x="226122" y="292937"/>
                    <a:pt x="244775" y="278253"/>
                  </a:cubicBezTo>
                  <a:cubicBezTo>
                    <a:pt x="263428" y="263569"/>
                    <a:pt x="222153" y="99658"/>
                    <a:pt x="242393" y="85371"/>
                  </a:cubicBezTo>
                  <a:cubicBezTo>
                    <a:pt x="262633" y="71084"/>
                    <a:pt x="342802" y="190147"/>
                    <a:pt x="366218" y="192528"/>
                  </a:cubicBezTo>
                  <a:cubicBezTo>
                    <a:pt x="389634" y="194909"/>
                    <a:pt x="391618" y="123471"/>
                    <a:pt x="382887" y="99659"/>
                  </a:cubicBezTo>
                  <a:cubicBezTo>
                    <a:pt x="374156" y="75847"/>
                    <a:pt x="309862" y="64337"/>
                    <a:pt x="313831" y="49653"/>
                  </a:cubicBezTo>
                  <a:cubicBezTo>
                    <a:pt x="317800" y="34969"/>
                    <a:pt x="386063" y="-1544"/>
                    <a:pt x="406700" y="11553"/>
                  </a:cubicBezTo>
                  <a:cubicBezTo>
                    <a:pt x="427337" y="24650"/>
                    <a:pt x="420987" y="118312"/>
                    <a:pt x="437656" y="128234"/>
                  </a:cubicBezTo>
                  <a:cubicBezTo>
                    <a:pt x="454325" y="138156"/>
                    <a:pt x="500759" y="91722"/>
                    <a:pt x="506712" y="71084"/>
                  </a:cubicBezTo>
                  <a:cubicBezTo>
                    <a:pt x="512665" y="50446"/>
                    <a:pt x="468216" y="13140"/>
                    <a:pt x="473375" y="4409"/>
                  </a:cubicBezTo>
                  <a:cubicBezTo>
                    <a:pt x="478534" y="-4322"/>
                    <a:pt x="530128" y="-354"/>
                    <a:pt x="537668" y="18696"/>
                  </a:cubicBezTo>
                  <a:cubicBezTo>
                    <a:pt x="545208" y="37746"/>
                    <a:pt x="530524" y="89340"/>
                    <a:pt x="518618" y="118709"/>
                  </a:cubicBezTo>
                  <a:cubicBezTo>
                    <a:pt x="506712" y="148078"/>
                    <a:pt x="482900" y="190940"/>
                    <a:pt x="466231" y="194909"/>
                  </a:cubicBezTo>
                  <a:cubicBezTo>
                    <a:pt x="449562" y="198878"/>
                    <a:pt x="426940" y="138949"/>
                    <a:pt x="418606" y="142521"/>
                  </a:cubicBezTo>
                  <a:cubicBezTo>
                    <a:pt x="410272" y="146093"/>
                    <a:pt x="415034" y="199671"/>
                    <a:pt x="416225" y="216340"/>
                  </a:cubicBezTo>
                  <a:cubicBezTo>
                    <a:pt x="417416" y="233009"/>
                    <a:pt x="431306" y="232215"/>
                    <a:pt x="425750" y="242534"/>
                  </a:cubicBezTo>
                  <a:cubicBezTo>
                    <a:pt x="420194" y="252853"/>
                    <a:pt x="394793" y="276269"/>
                    <a:pt x="382887" y="278253"/>
                  </a:cubicBezTo>
                  <a:cubicBezTo>
                    <a:pt x="370981" y="280237"/>
                    <a:pt x="362646" y="265949"/>
                    <a:pt x="354312" y="254440"/>
                  </a:cubicBezTo>
                  <a:cubicBezTo>
                    <a:pt x="345978" y="242931"/>
                    <a:pt x="343200" y="217927"/>
                    <a:pt x="332881" y="209196"/>
                  </a:cubicBezTo>
                  <a:cubicBezTo>
                    <a:pt x="322562" y="200465"/>
                    <a:pt x="298353" y="190941"/>
                    <a:pt x="292400" y="202053"/>
                  </a:cubicBezTo>
                  <a:cubicBezTo>
                    <a:pt x="286447" y="213165"/>
                    <a:pt x="295575" y="255631"/>
                    <a:pt x="297162" y="275871"/>
                  </a:cubicBezTo>
                  <a:cubicBezTo>
                    <a:pt x="298749" y="296111"/>
                    <a:pt x="313831" y="311590"/>
                    <a:pt x="301925" y="323496"/>
                  </a:cubicBezTo>
                  <a:cubicBezTo>
                    <a:pt x="290019" y="335402"/>
                    <a:pt x="239219" y="346912"/>
                    <a:pt x="225725" y="347309"/>
                  </a:cubicBezTo>
                  <a:cubicBezTo>
                    <a:pt x="212231" y="347706"/>
                    <a:pt x="228106" y="336197"/>
                    <a:pt x="220962" y="325878"/>
                  </a:cubicBezTo>
                  <a:cubicBezTo>
                    <a:pt x="213818" y="315559"/>
                    <a:pt x="191990" y="280634"/>
                    <a:pt x="182862" y="285396"/>
                  </a:cubicBezTo>
                  <a:cubicBezTo>
                    <a:pt x="173734" y="290158"/>
                    <a:pt x="168177" y="335800"/>
                    <a:pt x="166193" y="354453"/>
                  </a:cubicBezTo>
                  <a:cubicBezTo>
                    <a:pt x="164209" y="373106"/>
                    <a:pt x="187625" y="385409"/>
                    <a:pt x="170956" y="397315"/>
                  </a:cubicBezTo>
                  <a:cubicBezTo>
                    <a:pt x="154287" y="409221"/>
                    <a:pt x="74912" y="432240"/>
                    <a:pt x="66181" y="425890"/>
                  </a:cubicBezTo>
                  <a:cubicBezTo>
                    <a:pt x="57450" y="419540"/>
                    <a:pt x="116980" y="375090"/>
                    <a:pt x="118568" y="359215"/>
                  </a:cubicBezTo>
                  <a:cubicBezTo>
                    <a:pt x="120155" y="343340"/>
                    <a:pt x="92375" y="325481"/>
                    <a:pt x="75706" y="330640"/>
                  </a:cubicBezTo>
                  <a:cubicBezTo>
                    <a:pt x="59037" y="335799"/>
                    <a:pt x="30859" y="389774"/>
                    <a:pt x="18556" y="390171"/>
                  </a:cubicBezTo>
                  <a:cubicBezTo>
                    <a:pt x="6253" y="390568"/>
                    <a:pt x="-4463" y="361199"/>
                    <a:pt x="1887" y="333021"/>
                  </a:cubicBezTo>
                  <a:cubicBezTo>
                    <a:pt x="8237" y="304843"/>
                    <a:pt x="39987" y="225469"/>
                    <a:pt x="56656" y="221103"/>
                  </a:cubicBezTo>
                  <a:cubicBezTo>
                    <a:pt x="73325" y="216737"/>
                    <a:pt x="118172" y="279046"/>
                    <a:pt x="130475" y="271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2C3F16-B1BC-5491-559A-00CE49B899D2}"/>
              </a:ext>
            </a:extLst>
          </p:cNvPr>
          <p:cNvGrpSpPr/>
          <p:nvPr/>
        </p:nvGrpSpPr>
        <p:grpSpPr>
          <a:xfrm rot="812475">
            <a:off x="6103180" y="5803502"/>
            <a:ext cx="512253" cy="430148"/>
            <a:chOff x="3838767" y="5405636"/>
            <a:chExt cx="772637" cy="406723"/>
          </a:xfrm>
        </p:grpSpPr>
        <p:sp>
          <p:nvSpPr>
            <p:cNvPr id="1665" name="Ovál 1664">
              <a:extLst>
                <a:ext uri="{FF2B5EF4-FFF2-40B4-BE49-F238E27FC236}">
                  <a16:creationId xmlns:a16="http://schemas.microsoft.com/office/drawing/2014/main" id="{4C5E1543-2622-73B1-DBCF-AE151B95BAFB}"/>
                </a:ext>
              </a:extLst>
            </p:cNvPr>
            <p:cNvSpPr/>
            <p:nvPr/>
          </p:nvSpPr>
          <p:spPr>
            <a:xfrm rot="19475842" flipH="1">
              <a:off x="3838767" y="5425161"/>
              <a:ext cx="772637" cy="35216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666" name="Volný tvar 1664">
              <a:extLst>
                <a:ext uri="{FF2B5EF4-FFF2-40B4-BE49-F238E27FC236}">
                  <a16:creationId xmlns:a16="http://schemas.microsoft.com/office/drawing/2014/main" id="{4D4588E5-FA52-BA7B-2886-D74D506CB7E9}"/>
                </a:ext>
              </a:extLst>
            </p:cNvPr>
            <p:cNvSpPr/>
            <p:nvPr/>
          </p:nvSpPr>
          <p:spPr>
            <a:xfrm rot="477346">
              <a:off x="3939517" y="5405636"/>
              <a:ext cx="560991" cy="406723"/>
            </a:xfrm>
            <a:custGeom>
              <a:avLst/>
              <a:gdLst>
                <a:gd name="connsiteX0" fmla="*/ 130475 w 539730"/>
                <a:gd name="connsiteY0" fmla="*/ 271109 h 426977"/>
                <a:gd name="connsiteX1" fmla="*/ 130475 w 539730"/>
                <a:gd name="connsiteY1" fmla="*/ 173478 h 426977"/>
                <a:gd name="connsiteX2" fmla="*/ 244775 w 539730"/>
                <a:gd name="connsiteY2" fmla="*/ 278253 h 426977"/>
                <a:gd name="connsiteX3" fmla="*/ 242393 w 539730"/>
                <a:gd name="connsiteY3" fmla="*/ 85371 h 426977"/>
                <a:gd name="connsiteX4" fmla="*/ 366218 w 539730"/>
                <a:gd name="connsiteY4" fmla="*/ 192528 h 426977"/>
                <a:gd name="connsiteX5" fmla="*/ 382887 w 539730"/>
                <a:gd name="connsiteY5" fmla="*/ 99659 h 426977"/>
                <a:gd name="connsiteX6" fmla="*/ 313831 w 539730"/>
                <a:gd name="connsiteY6" fmla="*/ 49653 h 426977"/>
                <a:gd name="connsiteX7" fmla="*/ 406700 w 539730"/>
                <a:gd name="connsiteY7" fmla="*/ 11553 h 426977"/>
                <a:gd name="connsiteX8" fmla="*/ 437656 w 539730"/>
                <a:gd name="connsiteY8" fmla="*/ 128234 h 426977"/>
                <a:gd name="connsiteX9" fmla="*/ 506712 w 539730"/>
                <a:gd name="connsiteY9" fmla="*/ 71084 h 426977"/>
                <a:gd name="connsiteX10" fmla="*/ 473375 w 539730"/>
                <a:gd name="connsiteY10" fmla="*/ 4409 h 426977"/>
                <a:gd name="connsiteX11" fmla="*/ 537668 w 539730"/>
                <a:gd name="connsiteY11" fmla="*/ 18696 h 426977"/>
                <a:gd name="connsiteX12" fmla="*/ 518618 w 539730"/>
                <a:gd name="connsiteY12" fmla="*/ 118709 h 426977"/>
                <a:gd name="connsiteX13" fmla="*/ 466231 w 539730"/>
                <a:gd name="connsiteY13" fmla="*/ 194909 h 426977"/>
                <a:gd name="connsiteX14" fmla="*/ 418606 w 539730"/>
                <a:gd name="connsiteY14" fmla="*/ 142521 h 426977"/>
                <a:gd name="connsiteX15" fmla="*/ 416225 w 539730"/>
                <a:gd name="connsiteY15" fmla="*/ 216340 h 426977"/>
                <a:gd name="connsiteX16" fmla="*/ 425750 w 539730"/>
                <a:gd name="connsiteY16" fmla="*/ 242534 h 426977"/>
                <a:gd name="connsiteX17" fmla="*/ 382887 w 539730"/>
                <a:gd name="connsiteY17" fmla="*/ 278253 h 426977"/>
                <a:gd name="connsiteX18" fmla="*/ 354312 w 539730"/>
                <a:gd name="connsiteY18" fmla="*/ 254440 h 426977"/>
                <a:gd name="connsiteX19" fmla="*/ 332881 w 539730"/>
                <a:gd name="connsiteY19" fmla="*/ 209196 h 426977"/>
                <a:gd name="connsiteX20" fmla="*/ 292400 w 539730"/>
                <a:gd name="connsiteY20" fmla="*/ 202053 h 426977"/>
                <a:gd name="connsiteX21" fmla="*/ 297162 w 539730"/>
                <a:gd name="connsiteY21" fmla="*/ 275871 h 426977"/>
                <a:gd name="connsiteX22" fmla="*/ 301925 w 539730"/>
                <a:gd name="connsiteY22" fmla="*/ 323496 h 426977"/>
                <a:gd name="connsiteX23" fmla="*/ 225725 w 539730"/>
                <a:gd name="connsiteY23" fmla="*/ 347309 h 426977"/>
                <a:gd name="connsiteX24" fmla="*/ 220962 w 539730"/>
                <a:gd name="connsiteY24" fmla="*/ 325878 h 426977"/>
                <a:gd name="connsiteX25" fmla="*/ 182862 w 539730"/>
                <a:gd name="connsiteY25" fmla="*/ 285396 h 426977"/>
                <a:gd name="connsiteX26" fmla="*/ 166193 w 539730"/>
                <a:gd name="connsiteY26" fmla="*/ 354453 h 426977"/>
                <a:gd name="connsiteX27" fmla="*/ 170956 w 539730"/>
                <a:gd name="connsiteY27" fmla="*/ 397315 h 426977"/>
                <a:gd name="connsiteX28" fmla="*/ 66181 w 539730"/>
                <a:gd name="connsiteY28" fmla="*/ 425890 h 426977"/>
                <a:gd name="connsiteX29" fmla="*/ 118568 w 539730"/>
                <a:gd name="connsiteY29" fmla="*/ 359215 h 426977"/>
                <a:gd name="connsiteX30" fmla="*/ 75706 w 539730"/>
                <a:gd name="connsiteY30" fmla="*/ 330640 h 426977"/>
                <a:gd name="connsiteX31" fmla="*/ 18556 w 539730"/>
                <a:gd name="connsiteY31" fmla="*/ 390171 h 426977"/>
                <a:gd name="connsiteX32" fmla="*/ 1887 w 539730"/>
                <a:gd name="connsiteY32" fmla="*/ 333021 h 426977"/>
                <a:gd name="connsiteX33" fmla="*/ 56656 w 539730"/>
                <a:gd name="connsiteY33" fmla="*/ 221103 h 426977"/>
                <a:gd name="connsiteX34" fmla="*/ 130475 w 539730"/>
                <a:gd name="connsiteY34" fmla="*/ 271109 h 42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9730" h="426977">
                  <a:moveTo>
                    <a:pt x="130475" y="271109"/>
                  </a:moveTo>
                  <a:cubicBezTo>
                    <a:pt x="142778" y="263172"/>
                    <a:pt x="111425" y="172287"/>
                    <a:pt x="130475" y="173478"/>
                  </a:cubicBezTo>
                  <a:cubicBezTo>
                    <a:pt x="149525" y="174669"/>
                    <a:pt x="226122" y="292937"/>
                    <a:pt x="244775" y="278253"/>
                  </a:cubicBezTo>
                  <a:cubicBezTo>
                    <a:pt x="263428" y="263569"/>
                    <a:pt x="222153" y="99658"/>
                    <a:pt x="242393" y="85371"/>
                  </a:cubicBezTo>
                  <a:cubicBezTo>
                    <a:pt x="262633" y="71084"/>
                    <a:pt x="342802" y="190147"/>
                    <a:pt x="366218" y="192528"/>
                  </a:cubicBezTo>
                  <a:cubicBezTo>
                    <a:pt x="389634" y="194909"/>
                    <a:pt x="391618" y="123471"/>
                    <a:pt x="382887" y="99659"/>
                  </a:cubicBezTo>
                  <a:cubicBezTo>
                    <a:pt x="374156" y="75847"/>
                    <a:pt x="309862" y="64337"/>
                    <a:pt x="313831" y="49653"/>
                  </a:cubicBezTo>
                  <a:cubicBezTo>
                    <a:pt x="317800" y="34969"/>
                    <a:pt x="386063" y="-1544"/>
                    <a:pt x="406700" y="11553"/>
                  </a:cubicBezTo>
                  <a:cubicBezTo>
                    <a:pt x="427337" y="24650"/>
                    <a:pt x="420987" y="118312"/>
                    <a:pt x="437656" y="128234"/>
                  </a:cubicBezTo>
                  <a:cubicBezTo>
                    <a:pt x="454325" y="138156"/>
                    <a:pt x="500759" y="91722"/>
                    <a:pt x="506712" y="71084"/>
                  </a:cubicBezTo>
                  <a:cubicBezTo>
                    <a:pt x="512665" y="50446"/>
                    <a:pt x="468216" y="13140"/>
                    <a:pt x="473375" y="4409"/>
                  </a:cubicBezTo>
                  <a:cubicBezTo>
                    <a:pt x="478534" y="-4322"/>
                    <a:pt x="530128" y="-354"/>
                    <a:pt x="537668" y="18696"/>
                  </a:cubicBezTo>
                  <a:cubicBezTo>
                    <a:pt x="545208" y="37746"/>
                    <a:pt x="530524" y="89340"/>
                    <a:pt x="518618" y="118709"/>
                  </a:cubicBezTo>
                  <a:cubicBezTo>
                    <a:pt x="506712" y="148078"/>
                    <a:pt x="482900" y="190940"/>
                    <a:pt x="466231" y="194909"/>
                  </a:cubicBezTo>
                  <a:cubicBezTo>
                    <a:pt x="449562" y="198878"/>
                    <a:pt x="426940" y="138949"/>
                    <a:pt x="418606" y="142521"/>
                  </a:cubicBezTo>
                  <a:cubicBezTo>
                    <a:pt x="410272" y="146093"/>
                    <a:pt x="415034" y="199671"/>
                    <a:pt x="416225" y="216340"/>
                  </a:cubicBezTo>
                  <a:cubicBezTo>
                    <a:pt x="417416" y="233009"/>
                    <a:pt x="431306" y="232215"/>
                    <a:pt x="425750" y="242534"/>
                  </a:cubicBezTo>
                  <a:cubicBezTo>
                    <a:pt x="420194" y="252853"/>
                    <a:pt x="394793" y="276269"/>
                    <a:pt x="382887" y="278253"/>
                  </a:cubicBezTo>
                  <a:cubicBezTo>
                    <a:pt x="370981" y="280237"/>
                    <a:pt x="362646" y="265949"/>
                    <a:pt x="354312" y="254440"/>
                  </a:cubicBezTo>
                  <a:cubicBezTo>
                    <a:pt x="345978" y="242931"/>
                    <a:pt x="343200" y="217927"/>
                    <a:pt x="332881" y="209196"/>
                  </a:cubicBezTo>
                  <a:cubicBezTo>
                    <a:pt x="322562" y="200465"/>
                    <a:pt x="298353" y="190941"/>
                    <a:pt x="292400" y="202053"/>
                  </a:cubicBezTo>
                  <a:cubicBezTo>
                    <a:pt x="286447" y="213165"/>
                    <a:pt x="295575" y="255631"/>
                    <a:pt x="297162" y="275871"/>
                  </a:cubicBezTo>
                  <a:cubicBezTo>
                    <a:pt x="298749" y="296111"/>
                    <a:pt x="313831" y="311590"/>
                    <a:pt x="301925" y="323496"/>
                  </a:cubicBezTo>
                  <a:cubicBezTo>
                    <a:pt x="290019" y="335402"/>
                    <a:pt x="239219" y="346912"/>
                    <a:pt x="225725" y="347309"/>
                  </a:cubicBezTo>
                  <a:cubicBezTo>
                    <a:pt x="212231" y="347706"/>
                    <a:pt x="228106" y="336197"/>
                    <a:pt x="220962" y="325878"/>
                  </a:cubicBezTo>
                  <a:cubicBezTo>
                    <a:pt x="213818" y="315559"/>
                    <a:pt x="191990" y="280634"/>
                    <a:pt x="182862" y="285396"/>
                  </a:cubicBezTo>
                  <a:cubicBezTo>
                    <a:pt x="173734" y="290158"/>
                    <a:pt x="168177" y="335800"/>
                    <a:pt x="166193" y="354453"/>
                  </a:cubicBezTo>
                  <a:cubicBezTo>
                    <a:pt x="164209" y="373106"/>
                    <a:pt x="187625" y="385409"/>
                    <a:pt x="170956" y="397315"/>
                  </a:cubicBezTo>
                  <a:cubicBezTo>
                    <a:pt x="154287" y="409221"/>
                    <a:pt x="74912" y="432240"/>
                    <a:pt x="66181" y="425890"/>
                  </a:cubicBezTo>
                  <a:cubicBezTo>
                    <a:pt x="57450" y="419540"/>
                    <a:pt x="116980" y="375090"/>
                    <a:pt x="118568" y="359215"/>
                  </a:cubicBezTo>
                  <a:cubicBezTo>
                    <a:pt x="120155" y="343340"/>
                    <a:pt x="92375" y="325481"/>
                    <a:pt x="75706" y="330640"/>
                  </a:cubicBezTo>
                  <a:cubicBezTo>
                    <a:pt x="59037" y="335799"/>
                    <a:pt x="30859" y="389774"/>
                    <a:pt x="18556" y="390171"/>
                  </a:cubicBezTo>
                  <a:cubicBezTo>
                    <a:pt x="6253" y="390568"/>
                    <a:pt x="-4463" y="361199"/>
                    <a:pt x="1887" y="333021"/>
                  </a:cubicBezTo>
                  <a:cubicBezTo>
                    <a:pt x="8237" y="304843"/>
                    <a:pt x="39987" y="225469"/>
                    <a:pt x="56656" y="221103"/>
                  </a:cubicBezTo>
                  <a:cubicBezTo>
                    <a:pt x="73325" y="216737"/>
                    <a:pt x="118172" y="279046"/>
                    <a:pt x="130475" y="271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C1966A7-0C77-820C-48F7-B7C6317E9D22}"/>
              </a:ext>
            </a:extLst>
          </p:cNvPr>
          <p:cNvGrpSpPr/>
          <p:nvPr/>
        </p:nvGrpSpPr>
        <p:grpSpPr>
          <a:xfrm rot="17921486">
            <a:off x="8248674" y="5085435"/>
            <a:ext cx="622392" cy="354029"/>
            <a:chOff x="3838767" y="5405636"/>
            <a:chExt cx="772637" cy="406723"/>
          </a:xfrm>
        </p:grpSpPr>
        <p:sp>
          <p:nvSpPr>
            <p:cNvPr id="1663" name="Ovál 1662">
              <a:extLst>
                <a:ext uri="{FF2B5EF4-FFF2-40B4-BE49-F238E27FC236}">
                  <a16:creationId xmlns:a16="http://schemas.microsoft.com/office/drawing/2014/main" id="{2CEA9C93-2C3C-7C7A-774D-84B197D1FEFB}"/>
                </a:ext>
              </a:extLst>
            </p:cNvPr>
            <p:cNvSpPr/>
            <p:nvPr/>
          </p:nvSpPr>
          <p:spPr>
            <a:xfrm rot="19475842" flipH="1">
              <a:off x="3838767" y="5425161"/>
              <a:ext cx="772637" cy="35216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664" name="Volný tvar 1662">
              <a:extLst>
                <a:ext uri="{FF2B5EF4-FFF2-40B4-BE49-F238E27FC236}">
                  <a16:creationId xmlns:a16="http://schemas.microsoft.com/office/drawing/2014/main" id="{CC12E195-6584-0C73-E764-D54E8DC8FC47}"/>
                </a:ext>
              </a:extLst>
            </p:cNvPr>
            <p:cNvSpPr/>
            <p:nvPr/>
          </p:nvSpPr>
          <p:spPr>
            <a:xfrm rot="477346">
              <a:off x="3939517" y="5405636"/>
              <a:ext cx="560991" cy="406723"/>
            </a:xfrm>
            <a:custGeom>
              <a:avLst/>
              <a:gdLst>
                <a:gd name="connsiteX0" fmla="*/ 130475 w 539730"/>
                <a:gd name="connsiteY0" fmla="*/ 271109 h 426977"/>
                <a:gd name="connsiteX1" fmla="*/ 130475 w 539730"/>
                <a:gd name="connsiteY1" fmla="*/ 173478 h 426977"/>
                <a:gd name="connsiteX2" fmla="*/ 244775 w 539730"/>
                <a:gd name="connsiteY2" fmla="*/ 278253 h 426977"/>
                <a:gd name="connsiteX3" fmla="*/ 242393 w 539730"/>
                <a:gd name="connsiteY3" fmla="*/ 85371 h 426977"/>
                <a:gd name="connsiteX4" fmla="*/ 366218 w 539730"/>
                <a:gd name="connsiteY4" fmla="*/ 192528 h 426977"/>
                <a:gd name="connsiteX5" fmla="*/ 382887 w 539730"/>
                <a:gd name="connsiteY5" fmla="*/ 99659 h 426977"/>
                <a:gd name="connsiteX6" fmla="*/ 313831 w 539730"/>
                <a:gd name="connsiteY6" fmla="*/ 49653 h 426977"/>
                <a:gd name="connsiteX7" fmla="*/ 406700 w 539730"/>
                <a:gd name="connsiteY7" fmla="*/ 11553 h 426977"/>
                <a:gd name="connsiteX8" fmla="*/ 437656 w 539730"/>
                <a:gd name="connsiteY8" fmla="*/ 128234 h 426977"/>
                <a:gd name="connsiteX9" fmla="*/ 506712 w 539730"/>
                <a:gd name="connsiteY9" fmla="*/ 71084 h 426977"/>
                <a:gd name="connsiteX10" fmla="*/ 473375 w 539730"/>
                <a:gd name="connsiteY10" fmla="*/ 4409 h 426977"/>
                <a:gd name="connsiteX11" fmla="*/ 537668 w 539730"/>
                <a:gd name="connsiteY11" fmla="*/ 18696 h 426977"/>
                <a:gd name="connsiteX12" fmla="*/ 518618 w 539730"/>
                <a:gd name="connsiteY12" fmla="*/ 118709 h 426977"/>
                <a:gd name="connsiteX13" fmla="*/ 466231 w 539730"/>
                <a:gd name="connsiteY13" fmla="*/ 194909 h 426977"/>
                <a:gd name="connsiteX14" fmla="*/ 418606 w 539730"/>
                <a:gd name="connsiteY14" fmla="*/ 142521 h 426977"/>
                <a:gd name="connsiteX15" fmla="*/ 416225 w 539730"/>
                <a:gd name="connsiteY15" fmla="*/ 216340 h 426977"/>
                <a:gd name="connsiteX16" fmla="*/ 425750 w 539730"/>
                <a:gd name="connsiteY16" fmla="*/ 242534 h 426977"/>
                <a:gd name="connsiteX17" fmla="*/ 382887 w 539730"/>
                <a:gd name="connsiteY17" fmla="*/ 278253 h 426977"/>
                <a:gd name="connsiteX18" fmla="*/ 354312 w 539730"/>
                <a:gd name="connsiteY18" fmla="*/ 254440 h 426977"/>
                <a:gd name="connsiteX19" fmla="*/ 332881 w 539730"/>
                <a:gd name="connsiteY19" fmla="*/ 209196 h 426977"/>
                <a:gd name="connsiteX20" fmla="*/ 292400 w 539730"/>
                <a:gd name="connsiteY20" fmla="*/ 202053 h 426977"/>
                <a:gd name="connsiteX21" fmla="*/ 297162 w 539730"/>
                <a:gd name="connsiteY21" fmla="*/ 275871 h 426977"/>
                <a:gd name="connsiteX22" fmla="*/ 301925 w 539730"/>
                <a:gd name="connsiteY22" fmla="*/ 323496 h 426977"/>
                <a:gd name="connsiteX23" fmla="*/ 225725 w 539730"/>
                <a:gd name="connsiteY23" fmla="*/ 347309 h 426977"/>
                <a:gd name="connsiteX24" fmla="*/ 220962 w 539730"/>
                <a:gd name="connsiteY24" fmla="*/ 325878 h 426977"/>
                <a:gd name="connsiteX25" fmla="*/ 182862 w 539730"/>
                <a:gd name="connsiteY25" fmla="*/ 285396 h 426977"/>
                <a:gd name="connsiteX26" fmla="*/ 166193 w 539730"/>
                <a:gd name="connsiteY26" fmla="*/ 354453 h 426977"/>
                <a:gd name="connsiteX27" fmla="*/ 170956 w 539730"/>
                <a:gd name="connsiteY27" fmla="*/ 397315 h 426977"/>
                <a:gd name="connsiteX28" fmla="*/ 66181 w 539730"/>
                <a:gd name="connsiteY28" fmla="*/ 425890 h 426977"/>
                <a:gd name="connsiteX29" fmla="*/ 118568 w 539730"/>
                <a:gd name="connsiteY29" fmla="*/ 359215 h 426977"/>
                <a:gd name="connsiteX30" fmla="*/ 75706 w 539730"/>
                <a:gd name="connsiteY30" fmla="*/ 330640 h 426977"/>
                <a:gd name="connsiteX31" fmla="*/ 18556 w 539730"/>
                <a:gd name="connsiteY31" fmla="*/ 390171 h 426977"/>
                <a:gd name="connsiteX32" fmla="*/ 1887 w 539730"/>
                <a:gd name="connsiteY32" fmla="*/ 333021 h 426977"/>
                <a:gd name="connsiteX33" fmla="*/ 56656 w 539730"/>
                <a:gd name="connsiteY33" fmla="*/ 221103 h 426977"/>
                <a:gd name="connsiteX34" fmla="*/ 130475 w 539730"/>
                <a:gd name="connsiteY34" fmla="*/ 271109 h 42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9730" h="426977">
                  <a:moveTo>
                    <a:pt x="130475" y="271109"/>
                  </a:moveTo>
                  <a:cubicBezTo>
                    <a:pt x="142778" y="263172"/>
                    <a:pt x="111425" y="172287"/>
                    <a:pt x="130475" y="173478"/>
                  </a:cubicBezTo>
                  <a:cubicBezTo>
                    <a:pt x="149525" y="174669"/>
                    <a:pt x="226122" y="292937"/>
                    <a:pt x="244775" y="278253"/>
                  </a:cubicBezTo>
                  <a:cubicBezTo>
                    <a:pt x="263428" y="263569"/>
                    <a:pt x="222153" y="99658"/>
                    <a:pt x="242393" y="85371"/>
                  </a:cubicBezTo>
                  <a:cubicBezTo>
                    <a:pt x="262633" y="71084"/>
                    <a:pt x="342802" y="190147"/>
                    <a:pt x="366218" y="192528"/>
                  </a:cubicBezTo>
                  <a:cubicBezTo>
                    <a:pt x="389634" y="194909"/>
                    <a:pt x="391618" y="123471"/>
                    <a:pt x="382887" y="99659"/>
                  </a:cubicBezTo>
                  <a:cubicBezTo>
                    <a:pt x="374156" y="75847"/>
                    <a:pt x="309862" y="64337"/>
                    <a:pt x="313831" y="49653"/>
                  </a:cubicBezTo>
                  <a:cubicBezTo>
                    <a:pt x="317800" y="34969"/>
                    <a:pt x="386063" y="-1544"/>
                    <a:pt x="406700" y="11553"/>
                  </a:cubicBezTo>
                  <a:cubicBezTo>
                    <a:pt x="427337" y="24650"/>
                    <a:pt x="420987" y="118312"/>
                    <a:pt x="437656" y="128234"/>
                  </a:cubicBezTo>
                  <a:cubicBezTo>
                    <a:pt x="454325" y="138156"/>
                    <a:pt x="500759" y="91722"/>
                    <a:pt x="506712" y="71084"/>
                  </a:cubicBezTo>
                  <a:cubicBezTo>
                    <a:pt x="512665" y="50446"/>
                    <a:pt x="468216" y="13140"/>
                    <a:pt x="473375" y="4409"/>
                  </a:cubicBezTo>
                  <a:cubicBezTo>
                    <a:pt x="478534" y="-4322"/>
                    <a:pt x="530128" y="-354"/>
                    <a:pt x="537668" y="18696"/>
                  </a:cubicBezTo>
                  <a:cubicBezTo>
                    <a:pt x="545208" y="37746"/>
                    <a:pt x="530524" y="89340"/>
                    <a:pt x="518618" y="118709"/>
                  </a:cubicBezTo>
                  <a:cubicBezTo>
                    <a:pt x="506712" y="148078"/>
                    <a:pt x="482900" y="190940"/>
                    <a:pt x="466231" y="194909"/>
                  </a:cubicBezTo>
                  <a:cubicBezTo>
                    <a:pt x="449562" y="198878"/>
                    <a:pt x="426940" y="138949"/>
                    <a:pt x="418606" y="142521"/>
                  </a:cubicBezTo>
                  <a:cubicBezTo>
                    <a:pt x="410272" y="146093"/>
                    <a:pt x="415034" y="199671"/>
                    <a:pt x="416225" y="216340"/>
                  </a:cubicBezTo>
                  <a:cubicBezTo>
                    <a:pt x="417416" y="233009"/>
                    <a:pt x="431306" y="232215"/>
                    <a:pt x="425750" y="242534"/>
                  </a:cubicBezTo>
                  <a:cubicBezTo>
                    <a:pt x="420194" y="252853"/>
                    <a:pt x="394793" y="276269"/>
                    <a:pt x="382887" y="278253"/>
                  </a:cubicBezTo>
                  <a:cubicBezTo>
                    <a:pt x="370981" y="280237"/>
                    <a:pt x="362646" y="265949"/>
                    <a:pt x="354312" y="254440"/>
                  </a:cubicBezTo>
                  <a:cubicBezTo>
                    <a:pt x="345978" y="242931"/>
                    <a:pt x="343200" y="217927"/>
                    <a:pt x="332881" y="209196"/>
                  </a:cubicBezTo>
                  <a:cubicBezTo>
                    <a:pt x="322562" y="200465"/>
                    <a:pt x="298353" y="190941"/>
                    <a:pt x="292400" y="202053"/>
                  </a:cubicBezTo>
                  <a:cubicBezTo>
                    <a:pt x="286447" y="213165"/>
                    <a:pt x="295575" y="255631"/>
                    <a:pt x="297162" y="275871"/>
                  </a:cubicBezTo>
                  <a:cubicBezTo>
                    <a:pt x="298749" y="296111"/>
                    <a:pt x="313831" y="311590"/>
                    <a:pt x="301925" y="323496"/>
                  </a:cubicBezTo>
                  <a:cubicBezTo>
                    <a:pt x="290019" y="335402"/>
                    <a:pt x="239219" y="346912"/>
                    <a:pt x="225725" y="347309"/>
                  </a:cubicBezTo>
                  <a:cubicBezTo>
                    <a:pt x="212231" y="347706"/>
                    <a:pt x="228106" y="336197"/>
                    <a:pt x="220962" y="325878"/>
                  </a:cubicBezTo>
                  <a:cubicBezTo>
                    <a:pt x="213818" y="315559"/>
                    <a:pt x="191990" y="280634"/>
                    <a:pt x="182862" y="285396"/>
                  </a:cubicBezTo>
                  <a:cubicBezTo>
                    <a:pt x="173734" y="290158"/>
                    <a:pt x="168177" y="335800"/>
                    <a:pt x="166193" y="354453"/>
                  </a:cubicBezTo>
                  <a:cubicBezTo>
                    <a:pt x="164209" y="373106"/>
                    <a:pt x="187625" y="385409"/>
                    <a:pt x="170956" y="397315"/>
                  </a:cubicBezTo>
                  <a:cubicBezTo>
                    <a:pt x="154287" y="409221"/>
                    <a:pt x="74912" y="432240"/>
                    <a:pt x="66181" y="425890"/>
                  </a:cubicBezTo>
                  <a:cubicBezTo>
                    <a:pt x="57450" y="419540"/>
                    <a:pt x="116980" y="375090"/>
                    <a:pt x="118568" y="359215"/>
                  </a:cubicBezTo>
                  <a:cubicBezTo>
                    <a:pt x="120155" y="343340"/>
                    <a:pt x="92375" y="325481"/>
                    <a:pt x="75706" y="330640"/>
                  </a:cubicBezTo>
                  <a:cubicBezTo>
                    <a:pt x="59037" y="335799"/>
                    <a:pt x="30859" y="389774"/>
                    <a:pt x="18556" y="390171"/>
                  </a:cubicBezTo>
                  <a:cubicBezTo>
                    <a:pt x="6253" y="390568"/>
                    <a:pt x="-4463" y="361199"/>
                    <a:pt x="1887" y="333021"/>
                  </a:cubicBezTo>
                  <a:cubicBezTo>
                    <a:pt x="8237" y="304843"/>
                    <a:pt x="39987" y="225469"/>
                    <a:pt x="56656" y="221103"/>
                  </a:cubicBezTo>
                  <a:cubicBezTo>
                    <a:pt x="73325" y="216737"/>
                    <a:pt x="118172" y="279046"/>
                    <a:pt x="130475" y="271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8619523-0A0C-52F4-5FBD-84D79E12D484}"/>
              </a:ext>
            </a:extLst>
          </p:cNvPr>
          <p:cNvGrpSpPr/>
          <p:nvPr/>
        </p:nvGrpSpPr>
        <p:grpSpPr>
          <a:xfrm rot="1063277">
            <a:off x="6999563" y="5912602"/>
            <a:ext cx="512253" cy="430148"/>
            <a:chOff x="3838767" y="5405636"/>
            <a:chExt cx="772637" cy="406723"/>
          </a:xfrm>
        </p:grpSpPr>
        <p:sp>
          <p:nvSpPr>
            <p:cNvPr id="1661" name="Ovál 1660">
              <a:extLst>
                <a:ext uri="{FF2B5EF4-FFF2-40B4-BE49-F238E27FC236}">
                  <a16:creationId xmlns:a16="http://schemas.microsoft.com/office/drawing/2014/main" id="{E588DCB3-96A7-0D66-324B-78FBA47A6ECC}"/>
                </a:ext>
              </a:extLst>
            </p:cNvPr>
            <p:cNvSpPr/>
            <p:nvPr/>
          </p:nvSpPr>
          <p:spPr>
            <a:xfrm rot="19475842" flipH="1">
              <a:off x="3838767" y="5425161"/>
              <a:ext cx="772637" cy="35216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662" name="Volný tvar 1660">
              <a:extLst>
                <a:ext uri="{FF2B5EF4-FFF2-40B4-BE49-F238E27FC236}">
                  <a16:creationId xmlns:a16="http://schemas.microsoft.com/office/drawing/2014/main" id="{22D3F830-4C6F-328A-D928-2C72A973A379}"/>
                </a:ext>
              </a:extLst>
            </p:cNvPr>
            <p:cNvSpPr/>
            <p:nvPr/>
          </p:nvSpPr>
          <p:spPr>
            <a:xfrm rot="477346">
              <a:off x="3939517" y="5405636"/>
              <a:ext cx="560991" cy="406723"/>
            </a:xfrm>
            <a:custGeom>
              <a:avLst/>
              <a:gdLst>
                <a:gd name="connsiteX0" fmla="*/ 130475 w 539730"/>
                <a:gd name="connsiteY0" fmla="*/ 271109 h 426977"/>
                <a:gd name="connsiteX1" fmla="*/ 130475 w 539730"/>
                <a:gd name="connsiteY1" fmla="*/ 173478 h 426977"/>
                <a:gd name="connsiteX2" fmla="*/ 244775 w 539730"/>
                <a:gd name="connsiteY2" fmla="*/ 278253 h 426977"/>
                <a:gd name="connsiteX3" fmla="*/ 242393 w 539730"/>
                <a:gd name="connsiteY3" fmla="*/ 85371 h 426977"/>
                <a:gd name="connsiteX4" fmla="*/ 366218 w 539730"/>
                <a:gd name="connsiteY4" fmla="*/ 192528 h 426977"/>
                <a:gd name="connsiteX5" fmla="*/ 382887 w 539730"/>
                <a:gd name="connsiteY5" fmla="*/ 99659 h 426977"/>
                <a:gd name="connsiteX6" fmla="*/ 313831 w 539730"/>
                <a:gd name="connsiteY6" fmla="*/ 49653 h 426977"/>
                <a:gd name="connsiteX7" fmla="*/ 406700 w 539730"/>
                <a:gd name="connsiteY7" fmla="*/ 11553 h 426977"/>
                <a:gd name="connsiteX8" fmla="*/ 437656 w 539730"/>
                <a:gd name="connsiteY8" fmla="*/ 128234 h 426977"/>
                <a:gd name="connsiteX9" fmla="*/ 506712 w 539730"/>
                <a:gd name="connsiteY9" fmla="*/ 71084 h 426977"/>
                <a:gd name="connsiteX10" fmla="*/ 473375 w 539730"/>
                <a:gd name="connsiteY10" fmla="*/ 4409 h 426977"/>
                <a:gd name="connsiteX11" fmla="*/ 537668 w 539730"/>
                <a:gd name="connsiteY11" fmla="*/ 18696 h 426977"/>
                <a:gd name="connsiteX12" fmla="*/ 518618 w 539730"/>
                <a:gd name="connsiteY12" fmla="*/ 118709 h 426977"/>
                <a:gd name="connsiteX13" fmla="*/ 466231 w 539730"/>
                <a:gd name="connsiteY13" fmla="*/ 194909 h 426977"/>
                <a:gd name="connsiteX14" fmla="*/ 418606 w 539730"/>
                <a:gd name="connsiteY14" fmla="*/ 142521 h 426977"/>
                <a:gd name="connsiteX15" fmla="*/ 416225 w 539730"/>
                <a:gd name="connsiteY15" fmla="*/ 216340 h 426977"/>
                <a:gd name="connsiteX16" fmla="*/ 425750 w 539730"/>
                <a:gd name="connsiteY16" fmla="*/ 242534 h 426977"/>
                <a:gd name="connsiteX17" fmla="*/ 382887 w 539730"/>
                <a:gd name="connsiteY17" fmla="*/ 278253 h 426977"/>
                <a:gd name="connsiteX18" fmla="*/ 354312 w 539730"/>
                <a:gd name="connsiteY18" fmla="*/ 254440 h 426977"/>
                <a:gd name="connsiteX19" fmla="*/ 332881 w 539730"/>
                <a:gd name="connsiteY19" fmla="*/ 209196 h 426977"/>
                <a:gd name="connsiteX20" fmla="*/ 292400 w 539730"/>
                <a:gd name="connsiteY20" fmla="*/ 202053 h 426977"/>
                <a:gd name="connsiteX21" fmla="*/ 297162 w 539730"/>
                <a:gd name="connsiteY21" fmla="*/ 275871 h 426977"/>
                <a:gd name="connsiteX22" fmla="*/ 301925 w 539730"/>
                <a:gd name="connsiteY22" fmla="*/ 323496 h 426977"/>
                <a:gd name="connsiteX23" fmla="*/ 225725 w 539730"/>
                <a:gd name="connsiteY23" fmla="*/ 347309 h 426977"/>
                <a:gd name="connsiteX24" fmla="*/ 220962 w 539730"/>
                <a:gd name="connsiteY24" fmla="*/ 325878 h 426977"/>
                <a:gd name="connsiteX25" fmla="*/ 182862 w 539730"/>
                <a:gd name="connsiteY25" fmla="*/ 285396 h 426977"/>
                <a:gd name="connsiteX26" fmla="*/ 166193 w 539730"/>
                <a:gd name="connsiteY26" fmla="*/ 354453 h 426977"/>
                <a:gd name="connsiteX27" fmla="*/ 170956 w 539730"/>
                <a:gd name="connsiteY27" fmla="*/ 397315 h 426977"/>
                <a:gd name="connsiteX28" fmla="*/ 66181 w 539730"/>
                <a:gd name="connsiteY28" fmla="*/ 425890 h 426977"/>
                <a:gd name="connsiteX29" fmla="*/ 118568 w 539730"/>
                <a:gd name="connsiteY29" fmla="*/ 359215 h 426977"/>
                <a:gd name="connsiteX30" fmla="*/ 75706 w 539730"/>
                <a:gd name="connsiteY30" fmla="*/ 330640 h 426977"/>
                <a:gd name="connsiteX31" fmla="*/ 18556 w 539730"/>
                <a:gd name="connsiteY31" fmla="*/ 390171 h 426977"/>
                <a:gd name="connsiteX32" fmla="*/ 1887 w 539730"/>
                <a:gd name="connsiteY32" fmla="*/ 333021 h 426977"/>
                <a:gd name="connsiteX33" fmla="*/ 56656 w 539730"/>
                <a:gd name="connsiteY33" fmla="*/ 221103 h 426977"/>
                <a:gd name="connsiteX34" fmla="*/ 130475 w 539730"/>
                <a:gd name="connsiteY34" fmla="*/ 271109 h 42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9730" h="426977">
                  <a:moveTo>
                    <a:pt x="130475" y="271109"/>
                  </a:moveTo>
                  <a:cubicBezTo>
                    <a:pt x="142778" y="263172"/>
                    <a:pt x="111425" y="172287"/>
                    <a:pt x="130475" y="173478"/>
                  </a:cubicBezTo>
                  <a:cubicBezTo>
                    <a:pt x="149525" y="174669"/>
                    <a:pt x="226122" y="292937"/>
                    <a:pt x="244775" y="278253"/>
                  </a:cubicBezTo>
                  <a:cubicBezTo>
                    <a:pt x="263428" y="263569"/>
                    <a:pt x="222153" y="99658"/>
                    <a:pt x="242393" y="85371"/>
                  </a:cubicBezTo>
                  <a:cubicBezTo>
                    <a:pt x="262633" y="71084"/>
                    <a:pt x="342802" y="190147"/>
                    <a:pt x="366218" y="192528"/>
                  </a:cubicBezTo>
                  <a:cubicBezTo>
                    <a:pt x="389634" y="194909"/>
                    <a:pt x="391618" y="123471"/>
                    <a:pt x="382887" y="99659"/>
                  </a:cubicBezTo>
                  <a:cubicBezTo>
                    <a:pt x="374156" y="75847"/>
                    <a:pt x="309862" y="64337"/>
                    <a:pt x="313831" y="49653"/>
                  </a:cubicBezTo>
                  <a:cubicBezTo>
                    <a:pt x="317800" y="34969"/>
                    <a:pt x="386063" y="-1544"/>
                    <a:pt x="406700" y="11553"/>
                  </a:cubicBezTo>
                  <a:cubicBezTo>
                    <a:pt x="427337" y="24650"/>
                    <a:pt x="420987" y="118312"/>
                    <a:pt x="437656" y="128234"/>
                  </a:cubicBezTo>
                  <a:cubicBezTo>
                    <a:pt x="454325" y="138156"/>
                    <a:pt x="500759" y="91722"/>
                    <a:pt x="506712" y="71084"/>
                  </a:cubicBezTo>
                  <a:cubicBezTo>
                    <a:pt x="512665" y="50446"/>
                    <a:pt x="468216" y="13140"/>
                    <a:pt x="473375" y="4409"/>
                  </a:cubicBezTo>
                  <a:cubicBezTo>
                    <a:pt x="478534" y="-4322"/>
                    <a:pt x="530128" y="-354"/>
                    <a:pt x="537668" y="18696"/>
                  </a:cubicBezTo>
                  <a:cubicBezTo>
                    <a:pt x="545208" y="37746"/>
                    <a:pt x="530524" y="89340"/>
                    <a:pt x="518618" y="118709"/>
                  </a:cubicBezTo>
                  <a:cubicBezTo>
                    <a:pt x="506712" y="148078"/>
                    <a:pt x="482900" y="190940"/>
                    <a:pt x="466231" y="194909"/>
                  </a:cubicBezTo>
                  <a:cubicBezTo>
                    <a:pt x="449562" y="198878"/>
                    <a:pt x="426940" y="138949"/>
                    <a:pt x="418606" y="142521"/>
                  </a:cubicBezTo>
                  <a:cubicBezTo>
                    <a:pt x="410272" y="146093"/>
                    <a:pt x="415034" y="199671"/>
                    <a:pt x="416225" y="216340"/>
                  </a:cubicBezTo>
                  <a:cubicBezTo>
                    <a:pt x="417416" y="233009"/>
                    <a:pt x="431306" y="232215"/>
                    <a:pt x="425750" y="242534"/>
                  </a:cubicBezTo>
                  <a:cubicBezTo>
                    <a:pt x="420194" y="252853"/>
                    <a:pt x="394793" y="276269"/>
                    <a:pt x="382887" y="278253"/>
                  </a:cubicBezTo>
                  <a:cubicBezTo>
                    <a:pt x="370981" y="280237"/>
                    <a:pt x="362646" y="265949"/>
                    <a:pt x="354312" y="254440"/>
                  </a:cubicBezTo>
                  <a:cubicBezTo>
                    <a:pt x="345978" y="242931"/>
                    <a:pt x="343200" y="217927"/>
                    <a:pt x="332881" y="209196"/>
                  </a:cubicBezTo>
                  <a:cubicBezTo>
                    <a:pt x="322562" y="200465"/>
                    <a:pt x="298353" y="190941"/>
                    <a:pt x="292400" y="202053"/>
                  </a:cubicBezTo>
                  <a:cubicBezTo>
                    <a:pt x="286447" y="213165"/>
                    <a:pt x="295575" y="255631"/>
                    <a:pt x="297162" y="275871"/>
                  </a:cubicBezTo>
                  <a:cubicBezTo>
                    <a:pt x="298749" y="296111"/>
                    <a:pt x="313831" y="311590"/>
                    <a:pt x="301925" y="323496"/>
                  </a:cubicBezTo>
                  <a:cubicBezTo>
                    <a:pt x="290019" y="335402"/>
                    <a:pt x="239219" y="346912"/>
                    <a:pt x="225725" y="347309"/>
                  </a:cubicBezTo>
                  <a:cubicBezTo>
                    <a:pt x="212231" y="347706"/>
                    <a:pt x="228106" y="336197"/>
                    <a:pt x="220962" y="325878"/>
                  </a:cubicBezTo>
                  <a:cubicBezTo>
                    <a:pt x="213818" y="315559"/>
                    <a:pt x="191990" y="280634"/>
                    <a:pt x="182862" y="285396"/>
                  </a:cubicBezTo>
                  <a:cubicBezTo>
                    <a:pt x="173734" y="290158"/>
                    <a:pt x="168177" y="335800"/>
                    <a:pt x="166193" y="354453"/>
                  </a:cubicBezTo>
                  <a:cubicBezTo>
                    <a:pt x="164209" y="373106"/>
                    <a:pt x="187625" y="385409"/>
                    <a:pt x="170956" y="397315"/>
                  </a:cubicBezTo>
                  <a:cubicBezTo>
                    <a:pt x="154287" y="409221"/>
                    <a:pt x="74912" y="432240"/>
                    <a:pt x="66181" y="425890"/>
                  </a:cubicBezTo>
                  <a:cubicBezTo>
                    <a:pt x="57450" y="419540"/>
                    <a:pt x="116980" y="375090"/>
                    <a:pt x="118568" y="359215"/>
                  </a:cubicBezTo>
                  <a:cubicBezTo>
                    <a:pt x="120155" y="343340"/>
                    <a:pt x="92375" y="325481"/>
                    <a:pt x="75706" y="330640"/>
                  </a:cubicBezTo>
                  <a:cubicBezTo>
                    <a:pt x="59037" y="335799"/>
                    <a:pt x="30859" y="389774"/>
                    <a:pt x="18556" y="390171"/>
                  </a:cubicBezTo>
                  <a:cubicBezTo>
                    <a:pt x="6253" y="390568"/>
                    <a:pt x="-4463" y="361199"/>
                    <a:pt x="1887" y="333021"/>
                  </a:cubicBezTo>
                  <a:cubicBezTo>
                    <a:pt x="8237" y="304843"/>
                    <a:pt x="39987" y="225469"/>
                    <a:pt x="56656" y="221103"/>
                  </a:cubicBezTo>
                  <a:cubicBezTo>
                    <a:pt x="73325" y="216737"/>
                    <a:pt x="118172" y="279046"/>
                    <a:pt x="130475" y="271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A2787ED-BB36-0C4E-6C8E-39649E88987B}"/>
              </a:ext>
            </a:extLst>
          </p:cNvPr>
          <p:cNvSpPr txBox="1"/>
          <p:nvPr/>
        </p:nvSpPr>
        <p:spPr>
          <a:xfrm>
            <a:off x="7428462" y="5892383"/>
            <a:ext cx="254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nikotinové</a:t>
            </a:r>
          </a:p>
          <a:p>
            <a:pPr algn="ctr"/>
            <a:r>
              <a:rPr lang="cs-CZ" sz="1600" dirty="0"/>
              <a:t> receptory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7816111-BEFF-8E3F-55DB-23412C8547BF}"/>
              </a:ext>
            </a:extLst>
          </p:cNvPr>
          <p:cNvSpPr txBox="1"/>
          <p:nvPr/>
        </p:nvSpPr>
        <p:spPr>
          <a:xfrm>
            <a:off x="8636758" y="5046090"/>
            <a:ext cx="2451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sarkoplazma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4F6635B-5A4C-4989-790F-69E7A78F0B13}"/>
              </a:ext>
            </a:extLst>
          </p:cNvPr>
          <p:cNvSpPr txBox="1"/>
          <p:nvPr/>
        </p:nvSpPr>
        <p:spPr>
          <a:xfrm>
            <a:off x="3010969" y="2949938"/>
            <a:ext cx="215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axon</a:t>
            </a:r>
          </a:p>
          <a:p>
            <a:pPr algn="ctr"/>
            <a:r>
              <a:rPr lang="cs-CZ" sz="1600" dirty="0"/>
              <a:t> </a:t>
            </a:r>
            <a:r>
              <a:rPr lang="cs-CZ" sz="1600" dirty="0">
                <a:sym typeface="Symbol"/>
              </a:rPr>
              <a:t>-</a:t>
            </a:r>
            <a:r>
              <a:rPr lang="cs-CZ" sz="1600" dirty="0"/>
              <a:t>motoneuronu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8FCB426-2034-23B2-FEBE-470B54C44163}"/>
              </a:ext>
            </a:extLst>
          </p:cNvPr>
          <p:cNvSpPr txBox="1"/>
          <p:nvPr/>
        </p:nvSpPr>
        <p:spPr>
          <a:xfrm>
            <a:off x="5868495" y="4512781"/>
            <a:ext cx="2451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synapse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50E927E-B7E3-D89C-31EF-DA1BC996F717}"/>
              </a:ext>
            </a:extLst>
          </p:cNvPr>
          <p:cNvSpPr txBox="1"/>
          <p:nvPr/>
        </p:nvSpPr>
        <p:spPr>
          <a:xfrm>
            <a:off x="3596022" y="3850767"/>
            <a:ext cx="2451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synaptické vezikuly s </a:t>
            </a:r>
            <a:r>
              <a:rPr lang="cs-CZ" sz="1600" b="1" dirty="0"/>
              <a:t>acetylcholinem (Ach)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00768B4D-CDD6-EE2A-F354-C9E383F289B9}"/>
              </a:ext>
            </a:extLst>
          </p:cNvPr>
          <p:cNvCxnSpPr/>
          <p:nvPr/>
        </p:nvCxnSpPr>
        <p:spPr>
          <a:xfrm flipV="1">
            <a:off x="4501752" y="3027245"/>
            <a:ext cx="919124" cy="1888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B1B234B0-1163-B37D-34A0-2D406B5A01C3}"/>
              </a:ext>
            </a:extLst>
          </p:cNvPr>
          <p:cNvCxnSpPr/>
          <p:nvPr/>
        </p:nvCxnSpPr>
        <p:spPr>
          <a:xfrm>
            <a:off x="5903717" y="4414126"/>
            <a:ext cx="414895" cy="492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6720DC8-2B8B-5928-03D3-B17F1E3C6CC9}"/>
              </a:ext>
            </a:extLst>
          </p:cNvPr>
          <p:cNvCxnSpPr/>
          <p:nvPr/>
        </p:nvCxnSpPr>
        <p:spPr>
          <a:xfrm flipH="1" flipV="1">
            <a:off x="7677832" y="5448024"/>
            <a:ext cx="415141" cy="4664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F8408929-E88C-20AA-C1B4-59A2B0696B27}"/>
              </a:ext>
            </a:extLst>
          </p:cNvPr>
          <p:cNvCxnSpPr>
            <a:endCxn id="1671" idx="45"/>
          </p:cNvCxnSpPr>
          <p:nvPr/>
        </p:nvCxnSpPr>
        <p:spPr>
          <a:xfrm flipH="1" flipV="1">
            <a:off x="8006886" y="5487598"/>
            <a:ext cx="218528" cy="40511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DAAD6D86-0523-C5C8-7951-248A6E4E529C}"/>
              </a:ext>
            </a:extLst>
          </p:cNvPr>
          <p:cNvCxnSpPr>
            <a:endCxn id="1702" idx="2"/>
          </p:cNvCxnSpPr>
          <p:nvPr/>
        </p:nvCxnSpPr>
        <p:spPr>
          <a:xfrm flipH="1" flipV="1">
            <a:off x="7669509" y="5635359"/>
            <a:ext cx="424979" cy="43398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D2572D41-442F-3B01-EF88-AD7A9665A1AE}"/>
              </a:ext>
            </a:extLst>
          </p:cNvPr>
          <p:cNvCxnSpPr>
            <a:cxnSpLocks/>
          </p:cNvCxnSpPr>
          <p:nvPr/>
        </p:nvCxnSpPr>
        <p:spPr>
          <a:xfrm flipH="1">
            <a:off x="5427450" y="2216026"/>
            <a:ext cx="572863" cy="68096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9" name="TextovéPole 1728">
            <a:extLst>
              <a:ext uri="{FF2B5EF4-FFF2-40B4-BE49-F238E27FC236}">
                <a16:creationId xmlns:a16="http://schemas.microsoft.com/office/drawing/2014/main" id="{35C20E1A-7344-ADB4-4A37-7FFD8EEA0CBA}"/>
              </a:ext>
            </a:extLst>
          </p:cNvPr>
          <p:cNvSpPr txBox="1"/>
          <p:nvPr/>
        </p:nvSpPr>
        <p:spPr>
          <a:xfrm>
            <a:off x="4922580" y="1266158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Tetrodotoxin</a:t>
            </a:r>
            <a:endParaRPr lang="cs-CZ" sz="2000" dirty="0"/>
          </a:p>
          <a:p>
            <a:r>
              <a:rPr lang="cs-CZ" sz="1600" dirty="0"/>
              <a:t>Blokátor Na+ kanálů – vzruch se nepřenese axonem → svalová ochablost</a:t>
            </a:r>
          </a:p>
        </p:txBody>
      </p:sp>
      <p:sp>
        <p:nvSpPr>
          <p:cNvPr id="1730" name="TextovéPole 1729">
            <a:extLst>
              <a:ext uri="{FF2B5EF4-FFF2-40B4-BE49-F238E27FC236}">
                <a16:creationId xmlns:a16="http://schemas.microsoft.com/office/drawing/2014/main" id="{1646A65D-EB1C-3B1E-6F58-7FCFE92A9F0A}"/>
              </a:ext>
            </a:extLst>
          </p:cNvPr>
          <p:cNvSpPr txBox="1"/>
          <p:nvPr/>
        </p:nvSpPr>
        <p:spPr>
          <a:xfrm>
            <a:off x="6529387" y="2320511"/>
            <a:ext cx="24518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Botulotoxin</a:t>
            </a:r>
          </a:p>
          <a:p>
            <a:r>
              <a:rPr lang="cs-CZ" sz="1600" dirty="0"/>
              <a:t>Ach se nevylije z vezikul do synaptického prostoru → svalová ochablost</a:t>
            </a:r>
          </a:p>
        </p:txBody>
      </p:sp>
      <p:sp>
        <p:nvSpPr>
          <p:cNvPr id="1731" name="TextovéPole 1730">
            <a:extLst>
              <a:ext uri="{FF2B5EF4-FFF2-40B4-BE49-F238E27FC236}">
                <a16:creationId xmlns:a16="http://schemas.microsoft.com/office/drawing/2014/main" id="{4EE212B0-5D75-26C9-8C82-B64F66CABF42}"/>
              </a:ext>
            </a:extLst>
          </p:cNvPr>
          <p:cNvSpPr txBox="1"/>
          <p:nvPr/>
        </p:nvSpPr>
        <p:spPr>
          <a:xfrm>
            <a:off x="9037380" y="2607448"/>
            <a:ext cx="359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DC"/>
                </a:solidFill>
              </a:rPr>
              <a:t>Inhibitory </a:t>
            </a:r>
            <a:r>
              <a:rPr lang="cs-CZ" sz="2000" dirty="0" err="1">
                <a:solidFill>
                  <a:srgbClr val="0000DC"/>
                </a:solidFill>
              </a:rPr>
              <a:t>AchE</a:t>
            </a:r>
            <a:r>
              <a:rPr lang="cs-CZ" sz="2000" dirty="0">
                <a:solidFill>
                  <a:srgbClr val="0000DC"/>
                </a:solidFill>
              </a:rPr>
              <a:t> </a:t>
            </a:r>
          </a:p>
          <a:p>
            <a:r>
              <a:rPr lang="cs-CZ" sz="1600" dirty="0"/>
              <a:t>zvýšení koncentrace 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organofosfáty – křeč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něco-</a:t>
            </a:r>
            <a:r>
              <a:rPr lang="cs-CZ" sz="1600" i="1" dirty="0" err="1"/>
              <a:t>stigminy</a:t>
            </a:r>
            <a:r>
              <a:rPr lang="cs-CZ" sz="1600" dirty="0"/>
              <a:t> – léčba svalové ochablosti</a:t>
            </a:r>
          </a:p>
        </p:txBody>
      </p:sp>
      <p:sp>
        <p:nvSpPr>
          <p:cNvPr id="1732" name="TextovéPole 1731">
            <a:extLst>
              <a:ext uri="{FF2B5EF4-FFF2-40B4-BE49-F238E27FC236}">
                <a16:creationId xmlns:a16="http://schemas.microsoft.com/office/drawing/2014/main" id="{0E340741-A7E7-27B8-3AD2-8DB739A24DA5}"/>
              </a:ext>
            </a:extLst>
          </p:cNvPr>
          <p:cNvSpPr txBox="1"/>
          <p:nvPr/>
        </p:nvSpPr>
        <p:spPr>
          <a:xfrm>
            <a:off x="381524" y="2796035"/>
            <a:ext cx="2938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Kurare a </a:t>
            </a:r>
            <a:r>
              <a:rPr lang="cs-CZ" sz="2000" dirty="0" err="1">
                <a:solidFill>
                  <a:srgbClr val="0000DC"/>
                </a:solidFill>
              </a:rPr>
              <a:t>nedepolarizující</a:t>
            </a:r>
            <a:r>
              <a:rPr lang="cs-CZ" sz="2000" dirty="0">
                <a:solidFill>
                  <a:srgbClr val="0000DC"/>
                </a:solidFill>
              </a:rPr>
              <a:t> </a:t>
            </a:r>
            <a:r>
              <a:rPr lang="cs-CZ" sz="2000" dirty="0" err="1">
                <a:solidFill>
                  <a:srgbClr val="0000DC"/>
                </a:solidFill>
              </a:rPr>
              <a:t>myorelaxancia</a:t>
            </a:r>
            <a:r>
              <a:rPr lang="cs-CZ" sz="2000" dirty="0">
                <a:solidFill>
                  <a:srgbClr val="0000DC"/>
                </a:solidFill>
              </a:rPr>
              <a:t> </a:t>
            </a:r>
            <a:r>
              <a:rPr lang="cs-CZ" sz="1800" dirty="0">
                <a:solidFill>
                  <a:srgbClr val="0000DC"/>
                </a:solidFill>
              </a:rPr>
              <a:t>(</a:t>
            </a:r>
            <a:r>
              <a:rPr lang="cs-CZ" sz="1800" i="1" dirty="0" err="1">
                <a:solidFill>
                  <a:srgbClr val="0000DC"/>
                </a:solidFill>
              </a:rPr>
              <a:t>rocuronium</a:t>
            </a:r>
            <a:r>
              <a:rPr lang="cs-CZ" sz="1800" i="1" dirty="0">
                <a:solidFill>
                  <a:srgbClr val="0000DC"/>
                </a:solidFill>
              </a:rPr>
              <a:t>, </a:t>
            </a:r>
            <a:r>
              <a:rPr lang="cs-CZ" sz="1800" i="1" dirty="0" err="1">
                <a:solidFill>
                  <a:srgbClr val="0000DC"/>
                </a:solidFill>
              </a:rPr>
              <a:t>nimbex</a:t>
            </a:r>
            <a:r>
              <a:rPr lang="cs-CZ" sz="1800" dirty="0">
                <a:solidFill>
                  <a:srgbClr val="0000DC"/>
                </a:solidFill>
              </a:rPr>
              <a:t>)</a:t>
            </a:r>
          </a:p>
          <a:p>
            <a:r>
              <a:rPr lang="cs-CZ" sz="1600" dirty="0"/>
              <a:t>Blokátor (antagonista) nikotinových receptorů</a:t>
            </a:r>
          </a:p>
        </p:txBody>
      </p:sp>
      <p:sp>
        <p:nvSpPr>
          <p:cNvPr id="1733" name="TextovéPole 1732">
            <a:extLst>
              <a:ext uri="{FF2B5EF4-FFF2-40B4-BE49-F238E27FC236}">
                <a16:creationId xmlns:a16="http://schemas.microsoft.com/office/drawing/2014/main" id="{63745661-E5C8-7D79-E43D-AEB973EAB8DB}"/>
              </a:ext>
            </a:extLst>
          </p:cNvPr>
          <p:cNvSpPr txBox="1"/>
          <p:nvPr/>
        </p:nvSpPr>
        <p:spPr>
          <a:xfrm>
            <a:off x="904262" y="5112456"/>
            <a:ext cx="38092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00DC"/>
                </a:solidFill>
              </a:rPr>
              <a:t>Depolarizující</a:t>
            </a:r>
            <a:r>
              <a:rPr lang="cs-CZ" sz="2000" dirty="0">
                <a:solidFill>
                  <a:srgbClr val="0000DC"/>
                </a:solidFill>
              </a:rPr>
              <a:t> </a:t>
            </a:r>
            <a:r>
              <a:rPr lang="cs-CZ" sz="2000" dirty="0" err="1">
                <a:solidFill>
                  <a:srgbClr val="0000DC"/>
                </a:solidFill>
              </a:rPr>
              <a:t>myorelaxancia</a:t>
            </a:r>
            <a:endParaRPr lang="cs-CZ" sz="2000" dirty="0">
              <a:solidFill>
                <a:srgbClr val="0000DC"/>
              </a:solidFill>
            </a:endParaRPr>
          </a:p>
          <a:p>
            <a:r>
              <a:rPr lang="cs-CZ" sz="1800" dirty="0">
                <a:solidFill>
                  <a:srgbClr val="0000DC"/>
                </a:solidFill>
              </a:rPr>
              <a:t>(</a:t>
            </a:r>
            <a:r>
              <a:rPr lang="cs-CZ" sz="1800" i="1" dirty="0" err="1">
                <a:solidFill>
                  <a:srgbClr val="0000DC"/>
                </a:solidFill>
              </a:rPr>
              <a:t>sukcinylcholin</a:t>
            </a:r>
            <a:r>
              <a:rPr lang="cs-CZ" sz="1800" dirty="0">
                <a:solidFill>
                  <a:srgbClr val="0000DC"/>
                </a:solidFill>
              </a:rPr>
              <a:t>)</a:t>
            </a:r>
          </a:p>
          <a:p>
            <a:r>
              <a:rPr lang="cs-CZ" sz="1600" dirty="0"/>
              <a:t>Stimuluje (agonista) nikotinové receptory - nejdřív depolarizace a kontrakce svalu (fascikulace), pak krátkodobá relaxace</a:t>
            </a:r>
          </a:p>
        </p:txBody>
      </p:sp>
      <p:sp>
        <p:nvSpPr>
          <p:cNvPr id="1736" name="Nadpis 3">
            <a:extLst>
              <a:ext uri="{FF2B5EF4-FFF2-40B4-BE49-F238E27FC236}">
                <a16:creationId xmlns:a16="http://schemas.microsoft.com/office/drawing/2014/main" id="{DAD78F38-19AE-0432-A3CA-11D6B451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1595120" cy="7342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Drogy/jedy/léky </a:t>
            </a:r>
            <a:r>
              <a:rPr lang="cs-CZ" sz="3200" b="0" dirty="0"/>
              <a:t>a místa účinku na nervosvalové ploténce</a:t>
            </a:r>
            <a:br>
              <a:rPr lang="cs-CZ" sz="1800" b="0" dirty="0"/>
            </a:br>
            <a:endParaRPr lang="cs-CZ" b="0" dirty="0"/>
          </a:p>
        </p:txBody>
      </p:sp>
      <p:cxnSp>
        <p:nvCxnSpPr>
          <p:cNvPr id="1739" name="Přímá spojnice 1738">
            <a:extLst>
              <a:ext uri="{FF2B5EF4-FFF2-40B4-BE49-F238E27FC236}">
                <a16:creationId xmlns:a16="http://schemas.microsoft.com/office/drawing/2014/main" id="{2DE7A41C-4514-6EB1-20EF-375B6AA9146A}"/>
              </a:ext>
            </a:extLst>
          </p:cNvPr>
          <p:cNvCxnSpPr>
            <a:cxnSpLocks/>
            <a:endCxn id="1671" idx="62"/>
          </p:cNvCxnSpPr>
          <p:nvPr/>
        </p:nvCxnSpPr>
        <p:spPr>
          <a:xfrm flipH="1">
            <a:off x="7997794" y="3829748"/>
            <a:ext cx="1111310" cy="110506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" name="Přímá spojnice 1741">
            <a:extLst>
              <a:ext uri="{FF2B5EF4-FFF2-40B4-BE49-F238E27FC236}">
                <a16:creationId xmlns:a16="http://schemas.microsoft.com/office/drawing/2014/main" id="{F7A800B4-9FD3-3F7B-2D4F-B7B245AFF435}"/>
              </a:ext>
            </a:extLst>
          </p:cNvPr>
          <p:cNvCxnSpPr>
            <a:cxnSpLocks/>
          </p:cNvCxnSpPr>
          <p:nvPr/>
        </p:nvCxnSpPr>
        <p:spPr>
          <a:xfrm>
            <a:off x="7579336" y="3534713"/>
            <a:ext cx="32340" cy="12233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Přímá spojnice 1743">
            <a:extLst>
              <a:ext uri="{FF2B5EF4-FFF2-40B4-BE49-F238E27FC236}">
                <a16:creationId xmlns:a16="http://schemas.microsoft.com/office/drawing/2014/main" id="{C18FC2C9-389A-8FD1-E314-61BADABF5DF2}"/>
              </a:ext>
            </a:extLst>
          </p:cNvPr>
          <p:cNvCxnSpPr>
            <a:cxnSpLocks/>
            <a:endCxn id="1708" idx="0"/>
          </p:cNvCxnSpPr>
          <p:nvPr/>
        </p:nvCxnSpPr>
        <p:spPr>
          <a:xfrm flipV="1">
            <a:off x="4319545" y="5087911"/>
            <a:ext cx="1448714" cy="389929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8" name="Přímá spojnice 1747">
            <a:extLst>
              <a:ext uri="{FF2B5EF4-FFF2-40B4-BE49-F238E27FC236}">
                <a16:creationId xmlns:a16="http://schemas.microsoft.com/office/drawing/2014/main" id="{F2082CC7-1D01-65F1-82CB-284BDFB3914E}"/>
              </a:ext>
            </a:extLst>
          </p:cNvPr>
          <p:cNvCxnSpPr>
            <a:cxnSpLocks/>
          </p:cNvCxnSpPr>
          <p:nvPr/>
        </p:nvCxnSpPr>
        <p:spPr>
          <a:xfrm>
            <a:off x="2555631" y="4143218"/>
            <a:ext cx="3178142" cy="93422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0" name="Přímá spojnice 1749">
            <a:extLst>
              <a:ext uri="{FF2B5EF4-FFF2-40B4-BE49-F238E27FC236}">
                <a16:creationId xmlns:a16="http://schemas.microsoft.com/office/drawing/2014/main" id="{FBC7C8EF-03E2-3CF4-7AC3-67FADAA833EA}"/>
              </a:ext>
            </a:extLst>
          </p:cNvPr>
          <p:cNvCxnSpPr>
            <a:cxnSpLocks/>
            <a:stCxn id="1753" idx="1"/>
          </p:cNvCxnSpPr>
          <p:nvPr/>
        </p:nvCxnSpPr>
        <p:spPr>
          <a:xfrm flipH="1" flipV="1">
            <a:off x="9037380" y="4327589"/>
            <a:ext cx="582109" cy="195699"/>
          </a:xfrm>
          <a:prstGeom prst="line">
            <a:avLst/>
          </a:prstGeom>
          <a:ln w="57150">
            <a:solidFill>
              <a:srgbClr val="0000D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3" name="TextovéPole 1752">
            <a:extLst>
              <a:ext uri="{FF2B5EF4-FFF2-40B4-BE49-F238E27FC236}">
                <a16:creationId xmlns:a16="http://schemas.microsoft.com/office/drawing/2014/main" id="{17A48765-6377-9ABF-2C60-88417B6D3DA0}"/>
              </a:ext>
            </a:extLst>
          </p:cNvPr>
          <p:cNvSpPr txBox="1"/>
          <p:nvPr/>
        </p:nvSpPr>
        <p:spPr>
          <a:xfrm>
            <a:off x="9619489" y="4323233"/>
            <a:ext cx="212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DC"/>
                </a:solidFill>
              </a:rPr>
              <a:t>Atropin </a:t>
            </a:r>
            <a:r>
              <a:rPr lang="cs-CZ" sz="1400" dirty="0"/>
              <a:t>(</a:t>
            </a:r>
            <a:r>
              <a:rPr lang="cs-CZ" sz="1400" dirty="0" err="1"/>
              <a:t>antidotum</a:t>
            </a:r>
            <a:r>
              <a:rPr lang="cs-CZ" sz="1400" dirty="0"/>
              <a:t>)</a:t>
            </a:r>
            <a:endParaRPr lang="cs-CZ" sz="2000" dirty="0"/>
          </a:p>
        </p:txBody>
      </p:sp>
      <p:sp>
        <p:nvSpPr>
          <p:cNvPr id="1754" name="Znak násobení 1753">
            <a:extLst>
              <a:ext uri="{FF2B5EF4-FFF2-40B4-BE49-F238E27FC236}">
                <a16:creationId xmlns:a16="http://schemas.microsoft.com/office/drawing/2014/main" id="{9D6D8DB9-5E52-8A4A-E445-B4526EB2D15E}"/>
              </a:ext>
            </a:extLst>
          </p:cNvPr>
          <p:cNvSpPr/>
          <p:nvPr/>
        </p:nvSpPr>
        <p:spPr bwMode="auto">
          <a:xfrm rot="1925962">
            <a:off x="8710667" y="4038728"/>
            <a:ext cx="468924" cy="468000"/>
          </a:xfrm>
          <a:prstGeom prst="mathMultiply">
            <a:avLst>
              <a:gd name="adj1" fmla="val 702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756" name="Přímá spojnice 1755">
            <a:extLst>
              <a:ext uri="{FF2B5EF4-FFF2-40B4-BE49-F238E27FC236}">
                <a16:creationId xmlns:a16="http://schemas.microsoft.com/office/drawing/2014/main" id="{33CC94E6-6C20-DF69-96DC-670515B04AB9}"/>
              </a:ext>
            </a:extLst>
          </p:cNvPr>
          <p:cNvCxnSpPr>
            <a:cxnSpLocks/>
          </p:cNvCxnSpPr>
          <p:nvPr/>
        </p:nvCxnSpPr>
        <p:spPr>
          <a:xfrm flipV="1">
            <a:off x="2015890" y="4435542"/>
            <a:ext cx="688099" cy="341795"/>
          </a:xfrm>
          <a:prstGeom prst="line">
            <a:avLst/>
          </a:prstGeom>
          <a:ln w="57150">
            <a:solidFill>
              <a:srgbClr val="0000D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7" name="TextovéPole 1756">
            <a:extLst>
              <a:ext uri="{FF2B5EF4-FFF2-40B4-BE49-F238E27FC236}">
                <a16:creationId xmlns:a16="http://schemas.microsoft.com/office/drawing/2014/main" id="{C1AB8102-7134-7633-33A6-3350F373D182}"/>
              </a:ext>
            </a:extLst>
          </p:cNvPr>
          <p:cNvSpPr txBox="1"/>
          <p:nvPr/>
        </p:nvSpPr>
        <p:spPr>
          <a:xfrm>
            <a:off x="575154" y="4557985"/>
            <a:ext cx="15940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00DC"/>
                </a:solidFill>
              </a:rPr>
              <a:t>Neostigmin</a:t>
            </a:r>
            <a:br>
              <a:rPr lang="cs-CZ" sz="2000" dirty="0">
                <a:solidFill>
                  <a:srgbClr val="0000DC"/>
                </a:solidFill>
              </a:rPr>
            </a:br>
            <a:r>
              <a:rPr lang="cs-CZ" sz="1400" dirty="0"/>
              <a:t>(</a:t>
            </a:r>
            <a:r>
              <a:rPr lang="cs-CZ" sz="1400" dirty="0" err="1"/>
              <a:t>antidotum</a:t>
            </a:r>
            <a:r>
              <a:rPr lang="cs-CZ" sz="1400" dirty="0"/>
              <a:t>)</a:t>
            </a:r>
            <a:endParaRPr lang="cs-CZ" sz="2000" dirty="0">
              <a:solidFill>
                <a:srgbClr val="0000DC"/>
              </a:solidFill>
            </a:endParaRPr>
          </a:p>
        </p:txBody>
      </p:sp>
      <p:sp>
        <p:nvSpPr>
          <p:cNvPr id="1758" name="Znak násobení 1757">
            <a:extLst>
              <a:ext uri="{FF2B5EF4-FFF2-40B4-BE49-F238E27FC236}">
                <a16:creationId xmlns:a16="http://schemas.microsoft.com/office/drawing/2014/main" id="{81C7E494-BA47-9419-E863-6E168841092D}"/>
              </a:ext>
            </a:extLst>
          </p:cNvPr>
          <p:cNvSpPr/>
          <p:nvPr/>
        </p:nvSpPr>
        <p:spPr bwMode="auto">
          <a:xfrm rot="3727533">
            <a:off x="2590634" y="4148281"/>
            <a:ext cx="468924" cy="468000"/>
          </a:xfrm>
          <a:prstGeom prst="mathMultiply">
            <a:avLst>
              <a:gd name="adj1" fmla="val 702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075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4000" b="1" dirty="0"/>
              <a:t>Postsynaptický potenciál (PSP)</a:t>
            </a:r>
            <a:br>
              <a:rPr lang="cs-CZ" sz="4000" b="1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18903"/>
            <a:ext cx="11059200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Neurotransmitery navázané na určité typy receptorů postsynaptické membrány způsobí k otevření iontových kanálů a přesun iontů z/do buňky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změna napětí na postsynaptické membráně - postsynaptický potenciál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Postsynaptický potenciál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je slabý (mnohem slabší než akční napětí)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šíří se od synapse s dekrementem (úbytkem) – zmenšuje se, když se vzdaluje od synapse (postupně zaniká)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Může se sčítat – informace je kódována do amplitudy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605D5B6-8399-6A39-55D7-9E17648551D6}"/>
              </a:ext>
            </a:extLst>
          </p:cNvPr>
          <p:cNvGrpSpPr>
            <a:grpSpLocks noChangeAspect="1"/>
          </p:cNvGrpSpPr>
          <p:nvPr/>
        </p:nvGrpSpPr>
        <p:grpSpPr>
          <a:xfrm>
            <a:off x="165637" y="3842099"/>
            <a:ext cx="3452371" cy="2183866"/>
            <a:chOff x="4325796" y="3541201"/>
            <a:chExt cx="4944279" cy="3127600"/>
          </a:xfrm>
        </p:grpSpPr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3D865961-A6C1-268E-FBCC-F4F2651DC3D0}"/>
                </a:ext>
              </a:extLst>
            </p:cNvPr>
            <p:cNvSpPr/>
            <p:nvPr/>
          </p:nvSpPr>
          <p:spPr>
            <a:xfrm>
              <a:off x="5928161" y="5469639"/>
              <a:ext cx="144000" cy="19105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88A77DBC-F968-D8D8-2589-460CA28A75C9}"/>
                </a:ext>
              </a:extLst>
            </p:cNvPr>
            <p:cNvSpPr/>
            <p:nvPr/>
          </p:nvSpPr>
          <p:spPr>
            <a:xfrm>
              <a:off x="6584685" y="4766919"/>
              <a:ext cx="144000" cy="19105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94040FDB-014A-81F2-C086-74C8A7851C66}"/>
                </a:ext>
              </a:extLst>
            </p:cNvPr>
            <p:cNvSpPr/>
            <p:nvPr/>
          </p:nvSpPr>
          <p:spPr>
            <a:xfrm>
              <a:off x="4851964" y="5559032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CFC5BD0E-91A8-250E-BE74-A90C5B43AC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8433" y="3677429"/>
              <a:ext cx="2599795" cy="2475204"/>
              <a:chOff x="1303540" y="535644"/>
              <a:chExt cx="5837401" cy="5557652"/>
            </a:xfrm>
          </p:grpSpPr>
          <p:sp>
            <p:nvSpPr>
              <p:cNvPr id="27" name="Volný tvar 19">
                <a:extLst>
                  <a:ext uri="{FF2B5EF4-FFF2-40B4-BE49-F238E27FC236}">
                    <a16:creationId xmlns:a16="http://schemas.microsoft.com/office/drawing/2014/main" id="{D8B2300F-A51F-3543-2D25-3D9756791D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47664" y="535644"/>
                <a:ext cx="5593277" cy="5557652"/>
              </a:xfrm>
              <a:custGeom>
                <a:avLst/>
                <a:gdLst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80706 w 5593277"/>
                  <a:gd name="connsiteY7" fmla="*/ 4892634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144489 w 5593277"/>
                  <a:gd name="connsiteY6" fmla="*/ 3562598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3277" h="5557652">
                    <a:moveTo>
                      <a:pt x="5593277" y="0"/>
                    </a:moveTo>
                    <a:cubicBezTo>
                      <a:pt x="5432960" y="153389"/>
                      <a:pt x="5272643" y="306779"/>
                      <a:pt x="5177641" y="403761"/>
                    </a:cubicBezTo>
                    <a:cubicBezTo>
                      <a:pt x="5082638" y="500743"/>
                      <a:pt x="5021283" y="492826"/>
                      <a:pt x="5023262" y="581891"/>
                    </a:cubicBezTo>
                    <a:cubicBezTo>
                      <a:pt x="5025241" y="670956"/>
                      <a:pt x="5130139" y="785751"/>
                      <a:pt x="5189516" y="938151"/>
                    </a:cubicBezTo>
                    <a:cubicBezTo>
                      <a:pt x="5248893" y="1090551"/>
                      <a:pt x="5413169" y="1258785"/>
                      <a:pt x="5379522" y="1496291"/>
                    </a:cubicBezTo>
                    <a:cubicBezTo>
                      <a:pt x="5345875" y="1733798"/>
                      <a:pt x="5193475" y="2018806"/>
                      <a:pt x="4987636" y="2363190"/>
                    </a:cubicBezTo>
                    <a:cubicBezTo>
                      <a:pt x="4781797" y="2707574"/>
                      <a:pt x="4486894" y="3164775"/>
                      <a:pt x="4144489" y="3562598"/>
                    </a:cubicBezTo>
                    <a:cubicBezTo>
                      <a:pt x="3802084" y="3960421"/>
                      <a:pt x="3295403" y="4449289"/>
                      <a:pt x="2933205" y="4750130"/>
                    </a:cubicBezTo>
                    <a:cubicBezTo>
                      <a:pt x="2571007" y="5050971"/>
                      <a:pt x="2236519" y="5272644"/>
                      <a:pt x="1971303" y="5367647"/>
                    </a:cubicBezTo>
                    <a:cubicBezTo>
                      <a:pt x="1706087" y="5462650"/>
                      <a:pt x="1522020" y="5363689"/>
                      <a:pt x="1341911" y="5320146"/>
                    </a:cubicBezTo>
                    <a:cubicBezTo>
                      <a:pt x="1161802" y="5276603"/>
                      <a:pt x="1054924" y="5118265"/>
                      <a:pt x="890649" y="5106390"/>
                    </a:cubicBezTo>
                    <a:cubicBezTo>
                      <a:pt x="726374" y="5094515"/>
                      <a:pt x="504700" y="5173684"/>
                      <a:pt x="356259" y="5248894"/>
                    </a:cubicBezTo>
                    <a:cubicBezTo>
                      <a:pt x="207818" y="5324104"/>
                      <a:pt x="0" y="5557652"/>
                      <a:pt x="0" y="5557652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" name="Volný tvar 41">
                <a:extLst>
                  <a:ext uri="{FF2B5EF4-FFF2-40B4-BE49-F238E27FC236}">
                    <a16:creationId xmlns:a16="http://schemas.microsoft.com/office/drawing/2014/main" id="{2300EE89-2DD3-0075-7803-2A2B5307ED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03540" y="1084351"/>
                <a:ext cx="4688640" cy="4080274"/>
              </a:xfrm>
              <a:custGeom>
                <a:avLst/>
                <a:gdLst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315688 w 4688639"/>
                  <a:gd name="connsiteY9" fmla="*/ 3538846 h 4080274"/>
                  <a:gd name="connsiteX10" fmla="*/ 1591294 w 4688639"/>
                  <a:gd name="connsiteY10" fmla="*/ 4061361 h 4080274"/>
                  <a:gd name="connsiteX11" fmla="*/ 1282535 w 4688639"/>
                  <a:gd name="connsiteY11" fmla="*/ 3883231 h 4080274"/>
                  <a:gd name="connsiteX12" fmla="*/ 1413164 w 4688639"/>
                  <a:gd name="connsiteY12" fmla="*/ 3111335 h 4080274"/>
                  <a:gd name="connsiteX13" fmla="*/ 1816925 w 4688639"/>
                  <a:gd name="connsiteY13" fmla="*/ 1900052 h 4080274"/>
                  <a:gd name="connsiteX14" fmla="*/ 1567543 w 4688639"/>
                  <a:gd name="connsiteY14" fmla="*/ 1306285 h 4080274"/>
                  <a:gd name="connsiteX15" fmla="*/ 724395 w 4688639"/>
                  <a:gd name="connsiteY15" fmla="*/ 617517 h 4080274"/>
                  <a:gd name="connsiteX16" fmla="*/ 0 w 4688639"/>
                  <a:gd name="connsiteY16" fmla="*/ 142504 h 408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88639" h="4080274">
                    <a:moveTo>
                      <a:pt x="902525" y="0"/>
                    </a:moveTo>
                    <a:cubicBezTo>
                      <a:pt x="1106385" y="124691"/>
                      <a:pt x="1310245" y="249382"/>
                      <a:pt x="1555668" y="380010"/>
                    </a:cubicBezTo>
                    <a:cubicBezTo>
                      <a:pt x="1801091" y="510639"/>
                      <a:pt x="2095995" y="744186"/>
                      <a:pt x="2375065" y="783771"/>
                    </a:cubicBezTo>
                    <a:cubicBezTo>
                      <a:pt x="2654135" y="823356"/>
                      <a:pt x="2935184" y="722416"/>
                      <a:pt x="3230088" y="617517"/>
                    </a:cubicBezTo>
                    <a:cubicBezTo>
                      <a:pt x="3524992" y="512618"/>
                      <a:pt x="3906982" y="213756"/>
                      <a:pt x="4144488" y="154379"/>
                    </a:cubicBezTo>
                    <a:cubicBezTo>
                      <a:pt x="4381994" y="95002"/>
                      <a:pt x="4579916" y="174171"/>
                      <a:pt x="4655127" y="261257"/>
                    </a:cubicBezTo>
                    <a:cubicBezTo>
                      <a:pt x="4730338" y="348343"/>
                      <a:pt x="4665024" y="475013"/>
                      <a:pt x="4595751" y="676893"/>
                    </a:cubicBezTo>
                    <a:cubicBezTo>
                      <a:pt x="4526478" y="878774"/>
                      <a:pt x="4425538" y="1189511"/>
                      <a:pt x="4239491" y="1472540"/>
                    </a:cubicBezTo>
                    <a:cubicBezTo>
                      <a:pt x="4053444" y="1755569"/>
                      <a:pt x="3800104" y="2030681"/>
                      <a:pt x="3479470" y="2375065"/>
                    </a:cubicBezTo>
                    <a:cubicBezTo>
                      <a:pt x="3158836" y="2719449"/>
                      <a:pt x="2630384" y="3257797"/>
                      <a:pt x="2315688" y="3538846"/>
                    </a:cubicBezTo>
                    <a:cubicBezTo>
                      <a:pt x="2000992" y="3819895"/>
                      <a:pt x="1763486" y="4003963"/>
                      <a:pt x="1591294" y="4061361"/>
                    </a:cubicBezTo>
                    <a:cubicBezTo>
                      <a:pt x="1419102" y="4118759"/>
                      <a:pt x="1312223" y="4041569"/>
                      <a:pt x="1282535" y="3883231"/>
                    </a:cubicBezTo>
                    <a:cubicBezTo>
                      <a:pt x="1252847" y="3724893"/>
                      <a:pt x="1324099" y="3441865"/>
                      <a:pt x="1413164" y="3111335"/>
                    </a:cubicBezTo>
                    <a:cubicBezTo>
                      <a:pt x="1502229" y="2780805"/>
                      <a:pt x="1791195" y="2200894"/>
                      <a:pt x="1816925" y="1900052"/>
                    </a:cubicBezTo>
                    <a:cubicBezTo>
                      <a:pt x="1842655" y="1599210"/>
                      <a:pt x="1749631" y="1520041"/>
                      <a:pt x="1567543" y="1306285"/>
                    </a:cubicBezTo>
                    <a:cubicBezTo>
                      <a:pt x="1385455" y="1092529"/>
                      <a:pt x="985652" y="811480"/>
                      <a:pt x="724395" y="617517"/>
                    </a:cubicBezTo>
                    <a:cubicBezTo>
                      <a:pt x="463138" y="423554"/>
                      <a:pt x="231569" y="283029"/>
                      <a:pt x="0" y="142504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sp>
          <p:nvSpPr>
            <p:cNvPr id="9" name="Volný tvar 34">
              <a:extLst>
                <a:ext uri="{FF2B5EF4-FFF2-40B4-BE49-F238E27FC236}">
                  <a16:creationId xmlns:a16="http://schemas.microsoft.com/office/drawing/2014/main" id="{27CF7D0C-3839-0AC8-EBBC-F0F00EC31080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5884627" y="5481360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" name="Volný tvar 36">
              <a:extLst>
                <a:ext uri="{FF2B5EF4-FFF2-40B4-BE49-F238E27FC236}">
                  <a16:creationId xmlns:a16="http://schemas.microsoft.com/office/drawing/2014/main" id="{8C20657A-4B9C-29C2-DD5D-3D217982CD47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6552532" y="4765596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6F6F36AA-A7BA-5FD1-EE54-2655C086C86E}"/>
                </a:ext>
              </a:extLst>
            </p:cNvPr>
            <p:cNvSpPr/>
            <p:nvPr/>
          </p:nvSpPr>
          <p:spPr>
            <a:xfrm rot="19002577">
              <a:off x="5733347" y="5790961"/>
              <a:ext cx="108012" cy="4444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A6E57DA6-C4A4-A233-FEE1-1FC7EDF9B93F}"/>
                </a:ext>
              </a:extLst>
            </p:cNvPr>
            <p:cNvSpPr/>
            <p:nvPr/>
          </p:nvSpPr>
          <p:spPr>
            <a:xfrm rot="19002577">
              <a:off x="5874587" y="5677149"/>
              <a:ext cx="108012" cy="4444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BDD0B6F4-E9A2-39E1-2545-B0B963E2CB98}"/>
                </a:ext>
              </a:extLst>
            </p:cNvPr>
            <p:cNvSpPr/>
            <p:nvPr/>
          </p:nvSpPr>
          <p:spPr>
            <a:xfrm rot="18275507">
              <a:off x="6894161" y="4520844"/>
              <a:ext cx="108012" cy="4444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EAE86D34-FD19-E681-A54E-5359A939AD9C}"/>
                </a:ext>
              </a:extLst>
            </p:cNvPr>
            <p:cNvSpPr/>
            <p:nvPr/>
          </p:nvSpPr>
          <p:spPr>
            <a:xfrm rot="18275507">
              <a:off x="6987980" y="4360451"/>
              <a:ext cx="108012" cy="4444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63A7FA69-82BB-D9A2-B155-5FD3A5BD264D}"/>
                </a:ext>
              </a:extLst>
            </p:cNvPr>
            <p:cNvSpPr/>
            <p:nvPr/>
          </p:nvSpPr>
          <p:spPr>
            <a:xfrm>
              <a:off x="6631285" y="3675847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6210AC0-11BB-2DE4-17EF-ED05A357EACF}"/>
                </a:ext>
              </a:extLst>
            </p:cNvPr>
            <p:cNvSpPr txBox="1"/>
            <p:nvPr/>
          </p:nvSpPr>
          <p:spPr>
            <a:xfrm>
              <a:off x="4325796" y="5427899"/>
              <a:ext cx="605274" cy="74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Na+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472B17FC-986B-8F0E-D8B0-F3372BCAF0B8}"/>
                </a:ext>
              </a:extLst>
            </p:cNvPr>
            <p:cNvSpPr txBox="1"/>
            <p:nvPr/>
          </p:nvSpPr>
          <p:spPr>
            <a:xfrm>
              <a:off x="6095019" y="3541201"/>
              <a:ext cx="605274" cy="74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Na+</a:t>
              </a:r>
            </a:p>
          </p:txBody>
        </p:sp>
        <p:sp>
          <p:nvSpPr>
            <p:cNvPr id="18" name="Volný tvar 93">
              <a:extLst>
                <a:ext uri="{FF2B5EF4-FFF2-40B4-BE49-F238E27FC236}">
                  <a16:creationId xmlns:a16="http://schemas.microsoft.com/office/drawing/2014/main" id="{20D0E899-BB03-2B7A-D9F7-0235382C6D8B}"/>
                </a:ext>
              </a:extLst>
            </p:cNvPr>
            <p:cNvSpPr/>
            <p:nvPr/>
          </p:nvSpPr>
          <p:spPr>
            <a:xfrm>
              <a:off x="6775511" y="3925127"/>
              <a:ext cx="621158" cy="966158"/>
            </a:xfrm>
            <a:custGeom>
              <a:avLst/>
              <a:gdLst>
                <a:gd name="connsiteX0" fmla="*/ 13480 w 634582"/>
                <a:gd name="connsiteY0" fmla="*/ 0 h 966158"/>
                <a:gd name="connsiteX1" fmla="*/ 116997 w 634582"/>
                <a:gd name="connsiteY1" fmla="*/ 163901 h 966158"/>
                <a:gd name="connsiteX2" fmla="*/ 73865 w 634582"/>
                <a:gd name="connsiteY2" fmla="*/ 388188 h 966158"/>
                <a:gd name="connsiteX3" fmla="*/ 13480 w 634582"/>
                <a:gd name="connsiteY3" fmla="*/ 534837 h 966158"/>
                <a:gd name="connsiteX4" fmla="*/ 65238 w 634582"/>
                <a:gd name="connsiteY4" fmla="*/ 646981 h 966158"/>
                <a:gd name="connsiteX5" fmla="*/ 634582 w 634582"/>
                <a:gd name="connsiteY5" fmla="*/ 966158 h 966158"/>
                <a:gd name="connsiteX6" fmla="*/ 634582 w 634582"/>
                <a:gd name="connsiteY6" fmla="*/ 966158 h 966158"/>
                <a:gd name="connsiteX0" fmla="*/ 56 w 621158"/>
                <a:gd name="connsiteY0" fmla="*/ 0 h 966158"/>
                <a:gd name="connsiteX1" fmla="*/ 103573 w 621158"/>
                <a:gd name="connsiteY1" fmla="*/ 163901 h 966158"/>
                <a:gd name="connsiteX2" fmla="*/ 60441 w 621158"/>
                <a:gd name="connsiteY2" fmla="*/ 388188 h 966158"/>
                <a:gd name="connsiteX3" fmla="*/ 56 w 621158"/>
                <a:gd name="connsiteY3" fmla="*/ 534837 h 966158"/>
                <a:gd name="connsiteX4" fmla="*/ 51814 w 621158"/>
                <a:gd name="connsiteY4" fmla="*/ 646981 h 966158"/>
                <a:gd name="connsiteX5" fmla="*/ 621158 w 621158"/>
                <a:gd name="connsiteY5" fmla="*/ 966158 h 966158"/>
                <a:gd name="connsiteX6" fmla="*/ 621158 w 621158"/>
                <a:gd name="connsiteY6" fmla="*/ 966158 h 96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158" h="966158">
                  <a:moveTo>
                    <a:pt x="56" y="0"/>
                  </a:moveTo>
                  <a:cubicBezTo>
                    <a:pt x="46782" y="49601"/>
                    <a:pt x="93509" y="99203"/>
                    <a:pt x="103573" y="163901"/>
                  </a:cubicBezTo>
                  <a:cubicBezTo>
                    <a:pt x="113637" y="228599"/>
                    <a:pt x="77694" y="326365"/>
                    <a:pt x="60441" y="388188"/>
                  </a:cubicBezTo>
                  <a:cubicBezTo>
                    <a:pt x="43188" y="450011"/>
                    <a:pt x="1494" y="491705"/>
                    <a:pt x="56" y="534837"/>
                  </a:cubicBezTo>
                  <a:cubicBezTo>
                    <a:pt x="-1382" y="577969"/>
                    <a:pt x="25373" y="624142"/>
                    <a:pt x="51814" y="646981"/>
                  </a:cubicBezTo>
                  <a:cubicBezTo>
                    <a:pt x="78255" y="669820"/>
                    <a:pt x="621158" y="966158"/>
                    <a:pt x="621158" y="966158"/>
                  </a:cubicBezTo>
                  <a:lnTo>
                    <a:pt x="621158" y="96615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9" name="Volný tvar 95">
              <a:extLst>
                <a:ext uri="{FF2B5EF4-FFF2-40B4-BE49-F238E27FC236}">
                  <a16:creationId xmlns:a16="http://schemas.microsoft.com/office/drawing/2014/main" id="{58ECCC4C-6101-A91A-BAB6-EB1D7B47DB94}"/>
                </a:ext>
              </a:extLst>
            </p:cNvPr>
            <p:cNvSpPr/>
            <p:nvPr/>
          </p:nvSpPr>
          <p:spPr>
            <a:xfrm>
              <a:off x="5098448" y="5764470"/>
              <a:ext cx="1009650" cy="463550"/>
            </a:xfrm>
            <a:custGeom>
              <a:avLst/>
              <a:gdLst>
                <a:gd name="connsiteX0" fmla="*/ 0 w 1009650"/>
                <a:gd name="connsiteY0" fmla="*/ 0 h 463550"/>
                <a:gd name="connsiteX1" fmla="*/ 127000 w 1009650"/>
                <a:gd name="connsiteY1" fmla="*/ 114300 h 463550"/>
                <a:gd name="connsiteX2" fmla="*/ 323850 w 1009650"/>
                <a:gd name="connsiteY2" fmla="*/ 120650 h 463550"/>
                <a:gd name="connsiteX3" fmla="*/ 469900 w 1009650"/>
                <a:gd name="connsiteY3" fmla="*/ 12700 h 463550"/>
                <a:gd name="connsiteX4" fmla="*/ 635000 w 1009650"/>
                <a:gd name="connsiteY4" fmla="*/ 88900 h 463550"/>
                <a:gd name="connsiteX5" fmla="*/ 1009650 w 1009650"/>
                <a:gd name="connsiteY5" fmla="*/ 46355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650" h="463550">
                  <a:moveTo>
                    <a:pt x="0" y="0"/>
                  </a:moveTo>
                  <a:cubicBezTo>
                    <a:pt x="36512" y="47096"/>
                    <a:pt x="73025" y="94192"/>
                    <a:pt x="127000" y="114300"/>
                  </a:cubicBezTo>
                  <a:cubicBezTo>
                    <a:pt x="180975" y="134408"/>
                    <a:pt x="266700" y="137583"/>
                    <a:pt x="323850" y="120650"/>
                  </a:cubicBezTo>
                  <a:cubicBezTo>
                    <a:pt x="381000" y="103717"/>
                    <a:pt x="418042" y="17992"/>
                    <a:pt x="469900" y="12700"/>
                  </a:cubicBezTo>
                  <a:cubicBezTo>
                    <a:pt x="521758" y="7408"/>
                    <a:pt x="545042" y="13758"/>
                    <a:pt x="635000" y="88900"/>
                  </a:cubicBezTo>
                  <a:cubicBezTo>
                    <a:pt x="724958" y="164042"/>
                    <a:pt x="867304" y="313796"/>
                    <a:pt x="1009650" y="4635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F7A3EFB5-045C-F9F6-2546-CFA147847CA9}"/>
                </a:ext>
              </a:extLst>
            </p:cNvPr>
            <p:cNvSpPr txBox="1"/>
            <p:nvPr/>
          </p:nvSpPr>
          <p:spPr>
            <a:xfrm>
              <a:off x="6425586" y="5447341"/>
              <a:ext cx="2438304" cy="105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Receptor s navázaným neurotransmiterem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2509D236-7A1D-961D-8FA4-EF5B8435BF19}"/>
                </a:ext>
              </a:extLst>
            </p:cNvPr>
            <p:cNvSpPr txBox="1"/>
            <p:nvPr/>
          </p:nvSpPr>
          <p:spPr>
            <a:xfrm>
              <a:off x="4510998" y="6228021"/>
              <a:ext cx="1886658" cy="44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Iontový kanál</a:t>
              </a:r>
            </a:p>
          </p:txBody>
        </p: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322F51DF-E985-026B-743A-8B1BC4131F2D}"/>
                </a:ext>
              </a:extLst>
            </p:cNvPr>
            <p:cNvCxnSpPr/>
            <p:nvPr/>
          </p:nvCxnSpPr>
          <p:spPr>
            <a:xfrm flipH="1">
              <a:off x="6656685" y="5158279"/>
              <a:ext cx="77883" cy="400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7007A7F0-0856-12C9-0AB0-C075CC580585}"/>
                </a:ext>
              </a:extLst>
            </p:cNvPr>
            <p:cNvCxnSpPr/>
            <p:nvPr/>
          </p:nvCxnSpPr>
          <p:spPr>
            <a:xfrm flipH="1">
              <a:off x="6274867" y="5673666"/>
              <a:ext cx="189661" cy="653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BC24BA94-0867-0184-7F9F-C26175F3A7E3}"/>
                </a:ext>
              </a:extLst>
            </p:cNvPr>
            <p:cNvCxnSpPr/>
            <p:nvPr/>
          </p:nvCxnSpPr>
          <p:spPr>
            <a:xfrm flipH="1">
              <a:off x="5672519" y="6152633"/>
              <a:ext cx="114834" cy="147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C1DC3622-4E7C-12C3-442B-1F4F0D0D9E48}"/>
                </a:ext>
              </a:extLst>
            </p:cNvPr>
            <p:cNvSpPr txBox="1"/>
            <p:nvPr/>
          </p:nvSpPr>
          <p:spPr>
            <a:xfrm>
              <a:off x="7221844" y="3723941"/>
              <a:ext cx="2048231" cy="74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Postsynaptická membrána</a:t>
              </a:r>
            </a:p>
          </p:txBody>
        </p: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FDCC021E-2971-D9AF-0DFF-2345BBF29E6B}"/>
                </a:ext>
              </a:extLst>
            </p:cNvPr>
            <p:cNvCxnSpPr>
              <a:endCxn id="27" idx="3"/>
            </p:cNvCxnSpPr>
            <p:nvPr/>
          </p:nvCxnSpPr>
          <p:spPr>
            <a:xfrm flipH="1">
              <a:off x="7048406" y="3955861"/>
              <a:ext cx="196185" cy="1393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D43BA70D-D6A6-FE30-FA46-A115612E9B0B}"/>
              </a:ext>
            </a:extLst>
          </p:cNvPr>
          <p:cNvGrpSpPr>
            <a:grpSpLocks noChangeAspect="1"/>
          </p:cNvGrpSpPr>
          <p:nvPr/>
        </p:nvGrpSpPr>
        <p:grpSpPr>
          <a:xfrm>
            <a:off x="6350859" y="3664456"/>
            <a:ext cx="2173308" cy="1906734"/>
            <a:chOff x="4325796" y="3541201"/>
            <a:chExt cx="3070873" cy="2694206"/>
          </a:xfrm>
        </p:grpSpPr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1F5D2AF9-C41D-52E7-6E24-532E3C334CD3}"/>
                </a:ext>
              </a:extLst>
            </p:cNvPr>
            <p:cNvSpPr/>
            <p:nvPr/>
          </p:nvSpPr>
          <p:spPr>
            <a:xfrm>
              <a:off x="5928161" y="5469639"/>
              <a:ext cx="144000" cy="19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187F173A-F6A0-33EB-4202-336BA5D10A77}"/>
                </a:ext>
              </a:extLst>
            </p:cNvPr>
            <p:cNvSpPr/>
            <p:nvPr/>
          </p:nvSpPr>
          <p:spPr>
            <a:xfrm>
              <a:off x="6584685" y="4766919"/>
              <a:ext cx="144000" cy="19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0C436D09-9AF9-F0FE-808C-FA78A976DD10}"/>
                </a:ext>
              </a:extLst>
            </p:cNvPr>
            <p:cNvSpPr/>
            <p:nvPr/>
          </p:nvSpPr>
          <p:spPr>
            <a:xfrm>
              <a:off x="4851964" y="5559032"/>
              <a:ext cx="180000" cy="18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C31ACAD1-D435-35DE-A7CB-BCBCFEE8E9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8433" y="3677429"/>
              <a:ext cx="2599795" cy="2475204"/>
              <a:chOff x="1303540" y="535644"/>
              <a:chExt cx="5837401" cy="5557652"/>
            </a:xfrm>
          </p:grpSpPr>
          <p:sp>
            <p:nvSpPr>
              <p:cNvPr id="52" name="Volný tvar 19">
                <a:extLst>
                  <a:ext uri="{FF2B5EF4-FFF2-40B4-BE49-F238E27FC236}">
                    <a16:creationId xmlns:a16="http://schemas.microsoft.com/office/drawing/2014/main" id="{DB226993-6411-C132-5A52-A4FE091FC8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47664" y="535644"/>
                <a:ext cx="5593277" cy="5557652"/>
              </a:xfrm>
              <a:custGeom>
                <a:avLst/>
                <a:gdLst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80706 w 5593277"/>
                  <a:gd name="connsiteY7" fmla="*/ 4892634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203865 w 5593277"/>
                  <a:gd name="connsiteY6" fmla="*/ 3550722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  <a:gd name="connsiteX0" fmla="*/ 5593277 w 5593277"/>
                  <a:gd name="connsiteY0" fmla="*/ 0 h 5557652"/>
                  <a:gd name="connsiteX1" fmla="*/ 5177641 w 5593277"/>
                  <a:gd name="connsiteY1" fmla="*/ 403761 h 5557652"/>
                  <a:gd name="connsiteX2" fmla="*/ 5023262 w 5593277"/>
                  <a:gd name="connsiteY2" fmla="*/ 581891 h 5557652"/>
                  <a:gd name="connsiteX3" fmla="*/ 5189516 w 5593277"/>
                  <a:gd name="connsiteY3" fmla="*/ 938151 h 5557652"/>
                  <a:gd name="connsiteX4" fmla="*/ 5379522 w 5593277"/>
                  <a:gd name="connsiteY4" fmla="*/ 1496291 h 5557652"/>
                  <a:gd name="connsiteX5" fmla="*/ 4987636 w 5593277"/>
                  <a:gd name="connsiteY5" fmla="*/ 2363190 h 5557652"/>
                  <a:gd name="connsiteX6" fmla="*/ 4144489 w 5593277"/>
                  <a:gd name="connsiteY6" fmla="*/ 3562598 h 5557652"/>
                  <a:gd name="connsiteX7" fmla="*/ 2933205 w 5593277"/>
                  <a:gd name="connsiteY7" fmla="*/ 4750130 h 5557652"/>
                  <a:gd name="connsiteX8" fmla="*/ 1971303 w 5593277"/>
                  <a:gd name="connsiteY8" fmla="*/ 5367647 h 5557652"/>
                  <a:gd name="connsiteX9" fmla="*/ 1341911 w 5593277"/>
                  <a:gd name="connsiteY9" fmla="*/ 5320146 h 5557652"/>
                  <a:gd name="connsiteX10" fmla="*/ 890649 w 5593277"/>
                  <a:gd name="connsiteY10" fmla="*/ 5106390 h 5557652"/>
                  <a:gd name="connsiteX11" fmla="*/ 356259 w 5593277"/>
                  <a:gd name="connsiteY11" fmla="*/ 5248894 h 5557652"/>
                  <a:gd name="connsiteX12" fmla="*/ 0 w 5593277"/>
                  <a:gd name="connsiteY12" fmla="*/ 5557652 h 555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3277" h="5557652">
                    <a:moveTo>
                      <a:pt x="5593277" y="0"/>
                    </a:moveTo>
                    <a:cubicBezTo>
                      <a:pt x="5432960" y="153389"/>
                      <a:pt x="5272643" y="306779"/>
                      <a:pt x="5177641" y="403761"/>
                    </a:cubicBezTo>
                    <a:cubicBezTo>
                      <a:pt x="5082638" y="500743"/>
                      <a:pt x="5021283" y="492826"/>
                      <a:pt x="5023262" y="581891"/>
                    </a:cubicBezTo>
                    <a:cubicBezTo>
                      <a:pt x="5025241" y="670956"/>
                      <a:pt x="5130139" y="785751"/>
                      <a:pt x="5189516" y="938151"/>
                    </a:cubicBezTo>
                    <a:cubicBezTo>
                      <a:pt x="5248893" y="1090551"/>
                      <a:pt x="5413169" y="1258785"/>
                      <a:pt x="5379522" y="1496291"/>
                    </a:cubicBezTo>
                    <a:cubicBezTo>
                      <a:pt x="5345875" y="1733798"/>
                      <a:pt x="5193475" y="2018806"/>
                      <a:pt x="4987636" y="2363190"/>
                    </a:cubicBezTo>
                    <a:cubicBezTo>
                      <a:pt x="4781797" y="2707574"/>
                      <a:pt x="4486894" y="3164775"/>
                      <a:pt x="4144489" y="3562598"/>
                    </a:cubicBezTo>
                    <a:cubicBezTo>
                      <a:pt x="3802084" y="3960421"/>
                      <a:pt x="3295403" y="4449289"/>
                      <a:pt x="2933205" y="4750130"/>
                    </a:cubicBezTo>
                    <a:cubicBezTo>
                      <a:pt x="2571007" y="5050971"/>
                      <a:pt x="2236519" y="5272644"/>
                      <a:pt x="1971303" y="5367647"/>
                    </a:cubicBezTo>
                    <a:cubicBezTo>
                      <a:pt x="1706087" y="5462650"/>
                      <a:pt x="1522020" y="5363689"/>
                      <a:pt x="1341911" y="5320146"/>
                    </a:cubicBezTo>
                    <a:cubicBezTo>
                      <a:pt x="1161802" y="5276603"/>
                      <a:pt x="1054924" y="5118265"/>
                      <a:pt x="890649" y="5106390"/>
                    </a:cubicBezTo>
                    <a:cubicBezTo>
                      <a:pt x="726374" y="5094515"/>
                      <a:pt x="504700" y="5173684"/>
                      <a:pt x="356259" y="5248894"/>
                    </a:cubicBezTo>
                    <a:cubicBezTo>
                      <a:pt x="207818" y="5324104"/>
                      <a:pt x="0" y="5557652"/>
                      <a:pt x="0" y="5557652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3" name="Volný tvar 41">
                <a:extLst>
                  <a:ext uri="{FF2B5EF4-FFF2-40B4-BE49-F238E27FC236}">
                    <a16:creationId xmlns:a16="http://schemas.microsoft.com/office/drawing/2014/main" id="{3FA09585-9D63-AFD3-1FBB-D9D574C69B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03540" y="1084351"/>
                <a:ext cx="4688640" cy="4080274"/>
              </a:xfrm>
              <a:custGeom>
                <a:avLst/>
                <a:gdLst>
                  <a:gd name="connsiteX0" fmla="*/ 902525 w 4688639"/>
                  <a:gd name="connsiteY0" fmla="*/ 0 h 4080274"/>
                  <a:gd name="connsiteX1" fmla="*/ 1555668 w 4688639"/>
                  <a:gd name="connsiteY1" fmla="*/ 380010 h 4080274"/>
                  <a:gd name="connsiteX2" fmla="*/ 2375065 w 4688639"/>
                  <a:gd name="connsiteY2" fmla="*/ 783771 h 4080274"/>
                  <a:gd name="connsiteX3" fmla="*/ 3230088 w 4688639"/>
                  <a:gd name="connsiteY3" fmla="*/ 617517 h 4080274"/>
                  <a:gd name="connsiteX4" fmla="*/ 4144488 w 4688639"/>
                  <a:gd name="connsiteY4" fmla="*/ 154379 h 4080274"/>
                  <a:gd name="connsiteX5" fmla="*/ 4655127 w 4688639"/>
                  <a:gd name="connsiteY5" fmla="*/ 261257 h 4080274"/>
                  <a:gd name="connsiteX6" fmla="*/ 4595751 w 4688639"/>
                  <a:gd name="connsiteY6" fmla="*/ 676893 h 4080274"/>
                  <a:gd name="connsiteX7" fmla="*/ 4239491 w 4688639"/>
                  <a:gd name="connsiteY7" fmla="*/ 1472540 h 4080274"/>
                  <a:gd name="connsiteX8" fmla="*/ 3479470 w 4688639"/>
                  <a:gd name="connsiteY8" fmla="*/ 2375065 h 4080274"/>
                  <a:gd name="connsiteX9" fmla="*/ 2315688 w 4688639"/>
                  <a:gd name="connsiteY9" fmla="*/ 3538846 h 4080274"/>
                  <a:gd name="connsiteX10" fmla="*/ 1591294 w 4688639"/>
                  <a:gd name="connsiteY10" fmla="*/ 4061361 h 4080274"/>
                  <a:gd name="connsiteX11" fmla="*/ 1282535 w 4688639"/>
                  <a:gd name="connsiteY11" fmla="*/ 3883231 h 4080274"/>
                  <a:gd name="connsiteX12" fmla="*/ 1413164 w 4688639"/>
                  <a:gd name="connsiteY12" fmla="*/ 3111335 h 4080274"/>
                  <a:gd name="connsiteX13" fmla="*/ 1816925 w 4688639"/>
                  <a:gd name="connsiteY13" fmla="*/ 1900052 h 4080274"/>
                  <a:gd name="connsiteX14" fmla="*/ 1567543 w 4688639"/>
                  <a:gd name="connsiteY14" fmla="*/ 1306285 h 4080274"/>
                  <a:gd name="connsiteX15" fmla="*/ 724395 w 4688639"/>
                  <a:gd name="connsiteY15" fmla="*/ 617517 h 4080274"/>
                  <a:gd name="connsiteX16" fmla="*/ 0 w 4688639"/>
                  <a:gd name="connsiteY16" fmla="*/ 142504 h 408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88639" h="4080274">
                    <a:moveTo>
                      <a:pt x="902525" y="0"/>
                    </a:moveTo>
                    <a:cubicBezTo>
                      <a:pt x="1106385" y="124691"/>
                      <a:pt x="1310245" y="249382"/>
                      <a:pt x="1555668" y="380010"/>
                    </a:cubicBezTo>
                    <a:cubicBezTo>
                      <a:pt x="1801091" y="510639"/>
                      <a:pt x="2095995" y="744186"/>
                      <a:pt x="2375065" y="783771"/>
                    </a:cubicBezTo>
                    <a:cubicBezTo>
                      <a:pt x="2654135" y="823356"/>
                      <a:pt x="2935184" y="722416"/>
                      <a:pt x="3230088" y="617517"/>
                    </a:cubicBezTo>
                    <a:cubicBezTo>
                      <a:pt x="3524992" y="512618"/>
                      <a:pt x="3906982" y="213756"/>
                      <a:pt x="4144488" y="154379"/>
                    </a:cubicBezTo>
                    <a:cubicBezTo>
                      <a:pt x="4381994" y="95002"/>
                      <a:pt x="4579916" y="174171"/>
                      <a:pt x="4655127" y="261257"/>
                    </a:cubicBezTo>
                    <a:cubicBezTo>
                      <a:pt x="4730338" y="348343"/>
                      <a:pt x="4665024" y="475013"/>
                      <a:pt x="4595751" y="676893"/>
                    </a:cubicBezTo>
                    <a:cubicBezTo>
                      <a:pt x="4526478" y="878774"/>
                      <a:pt x="4425538" y="1189511"/>
                      <a:pt x="4239491" y="1472540"/>
                    </a:cubicBezTo>
                    <a:cubicBezTo>
                      <a:pt x="4053444" y="1755569"/>
                      <a:pt x="3800104" y="2030681"/>
                      <a:pt x="3479470" y="2375065"/>
                    </a:cubicBezTo>
                    <a:cubicBezTo>
                      <a:pt x="3158836" y="2719449"/>
                      <a:pt x="2630384" y="3257797"/>
                      <a:pt x="2315688" y="3538846"/>
                    </a:cubicBezTo>
                    <a:cubicBezTo>
                      <a:pt x="2000992" y="3819895"/>
                      <a:pt x="1763486" y="4003963"/>
                      <a:pt x="1591294" y="4061361"/>
                    </a:cubicBezTo>
                    <a:cubicBezTo>
                      <a:pt x="1419102" y="4118759"/>
                      <a:pt x="1312223" y="4041569"/>
                      <a:pt x="1282535" y="3883231"/>
                    </a:cubicBezTo>
                    <a:cubicBezTo>
                      <a:pt x="1252847" y="3724893"/>
                      <a:pt x="1324099" y="3441865"/>
                      <a:pt x="1413164" y="3111335"/>
                    </a:cubicBezTo>
                    <a:cubicBezTo>
                      <a:pt x="1502229" y="2780805"/>
                      <a:pt x="1791195" y="2200894"/>
                      <a:pt x="1816925" y="1900052"/>
                    </a:cubicBezTo>
                    <a:cubicBezTo>
                      <a:pt x="1842655" y="1599210"/>
                      <a:pt x="1749631" y="1520041"/>
                      <a:pt x="1567543" y="1306285"/>
                    </a:cubicBezTo>
                    <a:cubicBezTo>
                      <a:pt x="1385455" y="1092529"/>
                      <a:pt x="985652" y="811480"/>
                      <a:pt x="724395" y="617517"/>
                    </a:cubicBezTo>
                    <a:cubicBezTo>
                      <a:pt x="463138" y="423554"/>
                      <a:pt x="231569" y="283029"/>
                      <a:pt x="0" y="142504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34" name="Volný tvar 34">
              <a:extLst>
                <a:ext uri="{FF2B5EF4-FFF2-40B4-BE49-F238E27FC236}">
                  <a16:creationId xmlns:a16="http://schemas.microsoft.com/office/drawing/2014/main" id="{14915AA8-4884-873C-7823-4A9105AB2EE7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5884627" y="5481360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5" name="Volný tvar 36">
              <a:extLst>
                <a:ext uri="{FF2B5EF4-FFF2-40B4-BE49-F238E27FC236}">
                  <a16:creationId xmlns:a16="http://schemas.microsoft.com/office/drawing/2014/main" id="{46537FEA-518A-CDAA-4CE9-535514DC5CF4}"/>
                </a:ext>
              </a:extLst>
            </p:cNvPr>
            <p:cNvSpPr>
              <a:spLocks noChangeAspect="1"/>
            </p:cNvSpPr>
            <p:nvPr/>
          </p:nvSpPr>
          <p:spPr>
            <a:xfrm rot="743732">
              <a:off x="6552532" y="4765596"/>
              <a:ext cx="355892" cy="358665"/>
            </a:xfrm>
            <a:custGeom>
              <a:avLst/>
              <a:gdLst>
                <a:gd name="connsiteX0" fmla="*/ 530137 w 1000418"/>
                <a:gd name="connsiteY0" fmla="*/ 60625 h 941935"/>
                <a:gd name="connsiteX1" fmla="*/ 613265 w 1000418"/>
                <a:gd name="connsiteY1" fmla="*/ 369384 h 941935"/>
                <a:gd name="connsiteX2" fmla="*/ 530137 w 1000418"/>
                <a:gd name="connsiteY2" fmla="*/ 618765 h 941935"/>
                <a:gd name="connsiteX3" fmla="*/ 268880 w 1000418"/>
                <a:gd name="connsiteY3" fmla="*/ 583140 h 941935"/>
                <a:gd name="connsiteX4" fmla="*/ 67000 w 1000418"/>
                <a:gd name="connsiteY4" fmla="*/ 559389 h 941935"/>
                <a:gd name="connsiteX5" fmla="*/ 19498 w 1000418"/>
                <a:gd name="connsiteY5" fmla="*/ 725643 h 941935"/>
                <a:gd name="connsiteX6" fmla="*/ 363883 w 1000418"/>
                <a:gd name="connsiteY6" fmla="*/ 820646 h 941935"/>
                <a:gd name="connsiteX7" fmla="*/ 530137 w 1000418"/>
                <a:gd name="connsiteY7" fmla="*/ 856272 h 941935"/>
                <a:gd name="connsiteX8" fmla="*/ 743893 w 1000418"/>
                <a:gd name="connsiteY8" fmla="*/ 939399 h 941935"/>
                <a:gd name="connsiteX9" fmla="*/ 957649 w 1000418"/>
                <a:gd name="connsiteY9" fmla="*/ 749394 h 941935"/>
                <a:gd name="connsiteX10" fmla="*/ 993275 w 1000418"/>
                <a:gd name="connsiteY10" fmla="*/ 630641 h 941935"/>
                <a:gd name="connsiteX11" fmla="*/ 862646 w 1000418"/>
                <a:gd name="connsiteY11" fmla="*/ 535638 h 941935"/>
                <a:gd name="connsiteX12" fmla="*/ 791395 w 1000418"/>
                <a:gd name="connsiteY12" fmla="*/ 369384 h 941935"/>
                <a:gd name="connsiteX13" fmla="*/ 720143 w 1000418"/>
                <a:gd name="connsiteY13" fmla="*/ 96251 h 941935"/>
                <a:gd name="connsiteX14" fmla="*/ 589514 w 1000418"/>
                <a:gd name="connsiteY14" fmla="*/ 1249 h 941935"/>
                <a:gd name="connsiteX15" fmla="*/ 530137 w 1000418"/>
                <a:gd name="connsiteY15" fmla="*/ 60625 h 941935"/>
                <a:gd name="connsiteX0" fmla="*/ 530137 w 1000418"/>
                <a:gd name="connsiteY0" fmla="*/ 60625 h 939621"/>
                <a:gd name="connsiteX1" fmla="*/ 613265 w 1000418"/>
                <a:gd name="connsiteY1" fmla="*/ 369384 h 939621"/>
                <a:gd name="connsiteX2" fmla="*/ 530137 w 1000418"/>
                <a:gd name="connsiteY2" fmla="*/ 618765 h 939621"/>
                <a:gd name="connsiteX3" fmla="*/ 268880 w 1000418"/>
                <a:gd name="connsiteY3" fmla="*/ 583140 h 939621"/>
                <a:gd name="connsiteX4" fmla="*/ 67000 w 1000418"/>
                <a:gd name="connsiteY4" fmla="*/ 559389 h 939621"/>
                <a:gd name="connsiteX5" fmla="*/ 19498 w 1000418"/>
                <a:gd name="connsiteY5" fmla="*/ 725643 h 939621"/>
                <a:gd name="connsiteX6" fmla="*/ 363883 w 1000418"/>
                <a:gd name="connsiteY6" fmla="*/ 820646 h 939621"/>
                <a:gd name="connsiteX7" fmla="*/ 530137 w 1000418"/>
                <a:gd name="connsiteY7" fmla="*/ 856272 h 939621"/>
                <a:gd name="connsiteX8" fmla="*/ 642490 w 1000418"/>
                <a:gd name="connsiteY8" fmla="*/ 789112 h 939621"/>
                <a:gd name="connsiteX9" fmla="*/ 743893 w 1000418"/>
                <a:gd name="connsiteY9" fmla="*/ 939399 h 939621"/>
                <a:gd name="connsiteX10" fmla="*/ 957649 w 1000418"/>
                <a:gd name="connsiteY10" fmla="*/ 749394 h 939621"/>
                <a:gd name="connsiteX11" fmla="*/ 993275 w 1000418"/>
                <a:gd name="connsiteY11" fmla="*/ 630641 h 939621"/>
                <a:gd name="connsiteX12" fmla="*/ 862646 w 1000418"/>
                <a:gd name="connsiteY12" fmla="*/ 535638 h 939621"/>
                <a:gd name="connsiteX13" fmla="*/ 791395 w 1000418"/>
                <a:gd name="connsiteY13" fmla="*/ 369384 h 939621"/>
                <a:gd name="connsiteX14" fmla="*/ 720143 w 1000418"/>
                <a:gd name="connsiteY14" fmla="*/ 96251 h 939621"/>
                <a:gd name="connsiteX15" fmla="*/ 589514 w 1000418"/>
                <a:gd name="connsiteY15" fmla="*/ 1249 h 939621"/>
                <a:gd name="connsiteX16" fmla="*/ 530137 w 1000418"/>
                <a:gd name="connsiteY16" fmla="*/ 60625 h 939621"/>
                <a:gd name="connsiteX0" fmla="*/ 530137 w 998633"/>
                <a:gd name="connsiteY0" fmla="*/ 60625 h 888870"/>
                <a:gd name="connsiteX1" fmla="*/ 613265 w 998633"/>
                <a:gd name="connsiteY1" fmla="*/ 369384 h 888870"/>
                <a:gd name="connsiteX2" fmla="*/ 530137 w 998633"/>
                <a:gd name="connsiteY2" fmla="*/ 618765 h 888870"/>
                <a:gd name="connsiteX3" fmla="*/ 268880 w 998633"/>
                <a:gd name="connsiteY3" fmla="*/ 583140 h 888870"/>
                <a:gd name="connsiteX4" fmla="*/ 67000 w 998633"/>
                <a:gd name="connsiteY4" fmla="*/ 559389 h 888870"/>
                <a:gd name="connsiteX5" fmla="*/ 19498 w 998633"/>
                <a:gd name="connsiteY5" fmla="*/ 725643 h 888870"/>
                <a:gd name="connsiteX6" fmla="*/ 363883 w 998633"/>
                <a:gd name="connsiteY6" fmla="*/ 820646 h 888870"/>
                <a:gd name="connsiteX7" fmla="*/ 530137 w 998633"/>
                <a:gd name="connsiteY7" fmla="*/ 856272 h 888870"/>
                <a:gd name="connsiteX8" fmla="*/ 642490 w 998633"/>
                <a:gd name="connsiteY8" fmla="*/ 789112 h 888870"/>
                <a:gd name="connsiteX9" fmla="*/ 813245 w 998633"/>
                <a:gd name="connsiteY9" fmla="*/ 888531 h 888870"/>
                <a:gd name="connsiteX10" fmla="*/ 957649 w 998633"/>
                <a:gd name="connsiteY10" fmla="*/ 749394 h 888870"/>
                <a:gd name="connsiteX11" fmla="*/ 993275 w 998633"/>
                <a:gd name="connsiteY11" fmla="*/ 630641 h 888870"/>
                <a:gd name="connsiteX12" fmla="*/ 862646 w 998633"/>
                <a:gd name="connsiteY12" fmla="*/ 535638 h 888870"/>
                <a:gd name="connsiteX13" fmla="*/ 791395 w 998633"/>
                <a:gd name="connsiteY13" fmla="*/ 369384 h 888870"/>
                <a:gd name="connsiteX14" fmla="*/ 720143 w 998633"/>
                <a:gd name="connsiteY14" fmla="*/ 96251 h 888870"/>
                <a:gd name="connsiteX15" fmla="*/ 589514 w 998633"/>
                <a:gd name="connsiteY15" fmla="*/ 1249 h 888870"/>
                <a:gd name="connsiteX16" fmla="*/ 530137 w 998633"/>
                <a:gd name="connsiteY16" fmla="*/ 60625 h 888870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530137 w 998633"/>
                <a:gd name="connsiteY7" fmla="*/ 856272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137 w 998633"/>
                <a:gd name="connsiteY0" fmla="*/ 60625 h 890346"/>
                <a:gd name="connsiteX1" fmla="*/ 613265 w 998633"/>
                <a:gd name="connsiteY1" fmla="*/ 369384 h 890346"/>
                <a:gd name="connsiteX2" fmla="*/ 530137 w 998633"/>
                <a:gd name="connsiteY2" fmla="*/ 618765 h 890346"/>
                <a:gd name="connsiteX3" fmla="*/ 268880 w 998633"/>
                <a:gd name="connsiteY3" fmla="*/ 583140 h 890346"/>
                <a:gd name="connsiteX4" fmla="*/ 67000 w 998633"/>
                <a:gd name="connsiteY4" fmla="*/ 559389 h 890346"/>
                <a:gd name="connsiteX5" fmla="*/ 19498 w 998633"/>
                <a:gd name="connsiteY5" fmla="*/ 725643 h 890346"/>
                <a:gd name="connsiteX6" fmla="*/ 363883 w 998633"/>
                <a:gd name="connsiteY6" fmla="*/ 820646 h 890346"/>
                <a:gd name="connsiteX7" fmla="*/ 446914 w 998633"/>
                <a:gd name="connsiteY7" fmla="*/ 811763 h 890346"/>
                <a:gd name="connsiteX8" fmla="*/ 614749 w 998633"/>
                <a:gd name="connsiteY8" fmla="*/ 827263 h 890346"/>
                <a:gd name="connsiteX9" fmla="*/ 813245 w 998633"/>
                <a:gd name="connsiteY9" fmla="*/ 888531 h 890346"/>
                <a:gd name="connsiteX10" fmla="*/ 957649 w 998633"/>
                <a:gd name="connsiteY10" fmla="*/ 749394 h 890346"/>
                <a:gd name="connsiteX11" fmla="*/ 993275 w 998633"/>
                <a:gd name="connsiteY11" fmla="*/ 630641 h 890346"/>
                <a:gd name="connsiteX12" fmla="*/ 862646 w 998633"/>
                <a:gd name="connsiteY12" fmla="*/ 535638 h 890346"/>
                <a:gd name="connsiteX13" fmla="*/ 791395 w 998633"/>
                <a:gd name="connsiteY13" fmla="*/ 369384 h 890346"/>
                <a:gd name="connsiteX14" fmla="*/ 720143 w 998633"/>
                <a:gd name="connsiteY14" fmla="*/ 96251 h 890346"/>
                <a:gd name="connsiteX15" fmla="*/ 589514 w 998633"/>
                <a:gd name="connsiteY15" fmla="*/ 1249 h 890346"/>
                <a:gd name="connsiteX16" fmla="*/ 530137 w 998633"/>
                <a:gd name="connsiteY16" fmla="*/ 60625 h 890346"/>
                <a:gd name="connsiteX0" fmla="*/ 530334 w 998830"/>
                <a:gd name="connsiteY0" fmla="*/ 60625 h 890346"/>
                <a:gd name="connsiteX1" fmla="*/ 613462 w 998830"/>
                <a:gd name="connsiteY1" fmla="*/ 369384 h 890346"/>
                <a:gd name="connsiteX2" fmla="*/ 530334 w 998830"/>
                <a:gd name="connsiteY2" fmla="*/ 618765 h 890346"/>
                <a:gd name="connsiteX3" fmla="*/ 276012 w 998830"/>
                <a:gd name="connsiteY3" fmla="*/ 621290 h 890346"/>
                <a:gd name="connsiteX4" fmla="*/ 67197 w 998830"/>
                <a:gd name="connsiteY4" fmla="*/ 559389 h 890346"/>
                <a:gd name="connsiteX5" fmla="*/ 19695 w 998830"/>
                <a:gd name="connsiteY5" fmla="*/ 725643 h 890346"/>
                <a:gd name="connsiteX6" fmla="*/ 364080 w 998830"/>
                <a:gd name="connsiteY6" fmla="*/ 820646 h 890346"/>
                <a:gd name="connsiteX7" fmla="*/ 447111 w 998830"/>
                <a:gd name="connsiteY7" fmla="*/ 811763 h 890346"/>
                <a:gd name="connsiteX8" fmla="*/ 614946 w 998830"/>
                <a:gd name="connsiteY8" fmla="*/ 827263 h 890346"/>
                <a:gd name="connsiteX9" fmla="*/ 813442 w 998830"/>
                <a:gd name="connsiteY9" fmla="*/ 888531 h 890346"/>
                <a:gd name="connsiteX10" fmla="*/ 957846 w 998830"/>
                <a:gd name="connsiteY10" fmla="*/ 749394 h 890346"/>
                <a:gd name="connsiteX11" fmla="*/ 993472 w 998830"/>
                <a:gd name="connsiteY11" fmla="*/ 630641 h 890346"/>
                <a:gd name="connsiteX12" fmla="*/ 862843 w 998830"/>
                <a:gd name="connsiteY12" fmla="*/ 535638 h 890346"/>
                <a:gd name="connsiteX13" fmla="*/ 791592 w 998830"/>
                <a:gd name="connsiteY13" fmla="*/ 369384 h 890346"/>
                <a:gd name="connsiteX14" fmla="*/ 720340 w 998830"/>
                <a:gd name="connsiteY14" fmla="*/ 96251 h 890346"/>
                <a:gd name="connsiteX15" fmla="*/ 589711 w 998830"/>
                <a:gd name="connsiteY15" fmla="*/ 1249 h 890346"/>
                <a:gd name="connsiteX16" fmla="*/ 530334 w 998830"/>
                <a:gd name="connsiteY16" fmla="*/ 60625 h 890346"/>
                <a:gd name="connsiteX0" fmla="*/ 490255 w 958751"/>
                <a:gd name="connsiteY0" fmla="*/ 60625 h 890346"/>
                <a:gd name="connsiteX1" fmla="*/ 573383 w 958751"/>
                <a:gd name="connsiteY1" fmla="*/ 369384 h 890346"/>
                <a:gd name="connsiteX2" fmla="*/ 490255 w 958751"/>
                <a:gd name="connsiteY2" fmla="*/ 618765 h 890346"/>
                <a:gd name="connsiteX3" fmla="*/ 235933 w 958751"/>
                <a:gd name="connsiteY3" fmla="*/ 621290 h 890346"/>
                <a:gd name="connsiteX4" fmla="*/ 27118 w 958751"/>
                <a:gd name="connsiteY4" fmla="*/ 559389 h 890346"/>
                <a:gd name="connsiteX5" fmla="*/ 35098 w 958751"/>
                <a:gd name="connsiteY5" fmla="*/ 725643 h 890346"/>
                <a:gd name="connsiteX6" fmla="*/ 324001 w 958751"/>
                <a:gd name="connsiteY6" fmla="*/ 820646 h 890346"/>
                <a:gd name="connsiteX7" fmla="*/ 407032 w 958751"/>
                <a:gd name="connsiteY7" fmla="*/ 811763 h 890346"/>
                <a:gd name="connsiteX8" fmla="*/ 574867 w 958751"/>
                <a:gd name="connsiteY8" fmla="*/ 827263 h 890346"/>
                <a:gd name="connsiteX9" fmla="*/ 773363 w 958751"/>
                <a:gd name="connsiteY9" fmla="*/ 888531 h 890346"/>
                <a:gd name="connsiteX10" fmla="*/ 917767 w 958751"/>
                <a:gd name="connsiteY10" fmla="*/ 749394 h 890346"/>
                <a:gd name="connsiteX11" fmla="*/ 953393 w 958751"/>
                <a:gd name="connsiteY11" fmla="*/ 630641 h 890346"/>
                <a:gd name="connsiteX12" fmla="*/ 822764 w 958751"/>
                <a:gd name="connsiteY12" fmla="*/ 535638 h 890346"/>
                <a:gd name="connsiteX13" fmla="*/ 751513 w 958751"/>
                <a:gd name="connsiteY13" fmla="*/ 369384 h 890346"/>
                <a:gd name="connsiteX14" fmla="*/ 680261 w 958751"/>
                <a:gd name="connsiteY14" fmla="*/ 96251 h 890346"/>
                <a:gd name="connsiteX15" fmla="*/ 549632 w 958751"/>
                <a:gd name="connsiteY15" fmla="*/ 1249 h 890346"/>
                <a:gd name="connsiteX16" fmla="*/ 490255 w 958751"/>
                <a:gd name="connsiteY16" fmla="*/ 60625 h 890346"/>
                <a:gd name="connsiteX0" fmla="*/ 485700 w 954196"/>
                <a:gd name="connsiteY0" fmla="*/ 60625 h 890346"/>
                <a:gd name="connsiteX1" fmla="*/ 568828 w 954196"/>
                <a:gd name="connsiteY1" fmla="*/ 369384 h 890346"/>
                <a:gd name="connsiteX2" fmla="*/ 485700 w 954196"/>
                <a:gd name="connsiteY2" fmla="*/ 618765 h 890346"/>
                <a:gd name="connsiteX3" fmla="*/ 231378 w 954196"/>
                <a:gd name="connsiteY3" fmla="*/ 621290 h 890346"/>
                <a:gd name="connsiteX4" fmla="*/ 22563 w 954196"/>
                <a:gd name="connsiteY4" fmla="*/ 559389 h 890346"/>
                <a:gd name="connsiteX5" fmla="*/ 30543 w 954196"/>
                <a:gd name="connsiteY5" fmla="*/ 725643 h 890346"/>
                <a:gd name="connsiteX6" fmla="*/ 243158 w 954196"/>
                <a:gd name="connsiteY6" fmla="*/ 795213 h 890346"/>
                <a:gd name="connsiteX7" fmla="*/ 402477 w 954196"/>
                <a:gd name="connsiteY7" fmla="*/ 811763 h 890346"/>
                <a:gd name="connsiteX8" fmla="*/ 570312 w 954196"/>
                <a:gd name="connsiteY8" fmla="*/ 827263 h 890346"/>
                <a:gd name="connsiteX9" fmla="*/ 768808 w 954196"/>
                <a:gd name="connsiteY9" fmla="*/ 888531 h 890346"/>
                <a:gd name="connsiteX10" fmla="*/ 913212 w 954196"/>
                <a:gd name="connsiteY10" fmla="*/ 749394 h 890346"/>
                <a:gd name="connsiteX11" fmla="*/ 948838 w 954196"/>
                <a:gd name="connsiteY11" fmla="*/ 630641 h 890346"/>
                <a:gd name="connsiteX12" fmla="*/ 818209 w 954196"/>
                <a:gd name="connsiteY12" fmla="*/ 535638 h 890346"/>
                <a:gd name="connsiteX13" fmla="*/ 746958 w 954196"/>
                <a:gd name="connsiteY13" fmla="*/ 369384 h 890346"/>
                <a:gd name="connsiteX14" fmla="*/ 675706 w 954196"/>
                <a:gd name="connsiteY14" fmla="*/ 96251 h 890346"/>
                <a:gd name="connsiteX15" fmla="*/ 545077 w 954196"/>
                <a:gd name="connsiteY15" fmla="*/ 1249 h 890346"/>
                <a:gd name="connsiteX16" fmla="*/ 485700 w 954196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495107 w 963603"/>
                <a:gd name="connsiteY2" fmla="*/ 618765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  <a:gd name="connsiteX0" fmla="*/ 495107 w 963603"/>
                <a:gd name="connsiteY0" fmla="*/ 60625 h 890346"/>
                <a:gd name="connsiteX1" fmla="*/ 578235 w 963603"/>
                <a:gd name="connsiteY1" fmla="*/ 369384 h 890346"/>
                <a:gd name="connsiteX2" fmla="*/ 508977 w 963603"/>
                <a:gd name="connsiteY2" fmla="*/ 599690 h 890346"/>
                <a:gd name="connsiteX3" fmla="*/ 240785 w 963603"/>
                <a:gd name="connsiteY3" fmla="*/ 621290 h 890346"/>
                <a:gd name="connsiteX4" fmla="*/ 18099 w 963603"/>
                <a:gd name="connsiteY4" fmla="*/ 597540 h 890346"/>
                <a:gd name="connsiteX5" fmla="*/ 39950 w 963603"/>
                <a:gd name="connsiteY5" fmla="*/ 725643 h 890346"/>
                <a:gd name="connsiteX6" fmla="*/ 252565 w 963603"/>
                <a:gd name="connsiteY6" fmla="*/ 795213 h 890346"/>
                <a:gd name="connsiteX7" fmla="*/ 411884 w 963603"/>
                <a:gd name="connsiteY7" fmla="*/ 811763 h 890346"/>
                <a:gd name="connsiteX8" fmla="*/ 579719 w 963603"/>
                <a:gd name="connsiteY8" fmla="*/ 827263 h 890346"/>
                <a:gd name="connsiteX9" fmla="*/ 778215 w 963603"/>
                <a:gd name="connsiteY9" fmla="*/ 888531 h 890346"/>
                <a:gd name="connsiteX10" fmla="*/ 922619 w 963603"/>
                <a:gd name="connsiteY10" fmla="*/ 749394 h 890346"/>
                <a:gd name="connsiteX11" fmla="*/ 958245 w 963603"/>
                <a:gd name="connsiteY11" fmla="*/ 630641 h 890346"/>
                <a:gd name="connsiteX12" fmla="*/ 827616 w 963603"/>
                <a:gd name="connsiteY12" fmla="*/ 535638 h 890346"/>
                <a:gd name="connsiteX13" fmla="*/ 756365 w 963603"/>
                <a:gd name="connsiteY13" fmla="*/ 369384 h 890346"/>
                <a:gd name="connsiteX14" fmla="*/ 685113 w 963603"/>
                <a:gd name="connsiteY14" fmla="*/ 96251 h 890346"/>
                <a:gd name="connsiteX15" fmla="*/ 554484 w 963603"/>
                <a:gd name="connsiteY15" fmla="*/ 1249 h 890346"/>
                <a:gd name="connsiteX16" fmla="*/ 495107 w 963603"/>
                <a:gd name="connsiteY16" fmla="*/ 60625 h 8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603" h="890346">
                  <a:moveTo>
                    <a:pt x="495107" y="60625"/>
                  </a:moveTo>
                  <a:cubicBezTo>
                    <a:pt x="499066" y="121981"/>
                    <a:pt x="575923" y="279540"/>
                    <a:pt x="578235" y="369384"/>
                  </a:cubicBezTo>
                  <a:cubicBezTo>
                    <a:pt x="580547" y="459228"/>
                    <a:pt x="565219" y="557706"/>
                    <a:pt x="508977" y="599690"/>
                  </a:cubicBezTo>
                  <a:cubicBezTo>
                    <a:pt x="452735" y="641674"/>
                    <a:pt x="322598" y="621648"/>
                    <a:pt x="240785" y="621290"/>
                  </a:cubicBezTo>
                  <a:cubicBezTo>
                    <a:pt x="158972" y="620932"/>
                    <a:pt x="51572" y="580148"/>
                    <a:pt x="18099" y="597540"/>
                  </a:cubicBezTo>
                  <a:cubicBezTo>
                    <a:pt x="-15373" y="614932"/>
                    <a:pt x="872" y="692698"/>
                    <a:pt x="39950" y="725643"/>
                  </a:cubicBezTo>
                  <a:cubicBezTo>
                    <a:pt x="79028" y="758589"/>
                    <a:pt x="190576" y="780860"/>
                    <a:pt x="252565" y="795213"/>
                  </a:cubicBezTo>
                  <a:cubicBezTo>
                    <a:pt x="314554" y="809566"/>
                    <a:pt x="357358" y="806421"/>
                    <a:pt x="411884" y="811763"/>
                  </a:cubicBezTo>
                  <a:cubicBezTo>
                    <a:pt x="466410" y="817105"/>
                    <a:pt x="544093" y="813409"/>
                    <a:pt x="579719" y="827263"/>
                  </a:cubicBezTo>
                  <a:cubicBezTo>
                    <a:pt x="615345" y="841117"/>
                    <a:pt x="721065" y="901509"/>
                    <a:pt x="778215" y="888531"/>
                  </a:cubicBezTo>
                  <a:cubicBezTo>
                    <a:pt x="835365" y="875553"/>
                    <a:pt x="892614" y="792376"/>
                    <a:pt x="922619" y="749394"/>
                  </a:cubicBezTo>
                  <a:cubicBezTo>
                    <a:pt x="952624" y="706412"/>
                    <a:pt x="974079" y="666267"/>
                    <a:pt x="958245" y="630641"/>
                  </a:cubicBezTo>
                  <a:cubicBezTo>
                    <a:pt x="942411" y="595015"/>
                    <a:pt x="861263" y="579181"/>
                    <a:pt x="827616" y="535638"/>
                  </a:cubicBezTo>
                  <a:cubicBezTo>
                    <a:pt x="793969" y="492095"/>
                    <a:pt x="780116" y="442615"/>
                    <a:pt x="756365" y="369384"/>
                  </a:cubicBezTo>
                  <a:cubicBezTo>
                    <a:pt x="732614" y="296153"/>
                    <a:pt x="718760" y="157607"/>
                    <a:pt x="685113" y="96251"/>
                  </a:cubicBezTo>
                  <a:cubicBezTo>
                    <a:pt x="651466" y="34895"/>
                    <a:pt x="582193" y="5207"/>
                    <a:pt x="554484" y="1249"/>
                  </a:cubicBezTo>
                  <a:cubicBezTo>
                    <a:pt x="526775" y="-2709"/>
                    <a:pt x="491148" y="-731"/>
                    <a:pt x="495107" y="6062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6" name="Ovál 35">
              <a:extLst>
                <a:ext uri="{FF2B5EF4-FFF2-40B4-BE49-F238E27FC236}">
                  <a16:creationId xmlns:a16="http://schemas.microsoft.com/office/drawing/2014/main" id="{8B7C4DE6-62B0-AD0C-73FB-EAD3376F837D}"/>
                </a:ext>
              </a:extLst>
            </p:cNvPr>
            <p:cNvSpPr/>
            <p:nvPr/>
          </p:nvSpPr>
          <p:spPr>
            <a:xfrm rot="19002577">
              <a:off x="5733347" y="5790961"/>
              <a:ext cx="108012" cy="4444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0CB44940-3BA5-B458-A1A8-A47E89EEABF5}"/>
                </a:ext>
              </a:extLst>
            </p:cNvPr>
            <p:cNvSpPr/>
            <p:nvPr/>
          </p:nvSpPr>
          <p:spPr>
            <a:xfrm rot="19002577">
              <a:off x="5874587" y="5677149"/>
              <a:ext cx="108012" cy="4444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Ovál 37">
              <a:extLst>
                <a:ext uri="{FF2B5EF4-FFF2-40B4-BE49-F238E27FC236}">
                  <a16:creationId xmlns:a16="http://schemas.microsoft.com/office/drawing/2014/main" id="{CDBC5E00-40F6-70FF-B25E-C46F7463F306}"/>
                </a:ext>
              </a:extLst>
            </p:cNvPr>
            <p:cNvSpPr/>
            <p:nvPr/>
          </p:nvSpPr>
          <p:spPr>
            <a:xfrm rot="18275507">
              <a:off x="6894161" y="4520844"/>
              <a:ext cx="108012" cy="4444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00B62317-CA24-DFCB-B6A1-23D30FD450C2}"/>
                </a:ext>
              </a:extLst>
            </p:cNvPr>
            <p:cNvSpPr/>
            <p:nvPr/>
          </p:nvSpPr>
          <p:spPr>
            <a:xfrm rot="18275507">
              <a:off x="6987980" y="4360451"/>
              <a:ext cx="108012" cy="4444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0" name="Ovál 39">
              <a:extLst>
                <a:ext uri="{FF2B5EF4-FFF2-40B4-BE49-F238E27FC236}">
                  <a16:creationId xmlns:a16="http://schemas.microsoft.com/office/drawing/2014/main" id="{CECF6EB7-A38C-9AAD-AF3E-83BCB11CFC36}"/>
                </a:ext>
              </a:extLst>
            </p:cNvPr>
            <p:cNvSpPr/>
            <p:nvPr/>
          </p:nvSpPr>
          <p:spPr>
            <a:xfrm>
              <a:off x="6631285" y="3675847"/>
              <a:ext cx="180000" cy="18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2EC50205-F6C9-F64E-5C2C-092F16A483D0}"/>
                </a:ext>
              </a:extLst>
            </p:cNvPr>
            <p:cNvSpPr txBox="1"/>
            <p:nvPr/>
          </p:nvSpPr>
          <p:spPr>
            <a:xfrm>
              <a:off x="4325796" y="5427900"/>
              <a:ext cx="605273" cy="47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Cl-</a:t>
              </a: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B8285047-8EAF-36D0-D0F0-E2CEEEE6AB5F}"/>
                </a:ext>
              </a:extLst>
            </p:cNvPr>
            <p:cNvSpPr txBox="1"/>
            <p:nvPr/>
          </p:nvSpPr>
          <p:spPr>
            <a:xfrm>
              <a:off x="6095020" y="3541201"/>
              <a:ext cx="605273" cy="47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Cl-</a:t>
              </a:r>
            </a:p>
          </p:txBody>
        </p:sp>
        <p:sp>
          <p:nvSpPr>
            <p:cNvPr id="43" name="Volný tvar 93">
              <a:extLst>
                <a:ext uri="{FF2B5EF4-FFF2-40B4-BE49-F238E27FC236}">
                  <a16:creationId xmlns:a16="http://schemas.microsoft.com/office/drawing/2014/main" id="{20B3E6D7-2CDD-7585-8D32-AF795FF2E85B}"/>
                </a:ext>
              </a:extLst>
            </p:cNvPr>
            <p:cNvSpPr/>
            <p:nvPr/>
          </p:nvSpPr>
          <p:spPr>
            <a:xfrm>
              <a:off x="6775511" y="3925127"/>
              <a:ext cx="621158" cy="966158"/>
            </a:xfrm>
            <a:custGeom>
              <a:avLst/>
              <a:gdLst>
                <a:gd name="connsiteX0" fmla="*/ 13480 w 634582"/>
                <a:gd name="connsiteY0" fmla="*/ 0 h 966158"/>
                <a:gd name="connsiteX1" fmla="*/ 116997 w 634582"/>
                <a:gd name="connsiteY1" fmla="*/ 163901 h 966158"/>
                <a:gd name="connsiteX2" fmla="*/ 73865 w 634582"/>
                <a:gd name="connsiteY2" fmla="*/ 388188 h 966158"/>
                <a:gd name="connsiteX3" fmla="*/ 13480 w 634582"/>
                <a:gd name="connsiteY3" fmla="*/ 534837 h 966158"/>
                <a:gd name="connsiteX4" fmla="*/ 65238 w 634582"/>
                <a:gd name="connsiteY4" fmla="*/ 646981 h 966158"/>
                <a:gd name="connsiteX5" fmla="*/ 634582 w 634582"/>
                <a:gd name="connsiteY5" fmla="*/ 966158 h 966158"/>
                <a:gd name="connsiteX6" fmla="*/ 634582 w 634582"/>
                <a:gd name="connsiteY6" fmla="*/ 966158 h 966158"/>
                <a:gd name="connsiteX0" fmla="*/ 56 w 621158"/>
                <a:gd name="connsiteY0" fmla="*/ 0 h 966158"/>
                <a:gd name="connsiteX1" fmla="*/ 103573 w 621158"/>
                <a:gd name="connsiteY1" fmla="*/ 163901 h 966158"/>
                <a:gd name="connsiteX2" fmla="*/ 60441 w 621158"/>
                <a:gd name="connsiteY2" fmla="*/ 388188 h 966158"/>
                <a:gd name="connsiteX3" fmla="*/ 56 w 621158"/>
                <a:gd name="connsiteY3" fmla="*/ 534837 h 966158"/>
                <a:gd name="connsiteX4" fmla="*/ 51814 w 621158"/>
                <a:gd name="connsiteY4" fmla="*/ 646981 h 966158"/>
                <a:gd name="connsiteX5" fmla="*/ 621158 w 621158"/>
                <a:gd name="connsiteY5" fmla="*/ 966158 h 966158"/>
                <a:gd name="connsiteX6" fmla="*/ 621158 w 621158"/>
                <a:gd name="connsiteY6" fmla="*/ 966158 h 96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158" h="966158">
                  <a:moveTo>
                    <a:pt x="56" y="0"/>
                  </a:moveTo>
                  <a:cubicBezTo>
                    <a:pt x="46782" y="49601"/>
                    <a:pt x="93509" y="99203"/>
                    <a:pt x="103573" y="163901"/>
                  </a:cubicBezTo>
                  <a:cubicBezTo>
                    <a:pt x="113637" y="228599"/>
                    <a:pt x="77694" y="326365"/>
                    <a:pt x="60441" y="388188"/>
                  </a:cubicBezTo>
                  <a:cubicBezTo>
                    <a:pt x="43188" y="450011"/>
                    <a:pt x="1494" y="491705"/>
                    <a:pt x="56" y="534837"/>
                  </a:cubicBezTo>
                  <a:cubicBezTo>
                    <a:pt x="-1382" y="577969"/>
                    <a:pt x="25373" y="624142"/>
                    <a:pt x="51814" y="646981"/>
                  </a:cubicBezTo>
                  <a:cubicBezTo>
                    <a:pt x="78255" y="669820"/>
                    <a:pt x="621158" y="966158"/>
                    <a:pt x="621158" y="966158"/>
                  </a:cubicBezTo>
                  <a:lnTo>
                    <a:pt x="621158" y="96615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4" name="Volný tvar 95">
              <a:extLst>
                <a:ext uri="{FF2B5EF4-FFF2-40B4-BE49-F238E27FC236}">
                  <a16:creationId xmlns:a16="http://schemas.microsoft.com/office/drawing/2014/main" id="{E589180F-2BEA-5BF0-CF51-03B3563CDD3D}"/>
                </a:ext>
              </a:extLst>
            </p:cNvPr>
            <p:cNvSpPr/>
            <p:nvPr/>
          </p:nvSpPr>
          <p:spPr>
            <a:xfrm>
              <a:off x="5098448" y="5764470"/>
              <a:ext cx="1009650" cy="463550"/>
            </a:xfrm>
            <a:custGeom>
              <a:avLst/>
              <a:gdLst>
                <a:gd name="connsiteX0" fmla="*/ 0 w 1009650"/>
                <a:gd name="connsiteY0" fmla="*/ 0 h 463550"/>
                <a:gd name="connsiteX1" fmla="*/ 127000 w 1009650"/>
                <a:gd name="connsiteY1" fmla="*/ 114300 h 463550"/>
                <a:gd name="connsiteX2" fmla="*/ 323850 w 1009650"/>
                <a:gd name="connsiteY2" fmla="*/ 120650 h 463550"/>
                <a:gd name="connsiteX3" fmla="*/ 469900 w 1009650"/>
                <a:gd name="connsiteY3" fmla="*/ 12700 h 463550"/>
                <a:gd name="connsiteX4" fmla="*/ 635000 w 1009650"/>
                <a:gd name="connsiteY4" fmla="*/ 88900 h 463550"/>
                <a:gd name="connsiteX5" fmla="*/ 1009650 w 1009650"/>
                <a:gd name="connsiteY5" fmla="*/ 46355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650" h="463550">
                  <a:moveTo>
                    <a:pt x="0" y="0"/>
                  </a:moveTo>
                  <a:cubicBezTo>
                    <a:pt x="36512" y="47096"/>
                    <a:pt x="73025" y="94192"/>
                    <a:pt x="127000" y="114300"/>
                  </a:cubicBezTo>
                  <a:cubicBezTo>
                    <a:pt x="180975" y="134408"/>
                    <a:pt x="266700" y="137583"/>
                    <a:pt x="323850" y="120650"/>
                  </a:cubicBezTo>
                  <a:cubicBezTo>
                    <a:pt x="381000" y="103717"/>
                    <a:pt x="418042" y="17992"/>
                    <a:pt x="469900" y="12700"/>
                  </a:cubicBezTo>
                  <a:cubicBezTo>
                    <a:pt x="521758" y="7408"/>
                    <a:pt x="545042" y="13758"/>
                    <a:pt x="635000" y="88900"/>
                  </a:cubicBezTo>
                  <a:cubicBezTo>
                    <a:pt x="724958" y="164042"/>
                    <a:pt x="867304" y="313796"/>
                    <a:pt x="1009650" y="4635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2DC4A594-C5DF-D491-0C7B-94AFDB98B1F2}"/>
              </a:ext>
            </a:extLst>
          </p:cNvPr>
          <p:cNvGrpSpPr>
            <a:grpSpLocks noChangeAspect="1"/>
          </p:cNvGrpSpPr>
          <p:nvPr/>
        </p:nvGrpSpPr>
        <p:grpSpPr>
          <a:xfrm>
            <a:off x="3137941" y="4356213"/>
            <a:ext cx="3140330" cy="1812963"/>
            <a:chOff x="427702" y="3861048"/>
            <a:chExt cx="4012394" cy="2316420"/>
          </a:xfrm>
        </p:grpSpPr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9A6F6685-56A4-6155-2FF2-D616083748F5}"/>
                </a:ext>
              </a:extLst>
            </p:cNvPr>
            <p:cNvSpPr txBox="1"/>
            <p:nvPr/>
          </p:nvSpPr>
          <p:spPr>
            <a:xfrm>
              <a:off x="3215960" y="5780113"/>
              <a:ext cx="1224136" cy="39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čas (</a:t>
              </a:r>
              <a:r>
                <a:rPr lang="cs-CZ" sz="1400" dirty="0" err="1"/>
                <a:t>ms</a:t>
              </a:r>
              <a:r>
                <a:rPr lang="cs-CZ" sz="1400" dirty="0"/>
                <a:t>)</a:t>
              </a:r>
            </a:p>
          </p:txBody>
        </p: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72469CBE-8B5E-512D-50D0-369C6AF253A5}"/>
                </a:ext>
              </a:extLst>
            </p:cNvPr>
            <p:cNvGrpSpPr/>
            <p:nvPr/>
          </p:nvGrpSpPr>
          <p:grpSpPr>
            <a:xfrm>
              <a:off x="427702" y="3861048"/>
              <a:ext cx="3496226" cy="2316420"/>
              <a:chOff x="427702" y="3861048"/>
              <a:chExt cx="3496226" cy="2316420"/>
            </a:xfrm>
          </p:grpSpPr>
          <p:cxnSp>
            <p:nvCxnSpPr>
              <p:cNvPr id="57" name="Přímá spojnice 56">
                <a:extLst>
                  <a:ext uri="{FF2B5EF4-FFF2-40B4-BE49-F238E27FC236}">
                    <a16:creationId xmlns:a16="http://schemas.microsoft.com/office/drawing/2014/main" id="{06B262A0-DAC2-E26B-24B2-DA9843B4F7B4}"/>
                  </a:ext>
                </a:extLst>
              </p:cNvPr>
              <p:cNvCxnSpPr/>
              <p:nvPr/>
            </p:nvCxnSpPr>
            <p:spPr>
              <a:xfrm>
                <a:off x="1106091" y="4237021"/>
                <a:ext cx="0" cy="158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8FFFE449-D8B2-B0FA-1A8F-000EEAB752FF}"/>
                  </a:ext>
                </a:extLst>
              </p:cNvPr>
              <p:cNvCxnSpPr/>
              <p:nvPr/>
            </p:nvCxnSpPr>
            <p:spPr>
              <a:xfrm flipH="1">
                <a:off x="1115616" y="5814643"/>
                <a:ext cx="28083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Volný tvar 7">
                <a:extLst>
                  <a:ext uri="{FF2B5EF4-FFF2-40B4-BE49-F238E27FC236}">
                    <a16:creationId xmlns:a16="http://schemas.microsoft.com/office/drawing/2014/main" id="{896FC4C3-6BA1-D016-800A-6335F507FDB1}"/>
                  </a:ext>
                </a:extLst>
              </p:cNvPr>
              <p:cNvSpPr/>
              <p:nvPr/>
            </p:nvSpPr>
            <p:spPr>
              <a:xfrm>
                <a:off x="1119560" y="4480909"/>
                <a:ext cx="2782075" cy="997036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18B90165-2187-F35D-AFD5-2F247777AA00}"/>
                  </a:ext>
                </a:extLst>
              </p:cNvPr>
              <p:cNvSpPr txBox="1"/>
              <p:nvPr/>
            </p:nvSpPr>
            <p:spPr>
              <a:xfrm>
                <a:off x="427702" y="3861048"/>
                <a:ext cx="963692" cy="66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napětí (</a:t>
                </a:r>
                <a:r>
                  <a:rPr lang="cs-CZ" sz="1400" dirty="0" err="1"/>
                  <a:t>mV</a:t>
                </a:r>
                <a:r>
                  <a:rPr lang="cs-CZ" sz="1400" dirty="0"/>
                  <a:t>)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EB0F5E4A-2336-3E5F-8C88-B289DD5FFB50}"/>
                  </a:ext>
                </a:extLst>
              </p:cNvPr>
              <p:cNvSpPr txBox="1"/>
              <p:nvPr/>
            </p:nvSpPr>
            <p:spPr>
              <a:xfrm>
                <a:off x="632213" y="5302030"/>
                <a:ext cx="854431" cy="39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-90</a:t>
                </a:r>
              </a:p>
            </p:txBody>
          </p:sp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15EDA08F-DB02-5DDD-B5DE-7265847AD85F}"/>
                  </a:ext>
                </a:extLst>
              </p:cNvPr>
              <p:cNvSpPr txBox="1"/>
              <p:nvPr/>
            </p:nvSpPr>
            <p:spPr>
              <a:xfrm>
                <a:off x="1290756" y="5784222"/>
                <a:ext cx="572120" cy="39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0</a:t>
                </a:r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39C473C7-C29D-9651-C16D-29B3E65D6593}"/>
                  </a:ext>
                </a:extLst>
              </p:cNvPr>
              <p:cNvSpPr txBox="1"/>
              <p:nvPr/>
            </p:nvSpPr>
            <p:spPr>
              <a:xfrm>
                <a:off x="1806436" y="5784222"/>
                <a:ext cx="572120" cy="39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2</a:t>
                </a:r>
              </a:p>
            </p:txBody>
          </p:sp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E71A8750-7A33-4E7A-1EB7-82A2D29462ED}"/>
                  </a:ext>
                </a:extLst>
              </p:cNvPr>
              <p:cNvSpPr txBox="1"/>
              <p:nvPr/>
            </p:nvSpPr>
            <p:spPr>
              <a:xfrm>
                <a:off x="2322115" y="5784222"/>
                <a:ext cx="572120" cy="39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4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B376D22C-01FE-DD43-E16D-5C7C5BCA476F}"/>
                  </a:ext>
                </a:extLst>
              </p:cNvPr>
              <p:cNvSpPr txBox="1"/>
              <p:nvPr/>
            </p:nvSpPr>
            <p:spPr>
              <a:xfrm>
                <a:off x="2837792" y="5784222"/>
                <a:ext cx="572120" cy="39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6</a:t>
                </a:r>
              </a:p>
            </p:txBody>
          </p:sp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FEA1A249-74D2-5320-7B47-C3A64B4F5B77}"/>
                  </a:ext>
                </a:extLst>
              </p:cNvPr>
              <p:cNvSpPr txBox="1"/>
              <p:nvPr/>
            </p:nvSpPr>
            <p:spPr>
              <a:xfrm>
                <a:off x="632213" y="4324677"/>
                <a:ext cx="854431" cy="39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-70</a:t>
                </a:r>
              </a:p>
            </p:txBody>
          </p:sp>
        </p:grp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81044E34-3D81-B9EB-C63B-73FC1EE8D774}"/>
              </a:ext>
            </a:extLst>
          </p:cNvPr>
          <p:cNvGrpSpPr>
            <a:grpSpLocks noChangeAspect="1"/>
          </p:cNvGrpSpPr>
          <p:nvPr/>
        </p:nvGrpSpPr>
        <p:grpSpPr>
          <a:xfrm>
            <a:off x="8781349" y="3766075"/>
            <a:ext cx="2898149" cy="1626456"/>
            <a:chOff x="323115" y="3712445"/>
            <a:chExt cx="4116981" cy="2508991"/>
          </a:xfrm>
        </p:grpSpPr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EDB2057A-429F-52AB-A746-6E2E91808A23}"/>
                </a:ext>
              </a:extLst>
            </p:cNvPr>
            <p:cNvSpPr txBox="1"/>
            <p:nvPr/>
          </p:nvSpPr>
          <p:spPr>
            <a:xfrm>
              <a:off x="3215960" y="5780113"/>
              <a:ext cx="1224136" cy="43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čas (</a:t>
              </a:r>
              <a:r>
                <a:rPr lang="cs-CZ" sz="1400" dirty="0" err="1"/>
                <a:t>ms</a:t>
              </a:r>
              <a:r>
                <a:rPr lang="cs-CZ" sz="1400" dirty="0"/>
                <a:t>)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1F932DB5-1C9D-4B08-44CD-A105735F65B3}"/>
                </a:ext>
              </a:extLst>
            </p:cNvPr>
            <p:cNvGrpSpPr/>
            <p:nvPr/>
          </p:nvGrpSpPr>
          <p:grpSpPr>
            <a:xfrm>
              <a:off x="323115" y="3712445"/>
              <a:ext cx="3600813" cy="2508991"/>
              <a:chOff x="323115" y="3712445"/>
              <a:chExt cx="3600813" cy="2508991"/>
            </a:xfrm>
          </p:grpSpPr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1F4A6497-BAED-994B-1621-8C4D66EE38E4}"/>
                  </a:ext>
                </a:extLst>
              </p:cNvPr>
              <p:cNvCxnSpPr/>
              <p:nvPr/>
            </p:nvCxnSpPr>
            <p:spPr>
              <a:xfrm>
                <a:off x="1106091" y="4237021"/>
                <a:ext cx="0" cy="158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nice 70">
                <a:extLst>
                  <a:ext uri="{FF2B5EF4-FFF2-40B4-BE49-F238E27FC236}">
                    <a16:creationId xmlns:a16="http://schemas.microsoft.com/office/drawing/2014/main" id="{B97FB1B2-D4F2-D5EB-2C4F-FA6F00A663D4}"/>
                  </a:ext>
                </a:extLst>
              </p:cNvPr>
              <p:cNvCxnSpPr/>
              <p:nvPr/>
            </p:nvCxnSpPr>
            <p:spPr>
              <a:xfrm flipH="1">
                <a:off x="1115616" y="5814643"/>
                <a:ext cx="28083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Volný tvar 7">
                <a:extLst>
                  <a:ext uri="{FF2B5EF4-FFF2-40B4-BE49-F238E27FC236}">
                    <a16:creationId xmlns:a16="http://schemas.microsoft.com/office/drawing/2014/main" id="{BF3E6826-F376-865D-6C18-AA8B75B291EB}"/>
                  </a:ext>
                </a:extLst>
              </p:cNvPr>
              <p:cNvSpPr/>
              <p:nvPr/>
            </p:nvSpPr>
            <p:spPr>
              <a:xfrm flipV="1">
                <a:off x="1119560" y="4480909"/>
                <a:ext cx="2782075" cy="997036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AB697E2-700F-4E95-DC5D-FCFF396DE1D0}"/>
                  </a:ext>
                </a:extLst>
              </p:cNvPr>
              <p:cNvSpPr txBox="1"/>
              <p:nvPr/>
            </p:nvSpPr>
            <p:spPr>
              <a:xfrm>
                <a:off x="323115" y="3712445"/>
                <a:ext cx="1077900" cy="74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napětí (</a:t>
                </a:r>
                <a:r>
                  <a:rPr lang="cs-CZ" sz="1400" dirty="0" err="1"/>
                  <a:t>mV</a:t>
                </a:r>
                <a:r>
                  <a:rPr lang="cs-CZ" sz="1400" dirty="0"/>
                  <a:t>)</a:t>
                </a:r>
              </a:p>
            </p:txBody>
          </p:sp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7CC96330-FB9A-950C-B193-2F22FB76E5EC}"/>
                  </a:ext>
                </a:extLst>
              </p:cNvPr>
              <p:cNvSpPr txBox="1"/>
              <p:nvPr/>
            </p:nvSpPr>
            <p:spPr>
              <a:xfrm>
                <a:off x="582727" y="5302031"/>
                <a:ext cx="854431" cy="4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-90</a:t>
                </a:r>
              </a:p>
            </p:txBody>
          </p:sp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CACC7CA9-5FEC-1519-298C-96EE0882AA11}"/>
                  </a:ext>
                </a:extLst>
              </p:cNvPr>
              <p:cNvSpPr txBox="1"/>
              <p:nvPr/>
            </p:nvSpPr>
            <p:spPr>
              <a:xfrm>
                <a:off x="1290757" y="5784222"/>
                <a:ext cx="572120" cy="4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0</a:t>
                </a:r>
              </a:p>
            </p:txBody>
          </p:sp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C891C59D-3A6A-E4EB-119F-D8C2C3566C01}"/>
                  </a:ext>
                </a:extLst>
              </p:cNvPr>
              <p:cNvSpPr txBox="1"/>
              <p:nvPr/>
            </p:nvSpPr>
            <p:spPr>
              <a:xfrm>
                <a:off x="1806437" y="5784222"/>
                <a:ext cx="572120" cy="4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2</a:t>
                </a:r>
              </a:p>
            </p:txBody>
          </p:sp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C7721D00-DB3B-734A-DC34-8712545896D8}"/>
                  </a:ext>
                </a:extLst>
              </p:cNvPr>
              <p:cNvSpPr txBox="1"/>
              <p:nvPr/>
            </p:nvSpPr>
            <p:spPr>
              <a:xfrm>
                <a:off x="2322115" y="5784222"/>
                <a:ext cx="572120" cy="4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4</a:t>
                </a: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893E4784-F747-83A5-118E-52CDEF1969AC}"/>
                  </a:ext>
                </a:extLst>
              </p:cNvPr>
              <p:cNvSpPr txBox="1"/>
              <p:nvPr/>
            </p:nvSpPr>
            <p:spPr>
              <a:xfrm>
                <a:off x="2837793" y="5784222"/>
                <a:ext cx="572120" cy="4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6</a:t>
                </a:r>
              </a:p>
            </p:txBody>
          </p:sp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8CC30B90-CC3F-2102-130B-466C2A71EC95}"/>
                  </a:ext>
                </a:extLst>
              </p:cNvPr>
              <p:cNvSpPr txBox="1"/>
              <p:nvPr/>
            </p:nvSpPr>
            <p:spPr>
              <a:xfrm>
                <a:off x="582726" y="4324679"/>
                <a:ext cx="854431" cy="4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-85</a:t>
                </a:r>
              </a:p>
            </p:txBody>
          </p:sp>
        </p:grpSp>
      </p:grp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1CA09A96-D532-6179-ED16-29B1D85C77C0}"/>
              </a:ext>
            </a:extLst>
          </p:cNvPr>
          <p:cNvSpPr txBox="1"/>
          <p:nvPr/>
        </p:nvSpPr>
        <p:spPr>
          <a:xfrm>
            <a:off x="3777876" y="4044303"/>
            <a:ext cx="182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Excitační PSP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0737CD45-6C95-0A2B-FE6D-2C4FC30F7970}"/>
              </a:ext>
            </a:extLst>
          </p:cNvPr>
          <p:cNvSpPr txBox="1"/>
          <p:nvPr/>
        </p:nvSpPr>
        <p:spPr>
          <a:xfrm>
            <a:off x="9518908" y="3778118"/>
            <a:ext cx="178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Inhibiční PSP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40E6368E-E37D-FE3C-B696-7E514A5F2CD0}"/>
              </a:ext>
            </a:extLst>
          </p:cNvPr>
          <p:cNvSpPr txBox="1"/>
          <p:nvPr/>
        </p:nvSpPr>
        <p:spPr>
          <a:xfrm>
            <a:off x="254859" y="61494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Např. acetylcholin navázaný na </a:t>
            </a:r>
            <a:r>
              <a:rPr lang="cs-CZ" sz="1400" b="1" dirty="0"/>
              <a:t>nikotinový receptor </a:t>
            </a:r>
            <a:r>
              <a:rPr lang="cs-CZ" sz="1400" dirty="0"/>
              <a:t>způsobí otevření kanálu pro Na+ a vstup Na+ do buňky – slabá depolarizace membrány. 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249E017A-5BA1-C5A5-4549-1609B45B1D41}"/>
              </a:ext>
            </a:extLst>
          </p:cNvPr>
          <p:cNvSpPr txBox="1"/>
          <p:nvPr/>
        </p:nvSpPr>
        <p:spPr>
          <a:xfrm>
            <a:off x="6187800" y="5748373"/>
            <a:ext cx="4618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Např. GABA navázaná na GABA</a:t>
            </a:r>
            <a:r>
              <a:rPr lang="cs-CZ" sz="1400" baseline="-25000" dirty="0"/>
              <a:t>A</a:t>
            </a:r>
            <a:r>
              <a:rPr lang="cs-CZ" sz="1400" dirty="0"/>
              <a:t> způsobí otevření kanálu pro Cl- a vstup Cl- do buňky. Nebo acetylcholin navázaný na muskarinový M2 receptor otevírá K+ kanál a K+ vystupuje z buňky. Vzniká slabá </a:t>
            </a:r>
            <a:r>
              <a:rPr lang="cs-CZ" sz="1400" dirty="0" err="1"/>
              <a:t>hyperpolarizace</a:t>
            </a:r>
            <a:r>
              <a:rPr lang="cs-CZ" sz="1400" dirty="0"/>
              <a:t> membrány.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9DB3C41D-F5DD-51AF-8071-EC062E893F1B}"/>
              </a:ext>
            </a:extLst>
          </p:cNvPr>
          <p:cNvSpPr txBox="1"/>
          <p:nvPr/>
        </p:nvSpPr>
        <p:spPr>
          <a:xfrm>
            <a:off x="5320192" y="2149648"/>
            <a:ext cx="6691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Závisí na typu receptoru, zda se bude jednat o IPSP nebo EPSP</a:t>
            </a:r>
          </a:p>
        </p:txBody>
      </p:sp>
    </p:spTree>
    <p:extLst>
      <p:ext uri="{BB962C8B-B14F-4D97-AF65-F5344CB8AC3E}">
        <p14:creationId xmlns:p14="http://schemas.microsoft.com/office/powerpoint/2010/main" val="20972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IPSP a EPSP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83" y="1018903"/>
            <a:ext cx="3028819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je slabý, šíří se od synapse s dekrementem (úbytkem) – zmenšuje se, když se vzdaluje od synapse (postupně zaniká)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EPSP a IPSP se sčítají – souhrnné PSP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0792B9A-662A-47AC-C31F-8B5E0EA148BF}"/>
              </a:ext>
            </a:extLst>
          </p:cNvPr>
          <p:cNvGrpSpPr>
            <a:grpSpLocks noChangeAspect="1"/>
          </p:cNvGrpSpPr>
          <p:nvPr/>
        </p:nvGrpSpPr>
        <p:grpSpPr>
          <a:xfrm>
            <a:off x="3196012" y="71926"/>
            <a:ext cx="8925086" cy="5088976"/>
            <a:chOff x="26091" y="1636381"/>
            <a:chExt cx="11510561" cy="6563183"/>
          </a:xfrm>
        </p:grpSpPr>
        <p:sp>
          <p:nvSpPr>
            <p:cNvPr id="3" name="Volný tvar 3">
              <a:extLst>
                <a:ext uri="{FF2B5EF4-FFF2-40B4-BE49-F238E27FC236}">
                  <a16:creationId xmlns:a16="http://schemas.microsoft.com/office/drawing/2014/main" id="{571F792C-8D73-39FC-C847-9F6FD69046A6}"/>
                </a:ext>
              </a:extLst>
            </p:cNvPr>
            <p:cNvSpPr>
              <a:spLocks/>
            </p:cNvSpPr>
            <p:nvPr/>
          </p:nvSpPr>
          <p:spPr>
            <a:xfrm>
              <a:off x="26091" y="1814255"/>
              <a:ext cx="11497717" cy="6385309"/>
            </a:xfrm>
            <a:custGeom>
              <a:avLst/>
              <a:gdLst>
                <a:gd name="connsiteX0" fmla="*/ 244088 w 9068829"/>
                <a:gd name="connsiteY0" fmla="*/ 1719335 h 3517926"/>
                <a:gd name="connsiteX1" fmla="*/ 1453763 w 9068829"/>
                <a:gd name="connsiteY1" fmla="*/ 1995560 h 3517926"/>
                <a:gd name="connsiteX2" fmla="*/ 3425438 w 9068829"/>
                <a:gd name="connsiteY2" fmla="*/ 1919360 h 3517926"/>
                <a:gd name="connsiteX3" fmla="*/ 5873363 w 9068829"/>
                <a:gd name="connsiteY3" fmla="*/ 1728860 h 3517926"/>
                <a:gd name="connsiteX4" fmla="*/ 7616438 w 9068829"/>
                <a:gd name="connsiteY4" fmla="*/ 1185935 h 3517926"/>
                <a:gd name="connsiteX5" fmla="*/ 8426063 w 9068829"/>
                <a:gd name="connsiteY5" fmla="*/ 271535 h 3517926"/>
                <a:gd name="connsiteX6" fmla="*/ 9026138 w 9068829"/>
                <a:gd name="connsiteY6" fmla="*/ 14360 h 3517926"/>
                <a:gd name="connsiteX7" fmla="*/ 9007088 w 9068829"/>
                <a:gd name="connsiteY7" fmla="*/ 614435 h 3517926"/>
                <a:gd name="connsiteX8" fmla="*/ 9035663 w 9068829"/>
                <a:gd name="connsiteY8" fmla="*/ 2776610 h 3517926"/>
                <a:gd name="connsiteX9" fmla="*/ 8997563 w 9068829"/>
                <a:gd name="connsiteY9" fmla="*/ 3395735 h 3517926"/>
                <a:gd name="connsiteX10" fmla="*/ 8226038 w 9068829"/>
                <a:gd name="connsiteY10" fmla="*/ 3433835 h 3517926"/>
                <a:gd name="connsiteX11" fmla="*/ 7130663 w 9068829"/>
                <a:gd name="connsiteY11" fmla="*/ 3452885 h 3517926"/>
                <a:gd name="connsiteX12" fmla="*/ 7206863 w 9068829"/>
                <a:gd name="connsiteY12" fmla="*/ 2519435 h 3517926"/>
                <a:gd name="connsiteX13" fmla="*/ 7216388 w 9068829"/>
                <a:gd name="connsiteY13" fmla="*/ 2290835 h 3517926"/>
                <a:gd name="connsiteX14" fmla="*/ 6797288 w 9068829"/>
                <a:gd name="connsiteY14" fmla="*/ 2176535 h 3517926"/>
                <a:gd name="connsiteX15" fmla="*/ 5501888 w 9068829"/>
                <a:gd name="connsiteY15" fmla="*/ 2357510 h 3517926"/>
                <a:gd name="connsiteX16" fmla="*/ 4730363 w 9068829"/>
                <a:gd name="connsiteY16" fmla="*/ 2300360 h 3517926"/>
                <a:gd name="connsiteX17" fmla="*/ 4111238 w 9068829"/>
                <a:gd name="connsiteY17" fmla="*/ 2795660 h 3517926"/>
                <a:gd name="connsiteX18" fmla="*/ 3434963 w 9068829"/>
                <a:gd name="connsiteY18" fmla="*/ 3376685 h 3517926"/>
                <a:gd name="connsiteX19" fmla="*/ 3073013 w 9068829"/>
                <a:gd name="connsiteY19" fmla="*/ 3357635 h 3517926"/>
                <a:gd name="connsiteX20" fmla="*/ 3625463 w 9068829"/>
                <a:gd name="connsiteY20" fmla="*/ 2843285 h 3517926"/>
                <a:gd name="connsiteX21" fmla="*/ 3958838 w 9068829"/>
                <a:gd name="connsiteY21" fmla="*/ 2452760 h 3517926"/>
                <a:gd name="connsiteX22" fmla="*/ 2615813 w 9068829"/>
                <a:gd name="connsiteY22" fmla="*/ 2386085 h 3517926"/>
                <a:gd name="connsiteX23" fmla="*/ 863213 w 9068829"/>
                <a:gd name="connsiteY23" fmla="*/ 2205110 h 3517926"/>
                <a:gd name="connsiteX24" fmla="*/ 120263 w 9068829"/>
                <a:gd name="connsiteY24" fmla="*/ 2605160 h 3517926"/>
                <a:gd name="connsiteX25" fmla="*/ 44063 w 9068829"/>
                <a:gd name="connsiteY25" fmla="*/ 2443235 h 3517926"/>
                <a:gd name="connsiteX26" fmla="*/ 558413 w 9068829"/>
                <a:gd name="connsiteY26" fmla="*/ 2043185 h 3517926"/>
                <a:gd name="connsiteX27" fmla="*/ 110738 w 9068829"/>
                <a:gd name="connsiteY27" fmla="*/ 1833635 h 3517926"/>
                <a:gd name="connsiteX28" fmla="*/ 110738 w 9068829"/>
                <a:gd name="connsiteY28" fmla="*/ 1557410 h 3517926"/>
                <a:gd name="connsiteX29" fmla="*/ 244088 w 9068829"/>
                <a:gd name="connsiteY29" fmla="*/ 1719335 h 3517926"/>
                <a:gd name="connsiteX0" fmla="*/ 244088 w 9064448"/>
                <a:gd name="connsiteY0" fmla="*/ 1719335 h 3805403"/>
                <a:gd name="connsiteX1" fmla="*/ 1453763 w 9064448"/>
                <a:gd name="connsiteY1" fmla="*/ 1995560 h 3805403"/>
                <a:gd name="connsiteX2" fmla="*/ 3425438 w 9064448"/>
                <a:gd name="connsiteY2" fmla="*/ 1919360 h 3805403"/>
                <a:gd name="connsiteX3" fmla="*/ 5873363 w 9064448"/>
                <a:gd name="connsiteY3" fmla="*/ 1728860 h 3805403"/>
                <a:gd name="connsiteX4" fmla="*/ 7616438 w 9064448"/>
                <a:gd name="connsiteY4" fmla="*/ 1185935 h 3805403"/>
                <a:gd name="connsiteX5" fmla="*/ 8426063 w 9064448"/>
                <a:gd name="connsiteY5" fmla="*/ 271535 h 3805403"/>
                <a:gd name="connsiteX6" fmla="*/ 9026138 w 9064448"/>
                <a:gd name="connsiteY6" fmla="*/ 14360 h 3805403"/>
                <a:gd name="connsiteX7" fmla="*/ 9007088 w 9064448"/>
                <a:gd name="connsiteY7" fmla="*/ 614435 h 3805403"/>
                <a:gd name="connsiteX8" fmla="*/ 9035663 w 9064448"/>
                <a:gd name="connsiteY8" fmla="*/ 2776610 h 3805403"/>
                <a:gd name="connsiteX9" fmla="*/ 8997563 w 9064448"/>
                <a:gd name="connsiteY9" fmla="*/ 3395735 h 3805403"/>
                <a:gd name="connsiteX10" fmla="*/ 8959463 w 9064448"/>
                <a:gd name="connsiteY10" fmla="*/ 3805310 h 3805403"/>
                <a:gd name="connsiteX11" fmla="*/ 8226038 w 9064448"/>
                <a:gd name="connsiteY11" fmla="*/ 3433835 h 3805403"/>
                <a:gd name="connsiteX12" fmla="*/ 7130663 w 9064448"/>
                <a:gd name="connsiteY12" fmla="*/ 3452885 h 3805403"/>
                <a:gd name="connsiteX13" fmla="*/ 7206863 w 9064448"/>
                <a:gd name="connsiteY13" fmla="*/ 2519435 h 3805403"/>
                <a:gd name="connsiteX14" fmla="*/ 7216388 w 9064448"/>
                <a:gd name="connsiteY14" fmla="*/ 2290835 h 3805403"/>
                <a:gd name="connsiteX15" fmla="*/ 6797288 w 9064448"/>
                <a:gd name="connsiteY15" fmla="*/ 2176535 h 3805403"/>
                <a:gd name="connsiteX16" fmla="*/ 5501888 w 9064448"/>
                <a:gd name="connsiteY16" fmla="*/ 2357510 h 3805403"/>
                <a:gd name="connsiteX17" fmla="*/ 4730363 w 9064448"/>
                <a:gd name="connsiteY17" fmla="*/ 2300360 h 3805403"/>
                <a:gd name="connsiteX18" fmla="*/ 4111238 w 9064448"/>
                <a:gd name="connsiteY18" fmla="*/ 2795660 h 3805403"/>
                <a:gd name="connsiteX19" fmla="*/ 3434963 w 9064448"/>
                <a:gd name="connsiteY19" fmla="*/ 3376685 h 3805403"/>
                <a:gd name="connsiteX20" fmla="*/ 3073013 w 9064448"/>
                <a:gd name="connsiteY20" fmla="*/ 3357635 h 3805403"/>
                <a:gd name="connsiteX21" fmla="*/ 3625463 w 9064448"/>
                <a:gd name="connsiteY21" fmla="*/ 2843285 h 3805403"/>
                <a:gd name="connsiteX22" fmla="*/ 3958838 w 9064448"/>
                <a:gd name="connsiteY22" fmla="*/ 2452760 h 3805403"/>
                <a:gd name="connsiteX23" fmla="*/ 2615813 w 9064448"/>
                <a:gd name="connsiteY23" fmla="*/ 2386085 h 3805403"/>
                <a:gd name="connsiteX24" fmla="*/ 863213 w 9064448"/>
                <a:gd name="connsiteY24" fmla="*/ 2205110 h 3805403"/>
                <a:gd name="connsiteX25" fmla="*/ 120263 w 9064448"/>
                <a:gd name="connsiteY25" fmla="*/ 2605160 h 3805403"/>
                <a:gd name="connsiteX26" fmla="*/ 44063 w 9064448"/>
                <a:gd name="connsiteY26" fmla="*/ 2443235 h 3805403"/>
                <a:gd name="connsiteX27" fmla="*/ 558413 w 9064448"/>
                <a:gd name="connsiteY27" fmla="*/ 2043185 h 3805403"/>
                <a:gd name="connsiteX28" fmla="*/ 110738 w 9064448"/>
                <a:gd name="connsiteY28" fmla="*/ 1833635 h 3805403"/>
                <a:gd name="connsiteX29" fmla="*/ 110738 w 9064448"/>
                <a:gd name="connsiteY29" fmla="*/ 1557410 h 3805403"/>
                <a:gd name="connsiteX30" fmla="*/ 244088 w 9064448"/>
                <a:gd name="connsiteY30" fmla="*/ 1719335 h 3805403"/>
                <a:gd name="connsiteX0" fmla="*/ 244088 w 9064448"/>
                <a:gd name="connsiteY0" fmla="*/ 1719335 h 3847381"/>
                <a:gd name="connsiteX1" fmla="*/ 1453763 w 9064448"/>
                <a:gd name="connsiteY1" fmla="*/ 1995560 h 3847381"/>
                <a:gd name="connsiteX2" fmla="*/ 3425438 w 9064448"/>
                <a:gd name="connsiteY2" fmla="*/ 1919360 h 3847381"/>
                <a:gd name="connsiteX3" fmla="*/ 5873363 w 9064448"/>
                <a:gd name="connsiteY3" fmla="*/ 1728860 h 3847381"/>
                <a:gd name="connsiteX4" fmla="*/ 7616438 w 9064448"/>
                <a:gd name="connsiteY4" fmla="*/ 1185935 h 3847381"/>
                <a:gd name="connsiteX5" fmla="*/ 8426063 w 9064448"/>
                <a:gd name="connsiteY5" fmla="*/ 271535 h 3847381"/>
                <a:gd name="connsiteX6" fmla="*/ 9026138 w 9064448"/>
                <a:gd name="connsiteY6" fmla="*/ 14360 h 3847381"/>
                <a:gd name="connsiteX7" fmla="*/ 9007088 w 9064448"/>
                <a:gd name="connsiteY7" fmla="*/ 614435 h 3847381"/>
                <a:gd name="connsiteX8" fmla="*/ 9035663 w 9064448"/>
                <a:gd name="connsiteY8" fmla="*/ 2776610 h 3847381"/>
                <a:gd name="connsiteX9" fmla="*/ 8997563 w 9064448"/>
                <a:gd name="connsiteY9" fmla="*/ 3395735 h 3847381"/>
                <a:gd name="connsiteX10" fmla="*/ 8959463 w 9064448"/>
                <a:gd name="connsiteY10" fmla="*/ 3805310 h 3847381"/>
                <a:gd name="connsiteX11" fmla="*/ 8159363 w 9064448"/>
                <a:gd name="connsiteY11" fmla="*/ 3824360 h 3847381"/>
                <a:gd name="connsiteX12" fmla="*/ 7130663 w 9064448"/>
                <a:gd name="connsiteY12" fmla="*/ 3452885 h 3847381"/>
                <a:gd name="connsiteX13" fmla="*/ 7206863 w 9064448"/>
                <a:gd name="connsiteY13" fmla="*/ 2519435 h 3847381"/>
                <a:gd name="connsiteX14" fmla="*/ 7216388 w 9064448"/>
                <a:gd name="connsiteY14" fmla="*/ 2290835 h 3847381"/>
                <a:gd name="connsiteX15" fmla="*/ 6797288 w 9064448"/>
                <a:gd name="connsiteY15" fmla="*/ 2176535 h 3847381"/>
                <a:gd name="connsiteX16" fmla="*/ 5501888 w 9064448"/>
                <a:gd name="connsiteY16" fmla="*/ 2357510 h 3847381"/>
                <a:gd name="connsiteX17" fmla="*/ 4730363 w 9064448"/>
                <a:gd name="connsiteY17" fmla="*/ 2300360 h 3847381"/>
                <a:gd name="connsiteX18" fmla="*/ 4111238 w 9064448"/>
                <a:gd name="connsiteY18" fmla="*/ 2795660 h 3847381"/>
                <a:gd name="connsiteX19" fmla="*/ 3434963 w 9064448"/>
                <a:gd name="connsiteY19" fmla="*/ 3376685 h 3847381"/>
                <a:gd name="connsiteX20" fmla="*/ 3073013 w 9064448"/>
                <a:gd name="connsiteY20" fmla="*/ 3357635 h 3847381"/>
                <a:gd name="connsiteX21" fmla="*/ 3625463 w 9064448"/>
                <a:gd name="connsiteY21" fmla="*/ 2843285 h 3847381"/>
                <a:gd name="connsiteX22" fmla="*/ 3958838 w 9064448"/>
                <a:gd name="connsiteY22" fmla="*/ 2452760 h 3847381"/>
                <a:gd name="connsiteX23" fmla="*/ 2615813 w 9064448"/>
                <a:gd name="connsiteY23" fmla="*/ 2386085 h 3847381"/>
                <a:gd name="connsiteX24" fmla="*/ 863213 w 9064448"/>
                <a:gd name="connsiteY24" fmla="*/ 2205110 h 3847381"/>
                <a:gd name="connsiteX25" fmla="*/ 120263 w 9064448"/>
                <a:gd name="connsiteY25" fmla="*/ 2605160 h 3847381"/>
                <a:gd name="connsiteX26" fmla="*/ 44063 w 9064448"/>
                <a:gd name="connsiteY26" fmla="*/ 2443235 h 3847381"/>
                <a:gd name="connsiteX27" fmla="*/ 558413 w 9064448"/>
                <a:gd name="connsiteY27" fmla="*/ 2043185 h 3847381"/>
                <a:gd name="connsiteX28" fmla="*/ 110738 w 9064448"/>
                <a:gd name="connsiteY28" fmla="*/ 1833635 h 3847381"/>
                <a:gd name="connsiteX29" fmla="*/ 110738 w 9064448"/>
                <a:gd name="connsiteY29" fmla="*/ 1557410 h 3847381"/>
                <a:gd name="connsiteX30" fmla="*/ 244088 w 9064448"/>
                <a:gd name="connsiteY30" fmla="*/ 1719335 h 3847381"/>
                <a:gd name="connsiteX0" fmla="*/ 244088 w 9064448"/>
                <a:gd name="connsiteY0" fmla="*/ 1719335 h 3848391"/>
                <a:gd name="connsiteX1" fmla="*/ 1453763 w 9064448"/>
                <a:gd name="connsiteY1" fmla="*/ 1995560 h 3848391"/>
                <a:gd name="connsiteX2" fmla="*/ 3425438 w 9064448"/>
                <a:gd name="connsiteY2" fmla="*/ 1919360 h 3848391"/>
                <a:gd name="connsiteX3" fmla="*/ 5873363 w 9064448"/>
                <a:gd name="connsiteY3" fmla="*/ 1728860 h 3848391"/>
                <a:gd name="connsiteX4" fmla="*/ 7616438 w 9064448"/>
                <a:gd name="connsiteY4" fmla="*/ 1185935 h 3848391"/>
                <a:gd name="connsiteX5" fmla="*/ 8426063 w 9064448"/>
                <a:gd name="connsiteY5" fmla="*/ 271535 h 3848391"/>
                <a:gd name="connsiteX6" fmla="*/ 9026138 w 9064448"/>
                <a:gd name="connsiteY6" fmla="*/ 14360 h 3848391"/>
                <a:gd name="connsiteX7" fmla="*/ 9007088 w 9064448"/>
                <a:gd name="connsiteY7" fmla="*/ 614435 h 3848391"/>
                <a:gd name="connsiteX8" fmla="*/ 9035663 w 9064448"/>
                <a:gd name="connsiteY8" fmla="*/ 2776610 h 3848391"/>
                <a:gd name="connsiteX9" fmla="*/ 8997563 w 9064448"/>
                <a:gd name="connsiteY9" fmla="*/ 3395735 h 3848391"/>
                <a:gd name="connsiteX10" fmla="*/ 8959463 w 9064448"/>
                <a:gd name="connsiteY10" fmla="*/ 3805310 h 3848391"/>
                <a:gd name="connsiteX11" fmla="*/ 8159363 w 9064448"/>
                <a:gd name="connsiteY11" fmla="*/ 3824360 h 3848391"/>
                <a:gd name="connsiteX12" fmla="*/ 7054463 w 9064448"/>
                <a:gd name="connsiteY12" fmla="*/ 3719585 h 3848391"/>
                <a:gd name="connsiteX13" fmla="*/ 7206863 w 9064448"/>
                <a:gd name="connsiteY13" fmla="*/ 2519435 h 3848391"/>
                <a:gd name="connsiteX14" fmla="*/ 7216388 w 9064448"/>
                <a:gd name="connsiteY14" fmla="*/ 2290835 h 3848391"/>
                <a:gd name="connsiteX15" fmla="*/ 6797288 w 9064448"/>
                <a:gd name="connsiteY15" fmla="*/ 2176535 h 3848391"/>
                <a:gd name="connsiteX16" fmla="*/ 5501888 w 9064448"/>
                <a:gd name="connsiteY16" fmla="*/ 2357510 h 3848391"/>
                <a:gd name="connsiteX17" fmla="*/ 4730363 w 9064448"/>
                <a:gd name="connsiteY17" fmla="*/ 2300360 h 3848391"/>
                <a:gd name="connsiteX18" fmla="*/ 4111238 w 9064448"/>
                <a:gd name="connsiteY18" fmla="*/ 2795660 h 3848391"/>
                <a:gd name="connsiteX19" fmla="*/ 3434963 w 9064448"/>
                <a:gd name="connsiteY19" fmla="*/ 3376685 h 3848391"/>
                <a:gd name="connsiteX20" fmla="*/ 3073013 w 9064448"/>
                <a:gd name="connsiteY20" fmla="*/ 3357635 h 3848391"/>
                <a:gd name="connsiteX21" fmla="*/ 3625463 w 9064448"/>
                <a:gd name="connsiteY21" fmla="*/ 2843285 h 3848391"/>
                <a:gd name="connsiteX22" fmla="*/ 3958838 w 9064448"/>
                <a:gd name="connsiteY22" fmla="*/ 2452760 h 3848391"/>
                <a:gd name="connsiteX23" fmla="*/ 2615813 w 9064448"/>
                <a:gd name="connsiteY23" fmla="*/ 2386085 h 3848391"/>
                <a:gd name="connsiteX24" fmla="*/ 863213 w 9064448"/>
                <a:gd name="connsiteY24" fmla="*/ 2205110 h 3848391"/>
                <a:gd name="connsiteX25" fmla="*/ 120263 w 9064448"/>
                <a:gd name="connsiteY25" fmla="*/ 2605160 h 3848391"/>
                <a:gd name="connsiteX26" fmla="*/ 44063 w 9064448"/>
                <a:gd name="connsiteY26" fmla="*/ 2443235 h 3848391"/>
                <a:gd name="connsiteX27" fmla="*/ 558413 w 9064448"/>
                <a:gd name="connsiteY27" fmla="*/ 2043185 h 3848391"/>
                <a:gd name="connsiteX28" fmla="*/ 110738 w 9064448"/>
                <a:gd name="connsiteY28" fmla="*/ 1833635 h 3848391"/>
                <a:gd name="connsiteX29" fmla="*/ 110738 w 9064448"/>
                <a:gd name="connsiteY29" fmla="*/ 1557410 h 3848391"/>
                <a:gd name="connsiteX30" fmla="*/ 244088 w 9064448"/>
                <a:gd name="connsiteY30" fmla="*/ 1719335 h 3848391"/>
                <a:gd name="connsiteX0" fmla="*/ 244088 w 9064448"/>
                <a:gd name="connsiteY0" fmla="*/ 1719335 h 3848391"/>
                <a:gd name="connsiteX1" fmla="*/ 1453763 w 9064448"/>
                <a:gd name="connsiteY1" fmla="*/ 1995560 h 3848391"/>
                <a:gd name="connsiteX2" fmla="*/ 3425438 w 9064448"/>
                <a:gd name="connsiteY2" fmla="*/ 1919360 h 3848391"/>
                <a:gd name="connsiteX3" fmla="*/ 5873363 w 9064448"/>
                <a:gd name="connsiteY3" fmla="*/ 1728860 h 3848391"/>
                <a:gd name="connsiteX4" fmla="*/ 7616438 w 9064448"/>
                <a:gd name="connsiteY4" fmla="*/ 1185935 h 3848391"/>
                <a:gd name="connsiteX5" fmla="*/ 8426063 w 9064448"/>
                <a:gd name="connsiteY5" fmla="*/ 271535 h 3848391"/>
                <a:gd name="connsiteX6" fmla="*/ 9026138 w 9064448"/>
                <a:gd name="connsiteY6" fmla="*/ 14360 h 3848391"/>
                <a:gd name="connsiteX7" fmla="*/ 9007088 w 9064448"/>
                <a:gd name="connsiteY7" fmla="*/ 614435 h 3848391"/>
                <a:gd name="connsiteX8" fmla="*/ 9035663 w 9064448"/>
                <a:gd name="connsiteY8" fmla="*/ 2776610 h 3848391"/>
                <a:gd name="connsiteX9" fmla="*/ 9035663 w 9064448"/>
                <a:gd name="connsiteY9" fmla="*/ 3462410 h 3848391"/>
                <a:gd name="connsiteX10" fmla="*/ 8959463 w 9064448"/>
                <a:gd name="connsiteY10" fmla="*/ 3805310 h 3848391"/>
                <a:gd name="connsiteX11" fmla="*/ 8159363 w 9064448"/>
                <a:gd name="connsiteY11" fmla="*/ 3824360 h 3848391"/>
                <a:gd name="connsiteX12" fmla="*/ 7054463 w 9064448"/>
                <a:gd name="connsiteY12" fmla="*/ 3719585 h 3848391"/>
                <a:gd name="connsiteX13" fmla="*/ 7206863 w 9064448"/>
                <a:gd name="connsiteY13" fmla="*/ 2519435 h 3848391"/>
                <a:gd name="connsiteX14" fmla="*/ 7216388 w 9064448"/>
                <a:gd name="connsiteY14" fmla="*/ 2290835 h 3848391"/>
                <a:gd name="connsiteX15" fmla="*/ 6797288 w 9064448"/>
                <a:gd name="connsiteY15" fmla="*/ 2176535 h 3848391"/>
                <a:gd name="connsiteX16" fmla="*/ 5501888 w 9064448"/>
                <a:gd name="connsiteY16" fmla="*/ 2357510 h 3848391"/>
                <a:gd name="connsiteX17" fmla="*/ 4730363 w 9064448"/>
                <a:gd name="connsiteY17" fmla="*/ 2300360 h 3848391"/>
                <a:gd name="connsiteX18" fmla="*/ 4111238 w 9064448"/>
                <a:gd name="connsiteY18" fmla="*/ 2795660 h 3848391"/>
                <a:gd name="connsiteX19" fmla="*/ 3434963 w 9064448"/>
                <a:gd name="connsiteY19" fmla="*/ 3376685 h 3848391"/>
                <a:gd name="connsiteX20" fmla="*/ 3073013 w 9064448"/>
                <a:gd name="connsiteY20" fmla="*/ 3357635 h 3848391"/>
                <a:gd name="connsiteX21" fmla="*/ 3625463 w 9064448"/>
                <a:gd name="connsiteY21" fmla="*/ 2843285 h 3848391"/>
                <a:gd name="connsiteX22" fmla="*/ 3958838 w 9064448"/>
                <a:gd name="connsiteY22" fmla="*/ 2452760 h 3848391"/>
                <a:gd name="connsiteX23" fmla="*/ 2615813 w 9064448"/>
                <a:gd name="connsiteY23" fmla="*/ 2386085 h 3848391"/>
                <a:gd name="connsiteX24" fmla="*/ 863213 w 9064448"/>
                <a:gd name="connsiteY24" fmla="*/ 2205110 h 3848391"/>
                <a:gd name="connsiteX25" fmla="*/ 120263 w 9064448"/>
                <a:gd name="connsiteY25" fmla="*/ 2605160 h 3848391"/>
                <a:gd name="connsiteX26" fmla="*/ 44063 w 9064448"/>
                <a:gd name="connsiteY26" fmla="*/ 2443235 h 3848391"/>
                <a:gd name="connsiteX27" fmla="*/ 558413 w 9064448"/>
                <a:gd name="connsiteY27" fmla="*/ 2043185 h 3848391"/>
                <a:gd name="connsiteX28" fmla="*/ 110738 w 9064448"/>
                <a:gd name="connsiteY28" fmla="*/ 1833635 h 3848391"/>
                <a:gd name="connsiteX29" fmla="*/ 110738 w 9064448"/>
                <a:gd name="connsiteY29" fmla="*/ 1557410 h 3848391"/>
                <a:gd name="connsiteX30" fmla="*/ 244088 w 9064448"/>
                <a:gd name="connsiteY30" fmla="*/ 1719335 h 3848391"/>
                <a:gd name="connsiteX0" fmla="*/ 244088 w 9073516"/>
                <a:gd name="connsiteY0" fmla="*/ 1723332 h 3852388"/>
                <a:gd name="connsiteX1" fmla="*/ 1453763 w 9073516"/>
                <a:gd name="connsiteY1" fmla="*/ 1999557 h 3852388"/>
                <a:gd name="connsiteX2" fmla="*/ 3425438 w 9073516"/>
                <a:gd name="connsiteY2" fmla="*/ 1923357 h 3852388"/>
                <a:gd name="connsiteX3" fmla="*/ 5873363 w 9073516"/>
                <a:gd name="connsiteY3" fmla="*/ 1732857 h 3852388"/>
                <a:gd name="connsiteX4" fmla="*/ 7616438 w 9073516"/>
                <a:gd name="connsiteY4" fmla="*/ 1189932 h 3852388"/>
                <a:gd name="connsiteX5" fmla="*/ 8426063 w 9073516"/>
                <a:gd name="connsiteY5" fmla="*/ 275532 h 3852388"/>
                <a:gd name="connsiteX6" fmla="*/ 9026138 w 9073516"/>
                <a:gd name="connsiteY6" fmla="*/ 18357 h 3852388"/>
                <a:gd name="connsiteX7" fmla="*/ 9035663 w 9073516"/>
                <a:gd name="connsiteY7" fmla="*/ 685107 h 3852388"/>
                <a:gd name="connsiteX8" fmla="*/ 9035663 w 9073516"/>
                <a:gd name="connsiteY8" fmla="*/ 2780607 h 3852388"/>
                <a:gd name="connsiteX9" fmla="*/ 9035663 w 9073516"/>
                <a:gd name="connsiteY9" fmla="*/ 3466407 h 3852388"/>
                <a:gd name="connsiteX10" fmla="*/ 8959463 w 9073516"/>
                <a:gd name="connsiteY10" fmla="*/ 3809307 h 3852388"/>
                <a:gd name="connsiteX11" fmla="*/ 8159363 w 9073516"/>
                <a:gd name="connsiteY11" fmla="*/ 3828357 h 3852388"/>
                <a:gd name="connsiteX12" fmla="*/ 7054463 w 9073516"/>
                <a:gd name="connsiteY12" fmla="*/ 3723582 h 3852388"/>
                <a:gd name="connsiteX13" fmla="*/ 7206863 w 9073516"/>
                <a:gd name="connsiteY13" fmla="*/ 2523432 h 3852388"/>
                <a:gd name="connsiteX14" fmla="*/ 7216388 w 9073516"/>
                <a:gd name="connsiteY14" fmla="*/ 2294832 h 3852388"/>
                <a:gd name="connsiteX15" fmla="*/ 6797288 w 9073516"/>
                <a:gd name="connsiteY15" fmla="*/ 2180532 h 3852388"/>
                <a:gd name="connsiteX16" fmla="*/ 5501888 w 9073516"/>
                <a:gd name="connsiteY16" fmla="*/ 2361507 h 3852388"/>
                <a:gd name="connsiteX17" fmla="*/ 4730363 w 9073516"/>
                <a:gd name="connsiteY17" fmla="*/ 2304357 h 3852388"/>
                <a:gd name="connsiteX18" fmla="*/ 4111238 w 9073516"/>
                <a:gd name="connsiteY18" fmla="*/ 2799657 h 3852388"/>
                <a:gd name="connsiteX19" fmla="*/ 3434963 w 9073516"/>
                <a:gd name="connsiteY19" fmla="*/ 3380682 h 3852388"/>
                <a:gd name="connsiteX20" fmla="*/ 3073013 w 9073516"/>
                <a:gd name="connsiteY20" fmla="*/ 3361632 h 3852388"/>
                <a:gd name="connsiteX21" fmla="*/ 3625463 w 9073516"/>
                <a:gd name="connsiteY21" fmla="*/ 2847282 h 3852388"/>
                <a:gd name="connsiteX22" fmla="*/ 3958838 w 9073516"/>
                <a:gd name="connsiteY22" fmla="*/ 2456757 h 3852388"/>
                <a:gd name="connsiteX23" fmla="*/ 2615813 w 9073516"/>
                <a:gd name="connsiteY23" fmla="*/ 2390082 h 3852388"/>
                <a:gd name="connsiteX24" fmla="*/ 863213 w 9073516"/>
                <a:gd name="connsiteY24" fmla="*/ 2209107 h 3852388"/>
                <a:gd name="connsiteX25" fmla="*/ 120263 w 9073516"/>
                <a:gd name="connsiteY25" fmla="*/ 2609157 h 3852388"/>
                <a:gd name="connsiteX26" fmla="*/ 44063 w 9073516"/>
                <a:gd name="connsiteY26" fmla="*/ 2447232 h 3852388"/>
                <a:gd name="connsiteX27" fmla="*/ 558413 w 9073516"/>
                <a:gd name="connsiteY27" fmla="*/ 2047182 h 3852388"/>
                <a:gd name="connsiteX28" fmla="*/ 110738 w 9073516"/>
                <a:gd name="connsiteY28" fmla="*/ 1837632 h 3852388"/>
                <a:gd name="connsiteX29" fmla="*/ 110738 w 9073516"/>
                <a:gd name="connsiteY29" fmla="*/ 1561407 h 3852388"/>
                <a:gd name="connsiteX30" fmla="*/ 244088 w 9073516"/>
                <a:gd name="connsiteY30" fmla="*/ 1723332 h 3852388"/>
                <a:gd name="connsiteX0" fmla="*/ 244088 w 9041124"/>
                <a:gd name="connsiteY0" fmla="*/ 1741053 h 3870109"/>
                <a:gd name="connsiteX1" fmla="*/ 1453763 w 9041124"/>
                <a:gd name="connsiteY1" fmla="*/ 2017278 h 3870109"/>
                <a:gd name="connsiteX2" fmla="*/ 3425438 w 9041124"/>
                <a:gd name="connsiteY2" fmla="*/ 1941078 h 3870109"/>
                <a:gd name="connsiteX3" fmla="*/ 5873363 w 9041124"/>
                <a:gd name="connsiteY3" fmla="*/ 1750578 h 3870109"/>
                <a:gd name="connsiteX4" fmla="*/ 7616438 w 9041124"/>
                <a:gd name="connsiteY4" fmla="*/ 1207653 h 3870109"/>
                <a:gd name="connsiteX5" fmla="*/ 8426063 w 9041124"/>
                <a:gd name="connsiteY5" fmla="*/ 293253 h 3870109"/>
                <a:gd name="connsiteX6" fmla="*/ 8949938 w 9041124"/>
                <a:gd name="connsiteY6" fmla="*/ 17028 h 3870109"/>
                <a:gd name="connsiteX7" fmla="*/ 9035663 w 9041124"/>
                <a:gd name="connsiteY7" fmla="*/ 702828 h 3870109"/>
                <a:gd name="connsiteX8" fmla="*/ 9035663 w 9041124"/>
                <a:gd name="connsiteY8" fmla="*/ 2798328 h 3870109"/>
                <a:gd name="connsiteX9" fmla="*/ 9035663 w 9041124"/>
                <a:gd name="connsiteY9" fmla="*/ 3484128 h 3870109"/>
                <a:gd name="connsiteX10" fmla="*/ 8959463 w 9041124"/>
                <a:gd name="connsiteY10" fmla="*/ 3827028 h 3870109"/>
                <a:gd name="connsiteX11" fmla="*/ 8159363 w 9041124"/>
                <a:gd name="connsiteY11" fmla="*/ 3846078 h 3870109"/>
                <a:gd name="connsiteX12" fmla="*/ 7054463 w 9041124"/>
                <a:gd name="connsiteY12" fmla="*/ 3741303 h 3870109"/>
                <a:gd name="connsiteX13" fmla="*/ 7206863 w 9041124"/>
                <a:gd name="connsiteY13" fmla="*/ 2541153 h 3870109"/>
                <a:gd name="connsiteX14" fmla="*/ 7216388 w 9041124"/>
                <a:gd name="connsiteY14" fmla="*/ 2312553 h 3870109"/>
                <a:gd name="connsiteX15" fmla="*/ 6797288 w 9041124"/>
                <a:gd name="connsiteY15" fmla="*/ 2198253 h 3870109"/>
                <a:gd name="connsiteX16" fmla="*/ 5501888 w 9041124"/>
                <a:gd name="connsiteY16" fmla="*/ 2379228 h 3870109"/>
                <a:gd name="connsiteX17" fmla="*/ 4730363 w 9041124"/>
                <a:gd name="connsiteY17" fmla="*/ 2322078 h 3870109"/>
                <a:gd name="connsiteX18" fmla="*/ 4111238 w 9041124"/>
                <a:gd name="connsiteY18" fmla="*/ 2817378 h 3870109"/>
                <a:gd name="connsiteX19" fmla="*/ 3434963 w 9041124"/>
                <a:gd name="connsiteY19" fmla="*/ 3398403 h 3870109"/>
                <a:gd name="connsiteX20" fmla="*/ 3073013 w 9041124"/>
                <a:gd name="connsiteY20" fmla="*/ 3379353 h 3870109"/>
                <a:gd name="connsiteX21" fmla="*/ 3625463 w 9041124"/>
                <a:gd name="connsiteY21" fmla="*/ 2865003 h 3870109"/>
                <a:gd name="connsiteX22" fmla="*/ 3958838 w 9041124"/>
                <a:gd name="connsiteY22" fmla="*/ 2474478 h 3870109"/>
                <a:gd name="connsiteX23" fmla="*/ 2615813 w 9041124"/>
                <a:gd name="connsiteY23" fmla="*/ 2407803 h 3870109"/>
                <a:gd name="connsiteX24" fmla="*/ 863213 w 9041124"/>
                <a:gd name="connsiteY24" fmla="*/ 2226828 h 3870109"/>
                <a:gd name="connsiteX25" fmla="*/ 120263 w 9041124"/>
                <a:gd name="connsiteY25" fmla="*/ 2626878 h 3870109"/>
                <a:gd name="connsiteX26" fmla="*/ 44063 w 9041124"/>
                <a:gd name="connsiteY26" fmla="*/ 2464953 h 3870109"/>
                <a:gd name="connsiteX27" fmla="*/ 558413 w 9041124"/>
                <a:gd name="connsiteY27" fmla="*/ 2064903 h 3870109"/>
                <a:gd name="connsiteX28" fmla="*/ 110738 w 9041124"/>
                <a:gd name="connsiteY28" fmla="*/ 1855353 h 3870109"/>
                <a:gd name="connsiteX29" fmla="*/ 110738 w 9041124"/>
                <a:gd name="connsiteY29" fmla="*/ 1579128 h 3870109"/>
                <a:gd name="connsiteX30" fmla="*/ 244088 w 9041124"/>
                <a:gd name="connsiteY30" fmla="*/ 1741053 h 3870109"/>
                <a:gd name="connsiteX0" fmla="*/ 244088 w 9041124"/>
                <a:gd name="connsiteY0" fmla="*/ 1741053 h 3907902"/>
                <a:gd name="connsiteX1" fmla="*/ 1453763 w 9041124"/>
                <a:gd name="connsiteY1" fmla="*/ 2017278 h 3907902"/>
                <a:gd name="connsiteX2" fmla="*/ 3425438 w 9041124"/>
                <a:gd name="connsiteY2" fmla="*/ 1941078 h 3907902"/>
                <a:gd name="connsiteX3" fmla="*/ 5873363 w 9041124"/>
                <a:gd name="connsiteY3" fmla="*/ 1750578 h 3907902"/>
                <a:gd name="connsiteX4" fmla="*/ 7616438 w 9041124"/>
                <a:gd name="connsiteY4" fmla="*/ 1207653 h 3907902"/>
                <a:gd name="connsiteX5" fmla="*/ 8426063 w 9041124"/>
                <a:gd name="connsiteY5" fmla="*/ 293253 h 3907902"/>
                <a:gd name="connsiteX6" fmla="*/ 8949938 w 9041124"/>
                <a:gd name="connsiteY6" fmla="*/ 17028 h 3907902"/>
                <a:gd name="connsiteX7" fmla="*/ 9035663 w 9041124"/>
                <a:gd name="connsiteY7" fmla="*/ 702828 h 3907902"/>
                <a:gd name="connsiteX8" fmla="*/ 9035663 w 9041124"/>
                <a:gd name="connsiteY8" fmla="*/ 2798328 h 3907902"/>
                <a:gd name="connsiteX9" fmla="*/ 9035663 w 9041124"/>
                <a:gd name="connsiteY9" fmla="*/ 3484128 h 3907902"/>
                <a:gd name="connsiteX10" fmla="*/ 8959463 w 9041124"/>
                <a:gd name="connsiteY10" fmla="*/ 3827028 h 3907902"/>
                <a:gd name="connsiteX11" fmla="*/ 8159363 w 9041124"/>
                <a:gd name="connsiteY11" fmla="*/ 3846078 h 3907902"/>
                <a:gd name="connsiteX12" fmla="*/ 6997313 w 9041124"/>
                <a:gd name="connsiteY12" fmla="*/ 3798453 h 3907902"/>
                <a:gd name="connsiteX13" fmla="*/ 7206863 w 9041124"/>
                <a:gd name="connsiteY13" fmla="*/ 2541153 h 3907902"/>
                <a:gd name="connsiteX14" fmla="*/ 7216388 w 9041124"/>
                <a:gd name="connsiteY14" fmla="*/ 2312553 h 3907902"/>
                <a:gd name="connsiteX15" fmla="*/ 6797288 w 9041124"/>
                <a:gd name="connsiteY15" fmla="*/ 2198253 h 3907902"/>
                <a:gd name="connsiteX16" fmla="*/ 5501888 w 9041124"/>
                <a:gd name="connsiteY16" fmla="*/ 2379228 h 3907902"/>
                <a:gd name="connsiteX17" fmla="*/ 4730363 w 9041124"/>
                <a:gd name="connsiteY17" fmla="*/ 2322078 h 3907902"/>
                <a:gd name="connsiteX18" fmla="*/ 4111238 w 9041124"/>
                <a:gd name="connsiteY18" fmla="*/ 2817378 h 3907902"/>
                <a:gd name="connsiteX19" fmla="*/ 3434963 w 9041124"/>
                <a:gd name="connsiteY19" fmla="*/ 3398403 h 3907902"/>
                <a:gd name="connsiteX20" fmla="*/ 3073013 w 9041124"/>
                <a:gd name="connsiteY20" fmla="*/ 3379353 h 3907902"/>
                <a:gd name="connsiteX21" fmla="*/ 3625463 w 9041124"/>
                <a:gd name="connsiteY21" fmla="*/ 2865003 h 3907902"/>
                <a:gd name="connsiteX22" fmla="*/ 3958838 w 9041124"/>
                <a:gd name="connsiteY22" fmla="*/ 2474478 h 3907902"/>
                <a:gd name="connsiteX23" fmla="*/ 2615813 w 9041124"/>
                <a:gd name="connsiteY23" fmla="*/ 2407803 h 3907902"/>
                <a:gd name="connsiteX24" fmla="*/ 863213 w 9041124"/>
                <a:gd name="connsiteY24" fmla="*/ 2226828 h 3907902"/>
                <a:gd name="connsiteX25" fmla="*/ 120263 w 9041124"/>
                <a:gd name="connsiteY25" fmla="*/ 2626878 h 3907902"/>
                <a:gd name="connsiteX26" fmla="*/ 44063 w 9041124"/>
                <a:gd name="connsiteY26" fmla="*/ 2464953 h 3907902"/>
                <a:gd name="connsiteX27" fmla="*/ 558413 w 9041124"/>
                <a:gd name="connsiteY27" fmla="*/ 2064903 h 3907902"/>
                <a:gd name="connsiteX28" fmla="*/ 110738 w 9041124"/>
                <a:gd name="connsiteY28" fmla="*/ 1855353 h 3907902"/>
                <a:gd name="connsiteX29" fmla="*/ 110738 w 9041124"/>
                <a:gd name="connsiteY29" fmla="*/ 1579128 h 3907902"/>
                <a:gd name="connsiteX30" fmla="*/ 244088 w 9041124"/>
                <a:gd name="connsiteY30" fmla="*/ 1741053 h 3907902"/>
                <a:gd name="connsiteX0" fmla="*/ 244088 w 9041124"/>
                <a:gd name="connsiteY0" fmla="*/ 1741053 h 3855613"/>
                <a:gd name="connsiteX1" fmla="*/ 1453763 w 9041124"/>
                <a:gd name="connsiteY1" fmla="*/ 2017278 h 3855613"/>
                <a:gd name="connsiteX2" fmla="*/ 3425438 w 9041124"/>
                <a:gd name="connsiteY2" fmla="*/ 1941078 h 3855613"/>
                <a:gd name="connsiteX3" fmla="*/ 5873363 w 9041124"/>
                <a:gd name="connsiteY3" fmla="*/ 1750578 h 3855613"/>
                <a:gd name="connsiteX4" fmla="*/ 7616438 w 9041124"/>
                <a:gd name="connsiteY4" fmla="*/ 1207653 h 3855613"/>
                <a:gd name="connsiteX5" fmla="*/ 8426063 w 9041124"/>
                <a:gd name="connsiteY5" fmla="*/ 293253 h 3855613"/>
                <a:gd name="connsiteX6" fmla="*/ 8949938 w 9041124"/>
                <a:gd name="connsiteY6" fmla="*/ 17028 h 3855613"/>
                <a:gd name="connsiteX7" fmla="*/ 9035663 w 9041124"/>
                <a:gd name="connsiteY7" fmla="*/ 702828 h 3855613"/>
                <a:gd name="connsiteX8" fmla="*/ 9035663 w 9041124"/>
                <a:gd name="connsiteY8" fmla="*/ 2798328 h 3855613"/>
                <a:gd name="connsiteX9" fmla="*/ 9035663 w 9041124"/>
                <a:gd name="connsiteY9" fmla="*/ 3484128 h 3855613"/>
                <a:gd name="connsiteX10" fmla="*/ 8959463 w 9041124"/>
                <a:gd name="connsiteY10" fmla="*/ 3827028 h 3855613"/>
                <a:gd name="connsiteX11" fmla="*/ 8159363 w 9041124"/>
                <a:gd name="connsiteY11" fmla="*/ 3846078 h 3855613"/>
                <a:gd name="connsiteX12" fmla="*/ 6997313 w 9041124"/>
                <a:gd name="connsiteY12" fmla="*/ 3798453 h 3855613"/>
                <a:gd name="connsiteX13" fmla="*/ 7206863 w 9041124"/>
                <a:gd name="connsiteY13" fmla="*/ 2541153 h 3855613"/>
                <a:gd name="connsiteX14" fmla="*/ 7216388 w 9041124"/>
                <a:gd name="connsiteY14" fmla="*/ 2312553 h 3855613"/>
                <a:gd name="connsiteX15" fmla="*/ 6797288 w 9041124"/>
                <a:gd name="connsiteY15" fmla="*/ 2198253 h 3855613"/>
                <a:gd name="connsiteX16" fmla="*/ 5501888 w 9041124"/>
                <a:gd name="connsiteY16" fmla="*/ 2379228 h 3855613"/>
                <a:gd name="connsiteX17" fmla="*/ 4730363 w 9041124"/>
                <a:gd name="connsiteY17" fmla="*/ 2322078 h 3855613"/>
                <a:gd name="connsiteX18" fmla="*/ 4111238 w 9041124"/>
                <a:gd name="connsiteY18" fmla="*/ 2817378 h 3855613"/>
                <a:gd name="connsiteX19" fmla="*/ 3434963 w 9041124"/>
                <a:gd name="connsiteY19" fmla="*/ 3398403 h 3855613"/>
                <a:gd name="connsiteX20" fmla="*/ 3073013 w 9041124"/>
                <a:gd name="connsiteY20" fmla="*/ 3379353 h 3855613"/>
                <a:gd name="connsiteX21" fmla="*/ 3625463 w 9041124"/>
                <a:gd name="connsiteY21" fmla="*/ 2865003 h 3855613"/>
                <a:gd name="connsiteX22" fmla="*/ 3958838 w 9041124"/>
                <a:gd name="connsiteY22" fmla="*/ 2474478 h 3855613"/>
                <a:gd name="connsiteX23" fmla="*/ 2615813 w 9041124"/>
                <a:gd name="connsiteY23" fmla="*/ 2407803 h 3855613"/>
                <a:gd name="connsiteX24" fmla="*/ 863213 w 9041124"/>
                <a:gd name="connsiteY24" fmla="*/ 2226828 h 3855613"/>
                <a:gd name="connsiteX25" fmla="*/ 120263 w 9041124"/>
                <a:gd name="connsiteY25" fmla="*/ 2626878 h 3855613"/>
                <a:gd name="connsiteX26" fmla="*/ 44063 w 9041124"/>
                <a:gd name="connsiteY26" fmla="*/ 2464953 h 3855613"/>
                <a:gd name="connsiteX27" fmla="*/ 558413 w 9041124"/>
                <a:gd name="connsiteY27" fmla="*/ 2064903 h 3855613"/>
                <a:gd name="connsiteX28" fmla="*/ 110738 w 9041124"/>
                <a:gd name="connsiteY28" fmla="*/ 1855353 h 3855613"/>
                <a:gd name="connsiteX29" fmla="*/ 110738 w 9041124"/>
                <a:gd name="connsiteY29" fmla="*/ 1579128 h 3855613"/>
                <a:gd name="connsiteX30" fmla="*/ 244088 w 9041124"/>
                <a:gd name="connsiteY30" fmla="*/ 1741053 h 3855613"/>
                <a:gd name="connsiteX0" fmla="*/ 244088 w 9041124"/>
                <a:gd name="connsiteY0" fmla="*/ 1741053 h 3855613"/>
                <a:gd name="connsiteX1" fmla="*/ 1453763 w 9041124"/>
                <a:gd name="connsiteY1" fmla="*/ 2017278 h 3855613"/>
                <a:gd name="connsiteX2" fmla="*/ 3425438 w 9041124"/>
                <a:gd name="connsiteY2" fmla="*/ 1941078 h 3855613"/>
                <a:gd name="connsiteX3" fmla="*/ 5873363 w 9041124"/>
                <a:gd name="connsiteY3" fmla="*/ 1750578 h 3855613"/>
                <a:gd name="connsiteX4" fmla="*/ 7616438 w 9041124"/>
                <a:gd name="connsiteY4" fmla="*/ 1207653 h 3855613"/>
                <a:gd name="connsiteX5" fmla="*/ 8426063 w 9041124"/>
                <a:gd name="connsiteY5" fmla="*/ 293253 h 3855613"/>
                <a:gd name="connsiteX6" fmla="*/ 8949938 w 9041124"/>
                <a:gd name="connsiteY6" fmla="*/ 17028 h 3855613"/>
                <a:gd name="connsiteX7" fmla="*/ 9035663 w 9041124"/>
                <a:gd name="connsiteY7" fmla="*/ 702828 h 3855613"/>
                <a:gd name="connsiteX8" fmla="*/ 9035663 w 9041124"/>
                <a:gd name="connsiteY8" fmla="*/ 2798328 h 3855613"/>
                <a:gd name="connsiteX9" fmla="*/ 9035663 w 9041124"/>
                <a:gd name="connsiteY9" fmla="*/ 3484128 h 3855613"/>
                <a:gd name="connsiteX10" fmla="*/ 8959463 w 9041124"/>
                <a:gd name="connsiteY10" fmla="*/ 3827028 h 3855613"/>
                <a:gd name="connsiteX11" fmla="*/ 8159363 w 9041124"/>
                <a:gd name="connsiteY11" fmla="*/ 3846078 h 3855613"/>
                <a:gd name="connsiteX12" fmla="*/ 6997313 w 9041124"/>
                <a:gd name="connsiteY12" fmla="*/ 3798453 h 3855613"/>
                <a:gd name="connsiteX13" fmla="*/ 7206863 w 9041124"/>
                <a:gd name="connsiteY13" fmla="*/ 2541153 h 3855613"/>
                <a:gd name="connsiteX14" fmla="*/ 7216388 w 9041124"/>
                <a:gd name="connsiteY14" fmla="*/ 2312553 h 3855613"/>
                <a:gd name="connsiteX15" fmla="*/ 6797288 w 9041124"/>
                <a:gd name="connsiteY15" fmla="*/ 2198253 h 3855613"/>
                <a:gd name="connsiteX16" fmla="*/ 5597138 w 9041124"/>
                <a:gd name="connsiteY16" fmla="*/ 2274453 h 3855613"/>
                <a:gd name="connsiteX17" fmla="*/ 4730363 w 9041124"/>
                <a:gd name="connsiteY17" fmla="*/ 2322078 h 3855613"/>
                <a:gd name="connsiteX18" fmla="*/ 4111238 w 9041124"/>
                <a:gd name="connsiteY18" fmla="*/ 2817378 h 3855613"/>
                <a:gd name="connsiteX19" fmla="*/ 3434963 w 9041124"/>
                <a:gd name="connsiteY19" fmla="*/ 3398403 h 3855613"/>
                <a:gd name="connsiteX20" fmla="*/ 3073013 w 9041124"/>
                <a:gd name="connsiteY20" fmla="*/ 3379353 h 3855613"/>
                <a:gd name="connsiteX21" fmla="*/ 3625463 w 9041124"/>
                <a:gd name="connsiteY21" fmla="*/ 2865003 h 3855613"/>
                <a:gd name="connsiteX22" fmla="*/ 3958838 w 9041124"/>
                <a:gd name="connsiteY22" fmla="*/ 2474478 h 3855613"/>
                <a:gd name="connsiteX23" fmla="*/ 2615813 w 9041124"/>
                <a:gd name="connsiteY23" fmla="*/ 2407803 h 3855613"/>
                <a:gd name="connsiteX24" fmla="*/ 863213 w 9041124"/>
                <a:gd name="connsiteY24" fmla="*/ 2226828 h 3855613"/>
                <a:gd name="connsiteX25" fmla="*/ 120263 w 9041124"/>
                <a:gd name="connsiteY25" fmla="*/ 2626878 h 3855613"/>
                <a:gd name="connsiteX26" fmla="*/ 44063 w 9041124"/>
                <a:gd name="connsiteY26" fmla="*/ 2464953 h 3855613"/>
                <a:gd name="connsiteX27" fmla="*/ 558413 w 9041124"/>
                <a:gd name="connsiteY27" fmla="*/ 2064903 h 3855613"/>
                <a:gd name="connsiteX28" fmla="*/ 110738 w 9041124"/>
                <a:gd name="connsiteY28" fmla="*/ 1855353 h 3855613"/>
                <a:gd name="connsiteX29" fmla="*/ 110738 w 9041124"/>
                <a:gd name="connsiteY29" fmla="*/ 1579128 h 3855613"/>
                <a:gd name="connsiteX30" fmla="*/ 244088 w 9041124"/>
                <a:gd name="connsiteY30" fmla="*/ 1741053 h 3855613"/>
                <a:gd name="connsiteX0" fmla="*/ 244088 w 9041124"/>
                <a:gd name="connsiteY0" fmla="*/ 1741053 h 3855613"/>
                <a:gd name="connsiteX1" fmla="*/ 1453763 w 9041124"/>
                <a:gd name="connsiteY1" fmla="*/ 2017278 h 3855613"/>
                <a:gd name="connsiteX2" fmla="*/ 3425438 w 9041124"/>
                <a:gd name="connsiteY2" fmla="*/ 1941078 h 3855613"/>
                <a:gd name="connsiteX3" fmla="*/ 5873363 w 9041124"/>
                <a:gd name="connsiteY3" fmla="*/ 1750578 h 3855613"/>
                <a:gd name="connsiteX4" fmla="*/ 7616438 w 9041124"/>
                <a:gd name="connsiteY4" fmla="*/ 1207653 h 3855613"/>
                <a:gd name="connsiteX5" fmla="*/ 8426063 w 9041124"/>
                <a:gd name="connsiteY5" fmla="*/ 293253 h 3855613"/>
                <a:gd name="connsiteX6" fmla="*/ 8949938 w 9041124"/>
                <a:gd name="connsiteY6" fmla="*/ 17028 h 3855613"/>
                <a:gd name="connsiteX7" fmla="*/ 9035663 w 9041124"/>
                <a:gd name="connsiteY7" fmla="*/ 702828 h 3855613"/>
                <a:gd name="connsiteX8" fmla="*/ 9035663 w 9041124"/>
                <a:gd name="connsiteY8" fmla="*/ 2798328 h 3855613"/>
                <a:gd name="connsiteX9" fmla="*/ 9035663 w 9041124"/>
                <a:gd name="connsiteY9" fmla="*/ 3484128 h 3855613"/>
                <a:gd name="connsiteX10" fmla="*/ 8959463 w 9041124"/>
                <a:gd name="connsiteY10" fmla="*/ 3827028 h 3855613"/>
                <a:gd name="connsiteX11" fmla="*/ 8159363 w 9041124"/>
                <a:gd name="connsiteY11" fmla="*/ 3846078 h 3855613"/>
                <a:gd name="connsiteX12" fmla="*/ 6997313 w 9041124"/>
                <a:gd name="connsiteY12" fmla="*/ 3798453 h 3855613"/>
                <a:gd name="connsiteX13" fmla="*/ 7206863 w 9041124"/>
                <a:gd name="connsiteY13" fmla="*/ 2541153 h 3855613"/>
                <a:gd name="connsiteX14" fmla="*/ 7216388 w 9041124"/>
                <a:gd name="connsiteY14" fmla="*/ 2312553 h 3855613"/>
                <a:gd name="connsiteX15" fmla="*/ 6797288 w 9041124"/>
                <a:gd name="connsiteY15" fmla="*/ 2198253 h 3855613"/>
                <a:gd name="connsiteX16" fmla="*/ 5597138 w 9041124"/>
                <a:gd name="connsiteY16" fmla="*/ 2274453 h 3855613"/>
                <a:gd name="connsiteX17" fmla="*/ 4730363 w 9041124"/>
                <a:gd name="connsiteY17" fmla="*/ 2322078 h 3855613"/>
                <a:gd name="connsiteX18" fmla="*/ 4111238 w 9041124"/>
                <a:gd name="connsiteY18" fmla="*/ 2817378 h 3855613"/>
                <a:gd name="connsiteX19" fmla="*/ 3434963 w 9041124"/>
                <a:gd name="connsiteY19" fmla="*/ 3398403 h 3855613"/>
                <a:gd name="connsiteX20" fmla="*/ 2672963 w 9041124"/>
                <a:gd name="connsiteY20" fmla="*/ 3788928 h 3855613"/>
                <a:gd name="connsiteX21" fmla="*/ 3625463 w 9041124"/>
                <a:gd name="connsiteY21" fmla="*/ 2865003 h 3855613"/>
                <a:gd name="connsiteX22" fmla="*/ 3958838 w 9041124"/>
                <a:gd name="connsiteY22" fmla="*/ 2474478 h 3855613"/>
                <a:gd name="connsiteX23" fmla="*/ 2615813 w 9041124"/>
                <a:gd name="connsiteY23" fmla="*/ 2407803 h 3855613"/>
                <a:gd name="connsiteX24" fmla="*/ 863213 w 9041124"/>
                <a:gd name="connsiteY24" fmla="*/ 2226828 h 3855613"/>
                <a:gd name="connsiteX25" fmla="*/ 120263 w 9041124"/>
                <a:gd name="connsiteY25" fmla="*/ 2626878 h 3855613"/>
                <a:gd name="connsiteX26" fmla="*/ 44063 w 9041124"/>
                <a:gd name="connsiteY26" fmla="*/ 2464953 h 3855613"/>
                <a:gd name="connsiteX27" fmla="*/ 558413 w 9041124"/>
                <a:gd name="connsiteY27" fmla="*/ 2064903 h 3855613"/>
                <a:gd name="connsiteX28" fmla="*/ 110738 w 9041124"/>
                <a:gd name="connsiteY28" fmla="*/ 1855353 h 3855613"/>
                <a:gd name="connsiteX29" fmla="*/ 110738 w 9041124"/>
                <a:gd name="connsiteY29" fmla="*/ 1579128 h 3855613"/>
                <a:gd name="connsiteX30" fmla="*/ 244088 w 9041124"/>
                <a:gd name="connsiteY30" fmla="*/ 1741053 h 3855613"/>
                <a:gd name="connsiteX0" fmla="*/ 244088 w 9041124"/>
                <a:gd name="connsiteY0" fmla="*/ 1741053 h 3862203"/>
                <a:gd name="connsiteX1" fmla="*/ 1453763 w 9041124"/>
                <a:gd name="connsiteY1" fmla="*/ 2017278 h 3862203"/>
                <a:gd name="connsiteX2" fmla="*/ 3425438 w 9041124"/>
                <a:gd name="connsiteY2" fmla="*/ 1941078 h 3862203"/>
                <a:gd name="connsiteX3" fmla="*/ 5873363 w 9041124"/>
                <a:gd name="connsiteY3" fmla="*/ 1750578 h 3862203"/>
                <a:gd name="connsiteX4" fmla="*/ 7616438 w 9041124"/>
                <a:gd name="connsiteY4" fmla="*/ 1207653 h 3862203"/>
                <a:gd name="connsiteX5" fmla="*/ 8426063 w 9041124"/>
                <a:gd name="connsiteY5" fmla="*/ 293253 h 3862203"/>
                <a:gd name="connsiteX6" fmla="*/ 8949938 w 9041124"/>
                <a:gd name="connsiteY6" fmla="*/ 17028 h 3862203"/>
                <a:gd name="connsiteX7" fmla="*/ 9035663 w 9041124"/>
                <a:gd name="connsiteY7" fmla="*/ 702828 h 3862203"/>
                <a:gd name="connsiteX8" fmla="*/ 9035663 w 9041124"/>
                <a:gd name="connsiteY8" fmla="*/ 2798328 h 3862203"/>
                <a:gd name="connsiteX9" fmla="*/ 9035663 w 9041124"/>
                <a:gd name="connsiteY9" fmla="*/ 3484128 h 3862203"/>
                <a:gd name="connsiteX10" fmla="*/ 8959463 w 9041124"/>
                <a:gd name="connsiteY10" fmla="*/ 3827028 h 3862203"/>
                <a:gd name="connsiteX11" fmla="*/ 8159363 w 9041124"/>
                <a:gd name="connsiteY11" fmla="*/ 3846078 h 3862203"/>
                <a:gd name="connsiteX12" fmla="*/ 6997313 w 9041124"/>
                <a:gd name="connsiteY12" fmla="*/ 3798453 h 3862203"/>
                <a:gd name="connsiteX13" fmla="*/ 7206863 w 9041124"/>
                <a:gd name="connsiteY13" fmla="*/ 2541153 h 3862203"/>
                <a:gd name="connsiteX14" fmla="*/ 7216388 w 9041124"/>
                <a:gd name="connsiteY14" fmla="*/ 2312553 h 3862203"/>
                <a:gd name="connsiteX15" fmla="*/ 6797288 w 9041124"/>
                <a:gd name="connsiteY15" fmla="*/ 2198253 h 3862203"/>
                <a:gd name="connsiteX16" fmla="*/ 5597138 w 9041124"/>
                <a:gd name="connsiteY16" fmla="*/ 2274453 h 3862203"/>
                <a:gd name="connsiteX17" fmla="*/ 4730363 w 9041124"/>
                <a:gd name="connsiteY17" fmla="*/ 2322078 h 3862203"/>
                <a:gd name="connsiteX18" fmla="*/ 4111238 w 9041124"/>
                <a:gd name="connsiteY18" fmla="*/ 2817378 h 3862203"/>
                <a:gd name="connsiteX19" fmla="*/ 3149213 w 9041124"/>
                <a:gd name="connsiteY19" fmla="*/ 3693678 h 3862203"/>
                <a:gd name="connsiteX20" fmla="*/ 2672963 w 9041124"/>
                <a:gd name="connsiteY20" fmla="*/ 3788928 h 3862203"/>
                <a:gd name="connsiteX21" fmla="*/ 3625463 w 9041124"/>
                <a:gd name="connsiteY21" fmla="*/ 2865003 h 3862203"/>
                <a:gd name="connsiteX22" fmla="*/ 3958838 w 9041124"/>
                <a:gd name="connsiteY22" fmla="*/ 2474478 h 3862203"/>
                <a:gd name="connsiteX23" fmla="*/ 2615813 w 9041124"/>
                <a:gd name="connsiteY23" fmla="*/ 2407803 h 3862203"/>
                <a:gd name="connsiteX24" fmla="*/ 863213 w 9041124"/>
                <a:gd name="connsiteY24" fmla="*/ 2226828 h 3862203"/>
                <a:gd name="connsiteX25" fmla="*/ 120263 w 9041124"/>
                <a:gd name="connsiteY25" fmla="*/ 2626878 h 3862203"/>
                <a:gd name="connsiteX26" fmla="*/ 44063 w 9041124"/>
                <a:gd name="connsiteY26" fmla="*/ 2464953 h 3862203"/>
                <a:gd name="connsiteX27" fmla="*/ 558413 w 9041124"/>
                <a:gd name="connsiteY27" fmla="*/ 2064903 h 3862203"/>
                <a:gd name="connsiteX28" fmla="*/ 110738 w 9041124"/>
                <a:gd name="connsiteY28" fmla="*/ 1855353 h 3862203"/>
                <a:gd name="connsiteX29" fmla="*/ 110738 w 9041124"/>
                <a:gd name="connsiteY29" fmla="*/ 1579128 h 3862203"/>
                <a:gd name="connsiteX30" fmla="*/ 244088 w 9041124"/>
                <a:gd name="connsiteY30" fmla="*/ 1741053 h 3862203"/>
                <a:gd name="connsiteX0" fmla="*/ 244088 w 9041124"/>
                <a:gd name="connsiteY0" fmla="*/ 1741053 h 3885325"/>
                <a:gd name="connsiteX1" fmla="*/ 1453763 w 9041124"/>
                <a:gd name="connsiteY1" fmla="*/ 2017278 h 3885325"/>
                <a:gd name="connsiteX2" fmla="*/ 3425438 w 9041124"/>
                <a:gd name="connsiteY2" fmla="*/ 1941078 h 3885325"/>
                <a:gd name="connsiteX3" fmla="*/ 5873363 w 9041124"/>
                <a:gd name="connsiteY3" fmla="*/ 1750578 h 3885325"/>
                <a:gd name="connsiteX4" fmla="*/ 7616438 w 9041124"/>
                <a:gd name="connsiteY4" fmla="*/ 1207653 h 3885325"/>
                <a:gd name="connsiteX5" fmla="*/ 8426063 w 9041124"/>
                <a:gd name="connsiteY5" fmla="*/ 293253 h 3885325"/>
                <a:gd name="connsiteX6" fmla="*/ 8949938 w 9041124"/>
                <a:gd name="connsiteY6" fmla="*/ 17028 h 3885325"/>
                <a:gd name="connsiteX7" fmla="*/ 9035663 w 9041124"/>
                <a:gd name="connsiteY7" fmla="*/ 702828 h 3885325"/>
                <a:gd name="connsiteX8" fmla="*/ 9035663 w 9041124"/>
                <a:gd name="connsiteY8" fmla="*/ 2798328 h 3885325"/>
                <a:gd name="connsiteX9" fmla="*/ 9035663 w 9041124"/>
                <a:gd name="connsiteY9" fmla="*/ 3484128 h 3885325"/>
                <a:gd name="connsiteX10" fmla="*/ 8959463 w 9041124"/>
                <a:gd name="connsiteY10" fmla="*/ 3827028 h 3885325"/>
                <a:gd name="connsiteX11" fmla="*/ 8159363 w 9041124"/>
                <a:gd name="connsiteY11" fmla="*/ 3846078 h 3885325"/>
                <a:gd name="connsiteX12" fmla="*/ 6997313 w 9041124"/>
                <a:gd name="connsiteY12" fmla="*/ 3798453 h 3885325"/>
                <a:gd name="connsiteX13" fmla="*/ 7206863 w 9041124"/>
                <a:gd name="connsiteY13" fmla="*/ 2541153 h 3885325"/>
                <a:gd name="connsiteX14" fmla="*/ 7216388 w 9041124"/>
                <a:gd name="connsiteY14" fmla="*/ 2312553 h 3885325"/>
                <a:gd name="connsiteX15" fmla="*/ 6797288 w 9041124"/>
                <a:gd name="connsiteY15" fmla="*/ 2198253 h 3885325"/>
                <a:gd name="connsiteX16" fmla="*/ 5597138 w 9041124"/>
                <a:gd name="connsiteY16" fmla="*/ 2274453 h 3885325"/>
                <a:gd name="connsiteX17" fmla="*/ 4730363 w 9041124"/>
                <a:gd name="connsiteY17" fmla="*/ 2322078 h 3885325"/>
                <a:gd name="connsiteX18" fmla="*/ 4111238 w 9041124"/>
                <a:gd name="connsiteY18" fmla="*/ 2817378 h 3885325"/>
                <a:gd name="connsiteX19" fmla="*/ 3149213 w 9041124"/>
                <a:gd name="connsiteY19" fmla="*/ 3693678 h 3885325"/>
                <a:gd name="connsiteX20" fmla="*/ 2872988 w 9041124"/>
                <a:gd name="connsiteY20" fmla="*/ 3846079 h 3885325"/>
                <a:gd name="connsiteX21" fmla="*/ 2672963 w 9041124"/>
                <a:gd name="connsiteY21" fmla="*/ 3788928 h 3885325"/>
                <a:gd name="connsiteX22" fmla="*/ 3625463 w 9041124"/>
                <a:gd name="connsiteY22" fmla="*/ 2865003 h 3885325"/>
                <a:gd name="connsiteX23" fmla="*/ 3958838 w 9041124"/>
                <a:gd name="connsiteY23" fmla="*/ 2474478 h 3885325"/>
                <a:gd name="connsiteX24" fmla="*/ 2615813 w 9041124"/>
                <a:gd name="connsiteY24" fmla="*/ 2407803 h 3885325"/>
                <a:gd name="connsiteX25" fmla="*/ 863213 w 9041124"/>
                <a:gd name="connsiteY25" fmla="*/ 2226828 h 3885325"/>
                <a:gd name="connsiteX26" fmla="*/ 120263 w 9041124"/>
                <a:gd name="connsiteY26" fmla="*/ 2626878 h 3885325"/>
                <a:gd name="connsiteX27" fmla="*/ 44063 w 9041124"/>
                <a:gd name="connsiteY27" fmla="*/ 2464953 h 3885325"/>
                <a:gd name="connsiteX28" fmla="*/ 558413 w 9041124"/>
                <a:gd name="connsiteY28" fmla="*/ 2064903 h 3885325"/>
                <a:gd name="connsiteX29" fmla="*/ 110738 w 9041124"/>
                <a:gd name="connsiteY29" fmla="*/ 1855353 h 3885325"/>
                <a:gd name="connsiteX30" fmla="*/ 110738 w 9041124"/>
                <a:gd name="connsiteY30" fmla="*/ 1579128 h 3885325"/>
                <a:gd name="connsiteX31" fmla="*/ 244088 w 9041124"/>
                <a:gd name="connsiteY31" fmla="*/ 1741053 h 3885325"/>
                <a:gd name="connsiteX0" fmla="*/ 244088 w 9041124"/>
                <a:gd name="connsiteY0" fmla="*/ 1741053 h 3895490"/>
                <a:gd name="connsiteX1" fmla="*/ 1453763 w 9041124"/>
                <a:gd name="connsiteY1" fmla="*/ 2017278 h 3895490"/>
                <a:gd name="connsiteX2" fmla="*/ 3425438 w 9041124"/>
                <a:gd name="connsiteY2" fmla="*/ 1941078 h 3895490"/>
                <a:gd name="connsiteX3" fmla="*/ 5873363 w 9041124"/>
                <a:gd name="connsiteY3" fmla="*/ 1750578 h 3895490"/>
                <a:gd name="connsiteX4" fmla="*/ 7616438 w 9041124"/>
                <a:gd name="connsiteY4" fmla="*/ 1207653 h 3895490"/>
                <a:gd name="connsiteX5" fmla="*/ 8426063 w 9041124"/>
                <a:gd name="connsiteY5" fmla="*/ 293253 h 3895490"/>
                <a:gd name="connsiteX6" fmla="*/ 8949938 w 9041124"/>
                <a:gd name="connsiteY6" fmla="*/ 17028 h 3895490"/>
                <a:gd name="connsiteX7" fmla="*/ 9035663 w 9041124"/>
                <a:gd name="connsiteY7" fmla="*/ 702828 h 3895490"/>
                <a:gd name="connsiteX8" fmla="*/ 9035663 w 9041124"/>
                <a:gd name="connsiteY8" fmla="*/ 2798328 h 3895490"/>
                <a:gd name="connsiteX9" fmla="*/ 9035663 w 9041124"/>
                <a:gd name="connsiteY9" fmla="*/ 3484128 h 3895490"/>
                <a:gd name="connsiteX10" fmla="*/ 8959463 w 9041124"/>
                <a:gd name="connsiteY10" fmla="*/ 3827028 h 3895490"/>
                <a:gd name="connsiteX11" fmla="*/ 8159363 w 9041124"/>
                <a:gd name="connsiteY11" fmla="*/ 3846078 h 3895490"/>
                <a:gd name="connsiteX12" fmla="*/ 6997313 w 9041124"/>
                <a:gd name="connsiteY12" fmla="*/ 3798453 h 3895490"/>
                <a:gd name="connsiteX13" fmla="*/ 7206863 w 9041124"/>
                <a:gd name="connsiteY13" fmla="*/ 2541153 h 3895490"/>
                <a:gd name="connsiteX14" fmla="*/ 7216388 w 9041124"/>
                <a:gd name="connsiteY14" fmla="*/ 2312553 h 3895490"/>
                <a:gd name="connsiteX15" fmla="*/ 6797288 w 9041124"/>
                <a:gd name="connsiteY15" fmla="*/ 2198253 h 3895490"/>
                <a:gd name="connsiteX16" fmla="*/ 5597138 w 9041124"/>
                <a:gd name="connsiteY16" fmla="*/ 2274453 h 3895490"/>
                <a:gd name="connsiteX17" fmla="*/ 4730363 w 9041124"/>
                <a:gd name="connsiteY17" fmla="*/ 2322078 h 3895490"/>
                <a:gd name="connsiteX18" fmla="*/ 4111238 w 9041124"/>
                <a:gd name="connsiteY18" fmla="*/ 2817378 h 3895490"/>
                <a:gd name="connsiteX19" fmla="*/ 3149213 w 9041124"/>
                <a:gd name="connsiteY19" fmla="*/ 3693678 h 3895490"/>
                <a:gd name="connsiteX20" fmla="*/ 2930138 w 9041124"/>
                <a:gd name="connsiteY20" fmla="*/ 3865129 h 3895490"/>
                <a:gd name="connsiteX21" fmla="*/ 2672963 w 9041124"/>
                <a:gd name="connsiteY21" fmla="*/ 3788928 h 3895490"/>
                <a:gd name="connsiteX22" fmla="*/ 3625463 w 9041124"/>
                <a:gd name="connsiteY22" fmla="*/ 2865003 h 3895490"/>
                <a:gd name="connsiteX23" fmla="*/ 3958838 w 9041124"/>
                <a:gd name="connsiteY23" fmla="*/ 2474478 h 3895490"/>
                <a:gd name="connsiteX24" fmla="*/ 2615813 w 9041124"/>
                <a:gd name="connsiteY24" fmla="*/ 2407803 h 3895490"/>
                <a:gd name="connsiteX25" fmla="*/ 863213 w 9041124"/>
                <a:gd name="connsiteY25" fmla="*/ 2226828 h 3895490"/>
                <a:gd name="connsiteX26" fmla="*/ 120263 w 9041124"/>
                <a:gd name="connsiteY26" fmla="*/ 2626878 h 3895490"/>
                <a:gd name="connsiteX27" fmla="*/ 44063 w 9041124"/>
                <a:gd name="connsiteY27" fmla="*/ 2464953 h 3895490"/>
                <a:gd name="connsiteX28" fmla="*/ 558413 w 9041124"/>
                <a:gd name="connsiteY28" fmla="*/ 2064903 h 3895490"/>
                <a:gd name="connsiteX29" fmla="*/ 110738 w 9041124"/>
                <a:gd name="connsiteY29" fmla="*/ 1855353 h 3895490"/>
                <a:gd name="connsiteX30" fmla="*/ 110738 w 9041124"/>
                <a:gd name="connsiteY30" fmla="*/ 1579128 h 3895490"/>
                <a:gd name="connsiteX31" fmla="*/ 244088 w 9041124"/>
                <a:gd name="connsiteY31" fmla="*/ 1741053 h 3895490"/>
                <a:gd name="connsiteX0" fmla="*/ 244088 w 9041124"/>
                <a:gd name="connsiteY0" fmla="*/ 1741053 h 3895490"/>
                <a:gd name="connsiteX1" fmla="*/ 1453763 w 9041124"/>
                <a:gd name="connsiteY1" fmla="*/ 2017278 h 3895490"/>
                <a:gd name="connsiteX2" fmla="*/ 3425438 w 9041124"/>
                <a:gd name="connsiteY2" fmla="*/ 1941078 h 3895490"/>
                <a:gd name="connsiteX3" fmla="*/ 5873363 w 9041124"/>
                <a:gd name="connsiteY3" fmla="*/ 1750578 h 3895490"/>
                <a:gd name="connsiteX4" fmla="*/ 7616438 w 9041124"/>
                <a:gd name="connsiteY4" fmla="*/ 1207653 h 3895490"/>
                <a:gd name="connsiteX5" fmla="*/ 8426063 w 9041124"/>
                <a:gd name="connsiteY5" fmla="*/ 293253 h 3895490"/>
                <a:gd name="connsiteX6" fmla="*/ 8949938 w 9041124"/>
                <a:gd name="connsiteY6" fmla="*/ 17028 h 3895490"/>
                <a:gd name="connsiteX7" fmla="*/ 9035663 w 9041124"/>
                <a:gd name="connsiteY7" fmla="*/ 702828 h 3895490"/>
                <a:gd name="connsiteX8" fmla="*/ 9035663 w 9041124"/>
                <a:gd name="connsiteY8" fmla="*/ 2798328 h 3895490"/>
                <a:gd name="connsiteX9" fmla="*/ 9035663 w 9041124"/>
                <a:gd name="connsiteY9" fmla="*/ 3484128 h 3895490"/>
                <a:gd name="connsiteX10" fmla="*/ 8959463 w 9041124"/>
                <a:gd name="connsiteY10" fmla="*/ 3827028 h 3895490"/>
                <a:gd name="connsiteX11" fmla="*/ 8159363 w 9041124"/>
                <a:gd name="connsiteY11" fmla="*/ 3846078 h 3895490"/>
                <a:gd name="connsiteX12" fmla="*/ 6997313 w 9041124"/>
                <a:gd name="connsiteY12" fmla="*/ 3798453 h 3895490"/>
                <a:gd name="connsiteX13" fmla="*/ 7206863 w 9041124"/>
                <a:gd name="connsiteY13" fmla="*/ 2541153 h 3895490"/>
                <a:gd name="connsiteX14" fmla="*/ 7216388 w 9041124"/>
                <a:gd name="connsiteY14" fmla="*/ 2312553 h 3895490"/>
                <a:gd name="connsiteX15" fmla="*/ 6797288 w 9041124"/>
                <a:gd name="connsiteY15" fmla="*/ 2198253 h 3895490"/>
                <a:gd name="connsiteX16" fmla="*/ 5597138 w 9041124"/>
                <a:gd name="connsiteY16" fmla="*/ 2274453 h 3895490"/>
                <a:gd name="connsiteX17" fmla="*/ 4730363 w 9041124"/>
                <a:gd name="connsiteY17" fmla="*/ 2322078 h 3895490"/>
                <a:gd name="connsiteX18" fmla="*/ 4111238 w 9041124"/>
                <a:gd name="connsiteY18" fmla="*/ 2817378 h 3895490"/>
                <a:gd name="connsiteX19" fmla="*/ 3149213 w 9041124"/>
                <a:gd name="connsiteY19" fmla="*/ 3693678 h 3895490"/>
                <a:gd name="connsiteX20" fmla="*/ 2930138 w 9041124"/>
                <a:gd name="connsiteY20" fmla="*/ 3865129 h 3895490"/>
                <a:gd name="connsiteX21" fmla="*/ 2672963 w 9041124"/>
                <a:gd name="connsiteY21" fmla="*/ 3788928 h 3895490"/>
                <a:gd name="connsiteX22" fmla="*/ 3625463 w 9041124"/>
                <a:gd name="connsiteY22" fmla="*/ 2865003 h 3895490"/>
                <a:gd name="connsiteX23" fmla="*/ 3958838 w 9041124"/>
                <a:gd name="connsiteY23" fmla="*/ 2474478 h 3895490"/>
                <a:gd name="connsiteX24" fmla="*/ 2615813 w 9041124"/>
                <a:gd name="connsiteY24" fmla="*/ 2341128 h 3895490"/>
                <a:gd name="connsiteX25" fmla="*/ 863213 w 9041124"/>
                <a:gd name="connsiteY25" fmla="*/ 2226828 h 3895490"/>
                <a:gd name="connsiteX26" fmla="*/ 120263 w 9041124"/>
                <a:gd name="connsiteY26" fmla="*/ 2626878 h 3895490"/>
                <a:gd name="connsiteX27" fmla="*/ 44063 w 9041124"/>
                <a:gd name="connsiteY27" fmla="*/ 2464953 h 3895490"/>
                <a:gd name="connsiteX28" fmla="*/ 558413 w 9041124"/>
                <a:gd name="connsiteY28" fmla="*/ 2064903 h 3895490"/>
                <a:gd name="connsiteX29" fmla="*/ 110738 w 9041124"/>
                <a:gd name="connsiteY29" fmla="*/ 1855353 h 3895490"/>
                <a:gd name="connsiteX30" fmla="*/ 110738 w 9041124"/>
                <a:gd name="connsiteY30" fmla="*/ 1579128 h 3895490"/>
                <a:gd name="connsiteX31" fmla="*/ 244088 w 9041124"/>
                <a:gd name="connsiteY31" fmla="*/ 1741053 h 3895490"/>
                <a:gd name="connsiteX0" fmla="*/ 244088 w 9041124"/>
                <a:gd name="connsiteY0" fmla="*/ 1741053 h 3895490"/>
                <a:gd name="connsiteX1" fmla="*/ 1463288 w 9041124"/>
                <a:gd name="connsiteY1" fmla="*/ 1960128 h 3895490"/>
                <a:gd name="connsiteX2" fmla="*/ 3425438 w 9041124"/>
                <a:gd name="connsiteY2" fmla="*/ 1941078 h 3895490"/>
                <a:gd name="connsiteX3" fmla="*/ 5873363 w 9041124"/>
                <a:gd name="connsiteY3" fmla="*/ 1750578 h 3895490"/>
                <a:gd name="connsiteX4" fmla="*/ 7616438 w 9041124"/>
                <a:gd name="connsiteY4" fmla="*/ 1207653 h 3895490"/>
                <a:gd name="connsiteX5" fmla="*/ 8426063 w 9041124"/>
                <a:gd name="connsiteY5" fmla="*/ 293253 h 3895490"/>
                <a:gd name="connsiteX6" fmla="*/ 8949938 w 9041124"/>
                <a:gd name="connsiteY6" fmla="*/ 17028 h 3895490"/>
                <a:gd name="connsiteX7" fmla="*/ 9035663 w 9041124"/>
                <a:gd name="connsiteY7" fmla="*/ 702828 h 3895490"/>
                <a:gd name="connsiteX8" fmla="*/ 9035663 w 9041124"/>
                <a:gd name="connsiteY8" fmla="*/ 2798328 h 3895490"/>
                <a:gd name="connsiteX9" fmla="*/ 9035663 w 9041124"/>
                <a:gd name="connsiteY9" fmla="*/ 3484128 h 3895490"/>
                <a:gd name="connsiteX10" fmla="*/ 8959463 w 9041124"/>
                <a:gd name="connsiteY10" fmla="*/ 3827028 h 3895490"/>
                <a:gd name="connsiteX11" fmla="*/ 8159363 w 9041124"/>
                <a:gd name="connsiteY11" fmla="*/ 3846078 h 3895490"/>
                <a:gd name="connsiteX12" fmla="*/ 6997313 w 9041124"/>
                <a:gd name="connsiteY12" fmla="*/ 3798453 h 3895490"/>
                <a:gd name="connsiteX13" fmla="*/ 7206863 w 9041124"/>
                <a:gd name="connsiteY13" fmla="*/ 2541153 h 3895490"/>
                <a:gd name="connsiteX14" fmla="*/ 7216388 w 9041124"/>
                <a:gd name="connsiteY14" fmla="*/ 2312553 h 3895490"/>
                <a:gd name="connsiteX15" fmla="*/ 6797288 w 9041124"/>
                <a:gd name="connsiteY15" fmla="*/ 2198253 h 3895490"/>
                <a:gd name="connsiteX16" fmla="*/ 5597138 w 9041124"/>
                <a:gd name="connsiteY16" fmla="*/ 2274453 h 3895490"/>
                <a:gd name="connsiteX17" fmla="*/ 4730363 w 9041124"/>
                <a:gd name="connsiteY17" fmla="*/ 2322078 h 3895490"/>
                <a:gd name="connsiteX18" fmla="*/ 4111238 w 9041124"/>
                <a:gd name="connsiteY18" fmla="*/ 2817378 h 3895490"/>
                <a:gd name="connsiteX19" fmla="*/ 3149213 w 9041124"/>
                <a:gd name="connsiteY19" fmla="*/ 3693678 h 3895490"/>
                <a:gd name="connsiteX20" fmla="*/ 2930138 w 9041124"/>
                <a:gd name="connsiteY20" fmla="*/ 3865129 h 3895490"/>
                <a:gd name="connsiteX21" fmla="*/ 2672963 w 9041124"/>
                <a:gd name="connsiteY21" fmla="*/ 3788928 h 3895490"/>
                <a:gd name="connsiteX22" fmla="*/ 3625463 w 9041124"/>
                <a:gd name="connsiteY22" fmla="*/ 2865003 h 3895490"/>
                <a:gd name="connsiteX23" fmla="*/ 3958838 w 9041124"/>
                <a:gd name="connsiteY23" fmla="*/ 2474478 h 3895490"/>
                <a:gd name="connsiteX24" fmla="*/ 2615813 w 9041124"/>
                <a:gd name="connsiteY24" fmla="*/ 2341128 h 3895490"/>
                <a:gd name="connsiteX25" fmla="*/ 863213 w 9041124"/>
                <a:gd name="connsiteY25" fmla="*/ 2226828 h 3895490"/>
                <a:gd name="connsiteX26" fmla="*/ 120263 w 9041124"/>
                <a:gd name="connsiteY26" fmla="*/ 2626878 h 3895490"/>
                <a:gd name="connsiteX27" fmla="*/ 44063 w 9041124"/>
                <a:gd name="connsiteY27" fmla="*/ 2464953 h 3895490"/>
                <a:gd name="connsiteX28" fmla="*/ 558413 w 9041124"/>
                <a:gd name="connsiteY28" fmla="*/ 2064903 h 3895490"/>
                <a:gd name="connsiteX29" fmla="*/ 110738 w 9041124"/>
                <a:gd name="connsiteY29" fmla="*/ 1855353 h 3895490"/>
                <a:gd name="connsiteX30" fmla="*/ 110738 w 9041124"/>
                <a:gd name="connsiteY30" fmla="*/ 1579128 h 3895490"/>
                <a:gd name="connsiteX31" fmla="*/ 244088 w 9041124"/>
                <a:gd name="connsiteY31" fmla="*/ 1741053 h 3895490"/>
                <a:gd name="connsiteX0" fmla="*/ 246061 w 9043097"/>
                <a:gd name="connsiteY0" fmla="*/ 1741053 h 3895490"/>
                <a:gd name="connsiteX1" fmla="*/ 1465261 w 9043097"/>
                <a:gd name="connsiteY1" fmla="*/ 1960128 h 3895490"/>
                <a:gd name="connsiteX2" fmla="*/ 3427411 w 9043097"/>
                <a:gd name="connsiteY2" fmla="*/ 1941078 h 3895490"/>
                <a:gd name="connsiteX3" fmla="*/ 5875336 w 9043097"/>
                <a:gd name="connsiteY3" fmla="*/ 1750578 h 3895490"/>
                <a:gd name="connsiteX4" fmla="*/ 7618411 w 9043097"/>
                <a:gd name="connsiteY4" fmla="*/ 1207653 h 3895490"/>
                <a:gd name="connsiteX5" fmla="*/ 8428036 w 9043097"/>
                <a:gd name="connsiteY5" fmla="*/ 293253 h 3895490"/>
                <a:gd name="connsiteX6" fmla="*/ 8951911 w 9043097"/>
                <a:gd name="connsiteY6" fmla="*/ 17028 h 3895490"/>
                <a:gd name="connsiteX7" fmla="*/ 9037636 w 9043097"/>
                <a:gd name="connsiteY7" fmla="*/ 702828 h 3895490"/>
                <a:gd name="connsiteX8" fmla="*/ 9037636 w 9043097"/>
                <a:gd name="connsiteY8" fmla="*/ 2798328 h 3895490"/>
                <a:gd name="connsiteX9" fmla="*/ 9037636 w 9043097"/>
                <a:gd name="connsiteY9" fmla="*/ 3484128 h 3895490"/>
                <a:gd name="connsiteX10" fmla="*/ 8961436 w 9043097"/>
                <a:gd name="connsiteY10" fmla="*/ 3827028 h 3895490"/>
                <a:gd name="connsiteX11" fmla="*/ 8161336 w 9043097"/>
                <a:gd name="connsiteY11" fmla="*/ 3846078 h 3895490"/>
                <a:gd name="connsiteX12" fmla="*/ 6999286 w 9043097"/>
                <a:gd name="connsiteY12" fmla="*/ 3798453 h 3895490"/>
                <a:gd name="connsiteX13" fmla="*/ 7208836 w 9043097"/>
                <a:gd name="connsiteY13" fmla="*/ 2541153 h 3895490"/>
                <a:gd name="connsiteX14" fmla="*/ 7218361 w 9043097"/>
                <a:gd name="connsiteY14" fmla="*/ 2312553 h 3895490"/>
                <a:gd name="connsiteX15" fmla="*/ 6799261 w 9043097"/>
                <a:gd name="connsiteY15" fmla="*/ 2198253 h 3895490"/>
                <a:gd name="connsiteX16" fmla="*/ 5599111 w 9043097"/>
                <a:gd name="connsiteY16" fmla="*/ 2274453 h 3895490"/>
                <a:gd name="connsiteX17" fmla="*/ 4732336 w 9043097"/>
                <a:gd name="connsiteY17" fmla="*/ 2322078 h 3895490"/>
                <a:gd name="connsiteX18" fmla="*/ 4113211 w 9043097"/>
                <a:gd name="connsiteY18" fmla="*/ 2817378 h 3895490"/>
                <a:gd name="connsiteX19" fmla="*/ 3151186 w 9043097"/>
                <a:gd name="connsiteY19" fmla="*/ 3693678 h 3895490"/>
                <a:gd name="connsiteX20" fmla="*/ 2932111 w 9043097"/>
                <a:gd name="connsiteY20" fmla="*/ 3865129 h 3895490"/>
                <a:gd name="connsiteX21" fmla="*/ 2674936 w 9043097"/>
                <a:gd name="connsiteY21" fmla="*/ 3788928 h 3895490"/>
                <a:gd name="connsiteX22" fmla="*/ 3627436 w 9043097"/>
                <a:gd name="connsiteY22" fmla="*/ 2865003 h 3895490"/>
                <a:gd name="connsiteX23" fmla="*/ 3960811 w 9043097"/>
                <a:gd name="connsiteY23" fmla="*/ 2474478 h 3895490"/>
                <a:gd name="connsiteX24" fmla="*/ 2617786 w 9043097"/>
                <a:gd name="connsiteY24" fmla="*/ 2341128 h 3895490"/>
                <a:gd name="connsiteX25" fmla="*/ 865186 w 9043097"/>
                <a:gd name="connsiteY25" fmla="*/ 2226828 h 3895490"/>
                <a:gd name="connsiteX26" fmla="*/ 122236 w 9043097"/>
                <a:gd name="connsiteY26" fmla="*/ 2626878 h 3895490"/>
                <a:gd name="connsiteX27" fmla="*/ 46036 w 9043097"/>
                <a:gd name="connsiteY27" fmla="*/ 2464953 h 3895490"/>
                <a:gd name="connsiteX28" fmla="*/ 560386 w 9043097"/>
                <a:gd name="connsiteY28" fmla="*/ 2064903 h 3895490"/>
                <a:gd name="connsiteX29" fmla="*/ 112711 w 9043097"/>
                <a:gd name="connsiteY29" fmla="*/ 1855353 h 3895490"/>
                <a:gd name="connsiteX30" fmla="*/ 7936 w 9043097"/>
                <a:gd name="connsiteY30" fmla="*/ 1588653 h 3895490"/>
                <a:gd name="connsiteX31" fmla="*/ 246061 w 9043097"/>
                <a:gd name="connsiteY31" fmla="*/ 1741053 h 3895490"/>
                <a:gd name="connsiteX0" fmla="*/ 260641 w 9057677"/>
                <a:gd name="connsiteY0" fmla="*/ 1741053 h 3895490"/>
                <a:gd name="connsiteX1" fmla="*/ 1479841 w 9057677"/>
                <a:gd name="connsiteY1" fmla="*/ 1960128 h 3895490"/>
                <a:gd name="connsiteX2" fmla="*/ 3441991 w 9057677"/>
                <a:gd name="connsiteY2" fmla="*/ 1941078 h 3895490"/>
                <a:gd name="connsiteX3" fmla="*/ 5889916 w 9057677"/>
                <a:gd name="connsiteY3" fmla="*/ 1750578 h 3895490"/>
                <a:gd name="connsiteX4" fmla="*/ 7632991 w 9057677"/>
                <a:gd name="connsiteY4" fmla="*/ 1207653 h 3895490"/>
                <a:gd name="connsiteX5" fmla="*/ 8442616 w 9057677"/>
                <a:gd name="connsiteY5" fmla="*/ 293253 h 3895490"/>
                <a:gd name="connsiteX6" fmla="*/ 8966491 w 9057677"/>
                <a:gd name="connsiteY6" fmla="*/ 17028 h 3895490"/>
                <a:gd name="connsiteX7" fmla="*/ 9052216 w 9057677"/>
                <a:gd name="connsiteY7" fmla="*/ 702828 h 3895490"/>
                <a:gd name="connsiteX8" fmla="*/ 9052216 w 9057677"/>
                <a:gd name="connsiteY8" fmla="*/ 2798328 h 3895490"/>
                <a:gd name="connsiteX9" fmla="*/ 9052216 w 9057677"/>
                <a:gd name="connsiteY9" fmla="*/ 3484128 h 3895490"/>
                <a:gd name="connsiteX10" fmla="*/ 8976016 w 9057677"/>
                <a:gd name="connsiteY10" fmla="*/ 3827028 h 3895490"/>
                <a:gd name="connsiteX11" fmla="*/ 8175916 w 9057677"/>
                <a:gd name="connsiteY11" fmla="*/ 3846078 h 3895490"/>
                <a:gd name="connsiteX12" fmla="*/ 7013866 w 9057677"/>
                <a:gd name="connsiteY12" fmla="*/ 3798453 h 3895490"/>
                <a:gd name="connsiteX13" fmla="*/ 7223416 w 9057677"/>
                <a:gd name="connsiteY13" fmla="*/ 2541153 h 3895490"/>
                <a:gd name="connsiteX14" fmla="*/ 7232941 w 9057677"/>
                <a:gd name="connsiteY14" fmla="*/ 2312553 h 3895490"/>
                <a:gd name="connsiteX15" fmla="*/ 6813841 w 9057677"/>
                <a:gd name="connsiteY15" fmla="*/ 2198253 h 3895490"/>
                <a:gd name="connsiteX16" fmla="*/ 5613691 w 9057677"/>
                <a:gd name="connsiteY16" fmla="*/ 2274453 h 3895490"/>
                <a:gd name="connsiteX17" fmla="*/ 4746916 w 9057677"/>
                <a:gd name="connsiteY17" fmla="*/ 2322078 h 3895490"/>
                <a:gd name="connsiteX18" fmla="*/ 4127791 w 9057677"/>
                <a:gd name="connsiteY18" fmla="*/ 2817378 h 3895490"/>
                <a:gd name="connsiteX19" fmla="*/ 3165766 w 9057677"/>
                <a:gd name="connsiteY19" fmla="*/ 3693678 h 3895490"/>
                <a:gd name="connsiteX20" fmla="*/ 2946691 w 9057677"/>
                <a:gd name="connsiteY20" fmla="*/ 3865129 h 3895490"/>
                <a:gd name="connsiteX21" fmla="*/ 2689516 w 9057677"/>
                <a:gd name="connsiteY21" fmla="*/ 3788928 h 3895490"/>
                <a:gd name="connsiteX22" fmla="*/ 3642016 w 9057677"/>
                <a:gd name="connsiteY22" fmla="*/ 2865003 h 3895490"/>
                <a:gd name="connsiteX23" fmla="*/ 3975391 w 9057677"/>
                <a:gd name="connsiteY23" fmla="*/ 2474478 h 3895490"/>
                <a:gd name="connsiteX24" fmla="*/ 2632366 w 9057677"/>
                <a:gd name="connsiteY24" fmla="*/ 2341128 h 3895490"/>
                <a:gd name="connsiteX25" fmla="*/ 879766 w 9057677"/>
                <a:gd name="connsiteY25" fmla="*/ 2226828 h 3895490"/>
                <a:gd name="connsiteX26" fmla="*/ 136816 w 9057677"/>
                <a:gd name="connsiteY26" fmla="*/ 2626878 h 3895490"/>
                <a:gd name="connsiteX27" fmla="*/ 60616 w 9057677"/>
                <a:gd name="connsiteY27" fmla="*/ 2464953 h 3895490"/>
                <a:gd name="connsiteX28" fmla="*/ 574966 w 9057677"/>
                <a:gd name="connsiteY28" fmla="*/ 2064903 h 3895490"/>
                <a:gd name="connsiteX29" fmla="*/ 60616 w 9057677"/>
                <a:gd name="connsiteY29" fmla="*/ 1874403 h 3895490"/>
                <a:gd name="connsiteX30" fmla="*/ 22516 w 9057677"/>
                <a:gd name="connsiteY30" fmla="*/ 1588653 h 3895490"/>
                <a:gd name="connsiteX31" fmla="*/ 260641 w 9057677"/>
                <a:gd name="connsiteY31" fmla="*/ 1741053 h 3895490"/>
                <a:gd name="connsiteX0" fmla="*/ 260641 w 9057677"/>
                <a:gd name="connsiteY0" fmla="*/ 1741053 h 3895490"/>
                <a:gd name="connsiteX1" fmla="*/ 1479841 w 9057677"/>
                <a:gd name="connsiteY1" fmla="*/ 1960128 h 3895490"/>
                <a:gd name="connsiteX2" fmla="*/ 3441991 w 9057677"/>
                <a:gd name="connsiteY2" fmla="*/ 1941078 h 3895490"/>
                <a:gd name="connsiteX3" fmla="*/ 5889916 w 9057677"/>
                <a:gd name="connsiteY3" fmla="*/ 1750578 h 3895490"/>
                <a:gd name="connsiteX4" fmla="*/ 7632991 w 9057677"/>
                <a:gd name="connsiteY4" fmla="*/ 1207653 h 3895490"/>
                <a:gd name="connsiteX5" fmla="*/ 8442616 w 9057677"/>
                <a:gd name="connsiteY5" fmla="*/ 293253 h 3895490"/>
                <a:gd name="connsiteX6" fmla="*/ 8966491 w 9057677"/>
                <a:gd name="connsiteY6" fmla="*/ 17028 h 3895490"/>
                <a:gd name="connsiteX7" fmla="*/ 9052216 w 9057677"/>
                <a:gd name="connsiteY7" fmla="*/ 702828 h 3895490"/>
                <a:gd name="connsiteX8" fmla="*/ 9052216 w 9057677"/>
                <a:gd name="connsiteY8" fmla="*/ 2798328 h 3895490"/>
                <a:gd name="connsiteX9" fmla="*/ 9052216 w 9057677"/>
                <a:gd name="connsiteY9" fmla="*/ 3484128 h 3895490"/>
                <a:gd name="connsiteX10" fmla="*/ 8976016 w 9057677"/>
                <a:gd name="connsiteY10" fmla="*/ 3827028 h 3895490"/>
                <a:gd name="connsiteX11" fmla="*/ 8175916 w 9057677"/>
                <a:gd name="connsiteY11" fmla="*/ 3846078 h 3895490"/>
                <a:gd name="connsiteX12" fmla="*/ 7013866 w 9057677"/>
                <a:gd name="connsiteY12" fmla="*/ 3798453 h 3895490"/>
                <a:gd name="connsiteX13" fmla="*/ 7223416 w 9057677"/>
                <a:gd name="connsiteY13" fmla="*/ 2541153 h 3895490"/>
                <a:gd name="connsiteX14" fmla="*/ 7232941 w 9057677"/>
                <a:gd name="connsiteY14" fmla="*/ 2312553 h 3895490"/>
                <a:gd name="connsiteX15" fmla="*/ 6813841 w 9057677"/>
                <a:gd name="connsiteY15" fmla="*/ 2198253 h 3895490"/>
                <a:gd name="connsiteX16" fmla="*/ 5613691 w 9057677"/>
                <a:gd name="connsiteY16" fmla="*/ 2274453 h 3895490"/>
                <a:gd name="connsiteX17" fmla="*/ 4746916 w 9057677"/>
                <a:gd name="connsiteY17" fmla="*/ 2322078 h 3895490"/>
                <a:gd name="connsiteX18" fmla="*/ 4127791 w 9057677"/>
                <a:gd name="connsiteY18" fmla="*/ 2817378 h 3895490"/>
                <a:gd name="connsiteX19" fmla="*/ 3165766 w 9057677"/>
                <a:gd name="connsiteY19" fmla="*/ 3693678 h 3895490"/>
                <a:gd name="connsiteX20" fmla="*/ 2946691 w 9057677"/>
                <a:gd name="connsiteY20" fmla="*/ 3865129 h 3895490"/>
                <a:gd name="connsiteX21" fmla="*/ 2689516 w 9057677"/>
                <a:gd name="connsiteY21" fmla="*/ 3788928 h 3895490"/>
                <a:gd name="connsiteX22" fmla="*/ 3642016 w 9057677"/>
                <a:gd name="connsiteY22" fmla="*/ 2865003 h 3895490"/>
                <a:gd name="connsiteX23" fmla="*/ 3975391 w 9057677"/>
                <a:gd name="connsiteY23" fmla="*/ 2474478 h 3895490"/>
                <a:gd name="connsiteX24" fmla="*/ 2632366 w 9057677"/>
                <a:gd name="connsiteY24" fmla="*/ 2341128 h 3895490"/>
                <a:gd name="connsiteX25" fmla="*/ 879766 w 9057677"/>
                <a:gd name="connsiteY25" fmla="*/ 2226828 h 3895490"/>
                <a:gd name="connsiteX26" fmla="*/ 136816 w 9057677"/>
                <a:gd name="connsiteY26" fmla="*/ 2626878 h 3895490"/>
                <a:gd name="connsiteX27" fmla="*/ 60616 w 9057677"/>
                <a:gd name="connsiteY27" fmla="*/ 2464953 h 3895490"/>
                <a:gd name="connsiteX28" fmla="*/ 574966 w 9057677"/>
                <a:gd name="connsiteY28" fmla="*/ 2064903 h 3895490"/>
                <a:gd name="connsiteX29" fmla="*/ 60616 w 9057677"/>
                <a:gd name="connsiteY29" fmla="*/ 1874403 h 3895490"/>
                <a:gd name="connsiteX30" fmla="*/ 22516 w 9057677"/>
                <a:gd name="connsiteY30" fmla="*/ 1588653 h 3895490"/>
                <a:gd name="connsiteX31" fmla="*/ 260641 w 9057677"/>
                <a:gd name="connsiteY31" fmla="*/ 1741053 h 3895490"/>
                <a:gd name="connsiteX0" fmla="*/ 248779 w 9045815"/>
                <a:gd name="connsiteY0" fmla="*/ 1741053 h 3895490"/>
                <a:gd name="connsiteX1" fmla="*/ 1467979 w 9045815"/>
                <a:gd name="connsiteY1" fmla="*/ 1960128 h 3895490"/>
                <a:gd name="connsiteX2" fmla="*/ 3430129 w 9045815"/>
                <a:gd name="connsiteY2" fmla="*/ 1941078 h 3895490"/>
                <a:gd name="connsiteX3" fmla="*/ 5878054 w 9045815"/>
                <a:gd name="connsiteY3" fmla="*/ 1750578 h 3895490"/>
                <a:gd name="connsiteX4" fmla="*/ 7621129 w 9045815"/>
                <a:gd name="connsiteY4" fmla="*/ 1207653 h 3895490"/>
                <a:gd name="connsiteX5" fmla="*/ 8430754 w 9045815"/>
                <a:gd name="connsiteY5" fmla="*/ 293253 h 3895490"/>
                <a:gd name="connsiteX6" fmla="*/ 8954629 w 9045815"/>
                <a:gd name="connsiteY6" fmla="*/ 17028 h 3895490"/>
                <a:gd name="connsiteX7" fmla="*/ 9040354 w 9045815"/>
                <a:gd name="connsiteY7" fmla="*/ 702828 h 3895490"/>
                <a:gd name="connsiteX8" fmla="*/ 9040354 w 9045815"/>
                <a:gd name="connsiteY8" fmla="*/ 2798328 h 3895490"/>
                <a:gd name="connsiteX9" fmla="*/ 9040354 w 9045815"/>
                <a:gd name="connsiteY9" fmla="*/ 3484128 h 3895490"/>
                <a:gd name="connsiteX10" fmla="*/ 8964154 w 9045815"/>
                <a:gd name="connsiteY10" fmla="*/ 3827028 h 3895490"/>
                <a:gd name="connsiteX11" fmla="*/ 8164054 w 9045815"/>
                <a:gd name="connsiteY11" fmla="*/ 3846078 h 3895490"/>
                <a:gd name="connsiteX12" fmla="*/ 7002004 w 9045815"/>
                <a:gd name="connsiteY12" fmla="*/ 3798453 h 3895490"/>
                <a:gd name="connsiteX13" fmla="*/ 7211554 w 9045815"/>
                <a:gd name="connsiteY13" fmla="*/ 2541153 h 3895490"/>
                <a:gd name="connsiteX14" fmla="*/ 7221079 w 9045815"/>
                <a:gd name="connsiteY14" fmla="*/ 2312553 h 3895490"/>
                <a:gd name="connsiteX15" fmla="*/ 6801979 w 9045815"/>
                <a:gd name="connsiteY15" fmla="*/ 2198253 h 3895490"/>
                <a:gd name="connsiteX16" fmla="*/ 5601829 w 9045815"/>
                <a:gd name="connsiteY16" fmla="*/ 2274453 h 3895490"/>
                <a:gd name="connsiteX17" fmla="*/ 4735054 w 9045815"/>
                <a:gd name="connsiteY17" fmla="*/ 2322078 h 3895490"/>
                <a:gd name="connsiteX18" fmla="*/ 4115929 w 9045815"/>
                <a:gd name="connsiteY18" fmla="*/ 2817378 h 3895490"/>
                <a:gd name="connsiteX19" fmla="*/ 3153904 w 9045815"/>
                <a:gd name="connsiteY19" fmla="*/ 3693678 h 3895490"/>
                <a:gd name="connsiteX20" fmla="*/ 2934829 w 9045815"/>
                <a:gd name="connsiteY20" fmla="*/ 3865129 h 3895490"/>
                <a:gd name="connsiteX21" fmla="*/ 2677654 w 9045815"/>
                <a:gd name="connsiteY21" fmla="*/ 3788928 h 3895490"/>
                <a:gd name="connsiteX22" fmla="*/ 3630154 w 9045815"/>
                <a:gd name="connsiteY22" fmla="*/ 2865003 h 3895490"/>
                <a:gd name="connsiteX23" fmla="*/ 3963529 w 9045815"/>
                <a:gd name="connsiteY23" fmla="*/ 2474478 h 3895490"/>
                <a:gd name="connsiteX24" fmla="*/ 2620504 w 9045815"/>
                <a:gd name="connsiteY24" fmla="*/ 2341128 h 3895490"/>
                <a:gd name="connsiteX25" fmla="*/ 867904 w 9045815"/>
                <a:gd name="connsiteY25" fmla="*/ 2226828 h 3895490"/>
                <a:gd name="connsiteX26" fmla="*/ 124954 w 9045815"/>
                <a:gd name="connsiteY26" fmla="*/ 2626878 h 3895490"/>
                <a:gd name="connsiteX27" fmla="*/ 48754 w 9045815"/>
                <a:gd name="connsiteY27" fmla="*/ 2464953 h 3895490"/>
                <a:gd name="connsiteX28" fmla="*/ 563104 w 9045815"/>
                <a:gd name="connsiteY28" fmla="*/ 2064903 h 3895490"/>
                <a:gd name="connsiteX29" fmla="*/ 48754 w 9045815"/>
                <a:gd name="connsiteY29" fmla="*/ 1874403 h 3895490"/>
                <a:gd name="connsiteX30" fmla="*/ 10654 w 9045815"/>
                <a:gd name="connsiteY30" fmla="*/ 1588653 h 3895490"/>
                <a:gd name="connsiteX31" fmla="*/ 248779 w 9045815"/>
                <a:gd name="connsiteY31" fmla="*/ 1741053 h 3895490"/>
                <a:gd name="connsiteX0" fmla="*/ 288224 w 9085260"/>
                <a:gd name="connsiteY0" fmla="*/ 1741053 h 3895490"/>
                <a:gd name="connsiteX1" fmla="*/ 1507424 w 9085260"/>
                <a:gd name="connsiteY1" fmla="*/ 1960128 h 3895490"/>
                <a:gd name="connsiteX2" fmla="*/ 3469574 w 9085260"/>
                <a:gd name="connsiteY2" fmla="*/ 1941078 h 3895490"/>
                <a:gd name="connsiteX3" fmla="*/ 5917499 w 9085260"/>
                <a:gd name="connsiteY3" fmla="*/ 1750578 h 3895490"/>
                <a:gd name="connsiteX4" fmla="*/ 7660574 w 9085260"/>
                <a:gd name="connsiteY4" fmla="*/ 1207653 h 3895490"/>
                <a:gd name="connsiteX5" fmla="*/ 8470199 w 9085260"/>
                <a:gd name="connsiteY5" fmla="*/ 293253 h 3895490"/>
                <a:gd name="connsiteX6" fmla="*/ 8994074 w 9085260"/>
                <a:gd name="connsiteY6" fmla="*/ 17028 h 3895490"/>
                <a:gd name="connsiteX7" fmla="*/ 9079799 w 9085260"/>
                <a:gd name="connsiteY7" fmla="*/ 702828 h 3895490"/>
                <a:gd name="connsiteX8" fmla="*/ 9079799 w 9085260"/>
                <a:gd name="connsiteY8" fmla="*/ 2798328 h 3895490"/>
                <a:gd name="connsiteX9" fmla="*/ 9079799 w 9085260"/>
                <a:gd name="connsiteY9" fmla="*/ 3484128 h 3895490"/>
                <a:gd name="connsiteX10" fmla="*/ 9003599 w 9085260"/>
                <a:gd name="connsiteY10" fmla="*/ 3827028 h 3895490"/>
                <a:gd name="connsiteX11" fmla="*/ 8203499 w 9085260"/>
                <a:gd name="connsiteY11" fmla="*/ 3846078 h 3895490"/>
                <a:gd name="connsiteX12" fmla="*/ 7041449 w 9085260"/>
                <a:gd name="connsiteY12" fmla="*/ 3798453 h 3895490"/>
                <a:gd name="connsiteX13" fmla="*/ 7250999 w 9085260"/>
                <a:gd name="connsiteY13" fmla="*/ 2541153 h 3895490"/>
                <a:gd name="connsiteX14" fmla="*/ 7260524 w 9085260"/>
                <a:gd name="connsiteY14" fmla="*/ 2312553 h 3895490"/>
                <a:gd name="connsiteX15" fmla="*/ 6841424 w 9085260"/>
                <a:gd name="connsiteY15" fmla="*/ 2198253 h 3895490"/>
                <a:gd name="connsiteX16" fmla="*/ 5641274 w 9085260"/>
                <a:gd name="connsiteY16" fmla="*/ 2274453 h 3895490"/>
                <a:gd name="connsiteX17" fmla="*/ 4774499 w 9085260"/>
                <a:gd name="connsiteY17" fmla="*/ 2322078 h 3895490"/>
                <a:gd name="connsiteX18" fmla="*/ 4155374 w 9085260"/>
                <a:gd name="connsiteY18" fmla="*/ 2817378 h 3895490"/>
                <a:gd name="connsiteX19" fmla="*/ 3193349 w 9085260"/>
                <a:gd name="connsiteY19" fmla="*/ 3693678 h 3895490"/>
                <a:gd name="connsiteX20" fmla="*/ 2974274 w 9085260"/>
                <a:gd name="connsiteY20" fmla="*/ 3865129 h 3895490"/>
                <a:gd name="connsiteX21" fmla="*/ 2717099 w 9085260"/>
                <a:gd name="connsiteY21" fmla="*/ 3788928 h 3895490"/>
                <a:gd name="connsiteX22" fmla="*/ 3669599 w 9085260"/>
                <a:gd name="connsiteY22" fmla="*/ 2865003 h 3895490"/>
                <a:gd name="connsiteX23" fmla="*/ 4002974 w 9085260"/>
                <a:gd name="connsiteY23" fmla="*/ 2474478 h 3895490"/>
                <a:gd name="connsiteX24" fmla="*/ 2659949 w 9085260"/>
                <a:gd name="connsiteY24" fmla="*/ 2341128 h 3895490"/>
                <a:gd name="connsiteX25" fmla="*/ 907349 w 9085260"/>
                <a:gd name="connsiteY25" fmla="*/ 2226828 h 3895490"/>
                <a:gd name="connsiteX26" fmla="*/ 164399 w 9085260"/>
                <a:gd name="connsiteY26" fmla="*/ 2626878 h 3895490"/>
                <a:gd name="connsiteX27" fmla="*/ 31049 w 9085260"/>
                <a:gd name="connsiteY27" fmla="*/ 2464953 h 3895490"/>
                <a:gd name="connsiteX28" fmla="*/ 602549 w 9085260"/>
                <a:gd name="connsiteY28" fmla="*/ 2064903 h 3895490"/>
                <a:gd name="connsiteX29" fmla="*/ 88199 w 9085260"/>
                <a:gd name="connsiteY29" fmla="*/ 1874403 h 3895490"/>
                <a:gd name="connsiteX30" fmla="*/ 50099 w 9085260"/>
                <a:gd name="connsiteY30" fmla="*/ 1588653 h 3895490"/>
                <a:gd name="connsiteX31" fmla="*/ 288224 w 9085260"/>
                <a:gd name="connsiteY31" fmla="*/ 1741053 h 3895490"/>
                <a:gd name="connsiteX0" fmla="*/ 312261 w 9109297"/>
                <a:gd name="connsiteY0" fmla="*/ 1741053 h 3895490"/>
                <a:gd name="connsiteX1" fmla="*/ 1531461 w 9109297"/>
                <a:gd name="connsiteY1" fmla="*/ 1960128 h 3895490"/>
                <a:gd name="connsiteX2" fmla="*/ 3493611 w 9109297"/>
                <a:gd name="connsiteY2" fmla="*/ 1941078 h 3895490"/>
                <a:gd name="connsiteX3" fmla="*/ 5941536 w 9109297"/>
                <a:gd name="connsiteY3" fmla="*/ 1750578 h 3895490"/>
                <a:gd name="connsiteX4" fmla="*/ 7684611 w 9109297"/>
                <a:gd name="connsiteY4" fmla="*/ 1207653 h 3895490"/>
                <a:gd name="connsiteX5" fmla="*/ 8494236 w 9109297"/>
                <a:gd name="connsiteY5" fmla="*/ 293253 h 3895490"/>
                <a:gd name="connsiteX6" fmla="*/ 9018111 w 9109297"/>
                <a:gd name="connsiteY6" fmla="*/ 17028 h 3895490"/>
                <a:gd name="connsiteX7" fmla="*/ 9103836 w 9109297"/>
                <a:gd name="connsiteY7" fmla="*/ 702828 h 3895490"/>
                <a:gd name="connsiteX8" fmla="*/ 9103836 w 9109297"/>
                <a:gd name="connsiteY8" fmla="*/ 2798328 h 3895490"/>
                <a:gd name="connsiteX9" fmla="*/ 9103836 w 9109297"/>
                <a:gd name="connsiteY9" fmla="*/ 3484128 h 3895490"/>
                <a:gd name="connsiteX10" fmla="*/ 9027636 w 9109297"/>
                <a:gd name="connsiteY10" fmla="*/ 3827028 h 3895490"/>
                <a:gd name="connsiteX11" fmla="*/ 8227536 w 9109297"/>
                <a:gd name="connsiteY11" fmla="*/ 3846078 h 3895490"/>
                <a:gd name="connsiteX12" fmla="*/ 7065486 w 9109297"/>
                <a:gd name="connsiteY12" fmla="*/ 3798453 h 3895490"/>
                <a:gd name="connsiteX13" fmla="*/ 7275036 w 9109297"/>
                <a:gd name="connsiteY13" fmla="*/ 2541153 h 3895490"/>
                <a:gd name="connsiteX14" fmla="*/ 7284561 w 9109297"/>
                <a:gd name="connsiteY14" fmla="*/ 2312553 h 3895490"/>
                <a:gd name="connsiteX15" fmla="*/ 6865461 w 9109297"/>
                <a:gd name="connsiteY15" fmla="*/ 2198253 h 3895490"/>
                <a:gd name="connsiteX16" fmla="*/ 5665311 w 9109297"/>
                <a:gd name="connsiteY16" fmla="*/ 2274453 h 3895490"/>
                <a:gd name="connsiteX17" fmla="*/ 4798536 w 9109297"/>
                <a:gd name="connsiteY17" fmla="*/ 2322078 h 3895490"/>
                <a:gd name="connsiteX18" fmla="*/ 4179411 w 9109297"/>
                <a:gd name="connsiteY18" fmla="*/ 2817378 h 3895490"/>
                <a:gd name="connsiteX19" fmla="*/ 3217386 w 9109297"/>
                <a:gd name="connsiteY19" fmla="*/ 3693678 h 3895490"/>
                <a:gd name="connsiteX20" fmla="*/ 2998311 w 9109297"/>
                <a:gd name="connsiteY20" fmla="*/ 3865129 h 3895490"/>
                <a:gd name="connsiteX21" fmla="*/ 2741136 w 9109297"/>
                <a:gd name="connsiteY21" fmla="*/ 3788928 h 3895490"/>
                <a:gd name="connsiteX22" fmla="*/ 3693636 w 9109297"/>
                <a:gd name="connsiteY22" fmla="*/ 2865003 h 3895490"/>
                <a:gd name="connsiteX23" fmla="*/ 4027011 w 9109297"/>
                <a:gd name="connsiteY23" fmla="*/ 2474478 h 3895490"/>
                <a:gd name="connsiteX24" fmla="*/ 2683986 w 9109297"/>
                <a:gd name="connsiteY24" fmla="*/ 2341128 h 3895490"/>
                <a:gd name="connsiteX25" fmla="*/ 931386 w 9109297"/>
                <a:gd name="connsiteY25" fmla="*/ 2226828 h 3895490"/>
                <a:gd name="connsiteX26" fmla="*/ 121761 w 9109297"/>
                <a:gd name="connsiteY26" fmla="*/ 2636403 h 3895490"/>
                <a:gd name="connsiteX27" fmla="*/ 55086 w 9109297"/>
                <a:gd name="connsiteY27" fmla="*/ 2464953 h 3895490"/>
                <a:gd name="connsiteX28" fmla="*/ 626586 w 9109297"/>
                <a:gd name="connsiteY28" fmla="*/ 2064903 h 3895490"/>
                <a:gd name="connsiteX29" fmla="*/ 112236 w 9109297"/>
                <a:gd name="connsiteY29" fmla="*/ 1874403 h 3895490"/>
                <a:gd name="connsiteX30" fmla="*/ 74136 w 9109297"/>
                <a:gd name="connsiteY30" fmla="*/ 1588653 h 3895490"/>
                <a:gd name="connsiteX31" fmla="*/ 312261 w 9109297"/>
                <a:gd name="connsiteY31" fmla="*/ 1741053 h 3895490"/>
                <a:gd name="connsiteX0" fmla="*/ 293086 w 9090122"/>
                <a:gd name="connsiteY0" fmla="*/ 1741053 h 3895490"/>
                <a:gd name="connsiteX1" fmla="*/ 1512286 w 9090122"/>
                <a:gd name="connsiteY1" fmla="*/ 1960128 h 3895490"/>
                <a:gd name="connsiteX2" fmla="*/ 3474436 w 9090122"/>
                <a:gd name="connsiteY2" fmla="*/ 1941078 h 3895490"/>
                <a:gd name="connsiteX3" fmla="*/ 5922361 w 9090122"/>
                <a:gd name="connsiteY3" fmla="*/ 1750578 h 3895490"/>
                <a:gd name="connsiteX4" fmla="*/ 7665436 w 9090122"/>
                <a:gd name="connsiteY4" fmla="*/ 1207653 h 3895490"/>
                <a:gd name="connsiteX5" fmla="*/ 8475061 w 9090122"/>
                <a:gd name="connsiteY5" fmla="*/ 293253 h 3895490"/>
                <a:gd name="connsiteX6" fmla="*/ 8998936 w 9090122"/>
                <a:gd name="connsiteY6" fmla="*/ 17028 h 3895490"/>
                <a:gd name="connsiteX7" fmla="*/ 9084661 w 9090122"/>
                <a:gd name="connsiteY7" fmla="*/ 702828 h 3895490"/>
                <a:gd name="connsiteX8" fmla="*/ 9084661 w 9090122"/>
                <a:gd name="connsiteY8" fmla="*/ 2798328 h 3895490"/>
                <a:gd name="connsiteX9" fmla="*/ 9084661 w 9090122"/>
                <a:gd name="connsiteY9" fmla="*/ 3484128 h 3895490"/>
                <a:gd name="connsiteX10" fmla="*/ 9008461 w 9090122"/>
                <a:gd name="connsiteY10" fmla="*/ 3827028 h 3895490"/>
                <a:gd name="connsiteX11" fmla="*/ 8208361 w 9090122"/>
                <a:gd name="connsiteY11" fmla="*/ 3846078 h 3895490"/>
                <a:gd name="connsiteX12" fmla="*/ 7046311 w 9090122"/>
                <a:gd name="connsiteY12" fmla="*/ 3798453 h 3895490"/>
                <a:gd name="connsiteX13" fmla="*/ 7255861 w 9090122"/>
                <a:gd name="connsiteY13" fmla="*/ 2541153 h 3895490"/>
                <a:gd name="connsiteX14" fmla="*/ 7265386 w 9090122"/>
                <a:gd name="connsiteY14" fmla="*/ 2312553 h 3895490"/>
                <a:gd name="connsiteX15" fmla="*/ 6846286 w 9090122"/>
                <a:gd name="connsiteY15" fmla="*/ 2198253 h 3895490"/>
                <a:gd name="connsiteX16" fmla="*/ 5646136 w 9090122"/>
                <a:gd name="connsiteY16" fmla="*/ 2274453 h 3895490"/>
                <a:gd name="connsiteX17" fmla="*/ 4779361 w 9090122"/>
                <a:gd name="connsiteY17" fmla="*/ 2322078 h 3895490"/>
                <a:gd name="connsiteX18" fmla="*/ 4160236 w 9090122"/>
                <a:gd name="connsiteY18" fmla="*/ 2817378 h 3895490"/>
                <a:gd name="connsiteX19" fmla="*/ 3198211 w 9090122"/>
                <a:gd name="connsiteY19" fmla="*/ 3693678 h 3895490"/>
                <a:gd name="connsiteX20" fmla="*/ 2979136 w 9090122"/>
                <a:gd name="connsiteY20" fmla="*/ 3865129 h 3895490"/>
                <a:gd name="connsiteX21" fmla="*/ 2721961 w 9090122"/>
                <a:gd name="connsiteY21" fmla="*/ 3788928 h 3895490"/>
                <a:gd name="connsiteX22" fmla="*/ 3674461 w 9090122"/>
                <a:gd name="connsiteY22" fmla="*/ 2865003 h 3895490"/>
                <a:gd name="connsiteX23" fmla="*/ 4007836 w 9090122"/>
                <a:gd name="connsiteY23" fmla="*/ 2474478 h 3895490"/>
                <a:gd name="connsiteX24" fmla="*/ 2664811 w 9090122"/>
                <a:gd name="connsiteY24" fmla="*/ 2341128 h 3895490"/>
                <a:gd name="connsiteX25" fmla="*/ 912211 w 9090122"/>
                <a:gd name="connsiteY25" fmla="*/ 2226828 h 3895490"/>
                <a:gd name="connsiteX26" fmla="*/ 102586 w 9090122"/>
                <a:gd name="connsiteY26" fmla="*/ 2636403 h 3895490"/>
                <a:gd name="connsiteX27" fmla="*/ 35911 w 9090122"/>
                <a:gd name="connsiteY27" fmla="*/ 2464953 h 3895490"/>
                <a:gd name="connsiteX28" fmla="*/ 607411 w 9090122"/>
                <a:gd name="connsiteY28" fmla="*/ 2064903 h 3895490"/>
                <a:gd name="connsiteX29" fmla="*/ 93061 w 9090122"/>
                <a:gd name="connsiteY29" fmla="*/ 1874403 h 3895490"/>
                <a:gd name="connsiteX30" fmla="*/ 54961 w 9090122"/>
                <a:gd name="connsiteY30" fmla="*/ 1588653 h 3895490"/>
                <a:gd name="connsiteX31" fmla="*/ 293086 w 9090122"/>
                <a:gd name="connsiteY31" fmla="*/ 1741053 h 3895490"/>
                <a:gd name="connsiteX0" fmla="*/ 268020 w 9065056"/>
                <a:gd name="connsiteY0" fmla="*/ 1741053 h 3895490"/>
                <a:gd name="connsiteX1" fmla="*/ 1487220 w 9065056"/>
                <a:gd name="connsiteY1" fmla="*/ 1960128 h 3895490"/>
                <a:gd name="connsiteX2" fmla="*/ 3449370 w 9065056"/>
                <a:gd name="connsiteY2" fmla="*/ 1941078 h 3895490"/>
                <a:gd name="connsiteX3" fmla="*/ 5897295 w 9065056"/>
                <a:gd name="connsiteY3" fmla="*/ 1750578 h 3895490"/>
                <a:gd name="connsiteX4" fmla="*/ 7640370 w 9065056"/>
                <a:gd name="connsiteY4" fmla="*/ 1207653 h 3895490"/>
                <a:gd name="connsiteX5" fmla="*/ 8449995 w 9065056"/>
                <a:gd name="connsiteY5" fmla="*/ 293253 h 3895490"/>
                <a:gd name="connsiteX6" fmla="*/ 8973870 w 9065056"/>
                <a:gd name="connsiteY6" fmla="*/ 17028 h 3895490"/>
                <a:gd name="connsiteX7" fmla="*/ 9059595 w 9065056"/>
                <a:gd name="connsiteY7" fmla="*/ 702828 h 3895490"/>
                <a:gd name="connsiteX8" fmla="*/ 9059595 w 9065056"/>
                <a:gd name="connsiteY8" fmla="*/ 2798328 h 3895490"/>
                <a:gd name="connsiteX9" fmla="*/ 9059595 w 9065056"/>
                <a:gd name="connsiteY9" fmla="*/ 3484128 h 3895490"/>
                <a:gd name="connsiteX10" fmla="*/ 8983395 w 9065056"/>
                <a:gd name="connsiteY10" fmla="*/ 3827028 h 3895490"/>
                <a:gd name="connsiteX11" fmla="*/ 8183295 w 9065056"/>
                <a:gd name="connsiteY11" fmla="*/ 3846078 h 3895490"/>
                <a:gd name="connsiteX12" fmla="*/ 7021245 w 9065056"/>
                <a:gd name="connsiteY12" fmla="*/ 3798453 h 3895490"/>
                <a:gd name="connsiteX13" fmla="*/ 7230795 w 9065056"/>
                <a:gd name="connsiteY13" fmla="*/ 2541153 h 3895490"/>
                <a:gd name="connsiteX14" fmla="*/ 7240320 w 9065056"/>
                <a:gd name="connsiteY14" fmla="*/ 2312553 h 3895490"/>
                <a:gd name="connsiteX15" fmla="*/ 6821220 w 9065056"/>
                <a:gd name="connsiteY15" fmla="*/ 2198253 h 3895490"/>
                <a:gd name="connsiteX16" fmla="*/ 5621070 w 9065056"/>
                <a:gd name="connsiteY16" fmla="*/ 2274453 h 3895490"/>
                <a:gd name="connsiteX17" fmla="*/ 4754295 w 9065056"/>
                <a:gd name="connsiteY17" fmla="*/ 2322078 h 3895490"/>
                <a:gd name="connsiteX18" fmla="*/ 4135170 w 9065056"/>
                <a:gd name="connsiteY18" fmla="*/ 2817378 h 3895490"/>
                <a:gd name="connsiteX19" fmla="*/ 3173145 w 9065056"/>
                <a:gd name="connsiteY19" fmla="*/ 3693678 h 3895490"/>
                <a:gd name="connsiteX20" fmla="*/ 2954070 w 9065056"/>
                <a:gd name="connsiteY20" fmla="*/ 3865129 h 3895490"/>
                <a:gd name="connsiteX21" fmla="*/ 2696895 w 9065056"/>
                <a:gd name="connsiteY21" fmla="*/ 3788928 h 3895490"/>
                <a:gd name="connsiteX22" fmla="*/ 3649395 w 9065056"/>
                <a:gd name="connsiteY22" fmla="*/ 2865003 h 3895490"/>
                <a:gd name="connsiteX23" fmla="*/ 3982770 w 9065056"/>
                <a:gd name="connsiteY23" fmla="*/ 2474478 h 3895490"/>
                <a:gd name="connsiteX24" fmla="*/ 2639745 w 9065056"/>
                <a:gd name="connsiteY24" fmla="*/ 2341128 h 3895490"/>
                <a:gd name="connsiteX25" fmla="*/ 887145 w 9065056"/>
                <a:gd name="connsiteY25" fmla="*/ 2226828 h 3895490"/>
                <a:gd name="connsiteX26" fmla="*/ 77520 w 9065056"/>
                <a:gd name="connsiteY26" fmla="*/ 2636403 h 3895490"/>
                <a:gd name="connsiteX27" fmla="*/ 10845 w 9065056"/>
                <a:gd name="connsiteY27" fmla="*/ 2464953 h 3895490"/>
                <a:gd name="connsiteX28" fmla="*/ 582345 w 9065056"/>
                <a:gd name="connsiteY28" fmla="*/ 2064903 h 3895490"/>
                <a:gd name="connsiteX29" fmla="*/ 67995 w 9065056"/>
                <a:gd name="connsiteY29" fmla="*/ 1874403 h 3895490"/>
                <a:gd name="connsiteX30" fmla="*/ 29895 w 9065056"/>
                <a:gd name="connsiteY30" fmla="*/ 1588653 h 3895490"/>
                <a:gd name="connsiteX31" fmla="*/ 268020 w 9065056"/>
                <a:gd name="connsiteY31" fmla="*/ 1741053 h 3895490"/>
                <a:gd name="connsiteX0" fmla="*/ 296012 w 9093048"/>
                <a:gd name="connsiteY0" fmla="*/ 1741053 h 3895490"/>
                <a:gd name="connsiteX1" fmla="*/ 1515212 w 9093048"/>
                <a:gd name="connsiteY1" fmla="*/ 1960128 h 3895490"/>
                <a:gd name="connsiteX2" fmla="*/ 3477362 w 9093048"/>
                <a:gd name="connsiteY2" fmla="*/ 1941078 h 3895490"/>
                <a:gd name="connsiteX3" fmla="*/ 5925287 w 9093048"/>
                <a:gd name="connsiteY3" fmla="*/ 1750578 h 3895490"/>
                <a:gd name="connsiteX4" fmla="*/ 7668362 w 9093048"/>
                <a:gd name="connsiteY4" fmla="*/ 1207653 h 3895490"/>
                <a:gd name="connsiteX5" fmla="*/ 8477987 w 9093048"/>
                <a:gd name="connsiteY5" fmla="*/ 293253 h 3895490"/>
                <a:gd name="connsiteX6" fmla="*/ 9001862 w 9093048"/>
                <a:gd name="connsiteY6" fmla="*/ 17028 h 3895490"/>
                <a:gd name="connsiteX7" fmla="*/ 9087587 w 9093048"/>
                <a:gd name="connsiteY7" fmla="*/ 702828 h 3895490"/>
                <a:gd name="connsiteX8" fmla="*/ 9087587 w 9093048"/>
                <a:gd name="connsiteY8" fmla="*/ 2798328 h 3895490"/>
                <a:gd name="connsiteX9" fmla="*/ 9087587 w 9093048"/>
                <a:gd name="connsiteY9" fmla="*/ 3484128 h 3895490"/>
                <a:gd name="connsiteX10" fmla="*/ 9011387 w 9093048"/>
                <a:gd name="connsiteY10" fmla="*/ 3827028 h 3895490"/>
                <a:gd name="connsiteX11" fmla="*/ 8211287 w 9093048"/>
                <a:gd name="connsiteY11" fmla="*/ 3846078 h 3895490"/>
                <a:gd name="connsiteX12" fmla="*/ 7049237 w 9093048"/>
                <a:gd name="connsiteY12" fmla="*/ 3798453 h 3895490"/>
                <a:gd name="connsiteX13" fmla="*/ 7258787 w 9093048"/>
                <a:gd name="connsiteY13" fmla="*/ 2541153 h 3895490"/>
                <a:gd name="connsiteX14" fmla="*/ 7268312 w 9093048"/>
                <a:gd name="connsiteY14" fmla="*/ 2312553 h 3895490"/>
                <a:gd name="connsiteX15" fmla="*/ 6849212 w 9093048"/>
                <a:gd name="connsiteY15" fmla="*/ 2198253 h 3895490"/>
                <a:gd name="connsiteX16" fmla="*/ 5649062 w 9093048"/>
                <a:gd name="connsiteY16" fmla="*/ 2274453 h 3895490"/>
                <a:gd name="connsiteX17" fmla="*/ 4782287 w 9093048"/>
                <a:gd name="connsiteY17" fmla="*/ 2322078 h 3895490"/>
                <a:gd name="connsiteX18" fmla="*/ 4163162 w 9093048"/>
                <a:gd name="connsiteY18" fmla="*/ 2817378 h 3895490"/>
                <a:gd name="connsiteX19" fmla="*/ 3201137 w 9093048"/>
                <a:gd name="connsiteY19" fmla="*/ 3693678 h 3895490"/>
                <a:gd name="connsiteX20" fmla="*/ 2982062 w 9093048"/>
                <a:gd name="connsiteY20" fmla="*/ 3865129 h 3895490"/>
                <a:gd name="connsiteX21" fmla="*/ 2724887 w 9093048"/>
                <a:gd name="connsiteY21" fmla="*/ 3788928 h 3895490"/>
                <a:gd name="connsiteX22" fmla="*/ 3677387 w 9093048"/>
                <a:gd name="connsiteY22" fmla="*/ 2865003 h 3895490"/>
                <a:gd name="connsiteX23" fmla="*/ 4010762 w 9093048"/>
                <a:gd name="connsiteY23" fmla="*/ 2474478 h 3895490"/>
                <a:gd name="connsiteX24" fmla="*/ 2667737 w 9093048"/>
                <a:gd name="connsiteY24" fmla="*/ 2341128 h 3895490"/>
                <a:gd name="connsiteX25" fmla="*/ 915137 w 9093048"/>
                <a:gd name="connsiteY25" fmla="*/ 2226828 h 3895490"/>
                <a:gd name="connsiteX26" fmla="*/ 95987 w 9093048"/>
                <a:gd name="connsiteY26" fmla="*/ 2674503 h 3895490"/>
                <a:gd name="connsiteX27" fmla="*/ 38837 w 9093048"/>
                <a:gd name="connsiteY27" fmla="*/ 2464953 h 3895490"/>
                <a:gd name="connsiteX28" fmla="*/ 610337 w 9093048"/>
                <a:gd name="connsiteY28" fmla="*/ 2064903 h 3895490"/>
                <a:gd name="connsiteX29" fmla="*/ 95987 w 9093048"/>
                <a:gd name="connsiteY29" fmla="*/ 1874403 h 3895490"/>
                <a:gd name="connsiteX30" fmla="*/ 57887 w 9093048"/>
                <a:gd name="connsiteY30" fmla="*/ 1588653 h 3895490"/>
                <a:gd name="connsiteX31" fmla="*/ 296012 w 9093048"/>
                <a:gd name="connsiteY31" fmla="*/ 1741053 h 3895490"/>
                <a:gd name="connsiteX0" fmla="*/ 289000 w 9086036"/>
                <a:gd name="connsiteY0" fmla="*/ 1741053 h 3895490"/>
                <a:gd name="connsiteX1" fmla="*/ 1508200 w 9086036"/>
                <a:gd name="connsiteY1" fmla="*/ 1960128 h 3895490"/>
                <a:gd name="connsiteX2" fmla="*/ 3470350 w 9086036"/>
                <a:gd name="connsiteY2" fmla="*/ 1941078 h 3895490"/>
                <a:gd name="connsiteX3" fmla="*/ 5918275 w 9086036"/>
                <a:gd name="connsiteY3" fmla="*/ 1750578 h 3895490"/>
                <a:gd name="connsiteX4" fmla="*/ 7661350 w 9086036"/>
                <a:gd name="connsiteY4" fmla="*/ 1207653 h 3895490"/>
                <a:gd name="connsiteX5" fmla="*/ 8470975 w 9086036"/>
                <a:gd name="connsiteY5" fmla="*/ 293253 h 3895490"/>
                <a:gd name="connsiteX6" fmla="*/ 8994850 w 9086036"/>
                <a:gd name="connsiteY6" fmla="*/ 17028 h 3895490"/>
                <a:gd name="connsiteX7" fmla="*/ 9080575 w 9086036"/>
                <a:gd name="connsiteY7" fmla="*/ 702828 h 3895490"/>
                <a:gd name="connsiteX8" fmla="*/ 9080575 w 9086036"/>
                <a:gd name="connsiteY8" fmla="*/ 2798328 h 3895490"/>
                <a:gd name="connsiteX9" fmla="*/ 9080575 w 9086036"/>
                <a:gd name="connsiteY9" fmla="*/ 3484128 h 3895490"/>
                <a:gd name="connsiteX10" fmla="*/ 9004375 w 9086036"/>
                <a:gd name="connsiteY10" fmla="*/ 3827028 h 3895490"/>
                <a:gd name="connsiteX11" fmla="*/ 8204275 w 9086036"/>
                <a:gd name="connsiteY11" fmla="*/ 3846078 h 3895490"/>
                <a:gd name="connsiteX12" fmla="*/ 7042225 w 9086036"/>
                <a:gd name="connsiteY12" fmla="*/ 3798453 h 3895490"/>
                <a:gd name="connsiteX13" fmla="*/ 7251775 w 9086036"/>
                <a:gd name="connsiteY13" fmla="*/ 2541153 h 3895490"/>
                <a:gd name="connsiteX14" fmla="*/ 7261300 w 9086036"/>
                <a:gd name="connsiteY14" fmla="*/ 2312553 h 3895490"/>
                <a:gd name="connsiteX15" fmla="*/ 6842200 w 9086036"/>
                <a:gd name="connsiteY15" fmla="*/ 2198253 h 3895490"/>
                <a:gd name="connsiteX16" fmla="*/ 5642050 w 9086036"/>
                <a:gd name="connsiteY16" fmla="*/ 2274453 h 3895490"/>
                <a:gd name="connsiteX17" fmla="*/ 4775275 w 9086036"/>
                <a:gd name="connsiteY17" fmla="*/ 2322078 h 3895490"/>
                <a:gd name="connsiteX18" fmla="*/ 4156150 w 9086036"/>
                <a:gd name="connsiteY18" fmla="*/ 2817378 h 3895490"/>
                <a:gd name="connsiteX19" fmla="*/ 3194125 w 9086036"/>
                <a:gd name="connsiteY19" fmla="*/ 3693678 h 3895490"/>
                <a:gd name="connsiteX20" fmla="*/ 2975050 w 9086036"/>
                <a:gd name="connsiteY20" fmla="*/ 3865129 h 3895490"/>
                <a:gd name="connsiteX21" fmla="*/ 2717875 w 9086036"/>
                <a:gd name="connsiteY21" fmla="*/ 3788928 h 3895490"/>
                <a:gd name="connsiteX22" fmla="*/ 3670375 w 9086036"/>
                <a:gd name="connsiteY22" fmla="*/ 2865003 h 3895490"/>
                <a:gd name="connsiteX23" fmla="*/ 4003750 w 9086036"/>
                <a:gd name="connsiteY23" fmla="*/ 2474478 h 3895490"/>
                <a:gd name="connsiteX24" fmla="*/ 2660725 w 9086036"/>
                <a:gd name="connsiteY24" fmla="*/ 2341128 h 3895490"/>
                <a:gd name="connsiteX25" fmla="*/ 908125 w 9086036"/>
                <a:gd name="connsiteY25" fmla="*/ 2226828 h 3895490"/>
                <a:gd name="connsiteX26" fmla="*/ 88975 w 9086036"/>
                <a:gd name="connsiteY26" fmla="*/ 2674503 h 3895490"/>
                <a:gd name="connsiteX27" fmla="*/ 31825 w 9086036"/>
                <a:gd name="connsiteY27" fmla="*/ 2464953 h 3895490"/>
                <a:gd name="connsiteX28" fmla="*/ 603325 w 9086036"/>
                <a:gd name="connsiteY28" fmla="*/ 2064903 h 3895490"/>
                <a:gd name="connsiteX29" fmla="*/ 88975 w 9086036"/>
                <a:gd name="connsiteY29" fmla="*/ 1874403 h 3895490"/>
                <a:gd name="connsiteX30" fmla="*/ 50875 w 9086036"/>
                <a:gd name="connsiteY30" fmla="*/ 1588653 h 3895490"/>
                <a:gd name="connsiteX31" fmla="*/ 289000 w 9086036"/>
                <a:gd name="connsiteY31" fmla="*/ 1741053 h 3895490"/>
                <a:gd name="connsiteX0" fmla="*/ 289000 w 9086036"/>
                <a:gd name="connsiteY0" fmla="*/ 1741053 h 3891538"/>
                <a:gd name="connsiteX1" fmla="*/ 1508200 w 9086036"/>
                <a:gd name="connsiteY1" fmla="*/ 1960128 h 3891538"/>
                <a:gd name="connsiteX2" fmla="*/ 3470350 w 9086036"/>
                <a:gd name="connsiteY2" fmla="*/ 1941078 h 3891538"/>
                <a:gd name="connsiteX3" fmla="*/ 5918275 w 9086036"/>
                <a:gd name="connsiteY3" fmla="*/ 1750578 h 3891538"/>
                <a:gd name="connsiteX4" fmla="*/ 7661350 w 9086036"/>
                <a:gd name="connsiteY4" fmla="*/ 1207653 h 3891538"/>
                <a:gd name="connsiteX5" fmla="*/ 8470975 w 9086036"/>
                <a:gd name="connsiteY5" fmla="*/ 293253 h 3891538"/>
                <a:gd name="connsiteX6" fmla="*/ 8994850 w 9086036"/>
                <a:gd name="connsiteY6" fmla="*/ 17028 h 3891538"/>
                <a:gd name="connsiteX7" fmla="*/ 9080575 w 9086036"/>
                <a:gd name="connsiteY7" fmla="*/ 702828 h 3891538"/>
                <a:gd name="connsiteX8" fmla="*/ 9080575 w 9086036"/>
                <a:gd name="connsiteY8" fmla="*/ 2798328 h 3891538"/>
                <a:gd name="connsiteX9" fmla="*/ 9080575 w 9086036"/>
                <a:gd name="connsiteY9" fmla="*/ 3484128 h 3891538"/>
                <a:gd name="connsiteX10" fmla="*/ 9004375 w 9086036"/>
                <a:gd name="connsiteY10" fmla="*/ 3827028 h 3891538"/>
                <a:gd name="connsiteX11" fmla="*/ 8204275 w 9086036"/>
                <a:gd name="connsiteY11" fmla="*/ 3846078 h 3891538"/>
                <a:gd name="connsiteX12" fmla="*/ 7042225 w 9086036"/>
                <a:gd name="connsiteY12" fmla="*/ 3798453 h 3891538"/>
                <a:gd name="connsiteX13" fmla="*/ 7251775 w 9086036"/>
                <a:gd name="connsiteY13" fmla="*/ 2541153 h 3891538"/>
                <a:gd name="connsiteX14" fmla="*/ 7261300 w 9086036"/>
                <a:gd name="connsiteY14" fmla="*/ 2312553 h 3891538"/>
                <a:gd name="connsiteX15" fmla="*/ 6842200 w 9086036"/>
                <a:gd name="connsiteY15" fmla="*/ 2198253 h 3891538"/>
                <a:gd name="connsiteX16" fmla="*/ 5642050 w 9086036"/>
                <a:gd name="connsiteY16" fmla="*/ 2274453 h 3891538"/>
                <a:gd name="connsiteX17" fmla="*/ 4775275 w 9086036"/>
                <a:gd name="connsiteY17" fmla="*/ 2322078 h 3891538"/>
                <a:gd name="connsiteX18" fmla="*/ 4156150 w 9086036"/>
                <a:gd name="connsiteY18" fmla="*/ 2817378 h 3891538"/>
                <a:gd name="connsiteX19" fmla="*/ 3194125 w 9086036"/>
                <a:gd name="connsiteY19" fmla="*/ 3693678 h 3891538"/>
                <a:gd name="connsiteX20" fmla="*/ 3022675 w 9086036"/>
                <a:gd name="connsiteY20" fmla="*/ 3857986 h 3891538"/>
                <a:gd name="connsiteX21" fmla="*/ 2717875 w 9086036"/>
                <a:gd name="connsiteY21" fmla="*/ 3788928 h 3891538"/>
                <a:gd name="connsiteX22" fmla="*/ 3670375 w 9086036"/>
                <a:gd name="connsiteY22" fmla="*/ 2865003 h 3891538"/>
                <a:gd name="connsiteX23" fmla="*/ 4003750 w 9086036"/>
                <a:gd name="connsiteY23" fmla="*/ 2474478 h 3891538"/>
                <a:gd name="connsiteX24" fmla="*/ 2660725 w 9086036"/>
                <a:gd name="connsiteY24" fmla="*/ 2341128 h 3891538"/>
                <a:gd name="connsiteX25" fmla="*/ 908125 w 9086036"/>
                <a:gd name="connsiteY25" fmla="*/ 2226828 h 3891538"/>
                <a:gd name="connsiteX26" fmla="*/ 88975 w 9086036"/>
                <a:gd name="connsiteY26" fmla="*/ 2674503 h 3891538"/>
                <a:gd name="connsiteX27" fmla="*/ 31825 w 9086036"/>
                <a:gd name="connsiteY27" fmla="*/ 2464953 h 3891538"/>
                <a:gd name="connsiteX28" fmla="*/ 603325 w 9086036"/>
                <a:gd name="connsiteY28" fmla="*/ 2064903 h 3891538"/>
                <a:gd name="connsiteX29" fmla="*/ 88975 w 9086036"/>
                <a:gd name="connsiteY29" fmla="*/ 1874403 h 3891538"/>
                <a:gd name="connsiteX30" fmla="*/ 50875 w 9086036"/>
                <a:gd name="connsiteY30" fmla="*/ 1588653 h 3891538"/>
                <a:gd name="connsiteX31" fmla="*/ 289000 w 9086036"/>
                <a:gd name="connsiteY31" fmla="*/ 1741053 h 3891538"/>
                <a:gd name="connsiteX0" fmla="*/ 289000 w 9086036"/>
                <a:gd name="connsiteY0" fmla="*/ 1741053 h 3896694"/>
                <a:gd name="connsiteX1" fmla="*/ 1508200 w 9086036"/>
                <a:gd name="connsiteY1" fmla="*/ 1960128 h 3896694"/>
                <a:gd name="connsiteX2" fmla="*/ 3470350 w 9086036"/>
                <a:gd name="connsiteY2" fmla="*/ 1941078 h 3896694"/>
                <a:gd name="connsiteX3" fmla="*/ 5918275 w 9086036"/>
                <a:gd name="connsiteY3" fmla="*/ 1750578 h 3896694"/>
                <a:gd name="connsiteX4" fmla="*/ 7661350 w 9086036"/>
                <a:gd name="connsiteY4" fmla="*/ 1207653 h 3896694"/>
                <a:gd name="connsiteX5" fmla="*/ 8470975 w 9086036"/>
                <a:gd name="connsiteY5" fmla="*/ 293253 h 3896694"/>
                <a:gd name="connsiteX6" fmla="*/ 8994850 w 9086036"/>
                <a:gd name="connsiteY6" fmla="*/ 17028 h 3896694"/>
                <a:gd name="connsiteX7" fmla="*/ 9080575 w 9086036"/>
                <a:gd name="connsiteY7" fmla="*/ 702828 h 3896694"/>
                <a:gd name="connsiteX8" fmla="*/ 9080575 w 9086036"/>
                <a:gd name="connsiteY8" fmla="*/ 2798328 h 3896694"/>
                <a:gd name="connsiteX9" fmla="*/ 9080575 w 9086036"/>
                <a:gd name="connsiteY9" fmla="*/ 3484128 h 3896694"/>
                <a:gd name="connsiteX10" fmla="*/ 9004375 w 9086036"/>
                <a:gd name="connsiteY10" fmla="*/ 3827028 h 3896694"/>
                <a:gd name="connsiteX11" fmla="*/ 8204275 w 9086036"/>
                <a:gd name="connsiteY11" fmla="*/ 3846078 h 3896694"/>
                <a:gd name="connsiteX12" fmla="*/ 7042225 w 9086036"/>
                <a:gd name="connsiteY12" fmla="*/ 3798453 h 3896694"/>
                <a:gd name="connsiteX13" fmla="*/ 7251775 w 9086036"/>
                <a:gd name="connsiteY13" fmla="*/ 2541153 h 3896694"/>
                <a:gd name="connsiteX14" fmla="*/ 7261300 w 9086036"/>
                <a:gd name="connsiteY14" fmla="*/ 2312553 h 3896694"/>
                <a:gd name="connsiteX15" fmla="*/ 6842200 w 9086036"/>
                <a:gd name="connsiteY15" fmla="*/ 2198253 h 3896694"/>
                <a:gd name="connsiteX16" fmla="*/ 5642050 w 9086036"/>
                <a:gd name="connsiteY16" fmla="*/ 2274453 h 3896694"/>
                <a:gd name="connsiteX17" fmla="*/ 4775275 w 9086036"/>
                <a:gd name="connsiteY17" fmla="*/ 2322078 h 3896694"/>
                <a:gd name="connsiteX18" fmla="*/ 4156150 w 9086036"/>
                <a:gd name="connsiteY18" fmla="*/ 2817378 h 3896694"/>
                <a:gd name="connsiteX19" fmla="*/ 3194125 w 9086036"/>
                <a:gd name="connsiteY19" fmla="*/ 3693678 h 3896694"/>
                <a:gd name="connsiteX20" fmla="*/ 3022675 w 9086036"/>
                <a:gd name="connsiteY20" fmla="*/ 3857986 h 3896694"/>
                <a:gd name="connsiteX21" fmla="*/ 2660725 w 9086036"/>
                <a:gd name="connsiteY21" fmla="*/ 3798453 h 3896694"/>
                <a:gd name="connsiteX22" fmla="*/ 3670375 w 9086036"/>
                <a:gd name="connsiteY22" fmla="*/ 2865003 h 3896694"/>
                <a:gd name="connsiteX23" fmla="*/ 4003750 w 9086036"/>
                <a:gd name="connsiteY23" fmla="*/ 2474478 h 3896694"/>
                <a:gd name="connsiteX24" fmla="*/ 2660725 w 9086036"/>
                <a:gd name="connsiteY24" fmla="*/ 2341128 h 3896694"/>
                <a:gd name="connsiteX25" fmla="*/ 908125 w 9086036"/>
                <a:gd name="connsiteY25" fmla="*/ 2226828 h 3896694"/>
                <a:gd name="connsiteX26" fmla="*/ 88975 w 9086036"/>
                <a:gd name="connsiteY26" fmla="*/ 2674503 h 3896694"/>
                <a:gd name="connsiteX27" fmla="*/ 31825 w 9086036"/>
                <a:gd name="connsiteY27" fmla="*/ 2464953 h 3896694"/>
                <a:gd name="connsiteX28" fmla="*/ 603325 w 9086036"/>
                <a:gd name="connsiteY28" fmla="*/ 2064903 h 3896694"/>
                <a:gd name="connsiteX29" fmla="*/ 88975 w 9086036"/>
                <a:gd name="connsiteY29" fmla="*/ 1874403 h 3896694"/>
                <a:gd name="connsiteX30" fmla="*/ 50875 w 9086036"/>
                <a:gd name="connsiteY30" fmla="*/ 1588653 h 3896694"/>
                <a:gd name="connsiteX31" fmla="*/ 289000 w 9086036"/>
                <a:gd name="connsiteY31" fmla="*/ 1741053 h 3896694"/>
                <a:gd name="connsiteX0" fmla="*/ 289000 w 9086036"/>
                <a:gd name="connsiteY0" fmla="*/ 1741053 h 3861376"/>
                <a:gd name="connsiteX1" fmla="*/ 1508200 w 9086036"/>
                <a:gd name="connsiteY1" fmla="*/ 1960128 h 3861376"/>
                <a:gd name="connsiteX2" fmla="*/ 3470350 w 9086036"/>
                <a:gd name="connsiteY2" fmla="*/ 1941078 h 3861376"/>
                <a:gd name="connsiteX3" fmla="*/ 5918275 w 9086036"/>
                <a:gd name="connsiteY3" fmla="*/ 1750578 h 3861376"/>
                <a:gd name="connsiteX4" fmla="*/ 7661350 w 9086036"/>
                <a:gd name="connsiteY4" fmla="*/ 1207653 h 3861376"/>
                <a:gd name="connsiteX5" fmla="*/ 8470975 w 9086036"/>
                <a:gd name="connsiteY5" fmla="*/ 293253 h 3861376"/>
                <a:gd name="connsiteX6" fmla="*/ 8994850 w 9086036"/>
                <a:gd name="connsiteY6" fmla="*/ 17028 h 3861376"/>
                <a:gd name="connsiteX7" fmla="*/ 9080575 w 9086036"/>
                <a:gd name="connsiteY7" fmla="*/ 702828 h 3861376"/>
                <a:gd name="connsiteX8" fmla="*/ 9080575 w 9086036"/>
                <a:gd name="connsiteY8" fmla="*/ 2798328 h 3861376"/>
                <a:gd name="connsiteX9" fmla="*/ 9080575 w 9086036"/>
                <a:gd name="connsiteY9" fmla="*/ 3484128 h 3861376"/>
                <a:gd name="connsiteX10" fmla="*/ 9004375 w 9086036"/>
                <a:gd name="connsiteY10" fmla="*/ 3827028 h 3861376"/>
                <a:gd name="connsiteX11" fmla="*/ 8204275 w 9086036"/>
                <a:gd name="connsiteY11" fmla="*/ 3846078 h 3861376"/>
                <a:gd name="connsiteX12" fmla="*/ 7042225 w 9086036"/>
                <a:gd name="connsiteY12" fmla="*/ 3798453 h 3861376"/>
                <a:gd name="connsiteX13" fmla="*/ 7251775 w 9086036"/>
                <a:gd name="connsiteY13" fmla="*/ 2541153 h 3861376"/>
                <a:gd name="connsiteX14" fmla="*/ 7261300 w 9086036"/>
                <a:gd name="connsiteY14" fmla="*/ 2312553 h 3861376"/>
                <a:gd name="connsiteX15" fmla="*/ 6842200 w 9086036"/>
                <a:gd name="connsiteY15" fmla="*/ 2198253 h 3861376"/>
                <a:gd name="connsiteX16" fmla="*/ 5642050 w 9086036"/>
                <a:gd name="connsiteY16" fmla="*/ 2274453 h 3861376"/>
                <a:gd name="connsiteX17" fmla="*/ 4775275 w 9086036"/>
                <a:gd name="connsiteY17" fmla="*/ 2322078 h 3861376"/>
                <a:gd name="connsiteX18" fmla="*/ 4156150 w 9086036"/>
                <a:gd name="connsiteY18" fmla="*/ 2817378 h 3861376"/>
                <a:gd name="connsiteX19" fmla="*/ 3194125 w 9086036"/>
                <a:gd name="connsiteY19" fmla="*/ 3693678 h 3861376"/>
                <a:gd name="connsiteX20" fmla="*/ 3022675 w 9086036"/>
                <a:gd name="connsiteY20" fmla="*/ 3857986 h 3861376"/>
                <a:gd name="connsiteX21" fmla="*/ 2660725 w 9086036"/>
                <a:gd name="connsiteY21" fmla="*/ 3798453 h 3861376"/>
                <a:gd name="connsiteX22" fmla="*/ 3670375 w 9086036"/>
                <a:gd name="connsiteY22" fmla="*/ 2865003 h 3861376"/>
                <a:gd name="connsiteX23" fmla="*/ 4003750 w 9086036"/>
                <a:gd name="connsiteY23" fmla="*/ 2474478 h 3861376"/>
                <a:gd name="connsiteX24" fmla="*/ 2660725 w 9086036"/>
                <a:gd name="connsiteY24" fmla="*/ 2341128 h 3861376"/>
                <a:gd name="connsiteX25" fmla="*/ 908125 w 9086036"/>
                <a:gd name="connsiteY25" fmla="*/ 2226828 h 3861376"/>
                <a:gd name="connsiteX26" fmla="*/ 88975 w 9086036"/>
                <a:gd name="connsiteY26" fmla="*/ 2674503 h 3861376"/>
                <a:gd name="connsiteX27" fmla="*/ 31825 w 9086036"/>
                <a:gd name="connsiteY27" fmla="*/ 2464953 h 3861376"/>
                <a:gd name="connsiteX28" fmla="*/ 603325 w 9086036"/>
                <a:gd name="connsiteY28" fmla="*/ 2064903 h 3861376"/>
                <a:gd name="connsiteX29" fmla="*/ 88975 w 9086036"/>
                <a:gd name="connsiteY29" fmla="*/ 1874403 h 3861376"/>
                <a:gd name="connsiteX30" fmla="*/ 50875 w 9086036"/>
                <a:gd name="connsiteY30" fmla="*/ 1588653 h 3861376"/>
                <a:gd name="connsiteX31" fmla="*/ 289000 w 9086036"/>
                <a:gd name="connsiteY31" fmla="*/ 1741053 h 3861376"/>
                <a:gd name="connsiteX0" fmla="*/ 289000 w 9086036"/>
                <a:gd name="connsiteY0" fmla="*/ 1741053 h 3860948"/>
                <a:gd name="connsiteX1" fmla="*/ 1508200 w 9086036"/>
                <a:gd name="connsiteY1" fmla="*/ 1960128 h 3860948"/>
                <a:gd name="connsiteX2" fmla="*/ 3470350 w 9086036"/>
                <a:gd name="connsiteY2" fmla="*/ 1941078 h 3860948"/>
                <a:gd name="connsiteX3" fmla="*/ 5918275 w 9086036"/>
                <a:gd name="connsiteY3" fmla="*/ 1750578 h 3860948"/>
                <a:gd name="connsiteX4" fmla="*/ 7661350 w 9086036"/>
                <a:gd name="connsiteY4" fmla="*/ 1207653 h 3860948"/>
                <a:gd name="connsiteX5" fmla="*/ 8470975 w 9086036"/>
                <a:gd name="connsiteY5" fmla="*/ 293253 h 3860948"/>
                <a:gd name="connsiteX6" fmla="*/ 8994850 w 9086036"/>
                <a:gd name="connsiteY6" fmla="*/ 17028 h 3860948"/>
                <a:gd name="connsiteX7" fmla="*/ 9080575 w 9086036"/>
                <a:gd name="connsiteY7" fmla="*/ 702828 h 3860948"/>
                <a:gd name="connsiteX8" fmla="*/ 9080575 w 9086036"/>
                <a:gd name="connsiteY8" fmla="*/ 2798328 h 3860948"/>
                <a:gd name="connsiteX9" fmla="*/ 9080575 w 9086036"/>
                <a:gd name="connsiteY9" fmla="*/ 3484128 h 3860948"/>
                <a:gd name="connsiteX10" fmla="*/ 9004375 w 9086036"/>
                <a:gd name="connsiteY10" fmla="*/ 3827028 h 3860948"/>
                <a:gd name="connsiteX11" fmla="*/ 8204275 w 9086036"/>
                <a:gd name="connsiteY11" fmla="*/ 3846078 h 3860948"/>
                <a:gd name="connsiteX12" fmla="*/ 7042225 w 9086036"/>
                <a:gd name="connsiteY12" fmla="*/ 3798453 h 3860948"/>
                <a:gd name="connsiteX13" fmla="*/ 7251775 w 9086036"/>
                <a:gd name="connsiteY13" fmla="*/ 2541153 h 3860948"/>
                <a:gd name="connsiteX14" fmla="*/ 7261300 w 9086036"/>
                <a:gd name="connsiteY14" fmla="*/ 2312553 h 3860948"/>
                <a:gd name="connsiteX15" fmla="*/ 6842200 w 9086036"/>
                <a:gd name="connsiteY15" fmla="*/ 2198253 h 3860948"/>
                <a:gd name="connsiteX16" fmla="*/ 5642050 w 9086036"/>
                <a:gd name="connsiteY16" fmla="*/ 2274453 h 3860948"/>
                <a:gd name="connsiteX17" fmla="*/ 4775275 w 9086036"/>
                <a:gd name="connsiteY17" fmla="*/ 2322078 h 3860948"/>
                <a:gd name="connsiteX18" fmla="*/ 4156150 w 9086036"/>
                <a:gd name="connsiteY18" fmla="*/ 2817378 h 3860948"/>
                <a:gd name="connsiteX19" fmla="*/ 3194125 w 9086036"/>
                <a:gd name="connsiteY19" fmla="*/ 3693678 h 3860948"/>
                <a:gd name="connsiteX20" fmla="*/ 3022675 w 9086036"/>
                <a:gd name="connsiteY20" fmla="*/ 3857986 h 3860948"/>
                <a:gd name="connsiteX21" fmla="*/ 2660725 w 9086036"/>
                <a:gd name="connsiteY21" fmla="*/ 3798453 h 3860948"/>
                <a:gd name="connsiteX22" fmla="*/ 2739307 w 9086036"/>
                <a:gd name="connsiteY22" fmla="*/ 3717491 h 3860948"/>
                <a:gd name="connsiteX23" fmla="*/ 3670375 w 9086036"/>
                <a:gd name="connsiteY23" fmla="*/ 2865003 h 3860948"/>
                <a:gd name="connsiteX24" fmla="*/ 4003750 w 9086036"/>
                <a:gd name="connsiteY24" fmla="*/ 2474478 h 3860948"/>
                <a:gd name="connsiteX25" fmla="*/ 2660725 w 9086036"/>
                <a:gd name="connsiteY25" fmla="*/ 2341128 h 3860948"/>
                <a:gd name="connsiteX26" fmla="*/ 908125 w 9086036"/>
                <a:gd name="connsiteY26" fmla="*/ 2226828 h 3860948"/>
                <a:gd name="connsiteX27" fmla="*/ 88975 w 9086036"/>
                <a:gd name="connsiteY27" fmla="*/ 2674503 h 3860948"/>
                <a:gd name="connsiteX28" fmla="*/ 31825 w 9086036"/>
                <a:gd name="connsiteY28" fmla="*/ 2464953 h 3860948"/>
                <a:gd name="connsiteX29" fmla="*/ 603325 w 9086036"/>
                <a:gd name="connsiteY29" fmla="*/ 2064903 h 3860948"/>
                <a:gd name="connsiteX30" fmla="*/ 88975 w 9086036"/>
                <a:gd name="connsiteY30" fmla="*/ 1874403 h 3860948"/>
                <a:gd name="connsiteX31" fmla="*/ 50875 w 9086036"/>
                <a:gd name="connsiteY31" fmla="*/ 1588653 h 3860948"/>
                <a:gd name="connsiteX32" fmla="*/ 289000 w 9086036"/>
                <a:gd name="connsiteY32" fmla="*/ 1741053 h 3860948"/>
                <a:gd name="connsiteX0" fmla="*/ 289000 w 9086036"/>
                <a:gd name="connsiteY0" fmla="*/ 1741053 h 3861986"/>
                <a:gd name="connsiteX1" fmla="*/ 1508200 w 9086036"/>
                <a:gd name="connsiteY1" fmla="*/ 1960128 h 3861986"/>
                <a:gd name="connsiteX2" fmla="*/ 3470350 w 9086036"/>
                <a:gd name="connsiteY2" fmla="*/ 1941078 h 3861986"/>
                <a:gd name="connsiteX3" fmla="*/ 5918275 w 9086036"/>
                <a:gd name="connsiteY3" fmla="*/ 1750578 h 3861986"/>
                <a:gd name="connsiteX4" fmla="*/ 7661350 w 9086036"/>
                <a:gd name="connsiteY4" fmla="*/ 1207653 h 3861986"/>
                <a:gd name="connsiteX5" fmla="*/ 8470975 w 9086036"/>
                <a:gd name="connsiteY5" fmla="*/ 293253 h 3861986"/>
                <a:gd name="connsiteX6" fmla="*/ 8994850 w 9086036"/>
                <a:gd name="connsiteY6" fmla="*/ 17028 h 3861986"/>
                <a:gd name="connsiteX7" fmla="*/ 9080575 w 9086036"/>
                <a:gd name="connsiteY7" fmla="*/ 702828 h 3861986"/>
                <a:gd name="connsiteX8" fmla="*/ 9080575 w 9086036"/>
                <a:gd name="connsiteY8" fmla="*/ 2798328 h 3861986"/>
                <a:gd name="connsiteX9" fmla="*/ 9080575 w 9086036"/>
                <a:gd name="connsiteY9" fmla="*/ 3484128 h 3861986"/>
                <a:gd name="connsiteX10" fmla="*/ 9004375 w 9086036"/>
                <a:gd name="connsiteY10" fmla="*/ 3827028 h 3861986"/>
                <a:gd name="connsiteX11" fmla="*/ 8204275 w 9086036"/>
                <a:gd name="connsiteY11" fmla="*/ 3846078 h 3861986"/>
                <a:gd name="connsiteX12" fmla="*/ 7042225 w 9086036"/>
                <a:gd name="connsiteY12" fmla="*/ 3798453 h 3861986"/>
                <a:gd name="connsiteX13" fmla="*/ 7251775 w 9086036"/>
                <a:gd name="connsiteY13" fmla="*/ 2541153 h 3861986"/>
                <a:gd name="connsiteX14" fmla="*/ 7261300 w 9086036"/>
                <a:gd name="connsiteY14" fmla="*/ 2312553 h 3861986"/>
                <a:gd name="connsiteX15" fmla="*/ 6842200 w 9086036"/>
                <a:gd name="connsiteY15" fmla="*/ 2198253 h 3861986"/>
                <a:gd name="connsiteX16" fmla="*/ 5642050 w 9086036"/>
                <a:gd name="connsiteY16" fmla="*/ 2274453 h 3861986"/>
                <a:gd name="connsiteX17" fmla="*/ 4775275 w 9086036"/>
                <a:gd name="connsiteY17" fmla="*/ 2322078 h 3861986"/>
                <a:gd name="connsiteX18" fmla="*/ 4156150 w 9086036"/>
                <a:gd name="connsiteY18" fmla="*/ 2817378 h 3861986"/>
                <a:gd name="connsiteX19" fmla="*/ 3194125 w 9086036"/>
                <a:gd name="connsiteY19" fmla="*/ 3693678 h 3861986"/>
                <a:gd name="connsiteX20" fmla="*/ 3022675 w 9086036"/>
                <a:gd name="connsiteY20" fmla="*/ 3857986 h 3861986"/>
                <a:gd name="connsiteX21" fmla="*/ 2660725 w 9086036"/>
                <a:gd name="connsiteY21" fmla="*/ 3798453 h 3861986"/>
                <a:gd name="connsiteX22" fmla="*/ 2860751 w 9086036"/>
                <a:gd name="connsiteY22" fmla="*/ 3607953 h 3861986"/>
                <a:gd name="connsiteX23" fmla="*/ 3670375 w 9086036"/>
                <a:gd name="connsiteY23" fmla="*/ 2865003 h 3861986"/>
                <a:gd name="connsiteX24" fmla="*/ 4003750 w 9086036"/>
                <a:gd name="connsiteY24" fmla="*/ 2474478 h 3861986"/>
                <a:gd name="connsiteX25" fmla="*/ 2660725 w 9086036"/>
                <a:gd name="connsiteY25" fmla="*/ 2341128 h 3861986"/>
                <a:gd name="connsiteX26" fmla="*/ 908125 w 9086036"/>
                <a:gd name="connsiteY26" fmla="*/ 2226828 h 3861986"/>
                <a:gd name="connsiteX27" fmla="*/ 88975 w 9086036"/>
                <a:gd name="connsiteY27" fmla="*/ 2674503 h 3861986"/>
                <a:gd name="connsiteX28" fmla="*/ 31825 w 9086036"/>
                <a:gd name="connsiteY28" fmla="*/ 2464953 h 3861986"/>
                <a:gd name="connsiteX29" fmla="*/ 603325 w 9086036"/>
                <a:gd name="connsiteY29" fmla="*/ 2064903 h 3861986"/>
                <a:gd name="connsiteX30" fmla="*/ 88975 w 9086036"/>
                <a:gd name="connsiteY30" fmla="*/ 1874403 h 3861986"/>
                <a:gd name="connsiteX31" fmla="*/ 50875 w 9086036"/>
                <a:gd name="connsiteY31" fmla="*/ 1588653 h 3861986"/>
                <a:gd name="connsiteX32" fmla="*/ 289000 w 9086036"/>
                <a:gd name="connsiteY32" fmla="*/ 1741053 h 3861986"/>
                <a:gd name="connsiteX0" fmla="*/ 289000 w 9086036"/>
                <a:gd name="connsiteY0" fmla="*/ 1741053 h 3883740"/>
                <a:gd name="connsiteX1" fmla="*/ 1508200 w 9086036"/>
                <a:gd name="connsiteY1" fmla="*/ 1960128 h 3883740"/>
                <a:gd name="connsiteX2" fmla="*/ 3470350 w 9086036"/>
                <a:gd name="connsiteY2" fmla="*/ 1941078 h 3883740"/>
                <a:gd name="connsiteX3" fmla="*/ 5918275 w 9086036"/>
                <a:gd name="connsiteY3" fmla="*/ 1750578 h 3883740"/>
                <a:gd name="connsiteX4" fmla="*/ 7661350 w 9086036"/>
                <a:gd name="connsiteY4" fmla="*/ 1207653 h 3883740"/>
                <a:gd name="connsiteX5" fmla="*/ 8470975 w 9086036"/>
                <a:gd name="connsiteY5" fmla="*/ 293253 h 3883740"/>
                <a:gd name="connsiteX6" fmla="*/ 8994850 w 9086036"/>
                <a:gd name="connsiteY6" fmla="*/ 17028 h 3883740"/>
                <a:gd name="connsiteX7" fmla="*/ 9080575 w 9086036"/>
                <a:gd name="connsiteY7" fmla="*/ 702828 h 3883740"/>
                <a:gd name="connsiteX8" fmla="*/ 9080575 w 9086036"/>
                <a:gd name="connsiteY8" fmla="*/ 2798328 h 3883740"/>
                <a:gd name="connsiteX9" fmla="*/ 9080575 w 9086036"/>
                <a:gd name="connsiteY9" fmla="*/ 3484128 h 3883740"/>
                <a:gd name="connsiteX10" fmla="*/ 9004375 w 9086036"/>
                <a:gd name="connsiteY10" fmla="*/ 3827028 h 3883740"/>
                <a:gd name="connsiteX11" fmla="*/ 8204275 w 9086036"/>
                <a:gd name="connsiteY11" fmla="*/ 3846078 h 3883740"/>
                <a:gd name="connsiteX12" fmla="*/ 7042225 w 9086036"/>
                <a:gd name="connsiteY12" fmla="*/ 3798453 h 3883740"/>
                <a:gd name="connsiteX13" fmla="*/ 7251775 w 9086036"/>
                <a:gd name="connsiteY13" fmla="*/ 2541153 h 3883740"/>
                <a:gd name="connsiteX14" fmla="*/ 7261300 w 9086036"/>
                <a:gd name="connsiteY14" fmla="*/ 2312553 h 3883740"/>
                <a:gd name="connsiteX15" fmla="*/ 6842200 w 9086036"/>
                <a:gd name="connsiteY15" fmla="*/ 2198253 h 3883740"/>
                <a:gd name="connsiteX16" fmla="*/ 5642050 w 9086036"/>
                <a:gd name="connsiteY16" fmla="*/ 2274453 h 3883740"/>
                <a:gd name="connsiteX17" fmla="*/ 4775275 w 9086036"/>
                <a:gd name="connsiteY17" fmla="*/ 2322078 h 3883740"/>
                <a:gd name="connsiteX18" fmla="*/ 4156150 w 9086036"/>
                <a:gd name="connsiteY18" fmla="*/ 2817378 h 3883740"/>
                <a:gd name="connsiteX19" fmla="*/ 3194125 w 9086036"/>
                <a:gd name="connsiteY19" fmla="*/ 3693678 h 3883740"/>
                <a:gd name="connsiteX20" fmla="*/ 3022675 w 9086036"/>
                <a:gd name="connsiteY20" fmla="*/ 3857986 h 3883740"/>
                <a:gd name="connsiteX21" fmla="*/ 2613100 w 9086036"/>
                <a:gd name="connsiteY21" fmla="*/ 3862746 h 3883740"/>
                <a:gd name="connsiteX22" fmla="*/ 2860751 w 9086036"/>
                <a:gd name="connsiteY22" fmla="*/ 3607953 h 3883740"/>
                <a:gd name="connsiteX23" fmla="*/ 3670375 w 9086036"/>
                <a:gd name="connsiteY23" fmla="*/ 2865003 h 3883740"/>
                <a:gd name="connsiteX24" fmla="*/ 4003750 w 9086036"/>
                <a:gd name="connsiteY24" fmla="*/ 2474478 h 3883740"/>
                <a:gd name="connsiteX25" fmla="*/ 2660725 w 9086036"/>
                <a:gd name="connsiteY25" fmla="*/ 2341128 h 3883740"/>
                <a:gd name="connsiteX26" fmla="*/ 908125 w 9086036"/>
                <a:gd name="connsiteY26" fmla="*/ 2226828 h 3883740"/>
                <a:gd name="connsiteX27" fmla="*/ 88975 w 9086036"/>
                <a:gd name="connsiteY27" fmla="*/ 2674503 h 3883740"/>
                <a:gd name="connsiteX28" fmla="*/ 31825 w 9086036"/>
                <a:gd name="connsiteY28" fmla="*/ 2464953 h 3883740"/>
                <a:gd name="connsiteX29" fmla="*/ 603325 w 9086036"/>
                <a:gd name="connsiteY29" fmla="*/ 2064903 h 3883740"/>
                <a:gd name="connsiteX30" fmla="*/ 88975 w 9086036"/>
                <a:gd name="connsiteY30" fmla="*/ 1874403 h 3883740"/>
                <a:gd name="connsiteX31" fmla="*/ 50875 w 9086036"/>
                <a:gd name="connsiteY31" fmla="*/ 1588653 h 3883740"/>
                <a:gd name="connsiteX32" fmla="*/ 289000 w 9086036"/>
                <a:gd name="connsiteY32" fmla="*/ 1741053 h 3883740"/>
                <a:gd name="connsiteX0" fmla="*/ 289000 w 9086036"/>
                <a:gd name="connsiteY0" fmla="*/ 1741053 h 3891357"/>
                <a:gd name="connsiteX1" fmla="*/ 1508200 w 9086036"/>
                <a:gd name="connsiteY1" fmla="*/ 1960128 h 3891357"/>
                <a:gd name="connsiteX2" fmla="*/ 3470350 w 9086036"/>
                <a:gd name="connsiteY2" fmla="*/ 1941078 h 3891357"/>
                <a:gd name="connsiteX3" fmla="*/ 5918275 w 9086036"/>
                <a:gd name="connsiteY3" fmla="*/ 1750578 h 3891357"/>
                <a:gd name="connsiteX4" fmla="*/ 7661350 w 9086036"/>
                <a:gd name="connsiteY4" fmla="*/ 1207653 h 3891357"/>
                <a:gd name="connsiteX5" fmla="*/ 8470975 w 9086036"/>
                <a:gd name="connsiteY5" fmla="*/ 293253 h 3891357"/>
                <a:gd name="connsiteX6" fmla="*/ 8994850 w 9086036"/>
                <a:gd name="connsiteY6" fmla="*/ 17028 h 3891357"/>
                <a:gd name="connsiteX7" fmla="*/ 9080575 w 9086036"/>
                <a:gd name="connsiteY7" fmla="*/ 702828 h 3891357"/>
                <a:gd name="connsiteX8" fmla="*/ 9080575 w 9086036"/>
                <a:gd name="connsiteY8" fmla="*/ 2798328 h 3891357"/>
                <a:gd name="connsiteX9" fmla="*/ 9080575 w 9086036"/>
                <a:gd name="connsiteY9" fmla="*/ 3484128 h 3891357"/>
                <a:gd name="connsiteX10" fmla="*/ 9004375 w 9086036"/>
                <a:gd name="connsiteY10" fmla="*/ 3827028 h 3891357"/>
                <a:gd name="connsiteX11" fmla="*/ 8204275 w 9086036"/>
                <a:gd name="connsiteY11" fmla="*/ 3846078 h 3891357"/>
                <a:gd name="connsiteX12" fmla="*/ 7042225 w 9086036"/>
                <a:gd name="connsiteY12" fmla="*/ 3798453 h 3891357"/>
                <a:gd name="connsiteX13" fmla="*/ 7251775 w 9086036"/>
                <a:gd name="connsiteY13" fmla="*/ 2541153 h 3891357"/>
                <a:gd name="connsiteX14" fmla="*/ 7261300 w 9086036"/>
                <a:gd name="connsiteY14" fmla="*/ 2312553 h 3891357"/>
                <a:gd name="connsiteX15" fmla="*/ 6842200 w 9086036"/>
                <a:gd name="connsiteY15" fmla="*/ 2198253 h 3891357"/>
                <a:gd name="connsiteX16" fmla="*/ 5642050 w 9086036"/>
                <a:gd name="connsiteY16" fmla="*/ 2274453 h 3891357"/>
                <a:gd name="connsiteX17" fmla="*/ 4775275 w 9086036"/>
                <a:gd name="connsiteY17" fmla="*/ 2322078 h 3891357"/>
                <a:gd name="connsiteX18" fmla="*/ 4156150 w 9086036"/>
                <a:gd name="connsiteY18" fmla="*/ 2817378 h 3891357"/>
                <a:gd name="connsiteX19" fmla="*/ 3194125 w 9086036"/>
                <a:gd name="connsiteY19" fmla="*/ 3693678 h 3891357"/>
                <a:gd name="connsiteX20" fmla="*/ 3015531 w 9086036"/>
                <a:gd name="connsiteY20" fmla="*/ 3874655 h 3891357"/>
                <a:gd name="connsiteX21" fmla="*/ 2613100 w 9086036"/>
                <a:gd name="connsiteY21" fmla="*/ 3862746 h 3891357"/>
                <a:gd name="connsiteX22" fmla="*/ 2860751 w 9086036"/>
                <a:gd name="connsiteY22" fmla="*/ 3607953 h 3891357"/>
                <a:gd name="connsiteX23" fmla="*/ 3670375 w 9086036"/>
                <a:gd name="connsiteY23" fmla="*/ 2865003 h 3891357"/>
                <a:gd name="connsiteX24" fmla="*/ 4003750 w 9086036"/>
                <a:gd name="connsiteY24" fmla="*/ 2474478 h 3891357"/>
                <a:gd name="connsiteX25" fmla="*/ 2660725 w 9086036"/>
                <a:gd name="connsiteY25" fmla="*/ 2341128 h 3891357"/>
                <a:gd name="connsiteX26" fmla="*/ 908125 w 9086036"/>
                <a:gd name="connsiteY26" fmla="*/ 2226828 h 3891357"/>
                <a:gd name="connsiteX27" fmla="*/ 88975 w 9086036"/>
                <a:gd name="connsiteY27" fmla="*/ 2674503 h 3891357"/>
                <a:gd name="connsiteX28" fmla="*/ 31825 w 9086036"/>
                <a:gd name="connsiteY28" fmla="*/ 2464953 h 3891357"/>
                <a:gd name="connsiteX29" fmla="*/ 603325 w 9086036"/>
                <a:gd name="connsiteY29" fmla="*/ 2064903 h 3891357"/>
                <a:gd name="connsiteX30" fmla="*/ 88975 w 9086036"/>
                <a:gd name="connsiteY30" fmla="*/ 1874403 h 3891357"/>
                <a:gd name="connsiteX31" fmla="*/ 50875 w 9086036"/>
                <a:gd name="connsiteY31" fmla="*/ 1588653 h 3891357"/>
                <a:gd name="connsiteX32" fmla="*/ 289000 w 9086036"/>
                <a:gd name="connsiteY32" fmla="*/ 1741053 h 3891357"/>
                <a:gd name="connsiteX0" fmla="*/ 289000 w 9086036"/>
                <a:gd name="connsiteY0" fmla="*/ 1741053 h 3891357"/>
                <a:gd name="connsiteX1" fmla="*/ 1508200 w 9086036"/>
                <a:gd name="connsiteY1" fmla="*/ 1960128 h 3891357"/>
                <a:gd name="connsiteX2" fmla="*/ 3470350 w 9086036"/>
                <a:gd name="connsiteY2" fmla="*/ 1941078 h 3891357"/>
                <a:gd name="connsiteX3" fmla="*/ 5918275 w 9086036"/>
                <a:gd name="connsiteY3" fmla="*/ 1750578 h 3891357"/>
                <a:gd name="connsiteX4" fmla="*/ 7661350 w 9086036"/>
                <a:gd name="connsiteY4" fmla="*/ 1207653 h 3891357"/>
                <a:gd name="connsiteX5" fmla="*/ 8470975 w 9086036"/>
                <a:gd name="connsiteY5" fmla="*/ 293253 h 3891357"/>
                <a:gd name="connsiteX6" fmla="*/ 8994850 w 9086036"/>
                <a:gd name="connsiteY6" fmla="*/ 17028 h 3891357"/>
                <a:gd name="connsiteX7" fmla="*/ 9080575 w 9086036"/>
                <a:gd name="connsiteY7" fmla="*/ 702828 h 3891357"/>
                <a:gd name="connsiteX8" fmla="*/ 9080575 w 9086036"/>
                <a:gd name="connsiteY8" fmla="*/ 2798328 h 3891357"/>
                <a:gd name="connsiteX9" fmla="*/ 9080575 w 9086036"/>
                <a:gd name="connsiteY9" fmla="*/ 3484128 h 3891357"/>
                <a:gd name="connsiteX10" fmla="*/ 9004375 w 9086036"/>
                <a:gd name="connsiteY10" fmla="*/ 3827028 h 3891357"/>
                <a:gd name="connsiteX11" fmla="*/ 8204275 w 9086036"/>
                <a:gd name="connsiteY11" fmla="*/ 3846078 h 3891357"/>
                <a:gd name="connsiteX12" fmla="*/ 7042225 w 9086036"/>
                <a:gd name="connsiteY12" fmla="*/ 3798453 h 3891357"/>
                <a:gd name="connsiteX13" fmla="*/ 7251775 w 9086036"/>
                <a:gd name="connsiteY13" fmla="*/ 2541153 h 3891357"/>
                <a:gd name="connsiteX14" fmla="*/ 7261300 w 9086036"/>
                <a:gd name="connsiteY14" fmla="*/ 2312553 h 3891357"/>
                <a:gd name="connsiteX15" fmla="*/ 6842200 w 9086036"/>
                <a:gd name="connsiteY15" fmla="*/ 2198253 h 3891357"/>
                <a:gd name="connsiteX16" fmla="*/ 5642050 w 9086036"/>
                <a:gd name="connsiteY16" fmla="*/ 2274453 h 3891357"/>
                <a:gd name="connsiteX17" fmla="*/ 4775275 w 9086036"/>
                <a:gd name="connsiteY17" fmla="*/ 2322078 h 3891357"/>
                <a:gd name="connsiteX18" fmla="*/ 4156150 w 9086036"/>
                <a:gd name="connsiteY18" fmla="*/ 2817378 h 3891357"/>
                <a:gd name="connsiteX19" fmla="*/ 3194125 w 9086036"/>
                <a:gd name="connsiteY19" fmla="*/ 3693678 h 3891357"/>
                <a:gd name="connsiteX20" fmla="*/ 3015531 w 9086036"/>
                <a:gd name="connsiteY20" fmla="*/ 3874655 h 3891357"/>
                <a:gd name="connsiteX21" fmla="*/ 2613100 w 9086036"/>
                <a:gd name="connsiteY21" fmla="*/ 3862746 h 3891357"/>
                <a:gd name="connsiteX22" fmla="*/ 2860751 w 9086036"/>
                <a:gd name="connsiteY22" fmla="*/ 3607953 h 3891357"/>
                <a:gd name="connsiteX23" fmla="*/ 3670375 w 9086036"/>
                <a:gd name="connsiteY23" fmla="*/ 2865003 h 3891357"/>
                <a:gd name="connsiteX24" fmla="*/ 4003750 w 9086036"/>
                <a:gd name="connsiteY24" fmla="*/ 2474478 h 3891357"/>
                <a:gd name="connsiteX25" fmla="*/ 2660725 w 9086036"/>
                <a:gd name="connsiteY25" fmla="*/ 2341128 h 3891357"/>
                <a:gd name="connsiteX26" fmla="*/ 908125 w 9086036"/>
                <a:gd name="connsiteY26" fmla="*/ 2226828 h 3891357"/>
                <a:gd name="connsiteX27" fmla="*/ 88975 w 9086036"/>
                <a:gd name="connsiteY27" fmla="*/ 2674503 h 3891357"/>
                <a:gd name="connsiteX28" fmla="*/ 31825 w 9086036"/>
                <a:gd name="connsiteY28" fmla="*/ 2464953 h 3891357"/>
                <a:gd name="connsiteX29" fmla="*/ 603325 w 9086036"/>
                <a:gd name="connsiteY29" fmla="*/ 2064903 h 3891357"/>
                <a:gd name="connsiteX30" fmla="*/ 8013 w 9086036"/>
                <a:gd name="connsiteY30" fmla="*/ 1879166 h 3891357"/>
                <a:gd name="connsiteX31" fmla="*/ 50875 w 9086036"/>
                <a:gd name="connsiteY31" fmla="*/ 1588653 h 3891357"/>
                <a:gd name="connsiteX32" fmla="*/ 289000 w 9086036"/>
                <a:gd name="connsiteY32" fmla="*/ 1741053 h 3891357"/>
                <a:gd name="connsiteX0" fmla="*/ 291977 w 9089013"/>
                <a:gd name="connsiteY0" fmla="*/ 1741053 h 3891357"/>
                <a:gd name="connsiteX1" fmla="*/ 1511177 w 9089013"/>
                <a:gd name="connsiteY1" fmla="*/ 1960128 h 3891357"/>
                <a:gd name="connsiteX2" fmla="*/ 3473327 w 9089013"/>
                <a:gd name="connsiteY2" fmla="*/ 1941078 h 3891357"/>
                <a:gd name="connsiteX3" fmla="*/ 5921252 w 9089013"/>
                <a:gd name="connsiteY3" fmla="*/ 1750578 h 3891357"/>
                <a:gd name="connsiteX4" fmla="*/ 7664327 w 9089013"/>
                <a:gd name="connsiteY4" fmla="*/ 1207653 h 3891357"/>
                <a:gd name="connsiteX5" fmla="*/ 8473952 w 9089013"/>
                <a:gd name="connsiteY5" fmla="*/ 293253 h 3891357"/>
                <a:gd name="connsiteX6" fmla="*/ 8997827 w 9089013"/>
                <a:gd name="connsiteY6" fmla="*/ 17028 h 3891357"/>
                <a:gd name="connsiteX7" fmla="*/ 9083552 w 9089013"/>
                <a:gd name="connsiteY7" fmla="*/ 702828 h 3891357"/>
                <a:gd name="connsiteX8" fmla="*/ 9083552 w 9089013"/>
                <a:gd name="connsiteY8" fmla="*/ 2798328 h 3891357"/>
                <a:gd name="connsiteX9" fmla="*/ 9083552 w 9089013"/>
                <a:gd name="connsiteY9" fmla="*/ 3484128 h 3891357"/>
                <a:gd name="connsiteX10" fmla="*/ 9007352 w 9089013"/>
                <a:gd name="connsiteY10" fmla="*/ 3827028 h 3891357"/>
                <a:gd name="connsiteX11" fmla="*/ 8207252 w 9089013"/>
                <a:gd name="connsiteY11" fmla="*/ 3846078 h 3891357"/>
                <a:gd name="connsiteX12" fmla="*/ 7045202 w 9089013"/>
                <a:gd name="connsiteY12" fmla="*/ 3798453 h 3891357"/>
                <a:gd name="connsiteX13" fmla="*/ 7254752 w 9089013"/>
                <a:gd name="connsiteY13" fmla="*/ 2541153 h 3891357"/>
                <a:gd name="connsiteX14" fmla="*/ 7264277 w 9089013"/>
                <a:gd name="connsiteY14" fmla="*/ 2312553 h 3891357"/>
                <a:gd name="connsiteX15" fmla="*/ 6845177 w 9089013"/>
                <a:gd name="connsiteY15" fmla="*/ 2198253 h 3891357"/>
                <a:gd name="connsiteX16" fmla="*/ 5645027 w 9089013"/>
                <a:gd name="connsiteY16" fmla="*/ 2274453 h 3891357"/>
                <a:gd name="connsiteX17" fmla="*/ 4778252 w 9089013"/>
                <a:gd name="connsiteY17" fmla="*/ 2322078 h 3891357"/>
                <a:gd name="connsiteX18" fmla="*/ 4159127 w 9089013"/>
                <a:gd name="connsiteY18" fmla="*/ 2817378 h 3891357"/>
                <a:gd name="connsiteX19" fmla="*/ 3197102 w 9089013"/>
                <a:gd name="connsiteY19" fmla="*/ 3693678 h 3891357"/>
                <a:gd name="connsiteX20" fmla="*/ 3018508 w 9089013"/>
                <a:gd name="connsiteY20" fmla="*/ 3874655 h 3891357"/>
                <a:gd name="connsiteX21" fmla="*/ 2616077 w 9089013"/>
                <a:gd name="connsiteY21" fmla="*/ 3862746 h 3891357"/>
                <a:gd name="connsiteX22" fmla="*/ 2863728 w 9089013"/>
                <a:gd name="connsiteY22" fmla="*/ 3607953 h 3891357"/>
                <a:gd name="connsiteX23" fmla="*/ 3673352 w 9089013"/>
                <a:gd name="connsiteY23" fmla="*/ 2865003 h 3891357"/>
                <a:gd name="connsiteX24" fmla="*/ 4006727 w 9089013"/>
                <a:gd name="connsiteY24" fmla="*/ 2474478 h 3891357"/>
                <a:gd name="connsiteX25" fmla="*/ 2663702 w 9089013"/>
                <a:gd name="connsiteY25" fmla="*/ 2341128 h 3891357"/>
                <a:gd name="connsiteX26" fmla="*/ 911102 w 9089013"/>
                <a:gd name="connsiteY26" fmla="*/ 2226828 h 3891357"/>
                <a:gd name="connsiteX27" fmla="*/ 91952 w 9089013"/>
                <a:gd name="connsiteY27" fmla="*/ 2674503 h 3891357"/>
                <a:gd name="connsiteX28" fmla="*/ 34802 w 9089013"/>
                <a:gd name="connsiteY28" fmla="*/ 2464953 h 3891357"/>
                <a:gd name="connsiteX29" fmla="*/ 606302 w 9089013"/>
                <a:gd name="connsiteY29" fmla="*/ 2064903 h 3891357"/>
                <a:gd name="connsiteX30" fmla="*/ 10990 w 9089013"/>
                <a:gd name="connsiteY30" fmla="*/ 1879166 h 3891357"/>
                <a:gd name="connsiteX31" fmla="*/ 39564 w 9089013"/>
                <a:gd name="connsiteY31" fmla="*/ 1662471 h 3891357"/>
                <a:gd name="connsiteX32" fmla="*/ 291977 w 9089013"/>
                <a:gd name="connsiteY32" fmla="*/ 1741053 h 3891357"/>
                <a:gd name="connsiteX0" fmla="*/ 289000 w 9086036"/>
                <a:gd name="connsiteY0" fmla="*/ 1741053 h 3891357"/>
                <a:gd name="connsiteX1" fmla="*/ 1508200 w 9086036"/>
                <a:gd name="connsiteY1" fmla="*/ 1960128 h 3891357"/>
                <a:gd name="connsiteX2" fmla="*/ 3470350 w 9086036"/>
                <a:gd name="connsiteY2" fmla="*/ 1941078 h 3891357"/>
                <a:gd name="connsiteX3" fmla="*/ 5918275 w 9086036"/>
                <a:gd name="connsiteY3" fmla="*/ 1750578 h 3891357"/>
                <a:gd name="connsiteX4" fmla="*/ 7661350 w 9086036"/>
                <a:gd name="connsiteY4" fmla="*/ 1207653 h 3891357"/>
                <a:gd name="connsiteX5" fmla="*/ 8470975 w 9086036"/>
                <a:gd name="connsiteY5" fmla="*/ 293253 h 3891357"/>
                <a:gd name="connsiteX6" fmla="*/ 8994850 w 9086036"/>
                <a:gd name="connsiteY6" fmla="*/ 17028 h 3891357"/>
                <a:gd name="connsiteX7" fmla="*/ 9080575 w 9086036"/>
                <a:gd name="connsiteY7" fmla="*/ 702828 h 3891357"/>
                <a:gd name="connsiteX8" fmla="*/ 9080575 w 9086036"/>
                <a:gd name="connsiteY8" fmla="*/ 2798328 h 3891357"/>
                <a:gd name="connsiteX9" fmla="*/ 9080575 w 9086036"/>
                <a:gd name="connsiteY9" fmla="*/ 3484128 h 3891357"/>
                <a:gd name="connsiteX10" fmla="*/ 9004375 w 9086036"/>
                <a:gd name="connsiteY10" fmla="*/ 3827028 h 3891357"/>
                <a:gd name="connsiteX11" fmla="*/ 8204275 w 9086036"/>
                <a:gd name="connsiteY11" fmla="*/ 3846078 h 3891357"/>
                <a:gd name="connsiteX12" fmla="*/ 7042225 w 9086036"/>
                <a:gd name="connsiteY12" fmla="*/ 3798453 h 3891357"/>
                <a:gd name="connsiteX13" fmla="*/ 7251775 w 9086036"/>
                <a:gd name="connsiteY13" fmla="*/ 2541153 h 3891357"/>
                <a:gd name="connsiteX14" fmla="*/ 7261300 w 9086036"/>
                <a:gd name="connsiteY14" fmla="*/ 2312553 h 3891357"/>
                <a:gd name="connsiteX15" fmla="*/ 6842200 w 9086036"/>
                <a:gd name="connsiteY15" fmla="*/ 2198253 h 3891357"/>
                <a:gd name="connsiteX16" fmla="*/ 5642050 w 9086036"/>
                <a:gd name="connsiteY16" fmla="*/ 2274453 h 3891357"/>
                <a:gd name="connsiteX17" fmla="*/ 4775275 w 9086036"/>
                <a:gd name="connsiteY17" fmla="*/ 2322078 h 3891357"/>
                <a:gd name="connsiteX18" fmla="*/ 4156150 w 9086036"/>
                <a:gd name="connsiteY18" fmla="*/ 2817378 h 3891357"/>
                <a:gd name="connsiteX19" fmla="*/ 3194125 w 9086036"/>
                <a:gd name="connsiteY19" fmla="*/ 3693678 h 3891357"/>
                <a:gd name="connsiteX20" fmla="*/ 3015531 w 9086036"/>
                <a:gd name="connsiteY20" fmla="*/ 3874655 h 3891357"/>
                <a:gd name="connsiteX21" fmla="*/ 2613100 w 9086036"/>
                <a:gd name="connsiteY21" fmla="*/ 3862746 h 3891357"/>
                <a:gd name="connsiteX22" fmla="*/ 2860751 w 9086036"/>
                <a:gd name="connsiteY22" fmla="*/ 3607953 h 3891357"/>
                <a:gd name="connsiteX23" fmla="*/ 3670375 w 9086036"/>
                <a:gd name="connsiteY23" fmla="*/ 2865003 h 3891357"/>
                <a:gd name="connsiteX24" fmla="*/ 4003750 w 9086036"/>
                <a:gd name="connsiteY24" fmla="*/ 2474478 h 3891357"/>
                <a:gd name="connsiteX25" fmla="*/ 2660725 w 9086036"/>
                <a:gd name="connsiteY25" fmla="*/ 2341128 h 3891357"/>
                <a:gd name="connsiteX26" fmla="*/ 908125 w 9086036"/>
                <a:gd name="connsiteY26" fmla="*/ 2226828 h 3891357"/>
                <a:gd name="connsiteX27" fmla="*/ 88975 w 9086036"/>
                <a:gd name="connsiteY27" fmla="*/ 2674503 h 3891357"/>
                <a:gd name="connsiteX28" fmla="*/ 31825 w 9086036"/>
                <a:gd name="connsiteY28" fmla="*/ 2464953 h 3891357"/>
                <a:gd name="connsiteX29" fmla="*/ 603325 w 9086036"/>
                <a:gd name="connsiteY29" fmla="*/ 2064903 h 3891357"/>
                <a:gd name="connsiteX30" fmla="*/ 8013 w 9086036"/>
                <a:gd name="connsiteY30" fmla="*/ 1879166 h 3891357"/>
                <a:gd name="connsiteX31" fmla="*/ 36587 w 9086036"/>
                <a:gd name="connsiteY31" fmla="*/ 1662471 h 3891357"/>
                <a:gd name="connsiteX32" fmla="*/ 289000 w 9086036"/>
                <a:gd name="connsiteY32" fmla="*/ 1741053 h 3891357"/>
                <a:gd name="connsiteX0" fmla="*/ 305554 w 9102590"/>
                <a:gd name="connsiteY0" fmla="*/ 1741053 h 3891357"/>
                <a:gd name="connsiteX1" fmla="*/ 1524754 w 9102590"/>
                <a:gd name="connsiteY1" fmla="*/ 1960128 h 3891357"/>
                <a:gd name="connsiteX2" fmla="*/ 3486904 w 9102590"/>
                <a:gd name="connsiteY2" fmla="*/ 1941078 h 3891357"/>
                <a:gd name="connsiteX3" fmla="*/ 5934829 w 9102590"/>
                <a:gd name="connsiteY3" fmla="*/ 1750578 h 3891357"/>
                <a:gd name="connsiteX4" fmla="*/ 7677904 w 9102590"/>
                <a:gd name="connsiteY4" fmla="*/ 1207653 h 3891357"/>
                <a:gd name="connsiteX5" fmla="*/ 8487529 w 9102590"/>
                <a:gd name="connsiteY5" fmla="*/ 293253 h 3891357"/>
                <a:gd name="connsiteX6" fmla="*/ 9011404 w 9102590"/>
                <a:gd name="connsiteY6" fmla="*/ 17028 h 3891357"/>
                <a:gd name="connsiteX7" fmla="*/ 9097129 w 9102590"/>
                <a:gd name="connsiteY7" fmla="*/ 702828 h 3891357"/>
                <a:gd name="connsiteX8" fmla="*/ 9097129 w 9102590"/>
                <a:gd name="connsiteY8" fmla="*/ 2798328 h 3891357"/>
                <a:gd name="connsiteX9" fmla="*/ 9097129 w 9102590"/>
                <a:gd name="connsiteY9" fmla="*/ 3484128 h 3891357"/>
                <a:gd name="connsiteX10" fmla="*/ 9020929 w 9102590"/>
                <a:gd name="connsiteY10" fmla="*/ 3827028 h 3891357"/>
                <a:gd name="connsiteX11" fmla="*/ 8220829 w 9102590"/>
                <a:gd name="connsiteY11" fmla="*/ 3846078 h 3891357"/>
                <a:gd name="connsiteX12" fmla="*/ 7058779 w 9102590"/>
                <a:gd name="connsiteY12" fmla="*/ 3798453 h 3891357"/>
                <a:gd name="connsiteX13" fmla="*/ 7268329 w 9102590"/>
                <a:gd name="connsiteY13" fmla="*/ 2541153 h 3891357"/>
                <a:gd name="connsiteX14" fmla="*/ 7277854 w 9102590"/>
                <a:gd name="connsiteY14" fmla="*/ 2312553 h 3891357"/>
                <a:gd name="connsiteX15" fmla="*/ 6858754 w 9102590"/>
                <a:gd name="connsiteY15" fmla="*/ 2198253 h 3891357"/>
                <a:gd name="connsiteX16" fmla="*/ 5658604 w 9102590"/>
                <a:gd name="connsiteY16" fmla="*/ 2274453 h 3891357"/>
                <a:gd name="connsiteX17" fmla="*/ 4791829 w 9102590"/>
                <a:gd name="connsiteY17" fmla="*/ 2322078 h 3891357"/>
                <a:gd name="connsiteX18" fmla="*/ 4172704 w 9102590"/>
                <a:gd name="connsiteY18" fmla="*/ 2817378 h 3891357"/>
                <a:gd name="connsiteX19" fmla="*/ 3210679 w 9102590"/>
                <a:gd name="connsiteY19" fmla="*/ 3693678 h 3891357"/>
                <a:gd name="connsiteX20" fmla="*/ 3032085 w 9102590"/>
                <a:gd name="connsiteY20" fmla="*/ 3874655 h 3891357"/>
                <a:gd name="connsiteX21" fmla="*/ 2629654 w 9102590"/>
                <a:gd name="connsiteY21" fmla="*/ 3862746 h 3891357"/>
                <a:gd name="connsiteX22" fmla="*/ 2877305 w 9102590"/>
                <a:gd name="connsiteY22" fmla="*/ 3607953 h 3891357"/>
                <a:gd name="connsiteX23" fmla="*/ 3686929 w 9102590"/>
                <a:gd name="connsiteY23" fmla="*/ 2865003 h 3891357"/>
                <a:gd name="connsiteX24" fmla="*/ 4020304 w 9102590"/>
                <a:gd name="connsiteY24" fmla="*/ 2474478 h 3891357"/>
                <a:gd name="connsiteX25" fmla="*/ 2677279 w 9102590"/>
                <a:gd name="connsiteY25" fmla="*/ 2341128 h 3891357"/>
                <a:gd name="connsiteX26" fmla="*/ 924679 w 9102590"/>
                <a:gd name="connsiteY26" fmla="*/ 2226828 h 3891357"/>
                <a:gd name="connsiteX27" fmla="*/ 53142 w 9102590"/>
                <a:gd name="connsiteY27" fmla="*/ 2698315 h 3891357"/>
                <a:gd name="connsiteX28" fmla="*/ 48379 w 9102590"/>
                <a:gd name="connsiteY28" fmla="*/ 2464953 h 3891357"/>
                <a:gd name="connsiteX29" fmla="*/ 619879 w 9102590"/>
                <a:gd name="connsiteY29" fmla="*/ 2064903 h 3891357"/>
                <a:gd name="connsiteX30" fmla="*/ 24567 w 9102590"/>
                <a:gd name="connsiteY30" fmla="*/ 1879166 h 3891357"/>
                <a:gd name="connsiteX31" fmla="*/ 53141 w 9102590"/>
                <a:gd name="connsiteY31" fmla="*/ 1662471 h 3891357"/>
                <a:gd name="connsiteX32" fmla="*/ 305554 w 9102590"/>
                <a:gd name="connsiteY32" fmla="*/ 1741053 h 3891357"/>
                <a:gd name="connsiteX0" fmla="*/ 288235 w 9085271"/>
                <a:gd name="connsiteY0" fmla="*/ 1741053 h 3891357"/>
                <a:gd name="connsiteX1" fmla="*/ 1507435 w 9085271"/>
                <a:gd name="connsiteY1" fmla="*/ 1960128 h 3891357"/>
                <a:gd name="connsiteX2" fmla="*/ 3469585 w 9085271"/>
                <a:gd name="connsiteY2" fmla="*/ 1941078 h 3891357"/>
                <a:gd name="connsiteX3" fmla="*/ 5917510 w 9085271"/>
                <a:gd name="connsiteY3" fmla="*/ 1750578 h 3891357"/>
                <a:gd name="connsiteX4" fmla="*/ 7660585 w 9085271"/>
                <a:gd name="connsiteY4" fmla="*/ 1207653 h 3891357"/>
                <a:gd name="connsiteX5" fmla="*/ 8470210 w 9085271"/>
                <a:gd name="connsiteY5" fmla="*/ 293253 h 3891357"/>
                <a:gd name="connsiteX6" fmla="*/ 8994085 w 9085271"/>
                <a:gd name="connsiteY6" fmla="*/ 17028 h 3891357"/>
                <a:gd name="connsiteX7" fmla="*/ 9079810 w 9085271"/>
                <a:gd name="connsiteY7" fmla="*/ 702828 h 3891357"/>
                <a:gd name="connsiteX8" fmla="*/ 9079810 w 9085271"/>
                <a:gd name="connsiteY8" fmla="*/ 2798328 h 3891357"/>
                <a:gd name="connsiteX9" fmla="*/ 9079810 w 9085271"/>
                <a:gd name="connsiteY9" fmla="*/ 3484128 h 3891357"/>
                <a:gd name="connsiteX10" fmla="*/ 9003610 w 9085271"/>
                <a:gd name="connsiteY10" fmla="*/ 3827028 h 3891357"/>
                <a:gd name="connsiteX11" fmla="*/ 8203510 w 9085271"/>
                <a:gd name="connsiteY11" fmla="*/ 3846078 h 3891357"/>
                <a:gd name="connsiteX12" fmla="*/ 7041460 w 9085271"/>
                <a:gd name="connsiteY12" fmla="*/ 3798453 h 3891357"/>
                <a:gd name="connsiteX13" fmla="*/ 7251010 w 9085271"/>
                <a:gd name="connsiteY13" fmla="*/ 2541153 h 3891357"/>
                <a:gd name="connsiteX14" fmla="*/ 7260535 w 9085271"/>
                <a:gd name="connsiteY14" fmla="*/ 2312553 h 3891357"/>
                <a:gd name="connsiteX15" fmla="*/ 6841435 w 9085271"/>
                <a:gd name="connsiteY15" fmla="*/ 2198253 h 3891357"/>
                <a:gd name="connsiteX16" fmla="*/ 5641285 w 9085271"/>
                <a:gd name="connsiteY16" fmla="*/ 2274453 h 3891357"/>
                <a:gd name="connsiteX17" fmla="*/ 4774510 w 9085271"/>
                <a:gd name="connsiteY17" fmla="*/ 2322078 h 3891357"/>
                <a:gd name="connsiteX18" fmla="*/ 4155385 w 9085271"/>
                <a:gd name="connsiteY18" fmla="*/ 2817378 h 3891357"/>
                <a:gd name="connsiteX19" fmla="*/ 3193360 w 9085271"/>
                <a:gd name="connsiteY19" fmla="*/ 3693678 h 3891357"/>
                <a:gd name="connsiteX20" fmla="*/ 3014766 w 9085271"/>
                <a:gd name="connsiteY20" fmla="*/ 3874655 h 3891357"/>
                <a:gd name="connsiteX21" fmla="*/ 2612335 w 9085271"/>
                <a:gd name="connsiteY21" fmla="*/ 3862746 h 3891357"/>
                <a:gd name="connsiteX22" fmla="*/ 2859986 w 9085271"/>
                <a:gd name="connsiteY22" fmla="*/ 3607953 h 3891357"/>
                <a:gd name="connsiteX23" fmla="*/ 3669610 w 9085271"/>
                <a:gd name="connsiteY23" fmla="*/ 2865003 h 3891357"/>
                <a:gd name="connsiteX24" fmla="*/ 4002985 w 9085271"/>
                <a:gd name="connsiteY24" fmla="*/ 2474478 h 3891357"/>
                <a:gd name="connsiteX25" fmla="*/ 2659960 w 9085271"/>
                <a:gd name="connsiteY25" fmla="*/ 2341128 h 3891357"/>
                <a:gd name="connsiteX26" fmla="*/ 907360 w 9085271"/>
                <a:gd name="connsiteY26" fmla="*/ 2226828 h 3891357"/>
                <a:gd name="connsiteX27" fmla="*/ 35823 w 9085271"/>
                <a:gd name="connsiteY27" fmla="*/ 2698315 h 3891357"/>
                <a:gd name="connsiteX28" fmla="*/ 31060 w 9085271"/>
                <a:gd name="connsiteY28" fmla="*/ 2464953 h 3891357"/>
                <a:gd name="connsiteX29" fmla="*/ 602560 w 9085271"/>
                <a:gd name="connsiteY29" fmla="*/ 2064903 h 3891357"/>
                <a:gd name="connsiteX30" fmla="*/ 7248 w 9085271"/>
                <a:gd name="connsiteY30" fmla="*/ 1879166 h 3891357"/>
                <a:gd name="connsiteX31" fmla="*/ 35822 w 9085271"/>
                <a:gd name="connsiteY31" fmla="*/ 1662471 h 3891357"/>
                <a:gd name="connsiteX32" fmla="*/ 288235 w 9085271"/>
                <a:gd name="connsiteY32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07435 w 9085271"/>
                <a:gd name="connsiteY2" fmla="*/ 1960128 h 3891357"/>
                <a:gd name="connsiteX3" fmla="*/ 3469585 w 9085271"/>
                <a:gd name="connsiteY3" fmla="*/ 1941078 h 3891357"/>
                <a:gd name="connsiteX4" fmla="*/ 5917510 w 9085271"/>
                <a:gd name="connsiteY4" fmla="*/ 1750578 h 3891357"/>
                <a:gd name="connsiteX5" fmla="*/ 7660585 w 9085271"/>
                <a:gd name="connsiteY5" fmla="*/ 1207653 h 3891357"/>
                <a:gd name="connsiteX6" fmla="*/ 8470210 w 9085271"/>
                <a:gd name="connsiteY6" fmla="*/ 293253 h 3891357"/>
                <a:gd name="connsiteX7" fmla="*/ 8994085 w 9085271"/>
                <a:gd name="connsiteY7" fmla="*/ 17028 h 3891357"/>
                <a:gd name="connsiteX8" fmla="*/ 9079810 w 9085271"/>
                <a:gd name="connsiteY8" fmla="*/ 702828 h 3891357"/>
                <a:gd name="connsiteX9" fmla="*/ 9079810 w 9085271"/>
                <a:gd name="connsiteY9" fmla="*/ 2798328 h 3891357"/>
                <a:gd name="connsiteX10" fmla="*/ 9079810 w 9085271"/>
                <a:gd name="connsiteY10" fmla="*/ 3484128 h 3891357"/>
                <a:gd name="connsiteX11" fmla="*/ 9003610 w 9085271"/>
                <a:gd name="connsiteY11" fmla="*/ 3827028 h 3891357"/>
                <a:gd name="connsiteX12" fmla="*/ 8203510 w 9085271"/>
                <a:gd name="connsiteY12" fmla="*/ 3846078 h 3891357"/>
                <a:gd name="connsiteX13" fmla="*/ 7041460 w 9085271"/>
                <a:gd name="connsiteY13" fmla="*/ 3798453 h 3891357"/>
                <a:gd name="connsiteX14" fmla="*/ 7251010 w 9085271"/>
                <a:gd name="connsiteY14" fmla="*/ 2541153 h 3891357"/>
                <a:gd name="connsiteX15" fmla="*/ 7260535 w 9085271"/>
                <a:gd name="connsiteY15" fmla="*/ 2312553 h 3891357"/>
                <a:gd name="connsiteX16" fmla="*/ 6841435 w 9085271"/>
                <a:gd name="connsiteY16" fmla="*/ 2198253 h 3891357"/>
                <a:gd name="connsiteX17" fmla="*/ 5641285 w 9085271"/>
                <a:gd name="connsiteY17" fmla="*/ 2274453 h 3891357"/>
                <a:gd name="connsiteX18" fmla="*/ 4774510 w 9085271"/>
                <a:gd name="connsiteY18" fmla="*/ 2322078 h 3891357"/>
                <a:gd name="connsiteX19" fmla="*/ 4155385 w 9085271"/>
                <a:gd name="connsiteY19" fmla="*/ 2817378 h 3891357"/>
                <a:gd name="connsiteX20" fmla="*/ 3193360 w 9085271"/>
                <a:gd name="connsiteY20" fmla="*/ 3693678 h 3891357"/>
                <a:gd name="connsiteX21" fmla="*/ 3014766 w 9085271"/>
                <a:gd name="connsiteY21" fmla="*/ 3874655 h 3891357"/>
                <a:gd name="connsiteX22" fmla="*/ 2612335 w 9085271"/>
                <a:gd name="connsiteY22" fmla="*/ 3862746 h 3891357"/>
                <a:gd name="connsiteX23" fmla="*/ 2859986 w 9085271"/>
                <a:gd name="connsiteY23" fmla="*/ 3607953 h 3891357"/>
                <a:gd name="connsiteX24" fmla="*/ 3669610 w 9085271"/>
                <a:gd name="connsiteY24" fmla="*/ 2865003 h 3891357"/>
                <a:gd name="connsiteX25" fmla="*/ 4002985 w 9085271"/>
                <a:gd name="connsiteY25" fmla="*/ 2474478 h 3891357"/>
                <a:gd name="connsiteX26" fmla="*/ 2659960 w 9085271"/>
                <a:gd name="connsiteY26" fmla="*/ 2341128 h 3891357"/>
                <a:gd name="connsiteX27" fmla="*/ 907360 w 9085271"/>
                <a:gd name="connsiteY27" fmla="*/ 2226828 h 3891357"/>
                <a:gd name="connsiteX28" fmla="*/ 35823 w 9085271"/>
                <a:gd name="connsiteY28" fmla="*/ 2698315 h 3891357"/>
                <a:gd name="connsiteX29" fmla="*/ 31060 w 9085271"/>
                <a:gd name="connsiteY29" fmla="*/ 2464953 h 3891357"/>
                <a:gd name="connsiteX30" fmla="*/ 602560 w 9085271"/>
                <a:gd name="connsiteY30" fmla="*/ 2064903 h 3891357"/>
                <a:gd name="connsiteX31" fmla="*/ 7248 w 9085271"/>
                <a:gd name="connsiteY31" fmla="*/ 1879166 h 3891357"/>
                <a:gd name="connsiteX32" fmla="*/ 35822 w 9085271"/>
                <a:gd name="connsiteY32" fmla="*/ 1662471 h 3891357"/>
                <a:gd name="connsiteX33" fmla="*/ 288235 w 9085271"/>
                <a:gd name="connsiteY33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3469585 w 9085271"/>
                <a:gd name="connsiteY3" fmla="*/ 1941078 h 3891357"/>
                <a:gd name="connsiteX4" fmla="*/ 5917510 w 9085271"/>
                <a:gd name="connsiteY4" fmla="*/ 1750578 h 3891357"/>
                <a:gd name="connsiteX5" fmla="*/ 7660585 w 9085271"/>
                <a:gd name="connsiteY5" fmla="*/ 1207653 h 3891357"/>
                <a:gd name="connsiteX6" fmla="*/ 8470210 w 9085271"/>
                <a:gd name="connsiteY6" fmla="*/ 293253 h 3891357"/>
                <a:gd name="connsiteX7" fmla="*/ 8994085 w 9085271"/>
                <a:gd name="connsiteY7" fmla="*/ 17028 h 3891357"/>
                <a:gd name="connsiteX8" fmla="*/ 9079810 w 9085271"/>
                <a:gd name="connsiteY8" fmla="*/ 702828 h 3891357"/>
                <a:gd name="connsiteX9" fmla="*/ 9079810 w 9085271"/>
                <a:gd name="connsiteY9" fmla="*/ 2798328 h 3891357"/>
                <a:gd name="connsiteX10" fmla="*/ 9079810 w 9085271"/>
                <a:gd name="connsiteY10" fmla="*/ 3484128 h 3891357"/>
                <a:gd name="connsiteX11" fmla="*/ 9003610 w 9085271"/>
                <a:gd name="connsiteY11" fmla="*/ 3827028 h 3891357"/>
                <a:gd name="connsiteX12" fmla="*/ 8203510 w 9085271"/>
                <a:gd name="connsiteY12" fmla="*/ 3846078 h 3891357"/>
                <a:gd name="connsiteX13" fmla="*/ 7041460 w 9085271"/>
                <a:gd name="connsiteY13" fmla="*/ 3798453 h 3891357"/>
                <a:gd name="connsiteX14" fmla="*/ 7251010 w 9085271"/>
                <a:gd name="connsiteY14" fmla="*/ 2541153 h 3891357"/>
                <a:gd name="connsiteX15" fmla="*/ 7260535 w 9085271"/>
                <a:gd name="connsiteY15" fmla="*/ 2312553 h 3891357"/>
                <a:gd name="connsiteX16" fmla="*/ 6841435 w 9085271"/>
                <a:gd name="connsiteY16" fmla="*/ 2198253 h 3891357"/>
                <a:gd name="connsiteX17" fmla="*/ 5641285 w 9085271"/>
                <a:gd name="connsiteY17" fmla="*/ 2274453 h 3891357"/>
                <a:gd name="connsiteX18" fmla="*/ 4774510 w 9085271"/>
                <a:gd name="connsiteY18" fmla="*/ 2322078 h 3891357"/>
                <a:gd name="connsiteX19" fmla="*/ 4155385 w 9085271"/>
                <a:gd name="connsiteY19" fmla="*/ 2817378 h 3891357"/>
                <a:gd name="connsiteX20" fmla="*/ 3193360 w 9085271"/>
                <a:gd name="connsiteY20" fmla="*/ 3693678 h 3891357"/>
                <a:gd name="connsiteX21" fmla="*/ 3014766 w 9085271"/>
                <a:gd name="connsiteY21" fmla="*/ 3874655 h 3891357"/>
                <a:gd name="connsiteX22" fmla="*/ 2612335 w 9085271"/>
                <a:gd name="connsiteY22" fmla="*/ 3862746 h 3891357"/>
                <a:gd name="connsiteX23" fmla="*/ 2859986 w 9085271"/>
                <a:gd name="connsiteY23" fmla="*/ 3607953 h 3891357"/>
                <a:gd name="connsiteX24" fmla="*/ 3669610 w 9085271"/>
                <a:gd name="connsiteY24" fmla="*/ 2865003 h 3891357"/>
                <a:gd name="connsiteX25" fmla="*/ 4002985 w 9085271"/>
                <a:gd name="connsiteY25" fmla="*/ 2474478 h 3891357"/>
                <a:gd name="connsiteX26" fmla="*/ 2659960 w 9085271"/>
                <a:gd name="connsiteY26" fmla="*/ 2341128 h 3891357"/>
                <a:gd name="connsiteX27" fmla="*/ 907360 w 9085271"/>
                <a:gd name="connsiteY27" fmla="*/ 2226828 h 3891357"/>
                <a:gd name="connsiteX28" fmla="*/ 35823 w 9085271"/>
                <a:gd name="connsiteY28" fmla="*/ 2698315 h 3891357"/>
                <a:gd name="connsiteX29" fmla="*/ 31060 w 9085271"/>
                <a:gd name="connsiteY29" fmla="*/ 2464953 h 3891357"/>
                <a:gd name="connsiteX30" fmla="*/ 602560 w 9085271"/>
                <a:gd name="connsiteY30" fmla="*/ 2064903 h 3891357"/>
                <a:gd name="connsiteX31" fmla="*/ 7248 w 9085271"/>
                <a:gd name="connsiteY31" fmla="*/ 1879166 h 3891357"/>
                <a:gd name="connsiteX32" fmla="*/ 35822 w 9085271"/>
                <a:gd name="connsiteY32" fmla="*/ 1662471 h 3891357"/>
                <a:gd name="connsiteX33" fmla="*/ 288235 w 9085271"/>
                <a:gd name="connsiteY33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3469585 w 9085271"/>
                <a:gd name="connsiteY3" fmla="*/ 1941078 h 3891357"/>
                <a:gd name="connsiteX4" fmla="*/ 5917510 w 9085271"/>
                <a:gd name="connsiteY4" fmla="*/ 1750578 h 3891357"/>
                <a:gd name="connsiteX5" fmla="*/ 7660585 w 9085271"/>
                <a:gd name="connsiteY5" fmla="*/ 1207653 h 3891357"/>
                <a:gd name="connsiteX6" fmla="*/ 8470210 w 9085271"/>
                <a:gd name="connsiteY6" fmla="*/ 293253 h 3891357"/>
                <a:gd name="connsiteX7" fmla="*/ 8994085 w 9085271"/>
                <a:gd name="connsiteY7" fmla="*/ 17028 h 3891357"/>
                <a:gd name="connsiteX8" fmla="*/ 9079810 w 9085271"/>
                <a:gd name="connsiteY8" fmla="*/ 702828 h 3891357"/>
                <a:gd name="connsiteX9" fmla="*/ 9079810 w 9085271"/>
                <a:gd name="connsiteY9" fmla="*/ 2798328 h 3891357"/>
                <a:gd name="connsiteX10" fmla="*/ 9079810 w 9085271"/>
                <a:gd name="connsiteY10" fmla="*/ 3484128 h 3891357"/>
                <a:gd name="connsiteX11" fmla="*/ 9003610 w 9085271"/>
                <a:gd name="connsiteY11" fmla="*/ 3827028 h 3891357"/>
                <a:gd name="connsiteX12" fmla="*/ 8203510 w 9085271"/>
                <a:gd name="connsiteY12" fmla="*/ 3846078 h 3891357"/>
                <a:gd name="connsiteX13" fmla="*/ 7041460 w 9085271"/>
                <a:gd name="connsiteY13" fmla="*/ 3798453 h 3891357"/>
                <a:gd name="connsiteX14" fmla="*/ 7251010 w 9085271"/>
                <a:gd name="connsiteY14" fmla="*/ 2541153 h 3891357"/>
                <a:gd name="connsiteX15" fmla="*/ 7260535 w 9085271"/>
                <a:gd name="connsiteY15" fmla="*/ 2312553 h 3891357"/>
                <a:gd name="connsiteX16" fmla="*/ 6841435 w 9085271"/>
                <a:gd name="connsiteY16" fmla="*/ 2198253 h 3891357"/>
                <a:gd name="connsiteX17" fmla="*/ 5641285 w 9085271"/>
                <a:gd name="connsiteY17" fmla="*/ 2274453 h 3891357"/>
                <a:gd name="connsiteX18" fmla="*/ 4774510 w 9085271"/>
                <a:gd name="connsiteY18" fmla="*/ 2322078 h 3891357"/>
                <a:gd name="connsiteX19" fmla="*/ 4155385 w 9085271"/>
                <a:gd name="connsiteY19" fmla="*/ 2817378 h 3891357"/>
                <a:gd name="connsiteX20" fmla="*/ 3193360 w 9085271"/>
                <a:gd name="connsiteY20" fmla="*/ 3693678 h 3891357"/>
                <a:gd name="connsiteX21" fmla="*/ 3014766 w 9085271"/>
                <a:gd name="connsiteY21" fmla="*/ 3874655 h 3891357"/>
                <a:gd name="connsiteX22" fmla="*/ 2612335 w 9085271"/>
                <a:gd name="connsiteY22" fmla="*/ 3862746 h 3891357"/>
                <a:gd name="connsiteX23" fmla="*/ 2859986 w 9085271"/>
                <a:gd name="connsiteY23" fmla="*/ 3607953 h 3891357"/>
                <a:gd name="connsiteX24" fmla="*/ 3669610 w 9085271"/>
                <a:gd name="connsiteY24" fmla="*/ 2865003 h 3891357"/>
                <a:gd name="connsiteX25" fmla="*/ 4002985 w 9085271"/>
                <a:gd name="connsiteY25" fmla="*/ 2474478 h 3891357"/>
                <a:gd name="connsiteX26" fmla="*/ 2659960 w 9085271"/>
                <a:gd name="connsiteY26" fmla="*/ 2341128 h 3891357"/>
                <a:gd name="connsiteX27" fmla="*/ 907360 w 9085271"/>
                <a:gd name="connsiteY27" fmla="*/ 2226828 h 3891357"/>
                <a:gd name="connsiteX28" fmla="*/ 35823 w 9085271"/>
                <a:gd name="connsiteY28" fmla="*/ 2698315 h 3891357"/>
                <a:gd name="connsiteX29" fmla="*/ 31060 w 9085271"/>
                <a:gd name="connsiteY29" fmla="*/ 2464953 h 3891357"/>
                <a:gd name="connsiteX30" fmla="*/ 602560 w 9085271"/>
                <a:gd name="connsiteY30" fmla="*/ 2064903 h 3891357"/>
                <a:gd name="connsiteX31" fmla="*/ 7248 w 9085271"/>
                <a:gd name="connsiteY31" fmla="*/ 1879166 h 3891357"/>
                <a:gd name="connsiteX32" fmla="*/ 35822 w 9085271"/>
                <a:gd name="connsiteY32" fmla="*/ 1662471 h 3891357"/>
                <a:gd name="connsiteX33" fmla="*/ 288235 w 9085271"/>
                <a:gd name="connsiteY33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1809510 w 9085271"/>
                <a:gd name="connsiteY3" fmla="*/ 1959880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1809510 w 9085271"/>
                <a:gd name="connsiteY3" fmla="*/ 1959880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1928484 w 9085271"/>
                <a:gd name="connsiteY3" fmla="*/ 1946283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602614 w 9085271"/>
                <a:gd name="connsiteY2" fmla="*/ 1977124 h 3891357"/>
                <a:gd name="connsiteX3" fmla="*/ 1928484 w 9085271"/>
                <a:gd name="connsiteY3" fmla="*/ 1946283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204442 w 9085271"/>
                <a:gd name="connsiteY1" fmla="*/ 1922488 h 3891357"/>
                <a:gd name="connsiteX2" fmla="*/ 1602614 w 9085271"/>
                <a:gd name="connsiteY2" fmla="*/ 1977124 h 3891357"/>
                <a:gd name="connsiteX3" fmla="*/ 1928484 w 9085271"/>
                <a:gd name="connsiteY3" fmla="*/ 1946283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204442 w 9085271"/>
                <a:gd name="connsiteY1" fmla="*/ 1922488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43256 w 9085271"/>
                <a:gd name="connsiteY1" fmla="*/ 1898693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26408 w 9085271"/>
                <a:gd name="connsiteY3" fmla="*/ 2000919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26408 w 9085271"/>
                <a:gd name="connsiteY3" fmla="*/ 2000919 h 3891357"/>
                <a:gd name="connsiteX4" fmla="*/ 1938682 w 9085271"/>
                <a:gd name="connsiteY4" fmla="*/ 1956481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81203 w 9085271"/>
                <a:gd name="connsiteY2" fmla="*/ 1980276 h 3891357"/>
                <a:gd name="connsiteX3" fmla="*/ 1626408 w 9085271"/>
                <a:gd name="connsiteY3" fmla="*/ 2000919 h 3891357"/>
                <a:gd name="connsiteX4" fmla="*/ 1938682 w 9085271"/>
                <a:gd name="connsiteY4" fmla="*/ 1956481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81203 w 9085271"/>
                <a:gd name="connsiteY2" fmla="*/ 1980276 h 3891357"/>
                <a:gd name="connsiteX3" fmla="*/ 1626408 w 9085271"/>
                <a:gd name="connsiteY3" fmla="*/ 2000919 h 3891357"/>
                <a:gd name="connsiteX4" fmla="*/ 1965876 w 9085271"/>
                <a:gd name="connsiteY4" fmla="*/ 1953082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81203 w 9085271"/>
                <a:gd name="connsiteY2" fmla="*/ 1980276 h 3891357"/>
                <a:gd name="connsiteX3" fmla="*/ 1626408 w 9085271"/>
                <a:gd name="connsiteY3" fmla="*/ 2000919 h 3891357"/>
                <a:gd name="connsiteX4" fmla="*/ 1965876 w 9085271"/>
                <a:gd name="connsiteY4" fmla="*/ 1953082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30214 w 9085271"/>
                <a:gd name="connsiteY2" fmla="*/ 1973477 h 3891357"/>
                <a:gd name="connsiteX3" fmla="*/ 1626408 w 9085271"/>
                <a:gd name="connsiteY3" fmla="*/ 2000919 h 3891357"/>
                <a:gd name="connsiteX4" fmla="*/ 1965876 w 9085271"/>
                <a:gd name="connsiteY4" fmla="*/ 1953082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30214 w 9085271"/>
                <a:gd name="connsiteY2" fmla="*/ 1973477 h 3891357"/>
                <a:gd name="connsiteX3" fmla="*/ 1626408 w 9085271"/>
                <a:gd name="connsiteY3" fmla="*/ 2000919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30214 w 9085271"/>
                <a:gd name="connsiteY2" fmla="*/ 1973477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20017 w 9085271"/>
                <a:gd name="connsiteY2" fmla="*/ 1987074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078670 w 9085271"/>
                <a:gd name="connsiteY1" fmla="*/ 1885096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078670 w 9085271"/>
                <a:gd name="connsiteY1" fmla="*/ 1885096 h 3891357"/>
                <a:gd name="connsiteX2" fmla="*/ 1248632 w 9085271"/>
                <a:gd name="connsiteY2" fmla="*/ 1956481 h 3891357"/>
                <a:gd name="connsiteX3" fmla="*/ 1745382 w 9085271"/>
                <a:gd name="connsiteY3" fmla="*/ 1977124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92282"/>
                <a:gd name="connsiteY0" fmla="*/ 1741053 h 4400264"/>
                <a:gd name="connsiteX1" fmla="*/ 1078670 w 9092282"/>
                <a:gd name="connsiteY1" fmla="*/ 1885096 h 4400264"/>
                <a:gd name="connsiteX2" fmla="*/ 1248632 w 9092282"/>
                <a:gd name="connsiteY2" fmla="*/ 1956481 h 4400264"/>
                <a:gd name="connsiteX3" fmla="*/ 1745382 w 9092282"/>
                <a:gd name="connsiteY3" fmla="*/ 1977124 h 4400264"/>
                <a:gd name="connsiteX4" fmla="*/ 1948879 w 9092282"/>
                <a:gd name="connsiteY4" fmla="*/ 1932686 h 4400264"/>
                <a:gd name="connsiteX5" fmla="*/ 3469585 w 9092282"/>
                <a:gd name="connsiteY5" fmla="*/ 1941078 h 4400264"/>
                <a:gd name="connsiteX6" fmla="*/ 5917510 w 9092282"/>
                <a:gd name="connsiteY6" fmla="*/ 1750578 h 4400264"/>
                <a:gd name="connsiteX7" fmla="*/ 7660585 w 9092282"/>
                <a:gd name="connsiteY7" fmla="*/ 1207653 h 4400264"/>
                <a:gd name="connsiteX8" fmla="*/ 8470210 w 9092282"/>
                <a:gd name="connsiteY8" fmla="*/ 293253 h 4400264"/>
                <a:gd name="connsiteX9" fmla="*/ 8994085 w 9092282"/>
                <a:gd name="connsiteY9" fmla="*/ 17028 h 4400264"/>
                <a:gd name="connsiteX10" fmla="*/ 9079810 w 9092282"/>
                <a:gd name="connsiteY10" fmla="*/ 702828 h 4400264"/>
                <a:gd name="connsiteX11" fmla="*/ 9079810 w 9092282"/>
                <a:gd name="connsiteY11" fmla="*/ 2798328 h 4400264"/>
                <a:gd name="connsiteX12" fmla="*/ 9079810 w 9092282"/>
                <a:gd name="connsiteY12" fmla="*/ 3484128 h 4400264"/>
                <a:gd name="connsiteX13" fmla="*/ 9016071 w 9092282"/>
                <a:gd name="connsiteY13" fmla="*/ 4400199 h 4400264"/>
                <a:gd name="connsiteX14" fmla="*/ 8203510 w 9092282"/>
                <a:gd name="connsiteY14" fmla="*/ 3846078 h 4400264"/>
                <a:gd name="connsiteX15" fmla="*/ 7041460 w 9092282"/>
                <a:gd name="connsiteY15" fmla="*/ 3798453 h 4400264"/>
                <a:gd name="connsiteX16" fmla="*/ 7251010 w 9092282"/>
                <a:gd name="connsiteY16" fmla="*/ 2541153 h 4400264"/>
                <a:gd name="connsiteX17" fmla="*/ 7260535 w 9092282"/>
                <a:gd name="connsiteY17" fmla="*/ 2312553 h 4400264"/>
                <a:gd name="connsiteX18" fmla="*/ 6841435 w 9092282"/>
                <a:gd name="connsiteY18" fmla="*/ 2198253 h 4400264"/>
                <a:gd name="connsiteX19" fmla="*/ 5641285 w 9092282"/>
                <a:gd name="connsiteY19" fmla="*/ 2274453 h 4400264"/>
                <a:gd name="connsiteX20" fmla="*/ 4774510 w 9092282"/>
                <a:gd name="connsiteY20" fmla="*/ 2322078 h 4400264"/>
                <a:gd name="connsiteX21" fmla="*/ 4155385 w 9092282"/>
                <a:gd name="connsiteY21" fmla="*/ 2817378 h 4400264"/>
                <a:gd name="connsiteX22" fmla="*/ 3193360 w 9092282"/>
                <a:gd name="connsiteY22" fmla="*/ 3693678 h 4400264"/>
                <a:gd name="connsiteX23" fmla="*/ 3014766 w 9092282"/>
                <a:gd name="connsiteY23" fmla="*/ 3874655 h 4400264"/>
                <a:gd name="connsiteX24" fmla="*/ 2612335 w 9092282"/>
                <a:gd name="connsiteY24" fmla="*/ 3862746 h 4400264"/>
                <a:gd name="connsiteX25" fmla="*/ 2859986 w 9092282"/>
                <a:gd name="connsiteY25" fmla="*/ 3607953 h 4400264"/>
                <a:gd name="connsiteX26" fmla="*/ 3669610 w 9092282"/>
                <a:gd name="connsiteY26" fmla="*/ 2865003 h 4400264"/>
                <a:gd name="connsiteX27" fmla="*/ 4002985 w 9092282"/>
                <a:gd name="connsiteY27" fmla="*/ 2474478 h 4400264"/>
                <a:gd name="connsiteX28" fmla="*/ 2659960 w 9092282"/>
                <a:gd name="connsiteY28" fmla="*/ 2341128 h 4400264"/>
                <a:gd name="connsiteX29" fmla="*/ 907360 w 9092282"/>
                <a:gd name="connsiteY29" fmla="*/ 2226828 h 4400264"/>
                <a:gd name="connsiteX30" fmla="*/ 35823 w 9092282"/>
                <a:gd name="connsiteY30" fmla="*/ 2698315 h 4400264"/>
                <a:gd name="connsiteX31" fmla="*/ 31060 w 9092282"/>
                <a:gd name="connsiteY31" fmla="*/ 2464953 h 4400264"/>
                <a:gd name="connsiteX32" fmla="*/ 602560 w 9092282"/>
                <a:gd name="connsiteY32" fmla="*/ 2064903 h 4400264"/>
                <a:gd name="connsiteX33" fmla="*/ 7248 w 9092282"/>
                <a:gd name="connsiteY33" fmla="*/ 1879166 h 4400264"/>
                <a:gd name="connsiteX34" fmla="*/ 35822 w 9092282"/>
                <a:gd name="connsiteY34" fmla="*/ 1662471 h 4400264"/>
                <a:gd name="connsiteX35" fmla="*/ 288235 w 9092282"/>
                <a:gd name="connsiteY35" fmla="*/ 1741053 h 4400264"/>
                <a:gd name="connsiteX0" fmla="*/ 288235 w 9106117"/>
                <a:gd name="connsiteY0" fmla="*/ 1741053 h 4487417"/>
                <a:gd name="connsiteX1" fmla="*/ 1078670 w 9106117"/>
                <a:gd name="connsiteY1" fmla="*/ 1885096 h 4487417"/>
                <a:gd name="connsiteX2" fmla="*/ 1248632 w 9106117"/>
                <a:gd name="connsiteY2" fmla="*/ 1956481 h 4487417"/>
                <a:gd name="connsiteX3" fmla="*/ 1745382 w 9106117"/>
                <a:gd name="connsiteY3" fmla="*/ 1977124 h 4487417"/>
                <a:gd name="connsiteX4" fmla="*/ 1948879 w 9106117"/>
                <a:gd name="connsiteY4" fmla="*/ 1932686 h 4487417"/>
                <a:gd name="connsiteX5" fmla="*/ 3469585 w 9106117"/>
                <a:gd name="connsiteY5" fmla="*/ 1941078 h 4487417"/>
                <a:gd name="connsiteX6" fmla="*/ 5917510 w 9106117"/>
                <a:gd name="connsiteY6" fmla="*/ 1750578 h 4487417"/>
                <a:gd name="connsiteX7" fmla="*/ 7660585 w 9106117"/>
                <a:gd name="connsiteY7" fmla="*/ 1207653 h 4487417"/>
                <a:gd name="connsiteX8" fmla="*/ 8470210 w 9106117"/>
                <a:gd name="connsiteY8" fmla="*/ 293253 h 4487417"/>
                <a:gd name="connsiteX9" fmla="*/ 8994085 w 9106117"/>
                <a:gd name="connsiteY9" fmla="*/ 17028 h 4487417"/>
                <a:gd name="connsiteX10" fmla="*/ 9079810 w 9106117"/>
                <a:gd name="connsiteY10" fmla="*/ 702828 h 4487417"/>
                <a:gd name="connsiteX11" fmla="*/ 9079810 w 9106117"/>
                <a:gd name="connsiteY11" fmla="*/ 2798328 h 4487417"/>
                <a:gd name="connsiteX12" fmla="*/ 9079810 w 9106117"/>
                <a:gd name="connsiteY12" fmla="*/ 3484128 h 4487417"/>
                <a:gd name="connsiteX13" fmla="*/ 9016071 w 9106117"/>
                <a:gd name="connsiteY13" fmla="*/ 4400199 h 4487417"/>
                <a:gd name="connsiteX14" fmla="*/ 8103829 w 9106117"/>
                <a:gd name="connsiteY14" fmla="*/ 4381868 h 4487417"/>
                <a:gd name="connsiteX15" fmla="*/ 7041460 w 9106117"/>
                <a:gd name="connsiteY15" fmla="*/ 3798453 h 4487417"/>
                <a:gd name="connsiteX16" fmla="*/ 7251010 w 9106117"/>
                <a:gd name="connsiteY16" fmla="*/ 2541153 h 4487417"/>
                <a:gd name="connsiteX17" fmla="*/ 7260535 w 9106117"/>
                <a:gd name="connsiteY17" fmla="*/ 2312553 h 4487417"/>
                <a:gd name="connsiteX18" fmla="*/ 6841435 w 9106117"/>
                <a:gd name="connsiteY18" fmla="*/ 2198253 h 4487417"/>
                <a:gd name="connsiteX19" fmla="*/ 5641285 w 9106117"/>
                <a:gd name="connsiteY19" fmla="*/ 2274453 h 4487417"/>
                <a:gd name="connsiteX20" fmla="*/ 4774510 w 9106117"/>
                <a:gd name="connsiteY20" fmla="*/ 2322078 h 4487417"/>
                <a:gd name="connsiteX21" fmla="*/ 4155385 w 9106117"/>
                <a:gd name="connsiteY21" fmla="*/ 2817378 h 4487417"/>
                <a:gd name="connsiteX22" fmla="*/ 3193360 w 9106117"/>
                <a:gd name="connsiteY22" fmla="*/ 3693678 h 4487417"/>
                <a:gd name="connsiteX23" fmla="*/ 3014766 w 9106117"/>
                <a:gd name="connsiteY23" fmla="*/ 3874655 h 4487417"/>
                <a:gd name="connsiteX24" fmla="*/ 2612335 w 9106117"/>
                <a:gd name="connsiteY24" fmla="*/ 3862746 h 4487417"/>
                <a:gd name="connsiteX25" fmla="*/ 2859986 w 9106117"/>
                <a:gd name="connsiteY25" fmla="*/ 3607953 h 4487417"/>
                <a:gd name="connsiteX26" fmla="*/ 3669610 w 9106117"/>
                <a:gd name="connsiteY26" fmla="*/ 2865003 h 4487417"/>
                <a:gd name="connsiteX27" fmla="*/ 4002985 w 9106117"/>
                <a:gd name="connsiteY27" fmla="*/ 2474478 h 4487417"/>
                <a:gd name="connsiteX28" fmla="*/ 2659960 w 9106117"/>
                <a:gd name="connsiteY28" fmla="*/ 2341128 h 4487417"/>
                <a:gd name="connsiteX29" fmla="*/ 907360 w 9106117"/>
                <a:gd name="connsiteY29" fmla="*/ 2226828 h 4487417"/>
                <a:gd name="connsiteX30" fmla="*/ 35823 w 9106117"/>
                <a:gd name="connsiteY30" fmla="*/ 2698315 h 4487417"/>
                <a:gd name="connsiteX31" fmla="*/ 31060 w 9106117"/>
                <a:gd name="connsiteY31" fmla="*/ 2464953 h 4487417"/>
                <a:gd name="connsiteX32" fmla="*/ 602560 w 9106117"/>
                <a:gd name="connsiteY32" fmla="*/ 2064903 h 4487417"/>
                <a:gd name="connsiteX33" fmla="*/ 7248 w 9106117"/>
                <a:gd name="connsiteY33" fmla="*/ 1879166 h 4487417"/>
                <a:gd name="connsiteX34" fmla="*/ 35822 w 9106117"/>
                <a:gd name="connsiteY34" fmla="*/ 1662471 h 4487417"/>
                <a:gd name="connsiteX35" fmla="*/ 288235 w 9106117"/>
                <a:gd name="connsiteY35" fmla="*/ 1741053 h 4487417"/>
                <a:gd name="connsiteX0" fmla="*/ 288235 w 9106117"/>
                <a:gd name="connsiteY0" fmla="*/ 1741053 h 4472166"/>
                <a:gd name="connsiteX1" fmla="*/ 1078670 w 9106117"/>
                <a:gd name="connsiteY1" fmla="*/ 1885096 h 4472166"/>
                <a:gd name="connsiteX2" fmla="*/ 1248632 w 9106117"/>
                <a:gd name="connsiteY2" fmla="*/ 1956481 h 4472166"/>
                <a:gd name="connsiteX3" fmla="*/ 1745382 w 9106117"/>
                <a:gd name="connsiteY3" fmla="*/ 1977124 h 4472166"/>
                <a:gd name="connsiteX4" fmla="*/ 1948879 w 9106117"/>
                <a:gd name="connsiteY4" fmla="*/ 1932686 h 4472166"/>
                <a:gd name="connsiteX5" fmla="*/ 3469585 w 9106117"/>
                <a:gd name="connsiteY5" fmla="*/ 1941078 h 4472166"/>
                <a:gd name="connsiteX6" fmla="*/ 5917510 w 9106117"/>
                <a:gd name="connsiteY6" fmla="*/ 1750578 h 4472166"/>
                <a:gd name="connsiteX7" fmla="*/ 7660585 w 9106117"/>
                <a:gd name="connsiteY7" fmla="*/ 1207653 h 4472166"/>
                <a:gd name="connsiteX8" fmla="*/ 8470210 w 9106117"/>
                <a:gd name="connsiteY8" fmla="*/ 293253 h 4472166"/>
                <a:gd name="connsiteX9" fmla="*/ 8994085 w 9106117"/>
                <a:gd name="connsiteY9" fmla="*/ 17028 h 4472166"/>
                <a:gd name="connsiteX10" fmla="*/ 9079810 w 9106117"/>
                <a:gd name="connsiteY10" fmla="*/ 702828 h 4472166"/>
                <a:gd name="connsiteX11" fmla="*/ 9079810 w 9106117"/>
                <a:gd name="connsiteY11" fmla="*/ 2798328 h 4472166"/>
                <a:gd name="connsiteX12" fmla="*/ 9079810 w 9106117"/>
                <a:gd name="connsiteY12" fmla="*/ 3484128 h 4472166"/>
                <a:gd name="connsiteX13" fmla="*/ 9016071 w 9106117"/>
                <a:gd name="connsiteY13" fmla="*/ 4400199 h 4472166"/>
                <a:gd name="connsiteX14" fmla="*/ 8103829 w 9106117"/>
                <a:gd name="connsiteY14" fmla="*/ 4381868 h 4472166"/>
                <a:gd name="connsiteX15" fmla="*/ 6817175 w 9106117"/>
                <a:gd name="connsiteY15" fmla="*/ 4321783 h 4472166"/>
                <a:gd name="connsiteX16" fmla="*/ 7251010 w 9106117"/>
                <a:gd name="connsiteY16" fmla="*/ 2541153 h 4472166"/>
                <a:gd name="connsiteX17" fmla="*/ 7260535 w 9106117"/>
                <a:gd name="connsiteY17" fmla="*/ 2312553 h 4472166"/>
                <a:gd name="connsiteX18" fmla="*/ 6841435 w 9106117"/>
                <a:gd name="connsiteY18" fmla="*/ 2198253 h 4472166"/>
                <a:gd name="connsiteX19" fmla="*/ 5641285 w 9106117"/>
                <a:gd name="connsiteY19" fmla="*/ 2274453 h 4472166"/>
                <a:gd name="connsiteX20" fmla="*/ 4774510 w 9106117"/>
                <a:gd name="connsiteY20" fmla="*/ 2322078 h 4472166"/>
                <a:gd name="connsiteX21" fmla="*/ 4155385 w 9106117"/>
                <a:gd name="connsiteY21" fmla="*/ 2817378 h 4472166"/>
                <a:gd name="connsiteX22" fmla="*/ 3193360 w 9106117"/>
                <a:gd name="connsiteY22" fmla="*/ 3693678 h 4472166"/>
                <a:gd name="connsiteX23" fmla="*/ 3014766 w 9106117"/>
                <a:gd name="connsiteY23" fmla="*/ 3874655 h 4472166"/>
                <a:gd name="connsiteX24" fmla="*/ 2612335 w 9106117"/>
                <a:gd name="connsiteY24" fmla="*/ 3862746 h 4472166"/>
                <a:gd name="connsiteX25" fmla="*/ 2859986 w 9106117"/>
                <a:gd name="connsiteY25" fmla="*/ 3607953 h 4472166"/>
                <a:gd name="connsiteX26" fmla="*/ 3669610 w 9106117"/>
                <a:gd name="connsiteY26" fmla="*/ 2865003 h 4472166"/>
                <a:gd name="connsiteX27" fmla="*/ 4002985 w 9106117"/>
                <a:gd name="connsiteY27" fmla="*/ 2474478 h 4472166"/>
                <a:gd name="connsiteX28" fmla="*/ 2659960 w 9106117"/>
                <a:gd name="connsiteY28" fmla="*/ 2341128 h 4472166"/>
                <a:gd name="connsiteX29" fmla="*/ 907360 w 9106117"/>
                <a:gd name="connsiteY29" fmla="*/ 2226828 h 4472166"/>
                <a:gd name="connsiteX30" fmla="*/ 35823 w 9106117"/>
                <a:gd name="connsiteY30" fmla="*/ 2698315 h 4472166"/>
                <a:gd name="connsiteX31" fmla="*/ 31060 w 9106117"/>
                <a:gd name="connsiteY31" fmla="*/ 2464953 h 4472166"/>
                <a:gd name="connsiteX32" fmla="*/ 602560 w 9106117"/>
                <a:gd name="connsiteY32" fmla="*/ 2064903 h 4472166"/>
                <a:gd name="connsiteX33" fmla="*/ 7248 w 9106117"/>
                <a:gd name="connsiteY33" fmla="*/ 1879166 h 4472166"/>
                <a:gd name="connsiteX34" fmla="*/ 35822 w 9106117"/>
                <a:gd name="connsiteY34" fmla="*/ 1662471 h 4472166"/>
                <a:gd name="connsiteX35" fmla="*/ 288235 w 9106117"/>
                <a:gd name="connsiteY35" fmla="*/ 1741053 h 4472166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5641285 w 9105253"/>
                <a:gd name="connsiteY19" fmla="*/ 2274453 h 4532312"/>
                <a:gd name="connsiteX20" fmla="*/ 4774510 w 9105253"/>
                <a:gd name="connsiteY20" fmla="*/ 2322078 h 4532312"/>
                <a:gd name="connsiteX21" fmla="*/ 4155385 w 9105253"/>
                <a:gd name="connsiteY21" fmla="*/ 2817378 h 4532312"/>
                <a:gd name="connsiteX22" fmla="*/ 3193360 w 9105253"/>
                <a:gd name="connsiteY22" fmla="*/ 3693678 h 4532312"/>
                <a:gd name="connsiteX23" fmla="*/ 3014766 w 9105253"/>
                <a:gd name="connsiteY23" fmla="*/ 3874655 h 4532312"/>
                <a:gd name="connsiteX24" fmla="*/ 2612335 w 9105253"/>
                <a:gd name="connsiteY24" fmla="*/ 3862746 h 4532312"/>
                <a:gd name="connsiteX25" fmla="*/ 2859986 w 9105253"/>
                <a:gd name="connsiteY25" fmla="*/ 3607953 h 4532312"/>
                <a:gd name="connsiteX26" fmla="*/ 3669610 w 9105253"/>
                <a:gd name="connsiteY26" fmla="*/ 2865003 h 4532312"/>
                <a:gd name="connsiteX27" fmla="*/ 4002985 w 9105253"/>
                <a:gd name="connsiteY27" fmla="*/ 2474478 h 4532312"/>
                <a:gd name="connsiteX28" fmla="*/ 2659960 w 9105253"/>
                <a:gd name="connsiteY28" fmla="*/ 2341128 h 4532312"/>
                <a:gd name="connsiteX29" fmla="*/ 907360 w 9105253"/>
                <a:gd name="connsiteY29" fmla="*/ 2226828 h 4532312"/>
                <a:gd name="connsiteX30" fmla="*/ 35823 w 9105253"/>
                <a:gd name="connsiteY30" fmla="*/ 2698315 h 4532312"/>
                <a:gd name="connsiteX31" fmla="*/ 31060 w 9105253"/>
                <a:gd name="connsiteY31" fmla="*/ 2464953 h 4532312"/>
                <a:gd name="connsiteX32" fmla="*/ 602560 w 9105253"/>
                <a:gd name="connsiteY32" fmla="*/ 2064903 h 4532312"/>
                <a:gd name="connsiteX33" fmla="*/ 7248 w 9105253"/>
                <a:gd name="connsiteY33" fmla="*/ 1879166 h 4532312"/>
                <a:gd name="connsiteX34" fmla="*/ 35822 w 9105253"/>
                <a:gd name="connsiteY34" fmla="*/ 1662471 h 4532312"/>
                <a:gd name="connsiteX35" fmla="*/ 288235 w 9105253"/>
                <a:gd name="connsiteY35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4774510 w 9105253"/>
                <a:gd name="connsiteY21" fmla="*/ 2322078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2612335 w 9105253"/>
                <a:gd name="connsiteY25" fmla="*/ 3862746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002985 w 9105253"/>
                <a:gd name="connsiteY28" fmla="*/ 2474478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2612335 w 9105253"/>
                <a:gd name="connsiteY25" fmla="*/ 3862746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002985 w 9105253"/>
                <a:gd name="connsiteY28" fmla="*/ 2474478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2612335 w 9105253"/>
                <a:gd name="connsiteY25" fmla="*/ 3862746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643618 w 9105253"/>
                <a:gd name="connsiteY25" fmla="*/ 4074570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1220492 w 9105253"/>
                <a:gd name="connsiteY24" fmla="*/ 4211081 h 4532312"/>
                <a:gd name="connsiteX25" fmla="*/ 643618 w 9105253"/>
                <a:gd name="connsiteY25" fmla="*/ 4074570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1220492 w 9105253"/>
                <a:gd name="connsiteY24" fmla="*/ 4211081 h 4532312"/>
                <a:gd name="connsiteX25" fmla="*/ 357034 w 9105253"/>
                <a:gd name="connsiteY25" fmla="*/ 4012268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23356 w 9105253"/>
                <a:gd name="connsiteY24" fmla="*/ 4285842 h 4532312"/>
                <a:gd name="connsiteX25" fmla="*/ 357034 w 9105253"/>
                <a:gd name="connsiteY25" fmla="*/ 4012268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340361 w 9157379"/>
                <a:gd name="connsiteY0" fmla="*/ 1741053 h 4532312"/>
                <a:gd name="connsiteX1" fmla="*/ 1130796 w 9157379"/>
                <a:gd name="connsiteY1" fmla="*/ 1885096 h 4532312"/>
                <a:gd name="connsiteX2" fmla="*/ 1300758 w 9157379"/>
                <a:gd name="connsiteY2" fmla="*/ 1956481 h 4532312"/>
                <a:gd name="connsiteX3" fmla="*/ 1797508 w 9157379"/>
                <a:gd name="connsiteY3" fmla="*/ 1977124 h 4532312"/>
                <a:gd name="connsiteX4" fmla="*/ 2001005 w 9157379"/>
                <a:gd name="connsiteY4" fmla="*/ 1932686 h 4532312"/>
                <a:gd name="connsiteX5" fmla="*/ 3521711 w 9157379"/>
                <a:gd name="connsiteY5" fmla="*/ 1941078 h 4532312"/>
                <a:gd name="connsiteX6" fmla="*/ 5969636 w 9157379"/>
                <a:gd name="connsiteY6" fmla="*/ 1750578 h 4532312"/>
                <a:gd name="connsiteX7" fmla="*/ 7712711 w 9157379"/>
                <a:gd name="connsiteY7" fmla="*/ 1207653 h 4532312"/>
                <a:gd name="connsiteX8" fmla="*/ 8522336 w 9157379"/>
                <a:gd name="connsiteY8" fmla="*/ 293253 h 4532312"/>
                <a:gd name="connsiteX9" fmla="*/ 9046211 w 9157379"/>
                <a:gd name="connsiteY9" fmla="*/ 17028 h 4532312"/>
                <a:gd name="connsiteX10" fmla="*/ 9131936 w 9157379"/>
                <a:gd name="connsiteY10" fmla="*/ 702828 h 4532312"/>
                <a:gd name="connsiteX11" fmla="*/ 9131936 w 9157379"/>
                <a:gd name="connsiteY11" fmla="*/ 2798328 h 4532312"/>
                <a:gd name="connsiteX12" fmla="*/ 9131936 w 9157379"/>
                <a:gd name="connsiteY12" fmla="*/ 3484128 h 4532312"/>
                <a:gd name="connsiteX13" fmla="*/ 9068197 w 9157379"/>
                <a:gd name="connsiteY13" fmla="*/ 4400199 h 4532312"/>
                <a:gd name="connsiteX14" fmla="*/ 8168415 w 9157379"/>
                <a:gd name="connsiteY14" fmla="*/ 4506470 h 4532312"/>
                <a:gd name="connsiteX15" fmla="*/ 6869301 w 9157379"/>
                <a:gd name="connsiteY15" fmla="*/ 4321783 h 4532312"/>
                <a:gd name="connsiteX16" fmla="*/ 7303136 w 9157379"/>
                <a:gd name="connsiteY16" fmla="*/ 2541153 h 4532312"/>
                <a:gd name="connsiteX17" fmla="*/ 7312661 w 9157379"/>
                <a:gd name="connsiteY17" fmla="*/ 2312553 h 4532312"/>
                <a:gd name="connsiteX18" fmla="*/ 6893561 w 9157379"/>
                <a:gd name="connsiteY18" fmla="*/ 2198253 h 4532312"/>
                <a:gd name="connsiteX19" fmla="*/ 6473445 w 9157379"/>
                <a:gd name="connsiteY19" fmla="*/ 2222708 h 4532312"/>
                <a:gd name="connsiteX20" fmla="*/ 5693411 w 9157379"/>
                <a:gd name="connsiteY20" fmla="*/ 2274453 h 4532312"/>
                <a:gd name="connsiteX21" fmla="*/ 5972977 w 9157379"/>
                <a:gd name="connsiteY21" fmla="*/ 2247316 h 4532312"/>
                <a:gd name="connsiteX22" fmla="*/ 4207511 w 9157379"/>
                <a:gd name="connsiteY22" fmla="*/ 2817378 h 4532312"/>
                <a:gd name="connsiteX23" fmla="*/ 3245486 w 9157379"/>
                <a:gd name="connsiteY23" fmla="*/ 3693678 h 4532312"/>
                <a:gd name="connsiteX24" fmla="*/ 375482 w 9157379"/>
                <a:gd name="connsiteY24" fmla="*/ 4285842 h 4532312"/>
                <a:gd name="connsiteX25" fmla="*/ 309478 w 9157379"/>
                <a:gd name="connsiteY25" fmla="*/ 4024728 h 4532312"/>
                <a:gd name="connsiteX26" fmla="*/ 2912112 w 9157379"/>
                <a:gd name="connsiteY26" fmla="*/ 3607953 h 4532312"/>
                <a:gd name="connsiteX27" fmla="*/ 3721736 w 9157379"/>
                <a:gd name="connsiteY27" fmla="*/ 2865003 h 4532312"/>
                <a:gd name="connsiteX28" fmla="*/ 4740423 w 9157379"/>
                <a:gd name="connsiteY28" fmla="*/ 2312495 h 4532312"/>
                <a:gd name="connsiteX29" fmla="*/ 2712086 w 9157379"/>
                <a:gd name="connsiteY29" fmla="*/ 2341128 h 4532312"/>
                <a:gd name="connsiteX30" fmla="*/ 959486 w 9157379"/>
                <a:gd name="connsiteY30" fmla="*/ 2226828 h 4532312"/>
                <a:gd name="connsiteX31" fmla="*/ 87949 w 9157379"/>
                <a:gd name="connsiteY31" fmla="*/ 2698315 h 4532312"/>
                <a:gd name="connsiteX32" fmla="*/ 83186 w 9157379"/>
                <a:gd name="connsiteY32" fmla="*/ 2464953 h 4532312"/>
                <a:gd name="connsiteX33" fmla="*/ 654686 w 9157379"/>
                <a:gd name="connsiteY33" fmla="*/ 2064903 h 4532312"/>
                <a:gd name="connsiteX34" fmla="*/ 59374 w 9157379"/>
                <a:gd name="connsiteY34" fmla="*/ 1879166 h 4532312"/>
                <a:gd name="connsiteX35" fmla="*/ 87948 w 9157379"/>
                <a:gd name="connsiteY35" fmla="*/ 1662471 h 4532312"/>
                <a:gd name="connsiteX36" fmla="*/ 340361 w 9157379"/>
                <a:gd name="connsiteY36" fmla="*/ 1741053 h 4532312"/>
                <a:gd name="connsiteX0" fmla="*/ 298401 w 9115419"/>
                <a:gd name="connsiteY0" fmla="*/ 1741053 h 4532312"/>
                <a:gd name="connsiteX1" fmla="*/ 1088836 w 9115419"/>
                <a:gd name="connsiteY1" fmla="*/ 1885096 h 4532312"/>
                <a:gd name="connsiteX2" fmla="*/ 1258798 w 9115419"/>
                <a:gd name="connsiteY2" fmla="*/ 1956481 h 4532312"/>
                <a:gd name="connsiteX3" fmla="*/ 1755548 w 9115419"/>
                <a:gd name="connsiteY3" fmla="*/ 1977124 h 4532312"/>
                <a:gd name="connsiteX4" fmla="*/ 1959045 w 9115419"/>
                <a:gd name="connsiteY4" fmla="*/ 1932686 h 4532312"/>
                <a:gd name="connsiteX5" fmla="*/ 3479751 w 9115419"/>
                <a:gd name="connsiteY5" fmla="*/ 1941078 h 4532312"/>
                <a:gd name="connsiteX6" fmla="*/ 5927676 w 9115419"/>
                <a:gd name="connsiteY6" fmla="*/ 1750578 h 4532312"/>
                <a:gd name="connsiteX7" fmla="*/ 7670751 w 9115419"/>
                <a:gd name="connsiteY7" fmla="*/ 1207653 h 4532312"/>
                <a:gd name="connsiteX8" fmla="*/ 8480376 w 9115419"/>
                <a:gd name="connsiteY8" fmla="*/ 293253 h 4532312"/>
                <a:gd name="connsiteX9" fmla="*/ 9004251 w 9115419"/>
                <a:gd name="connsiteY9" fmla="*/ 17028 h 4532312"/>
                <a:gd name="connsiteX10" fmla="*/ 9089976 w 9115419"/>
                <a:gd name="connsiteY10" fmla="*/ 702828 h 4532312"/>
                <a:gd name="connsiteX11" fmla="*/ 9089976 w 9115419"/>
                <a:gd name="connsiteY11" fmla="*/ 2798328 h 4532312"/>
                <a:gd name="connsiteX12" fmla="*/ 9089976 w 9115419"/>
                <a:gd name="connsiteY12" fmla="*/ 3484128 h 4532312"/>
                <a:gd name="connsiteX13" fmla="*/ 9026237 w 9115419"/>
                <a:gd name="connsiteY13" fmla="*/ 4400199 h 4532312"/>
                <a:gd name="connsiteX14" fmla="*/ 8126455 w 9115419"/>
                <a:gd name="connsiteY14" fmla="*/ 4506470 h 4532312"/>
                <a:gd name="connsiteX15" fmla="*/ 6827341 w 9115419"/>
                <a:gd name="connsiteY15" fmla="*/ 4321783 h 4532312"/>
                <a:gd name="connsiteX16" fmla="*/ 7261176 w 9115419"/>
                <a:gd name="connsiteY16" fmla="*/ 2541153 h 4532312"/>
                <a:gd name="connsiteX17" fmla="*/ 7270701 w 9115419"/>
                <a:gd name="connsiteY17" fmla="*/ 2312553 h 4532312"/>
                <a:gd name="connsiteX18" fmla="*/ 6851601 w 9115419"/>
                <a:gd name="connsiteY18" fmla="*/ 2198253 h 4532312"/>
                <a:gd name="connsiteX19" fmla="*/ 6431485 w 9115419"/>
                <a:gd name="connsiteY19" fmla="*/ 2222708 h 4532312"/>
                <a:gd name="connsiteX20" fmla="*/ 5651451 w 9115419"/>
                <a:gd name="connsiteY20" fmla="*/ 2274453 h 4532312"/>
                <a:gd name="connsiteX21" fmla="*/ 5931017 w 9115419"/>
                <a:gd name="connsiteY21" fmla="*/ 2247316 h 4532312"/>
                <a:gd name="connsiteX22" fmla="*/ 4165551 w 9115419"/>
                <a:gd name="connsiteY22" fmla="*/ 2817378 h 4532312"/>
                <a:gd name="connsiteX23" fmla="*/ 3203526 w 9115419"/>
                <a:gd name="connsiteY23" fmla="*/ 3693678 h 4532312"/>
                <a:gd name="connsiteX24" fmla="*/ 333522 w 9115419"/>
                <a:gd name="connsiteY24" fmla="*/ 4285842 h 4532312"/>
                <a:gd name="connsiteX25" fmla="*/ 342279 w 9115419"/>
                <a:gd name="connsiteY25" fmla="*/ 4087030 h 4532312"/>
                <a:gd name="connsiteX26" fmla="*/ 2870152 w 9115419"/>
                <a:gd name="connsiteY26" fmla="*/ 3607953 h 4532312"/>
                <a:gd name="connsiteX27" fmla="*/ 3679776 w 9115419"/>
                <a:gd name="connsiteY27" fmla="*/ 2865003 h 4532312"/>
                <a:gd name="connsiteX28" fmla="*/ 4698463 w 9115419"/>
                <a:gd name="connsiteY28" fmla="*/ 2312495 h 4532312"/>
                <a:gd name="connsiteX29" fmla="*/ 2670126 w 9115419"/>
                <a:gd name="connsiteY29" fmla="*/ 2341128 h 4532312"/>
                <a:gd name="connsiteX30" fmla="*/ 917526 w 9115419"/>
                <a:gd name="connsiteY30" fmla="*/ 2226828 h 4532312"/>
                <a:gd name="connsiteX31" fmla="*/ 45989 w 9115419"/>
                <a:gd name="connsiteY31" fmla="*/ 2698315 h 4532312"/>
                <a:gd name="connsiteX32" fmla="*/ 41226 w 9115419"/>
                <a:gd name="connsiteY32" fmla="*/ 2464953 h 4532312"/>
                <a:gd name="connsiteX33" fmla="*/ 612726 w 9115419"/>
                <a:gd name="connsiteY33" fmla="*/ 2064903 h 4532312"/>
                <a:gd name="connsiteX34" fmla="*/ 17414 w 9115419"/>
                <a:gd name="connsiteY34" fmla="*/ 1879166 h 4532312"/>
                <a:gd name="connsiteX35" fmla="*/ 45988 w 9115419"/>
                <a:gd name="connsiteY35" fmla="*/ 1662471 h 4532312"/>
                <a:gd name="connsiteX36" fmla="*/ 298401 w 9115419"/>
                <a:gd name="connsiteY36" fmla="*/ 1741053 h 4532312"/>
                <a:gd name="connsiteX0" fmla="*/ 293939 w 9110957"/>
                <a:gd name="connsiteY0" fmla="*/ 1741053 h 4532312"/>
                <a:gd name="connsiteX1" fmla="*/ 1084374 w 9110957"/>
                <a:gd name="connsiteY1" fmla="*/ 1885096 h 4532312"/>
                <a:gd name="connsiteX2" fmla="*/ 1254336 w 9110957"/>
                <a:gd name="connsiteY2" fmla="*/ 1956481 h 4532312"/>
                <a:gd name="connsiteX3" fmla="*/ 1751086 w 9110957"/>
                <a:gd name="connsiteY3" fmla="*/ 1977124 h 4532312"/>
                <a:gd name="connsiteX4" fmla="*/ 1954583 w 9110957"/>
                <a:gd name="connsiteY4" fmla="*/ 1932686 h 4532312"/>
                <a:gd name="connsiteX5" fmla="*/ 3475289 w 9110957"/>
                <a:gd name="connsiteY5" fmla="*/ 1941078 h 4532312"/>
                <a:gd name="connsiteX6" fmla="*/ 5923214 w 9110957"/>
                <a:gd name="connsiteY6" fmla="*/ 1750578 h 4532312"/>
                <a:gd name="connsiteX7" fmla="*/ 7666289 w 9110957"/>
                <a:gd name="connsiteY7" fmla="*/ 1207653 h 4532312"/>
                <a:gd name="connsiteX8" fmla="*/ 8475914 w 9110957"/>
                <a:gd name="connsiteY8" fmla="*/ 293253 h 4532312"/>
                <a:gd name="connsiteX9" fmla="*/ 8999789 w 9110957"/>
                <a:gd name="connsiteY9" fmla="*/ 17028 h 4532312"/>
                <a:gd name="connsiteX10" fmla="*/ 9085514 w 9110957"/>
                <a:gd name="connsiteY10" fmla="*/ 702828 h 4532312"/>
                <a:gd name="connsiteX11" fmla="*/ 9085514 w 9110957"/>
                <a:gd name="connsiteY11" fmla="*/ 2798328 h 4532312"/>
                <a:gd name="connsiteX12" fmla="*/ 9085514 w 9110957"/>
                <a:gd name="connsiteY12" fmla="*/ 3484128 h 4532312"/>
                <a:gd name="connsiteX13" fmla="*/ 9021775 w 9110957"/>
                <a:gd name="connsiteY13" fmla="*/ 4400199 h 4532312"/>
                <a:gd name="connsiteX14" fmla="*/ 8121993 w 9110957"/>
                <a:gd name="connsiteY14" fmla="*/ 4506470 h 4532312"/>
                <a:gd name="connsiteX15" fmla="*/ 6822879 w 9110957"/>
                <a:gd name="connsiteY15" fmla="*/ 4321783 h 4532312"/>
                <a:gd name="connsiteX16" fmla="*/ 7256714 w 9110957"/>
                <a:gd name="connsiteY16" fmla="*/ 2541153 h 4532312"/>
                <a:gd name="connsiteX17" fmla="*/ 7266239 w 9110957"/>
                <a:gd name="connsiteY17" fmla="*/ 2312553 h 4532312"/>
                <a:gd name="connsiteX18" fmla="*/ 6847139 w 9110957"/>
                <a:gd name="connsiteY18" fmla="*/ 2198253 h 4532312"/>
                <a:gd name="connsiteX19" fmla="*/ 6427023 w 9110957"/>
                <a:gd name="connsiteY19" fmla="*/ 2222708 h 4532312"/>
                <a:gd name="connsiteX20" fmla="*/ 5646989 w 9110957"/>
                <a:gd name="connsiteY20" fmla="*/ 2274453 h 4532312"/>
                <a:gd name="connsiteX21" fmla="*/ 5926555 w 9110957"/>
                <a:gd name="connsiteY21" fmla="*/ 2247316 h 4532312"/>
                <a:gd name="connsiteX22" fmla="*/ 4161089 w 9110957"/>
                <a:gd name="connsiteY22" fmla="*/ 2817378 h 4532312"/>
                <a:gd name="connsiteX23" fmla="*/ 3199064 w 9110957"/>
                <a:gd name="connsiteY23" fmla="*/ 3693678 h 4532312"/>
                <a:gd name="connsiteX24" fmla="*/ 329060 w 9110957"/>
                <a:gd name="connsiteY24" fmla="*/ 4285842 h 4532312"/>
                <a:gd name="connsiteX25" fmla="*/ 337817 w 9110957"/>
                <a:gd name="connsiteY25" fmla="*/ 4087030 h 4532312"/>
                <a:gd name="connsiteX26" fmla="*/ 2790929 w 9110957"/>
                <a:gd name="connsiteY26" fmla="*/ 3283986 h 4532312"/>
                <a:gd name="connsiteX27" fmla="*/ 3675314 w 9110957"/>
                <a:gd name="connsiteY27" fmla="*/ 2865003 h 4532312"/>
                <a:gd name="connsiteX28" fmla="*/ 4694001 w 9110957"/>
                <a:gd name="connsiteY28" fmla="*/ 2312495 h 4532312"/>
                <a:gd name="connsiteX29" fmla="*/ 2665664 w 9110957"/>
                <a:gd name="connsiteY29" fmla="*/ 2341128 h 4532312"/>
                <a:gd name="connsiteX30" fmla="*/ 913064 w 9110957"/>
                <a:gd name="connsiteY30" fmla="*/ 2226828 h 4532312"/>
                <a:gd name="connsiteX31" fmla="*/ 41527 w 9110957"/>
                <a:gd name="connsiteY31" fmla="*/ 2698315 h 4532312"/>
                <a:gd name="connsiteX32" fmla="*/ 36764 w 9110957"/>
                <a:gd name="connsiteY32" fmla="*/ 2464953 h 4532312"/>
                <a:gd name="connsiteX33" fmla="*/ 608264 w 9110957"/>
                <a:gd name="connsiteY33" fmla="*/ 2064903 h 4532312"/>
                <a:gd name="connsiteX34" fmla="*/ 12952 w 9110957"/>
                <a:gd name="connsiteY34" fmla="*/ 1879166 h 4532312"/>
                <a:gd name="connsiteX35" fmla="*/ 41526 w 9110957"/>
                <a:gd name="connsiteY35" fmla="*/ 1662471 h 4532312"/>
                <a:gd name="connsiteX36" fmla="*/ 293939 w 9110957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32113 w 9105253"/>
                <a:gd name="connsiteY25" fmla="*/ 4087030 h 4532312"/>
                <a:gd name="connsiteX26" fmla="*/ 2785225 w 9105253"/>
                <a:gd name="connsiteY26" fmla="*/ 3283986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79061 w 9105253"/>
                <a:gd name="connsiteY26" fmla="*/ 4216345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79061 w 9105253"/>
                <a:gd name="connsiteY26" fmla="*/ 4216345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79061 w 9105253"/>
                <a:gd name="connsiteY26" fmla="*/ 4216345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93273 w 9110291"/>
                <a:gd name="connsiteY0" fmla="*/ 1741053 h 4532312"/>
                <a:gd name="connsiteX1" fmla="*/ 1083708 w 9110291"/>
                <a:gd name="connsiteY1" fmla="*/ 1885096 h 4532312"/>
                <a:gd name="connsiteX2" fmla="*/ 1253670 w 9110291"/>
                <a:gd name="connsiteY2" fmla="*/ 1956481 h 4532312"/>
                <a:gd name="connsiteX3" fmla="*/ 1750420 w 9110291"/>
                <a:gd name="connsiteY3" fmla="*/ 1977124 h 4532312"/>
                <a:gd name="connsiteX4" fmla="*/ 1953917 w 9110291"/>
                <a:gd name="connsiteY4" fmla="*/ 1932686 h 4532312"/>
                <a:gd name="connsiteX5" fmla="*/ 3474623 w 9110291"/>
                <a:gd name="connsiteY5" fmla="*/ 1941078 h 4532312"/>
                <a:gd name="connsiteX6" fmla="*/ 5922548 w 9110291"/>
                <a:gd name="connsiteY6" fmla="*/ 1750578 h 4532312"/>
                <a:gd name="connsiteX7" fmla="*/ 7665623 w 9110291"/>
                <a:gd name="connsiteY7" fmla="*/ 1207653 h 4532312"/>
                <a:gd name="connsiteX8" fmla="*/ 8475248 w 9110291"/>
                <a:gd name="connsiteY8" fmla="*/ 293253 h 4532312"/>
                <a:gd name="connsiteX9" fmla="*/ 8999123 w 9110291"/>
                <a:gd name="connsiteY9" fmla="*/ 17028 h 4532312"/>
                <a:gd name="connsiteX10" fmla="*/ 9084848 w 9110291"/>
                <a:gd name="connsiteY10" fmla="*/ 702828 h 4532312"/>
                <a:gd name="connsiteX11" fmla="*/ 9084848 w 9110291"/>
                <a:gd name="connsiteY11" fmla="*/ 2798328 h 4532312"/>
                <a:gd name="connsiteX12" fmla="*/ 9084848 w 9110291"/>
                <a:gd name="connsiteY12" fmla="*/ 3484128 h 4532312"/>
                <a:gd name="connsiteX13" fmla="*/ 9021109 w 9110291"/>
                <a:gd name="connsiteY13" fmla="*/ 4400199 h 4532312"/>
                <a:gd name="connsiteX14" fmla="*/ 8121327 w 9110291"/>
                <a:gd name="connsiteY14" fmla="*/ 4506470 h 4532312"/>
                <a:gd name="connsiteX15" fmla="*/ 6822213 w 9110291"/>
                <a:gd name="connsiteY15" fmla="*/ 4321783 h 4532312"/>
                <a:gd name="connsiteX16" fmla="*/ 7256048 w 9110291"/>
                <a:gd name="connsiteY16" fmla="*/ 2541153 h 4532312"/>
                <a:gd name="connsiteX17" fmla="*/ 7265573 w 9110291"/>
                <a:gd name="connsiteY17" fmla="*/ 2312553 h 4532312"/>
                <a:gd name="connsiteX18" fmla="*/ 6846473 w 9110291"/>
                <a:gd name="connsiteY18" fmla="*/ 2198253 h 4532312"/>
                <a:gd name="connsiteX19" fmla="*/ 6426357 w 9110291"/>
                <a:gd name="connsiteY19" fmla="*/ 2222708 h 4532312"/>
                <a:gd name="connsiteX20" fmla="*/ 5646323 w 9110291"/>
                <a:gd name="connsiteY20" fmla="*/ 2274453 h 4532312"/>
                <a:gd name="connsiteX21" fmla="*/ 5925889 w 9110291"/>
                <a:gd name="connsiteY21" fmla="*/ 2247316 h 4532312"/>
                <a:gd name="connsiteX22" fmla="*/ 4160423 w 9110291"/>
                <a:gd name="connsiteY22" fmla="*/ 2817378 h 4532312"/>
                <a:gd name="connsiteX23" fmla="*/ 2899352 w 9110291"/>
                <a:gd name="connsiteY23" fmla="*/ 3469394 h 4532312"/>
                <a:gd name="connsiteX24" fmla="*/ 328394 w 9110291"/>
                <a:gd name="connsiteY24" fmla="*/ 4285842 h 4532312"/>
                <a:gd name="connsiteX25" fmla="*/ 35232 w 9110291"/>
                <a:gd name="connsiteY25" fmla="*/ 4337183 h 4532312"/>
                <a:gd name="connsiteX26" fmla="*/ 31402 w 9110291"/>
                <a:gd name="connsiteY26" fmla="*/ 4146710 h 4532312"/>
                <a:gd name="connsiteX27" fmla="*/ 337151 w 9110291"/>
                <a:gd name="connsiteY27" fmla="*/ 4087030 h 4532312"/>
                <a:gd name="connsiteX28" fmla="*/ 2790263 w 9110291"/>
                <a:gd name="connsiteY28" fmla="*/ 3283986 h 4532312"/>
                <a:gd name="connsiteX29" fmla="*/ 3674648 w 9110291"/>
                <a:gd name="connsiteY29" fmla="*/ 2865003 h 4532312"/>
                <a:gd name="connsiteX30" fmla="*/ 4693335 w 9110291"/>
                <a:gd name="connsiteY30" fmla="*/ 2312495 h 4532312"/>
                <a:gd name="connsiteX31" fmla="*/ 2664998 w 9110291"/>
                <a:gd name="connsiteY31" fmla="*/ 2341128 h 4532312"/>
                <a:gd name="connsiteX32" fmla="*/ 912398 w 9110291"/>
                <a:gd name="connsiteY32" fmla="*/ 2226828 h 4532312"/>
                <a:gd name="connsiteX33" fmla="*/ 40861 w 9110291"/>
                <a:gd name="connsiteY33" fmla="*/ 2698315 h 4532312"/>
                <a:gd name="connsiteX34" fmla="*/ 36098 w 9110291"/>
                <a:gd name="connsiteY34" fmla="*/ 2464953 h 4532312"/>
                <a:gd name="connsiteX35" fmla="*/ 607598 w 9110291"/>
                <a:gd name="connsiteY35" fmla="*/ 2064903 h 4532312"/>
                <a:gd name="connsiteX36" fmla="*/ 12286 w 9110291"/>
                <a:gd name="connsiteY36" fmla="*/ 1879166 h 4532312"/>
                <a:gd name="connsiteX37" fmla="*/ 40860 w 9110291"/>
                <a:gd name="connsiteY37" fmla="*/ 1662471 h 4532312"/>
                <a:gd name="connsiteX38" fmla="*/ 293273 w 9110291"/>
                <a:gd name="connsiteY38" fmla="*/ 1741053 h 4532312"/>
                <a:gd name="connsiteX0" fmla="*/ 290146 w 9107164"/>
                <a:gd name="connsiteY0" fmla="*/ 1741053 h 4532312"/>
                <a:gd name="connsiteX1" fmla="*/ 1080581 w 9107164"/>
                <a:gd name="connsiteY1" fmla="*/ 1885096 h 4532312"/>
                <a:gd name="connsiteX2" fmla="*/ 1250543 w 9107164"/>
                <a:gd name="connsiteY2" fmla="*/ 1956481 h 4532312"/>
                <a:gd name="connsiteX3" fmla="*/ 1747293 w 9107164"/>
                <a:gd name="connsiteY3" fmla="*/ 1977124 h 4532312"/>
                <a:gd name="connsiteX4" fmla="*/ 1950790 w 9107164"/>
                <a:gd name="connsiteY4" fmla="*/ 1932686 h 4532312"/>
                <a:gd name="connsiteX5" fmla="*/ 3471496 w 9107164"/>
                <a:gd name="connsiteY5" fmla="*/ 1941078 h 4532312"/>
                <a:gd name="connsiteX6" fmla="*/ 5919421 w 9107164"/>
                <a:gd name="connsiteY6" fmla="*/ 1750578 h 4532312"/>
                <a:gd name="connsiteX7" fmla="*/ 7662496 w 9107164"/>
                <a:gd name="connsiteY7" fmla="*/ 1207653 h 4532312"/>
                <a:gd name="connsiteX8" fmla="*/ 8472121 w 9107164"/>
                <a:gd name="connsiteY8" fmla="*/ 293253 h 4532312"/>
                <a:gd name="connsiteX9" fmla="*/ 8995996 w 9107164"/>
                <a:gd name="connsiteY9" fmla="*/ 17028 h 4532312"/>
                <a:gd name="connsiteX10" fmla="*/ 9081721 w 9107164"/>
                <a:gd name="connsiteY10" fmla="*/ 702828 h 4532312"/>
                <a:gd name="connsiteX11" fmla="*/ 9081721 w 9107164"/>
                <a:gd name="connsiteY11" fmla="*/ 2798328 h 4532312"/>
                <a:gd name="connsiteX12" fmla="*/ 9081721 w 9107164"/>
                <a:gd name="connsiteY12" fmla="*/ 3484128 h 4532312"/>
                <a:gd name="connsiteX13" fmla="*/ 9017982 w 9107164"/>
                <a:gd name="connsiteY13" fmla="*/ 4400199 h 4532312"/>
                <a:gd name="connsiteX14" fmla="*/ 8118200 w 9107164"/>
                <a:gd name="connsiteY14" fmla="*/ 4506470 h 4532312"/>
                <a:gd name="connsiteX15" fmla="*/ 6819086 w 9107164"/>
                <a:gd name="connsiteY15" fmla="*/ 4321783 h 4532312"/>
                <a:gd name="connsiteX16" fmla="*/ 7252921 w 9107164"/>
                <a:gd name="connsiteY16" fmla="*/ 2541153 h 4532312"/>
                <a:gd name="connsiteX17" fmla="*/ 7262446 w 9107164"/>
                <a:gd name="connsiteY17" fmla="*/ 2312553 h 4532312"/>
                <a:gd name="connsiteX18" fmla="*/ 6843346 w 9107164"/>
                <a:gd name="connsiteY18" fmla="*/ 2198253 h 4532312"/>
                <a:gd name="connsiteX19" fmla="*/ 6423230 w 9107164"/>
                <a:gd name="connsiteY19" fmla="*/ 2222708 h 4532312"/>
                <a:gd name="connsiteX20" fmla="*/ 5643196 w 9107164"/>
                <a:gd name="connsiteY20" fmla="*/ 2274453 h 4532312"/>
                <a:gd name="connsiteX21" fmla="*/ 5922762 w 9107164"/>
                <a:gd name="connsiteY21" fmla="*/ 2247316 h 4532312"/>
                <a:gd name="connsiteX22" fmla="*/ 4157296 w 9107164"/>
                <a:gd name="connsiteY22" fmla="*/ 2817378 h 4532312"/>
                <a:gd name="connsiteX23" fmla="*/ 2896225 w 9107164"/>
                <a:gd name="connsiteY23" fmla="*/ 3469394 h 4532312"/>
                <a:gd name="connsiteX24" fmla="*/ 325267 w 9107164"/>
                <a:gd name="connsiteY24" fmla="*/ 4285842 h 4532312"/>
                <a:gd name="connsiteX25" fmla="*/ 32105 w 9107164"/>
                <a:gd name="connsiteY25" fmla="*/ 4337183 h 4532312"/>
                <a:gd name="connsiteX26" fmla="*/ 28275 w 9107164"/>
                <a:gd name="connsiteY26" fmla="*/ 4146710 h 4532312"/>
                <a:gd name="connsiteX27" fmla="*/ 334024 w 9107164"/>
                <a:gd name="connsiteY27" fmla="*/ 4087030 h 4532312"/>
                <a:gd name="connsiteX28" fmla="*/ 2787136 w 9107164"/>
                <a:gd name="connsiteY28" fmla="*/ 3283986 h 4532312"/>
                <a:gd name="connsiteX29" fmla="*/ 3671521 w 9107164"/>
                <a:gd name="connsiteY29" fmla="*/ 2865003 h 4532312"/>
                <a:gd name="connsiteX30" fmla="*/ 4690208 w 9107164"/>
                <a:gd name="connsiteY30" fmla="*/ 2312495 h 4532312"/>
                <a:gd name="connsiteX31" fmla="*/ 2661871 w 9107164"/>
                <a:gd name="connsiteY31" fmla="*/ 2341128 h 4532312"/>
                <a:gd name="connsiteX32" fmla="*/ 909271 w 9107164"/>
                <a:gd name="connsiteY32" fmla="*/ 2226828 h 4532312"/>
                <a:gd name="connsiteX33" fmla="*/ 37734 w 9107164"/>
                <a:gd name="connsiteY33" fmla="*/ 2698315 h 4532312"/>
                <a:gd name="connsiteX34" fmla="*/ 32971 w 9107164"/>
                <a:gd name="connsiteY34" fmla="*/ 2464953 h 4532312"/>
                <a:gd name="connsiteX35" fmla="*/ 604471 w 9107164"/>
                <a:gd name="connsiteY35" fmla="*/ 2064903 h 4532312"/>
                <a:gd name="connsiteX36" fmla="*/ 9159 w 9107164"/>
                <a:gd name="connsiteY36" fmla="*/ 1879166 h 4532312"/>
                <a:gd name="connsiteX37" fmla="*/ 37733 w 9107164"/>
                <a:gd name="connsiteY37" fmla="*/ 1662471 h 4532312"/>
                <a:gd name="connsiteX38" fmla="*/ 290146 w 9107164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6059875 w 9105253"/>
                <a:gd name="connsiteY20" fmla="*/ 2313808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6059875 w 9105253"/>
                <a:gd name="connsiteY20" fmla="*/ 2313808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072374 w 9105253"/>
                <a:gd name="connsiteY28" fmla="*/ 3233444 h 4532312"/>
                <a:gd name="connsiteX29" fmla="*/ 2785225 w 9105253"/>
                <a:gd name="connsiteY29" fmla="*/ 3283986 h 4532312"/>
                <a:gd name="connsiteX30" fmla="*/ 3669610 w 9105253"/>
                <a:gd name="connsiteY30" fmla="*/ 2865003 h 4532312"/>
                <a:gd name="connsiteX31" fmla="*/ 4688297 w 9105253"/>
                <a:gd name="connsiteY31" fmla="*/ 2312495 h 4532312"/>
                <a:gd name="connsiteX32" fmla="*/ 2659960 w 9105253"/>
                <a:gd name="connsiteY32" fmla="*/ 2341128 h 4532312"/>
                <a:gd name="connsiteX33" fmla="*/ 907360 w 9105253"/>
                <a:gd name="connsiteY33" fmla="*/ 2226828 h 4532312"/>
                <a:gd name="connsiteX34" fmla="*/ 35823 w 9105253"/>
                <a:gd name="connsiteY34" fmla="*/ 2698315 h 4532312"/>
                <a:gd name="connsiteX35" fmla="*/ 31060 w 9105253"/>
                <a:gd name="connsiteY35" fmla="*/ 2464953 h 4532312"/>
                <a:gd name="connsiteX36" fmla="*/ 602560 w 9105253"/>
                <a:gd name="connsiteY36" fmla="*/ 2064903 h 4532312"/>
                <a:gd name="connsiteX37" fmla="*/ 7248 w 9105253"/>
                <a:gd name="connsiteY37" fmla="*/ 1879166 h 4532312"/>
                <a:gd name="connsiteX38" fmla="*/ 35822 w 9105253"/>
                <a:gd name="connsiteY38" fmla="*/ 1662471 h 4532312"/>
                <a:gd name="connsiteX39" fmla="*/ 288235 w 9105253"/>
                <a:gd name="connsiteY39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382100 w 9105253"/>
                <a:gd name="connsiteY28" fmla="*/ 3458698 h 4532312"/>
                <a:gd name="connsiteX29" fmla="*/ 2072374 w 9105253"/>
                <a:gd name="connsiteY29" fmla="*/ 3233444 h 4532312"/>
                <a:gd name="connsiteX30" fmla="*/ 2785225 w 9105253"/>
                <a:gd name="connsiteY30" fmla="*/ 3283986 h 4532312"/>
                <a:gd name="connsiteX31" fmla="*/ 3669610 w 9105253"/>
                <a:gd name="connsiteY31" fmla="*/ 2865003 h 4532312"/>
                <a:gd name="connsiteX32" fmla="*/ 4688297 w 9105253"/>
                <a:gd name="connsiteY32" fmla="*/ 2312495 h 4532312"/>
                <a:gd name="connsiteX33" fmla="*/ 2659960 w 9105253"/>
                <a:gd name="connsiteY33" fmla="*/ 2341128 h 4532312"/>
                <a:gd name="connsiteX34" fmla="*/ 907360 w 9105253"/>
                <a:gd name="connsiteY34" fmla="*/ 2226828 h 4532312"/>
                <a:gd name="connsiteX35" fmla="*/ 35823 w 9105253"/>
                <a:gd name="connsiteY35" fmla="*/ 2698315 h 4532312"/>
                <a:gd name="connsiteX36" fmla="*/ 31060 w 9105253"/>
                <a:gd name="connsiteY36" fmla="*/ 2464953 h 4532312"/>
                <a:gd name="connsiteX37" fmla="*/ 602560 w 9105253"/>
                <a:gd name="connsiteY37" fmla="*/ 2064903 h 4532312"/>
                <a:gd name="connsiteX38" fmla="*/ 7248 w 9105253"/>
                <a:gd name="connsiteY38" fmla="*/ 1879166 h 4532312"/>
                <a:gd name="connsiteX39" fmla="*/ 35822 w 9105253"/>
                <a:gd name="connsiteY39" fmla="*/ 1662471 h 4532312"/>
                <a:gd name="connsiteX40" fmla="*/ 288235 w 9105253"/>
                <a:gd name="connsiteY40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382100 w 9105253"/>
                <a:gd name="connsiteY28" fmla="*/ 3458698 h 4532312"/>
                <a:gd name="connsiteX29" fmla="*/ 1246439 w 9105253"/>
                <a:gd name="connsiteY29" fmla="*/ 3083274 h 4532312"/>
                <a:gd name="connsiteX30" fmla="*/ 2785225 w 9105253"/>
                <a:gd name="connsiteY30" fmla="*/ 3283986 h 4532312"/>
                <a:gd name="connsiteX31" fmla="*/ 3669610 w 9105253"/>
                <a:gd name="connsiteY31" fmla="*/ 2865003 h 4532312"/>
                <a:gd name="connsiteX32" fmla="*/ 4688297 w 9105253"/>
                <a:gd name="connsiteY32" fmla="*/ 2312495 h 4532312"/>
                <a:gd name="connsiteX33" fmla="*/ 2659960 w 9105253"/>
                <a:gd name="connsiteY33" fmla="*/ 2341128 h 4532312"/>
                <a:gd name="connsiteX34" fmla="*/ 907360 w 9105253"/>
                <a:gd name="connsiteY34" fmla="*/ 2226828 h 4532312"/>
                <a:gd name="connsiteX35" fmla="*/ 35823 w 9105253"/>
                <a:gd name="connsiteY35" fmla="*/ 2698315 h 4532312"/>
                <a:gd name="connsiteX36" fmla="*/ 31060 w 9105253"/>
                <a:gd name="connsiteY36" fmla="*/ 2464953 h 4532312"/>
                <a:gd name="connsiteX37" fmla="*/ 602560 w 9105253"/>
                <a:gd name="connsiteY37" fmla="*/ 2064903 h 4532312"/>
                <a:gd name="connsiteX38" fmla="*/ 7248 w 9105253"/>
                <a:gd name="connsiteY38" fmla="*/ 1879166 h 4532312"/>
                <a:gd name="connsiteX39" fmla="*/ 35822 w 9105253"/>
                <a:gd name="connsiteY39" fmla="*/ 1662471 h 4532312"/>
                <a:gd name="connsiteX40" fmla="*/ 288235 w 9105253"/>
                <a:gd name="connsiteY40" fmla="*/ 1741053 h 4532312"/>
                <a:gd name="connsiteX0" fmla="*/ 288235 w 9111454"/>
                <a:gd name="connsiteY0" fmla="*/ 1741053 h 4726936"/>
                <a:gd name="connsiteX1" fmla="*/ 1078670 w 9111454"/>
                <a:gd name="connsiteY1" fmla="*/ 1885096 h 4726936"/>
                <a:gd name="connsiteX2" fmla="*/ 1248632 w 9111454"/>
                <a:gd name="connsiteY2" fmla="*/ 1956481 h 4726936"/>
                <a:gd name="connsiteX3" fmla="*/ 1745382 w 9111454"/>
                <a:gd name="connsiteY3" fmla="*/ 1977124 h 4726936"/>
                <a:gd name="connsiteX4" fmla="*/ 1948879 w 9111454"/>
                <a:gd name="connsiteY4" fmla="*/ 1932686 h 4726936"/>
                <a:gd name="connsiteX5" fmla="*/ 3469585 w 9111454"/>
                <a:gd name="connsiteY5" fmla="*/ 1941078 h 4726936"/>
                <a:gd name="connsiteX6" fmla="*/ 5917510 w 9111454"/>
                <a:gd name="connsiteY6" fmla="*/ 1750578 h 4726936"/>
                <a:gd name="connsiteX7" fmla="*/ 7660585 w 9111454"/>
                <a:gd name="connsiteY7" fmla="*/ 1207653 h 4726936"/>
                <a:gd name="connsiteX8" fmla="*/ 8470210 w 9111454"/>
                <a:gd name="connsiteY8" fmla="*/ 293253 h 4726936"/>
                <a:gd name="connsiteX9" fmla="*/ 8994085 w 9111454"/>
                <a:gd name="connsiteY9" fmla="*/ 17028 h 4726936"/>
                <a:gd name="connsiteX10" fmla="*/ 9079810 w 9111454"/>
                <a:gd name="connsiteY10" fmla="*/ 702828 h 4726936"/>
                <a:gd name="connsiteX11" fmla="*/ 9079810 w 9111454"/>
                <a:gd name="connsiteY11" fmla="*/ 2798328 h 4726936"/>
                <a:gd name="connsiteX12" fmla="*/ 9079810 w 9111454"/>
                <a:gd name="connsiteY12" fmla="*/ 3484128 h 4726936"/>
                <a:gd name="connsiteX13" fmla="*/ 9025456 w 9111454"/>
                <a:gd name="connsiteY13" fmla="*/ 4672382 h 4726936"/>
                <a:gd name="connsiteX14" fmla="*/ 8116289 w 9111454"/>
                <a:gd name="connsiteY14" fmla="*/ 4506470 h 4726936"/>
                <a:gd name="connsiteX15" fmla="*/ 6817175 w 9111454"/>
                <a:gd name="connsiteY15" fmla="*/ 4321783 h 4726936"/>
                <a:gd name="connsiteX16" fmla="*/ 7251010 w 9111454"/>
                <a:gd name="connsiteY16" fmla="*/ 2541153 h 4726936"/>
                <a:gd name="connsiteX17" fmla="*/ 7260535 w 9111454"/>
                <a:gd name="connsiteY17" fmla="*/ 2312553 h 4726936"/>
                <a:gd name="connsiteX18" fmla="*/ 6841435 w 9111454"/>
                <a:gd name="connsiteY18" fmla="*/ 2198253 h 4726936"/>
                <a:gd name="connsiteX19" fmla="*/ 6421319 w 9111454"/>
                <a:gd name="connsiteY19" fmla="*/ 2222708 h 4726936"/>
                <a:gd name="connsiteX20" fmla="*/ 5941812 w 9111454"/>
                <a:gd name="connsiteY20" fmla="*/ 2288765 h 4726936"/>
                <a:gd name="connsiteX21" fmla="*/ 5255401 w 9111454"/>
                <a:gd name="connsiteY21" fmla="*/ 2451244 h 4726936"/>
                <a:gd name="connsiteX22" fmla="*/ 4155385 w 9111454"/>
                <a:gd name="connsiteY22" fmla="*/ 2817378 h 4726936"/>
                <a:gd name="connsiteX23" fmla="*/ 2894314 w 9111454"/>
                <a:gd name="connsiteY23" fmla="*/ 3469394 h 4726936"/>
                <a:gd name="connsiteX24" fmla="*/ 323356 w 9111454"/>
                <a:gd name="connsiteY24" fmla="*/ 4285842 h 4726936"/>
                <a:gd name="connsiteX25" fmla="*/ 30194 w 9111454"/>
                <a:gd name="connsiteY25" fmla="*/ 4337183 h 4726936"/>
                <a:gd name="connsiteX26" fmla="*/ 26364 w 9111454"/>
                <a:gd name="connsiteY26" fmla="*/ 4146710 h 4726936"/>
                <a:gd name="connsiteX27" fmla="*/ 527843 w 9111454"/>
                <a:gd name="connsiteY27" fmla="*/ 4017395 h 4726936"/>
                <a:gd name="connsiteX28" fmla="*/ 2382100 w 9111454"/>
                <a:gd name="connsiteY28" fmla="*/ 3458698 h 4726936"/>
                <a:gd name="connsiteX29" fmla="*/ 1246439 w 9111454"/>
                <a:gd name="connsiteY29" fmla="*/ 3083274 h 4726936"/>
                <a:gd name="connsiteX30" fmla="*/ 2785225 w 9111454"/>
                <a:gd name="connsiteY30" fmla="*/ 3283986 h 4726936"/>
                <a:gd name="connsiteX31" fmla="*/ 3669610 w 9111454"/>
                <a:gd name="connsiteY31" fmla="*/ 2865003 h 4726936"/>
                <a:gd name="connsiteX32" fmla="*/ 4688297 w 9111454"/>
                <a:gd name="connsiteY32" fmla="*/ 2312495 h 4726936"/>
                <a:gd name="connsiteX33" fmla="*/ 2659960 w 9111454"/>
                <a:gd name="connsiteY33" fmla="*/ 2341128 h 4726936"/>
                <a:gd name="connsiteX34" fmla="*/ 907360 w 9111454"/>
                <a:gd name="connsiteY34" fmla="*/ 2226828 h 4726936"/>
                <a:gd name="connsiteX35" fmla="*/ 35823 w 9111454"/>
                <a:gd name="connsiteY35" fmla="*/ 2698315 h 4726936"/>
                <a:gd name="connsiteX36" fmla="*/ 31060 w 9111454"/>
                <a:gd name="connsiteY36" fmla="*/ 2464953 h 4726936"/>
                <a:gd name="connsiteX37" fmla="*/ 602560 w 9111454"/>
                <a:gd name="connsiteY37" fmla="*/ 2064903 h 4726936"/>
                <a:gd name="connsiteX38" fmla="*/ 7248 w 9111454"/>
                <a:gd name="connsiteY38" fmla="*/ 1879166 h 4726936"/>
                <a:gd name="connsiteX39" fmla="*/ 35822 w 9111454"/>
                <a:gd name="connsiteY39" fmla="*/ 1662471 h 4726936"/>
                <a:gd name="connsiteX40" fmla="*/ 288235 w 9111454"/>
                <a:gd name="connsiteY40" fmla="*/ 1741053 h 4726936"/>
                <a:gd name="connsiteX0" fmla="*/ 288235 w 9119478"/>
                <a:gd name="connsiteY0" fmla="*/ 1741053 h 4797448"/>
                <a:gd name="connsiteX1" fmla="*/ 1078670 w 9119478"/>
                <a:gd name="connsiteY1" fmla="*/ 1885096 h 4797448"/>
                <a:gd name="connsiteX2" fmla="*/ 1248632 w 9119478"/>
                <a:gd name="connsiteY2" fmla="*/ 1956481 h 4797448"/>
                <a:gd name="connsiteX3" fmla="*/ 1745382 w 9119478"/>
                <a:gd name="connsiteY3" fmla="*/ 1977124 h 4797448"/>
                <a:gd name="connsiteX4" fmla="*/ 1948879 w 9119478"/>
                <a:gd name="connsiteY4" fmla="*/ 1932686 h 4797448"/>
                <a:gd name="connsiteX5" fmla="*/ 3469585 w 9119478"/>
                <a:gd name="connsiteY5" fmla="*/ 1941078 h 4797448"/>
                <a:gd name="connsiteX6" fmla="*/ 5917510 w 9119478"/>
                <a:gd name="connsiteY6" fmla="*/ 1750578 h 4797448"/>
                <a:gd name="connsiteX7" fmla="*/ 7660585 w 9119478"/>
                <a:gd name="connsiteY7" fmla="*/ 1207653 h 4797448"/>
                <a:gd name="connsiteX8" fmla="*/ 8470210 w 9119478"/>
                <a:gd name="connsiteY8" fmla="*/ 293253 h 4797448"/>
                <a:gd name="connsiteX9" fmla="*/ 8994085 w 9119478"/>
                <a:gd name="connsiteY9" fmla="*/ 17028 h 4797448"/>
                <a:gd name="connsiteX10" fmla="*/ 9079810 w 9119478"/>
                <a:gd name="connsiteY10" fmla="*/ 702828 h 4797448"/>
                <a:gd name="connsiteX11" fmla="*/ 9079810 w 9119478"/>
                <a:gd name="connsiteY11" fmla="*/ 2798328 h 4797448"/>
                <a:gd name="connsiteX12" fmla="*/ 9079810 w 9119478"/>
                <a:gd name="connsiteY12" fmla="*/ 3484128 h 4797448"/>
                <a:gd name="connsiteX13" fmla="*/ 9025456 w 9119478"/>
                <a:gd name="connsiteY13" fmla="*/ 4672382 h 4797448"/>
                <a:gd name="connsiteX14" fmla="*/ 8003662 w 9119478"/>
                <a:gd name="connsiteY14" fmla="*/ 4722339 h 4797448"/>
                <a:gd name="connsiteX15" fmla="*/ 6817175 w 9119478"/>
                <a:gd name="connsiteY15" fmla="*/ 4321783 h 4797448"/>
                <a:gd name="connsiteX16" fmla="*/ 7251010 w 9119478"/>
                <a:gd name="connsiteY16" fmla="*/ 2541153 h 4797448"/>
                <a:gd name="connsiteX17" fmla="*/ 7260535 w 9119478"/>
                <a:gd name="connsiteY17" fmla="*/ 2312553 h 4797448"/>
                <a:gd name="connsiteX18" fmla="*/ 6841435 w 9119478"/>
                <a:gd name="connsiteY18" fmla="*/ 2198253 h 4797448"/>
                <a:gd name="connsiteX19" fmla="*/ 6421319 w 9119478"/>
                <a:gd name="connsiteY19" fmla="*/ 2222708 h 4797448"/>
                <a:gd name="connsiteX20" fmla="*/ 5941812 w 9119478"/>
                <a:gd name="connsiteY20" fmla="*/ 2288765 h 4797448"/>
                <a:gd name="connsiteX21" fmla="*/ 5255401 w 9119478"/>
                <a:gd name="connsiteY21" fmla="*/ 2451244 h 4797448"/>
                <a:gd name="connsiteX22" fmla="*/ 4155385 w 9119478"/>
                <a:gd name="connsiteY22" fmla="*/ 2817378 h 4797448"/>
                <a:gd name="connsiteX23" fmla="*/ 2894314 w 9119478"/>
                <a:gd name="connsiteY23" fmla="*/ 3469394 h 4797448"/>
                <a:gd name="connsiteX24" fmla="*/ 323356 w 9119478"/>
                <a:gd name="connsiteY24" fmla="*/ 4285842 h 4797448"/>
                <a:gd name="connsiteX25" fmla="*/ 30194 w 9119478"/>
                <a:gd name="connsiteY25" fmla="*/ 4337183 h 4797448"/>
                <a:gd name="connsiteX26" fmla="*/ 26364 w 9119478"/>
                <a:gd name="connsiteY26" fmla="*/ 4146710 h 4797448"/>
                <a:gd name="connsiteX27" fmla="*/ 527843 w 9119478"/>
                <a:gd name="connsiteY27" fmla="*/ 4017395 h 4797448"/>
                <a:gd name="connsiteX28" fmla="*/ 2382100 w 9119478"/>
                <a:gd name="connsiteY28" fmla="*/ 3458698 h 4797448"/>
                <a:gd name="connsiteX29" fmla="*/ 1246439 w 9119478"/>
                <a:gd name="connsiteY29" fmla="*/ 3083274 h 4797448"/>
                <a:gd name="connsiteX30" fmla="*/ 2785225 w 9119478"/>
                <a:gd name="connsiteY30" fmla="*/ 3283986 h 4797448"/>
                <a:gd name="connsiteX31" fmla="*/ 3669610 w 9119478"/>
                <a:gd name="connsiteY31" fmla="*/ 2865003 h 4797448"/>
                <a:gd name="connsiteX32" fmla="*/ 4688297 w 9119478"/>
                <a:gd name="connsiteY32" fmla="*/ 2312495 h 4797448"/>
                <a:gd name="connsiteX33" fmla="*/ 2659960 w 9119478"/>
                <a:gd name="connsiteY33" fmla="*/ 2341128 h 4797448"/>
                <a:gd name="connsiteX34" fmla="*/ 907360 w 9119478"/>
                <a:gd name="connsiteY34" fmla="*/ 2226828 h 4797448"/>
                <a:gd name="connsiteX35" fmla="*/ 35823 w 9119478"/>
                <a:gd name="connsiteY35" fmla="*/ 2698315 h 4797448"/>
                <a:gd name="connsiteX36" fmla="*/ 31060 w 9119478"/>
                <a:gd name="connsiteY36" fmla="*/ 2464953 h 4797448"/>
                <a:gd name="connsiteX37" fmla="*/ 602560 w 9119478"/>
                <a:gd name="connsiteY37" fmla="*/ 2064903 h 4797448"/>
                <a:gd name="connsiteX38" fmla="*/ 7248 w 9119478"/>
                <a:gd name="connsiteY38" fmla="*/ 1879166 h 4797448"/>
                <a:gd name="connsiteX39" fmla="*/ 35822 w 9119478"/>
                <a:gd name="connsiteY39" fmla="*/ 1662471 h 4797448"/>
                <a:gd name="connsiteX40" fmla="*/ 288235 w 9119478"/>
                <a:gd name="connsiteY40" fmla="*/ 1741053 h 4797448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323356 w 9119478"/>
                <a:gd name="connsiteY24" fmla="*/ 4285842 h 4790205"/>
                <a:gd name="connsiteX25" fmla="*/ 30194 w 9119478"/>
                <a:gd name="connsiteY25" fmla="*/ 4337183 h 4790205"/>
                <a:gd name="connsiteX26" fmla="*/ 26364 w 9119478"/>
                <a:gd name="connsiteY26" fmla="*/ 4146710 h 4790205"/>
                <a:gd name="connsiteX27" fmla="*/ 527843 w 9119478"/>
                <a:gd name="connsiteY27" fmla="*/ 4017395 h 4790205"/>
                <a:gd name="connsiteX28" fmla="*/ 2382100 w 9119478"/>
                <a:gd name="connsiteY28" fmla="*/ 3458698 h 4790205"/>
                <a:gd name="connsiteX29" fmla="*/ 1246439 w 9119478"/>
                <a:gd name="connsiteY29" fmla="*/ 3083274 h 4790205"/>
                <a:gd name="connsiteX30" fmla="*/ 2785225 w 9119478"/>
                <a:gd name="connsiteY30" fmla="*/ 3283986 h 4790205"/>
                <a:gd name="connsiteX31" fmla="*/ 3669610 w 9119478"/>
                <a:gd name="connsiteY31" fmla="*/ 2865003 h 4790205"/>
                <a:gd name="connsiteX32" fmla="*/ 4688297 w 9119478"/>
                <a:gd name="connsiteY32" fmla="*/ 2312495 h 4790205"/>
                <a:gd name="connsiteX33" fmla="*/ 2659960 w 9119478"/>
                <a:gd name="connsiteY33" fmla="*/ 2341128 h 4790205"/>
                <a:gd name="connsiteX34" fmla="*/ 907360 w 9119478"/>
                <a:gd name="connsiteY34" fmla="*/ 2226828 h 4790205"/>
                <a:gd name="connsiteX35" fmla="*/ 35823 w 9119478"/>
                <a:gd name="connsiteY35" fmla="*/ 2698315 h 4790205"/>
                <a:gd name="connsiteX36" fmla="*/ 31060 w 9119478"/>
                <a:gd name="connsiteY36" fmla="*/ 2464953 h 4790205"/>
                <a:gd name="connsiteX37" fmla="*/ 602560 w 9119478"/>
                <a:gd name="connsiteY37" fmla="*/ 2064903 h 4790205"/>
                <a:gd name="connsiteX38" fmla="*/ 7248 w 9119478"/>
                <a:gd name="connsiteY38" fmla="*/ 1879166 h 4790205"/>
                <a:gd name="connsiteX39" fmla="*/ 35822 w 9119478"/>
                <a:gd name="connsiteY39" fmla="*/ 1662471 h 4790205"/>
                <a:gd name="connsiteX40" fmla="*/ 288235 w 9119478"/>
                <a:gd name="connsiteY40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150730 w 9119478"/>
                <a:gd name="connsiteY24" fmla="*/ 3703277 h 4790205"/>
                <a:gd name="connsiteX25" fmla="*/ 323356 w 9119478"/>
                <a:gd name="connsiteY25" fmla="*/ 4285842 h 4790205"/>
                <a:gd name="connsiteX26" fmla="*/ 30194 w 9119478"/>
                <a:gd name="connsiteY26" fmla="*/ 4337183 h 4790205"/>
                <a:gd name="connsiteX27" fmla="*/ 26364 w 9119478"/>
                <a:gd name="connsiteY27" fmla="*/ 4146710 h 4790205"/>
                <a:gd name="connsiteX28" fmla="*/ 527843 w 9119478"/>
                <a:gd name="connsiteY28" fmla="*/ 4017395 h 4790205"/>
                <a:gd name="connsiteX29" fmla="*/ 2382100 w 9119478"/>
                <a:gd name="connsiteY29" fmla="*/ 3458698 h 4790205"/>
                <a:gd name="connsiteX30" fmla="*/ 1246439 w 9119478"/>
                <a:gd name="connsiteY30" fmla="*/ 3083274 h 4790205"/>
                <a:gd name="connsiteX31" fmla="*/ 2785225 w 9119478"/>
                <a:gd name="connsiteY31" fmla="*/ 3283986 h 4790205"/>
                <a:gd name="connsiteX32" fmla="*/ 3669610 w 9119478"/>
                <a:gd name="connsiteY32" fmla="*/ 2865003 h 4790205"/>
                <a:gd name="connsiteX33" fmla="*/ 4688297 w 9119478"/>
                <a:gd name="connsiteY33" fmla="*/ 2312495 h 4790205"/>
                <a:gd name="connsiteX34" fmla="*/ 2659960 w 9119478"/>
                <a:gd name="connsiteY34" fmla="*/ 2341128 h 4790205"/>
                <a:gd name="connsiteX35" fmla="*/ 907360 w 9119478"/>
                <a:gd name="connsiteY35" fmla="*/ 2226828 h 4790205"/>
                <a:gd name="connsiteX36" fmla="*/ 35823 w 9119478"/>
                <a:gd name="connsiteY36" fmla="*/ 2698315 h 4790205"/>
                <a:gd name="connsiteX37" fmla="*/ 31060 w 9119478"/>
                <a:gd name="connsiteY37" fmla="*/ 2464953 h 4790205"/>
                <a:gd name="connsiteX38" fmla="*/ 602560 w 9119478"/>
                <a:gd name="connsiteY38" fmla="*/ 2064903 h 4790205"/>
                <a:gd name="connsiteX39" fmla="*/ 7248 w 9119478"/>
                <a:gd name="connsiteY39" fmla="*/ 1879166 h 4790205"/>
                <a:gd name="connsiteX40" fmla="*/ 35822 w 9119478"/>
                <a:gd name="connsiteY40" fmla="*/ 1662471 h 4790205"/>
                <a:gd name="connsiteX41" fmla="*/ 288235 w 9119478"/>
                <a:gd name="connsiteY41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150730 w 9119478"/>
                <a:gd name="connsiteY24" fmla="*/ 3703277 h 4790205"/>
                <a:gd name="connsiteX25" fmla="*/ 1794288 w 9119478"/>
                <a:gd name="connsiteY25" fmla="*/ 3830811 h 4790205"/>
                <a:gd name="connsiteX26" fmla="*/ 323356 w 9119478"/>
                <a:gd name="connsiteY26" fmla="*/ 4285842 h 4790205"/>
                <a:gd name="connsiteX27" fmla="*/ 30194 w 9119478"/>
                <a:gd name="connsiteY27" fmla="*/ 4337183 h 4790205"/>
                <a:gd name="connsiteX28" fmla="*/ 26364 w 9119478"/>
                <a:gd name="connsiteY28" fmla="*/ 4146710 h 4790205"/>
                <a:gd name="connsiteX29" fmla="*/ 527843 w 9119478"/>
                <a:gd name="connsiteY29" fmla="*/ 4017395 h 4790205"/>
                <a:gd name="connsiteX30" fmla="*/ 2382100 w 9119478"/>
                <a:gd name="connsiteY30" fmla="*/ 3458698 h 4790205"/>
                <a:gd name="connsiteX31" fmla="*/ 1246439 w 9119478"/>
                <a:gd name="connsiteY31" fmla="*/ 3083274 h 4790205"/>
                <a:gd name="connsiteX32" fmla="*/ 2785225 w 9119478"/>
                <a:gd name="connsiteY32" fmla="*/ 3283986 h 4790205"/>
                <a:gd name="connsiteX33" fmla="*/ 3669610 w 9119478"/>
                <a:gd name="connsiteY33" fmla="*/ 2865003 h 4790205"/>
                <a:gd name="connsiteX34" fmla="*/ 4688297 w 9119478"/>
                <a:gd name="connsiteY34" fmla="*/ 2312495 h 4790205"/>
                <a:gd name="connsiteX35" fmla="*/ 2659960 w 9119478"/>
                <a:gd name="connsiteY35" fmla="*/ 2341128 h 4790205"/>
                <a:gd name="connsiteX36" fmla="*/ 907360 w 9119478"/>
                <a:gd name="connsiteY36" fmla="*/ 2226828 h 4790205"/>
                <a:gd name="connsiteX37" fmla="*/ 35823 w 9119478"/>
                <a:gd name="connsiteY37" fmla="*/ 2698315 h 4790205"/>
                <a:gd name="connsiteX38" fmla="*/ 31060 w 9119478"/>
                <a:gd name="connsiteY38" fmla="*/ 2464953 h 4790205"/>
                <a:gd name="connsiteX39" fmla="*/ 602560 w 9119478"/>
                <a:gd name="connsiteY39" fmla="*/ 2064903 h 4790205"/>
                <a:gd name="connsiteX40" fmla="*/ 7248 w 9119478"/>
                <a:gd name="connsiteY40" fmla="*/ 1879166 h 4790205"/>
                <a:gd name="connsiteX41" fmla="*/ 35822 w 9119478"/>
                <a:gd name="connsiteY41" fmla="*/ 1662471 h 4790205"/>
                <a:gd name="connsiteX42" fmla="*/ 288235 w 9119478"/>
                <a:gd name="connsiteY42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140919 w 9119478"/>
                <a:gd name="connsiteY24" fmla="*/ 3680387 h 4790205"/>
                <a:gd name="connsiteX25" fmla="*/ 1794288 w 9119478"/>
                <a:gd name="connsiteY25" fmla="*/ 3830811 h 4790205"/>
                <a:gd name="connsiteX26" fmla="*/ 323356 w 9119478"/>
                <a:gd name="connsiteY26" fmla="*/ 4285842 h 4790205"/>
                <a:gd name="connsiteX27" fmla="*/ 30194 w 9119478"/>
                <a:gd name="connsiteY27" fmla="*/ 4337183 h 4790205"/>
                <a:gd name="connsiteX28" fmla="*/ 26364 w 9119478"/>
                <a:gd name="connsiteY28" fmla="*/ 4146710 h 4790205"/>
                <a:gd name="connsiteX29" fmla="*/ 527843 w 9119478"/>
                <a:gd name="connsiteY29" fmla="*/ 4017395 h 4790205"/>
                <a:gd name="connsiteX30" fmla="*/ 2382100 w 9119478"/>
                <a:gd name="connsiteY30" fmla="*/ 3458698 h 4790205"/>
                <a:gd name="connsiteX31" fmla="*/ 1246439 w 9119478"/>
                <a:gd name="connsiteY31" fmla="*/ 3083274 h 4790205"/>
                <a:gd name="connsiteX32" fmla="*/ 2785225 w 9119478"/>
                <a:gd name="connsiteY32" fmla="*/ 3283986 h 4790205"/>
                <a:gd name="connsiteX33" fmla="*/ 3669610 w 9119478"/>
                <a:gd name="connsiteY33" fmla="*/ 2865003 h 4790205"/>
                <a:gd name="connsiteX34" fmla="*/ 4688297 w 9119478"/>
                <a:gd name="connsiteY34" fmla="*/ 2312495 h 4790205"/>
                <a:gd name="connsiteX35" fmla="*/ 2659960 w 9119478"/>
                <a:gd name="connsiteY35" fmla="*/ 2341128 h 4790205"/>
                <a:gd name="connsiteX36" fmla="*/ 907360 w 9119478"/>
                <a:gd name="connsiteY36" fmla="*/ 2226828 h 4790205"/>
                <a:gd name="connsiteX37" fmla="*/ 35823 w 9119478"/>
                <a:gd name="connsiteY37" fmla="*/ 2698315 h 4790205"/>
                <a:gd name="connsiteX38" fmla="*/ 31060 w 9119478"/>
                <a:gd name="connsiteY38" fmla="*/ 2464953 h 4790205"/>
                <a:gd name="connsiteX39" fmla="*/ 602560 w 9119478"/>
                <a:gd name="connsiteY39" fmla="*/ 2064903 h 4790205"/>
                <a:gd name="connsiteX40" fmla="*/ 7248 w 9119478"/>
                <a:gd name="connsiteY40" fmla="*/ 1879166 h 4790205"/>
                <a:gd name="connsiteX41" fmla="*/ 35822 w 9119478"/>
                <a:gd name="connsiteY41" fmla="*/ 1662471 h 4790205"/>
                <a:gd name="connsiteX42" fmla="*/ 288235 w 9119478"/>
                <a:gd name="connsiteY42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40919 w 9119478"/>
                <a:gd name="connsiteY25" fmla="*/ 3680387 h 4790205"/>
                <a:gd name="connsiteX26" fmla="*/ 1794288 w 9119478"/>
                <a:gd name="connsiteY26" fmla="*/ 3830811 h 4790205"/>
                <a:gd name="connsiteX27" fmla="*/ 323356 w 9119478"/>
                <a:gd name="connsiteY27" fmla="*/ 4285842 h 4790205"/>
                <a:gd name="connsiteX28" fmla="*/ 30194 w 9119478"/>
                <a:gd name="connsiteY28" fmla="*/ 4337183 h 4790205"/>
                <a:gd name="connsiteX29" fmla="*/ 26364 w 9119478"/>
                <a:gd name="connsiteY29" fmla="*/ 4146710 h 4790205"/>
                <a:gd name="connsiteX30" fmla="*/ 527843 w 9119478"/>
                <a:gd name="connsiteY30" fmla="*/ 4017395 h 4790205"/>
                <a:gd name="connsiteX31" fmla="*/ 2382100 w 9119478"/>
                <a:gd name="connsiteY31" fmla="*/ 3458698 h 4790205"/>
                <a:gd name="connsiteX32" fmla="*/ 1246439 w 9119478"/>
                <a:gd name="connsiteY32" fmla="*/ 3083274 h 4790205"/>
                <a:gd name="connsiteX33" fmla="*/ 2785225 w 9119478"/>
                <a:gd name="connsiteY33" fmla="*/ 3283986 h 4790205"/>
                <a:gd name="connsiteX34" fmla="*/ 3669610 w 9119478"/>
                <a:gd name="connsiteY34" fmla="*/ 2865003 h 4790205"/>
                <a:gd name="connsiteX35" fmla="*/ 4688297 w 9119478"/>
                <a:gd name="connsiteY35" fmla="*/ 2312495 h 4790205"/>
                <a:gd name="connsiteX36" fmla="*/ 2659960 w 9119478"/>
                <a:gd name="connsiteY36" fmla="*/ 2341128 h 4790205"/>
                <a:gd name="connsiteX37" fmla="*/ 907360 w 9119478"/>
                <a:gd name="connsiteY37" fmla="*/ 2226828 h 4790205"/>
                <a:gd name="connsiteX38" fmla="*/ 35823 w 9119478"/>
                <a:gd name="connsiteY38" fmla="*/ 2698315 h 4790205"/>
                <a:gd name="connsiteX39" fmla="*/ 31060 w 9119478"/>
                <a:gd name="connsiteY39" fmla="*/ 2464953 h 4790205"/>
                <a:gd name="connsiteX40" fmla="*/ 602560 w 9119478"/>
                <a:gd name="connsiteY40" fmla="*/ 2064903 h 4790205"/>
                <a:gd name="connsiteX41" fmla="*/ 7248 w 9119478"/>
                <a:gd name="connsiteY41" fmla="*/ 1879166 h 4790205"/>
                <a:gd name="connsiteX42" fmla="*/ 35822 w 9119478"/>
                <a:gd name="connsiteY42" fmla="*/ 1662471 h 4790205"/>
                <a:gd name="connsiteX43" fmla="*/ 288235 w 9119478"/>
                <a:gd name="connsiteY43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40919 w 9119478"/>
                <a:gd name="connsiteY25" fmla="*/ 3680387 h 4790205"/>
                <a:gd name="connsiteX26" fmla="*/ 1915281 w 9119478"/>
                <a:gd name="connsiteY26" fmla="*/ 3758869 h 4790205"/>
                <a:gd name="connsiteX27" fmla="*/ 1794288 w 9119478"/>
                <a:gd name="connsiteY27" fmla="*/ 3830811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40919 w 9119478"/>
                <a:gd name="connsiteY25" fmla="*/ 3680387 h 4790205"/>
                <a:gd name="connsiteX26" fmla="*/ 1915281 w 9119478"/>
                <a:gd name="connsiteY26" fmla="*/ 3758869 h 4790205"/>
                <a:gd name="connsiteX27" fmla="*/ 1562111 w 9119478"/>
                <a:gd name="connsiteY27" fmla="*/ 3912563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54000 w 9119478"/>
                <a:gd name="connsiteY25" fmla="*/ 3667307 h 4790205"/>
                <a:gd name="connsiteX26" fmla="*/ 1915281 w 9119478"/>
                <a:gd name="connsiteY26" fmla="*/ 3758869 h 4790205"/>
                <a:gd name="connsiteX27" fmla="*/ 1562111 w 9119478"/>
                <a:gd name="connsiteY27" fmla="*/ 3912563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71200 w 9119478"/>
                <a:gd name="connsiteY24" fmla="*/ 3572474 h 4790205"/>
                <a:gd name="connsiteX25" fmla="*/ 2154000 w 9119478"/>
                <a:gd name="connsiteY25" fmla="*/ 3667307 h 4790205"/>
                <a:gd name="connsiteX26" fmla="*/ 1915281 w 9119478"/>
                <a:gd name="connsiteY26" fmla="*/ 3758869 h 4790205"/>
                <a:gd name="connsiteX27" fmla="*/ 1562111 w 9119478"/>
                <a:gd name="connsiteY27" fmla="*/ 3912563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54000 w 9119478"/>
                <a:gd name="connsiteY26" fmla="*/ 3667307 h 4790205"/>
                <a:gd name="connsiteX27" fmla="*/ 1915281 w 9119478"/>
                <a:gd name="connsiteY27" fmla="*/ 3758869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54000 w 9119478"/>
                <a:gd name="connsiteY26" fmla="*/ 3667307 h 4790205"/>
                <a:gd name="connsiteX27" fmla="*/ 1954523 w 9119478"/>
                <a:gd name="connsiteY27" fmla="*/ 3778489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54000 w 9119478"/>
                <a:gd name="connsiteY26" fmla="*/ 3667307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25418 w 9119478"/>
                <a:gd name="connsiteY25" fmla="*/ 359209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60866 w 9119478"/>
                <a:gd name="connsiteY24" fmla="*/ 3575743 h 4790205"/>
                <a:gd name="connsiteX25" fmla="*/ 2425418 w 9119478"/>
                <a:gd name="connsiteY25" fmla="*/ 359209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44515 w 9119478"/>
                <a:gd name="connsiteY24" fmla="*/ 3575743 h 4790205"/>
                <a:gd name="connsiteX25" fmla="*/ 2425418 w 9119478"/>
                <a:gd name="connsiteY25" fmla="*/ 359209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44515 w 9119478"/>
                <a:gd name="connsiteY24" fmla="*/ 3575743 h 4790205"/>
                <a:gd name="connsiteX25" fmla="*/ 2461389 w 9119478"/>
                <a:gd name="connsiteY25" fmla="*/ 357574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802813"/>
                <a:gd name="connsiteX1" fmla="*/ 1078670 w 9119478"/>
                <a:gd name="connsiteY1" fmla="*/ 1885096 h 4802813"/>
                <a:gd name="connsiteX2" fmla="*/ 1248632 w 9119478"/>
                <a:gd name="connsiteY2" fmla="*/ 1956481 h 4802813"/>
                <a:gd name="connsiteX3" fmla="*/ 1745382 w 9119478"/>
                <a:gd name="connsiteY3" fmla="*/ 1977124 h 4802813"/>
                <a:gd name="connsiteX4" fmla="*/ 1948879 w 9119478"/>
                <a:gd name="connsiteY4" fmla="*/ 1932686 h 4802813"/>
                <a:gd name="connsiteX5" fmla="*/ 3469585 w 9119478"/>
                <a:gd name="connsiteY5" fmla="*/ 1941078 h 4802813"/>
                <a:gd name="connsiteX6" fmla="*/ 5917510 w 9119478"/>
                <a:gd name="connsiteY6" fmla="*/ 1750578 h 4802813"/>
                <a:gd name="connsiteX7" fmla="*/ 7660585 w 9119478"/>
                <a:gd name="connsiteY7" fmla="*/ 1207653 h 4802813"/>
                <a:gd name="connsiteX8" fmla="*/ 8470210 w 9119478"/>
                <a:gd name="connsiteY8" fmla="*/ 293253 h 4802813"/>
                <a:gd name="connsiteX9" fmla="*/ 8994085 w 9119478"/>
                <a:gd name="connsiteY9" fmla="*/ 17028 h 4802813"/>
                <a:gd name="connsiteX10" fmla="*/ 9079810 w 9119478"/>
                <a:gd name="connsiteY10" fmla="*/ 702828 h 4802813"/>
                <a:gd name="connsiteX11" fmla="*/ 9079810 w 9119478"/>
                <a:gd name="connsiteY11" fmla="*/ 2798328 h 4802813"/>
                <a:gd name="connsiteX12" fmla="*/ 9079810 w 9119478"/>
                <a:gd name="connsiteY12" fmla="*/ 3484128 h 4802813"/>
                <a:gd name="connsiteX13" fmla="*/ 9025456 w 9119478"/>
                <a:gd name="connsiteY13" fmla="*/ 4672382 h 4802813"/>
                <a:gd name="connsiteX14" fmla="*/ 8003662 w 9119478"/>
                <a:gd name="connsiteY14" fmla="*/ 4722339 h 4802813"/>
                <a:gd name="connsiteX15" fmla="*/ 7337106 w 9119478"/>
                <a:gd name="connsiteY15" fmla="*/ 4228897 h 4802813"/>
                <a:gd name="connsiteX16" fmla="*/ 7251010 w 9119478"/>
                <a:gd name="connsiteY16" fmla="*/ 2541153 h 4802813"/>
                <a:gd name="connsiteX17" fmla="*/ 7260535 w 9119478"/>
                <a:gd name="connsiteY17" fmla="*/ 2312553 h 4802813"/>
                <a:gd name="connsiteX18" fmla="*/ 6841435 w 9119478"/>
                <a:gd name="connsiteY18" fmla="*/ 2198253 h 4802813"/>
                <a:gd name="connsiteX19" fmla="*/ 6421319 w 9119478"/>
                <a:gd name="connsiteY19" fmla="*/ 2222708 h 4802813"/>
                <a:gd name="connsiteX20" fmla="*/ 5941812 w 9119478"/>
                <a:gd name="connsiteY20" fmla="*/ 2288765 h 4802813"/>
                <a:gd name="connsiteX21" fmla="*/ 5255401 w 9119478"/>
                <a:gd name="connsiteY21" fmla="*/ 2451244 h 4802813"/>
                <a:gd name="connsiteX22" fmla="*/ 4155385 w 9119478"/>
                <a:gd name="connsiteY22" fmla="*/ 2817378 h 4802813"/>
                <a:gd name="connsiteX23" fmla="*/ 2894314 w 9119478"/>
                <a:gd name="connsiteY23" fmla="*/ 3469394 h 4802813"/>
                <a:gd name="connsiteX24" fmla="*/ 2644515 w 9119478"/>
                <a:gd name="connsiteY24" fmla="*/ 3575743 h 4802813"/>
                <a:gd name="connsiteX25" fmla="*/ 2461389 w 9119478"/>
                <a:gd name="connsiteY25" fmla="*/ 3575745 h 4802813"/>
                <a:gd name="connsiteX26" fmla="*/ 2108219 w 9119478"/>
                <a:gd name="connsiteY26" fmla="*/ 3693468 h 4802813"/>
                <a:gd name="connsiteX27" fmla="*/ 1892391 w 9119478"/>
                <a:gd name="connsiteY27" fmla="*/ 3794840 h 4802813"/>
                <a:gd name="connsiteX28" fmla="*/ 1562111 w 9119478"/>
                <a:gd name="connsiteY28" fmla="*/ 3912563 h 4802813"/>
                <a:gd name="connsiteX29" fmla="*/ 323356 w 9119478"/>
                <a:gd name="connsiteY29" fmla="*/ 4285842 h 4802813"/>
                <a:gd name="connsiteX30" fmla="*/ 30194 w 9119478"/>
                <a:gd name="connsiteY30" fmla="*/ 4337183 h 4802813"/>
                <a:gd name="connsiteX31" fmla="*/ 26364 w 9119478"/>
                <a:gd name="connsiteY31" fmla="*/ 4146710 h 4802813"/>
                <a:gd name="connsiteX32" fmla="*/ 527843 w 9119478"/>
                <a:gd name="connsiteY32" fmla="*/ 4017395 h 4802813"/>
                <a:gd name="connsiteX33" fmla="*/ 2382100 w 9119478"/>
                <a:gd name="connsiteY33" fmla="*/ 3458698 h 4802813"/>
                <a:gd name="connsiteX34" fmla="*/ 1246439 w 9119478"/>
                <a:gd name="connsiteY34" fmla="*/ 3083274 h 4802813"/>
                <a:gd name="connsiteX35" fmla="*/ 2785225 w 9119478"/>
                <a:gd name="connsiteY35" fmla="*/ 3283986 h 4802813"/>
                <a:gd name="connsiteX36" fmla="*/ 3669610 w 9119478"/>
                <a:gd name="connsiteY36" fmla="*/ 2865003 h 4802813"/>
                <a:gd name="connsiteX37" fmla="*/ 4688297 w 9119478"/>
                <a:gd name="connsiteY37" fmla="*/ 2312495 h 4802813"/>
                <a:gd name="connsiteX38" fmla="*/ 2659960 w 9119478"/>
                <a:gd name="connsiteY38" fmla="*/ 2341128 h 4802813"/>
                <a:gd name="connsiteX39" fmla="*/ 907360 w 9119478"/>
                <a:gd name="connsiteY39" fmla="*/ 2226828 h 4802813"/>
                <a:gd name="connsiteX40" fmla="*/ 35823 w 9119478"/>
                <a:gd name="connsiteY40" fmla="*/ 2698315 h 4802813"/>
                <a:gd name="connsiteX41" fmla="*/ 31060 w 9119478"/>
                <a:gd name="connsiteY41" fmla="*/ 2464953 h 4802813"/>
                <a:gd name="connsiteX42" fmla="*/ 602560 w 9119478"/>
                <a:gd name="connsiteY42" fmla="*/ 2064903 h 4802813"/>
                <a:gd name="connsiteX43" fmla="*/ 7248 w 9119478"/>
                <a:gd name="connsiteY43" fmla="*/ 1879166 h 4802813"/>
                <a:gd name="connsiteX44" fmla="*/ 35822 w 9119478"/>
                <a:gd name="connsiteY44" fmla="*/ 1662471 h 4802813"/>
                <a:gd name="connsiteX45" fmla="*/ 288235 w 9119478"/>
                <a:gd name="connsiteY45" fmla="*/ 1741053 h 4802813"/>
                <a:gd name="connsiteX0" fmla="*/ 288235 w 9107093"/>
                <a:gd name="connsiteY0" fmla="*/ 1741053 h 4875370"/>
                <a:gd name="connsiteX1" fmla="*/ 1078670 w 9107093"/>
                <a:gd name="connsiteY1" fmla="*/ 1885096 h 4875370"/>
                <a:gd name="connsiteX2" fmla="*/ 1248632 w 9107093"/>
                <a:gd name="connsiteY2" fmla="*/ 1956481 h 4875370"/>
                <a:gd name="connsiteX3" fmla="*/ 1745382 w 9107093"/>
                <a:gd name="connsiteY3" fmla="*/ 1977124 h 4875370"/>
                <a:gd name="connsiteX4" fmla="*/ 1948879 w 9107093"/>
                <a:gd name="connsiteY4" fmla="*/ 1932686 h 4875370"/>
                <a:gd name="connsiteX5" fmla="*/ 3469585 w 9107093"/>
                <a:gd name="connsiteY5" fmla="*/ 1941078 h 4875370"/>
                <a:gd name="connsiteX6" fmla="*/ 5917510 w 9107093"/>
                <a:gd name="connsiteY6" fmla="*/ 1750578 h 4875370"/>
                <a:gd name="connsiteX7" fmla="*/ 7660585 w 9107093"/>
                <a:gd name="connsiteY7" fmla="*/ 1207653 h 4875370"/>
                <a:gd name="connsiteX8" fmla="*/ 8470210 w 9107093"/>
                <a:gd name="connsiteY8" fmla="*/ 293253 h 4875370"/>
                <a:gd name="connsiteX9" fmla="*/ 8994085 w 9107093"/>
                <a:gd name="connsiteY9" fmla="*/ 17028 h 4875370"/>
                <a:gd name="connsiteX10" fmla="*/ 9079810 w 9107093"/>
                <a:gd name="connsiteY10" fmla="*/ 702828 h 4875370"/>
                <a:gd name="connsiteX11" fmla="*/ 9079810 w 9107093"/>
                <a:gd name="connsiteY11" fmla="*/ 2798328 h 4875370"/>
                <a:gd name="connsiteX12" fmla="*/ 9079810 w 9107093"/>
                <a:gd name="connsiteY12" fmla="*/ 3484128 h 4875370"/>
                <a:gd name="connsiteX13" fmla="*/ 9025456 w 9107093"/>
                <a:gd name="connsiteY13" fmla="*/ 4672382 h 4875370"/>
                <a:gd name="connsiteX14" fmla="*/ 8178105 w 9107093"/>
                <a:gd name="connsiteY14" fmla="*/ 4834481 h 4875370"/>
                <a:gd name="connsiteX15" fmla="*/ 7337106 w 9107093"/>
                <a:gd name="connsiteY15" fmla="*/ 4228897 h 4875370"/>
                <a:gd name="connsiteX16" fmla="*/ 7251010 w 9107093"/>
                <a:gd name="connsiteY16" fmla="*/ 2541153 h 4875370"/>
                <a:gd name="connsiteX17" fmla="*/ 7260535 w 9107093"/>
                <a:gd name="connsiteY17" fmla="*/ 2312553 h 4875370"/>
                <a:gd name="connsiteX18" fmla="*/ 6841435 w 9107093"/>
                <a:gd name="connsiteY18" fmla="*/ 2198253 h 4875370"/>
                <a:gd name="connsiteX19" fmla="*/ 6421319 w 9107093"/>
                <a:gd name="connsiteY19" fmla="*/ 2222708 h 4875370"/>
                <a:gd name="connsiteX20" fmla="*/ 5941812 w 9107093"/>
                <a:gd name="connsiteY20" fmla="*/ 2288765 h 4875370"/>
                <a:gd name="connsiteX21" fmla="*/ 5255401 w 9107093"/>
                <a:gd name="connsiteY21" fmla="*/ 2451244 h 4875370"/>
                <a:gd name="connsiteX22" fmla="*/ 4155385 w 9107093"/>
                <a:gd name="connsiteY22" fmla="*/ 2817378 h 4875370"/>
                <a:gd name="connsiteX23" fmla="*/ 2894314 w 9107093"/>
                <a:gd name="connsiteY23" fmla="*/ 3469394 h 4875370"/>
                <a:gd name="connsiteX24" fmla="*/ 2644515 w 9107093"/>
                <a:gd name="connsiteY24" fmla="*/ 3575743 h 4875370"/>
                <a:gd name="connsiteX25" fmla="*/ 2461389 w 9107093"/>
                <a:gd name="connsiteY25" fmla="*/ 3575745 h 4875370"/>
                <a:gd name="connsiteX26" fmla="*/ 2108219 w 9107093"/>
                <a:gd name="connsiteY26" fmla="*/ 3693468 h 4875370"/>
                <a:gd name="connsiteX27" fmla="*/ 1892391 w 9107093"/>
                <a:gd name="connsiteY27" fmla="*/ 3794840 h 4875370"/>
                <a:gd name="connsiteX28" fmla="*/ 1562111 w 9107093"/>
                <a:gd name="connsiteY28" fmla="*/ 3912563 h 4875370"/>
                <a:gd name="connsiteX29" fmla="*/ 323356 w 9107093"/>
                <a:gd name="connsiteY29" fmla="*/ 4285842 h 4875370"/>
                <a:gd name="connsiteX30" fmla="*/ 30194 w 9107093"/>
                <a:gd name="connsiteY30" fmla="*/ 4337183 h 4875370"/>
                <a:gd name="connsiteX31" fmla="*/ 26364 w 9107093"/>
                <a:gd name="connsiteY31" fmla="*/ 4146710 h 4875370"/>
                <a:gd name="connsiteX32" fmla="*/ 527843 w 9107093"/>
                <a:gd name="connsiteY32" fmla="*/ 4017395 h 4875370"/>
                <a:gd name="connsiteX33" fmla="*/ 2382100 w 9107093"/>
                <a:gd name="connsiteY33" fmla="*/ 3458698 h 4875370"/>
                <a:gd name="connsiteX34" fmla="*/ 1246439 w 9107093"/>
                <a:gd name="connsiteY34" fmla="*/ 3083274 h 4875370"/>
                <a:gd name="connsiteX35" fmla="*/ 2785225 w 9107093"/>
                <a:gd name="connsiteY35" fmla="*/ 3283986 h 4875370"/>
                <a:gd name="connsiteX36" fmla="*/ 3669610 w 9107093"/>
                <a:gd name="connsiteY36" fmla="*/ 2865003 h 4875370"/>
                <a:gd name="connsiteX37" fmla="*/ 4688297 w 9107093"/>
                <a:gd name="connsiteY37" fmla="*/ 2312495 h 4875370"/>
                <a:gd name="connsiteX38" fmla="*/ 2659960 w 9107093"/>
                <a:gd name="connsiteY38" fmla="*/ 2341128 h 4875370"/>
                <a:gd name="connsiteX39" fmla="*/ 907360 w 9107093"/>
                <a:gd name="connsiteY39" fmla="*/ 2226828 h 4875370"/>
                <a:gd name="connsiteX40" fmla="*/ 35823 w 9107093"/>
                <a:gd name="connsiteY40" fmla="*/ 2698315 h 4875370"/>
                <a:gd name="connsiteX41" fmla="*/ 31060 w 9107093"/>
                <a:gd name="connsiteY41" fmla="*/ 2464953 h 4875370"/>
                <a:gd name="connsiteX42" fmla="*/ 602560 w 9107093"/>
                <a:gd name="connsiteY42" fmla="*/ 2064903 h 4875370"/>
                <a:gd name="connsiteX43" fmla="*/ 7248 w 9107093"/>
                <a:gd name="connsiteY43" fmla="*/ 1879166 h 4875370"/>
                <a:gd name="connsiteX44" fmla="*/ 35822 w 9107093"/>
                <a:gd name="connsiteY44" fmla="*/ 1662471 h 4875370"/>
                <a:gd name="connsiteX45" fmla="*/ 288235 w 9107093"/>
                <a:gd name="connsiteY45" fmla="*/ 1741053 h 4875370"/>
                <a:gd name="connsiteX0" fmla="*/ 288235 w 9087187"/>
                <a:gd name="connsiteY0" fmla="*/ 1741053 h 5074725"/>
                <a:gd name="connsiteX1" fmla="*/ 1078670 w 9087187"/>
                <a:gd name="connsiteY1" fmla="*/ 1885096 h 5074725"/>
                <a:gd name="connsiteX2" fmla="*/ 1248632 w 9087187"/>
                <a:gd name="connsiteY2" fmla="*/ 1956481 h 5074725"/>
                <a:gd name="connsiteX3" fmla="*/ 1745382 w 9087187"/>
                <a:gd name="connsiteY3" fmla="*/ 1977124 h 5074725"/>
                <a:gd name="connsiteX4" fmla="*/ 1948879 w 9087187"/>
                <a:gd name="connsiteY4" fmla="*/ 1932686 h 5074725"/>
                <a:gd name="connsiteX5" fmla="*/ 3469585 w 9087187"/>
                <a:gd name="connsiteY5" fmla="*/ 1941078 h 5074725"/>
                <a:gd name="connsiteX6" fmla="*/ 5917510 w 9087187"/>
                <a:gd name="connsiteY6" fmla="*/ 1750578 h 5074725"/>
                <a:gd name="connsiteX7" fmla="*/ 7660585 w 9087187"/>
                <a:gd name="connsiteY7" fmla="*/ 1207653 h 5074725"/>
                <a:gd name="connsiteX8" fmla="*/ 8470210 w 9087187"/>
                <a:gd name="connsiteY8" fmla="*/ 293253 h 5074725"/>
                <a:gd name="connsiteX9" fmla="*/ 8994085 w 9087187"/>
                <a:gd name="connsiteY9" fmla="*/ 17028 h 5074725"/>
                <a:gd name="connsiteX10" fmla="*/ 9079810 w 9087187"/>
                <a:gd name="connsiteY10" fmla="*/ 702828 h 5074725"/>
                <a:gd name="connsiteX11" fmla="*/ 9079810 w 9087187"/>
                <a:gd name="connsiteY11" fmla="*/ 2798328 h 5074725"/>
                <a:gd name="connsiteX12" fmla="*/ 9079810 w 9087187"/>
                <a:gd name="connsiteY12" fmla="*/ 3484128 h 5074725"/>
                <a:gd name="connsiteX13" fmla="*/ 8975616 w 9087187"/>
                <a:gd name="connsiteY13" fmla="*/ 4983888 h 5074725"/>
                <a:gd name="connsiteX14" fmla="*/ 8178105 w 9087187"/>
                <a:gd name="connsiteY14" fmla="*/ 4834481 h 5074725"/>
                <a:gd name="connsiteX15" fmla="*/ 7337106 w 9087187"/>
                <a:gd name="connsiteY15" fmla="*/ 4228897 h 5074725"/>
                <a:gd name="connsiteX16" fmla="*/ 7251010 w 9087187"/>
                <a:gd name="connsiteY16" fmla="*/ 2541153 h 5074725"/>
                <a:gd name="connsiteX17" fmla="*/ 7260535 w 9087187"/>
                <a:gd name="connsiteY17" fmla="*/ 2312553 h 5074725"/>
                <a:gd name="connsiteX18" fmla="*/ 6841435 w 9087187"/>
                <a:gd name="connsiteY18" fmla="*/ 2198253 h 5074725"/>
                <a:gd name="connsiteX19" fmla="*/ 6421319 w 9087187"/>
                <a:gd name="connsiteY19" fmla="*/ 2222708 h 5074725"/>
                <a:gd name="connsiteX20" fmla="*/ 5941812 w 9087187"/>
                <a:gd name="connsiteY20" fmla="*/ 2288765 h 5074725"/>
                <a:gd name="connsiteX21" fmla="*/ 5255401 w 9087187"/>
                <a:gd name="connsiteY21" fmla="*/ 2451244 h 5074725"/>
                <a:gd name="connsiteX22" fmla="*/ 4155385 w 9087187"/>
                <a:gd name="connsiteY22" fmla="*/ 2817378 h 5074725"/>
                <a:gd name="connsiteX23" fmla="*/ 2894314 w 9087187"/>
                <a:gd name="connsiteY23" fmla="*/ 3469394 h 5074725"/>
                <a:gd name="connsiteX24" fmla="*/ 2644515 w 9087187"/>
                <a:gd name="connsiteY24" fmla="*/ 3575743 h 5074725"/>
                <a:gd name="connsiteX25" fmla="*/ 2461389 w 9087187"/>
                <a:gd name="connsiteY25" fmla="*/ 3575745 h 5074725"/>
                <a:gd name="connsiteX26" fmla="*/ 2108219 w 9087187"/>
                <a:gd name="connsiteY26" fmla="*/ 3693468 h 5074725"/>
                <a:gd name="connsiteX27" fmla="*/ 1892391 w 9087187"/>
                <a:gd name="connsiteY27" fmla="*/ 3794840 h 5074725"/>
                <a:gd name="connsiteX28" fmla="*/ 1562111 w 9087187"/>
                <a:gd name="connsiteY28" fmla="*/ 3912563 h 5074725"/>
                <a:gd name="connsiteX29" fmla="*/ 323356 w 9087187"/>
                <a:gd name="connsiteY29" fmla="*/ 4285842 h 5074725"/>
                <a:gd name="connsiteX30" fmla="*/ 30194 w 9087187"/>
                <a:gd name="connsiteY30" fmla="*/ 4337183 h 5074725"/>
                <a:gd name="connsiteX31" fmla="*/ 26364 w 9087187"/>
                <a:gd name="connsiteY31" fmla="*/ 4146710 h 5074725"/>
                <a:gd name="connsiteX32" fmla="*/ 527843 w 9087187"/>
                <a:gd name="connsiteY32" fmla="*/ 4017395 h 5074725"/>
                <a:gd name="connsiteX33" fmla="*/ 2382100 w 9087187"/>
                <a:gd name="connsiteY33" fmla="*/ 3458698 h 5074725"/>
                <a:gd name="connsiteX34" fmla="*/ 1246439 w 9087187"/>
                <a:gd name="connsiteY34" fmla="*/ 3083274 h 5074725"/>
                <a:gd name="connsiteX35" fmla="*/ 2785225 w 9087187"/>
                <a:gd name="connsiteY35" fmla="*/ 3283986 h 5074725"/>
                <a:gd name="connsiteX36" fmla="*/ 3669610 w 9087187"/>
                <a:gd name="connsiteY36" fmla="*/ 2865003 h 5074725"/>
                <a:gd name="connsiteX37" fmla="*/ 4688297 w 9087187"/>
                <a:gd name="connsiteY37" fmla="*/ 2312495 h 5074725"/>
                <a:gd name="connsiteX38" fmla="*/ 2659960 w 9087187"/>
                <a:gd name="connsiteY38" fmla="*/ 2341128 h 5074725"/>
                <a:gd name="connsiteX39" fmla="*/ 907360 w 9087187"/>
                <a:gd name="connsiteY39" fmla="*/ 2226828 h 5074725"/>
                <a:gd name="connsiteX40" fmla="*/ 35823 w 9087187"/>
                <a:gd name="connsiteY40" fmla="*/ 2698315 h 5074725"/>
                <a:gd name="connsiteX41" fmla="*/ 31060 w 9087187"/>
                <a:gd name="connsiteY41" fmla="*/ 2464953 h 5074725"/>
                <a:gd name="connsiteX42" fmla="*/ 602560 w 9087187"/>
                <a:gd name="connsiteY42" fmla="*/ 2064903 h 5074725"/>
                <a:gd name="connsiteX43" fmla="*/ 7248 w 9087187"/>
                <a:gd name="connsiteY43" fmla="*/ 1879166 h 5074725"/>
                <a:gd name="connsiteX44" fmla="*/ 35822 w 9087187"/>
                <a:gd name="connsiteY44" fmla="*/ 1662471 h 5074725"/>
                <a:gd name="connsiteX45" fmla="*/ 288235 w 9087187"/>
                <a:gd name="connsiteY45" fmla="*/ 1741053 h 5074725"/>
                <a:gd name="connsiteX0" fmla="*/ 288235 w 9087187"/>
                <a:gd name="connsiteY0" fmla="*/ 1741053 h 5015361"/>
                <a:gd name="connsiteX1" fmla="*/ 1078670 w 9087187"/>
                <a:gd name="connsiteY1" fmla="*/ 1885096 h 5015361"/>
                <a:gd name="connsiteX2" fmla="*/ 1248632 w 9087187"/>
                <a:gd name="connsiteY2" fmla="*/ 1956481 h 5015361"/>
                <a:gd name="connsiteX3" fmla="*/ 1745382 w 9087187"/>
                <a:gd name="connsiteY3" fmla="*/ 1977124 h 5015361"/>
                <a:gd name="connsiteX4" fmla="*/ 1948879 w 9087187"/>
                <a:gd name="connsiteY4" fmla="*/ 1932686 h 5015361"/>
                <a:gd name="connsiteX5" fmla="*/ 3469585 w 9087187"/>
                <a:gd name="connsiteY5" fmla="*/ 1941078 h 5015361"/>
                <a:gd name="connsiteX6" fmla="*/ 5917510 w 9087187"/>
                <a:gd name="connsiteY6" fmla="*/ 1750578 h 5015361"/>
                <a:gd name="connsiteX7" fmla="*/ 7660585 w 9087187"/>
                <a:gd name="connsiteY7" fmla="*/ 1207653 h 5015361"/>
                <a:gd name="connsiteX8" fmla="*/ 8470210 w 9087187"/>
                <a:gd name="connsiteY8" fmla="*/ 293253 h 5015361"/>
                <a:gd name="connsiteX9" fmla="*/ 8994085 w 9087187"/>
                <a:gd name="connsiteY9" fmla="*/ 17028 h 5015361"/>
                <a:gd name="connsiteX10" fmla="*/ 9079810 w 9087187"/>
                <a:gd name="connsiteY10" fmla="*/ 702828 h 5015361"/>
                <a:gd name="connsiteX11" fmla="*/ 9079810 w 9087187"/>
                <a:gd name="connsiteY11" fmla="*/ 2798328 h 5015361"/>
                <a:gd name="connsiteX12" fmla="*/ 9079810 w 9087187"/>
                <a:gd name="connsiteY12" fmla="*/ 3484128 h 5015361"/>
                <a:gd name="connsiteX13" fmla="*/ 8975616 w 9087187"/>
                <a:gd name="connsiteY13" fmla="*/ 4983888 h 5015361"/>
                <a:gd name="connsiteX14" fmla="*/ 8178105 w 9087187"/>
                <a:gd name="connsiteY14" fmla="*/ 4834481 h 5015361"/>
                <a:gd name="connsiteX15" fmla="*/ 7337106 w 9087187"/>
                <a:gd name="connsiteY15" fmla="*/ 4228897 h 5015361"/>
                <a:gd name="connsiteX16" fmla="*/ 7251010 w 9087187"/>
                <a:gd name="connsiteY16" fmla="*/ 2541153 h 5015361"/>
                <a:gd name="connsiteX17" fmla="*/ 7260535 w 9087187"/>
                <a:gd name="connsiteY17" fmla="*/ 2312553 h 5015361"/>
                <a:gd name="connsiteX18" fmla="*/ 6841435 w 9087187"/>
                <a:gd name="connsiteY18" fmla="*/ 2198253 h 5015361"/>
                <a:gd name="connsiteX19" fmla="*/ 6421319 w 9087187"/>
                <a:gd name="connsiteY19" fmla="*/ 2222708 h 5015361"/>
                <a:gd name="connsiteX20" fmla="*/ 5941812 w 9087187"/>
                <a:gd name="connsiteY20" fmla="*/ 2288765 h 5015361"/>
                <a:gd name="connsiteX21" fmla="*/ 5255401 w 9087187"/>
                <a:gd name="connsiteY21" fmla="*/ 2451244 h 5015361"/>
                <a:gd name="connsiteX22" fmla="*/ 4155385 w 9087187"/>
                <a:gd name="connsiteY22" fmla="*/ 2817378 h 5015361"/>
                <a:gd name="connsiteX23" fmla="*/ 2894314 w 9087187"/>
                <a:gd name="connsiteY23" fmla="*/ 3469394 h 5015361"/>
                <a:gd name="connsiteX24" fmla="*/ 2644515 w 9087187"/>
                <a:gd name="connsiteY24" fmla="*/ 3575743 h 5015361"/>
                <a:gd name="connsiteX25" fmla="*/ 2461389 w 9087187"/>
                <a:gd name="connsiteY25" fmla="*/ 3575745 h 5015361"/>
                <a:gd name="connsiteX26" fmla="*/ 2108219 w 9087187"/>
                <a:gd name="connsiteY26" fmla="*/ 3693468 h 5015361"/>
                <a:gd name="connsiteX27" fmla="*/ 1892391 w 9087187"/>
                <a:gd name="connsiteY27" fmla="*/ 3794840 h 5015361"/>
                <a:gd name="connsiteX28" fmla="*/ 1562111 w 9087187"/>
                <a:gd name="connsiteY28" fmla="*/ 3912563 h 5015361"/>
                <a:gd name="connsiteX29" fmla="*/ 323356 w 9087187"/>
                <a:gd name="connsiteY29" fmla="*/ 4285842 h 5015361"/>
                <a:gd name="connsiteX30" fmla="*/ 30194 w 9087187"/>
                <a:gd name="connsiteY30" fmla="*/ 4337183 h 5015361"/>
                <a:gd name="connsiteX31" fmla="*/ 26364 w 9087187"/>
                <a:gd name="connsiteY31" fmla="*/ 4146710 h 5015361"/>
                <a:gd name="connsiteX32" fmla="*/ 527843 w 9087187"/>
                <a:gd name="connsiteY32" fmla="*/ 4017395 h 5015361"/>
                <a:gd name="connsiteX33" fmla="*/ 2382100 w 9087187"/>
                <a:gd name="connsiteY33" fmla="*/ 3458698 h 5015361"/>
                <a:gd name="connsiteX34" fmla="*/ 1246439 w 9087187"/>
                <a:gd name="connsiteY34" fmla="*/ 3083274 h 5015361"/>
                <a:gd name="connsiteX35" fmla="*/ 2785225 w 9087187"/>
                <a:gd name="connsiteY35" fmla="*/ 3283986 h 5015361"/>
                <a:gd name="connsiteX36" fmla="*/ 3669610 w 9087187"/>
                <a:gd name="connsiteY36" fmla="*/ 2865003 h 5015361"/>
                <a:gd name="connsiteX37" fmla="*/ 4688297 w 9087187"/>
                <a:gd name="connsiteY37" fmla="*/ 2312495 h 5015361"/>
                <a:gd name="connsiteX38" fmla="*/ 2659960 w 9087187"/>
                <a:gd name="connsiteY38" fmla="*/ 2341128 h 5015361"/>
                <a:gd name="connsiteX39" fmla="*/ 907360 w 9087187"/>
                <a:gd name="connsiteY39" fmla="*/ 2226828 h 5015361"/>
                <a:gd name="connsiteX40" fmla="*/ 35823 w 9087187"/>
                <a:gd name="connsiteY40" fmla="*/ 2698315 h 5015361"/>
                <a:gd name="connsiteX41" fmla="*/ 31060 w 9087187"/>
                <a:gd name="connsiteY41" fmla="*/ 2464953 h 5015361"/>
                <a:gd name="connsiteX42" fmla="*/ 602560 w 9087187"/>
                <a:gd name="connsiteY42" fmla="*/ 2064903 h 5015361"/>
                <a:gd name="connsiteX43" fmla="*/ 7248 w 9087187"/>
                <a:gd name="connsiteY43" fmla="*/ 1879166 h 5015361"/>
                <a:gd name="connsiteX44" fmla="*/ 35822 w 9087187"/>
                <a:gd name="connsiteY44" fmla="*/ 1662471 h 5015361"/>
                <a:gd name="connsiteX45" fmla="*/ 288235 w 9087187"/>
                <a:gd name="connsiteY45" fmla="*/ 1741053 h 5015361"/>
                <a:gd name="connsiteX0" fmla="*/ 288235 w 9087187"/>
                <a:gd name="connsiteY0" fmla="*/ 1741053 h 5019507"/>
                <a:gd name="connsiteX1" fmla="*/ 1078670 w 9087187"/>
                <a:gd name="connsiteY1" fmla="*/ 1885096 h 5019507"/>
                <a:gd name="connsiteX2" fmla="*/ 1248632 w 9087187"/>
                <a:gd name="connsiteY2" fmla="*/ 1956481 h 5019507"/>
                <a:gd name="connsiteX3" fmla="*/ 1745382 w 9087187"/>
                <a:gd name="connsiteY3" fmla="*/ 1977124 h 5019507"/>
                <a:gd name="connsiteX4" fmla="*/ 1948879 w 9087187"/>
                <a:gd name="connsiteY4" fmla="*/ 1932686 h 5019507"/>
                <a:gd name="connsiteX5" fmla="*/ 3469585 w 9087187"/>
                <a:gd name="connsiteY5" fmla="*/ 1941078 h 5019507"/>
                <a:gd name="connsiteX6" fmla="*/ 5917510 w 9087187"/>
                <a:gd name="connsiteY6" fmla="*/ 1750578 h 5019507"/>
                <a:gd name="connsiteX7" fmla="*/ 7660585 w 9087187"/>
                <a:gd name="connsiteY7" fmla="*/ 1207653 h 5019507"/>
                <a:gd name="connsiteX8" fmla="*/ 8470210 w 9087187"/>
                <a:gd name="connsiteY8" fmla="*/ 293253 h 5019507"/>
                <a:gd name="connsiteX9" fmla="*/ 8994085 w 9087187"/>
                <a:gd name="connsiteY9" fmla="*/ 17028 h 5019507"/>
                <a:gd name="connsiteX10" fmla="*/ 9079810 w 9087187"/>
                <a:gd name="connsiteY10" fmla="*/ 702828 h 5019507"/>
                <a:gd name="connsiteX11" fmla="*/ 9079810 w 9087187"/>
                <a:gd name="connsiteY11" fmla="*/ 2798328 h 5019507"/>
                <a:gd name="connsiteX12" fmla="*/ 9079810 w 9087187"/>
                <a:gd name="connsiteY12" fmla="*/ 3484128 h 5019507"/>
                <a:gd name="connsiteX13" fmla="*/ 8975616 w 9087187"/>
                <a:gd name="connsiteY13" fmla="*/ 4983888 h 5019507"/>
                <a:gd name="connsiteX14" fmla="*/ 8178105 w 9087187"/>
                <a:gd name="connsiteY14" fmla="*/ 4834481 h 5019507"/>
                <a:gd name="connsiteX15" fmla="*/ 7424327 w 9087187"/>
                <a:gd name="connsiteY15" fmla="*/ 4066914 h 5019507"/>
                <a:gd name="connsiteX16" fmla="*/ 7251010 w 9087187"/>
                <a:gd name="connsiteY16" fmla="*/ 2541153 h 5019507"/>
                <a:gd name="connsiteX17" fmla="*/ 7260535 w 9087187"/>
                <a:gd name="connsiteY17" fmla="*/ 2312553 h 5019507"/>
                <a:gd name="connsiteX18" fmla="*/ 6841435 w 9087187"/>
                <a:gd name="connsiteY18" fmla="*/ 2198253 h 5019507"/>
                <a:gd name="connsiteX19" fmla="*/ 6421319 w 9087187"/>
                <a:gd name="connsiteY19" fmla="*/ 2222708 h 5019507"/>
                <a:gd name="connsiteX20" fmla="*/ 5941812 w 9087187"/>
                <a:gd name="connsiteY20" fmla="*/ 2288765 h 5019507"/>
                <a:gd name="connsiteX21" fmla="*/ 5255401 w 9087187"/>
                <a:gd name="connsiteY21" fmla="*/ 2451244 h 5019507"/>
                <a:gd name="connsiteX22" fmla="*/ 4155385 w 9087187"/>
                <a:gd name="connsiteY22" fmla="*/ 2817378 h 5019507"/>
                <a:gd name="connsiteX23" fmla="*/ 2894314 w 9087187"/>
                <a:gd name="connsiteY23" fmla="*/ 3469394 h 5019507"/>
                <a:gd name="connsiteX24" fmla="*/ 2644515 w 9087187"/>
                <a:gd name="connsiteY24" fmla="*/ 3575743 h 5019507"/>
                <a:gd name="connsiteX25" fmla="*/ 2461389 w 9087187"/>
                <a:gd name="connsiteY25" fmla="*/ 3575745 h 5019507"/>
                <a:gd name="connsiteX26" fmla="*/ 2108219 w 9087187"/>
                <a:gd name="connsiteY26" fmla="*/ 3693468 h 5019507"/>
                <a:gd name="connsiteX27" fmla="*/ 1892391 w 9087187"/>
                <a:gd name="connsiteY27" fmla="*/ 3794840 h 5019507"/>
                <a:gd name="connsiteX28" fmla="*/ 1562111 w 9087187"/>
                <a:gd name="connsiteY28" fmla="*/ 3912563 h 5019507"/>
                <a:gd name="connsiteX29" fmla="*/ 323356 w 9087187"/>
                <a:gd name="connsiteY29" fmla="*/ 4285842 h 5019507"/>
                <a:gd name="connsiteX30" fmla="*/ 30194 w 9087187"/>
                <a:gd name="connsiteY30" fmla="*/ 4337183 h 5019507"/>
                <a:gd name="connsiteX31" fmla="*/ 26364 w 9087187"/>
                <a:gd name="connsiteY31" fmla="*/ 4146710 h 5019507"/>
                <a:gd name="connsiteX32" fmla="*/ 527843 w 9087187"/>
                <a:gd name="connsiteY32" fmla="*/ 4017395 h 5019507"/>
                <a:gd name="connsiteX33" fmla="*/ 2382100 w 9087187"/>
                <a:gd name="connsiteY33" fmla="*/ 3458698 h 5019507"/>
                <a:gd name="connsiteX34" fmla="*/ 1246439 w 9087187"/>
                <a:gd name="connsiteY34" fmla="*/ 3083274 h 5019507"/>
                <a:gd name="connsiteX35" fmla="*/ 2785225 w 9087187"/>
                <a:gd name="connsiteY35" fmla="*/ 3283986 h 5019507"/>
                <a:gd name="connsiteX36" fmla="*/ 3669610 w 9087187"/>
                <a:gd name="connsiteY36" fmla="*/ 2865003 h 5019507"/>
                <a:gd name="connsiteX37" fmla="*/ 4688297 w 9087187"/>
                <a:gd name="connsiteY37" fmla="*/ 2312495 h 5019507"/>
                <a:gd name="connsiteX38" fmla="*/ 2659960 w 9087187"/>
                <a:gd name="connsiteY38" fmla="*/ 2341128 h 5019507"/>
                <a:gd name="connsiteX39" fmla="*/ 907360 w 9087187"/>
                <a:gd name="connsiteY39" fmla="*/ 2226828 h 5019507"/>
                <a:gd name="connsiteX40" fmla="*/ 35823 w 9087187"/>
                <a:gd name="connsiteY40" fmla="*/ 2698315 h 5019507"/>
                <a:gd name="connsiteX41" fmla="*/ 31060 w 9087187"/>
                <a:gd name="connsiteY41" fmla="*/ 2464953 h 5019507"/>
                <a:gd name="connsiteX42" fmla="*/ 602560 w 9087187"/>
                <a:gd name="connsiteY42" fmla="*/ 2064903 h 5019507"/>
                <a:gd name="connsiteX43" fmla="*/ 7248 w 9087187"/>
                <a:gd name="connsiteY43" fmla="*/ 1879166 h 5019507"/>
                <a:gd name="connsiteX44" fmla="*/ 35822 w 9087187"/>
                <a:gd name="connsiteY44" fmla="*/ 1662471 h 5019507"/>
                <a:gd name="connsiteX45" fmla="*/ 288235 w 9087187"/>
                <a:gd name="connsiteY45" fmla="*/ 1741053 h 5019507"/>
                <a:gd name="connsiteX0" fmla="*/ 288235 w 9087187"/>
                <a:gd name="connsiteY0" fmla="*/ 1741053 h 5036937"/>
                <a:gd name="connsiteX1" fmla="*/ 1078670 w 9087187"/>
                <a:gd name="connsiteY1" fmla="*/ 1885096 h 5036937"/>
                <a:gd name="connsiteX2" fmla="*/ 1248632 w 9087187"/>
                <a:gd name="connsiteY2" fmla="*/ 1956481 h 5036937"/>
                <a:gd name="connsiteX3" fmla="*/ 1745382 w 9087187"/>
                <a:gd name="connsiteY3" fmla="*/ 1977124 h 5036937"/>
                <a:gd name="connsiteX4" fmla="*/ 1948879 w 9087187"/>
                <a:gd name="connsiteY4" fmla="*/ 1932686 h 5036937"/>
                <a:gd name="connsiteX5" fmla="*/ 3469585 w 9087187"/>
                <a:gd name="connsiteY5" fmla="*/ 1941078 h 5036937"/>
                <a:gd name="connsiteX6" fmla="*/ 5917510 w 9087187"/>
                <a:gd name="connsiteY6" fmla="*/ 1750578 h 5036937"/>
                <a:gd name="connsiteX7" fmla="*/ 7660585 w 9087187"/>
                <a:gd name="connsiteY7" fmla="*/ 1207653 h 5036937"/>
                <a:gd name="connsiteX8" fmla="*/ 8470210 w 9087187"/>
                <a:gd name="connsiteY8" fmla="*/ 293253 h 5036937"/>
                <a:gd name="connsiteX9" fmla="*/ 8994085 w 9087187"/>
                <a:gd name="connsiteY9" fmla="*/ 17028 h 5036937"/>
                <a:gd name="connsiteX10" fmla="*/ 9079810 w 9087187"/>
                <a:gd name="connsiteY10" fmla="*/ 702828 h 5036937"/>
                <a:gd name="connsiteX11" fmla="*/ 9079810 w 9087187"/>
                <a:gd name="connsiteY11" fmla="*/ 2798328 h 5036937"/>
                <a:gd name="connsiteX12" fmla="*/ 9079810 w 9087187"/>
                <a:gd name="connsiteY12" fmla="*/ 3484128 h 5036937"/>
                <a:gd name="connsiteX13" fmla="*/ 8975616 w 9087187"/>
                <a:gd name="connsiteY13" fmla="*/ 4983888 h 5036937"/>
                <a:gd name="connsiteX14" fmla="*/ 8178105 w 9087187"/>
                <a:gd name="connsiteY14" fmla="*/ 4834481 h 5036937"/>
                <a:gd name="connsiteX15" fmla="*/ 7474168 w 9087187"/>
                <a:gd name="connsiteY15" fmla="*/ 3580964 h 5036937"/>
                <a:gd name="connsiteX16" fmla="*/ 7251010 w 9087187"/>
                <a:gd name="connsiteY16" fmla="*/ 2541153 h 5036937"/>
                <a:gd name="connsiteX17" fmla="*/ 7260535 w 9087187"/>
                <a:gd name="connsiteY17" fmla="*/ 2312553 h 5036937"/>
                <a:gd name="connsiteX18" fmla="*/ 6841435 w 9087187"/>
                <a:gd name="connsiteY18" fmla="*/ 2198253 h 5036937"/>
                <a:gd name="connsiteX19" fmla="*/ 6421319 w 9087187"/>
                <a:gd name="connsiteY19" fmla="*/ 2222708 h 5036937"/>
                <a:gd name="connsiteX20" fmla="*/ 5941812 w 9087187"/>
                <a:gd name="connsiteY20" fmla="*/ 2288765 h 5036937"/>
                <a:gd name="connsiteX21" fmla="*/ 5255401 w 9087187"/>
                <a:gd name="connsiteY21" fmla="*/ 2451244 h 5036937"/>
                <a:gd name="connsiteX22" fmla="*/ 4155385 w 9087187"/>
                <a:gd name="connsiteY22" fmla="*/ 2817378 h 5036937"/>
                <a:gd name="connsiteX23" fmla="*/ 2894314 w 9087187"/>
                <a:gd name="connsiteY23" fmla="*/ 3469394 h 5036937"/>
                <a:gd name="connsiteX24" fmla="*/ 2644515 w 9087187"/>
                <a:gd name="connsiteY24" fmla="*/ 3575743 h 5036937"/>
                <a:gd name="connsiteX25" fmla="*/ 2461389 w 9087187"/>
                <a:gd name="connsiteY25" fmla="*/ 3575745 h 5036937"/>
                <a:gd name="connsiteX26" fmla="*/ 2108219 w 9087187"/>
                <a:gd name="connsiteY26" fmla="*/ 3693468 h 5036937"/>
                <a:gd name="connsiteX27" fmla="*/ 1892391 w 9087187"/>
                <a:gd name="connsiteY27" fmla="*/ 3794840 h 5036937"/>
                <a:gd name="connsiteX28" fmla="*/ 1562111 w 9087187"/>
                <a:gd name="connsiteY28" fmla="*/ 3912563 h 5036937"/>
                <a:gd name="connsiteX29" fmla="*/ 323356 w 9087187"/>
                <a:gd name="connsiteY29" fmla="*/ 4285842 h 5036937"/>
                <a:gd name="connsiteX30" fmla="*/ 30194 w 9087187"/>
                <a:gd name="connsiteY30" fmla="*/ 4337183 h 5036937"/>
                <a:gd name="connsiteX31" fmla="*/ 26364 w 9087187"/>
                <a:gd name="connsiteY31" fmla="*/ 4146710 h 5036937"/>
                <a:gd name="connsiteX32" fmla="*/ 527843 w 9087187"/>
                <a:gd name="connsiteY32" fmla="*/ 4017395 h 5036937"/>
                <a:gd name="connsiteX33" fmla="*/ 2382100 w 9087187"/>
                <a:gd name="connsiteY33" fmla="*/ 3458698 h 5036937"/>
                <a:gd name="connsiteX34" fmla="*/ 1246439 w 9087187"/>
                <a:gd name="connsiteY34" fmla="*/ 3083274 h 5036937"/>
                <a:gd name="connsiteX35" fmla="*/ 2785225 w 9087187"/>
                <a:gd name="connsiteY35" fmla="*/ 3283986 h 5036937"/>
                <a:gd name="connsiteX36" fmla="*/ 3669610 w 9087187"/>
                <a:gd name="connsiteY36" fmla="*/ 2865003 h 5036937"/>
                <a:gd name="connsiteX37" fmla="*/ 4688297 w 9087187"/>
                <a:gd name="connsiteY37" fmla="*/ 2312495 h 5036937"/>
                <a:gd name="connsiteX38" fmla="*/ 2659960 w 9087187"/>
                <a:gd name="connsiteY38" fmla="*/ 2341128 h 5036937"/>
                <a:gd name="connsiteX39" fmla="*/ 907360 w 9087187"/>
                <a:gd name="connsiteY39" fmla="*/ 2226828 h 5036937"/>
                <a:gd name="connsiteX40" fmla="*/ 35823 w 9087187"/>
                <a:gd name="connsiteY40" fmla="*/ 2698315 h 5036937"/>
                <a:gd name="connsiteX41" fmla="*/ 31060 w 9087187"/>
                <a:gd name="connsiteY41" fmla="*/ 2464953 h 5036937"/>
                <a:gd name="connsiteX42" fmla="*/ 602560 w 9087187"/>
                <a:gd name="connsiteY42" fmla="*/ 2064903 h 5036937"/>
                <a:gd name="connsiteX43" fmla="*/ 7248 w 9087187"/>
                <a:gd name="connsiteY43" fmla="*/ 1879166 h 5036937"/>
                <a:gd name="connsiteX44" fmla="*/ 35822 w 9087187"/>
                <a:gd name="connsiteY44" fmla="*/ 1662471 h 5036937"/>
                <a:gd name="connsiteX45" fmla="*/ 288235 w 9087187"/>
                <a:gd name="connsiteY45" fmla="*/ 1741053 h 5036937"/>
                <a:gd name="connsiteX0" fmla="*/ 288235 w 9087187"/>
                <a:gd name="connsiteY0" fmla="*/ 1741053 h 5046611"/>
                <a:gd name="connsiteX1" fmla="*/ 1078670 w 9087187"/>
                <a:gd name="connsiteY1" fmla="*/ 1885096 h 5046611"/>
                <a:gd name="connsiteX2" fmla="*/ 1248632 w 9087187"/>
                <a:gd name="connsiteY2" fmla="*/ 1956481 h 5046611"/>
                <a:gd name="connsiteX3" fmla="*/ 1745382 w 9087187"/>
                <a:gd name="connsiteY3" fmla="*/ 1977124 h 5046611"/>
                <a:gd name="connsiteX4" fmla="*/ 1948879 w 9087187"/>
                <a:gd name="connsiteY4" fmla="*/ 1932686 h 5046611"/>
                <a:gd name="connsiteX5" fmla="*/ 3469585 w 9087187"/>
                <a:gd name="connsiteY5" fmla="*/ 1941078 h 5046611"/>
                <a:gd name="connsiteX6" fmla="*/ 5917510 w 9087187"/>
                <a:gd name="connsiteY6" fmla="*/ 1750578 h 5046611"/>
                <a:gd name="connsiteX7" fmla="*/ 7660585 w 9087187"/>
                <a:gd name="connsiteY7" fmla="*/ 1207653 h 5046611"/>
                <a:gd name="connsiteX8" fmla="*/ 8470210 w 9087187"/>
                <a:gd name="connsiteY8" fmla="*/ 293253 h 5046611"/>
                <a:gd name="connsiteX9" fmla="*/ 8994085 w 9087187"/>
                <a:gd name="connsiteY9" fmla="*/ 17028 h 5046611"/>
                <a:gd name="connsiteX10" fmla="*/ 9079810 w 9087187"/>
                <a:gd name="connsiteY10" fmla="*/ 702828 h 5046611"/>
                <a:gd name="connsiteX11" fmla="*/ 9079810 w 9087187"/>
                <a:gd name="connsiteY11" fmla="*/ 2798328 h 5046611"/>
                <a:gd name="connsiteX12" fmla="*/ 9079810 w 9087187"/>
                <a:gd name="connsiteY12" fmla="*/ 3484128 h 5046611"/>
                <a:gd name="connsiteX13" fmla="*/ 8975616 w 9087187"/>
                <a:gd name="connsiteY13" fmla="*/ 4983888 h 5046611"/>
                <a:gd name="connsiteX14" fmla="*/ 8277787 w 9087187"/>
                <a:gd name="connsiteY14" fmla="*/ 4647577 h 5046611"/>
                <a:gd name="connsiteX15" fmla="*/ 7474168 w 9087187"/>
                <a:gd name="connsiteY15" fmla="*/ 3580964 h 5046611"/>
                <a:gd name="connsiteX16" fmla="*/ 7251010 w 9087187"/>
                <a:gd name="connsiteY16" fmla="*/ 2541153 h 5046611"/>
                <a:gd name="connsiteX17" fmla="*/ 7260535 w 9087187"/>
                <a:gd name="connsiteY17" fmla="*/ 2312553 h 5046611"/>
                <a:gd name="connsiteX18" fmla="*/ 6841435 w 9087187"/>
                <a:gd name="connsiteY18" fmla="*/ 2198253 h 5046611"/>
                <a:gd name="connsiteX19" fmla="*/ 6421319 w 9087187"/>
                <a:gd name="connsiteY19" fmla="*/ 2222708 h 5046611"/>
                <a:gd name="connsiteX20" fmla="*/ 5941812 w 9087187"/>
                <a:gd name="connsiteY20" fmla="*/ 2288765 h 5046611"/>
                <a:gd name="connsiteX21" fmla="*/ 5255401 w 9087187"/>
                <a:gd name="connsiteY21" fmla="*/ 2451244 h 5046611"/>
                <a:gd name="connsiteX22" fmla="*/ 4155385 w 9087187"/>
                <a:gd name="connsiteY22" fmla="*/ 2817378 h 5046611"/>
                <a:gd name="connsiteX23" fmla="*/ 2894314 w 9087187"/>
                <a:gd name="connsiteY23" fmla="*/ 3469394 h 5046611"/>
                <a:gd name="connsiteX24" fmla="*/ 2644515 w 9087187"/>
                <a:gd name="connsiteY24" fmla="*/ 3575743 h 5046611"/>
                <a:gd name="connsiteX25" fmla="*/ 2461389 w 9087187"/>
                <a:gd name="connsiteY25" fmla="*/ 3575745 h 5046611"/>
                <a:gd name="connsiteX26" fmla="*/ 2108219 w 9087187"/>
                <a:gd name="connsiteY26" fmla="*/ 3693468 h 5046611"/>
                <a:gd name="connsiteX27" fmla="*/ 1892391 w 9087187"/>
                <a:gd name="connsiteY27" fmla="*/ 3794840 h 5046611"/>
                <a:gd name="connsiteX28" fmla="*/ 1562111 w 9087187"/>
                <a:gd name="connsiteY28" fmla="*/ 3912563 h 5046611"/>
                <a:gd name="connsiteX29" fmla="*/ 323356 w 9087187"/>
                <a:gd name="connsiteY29" fmla="*/ 4285842 h 5046611"/>
                <a:gd name="connsiteX30" fmla="*/ 30194 w 9087187"/>
                <a:gd name="connsiteY30" fmla="*/ 4337183 h 5046611"/>
                <a:gd name="connsiteX31" fmla="*/ 26364 w 9087187"/>
                <a:gd name="connsiteY31" fmla="*/ 4146710 h 5046611"/>
                <a:gd name="connsiteX32" fmla="*/ 527843 w 9087187"/>
                <a:gd name="connsiteY32" fmla="*/ 4017395 h 5046611"/>
                <a:gd name="connsiteX33" fmla="*/ 2382100 w 9087187"/>
                <a:gd name="connsiteY33" fmla="*/ 3458698 h 5046611"/>
                <a:gd name="connsiteX34" fmla="*/ 1246439 w 9087187"/>
                <a:gd name="connsiteY34" fmla="*/ 3083274 h 5046611"/>
                <a:gd name="connsiteX35" fmla="*/ 2785225 w 9087187"/>
                <a:gd name="connsiteY35" fmla="*/ 3283986 h 5046611"/>
                <a:gd name="connsiteX36" fmla="*/ 3669610 w 9087187"/>
                <a:gd name="connsiteY36" fmla="*/ 2865003 h 5046611"/>
                <a:gd name="connsiteX37" fmla="*/ 4688297 w 9087187"/>
                <a:gd name="connsiteY37" fmla="*/ 2312495 h 5046611"/>
                <a:gd name="connsiteX38" fmla="*/ 2659960 w 9087187"/>
                <a:gd name="connsiteY38" fmla="*/ 2341128 h 5046611"/>
                <a:gd name="connsiteX39" fmla="*/ 907360 w 9087187"/>
                <a:gd name="connsiteY39" fmla="*/ 2226828 h 5046611"/>
                <a:gd name="connsiteX40" fmla="*/ 35823 w 9087187"/>
                <a:gd name="connsiteY40" fmla="*/ 2698315 h 5046611"/>
                <a:gd name="connsiteX41" fmla="*/ 31060 w 9087187"/>
                <a:gd name="connsiteY41" fmla="*/ 2464953 h 5046611"/>
                <a:gd name="connsiteX42" fmla="*/ 602560 w 9087187"/>
                <a:gd name="connsiteY42" fmla="*/ 2064903 h 5046611"/>
                <a:gd name="connsiteX43" fmla="*/ 7248 w 9087187"/>
                <a:gd name="connsiteY43" fmla="*/ 1879166 h 5046611"/>
                <a:gd name="connsiteX44" fmla="*/ 35822 w 9087187"/>
                <a:gd name="connsiteY44" fmla="*/ 1662471 h 5046611"/>
                <a:gd name="connsiteX45" fmla="*/ 288235 w 9087187"/>
                <a:gd name="connsiteY45" fmla="*/ 1741053 h 5046611"/>
                <a:gd name="connsiteX0" fmla="*/ 288235 w 9087187"/>
                <a:gd name="connsiteY0" fmla="*/ 1741053 h 5046611"/>
                <a:gd name="connsiteX1" fmla="*/ 1078670 w 9087187"/>
                <a:gd name="connsiteY1" fmla="*/ 1885096 h 5046611"/>
                <a:gd name="connsiteX2" fmla="*/ 1248632 w 9087187"/>
                <a:gd name="connsiteY2" fmla="*/ 1956481 h 5046611"/>
                <a:gd name="connsiteX3" fmla="*/ 1745382 w 9087187"/>
                <a:gd name="connsiteY3" fmla="*/ 1977124 h 5046611"/>
                <a:gd name="connsiteX4" fmla="*/ 1948879 w 9087187"/>
                <a:gd name="connsiteY4" fmla="*/ 1932686 h 5046611"/>
                <a:gd name="connsiteX5" fmla="*/ 3469585 w 9087187"/>
                <a:gd name="connsiteY5" fmla="*/ 1941078 h 5046611"/>
                <a:gd name="connsiteX6" fmla="*/ 5917510 w 9087187"/>
                <a:gd name="connsiteY6" fmla="*/ 1750578 h 5046611"/>
                <a:gd name="connsiteX7" fmla="*/ 7660585 w 9087187"/>
                <a:gd name="connsiteY7" fmla="*/ 1207653 h 5046611"/>
                <a:gd name="connsiteX8" fmla="*/ 8470210 w 9087187"/>
                <a:gd name="connsiteY8" fmla="*/ 293253 h 5046611"/>
                <a:gd name="connsiteX9" fmla="*/ 8994085 w 9087187"/>
                <a:gd name="connsiteY9" fmla="*/ 17028 h 5046611"/>
                <a:gd name="connsiteX10" fmla="*/ 9079810 w 9087187"/>
                <a:gd name="connsiteY10" fmla="*/ 702828 h 5046611"/>
                <a:gd name="connsiteX11" fmla="*/ 9079810 w 9087187"/>
                <a:gd name="connsiteY11" fmla="*/ 2798328 h 5046611"/>
                <a:gd name="connsiteX12" fmla="*/ 9079810 w 9087187"/>
                <a:gd name="connsiteY12" fmla="*/ 3484128 h 5046611"/>
                <a:gd name="connsiteX13" fmla="*/ 8975616 w 9087187"/>
                <a:gd name="connsiteY13" fmla="*/ 4983888 h 5046611"/>
                <a:gd name="connsiteX14" fmla="*/ 8277787 w 9087187"/>
                <a:gd name="connsiteY14" fmla="*/ 4647577 h 5046611"/>
                <a:gd name="connsiteX15" fmla="*/ 7561389 w 9087187"/>
                <a:gd name="connsiteY15" fmla="*/ 3580964 h 5046611"/>
                <a:gd name="connsiteX16" fmla="*/ 7251010 w 9087187"/>
                <a:gd name="connsiteY16" fmla="*/ 2541153 h 5046611"/>
                <a:gd name="connsiteX17" fmla="*/ 7260535 w 9087187"/>
                <a:gd name="connsiteY17" fmla="*/ 2312553 h 5046611"/>
                <a:gd name="connsiteX18" fmla="*/ 6841435 w 9087187"/>
                <a:gd name="connsiteY18" fmla="*/ 2198253 h 5046611"/>
                <a:gd name="connsiteX19" fmla="*/ 6421319 w 9087187"/>
                <a:gd name="connsiteY19" fmla="*/ 2222708 h 5046611"/>
                <a:gd name="connsiteX20" fmla="*/ 5941812 w 9087187"/>
                <a:gd name="connsiteY20" fmla="*/ 2288765 h 5046611"/>
                <a:gd name="connsiteX21" fmla="*/ 5255401 w 9087187"/>
                <a:gd name="connsiteY21" fmla="*/ 2451244 h 5046611"/>
                <a:gd name="connsiteX22" fmla="*/ 4155385 w 9087187"/>
                <a:gd name="connsiteY22" fmla="*/ 2817378 h 5046611"/>
                <a:gd name="connsiteX23" fmla="*/ 2894314 w 9087187"/>
                <a:gd name="connsiteY23" fmla="*/ 3469394 h 5046611"/>
                <a:gd name="connsiteX24" fmla="*/ 2644515 w 9087187"/>
                <a:gd name="connsiteY24" fmla="*/ 3575743 h 5046611"/>
                <a:gd name="connsiteX25" fmla="*/ 2461389 w 9087187"/>
                <a:gd name="connsiteY25" fmla="*/ 3575745 h 5046611"/>
                <a:gd name="connsiteX26" fmla="*/ 2108219 w 9087187"/>
                <a:gd name="connsiteY26" fmla="*/ 3693468 h 5046611"/>
                <a:gd name="connsiteX27" fmla="*/ 1892391 w 9087187"/>
                <a:gd name="connsiteY27" fmla="*/ 3794840 h 5046611"/>
                <a:gd name="connsiteX28" fmla="*/ 1562111 w 9087187"/>
                <a:gd name="connsiteY28" fmla="*/ 3912563 h 5046611"/>
                <a:gd name="connsiteX29" fmla="*/ 323356 w 9087187"/>
                <a:gd name="connsiteY29" fmla="*/ 4285842 h 5046611"/>
                <a:gd name="connsiteX30" fmla="*/ 30194 w 9087187"/>
                <a:gd name="connsiteY30" fmla="*/ 4337183 h 5046611"/>
                <a:gd name="connsiteX31" fmla="*/ 26364 w 9087187"/>
                <a:gd name="connsiteY31" fmla="*/ 4146710 h 5046611"/>
                <a:gd name="connsiteX32" fmla="*/ 527843 w 9087187"/>
                <a:gd name="connsiteY32" fmla="*/ 4017395 h 5046611"/>
                <a:gd name="connsiteX33" fmla="*/ 2382100 w 9087187"/>
                <a:gd name="connsiteY33" fmla="*/ 3458698 h 5046611"/>
                <a:gd name="connsiteX34" fmla="*/ 1246439 w 9087187"/>
                <a:gd name="connsiteY34" fmla="*/ 3083274 h 5046611"/>
                <a:gd name="connsiteX35" fmla="*/ 2785225 w 9087187"/>
                <a:gd name="connsiteY35" fmla="*/ 3283986 h 5046611"/>
                <a:gd name="connsiteX36" fmla="*/ 3669610 w 9087187"/>
                <a:gd name="connsiteY36" fmla="*/ 2865003 h 5046611"/>
                <a:gd name="connsiteX37" fmla="*/ 4688297 w 9087187"/>
                <a:gd name="connsiteY37" fmla="*/ 2312495 h 5046611"/>
                <a:gd name="connsiteX38" fmla="*/ 2659960 w 9087187"/>
                <a:gd name="connsiteY38" fmla="*/ 2341128 h 5046611"/>
                <a:gd name="connsiteX39" fmla="*/ 907360 w 9087187"/>
                <a:gd name="connsiteY39" fmla="*/ 2226828 h 5046611"/>
                <a:gd name="connsiteX40" fmla="*/ 35823 w 9087187"/>
                <a:gd name="connsiteY40" fmla="*/ 2698315 h 5046611"/>
                <a:gd name="connsiteX41" fmla="*/ 31060 w 9087187"/>
                <a:gd name="connsiteY41" fmla="*/ 2464953 h 5046611"/>
                <a:gd name="connsiteX42" fmla="*/ 602560 w 9087187"/>
                <a:gd name="connsiteY42" fmla="*/ 2064903 h 5046611"/>
                <a:gd name="connsiteX43" fmla="*/ 7248 w 9087187"/>
                <a:gd name="connsiteY43" fmla="*/ 1879166 h 5046611"/>
                <a:gd name="connsiteX44" fmla="*/ 35822 w 9087187"/>
                <a:gd name="connsiteY44" fmla="*/ 1662471 h 5046611"/>
                <a:gd name="connsiteX45" fmla="*/ 288235 w 9087187"/>
                <a:gd name="connsiteY45" fmla="*/ 1741053 h 5046611"/>
                <a:gd name="connsiteX0" fmla="*/ 288235 w 9087187"/>
                <a:gd name="connsiteY0" fmla="*/ 1741053 h 5046611"/>
                <a:gd name="connsiteX1" fmla="*/ 1078670 w 9087187"/>
                <a:gd name="connsiteY1" fmla="*/ 1885096 h 5046611"/>
                <a:gd name="connsiteX2" fmla="*/ 1248632 w 9087187"/>
                <a:gd name="connsiteY2" fmla="*/ 1956481 h 5046611"/>
                <a:gd name="connsiteX3" fmla="*/ 1745382 w 9087187"/>
                <a:gd name="connsiteY3" fmla="*/ 1977124 h 5046611"/>
                <a:gd name="connsiteX4" fmla="*/ 1948879 w 9087187"/>
                <a:gd name="connsiteY4" fmla="*/ 1932686 h 5046611"/>
                <a:gd name="connsiteX5" fmla="*/ 3469585 w 9087187"/>
                <a:gd name="connsiteY5" fmla="*/ 1941078 h 5046611"/>
                <a:gd name="connsiteX6" fmla="*/ 5917510 w 9087187"/>
                <a:gd name="connsiteY6" fmla="*/ 1750578 h 5046611"/>
                <a:gd name="connsiteX7" fmla="*/ 7660585 w 9087187"/>
                <a:gd name="connsiteY7" fmla="*/ 1207653 h 5046611"/>
                <a:gd name="connsiteX8" fmla="*/ 8470210 w 9087187"/>
                <a:gd name="connsiteY8" fmla="*/ 293253 h 5046611"/>
                <a:gd name="connsiteX9" fmla="*/ 8994085 w 9087187"/>
                <a:gd name="connsiteY9" fmla="*/ 17028 h 5046611"/>
                <a:gd name="connsiteX10" fmla="*/ 9079810 w 9087187"/>
                <a:gd name="connsiteY10" fmla="*/ 702828 h 5046611"/>
                <a:gd name="connsiteX11" fmla="*/ 9079810 w 9087187"/>
                <a:gd name="connsiteY11" fmla="*/ 2798328 h 5046611"/>
                <a:gd name="connsiteX12" fmla="*/ 9079810 w 9087187"/>
                <a:gd name="connsiteY12" fmla="*/ 3484128 h 5046611"/>
                <a:gd name="connsiteX13" fmla="*/ 8975616 w 9087187"/>
                <a:gd name="connsiteY13" fmla="*/ 4983888 h 5046611"/>
                <a:gd name="connsiteX14" fmla="*/ 8277787 w 9087187"/>
                <a:gd name="connsiteY14" fmla="*/ 4647577 h 5046611"/>
                <a:gd name="connsiteX15" fmla="*/ 7561389 w 9087187"/>
                <a:gd name="connsiteY15" fmla="*/ 3580964 h 5046611"/>
                <a:gd name="connsiteX16" fmla="*/ 7288390 w 9087187"/>
                <a:gd name="connsiteY16" fmla="*/ 2578535 h 5046611"/>
                <a:gd name="connsiteX17" fmla="*/ 7260535 w 9087187"/>
                <a:gd name="connsiteY17" fmla="*/ 2312553 h 5046611"/>
                <a:gd name="connsiteX18" fmla="*/ 6841435 w 9087187"/>
                <a:gd name="connsiteY18" fmla="*/ 2198253 h 5046611"/>
                <a:gd name="connsiteX19" fmla="*/ 6421319 w 9087187"/>
                <a:gd name="connsiteY19" fmla="*/ 2222708 h 5046611"/>
                <a:gd name="connsiteX20" fmla="*/ 5941812 w 9087187"/>
                <a:gd name="connsiteY20" fmla="*/ 2288765 h 5046611"/>
                <a:gd name="connsiteX21" fmla="*/ 5255401 w 9087187"/>
                <a:gd name="connsiteY21" fmla="*/ 2451244 h 5046611"/>
                <a:gd name="connsiteX22" fmla="*/ 4155385 w 9087187"/>
                <a:gd name="connsiteY22" fmla="*/ 2817378 h 5046611"/>
                <a:gd name="connsiteX23" fmla="*/ 2894314 w 9087187"/>
                <a:gd name="connsiteY23" fmla="*/ 3469394 h 5046611"/>
                <a:gd name="connsiteX24" fmla="*/ 2644515 w 9087187"/>
                <a:gd name="connsiteY24" fmla="*/ 3575743 h 5046611"/>
                <a:gd name="connsiteX25" fmla="*/ 2461389 w 9087187"/>
                <a:gd name="connsiteY25" fmla="*/ 3575745 h 5046611"/>
                <a:gd name="connsiteX26" fmla="*/ 2108219 w 9087187"/>
                <a:gd name="connsiteY26" fmla="*/ 3693468 h 5046611"/>
                <a:gd name="connsiteX27" fmla="*/ 1892391 w 9087187"/>
                <a:gd name="connsiteY27" fmla="*/ 3794840 h 5046611"/>
                <a:gd name="connsiteX28" fmla="*/ 1562111 w 9087187"/>
                <a:gd name="connsiteY28" fmla="*/ 3912563 h 5046611"/>
                <a:gd name="connsiteX29" fmla="*/ 323356 w 9087187"/>
                <a:gd name="connsiteY29" fmla="*/ 4285842 h 5046611"/>
                <a:gd name="connsiteX30" fmla="*/ 30194 w 9087187"/>
                <a:gd name="connsiteY30" fmla="*/ 4337183 h 5046611"/>
                <a:gd name="connsiteX31" fmla="*/ 26364 w 9087187"/>
                <a:gd name="connsiteY31" fmla="*/ 4146710 h 5046611"/>
                <a:gd name="connsiteX32" fmla="*/ 527843 w 9087187"/>
                <a:gd name="connsiteY32" fmla="*/ 4017395 h 5046611"/>
                <a:gd name="connsiteX33" fmla="*/ 2382100 w 9087187"/>
                <a:gd name="connsiteY33" fmla="*/ 3458698 h 5046611"/>
                <a:gd name="connsiteX34" fmla="*/ 1246439 w 9087187"/>
                <a:gd name="connsiteY34" fmla="*/ 3083274 h 5046611"/>
                <a:gd name="connsiteX35" fmla="*/ 2785225 w 9087187"/>
                <a:gd name="connsiteY35" fmla="*/ 3283986 h 5046611"/>
                <a:gd name="connsiteX36" fmla="*/ 3669610 w 9087187"/>
                <a:gd name="connsiteY36" fmla="*/ 2865003 h 5046611"/>
                <a:gd name="connsiteX37" fmla="*/ 4688297 w 9087187"/>
                <a:gd name="connsiteY37" fmla="*/ 2312495 h 5046611"/>
                <a:gd name="connsiteX38" fmla="*/ 2659960 w 9087187"/>
                <a:gd name="connsiteY38" fmla="*/ 2341128 h 5046611"/>
                <a:gd name="connsiteX39" fmla="*/ 907360 w 9087187"/>
                <a:gd name="connsiteY39" fmla="*/ 2226828 h 5046611"/>
                <a:gd name="connsiteX40" fmla="*/ 35823 w 9087187"/>
                <a:gd name="connsiteY40" fmla="*/ 2698315 h 5046611"/>
                <a:gd name="connsiteX41" fmla="*/ 31060 w 9087187"/>
                <a:gd name="connsiteY41" fmla="*/ 2464953 h 5046611"/>
                <a:gd name="connsiteX42" fmla="*/ 602560 w 9087187"/>
                <a:gd name="connsiteY42" fmla="*/ 2064903 h 5046611"/>
                <a:gd name="connsiteX43" fmla="*/ 7248 w 9087187"/>
                <a:gd name="connsiteY43" fmla="*/ 1879166 h 5046611"/>
                <a:gd name="connsiteX44" fmla="*/ 35822 w 9087187"/>
                <a:gd name="connsiteY44" fmla="*/ 1662471 h 5046611"/>
                <a:gd name="connsiteX45" fmla="*/ 288235 w 9087187"/>
                <a:gd name="connsiteY45" fmla="*/ 1741053 h 504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087187" h="5046611">
                  <a:moveTo>
                    <a:pt x="288235" y="1741053"/>
                  </a:moveTo>
                  <a:cubicBezTo>
                    <a:pt x="462043" y="1778157"/>
                    <a:pt x="875470" y="1848583"/>
                    <a:pt x="1078670" y="1885096"/>
                  </a:cubicBezTo>
                  <a:cubicBezTo>
                    <a:pt x="1239869" y="1940264"/>
                    <a:pt x="1172072" y="1937177"/>
                    <a:pt x="1248632" y="1956481"/>
                  </a:cubicBezTo>
                  <a:cubicBezTo>
                    <a:pt x="1314994" y="1979184"/>
                    <a:pt x="1628674" y="1981090"/>
                    <a:pt x="1745382" y="1977124"/>
                  </a:cubicBezTo>
                  <a:cubicBezTo>
                    <a:pt x="1862090" y="1973158"/>
                    <a:pt x="1858669" y="1960789"/>
                    <a:pt x="1948879" y="1932686"/>
                  </a:cubicBezTo>
                  <a:cubicBezTo>
                    <a:pt x="2266839" y="1924979"/>
                    <a:pt x="2808146" y="1971429"/>
                    <a:pt x="3469585" y="1941078"/>
                  </a:cubicBezTo>
                  <a:cubicBezTo>
                    <a:pt x="4131024" y="1910727"/>
                    <a:pt x="5219010" y="1872816"/>
                    <a:pt x="5917510" y="1750578"/>
                  </a:cubicBezTo>
                  <a:cubicBezTo>
                    <a:pt x="6616010" y="1628340"/>
                    <a:pt x="7235135" y="1450540"/>
                    <a:pt x="7660585" y="1207653"/>
                  </a:cubicBezTo>
                  <a:cubicBezTo>
                    <a:pt x="8086035" y="964766"/>
                    <a:pt x="8247960" y="491690"/>
                    <a:pt x="8470210" y="293253"/>
                  </a:cubicBezTo>
                  <a:cubicBezTo>
                    <a:pt x="8692460" y="94816"/>
                    <a:pt x="8892485" y="-51235"/>
                    <a:pt x="8994085" y="17028"/>
                  </a:cubicBezTo>
                  <a:cubicBezTo>
                    <a:pt x="9095685" y="85291"/>
                    <a:pt x="9078223" y="242453"/>
                    <a:pt x="9079810" y="702828"/>
                  </a:cubicBezTo>
                  <a:cubicBezTo>
                    <a:pt x="9081398" y="1163203"/>
                    <a:pt x="9081398" y="2334778"/>
                    <a:pt x="9079810" y="2798328"/>
                  </a:cubicBezTo>
                  <a:cubicBezTo>
                    <a:pt x="9078223" y="3261878"/>
                    <a:pt x="9097176" y="3119868"/>
                    <a:pt x="9079810" y="3484128"/>
                  </a:cubicBezTo>
                  <a:cubicBezTo>
                    <a:pt x="9062444" y="3848388"/>
                    <a:pt x="9109286" y="4789980"/>
                    <a:pt x="8975616" y="4983888"/>
                  </a:cubicBezTo>
                  <a:cubicBezTo>
                    <a:pt x="8841946" y="5177796"/>
                    <a:pt x="8513491" y="4881398"/>
                    <a:pt x="8277787" y="4647577"/>
                  </a:cubicBezTo>
                  <a:cubicBezTo>
                    <a:pt x="8042083" y="4413756"/>
                    <a:pt x="7726289" y="3925804"/>
                    <a:pt x="7561389" y="3580964"/>
                  </a:cubicBezTo>
                  <a:cubicBezTo>
                    <a:pt x="7396490" y="3236124"/>
                    <a:pt x="7338532" y="2789937"/>
                    <a:pt x="7288390" y="2578535"/>
                  </a:cubicBezTo>
                  <a:cubicBezTo>
                    <a:pt x="7238248" y="2367133"/>
                    <a:pt x="7335027" y="2375933"/>
                    <a:pt x="7260535" y="2312553"/>
                  </a:cubicBezTo>
                  <a:cubicBezTo>
                    <a:pt x="7186043" y="2249173"/>
                    <a:pt x="6981304" y="2213227"/>
                    <a:pt x="6841435" y="2198253"/>
                  </a:cubicBezTo>
                  <a:cubicBezTo>
                    <a:pt x="6701566" y="2183279"/>
                    <a:pt x="6621344" y="2210008"/>
                    <a:pt x="6421319" y="2222708"/>
                  </a:cubicBezTo>
                  <a:cubicBezTo>
                    <a:pt x="6300838" y="2253075"/>
                    <a:pt x="6136132" y="2250676"/>
                    <a:pt x="5941812" y="2288765"/>
                  </a:cubicBezTo>
                  <a:cubicBezTo>
                    <a:pt x="5747492" y="2326854"/>
                    <a:pt x="5553139" y="2363142"/>
                    <a:pt x="5255401" y="2451244"/>
                  </a:cubicBezTo>
                  <a:cubicBezTo>
                    <a:pt x="4957663" y="2539346"/>
                    <a:pt x="4548900" y="2647686"/>
                    <a:pt x="4155385" y="2817378"/>
                  </a:cubicBezTo>
                  <a:cubicBezTo>
                    <a:pt x="3761871" y="2987070"/>
                    <a:pt x="3146126" y="3343000"/>
                    <a:pt x="2894314" y="3469394"/>
                  </a:cubicBezTo>
                  <a:cubicBezTo>
                    <a:pt x="2642502" y="3595788"/>
                    <a:pt x="2715034" y="3558563"/>
                    <a:pt x="2644515" y="3575743"/>
                  </a:cubicBezTo>
                  <a:cubicBezTo>
                    <a:pt x="2573996" y="3592923"/>
                    <a:pt x="2537146" y="3558304"/>
                    <a:pt x="2461389" y="3575745"/>
                  </a:cubicBezTo>
                  <a:cubicBezTo>
                    <a:pt x="2385632" y="3593186"/>
                    <a:pt x="2200872" y="3661312"/>
                    <a:pt x="2108219" y="3693468"/>
                  </a:cubicBezTo>
                  <a:cubicBezTo>
                    <a:pt x="2015566" y="3725624"/>
                    <a:pt x="1950163" y="3769769"/>
                    <a:pt x="1892391" y="3794840"/>
                  </a:cubicBezTo>
                  <a:cubicBezTo>
                    <a:pt x="1834619" y="3819911"/>
                    <a:pt x="1830702" y="3826369"/>
                    <a:pt x="1562111" y="3912563"/>
                  </a:cubicBezTo>
                  <a:lnTo>
                    <a:pt x="323356" y="4285842"/>
                  </a:lnTo>
                  <a:cubicBezTo>
                    <a:pt x="68037" y="4356612"/>
                    <a:pt x="37034" y="4367585"/>
                    <a:pt x="30194" y="4337183"/>
                  </a:cubicBezTo>
                  <a:cubicBezTo>
                    <a:pt x="15827" y="4297370"/>
                    <a:pt x="5216" y="4196557"/>
                    <a:pt x="26364" y="4146710"/>
                  </a:cubicBezTo>
                  <a:cubicBezTo>
                    <a:pt x="93695" y="4128631"/>
                    <a:pt x="135220" y="4132064"/>
                    <a:pt x="527843" y="4017395"/>
                  </a:cubicBezTo>
                  <a:cubicBezTo>
                    <a:pt x="920466" y="3902726"/>
                    <a:pt x="2124678" y="3589356"/>
                    <a:pt x="2382100" y="3458698"/>
                  </a:cubicBezTo>
                  <a:cubicBezTo>
                    <a:pt x="2639522" y="3328040"/>
                    <a:pt x="1049417" y="3110828"/>
                    <a:pt x="1246439" y="3083274"/>
                  </a:cubicBezTo>
                  <a:cubicBezTo>
                    <a:pt x="1443461" y="3055720"/>
                    <a:pt x="2381363" y="3320365"/>
                    <a:pt x="2785225" y="3283986"/>
                  </a:cubicBezTo>
                  <a:cubicBezTo>
                    <a:pt x="3189087" y="3247607"/>
                    <a:pt x="3352431" y="3026918"/>
                    <a:pt x="3669610" y="2865003"/>
                  </a:cubicBezTo>
                  <a:cubicBezTo>
                    <a:pt x="3986789" y="2703088"/>
                    <a:pt x="4856572" y="2399808"/>
                    <a:pt x="4688297" y="2312495"/>
                  </a:cubicBezTo>
                  <a:cubicBezTo>
                    <a:pt x="4520022" y="2225183"/>
                    <a:pt x="3290116" y="2355406"/>
                    <a:pt x="2659960" y="2341128"/>
                  </a:cubicBezTo>
                  <a:cubicBezTo>
                    <a:pt x="2029804" y="2326850"/>
                    <a:pt x="1344716" y="2167297"/>
                    <a:pt x="907360" y="2226828"/>
                  </a:cubicBezTo>
                  <a:cubicBezTo>
                    <a:pt x="470004" y="2286359"/>
                    <a:pt x="67573" y="2696728"/>
                    <a:pt x="35823" y="2698315"/>
                  </a:cubicBezTo>
                  <a:cubicBezTo>
                    <a:pt x="4073" y="2699902"/>
                    <a:pt x="19948" y="2491940"/>
                    <a:pt x="31060" y="2464953"/>
                  </a:cubicBezTo>
                  <a:cubicBezTo>
                    <a:pt x="42172" y="2437966"/>
                    <a:pt x="606529" y="2162534"/>
                    <a:pt x="602560" y="2064903"/>
                  </a:cubicBezTo>
                  <a:cubicBezTo>
                    <a:pt x="598591" y="1967272"/>
                    <a:pt x="24710" y="1845828"/>
                    <a:pt x="7248" y="1879166"/>
                  </a:cubicBezTo>
                  <a:cubicBezTo>
                    <a:pt x="-10214" y="1864879"/>
                    <a:pt x="5660" y="1678347"/>
                    <a:pt x="35822" y="1662471"/>
                  </a:cubicBezTo>
                  <a:cubicBezTo>
                    <a:pt x="65984" y="1646595"/>
                    <a:pt x="114427" y="1703949"/>
                    <a:pt x="288235" y="174105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80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692C1F5-ACB7-BAF9-8E05-21A4521C9385}"/>
                </a:ext>
              </a:extLst>
            </p:cNvPr>
            <p:cNvSpPr txBox="1">
              <a:spLocks/>
            </p:cNvSpPr>
            <p:nvPr/>
          </p:nvSpPr>
          <p:spPr>
            <a:xfrm>
              <a:off x="3682365" y="4263676"/>
              <a:ext cx="2387127" cy="476317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>
                  <a:solidFill>
                    <a:schemeClr val="bg1"/>
                  </a:solidFill>
                </a:rPr>
                <a:t>dendrit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3D37663-8E9B-2713-7833-36A72124AEBA}"/>
                </a:ext>
              </a:extLst>
            </p:cNvPr>
            <p:cNvSpPr txBox="1">
              <a:spLocks/>
            </p:cNvSpPr>
            <p:nvPr/>
          </p:nvSpPr>
          <p:spPr>
            <a:xfrm>
              <a:off x="9605073" y="3948299"/>
              <a:ext cx="1931579" cy="476317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>
                  <a:solidFill>
                    <a:schemeClr val="bg1"/>
                  </a:solidFill>
                </a:rPr>
                <a:t>tělo neuronu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AE6E6BD-4BC1-2FF9-B3DA-172D4CE84430}"/>
                </a:ext>
              </a:extLst>
            </p:cNvPr>
            <p:cNvSpPr txBox="1">
              <a:spLocks/>
            </p:cNvSpPr>
            <p:nvPr/>
          </p:nvSpPr>
          <p:spPr>
            <a:xfrm>
              <a:off x="2315727" y="2426331"/>
              <a:ext cx="911092" cy="476317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/>
                <a:t>axon</a:t>
              </a:r>
            </a:p>
          </p:txBody>
        </p:sp>
        <p:sp>
          <p:nvSpPr>
            <p:cNvPr id="9" name="Volný tvar 7">
              <a:extLst>
                <a:ext uri="{FF2B5EF4-FFF2-40B4-BE49-F238E27FC236}">
                  <a16:creationId xmlns:a16="http://schemas.microsoft.com/office/drawing/2014/main" id="{785B3CD2-7BBE-EECA-82A8-E9461F987184}"/>
                </a:ext>
              </a:extLst>
            </p:cNvPr>
            <p:cNvSpPr>
              <a:spLocks/>
            </p:cNvSpPr>
            <p:nvPr/>
          </p:nvSpPr>
          <p:spPr>
            <a:xfrm flipH="1">
              <a:off x="2602700" y="3278556"/>
              <a:ext cx="2159328" cy="773857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10" name="Volný tvar 8">
              <a:extLst>
                <a:ext uri="{FF2B5EF4-FFF2-40B4-BE49-F238E27FC236}">
                  <a16:creationId xmlns:a16="http://schemas.microsoft.com/office/drawing/2014/main" id="{14EA69E4-B866-BB8B-AAE7-F46665D9EF42}"/>
                </a:ext>
              </a:extLst>
            </p:cNvPr>
            <p:cNvSpPr>
              <a:spLocks/>
            </p:cNvSpPr>
            <p:nvPr/>
          </p:nvSpPr>
          <p:spPr>
            <a:xfrm flipH="1">
              <a:off x="5083650" y="3430030"/>
              <a:ext cx="1514214" cy="54266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11" name="Volný tvar 9">
              <a:extLst>
                <a:ext uri="{FF2B5EF4-FFF2-40B4-BE49-F238E27FC236}">
                  <a16:creationId xmlns:a16="http://schemas.microsoft.com/office/drawing/2014/main" id="{4513B7CE-A8FA-9873-E391-0F6CEB262453}"/>
                </a:ext>
              </a:extLst>
            </p:cNvPr>
            <p:cNvSpPr>
              <a:spLocks/>
            </p:cNvSpPr>
            <p:nvPr/>
          </p:nvSpPr>
          <p:spPr>
            <a:xfrm flipH="1">
              <a:off x="6882376" y="3458005"/>
              <a:ext cx="1044824" cy="374444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12" name="Volný tvar 10">
              <a:extLst>
                <a:ext uri="{FF2B5EF4-FFF2-40B4-BE49-F238E27FC236}">
                  <a16:creationId xmlns:a16="http://schemas.microsoft.com/office/drawing/2014/main" id="{41975CE2-5662-5C9E-E685-1C597EF419C6}"/>
                </a:ext>
              </a:extLst>
            </p:cNvPr>
            <p:cNvSpPr>
              <a:spLocks/>
            </p:cNvSpPr>
            <p:nvPr/>
          </p:nvSpPr>
          <p:spPr>
            <a:xfrm flipH="1">
              <a:off x="8226286" y="3326920"/>
              <a:ext cx="724891" cy="259785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4B82BFB-C402-8717-F0ED-1507A7EE161A}"/>
                </a:ext>
              </a:extLst>
            </p:cNvPr>
            <p:cNvSpPr txBox="1">
              <a:spLocks/>
            </p:cNvSpPr>
            <p:nvPr/>
          </p:nvSpPr>
          <p:spPr>
            <a:xfrm>
              <a:off x="3564289" y="2671917"/>
              <a:ext cx="4035777" cy="476317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/>
                <a:t>EPSP šířící se po dendritu</a:t>
              </a:r>
            </a:p>
          </p:txBody>
        </p: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6AD2399F-768B-0CC5-56BD-BF87E1F1355E}"/>
                </a:ext>
              </a:extLst>
            </p:cNvPr>
            <p:cNvGrpSpPr/>
            <p:nvPr/>
          </p:nvGrpSpPr>
          <p:grpSpPr>
            <a:xfrm>
              <a:off x="1609384" y="2684484"/>
              <a:ext cx="859307" cy="1570084"/>
              <a:chOff x="1609383" y="294066"/>
              <a:chExt cx="859307" cy="2140189"/>
            </a:xfrm>
          </p:grpSpPr>
          <p:sp>
            <p:nvSpPr>
              <p:cNvPr id="33" name="Volný tvar 31">
                <a:extLst>
                  <a:ext uri="{FF2B5EF4-FFF2-40B4-BE49-F238E27FC236}">
                    <a16:creationId xmlns:a16="http://schemas.microsoft.com/office/drawing/2014/main" id="{42AC40CE-61DA-E8F0-2895-6D246D853158}"/>
                  </a:ext>
                </a:extLst>
              </p:cNvPr>
              <p:cNvSpPr/>
              <p:nvPr/>
            </p:nvSpPr>
            <p:spPr>
              <a:xfrm rot="171859">
                <a:off x="1609403" y="325032"/>
                <a:ext cx="845504" cy="2105676"/>
              </a:xfrm>
              <a:custGeom>
                <a:avLst/>
                <a:gdLst>
                  <a:gd name="connsiteX0" fmla="*/ 214436 w 627154"/>
                  <a:gd name="connsiteY0" fmla="*/ 19061 h 582586"/>
                  <a:gd name="connsiteX1" fmla="*/ 214436 w 627154"/>
                  <a:gd name="connsiteY1" fmla="*/ 327405 h 582586"/>
                  <a:gd name="connsiteX2" fmla="*/ 86845 w 627154"/>
                  <a:gd name="connsiteY2" fmla="*/ 444363 h 582586"/>
                  <a:gd name="connsiteX3" fmla="*/ 23050 w 627154"/>
                  <a:gd name="connsiteY3" fmla="*/ 465628 h 582586"/>
                  <a:gd name="connsiteX4" fmla="*/ 23050 w 627154"/>
                  <a:gd name="connsiteY4" fmla="*/ 561321 h 582586"/>
                  <a:gd name="connsiteX5" fmla="*/ 299496 w 627154"/>
                  <a:gd name="connsiteY5" fmla="*/ 582586 h 582586"/>
                  <a:gd name="connsiteX6" fmla="*/ 586575 w 627154"/>
                  <a:gd name="connsiteY6" fmla="*/ 561321 h 582586"/>
                  <a:gd name="connsiteX7" fmla="*/ 618473 w 627154"/>
                  <a:gd name="connsiteY7" fmla="*/ 540056 h 582586"/>
                  <a:gd name="connsiteX8" fmla="*/ 522780 w 627154"/>
                  <a:gd name="connsiteY8" fmla="*/ 454996 h 582586"/>
                  <a:gd name="connsiteX9" fmla="*/ 352659 w 627154"/>
                  <a:gd name="connsiteY9" fmla="*/ 338038 h 582586"/>
                  <a:gd name="connsiteX10" fmla="*/ 310129 w 627154"/>
                  <a:gd name="connsiteY10" fmla="*/ 61591 h 582586"/>
                  <a:gd name="connsiteX11" fmla="*/ 214436 w 627154"/>
                  <a:gd name="connsiteY11" fmla="*/ 19061 h 582586"/>
                  <a:gd name="connsiteX0" fmla="*/ 214436 w 625293"/>
                  <a:gd name="connsiteY0" fmla="*/ 19061 h 582586"/>
                  <a:gd name="connsiteX1" fmla="*/ 214436 w 625293"/>
                  <a:gd name="connsiteY1" fmla="*/ 327405 h 582586"/>
                  <a:gd name="connsiteX2" fmla="*/ 86845 w 625293"/>
                  <a:gd name="connsiteY2" fmla="*/ 444363 h 582586"/>
                  <a:gd name="connsiteX3" fmla="*/ 23050 w 625293"/>
                  <a:gd name="connsiteY3" fmla="*/ 465628 h 582586"/>
                  <a:gd name="connsiteX4" fmla="*/ 23050 w 625293"/>
                  <a:gd name="connsiteY4" fmla="*/ 561321 h 582586"/>
                  <a:gd name="connsiteX5" fmla="*/ 299496 w 625293"/>
                  <a:gd name="connsiteY5" fmla="*/ 582586 h 582586"/>
                  <a:gd name="connsiteX6" fmla="*/ 586575 w 625293"/>
                  <a:gd name="connsiteY6" fmla="*/ 561321 h 582586"/>
                  <a:gd name="connsiteX7" fmla="*/ 618473 w 625293"/>
                  <a:gd name="connsiteY7" fmla="*/ 540056 h 582586"/>
                  <a:gd name="connsiteX8" fmla="*/ 548974 w 625293"/>
                  <a:gd name="connsiteY8" fmla="*/ 433565 h 582586"/>
                  <a:gd name="connsiteX9" fmla="*/ 352659 w 625293"/>
                  <a:gd name="connsiteY9" fmla="*/ 338038 h 582586"/>
                  <a:gd name="connsiteX10" fmla="*/ 310129 w 625293"/>
                  <a:gd name="connsiteY10" fmla="*/ 61591 h 582586"/>
                  <a:gd name="connsiteX11" fmla="*/ 214436 w 625293"/>
                  <a:gd name="connsiteY11" fmla="*/ 19061 h 582586"/>
                  <a:gd name="connsiteX0" fmla="*/ 214436 w 623733"/>
                  <a:gd name="connsiteY0" fmla="*/ 19061 h 582586"/>
                  <a:gd name="connsiteX1" fmla="*/ 214436 w 623733"/>
                  <a:gd name="connsiteY1" fmla="*/ 327405 h 582586"/>
                  <a:gd name="connsiteX2" fmla="*/ 86845 w 623733"/>
                  <a:gd name="connsiteY2" fmla="*/ 444363 h 582586"/>
                  <a:gd name="connsiteX3" fmla="*/ 23050 w 623733"/>
                  <a:gd name="connsiteY3" fmla="*/ 465628 h 582586"/>
                  <a:gd name="connsiteX4" fmla="*/ 23050 w 623733"/>
                  <a:gd name="connsiteY4" fmla="*/ 561321 h 582586"/>
                  <a:gd name="connsiteX5" fmla="*/ 299496 w 623733"/>
                  <a:gd name="connsiteY5" fmla="*/ 582586 h 582586"/>
                  <a:gd name="connsiteX6" fmla="*/ 586575 w 623733"/>
                  <a:gd name="connsiteY6" fmla="*/ 561321 h 582586"/>
                  <a:gd name="connsiteX7" fmla="*/ 616091 w 623733"/>
                  <a:gd name="connsiteY7" fmla="*/ 509100 h 582586"/>
                  <a:gd name="connsiteX8" fmla="*/ 548974 w 623733"/>
                  <a:gd name="connsiteY8" fmla="*/ 433565 h 582586"/>
                  <a:gd name="connsiteX9" fmla="*/ 352659 w 623733"/>
                  <a:gd name="connsiteY9" fmla="*/ 338038 h 582586"/>
                  <a:gd name="connsiteX10" fmla="*/ 310129 w 623733"/>
                  <a:gd name="connsiteY10" fmla="*/ 61591 h 582586"/>
                  <a:gd name="connsiteX11" fmla="*/ 214436 w 623733"/>
                  <a:gd name="connsiteY11" fmla="*/ 19061 h 582586"/>
                  <a:gd name="connsiteX0" fmla="*/ 215398 w 624695"/>
                  <a:gd name="connsiteY0" fmla="*/ 19061 h 582586"/>
                  <a:gd name="connsiteX1" fmla="*/ 215398 w 624695"/>
                  <a:gd name="connsiteY1" fmla="*/ 327405 h 582586"/>
                  <a:gd name="connsiteX2" fmla="*/ 109239 w 624695"/>
                  <a:gd name="connsiteY2" fmla="*/ 437219 h 582586"/>
                  <a:gd name="connsiteX3" fmla="*/ 24012 w 624695"/>
                  <a:gd name="connsiteY3" fmla="*/ 465628 h 582586"/>
                  <a:gd name="connsiteX4" fmla="*/ 24012 w 624695"/>
                  <a:gd name="connsiteY4" fmla="*/ 561321 h 582586"/>
                  <a:gd name="connsiteX5" fmla="*/ 300458 w 624695"/>
                  <a:gd name="connsiteY5" fmla="*/ 582586 h 582586"/>
                  <a:gd name="connsiteX6" fmla="*/ 587537 w 624695"/>
                  <a:gd name="connsiteY6" fmla="*/ 561321 h 582586"/>
                  <a:gd name="connsiteX7" fmla="*/ 617053 w 624695"/>
                  <a:gd name="connsiteY7" fmla="*/ 509100 h 582586"/>
                  <a:gd name="connsiteX8" fmla="*/ 549936 w 624695"/>
                  <a:gd name="connsiteY8" fmla="*/ 433565 h 582586"/>
                  <a:gd name="connsiteX9" fmla="*/ 353621 w 624695"/>
                  <a:gd name="connsiteY9" fmla="*/ 338038 h 582586"/>
                  <a:gd name="connsiteX10" fmla="*/ 311091 w 624695"/>
                  <a:gd name="connsiteY10" fmla="*/ 61591 h 582586"/>
                  <a:gd name="connsiteX11" fmla="*/ 215398 w 624695"/>
                  <a:gd name="connsiteY11" fmla="*/ 19061 h 582586"/>
                  <a:gd name="connsiteX0" fmla="*/ 213545 w 622842"/>
                  <a:gd name="connsiteY0" fmla="*/ 19061 h 582586"/>
                  <a:gd name="connsiteX1" fmla="*/ 213545 w 622842"/>
                  <a:gd name="connsiteY1" fmla="*/ 327405 h 582586"/>
                  <a:gd name="connsiteX2" fmla="*/ 107386 w 622842"/>
                  <a:gd name="connsiteY2" fmla="*/ 437219 h 582586"/>
                  <a:gd name="connsiteX3" fmla="*/ 26921 w 622842"/>
                  <a:gd name="connsiteY3" fmla="*/ 479916 h 582586"/>
                  <a:gd name="connsiteX4" fmla="*/ 22159 w 622842"/>
                  <a:gd name="connsiteY4" fmla="*/ 561321 h 582586"/>
                  <a:gd name="connsiteX5" fmla="*/ 298605 w 622842"/>
                  <a:gd name="connsiteY5" fmla="*/ 582586 h 582586"/>
                  <a:gd name="connsiteX6" fmla="*/ 585684 w 622842"/>
                  <a:gd name="connsiteY6" fmla="*/ 561321 h 582586"/>
                  <a:gd name="connsiteX7" fmla="*/ 615200 w 622842"/>
                  <a:gd name="connsiteY7" fmla="*/ 509100 h 582586"/>
                  <a:gd name="connsiteX8" fmla="*/ 548083 w 622842"/>
                  <a:gd name="connsiteY8" fmla="*/ 433565 h 582586"/>
                  <a:gd name="connsiteX9" fmla="*/ 351768 w 622842"/>
                  <a:gd name="connsiteY9" fmla="*/ 338038 h 582586"/>
                  <a:gd name="connsiteX10" fmla="*/ 309238 w 622842"/>
                  <a:gd name="connsiteY10" fmla="*/ 61591 h 582586"/>
                  <a:gd name="connsiteX11" fmla="*/ 213545 w 622842"/>
                  <a:gd name="connsiteY11" fmla="*/ 19061 h 582586"/>
                  <a:gd name="connsiteX0" fmla="*/ 213545 w 622842"/>
                  <a:gd name="connsiteY0" fmla="*/ 27533 h 591058"/>
                  <a:gd name="connsiteX1" fmla="*/ 213545 w 622842"/>
                  <a:gd name="connsiteY1" fmla="*/ 335877 h 591058"/>
                  <a:gd name="connsiteX2" fmla="*/ 107386 w 622842"/>
                  <a:gd name="connsiteY2" fmla="*/ 445691 h 591058"/>
                  <a:gd name="connsiteX3" fmla="*/ 26921 w 622842"/>
                  <a:gd name="connsiteY3" fmla="*/ 488388 h 591058"/>
                  <a:gd name="connsiteX4" fmla="*/ 22159 w 622842"/>
                  <a:gd name="connsiteY4" fmla="*/ 569793 h 591058"/>
                  <a:gd name="connsiteX5" fmla="*/ 298605 w 622842"/>
                  <a:gd name="connsiteY5" fmla="*/ 591058 h 591058"/>
                  <a:gd name="connsiteX6" fmla="*/ 585684 w 622842"/>
                  <a:gd name="connsiteY6" fmla="*/ 569793 h 591058"/>
                  <a:gd name="connsiteX7" fmla="*/ 615200 w 622842"/>
                  <a:gd name="connsiteY7" fmla="*/ 517572 h 591058"/>
                  <a:gd name="connsiteX8" fmla="*/ 548083 w 622842"/>
                  <a:gd name="connsiteY8" fmla="*/ 442037 h 591058"/>
                  <a:gd name="connsiteX9" fmla="*/ 351768 w 622842"/>
                  <a:gd name="connsiteY9" fmla="*/ 346510 h 591058"/>
                  <a:gd name="connsiteX10" fmla="*/ 311619 w 622842"/>
                  <a:gd name="connsiteY10" fmla="*/ 46251 h 591058"/>
                  <a:gd name="connsiteX11" fmla="*/ 213545 w 622842"/>
                  <a:gd name="connsiteY11" fmla="*/ 27533 h 591058"/>
                  <a:gd name="connsiteX0" fmla="*/ 213545 w 622842"/>
                  <a:gd name="connsiteY0" fmla="*/ 16552 h 580077"/>
                  <a:gd name="connsiteX1" fmla="*/ 213545 w 622842"/>
                  <a:gd name="connsiteY1" fmla="*/ 324896 h 580077"/>
                  <a:gd name="connsiteX2" fmla="*/ 107386 w 622842"/>
                  <a:gd name="connsiteY2" fmla="*/ 434710 h 580077"/>
                  <a:gd name="connsiteX3" fmla="*/ 26921 w 622842"/>
                  <a:gd name="connsiteY3" fmla="*/ 477407 h 580077"/>
                  <a:gd name="connsiteX4" fmla="*/ 22159 w 622842"/>
                  <a:gd name="connsiteY4" fmla="*/ 558812 h 580077"/>
                  <a:gd name="connsiteX5" fmla="*/ 298605 w 622842"/>
                  <a:gd name="connsiteY5" fmla="*/ 580077 h 580077"/>
                  <a:gd name="connsiteX6" fmla="*/ 585684 w 622842"/>
                  <a:gd name="connsiteY6" fmla="*/ 558812 h 580077"/>
                  <a:gd name="connsiteX7" fmla="*/ 615200 w 622842"/>
                  <a:gd name="connsiteY7" fmla="*/ 506591 h 580077"/>
                  <a:gd name="connsiteX8" fmla="*/ 548083 w 622842"/>
                  <a:gd name="connsiteY8" fmla="*/ 431056 h 580077"/>
                  <a:gd name="connsiteX9" fmla="*/ 351768 w 622842"/>
                  <a:gd name="connsiteY9" fmla="*/ 335529 h 580077"/>
                  <a:gd name="connsiteX10" fmla="*/ 311619 w 622842"/>
                  <a:gd name="connsiteY10" fmla="*/ 35270 h 580077"/>
                  <a:gd name="connsiteX11" fmla="*/ 213545 w 622842"/>
                  <a:gd name="connsiteY11" fmla="*/ 16552 h 580077"/>
                  <a:gd name="connsiteX0" fmla="*/ 213545 w 622842"/>
                  <a:gd name="connsiteY0" fmla="*/ 18793 h 582318"/>
                  <a:gd name="connsiteX1" fmla="*/ 213545 w 622842"/>
                  <a:gd name="connsiteY1" fmla="*/ 327137 h 582318"/>
                  <a:gd name="connsiteX2" fmla="*/ 107386 w 622842"/>
                  <a:gd name="connsiteY2" fmla="*/ 436951 h 582318"/>
                  <a:gd name="connsiteX3" fmla="*/ 26921 w 622842"/>
                  <a:gd name="connsiteY3" fmla="*/ 479648 h 582318"/>
                  <a:gd name="connsiteX4" fmla="*/ 22159 w 622842"/>
                  <a:gd name="connsiteY4" fmla="*/ 561053 h 582318"/>
                  <a:gd name="connsiteX5" fmla="*/ 298605 w 622842"/>
                  <a:gd name="connsiteY5" fmla="*/ 582318 h 582318"/>
                  <a:gd name="connsiteX6" fmla="*/ 585684 w 622842"/>
                  <a:gd name="connsiteY6" fmla="*/ 561053 h 582318"/>
                  <a:gd name="connsiteX7" fmla="*/ 615200 w 622842"/>
                  <a:gd name="connsiteY7" fmla="*/ 508832 h 582318"/>
                  <a:gd name="connsiteX8" fmla="*/ 548083 w 622842"/>
                  <a:gd name="connsiteY8" fmla="*/ 433297 h 582318"/>
                  <a:gd name="connsiteX9" fmla="*/ 351768 w 622842"/>
                  <a:gd name="connsiteY9" fmla="*/ 337770 h 582318"/>
                  <a:gd name="connsiteX10" fmla="*/ 311619 w 622842"/>
                  <a:gd name="connsiteY10" fmla="*/ 37511 h 582318"/>
                  <a:gd name="connsiteX11" fmla="*/ 213545 w 622842"/>
                  <a:gd name="connsiteY11" fmla="*/ 18793 h 582318"/>
                  <a:gd name="connsiteX0" fmla="*/ 206401 w 622842"/>
                  <a:gd name="connsiteY0" fmla="*/ 35975 h 582831"/>
                  <a:gd name="connsiteX1" fmla="*/ 213545 w 622842"/>
                  <a:gd name="connsiteY1" fmla="*/ 327650 h 582831"/>
                  <a:gd name="connsiteX2" fmla="*/ 107386 w 622842"/>
                  <a:gd name="connsiteY2" fmla="*/ 437464 h 582831"/>
                  <a:gd name="connsiteX3" fmla="*/ 26921 w 622842"/>
                  <a:gd name="connsiteY3" fmla="*/ 480161 h 582831"/>
                  <a:gd name="connsiteX4" fmla="*/ 22159 w 622842"/>
                  <a:gd name="connsiteY4" fmla="*/ 561566 h 582831"/>
                  <a:gd name="connsiteX5" fmla="*/ 298605 w 622842"/>
                  <a:gd name="connsiteY5" fmla="*/ 582831 h 582831"/>
                  <a:gd name="connsiteX6" fmla="*/ 585684 w 622842"/>
                  <a:gd name="connsiteY6" fmla="*/ 561566 h 582831"/>
                  <a:gd name="connsiteX7" fmla="*/ 615200 w 622842"/>
                  <a:gd name="connsiteY7" fmla="*/ 509345 h 582831"/>
                  <a:gd name="connsiteX8" fmla="*/ 548083 w 622842"/>
                  <a:gd name="connsiteY8" fmla="*/ 433810 h 582831"/>
                  <a:gd name="connsiteX9" fmla="*/ 351768 w 622842"/>
                  <a:gd name="connsiteY9" fmla="*/ 338283 h 582831"/>
                  <a:gd name="connsiteX10" fmla="*/ 311619 w 622842"/>
                  <a:gd name="connsiteY10" fmla="*/ 38024 h 582831"/>
                  <a:gd name="connsiteX11" fmla="*/ 206401 w 622842"/>
                  <a:gd name="connsiteY11" fmla="*/ 35975 h 582831"/>
                  <a:gd name="connsiteX0" fmla="*/ 206401 w 622842"/>
                  <a:gd name="connsiteY0" fmla="*/ 21605 h 568461"/>
                  <a:gd name="connsiteX1" fmla="*/ 213545 w 622842"/>
                  <a:gd name="connsiteY1" fmla="*/ 313280 h 568461"/>
                  <a:gd name="connsiteX2" fmla="*/ 107386 w 622842"/>
                  <a:gd name="connsiteY2" fmla="*/ 423094 h 568461"/>
                  <a:gd name="connsiteX3" fmla="*/ 26921 w 622842"/>
                  <a:gd name="connsiteY3" fmla="*/ 465791 h 568461"/>
                  <a:gd name="connsiteX4" fmla="*/ 22159 w 622842"/>
                  <a:gd name="connsiteY4" fmla="*/ 547196 h 568461"/>
                  <a:gd name="connsiteX5" fmla="*/ 298605 w 622842"/>
                  <a:gd name="connsiteY5" fmla="*/ 568461 h 568461"/>
                  <a:gd name="connsiteX6" fmla="*/ 585684 w 622842"/>
                  <a:gd name="connsiteY6" fmla="*/ 547196 h 568461"/>
                  <a:gd name="connsiteX7" fmla="*/ 615200 w 622842"/>
                  <a:gd name="connsiteY7" fmla="*/ 494975 h 568461"/>
                  <a:gd name="connsiteX8" fmla="*/ 548083 w 622842"/>
                  <a:gd name="connsiteY8" fmla="*/ 419440 h 568461"/>
                  <a:gd name="connsiteX9" fmla="*/ 351768 w 622842"/>
                  <a:gd name="connsiteY9" fmla="*/ 323913 h 568461"/>
                  <a:gd name="connsiteX10" fmla="*/ 311619 w 622842"/>
                  <a:gd name="connsiteY10" fmla="*/ 23654 h 568461"/>
                  <a:gd name="connsiteX11" fmla="*/ 206401 w 622842"/>
                  <a:gd name="connsiteY11" fmla="*/ 21605 h 568461"/>
                  <a:gd name="connsiteX0" fmla="*/ 206401 w 622842"/>
                  <a:gd name="connsiteY0" fmla="*/ 7945 h 554801"/>
                  <a:gd name="connsiteX1" fmla="*/ 213545 w 622842"/>
                  <a:gd name="connsiteY1" fmla="*/ 299620 h 554801"/>
                  <a:gd name="connsiteX2" fmla="*/ 107386 w 622842"/>
                  <a:gd name="connsiteY2" fmla="*/ 409434 h 554801"/>
                  <a:gd name="connsiteX3" fmla="*/ 26921 w 622842"/>
                  <a:gd name="connsiteY3" fmla="*/ 452131 h 554801"/>
                  <a:gd name="connsiteX4" fmla="*/ 22159 w 622842"/>
                  <a:gd name="connsiteY4" fmla="*/ 533536 h 554801"/>
                  <a:gd name="connsiteX5" fmla="*/ 298605 w 622842"/>
                  <a:gd name="connsiteY5" fmla="*/ 554801 h 554801"/>
                  <a:gd name="connsiteX6" fmla="*/ 585684 w 622842"/>
                  <a:gd name="connsiteY6" fmla="*/ 533536 h 554801"/>
                  <a:gd name="connsiteX7" fmla="*/ 615200 w 622842"/>
                  <a:gd name="connsiteY7" fmla="*/ 481315 h 554801"/>
                  <a:gd name="connsiteX8" fmla="*/ 548083 w 622842"/>
                  <a:gd name="connsiteY8" fmla="*/ 405780 h 554801"/>
                  <a:gd name="connsiteX9" fmla="*/ 351768 w 622842"/>
                  <a:gd name="connsiteY9" fmla="*/ 310253 h 554801"/>
                  <a:gd name="connsiteX10" fmla="*/ 311619 w 622842"/>
                  <a:gd name="connsiteY10" fmla="*/ 9994 h 554801"/>
                  <a:gd name="connsiteX11" fmla="*/ 206401 w 622842"/>
                  <a:gd name="connsiteY11" fmla="*/ 7945 h 554801"/>
                  <a:gd name="connsiteX0" fmla="*/ 206401 w 622842"/>
                  <a:gd name="connsiteY0" fmla="*/ 1197321 h 1744177"/>
                  <a:gd name="connsiteX1" fmla="*/ 213545 w 622842"/>
                  <a:gd name="connsiteY1" fmla="*/ 1488996 h 1744177"/>
                  <a:gd name="connsiteX2" fmla="*/ 107386 w 622842"/>
                  <a:gd name="connsiteY2" fmla="*/ 1598810 h 1744177"/>
                  <a:gd name="connsiteX3" fmla="*/ 26921 w 622842"/>
                  <a:gd name="connsiteY3" fmla="*/ 1641507 h 1744177"/>
                  <a:gd name="connsiteX4" fmla="*/ 22159 w 622842"/>
                  <a:gd name="connsiteY4" fmla="*/ 1722912 h 1744177"/>
                  <a:gd name="connsiteX5" fmla="*/ 298605 w 622842"/>
                  <a:gd name="connsiteY5" fmla="*/ 1744177 h 1744177"/>
                  <a:gd name="connsiteX6" fmla="*/ 585684 w 622842"/>
                  <a:gd name="connsiteY6" fmla="*/ 1722912 h 1744177"/>
                  <a:gd name="connsiteX7" fmla="*/ 615200 w 622842"/>
                  <a:gd name="connsiteY7" fmla="*/ 1670691 h 1744177"/>
                  <a:gd name="connsiteX8" fmla="*/ 548083 w 622842"/>
                  <a:gd name="connsiteY8" fmla="*/ 1595156 h 1744177"/>
                  <a:gd name="connsiteX9" fmla="*/ 351768 w 622842"/>
                  <a:gd name="connsiteY9" fmla="*/ 1499629 h 1744177"/>
                  <a:gd name="connsiteX10" fmla="*/ 273243 w 622842"/>
                  <a:gd name="connsiteY10" fmla="*/ 288 h 1744177"/>
                  <a:gd name="connsiteX11" fmla="*/ 206401 w 622842"/>
                  <a:gd name="connsiteY11" fmla="*/ 1197321 h 1744177"/>
                  <a:gd name="connsiteX0" fmla="*/ 234310 w 622842"/>
                  <a:gd name="connsiteY0" fmla="*/ 1160447 h 1746298"/>
                  <a:gd name="connsiteX1" fmla="*/ 213545 w 622842"/>
                  <a:gd name="connsiteY1" fmla="*/ 1491117 h 1746298"/>
                  <a:gd name="connsiteX2" fmla="*/ 107386 w 622842"/>
                  <a:gd name="connsiteY2" fmla="*/ 1600931 h 1746298"/>
                  <a:gd name="connsiteX3" fmla="*/ 26921 w 622842"/>
                  <a:gd name="connsiteY3" fmla="*/ 1643628 h 1746298"/>
                  <a:gd name="connsiteX4" fmla="*/ 22159 w 622842"/>
                  <a:gd name="connsiteY4" fmla="*/ 1725033 h 1746298"/>
                  <a:gd name="connsiteX5" fmla="*/ 298605 w 622842"/>
                  <a:gd name="connsiteY5" fmla="*/ 1746298 h 1746298"/>
                  <a:gd name="connsiteX6" fmla="*/ 585684 w 622842"/>
                  <a:gd name="connsiteY6" fmla="*/ 1725033 h 1746298"/>
                  <a:gd name="connsiteX7" fmla="*/ 615200 w 622842"/>
                  <a:gd name="connsiteY7" fmla="*/ 1672812 h 1746298"/>
                  <a:gd name="connsiteX8" fmla="*/ 548083 w 622842"/>
                  <a:gd name="connsiteY8" fmla="*/ 1597277 h 1746298"/>
                  <a:gd name="connsiteX9" fmla="*/ 351768 w 622842"/>
                  <a:gd name="connsiteY9" fmla="*/ 1501750 h 1746298"/>
                  <a:gd name="connsiteX10" fmla="*/ 273243 w 622842"/>
                  <a:gd name="connsiteY10" fmla="*/ 2409 h 1746298"/>
                  <a:gd name="connsiteX11" fmla="*/ 234310 w 622842"/>
                  <a:gd name="connsiteY11" fmla="*/ 1160447 h 1746298"/>
                  <a:gd name="connsiteX0" fmla="*/ 234310 w 622842"/>
                  <a:gd name="connsiteY0" fmla="*/ 1315626 h 1901477"/>
                  <a:gd name="connsiteX1" fmla="*/ 213545 w 622842"/>
                  <a:gd name="connsiteY1" fmla="*/ 1646296 h 1901477"/>
                  <a:gd name="connsiteX2" fmla="*/ 107386 w 622842"/>
                  <a:gd name="connsiteY2" fmla="*/ 1756110 h 1901477"/>
                  <a:gd name="connsiteX3" fmla="*/ 26921 w 622842"/>
                  <a:gd name="connsiteY3" fmla="*/ 1798807 h 1901477"/>
                  <a:gd name="connsiteX4" fmla="*/ 22159 w 622842"/>
                  <a:gd name="connsiteY4" fmla="*/ 1880212 h 1901477"/>
                  <a:gd name="connsiteX5" fmla="*/ 298605 w 622842"/>
                  <a:gd name="connsiteY5" fmla="*/ 1901477 h 1901477"/>
                  <a:gd name="connsiteX6" fmla="*/ 585684 w 622842"/>
                  <a:gd name="connsiteY6" fmla="*/ 1880212 h 1901477"/>
                  <a:gd name="connsiteX7" fmla="*/ 615200 w 622842"/>
                  <a:gd name="connsiteY7" fmla="*/ 1827991 h 1901477"/>
                  <a:gd name="connsiteX8" fmla="*/ 548083 w 622842"/>
                  <a:gd name="connsiteY8" fmla="*/ 1752456 h 1901477"/>
                  <a:gd name="connsiteX9" fmla="*/ 351768 w 622842"/>
                  <a:gd name="connsiteY9" fmla="*/ 1656929 h 1901477"/>
                  <a:gd name="connsiteX10" fmla="*/ 273243 w 622842"/>
                  <a:gd name="connsiteY10" fmla="*/ 157588 h 1901477"/>
                  <a:gd name="connsiteX11" fmla="*/ 147355 w 622842"/>
                  <a:gd name="connsiteY11" fmla="*/ 175730 h 1901477"/>
                  <a:gd name="connsiteX12" fmla="*/ 234310 w 622842"/>
                  <a:gd name="connsiteY12" fmla="*/ 1315626 h 1901477"/>
                  <a:gd name="connsiteX0" fmla="*/ 234310 w 622842"/>
                  <a:gd name="connsiteY0" fmla="*/ 1270233 h 1856084"/>
                  <a:gd name="connsiteX1" fmla="*/ 213545 w 622842"/>
                  <a:gd name="connsiteY1" fmla="*/ 1600903 h 1856084"/>
                  <a:gd name="connsiteX2" fmla="*/ 107386 w 622842"/>
                  <a:gd name="connsiteY2" fmla="*/ 1710717 h 1856084"/>
                  <a:gd name="connsiteX3" fmla="*/ 26921 w 622842"/>
                  <a:gd name="connsiteY3" fmla="*/ 1753414 h 1856084"/>
                  <a:gd name="connsiteX4" fmla="*/ 22159 w 622842"/>
                  <a:gd name="connsiteY4" fmla="*/ 1834819 h 1856084"/>
                  <a:gd name="connsiteX5" fmla="*/ 298605 w 622842"/>
                  <a:gd name="connsiteY5" fmla="*/ 1856084 h 1856084"/>
                  <a:gd name="connsiteX6" fmla="*/ 585684 w 622842"/>
                  <a:gd name="connsiteY6" fmla="*/ 1834819 h 1856084"/>
                  <a:gd name="connsiteX7" fmla="*/ 615200 w 622842"/>
                  <a:gd name="connsiteY7" fmla="*/ 1782598 h 1856084"/>
                  <a:gd name="connsiteX8" fmla="*/ 548083 w 622842"/>
                  <a:gd name="connsiteY8" fmla="*/ 1707063 h 1856084"/>
                  <a:gd name="connsiteX9" fmla="*/ 351768 w 622842"/>
                  <a:gd name="connsiteY9" fmla="*/ 1611536 h 1856084"/>
                  <a:gd name="connsiteX10" fmla="*/ 273243 w 622842"/>
                  <a:gd name="connsiteY10" fmla="*/ 112195 h 1856084"/>
                  <a:gd name="connsiteX11" fmla="*/ 224107 w 622842"/>
                  <a:gd name="connsiteY11" fmla="*/ 110841 h 1856084"/>
                  <a:gd name="connsiteX12" fmla="*/ 147355 w 622842"/>
                  <a:gd name="connsiteY12" fmla="*/ 130337 h 1856084"/>
                  <a:gd name="connsiteX13" fmla="*/ 234310 w 622842"/>
                  <a:gd name="connsiteY13" fmla="*/ 1270233 h 1856084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179280 h 1765131"/>
                  <a:gd name="connsiteX1" fmla="*/ 213545 w 622842"/>
                  <a:gd name="connsiteY1" fmla="*/ 1509950 h 1765131"/>
                  <a:gd name="connsiteX2" fmla="*/ 107386 w 622842"/>
                  <a:gd name="connsiteY2" fmla="*/ 1619764 h 1765131"/>
                  <a:gd name="connsiteX3" fmla="*/ 26921 w 622842"/>
                  <a:gd name="connsiteY3" fmla="*/ 1662461 h 1765131"/>
                  <a:gd name="connsiteX4" fmla="*/ 22159 w 622842"/>
                  <a:gd name="connsiteY4" fmla="*/ 1743866 h 1765131"/>
                  <a:gd name="connsiteX5" fmla="*/ 298605 w 622842"/>
                  <a:gd name="connsiteY5" fmla="*/ 1765131 h 1765131"/>
                  <a:gd name="connsiteX6" fmla="*/ 585684 w 622842"/>
                  <a:gd name="connsiteY6" fmla="*/ 1743866 h 1765131"/>
                  <a:gd name="connsiteX7" fmla="*/ 615200 w 622842"/>
                  <a:gd name="connsiteY7" fmla="*/ 1691645 h 1765131"/>
                  <a:gd name="connsiteX8" fmla="*/ 548083 w 622842"/>
                  <a:gd name="connsiteY8" fmla="*/ 1616110 h 1765131"/>
                  <a:gd name="connsiteX9" fmla="*/ 351768 w 622842"/>
                  <a:gd name="connsiteY9" fmla="*/ 1520583 h 1765131"/>
                  <a:gd name="connsiteX10" fmla="*/ 273243 w 622842"/>
                  <a:gd name="connsiteY10" fmla="*/ 21242 h 1765131"/>
                  <a:gd name="connsiteX11" fmla="*/ 224107 w 622842"/>
                  <a:gd name="connsiteY11" fmla="*/ 19888 h 1765131"/>
                  <a:gd name="connsiteX12" fmla="*/ 147355 w 622842"/>
                  <a:gd name="connsiteY12" fmla="*/ 39384 h 1765131"/>
                  <a:gd name="connsiteX13" fmla="*/ 234310 w 622842"/>
                  <a:gd name="connsiteY13" fmla="*/ 1179280 h 176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842" h="1765131">
                    <a:moveTo>
                      <a:pt x="234310" y="1179280"/>
                    </a:moveTo>
                    <a:cubicBezTo>
                      <a:pt x="245342" y="1424374"/>
                      <a:pt x="234699" y="1436536"/>
                      <a:pt x="213545" y="1509950"/>
                    </a:cubicBezTo>
                    <a:cubicBezTo>
                      <a:pt x="192391" y="1583364"/>
                      <a:pt x="138490" y="1594346"/>
                      <a:pt x="107386" y="1619764"/>
                    </a:cubicBezTo>
                    <a:cubicBezTo>
                      <a:pt x="76282" y="1645182"/>
                      <a:pt x="41125" y="1641777"/>
                      <a:pt x="26921" y="1662461"/>
                    </a:cubicBezTo>
                    <a:cubicBezTo>
                      <a:pt x="12717" y="1683145"/>
                      <a:pt x="-23122" y="1726754"/>
                      <a:pt x="22159" y="1743866"/>
                    </a:cubicBezTo>
                    <a:cubicBezTo>
                      <a:pt x="67440" y="1760978"/>
                      <a:pt x="204684" y="1765131"/>
                      <a:pt x="298605" y="1765131"/>
                    </a:cubicBezTo>
                    <a:cubicBezTo>
                      <a:pt x="392526" y="1765131"/>
                      <a:pt x="532918" y="1756114"/>
                      <a:pt x="585684" y="1743866"/>
                    </a:cubicBezTo>
                    <a:cubicBezTo>
                      <a:pt x="638450" y="1731618"/>
                      <a:pt x="621467" y="1712938"/>
                      <a:pt x="615200" y="1691645"/>
                    </a:cubicBezTo>
                    <a:cubicBezTo>
                      <a:pt x="608933" y="1670352"/>
                      <a:pt x="591988" y="1644620"/>
                      <a:pt x="548083" y="1616110"/>
                    </a:cubicBezTo>
                    <a:cubicBezTo>
                      <a:pt x="504178" y="1587600"/>
                      <a:pt x="387210" y="1586150"/>
                      <a:pt x="351768" y="1520583"/>
                    </a:cubicBezTo>
                    <a:cubicBezTo>
                      <a:pt x="316326" y="1455016"/>
                      <a:pt x="284054" y="66635"/>
                      <a:pt x="273243" y="21242"/>
                    </a:cubicBezTo>
                    <a:cubicBezTo>
                      <a:pt x="262432" y="-24151"/>
                      <a:pt x="245088" y="16864"/>
                      <a:pt x="224107" y="19888"/>
                    </a:cubicBezTo>
                    <a:cubicBezTo>
                      <a:pt x="203126" y="22912"/>
                      <a:pt x="119489" y="-4368"/>
                      <a:pt x="147355" y="39384"/>
                    </a:cubicBezTo>
                    <a:cubicBezTo>
                      <a:pt x="161799" y="235640"/>
                      <a:pt x="223278" y="934186"/>
                      <a:pt x="234310" y="11792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4" name="Volný tvar 32">
                <a:extLst>
                  <a:ext uri="{FF2B5EF4-FFF2-40B4-BE49-F238E27FC236}">
                    <a16:creationId xmlns:a16="http://schemas.microsoft.com/office/drawing/2014/main" id="{23E44D63-AB09-6FB9-37B7-6A7B278CCD99}"/>
                  </a:ext>
                </a:extLst>
              </p:cNvPr>
              <p:cNvSpPr/>
              <p:nvPr/>
            </p:nvSpPr>
            <p:spPr>
              <a:xfrm rot="171859">
                <a:off x="1609383" y="294066"/>
                <a:ext cx="859307" cy="2140189"/>
              </a:xfrm>
              <a:custGeom>
                <a:avLst/>
                <a:gdLst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65492 w 633009"/>
                  <a:gd name="connsiteY3" fmla="*/ 402431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50056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332192 w 633009"/>
                  <a:gd name="connsiteY16" fmla="*/ 1257577 h 1794064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1715 w 633009"/>
                  <a:gd name="connsiteY3" fmla="*/ 162858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009" h="1794064">
                    <a:moveTo>
                      <a:pt x="140807" y="0"/>
                    </a:moveTo>
                    <a:cubicBezTo>
                      <a:pt x="152118" y="86915"/>
                      <a:pt x="215075" y="906139"/>
                      <a:pt x="225450" y="1162758"/>
                    </a:cubicBezTo>
                    <a:cubicBezTo>
                      <a:pt x="235825" y="1419377"/>
                      <a:pt x="220348" y="1462075"/>
                      <a:pt x="203059" y="1539712"/>
                    </a:cubicBezTo>
                    <a:cubicBezTo>
                      <a:pt x="185770" y="1617349"/>
                      <a:pt x="154361" y="1606443"/>
                      <a:pt x="121715" y="1628582"/>
                    </a:cubicBezTo>
                    <a:cubicBezTo>
                      <a:pt x="89069" y="1650721"/>
                      <a:pt x="58590" y="1671042"/>
                      <a:pt x="39298" y="1688583"/>
                    </a:cubicBezTo>
                    <a:cubicBezTo>
                      <a:pt x="20006" y="1706124"/>
                      <a:pt x="9930" y="1719143"/>
                      <a:pt x="5961" y="1733827"/>
                    </a:cubicBezTo>
                    <a:cubicBezTo>
                      <a:pt x="1992" y="1748511"/>
                      <a:pt x="-9120" y="1767164"/>
                      <a:pt x="15486" y="1776689"/>
                    </a:cubicBezTo>
                    <a:cubicBezTo>
                      <a:pt x="40092" y="1786214"/>
                      <a:pt x="82161" y="1788596"/>
                      <a:pt x="153598" y="1790977"/>
                    </a:cubicBezTo>
                    <a:cubicBezTo>
                      <a:pt x="225035" y="1793358"/>
                      <a:pt x="367117" y="1796533"/>
                      <a:pt x="444111" y="1790977"/>
                    </a:cubicBezTo>
                    <a:cubicBezTo>
                      <a:pt x="521105" y="1785421"/>
                      <a:pt x="585796" y="1771530"/>
                      <a:pt x="615561" y="1757639"/>
                    </a:cubicBezTo>
                    <a:cubicBezTo>
                      <a:pt x="645326" y="1743748"/>
                      <a:pt x="629451" y="1722714"/>
                      <a:pt x="622704" y="1707633"/>
                    </a:cubicBezTo>
                    <a:cubicBezTo>
                      <a:pt x="615957" y="1692552"/>
                      <a:pt x="600479" y="1683027"/>
                      <a:pt x="575079" y="1667152"/>
                    </a:cubicBezTo>
                    <a:cubicBezTo>
                      <a:pt x="549679" y="1651277"/>
                      <a:pt x="507213" y="1629846"/>
                      <a:pt x="470304" y="1612383"/>
                    </a:cubicBezTo>
                    <a:cubicBezTo>
                      <a:pt x="433395" y="1594920"/>
                      <a:pt x="375451" y="1587380"/>
                      <a:pt x="353623" y="1562377"/>
                    </a:cubicBezTo>
                    <a:cubicBezTo>
                      <a:pt x="331795" y="1537374"/>
                      <a:pt x="341717" y="1505227"/>
                      <a:pt x="339336" y="1462364"/>
                    </a:cubicBezTo>
                    <a:cubicBezTo>
                      <a:pt x="336955" y="1419502"/>
                      <a:pt x="348667" y="1547846"/>
                      <a:pt x="339336" y="1305202"/>
                    </a:cubicBezTo>
                    <a:cubicBezTo>
                      <a:pt x="330005" y="1062558"/>
                      <a:pt x="286327" y="13247"/>
                      <a:pt x="283351" y="65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412C5059-60F7-DED3-9DF1-9B76120F9B15}"/>
                </a:ext>
              </a:extLst>
            </p:cNvPr>
            <p:cNvCxnSpPr/>
            <p:nvPr/>
          </p:nvCxnSpPr>
          <p:spPr>
            <a:xfrm flipV="1">
              <a:off x="2032159" y="2893634"/>
              <a:ext cx="570545" cy="170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Šipka doprava 14">
              <a:extLst>
                <a:ext uri="{FF2B5EF4-FFF2-40B4-BE49-F238E27FC236}">
                  <a16:creationId xmlns:a16="http://schemas.microsoft.com/office/drawing/2014/main" id="{33B7F488-ADBA-DD4C-69F3-806774833E8B}"/>
                </a:ext>
              </a:extLst>
            </p:cNvPr>
            <p:cNvSpPr/>
            <p:nvPr/>
          </p:nvSpPr>
          <p:spPr>
            <a:xfrm rot="5400000">
              <a:off x="1629939" y="2323522"/>
              <a:ext cx="627968" cy="285559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800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3C0D2154-411C-5EC2-F0DF-50F59D740E6F}"/>
                </a:ext>
              </a:extLst>
            </p:cNvPr>
            <p:cNvSpPr txBox="1"/>
            <p:nvPr/>
          </p:nvSpPr>
          <p:spPr>
            <a:xfrm>
              <a:off x="117173" y="1636381"/>
              <a:ext cx="3874443" cy="476317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/>
                <a:t>příchozí akční potenciál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1B43C97-0407-5EE6-3D45-0685253D641F}"/>
                </a:ext>
              </a:extLst>
            </p:cNvPr>
            <p:cNvSpPr txBox="1"/>
            <p:nvPr/>
          </p:nvSpPr>
          <p:spPr>
            <a:xfrm>
              <a:off x="366956" y="3098308"/>
              <a:ext cx="1786028" cy="833559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/>
                <a:t>excitační synapse</a:t>
              </a:r>
            </a:p>
          </p:txBody>
        </p:sp>
        <p:sp>
          <p:nvSpPr>
            <p:cNvPr id="19" name="Plus 17">
              <a:extLst>
                <a:ext uri="{FF2B5EF4-FFF2-40B4-BE49-F238E27FC236}">
                  <a16:creationId xmlns:a16="http://schemas.microsoft.com/office/drawing/2014/main" id="{CC8C8913-3CBE-4D72-681E-ACBEA7BB3B48}"/>
                </a:ext>
              </a:extLst>
            </p:cNvPr>
            <p:cNvSpPr/>
            <p:nvPr/>
          </p:nvSpPr>
          <p:spPr>
            <a:xfrm flipH="1">
              <a:off x="2087732" y="3676984"/>
              <a:ext cx="318848" cy="318848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D55F0970-322B-1F38-2094-9ACA49384C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4537" y="4342508"/>
              <a:ext cx="1602663" cy="88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E1EBF26D-17E5-C8AC-449A-DC6C1E8A0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0884" y="4430738"/>
              <a:ext cx="1103904" cy="8885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olný tvar 20">
              <a:extLst>
                <a:ext uri="{FF2B5EF4-FFF2-40B4-BE49-F238E27FC236}">
                  <a16:creationId xmlns:a16="http://schemas.microsoft.com/office/drawing/2014/main" id="{C15D0F32-D0F8-22ED-3DD5-4FFD0D48BCBB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3871771" y="6176770"/>
              <a:ext cx="1419863" cy="357738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23" name="Volný tvar 21">
              <a:extLst>
                <a:ext uri="{FF2B5EF4-FFF2-40B4-BE49-F238E27FC236}">
                  <a16:creationId xmlns:a16="http://schemas.microsoft.com/office/drawing/2014/main" id="{9B1399E6-89B4-D7A4-DD42-7C2B37CFB53B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5348363" y="5483158"/>
              <a:ext cx="976174" cy="238302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24" name="Volný tvar 22">
              <a:extLst>
                <a:ext uri="{FF2B5EF4-FFF2-40B4-BE49-F238E27FC236}">
                  <a16:creationId xmlns:a16="http://schemas.microsoft.com/office/drawing/2014/main" id="{751EC9C8-3E2E-F085-59F5-1A4C2C8B388E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6498423" y="5063049"/>
              <a:ext cx="768145" cy="13764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C38955B2-577E-67A2-C6A0-110F6E583C1B}"/>
                </a:ext>
              </a:extLst>
            </p:cNvPr>
            <p:cNvSpPr txBox="1">
              <a:spLocks/>
            </p:cNvSpPr>
            <p:nvPr/>
          </p:nvSpPr>
          <p:spPr>
            <a:xfrm>
              <a:off x="4076346" y="6648382"/>
              <a:ext cx="4035777" cy="476317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/>
                <a:t>IPSP šířící se po dendritu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EBD3E760-C854-6F73-EA69-616CD5F52450}"/>
                </a:ext>
              </a:extLst>
            </p:cNvPr>
            <p:cNvSpPr txBox="1"/>
            <p:nvPr/>
          </p:nvSpPr>
          <p:spPr>
            <a:xfrm>
              <a:off x="1445984" y="6825321"/>
              <a:ext cx="1430305" cy="833559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800" dirty="0"/>
                <a:t>inhibiční synapse</a:t>
              </a:r>
            </a:p>
          </p:txBody>
        </p:sp>
        <p:sp>
          <p:nvSpPr>
            <p:cNvPr id="27" name="Minus 25">
              <a:extLst>
                <a:ext uri="{FF2B5EF4-FFF2-40B4-BE49-F238E27FC236}">
                  <a16:creationId xmlns:a16="http://schemas.microsoft.com/office/drawing/2014/main" id="{407FBF1E-4CA2-E226-458E-DEF6D2BFDE11}"/>
                </a:ext>
              </a:extLst>
            </p:cNvPr>
            <p:cNvSpPr/>
            <p:nvPr/>
          </p:nvSpPr>
          <p:spPr>
            <a:xfrm flipH="1">
              <a:off x="3163612" y="6534508"/>
              <a:ext cx="318848" cy="227748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BC2FB527-9D1D-141F-A544-89542519E3B3}"/>
                </a:ext>
              </a:extLst>
            </p:cNvPr>
            <p:cNvGrpSpPr/>
            <p:nvPr/>
          </p:nvGrpSpPr>
          <p:grpSpPr>
            <a:xfrm rot="9457764">
              <a:off x="2599109" y="6475262"/>
              <a:ext cx="802885" cy="1015264"/>
              <a:chOff x="1609383" y="294066"/>
              <a:chExt cx="859307" cy="2140189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1" name="Volný tvar 29">
                <a:extLst>
                  <a:ext uri="{FF2B5EF4-FFF2-40B4-BE49-F238E27FC236}">
                    <a16:creationId xmlns:a16="http://schemas.microsoft.com/office/drawing/2014/main" id="{32619CE1-8508-9E22-E2A1-A359DD7C8743}"/>
                  </a:ext>
                </a:extLst>
              </p:cNvPr>
              <p:cNvSpPr/>
              <p:nvPr/>
            </p:nvSpPr>
            <p:spPr>
              <a:xfrm rot="171859">
                <a:off x="1609403" y="325032"/>
                <a:ext cx="845504" cy="2105676"/>
              </a:xfrm>
              <a:custGeom>
                <a:avLst/>
                <a:gdLst>
                  <a:gd name="connsiteX0" fmla="*/ 214436 w 627154"/>
                  <a:gd name="connsiteY0" fmla="*/ 19061 h 582586"/>
                  <a:gd name="connsiteX1" fmla="*/ 214436 w 627154"/>
                  <a:gd name="connsiteY1" fmla="*/ 327405 h 582586"/>
                  <a:gd name="connsiteX2" fmla="*/ 86845 w 627154"/>
                  <a:gd name="connsiteY2" fmla="*/ 444363 h 582586"/>
                  <a:gd name="connsiteX3" fmla="*/ 23050 w 627154"/>
                  <a:gd name="connsiteY3" fmla="*/ 465628 h 582586"/>
                  <a:gd name="connsiteX4" fmla="*/ 23050 w 627154"/>
                  <a:gd name="connsiteY4" fmla="*/ 561321 h 582586"/>
                  <a:gd name="connsiteX5" fmla="*/ 299496 w 627154"/>
                  <a:gd name="connsiteY5" fmla="*/ 582586 h 582586"/>
                  <a:gd name="connsiteX6" fmla="*/ 586575 w 627154"/>
                  <a:gd name="connsiteY6" fmla="*/ 561321 h 582586"/>
                  <a:gd name="connsiteX7" fmla="*/ 618473 w 627154"/>
                  <a:gd name="connsiteY7" fmla="*/ 540056 h 582586"/>
                  <a:gd name="connsiteX8" fmla="*/ 522780 w 627154"/>
                  <a:gd name="connsiteY8" fmla="*/ 454996 h 582586"/>
                  <a:gd name="connsiteX9" fmla="*/ 352659 w 627154"/>
                  <a:gd name="connsiteY9" fmla="*/ 338038 h 582586"/>
                  <a:gd name="connsiteX10" fmla="*/ 310129 w 627154"/>
                  <a:gd name="connsiteY10" fmla="*/ 61591 h 582586"/>
                  <a:gd name="connsiteX11" fmla="*/ 214436 w 627154"/>
                  <a:gd name="connsiteY11" fmla="*/ 19061 h 582586"/>
                  <a:gd name="connsiteX0" fmla="*/ 214436 w 625293"/>
                  <a:gd name="connsiteY0" fmla="*/ 19061 h 582586"/>
                  <a:gd name="connsiteX1" fmla="*/ 214436 w 625293"/>
                  <a:gd name="connsiteY1" fmla="*/ 327405 h 582586"/>
                  <a:gd name="connsiteX2" fmla="*/ 86845 w 625293"/>
                  <a:gd name="connsiteY2" fmla="*/ 444363 h 582586"/>
                  <a:gd name="connsiteX3" fmla="*/ 23050 w 625293"/>
                  <a:gd name="connsiteY3" fmla="*/ 465628 h 582586"/>
                  <a:gd name="connsiteX4" fmla="*/ 23050 w 625293"/>
                  <a:gd name="connsiteY4" fmla="*/ 561321 h 582586"/>
                  <a:gd name="connsiteX5" fmla="*/ 299496 w 625293"/>
                  <a:gd name="connsiteY5" fmla="*/ 582586 h 582586"/>
                  <a:gd name="connsiteX6" fmla="*/ 586575 w 625293"/>
                  <a:gd name="connsiteY6" fmla="*/ 561321 h 582586"/>
                  <a:gd name="connsiteX7" fmla="*/ 618473 w 625293"/>
                  <a:gd name="connsiteY7" fmla="*/ 540056 h 582586"/>
                  <a:gd name="connsiteX8" fmla="*/ 548974 w 625293"/>
                  <a:gd name="connsiteY8" fmla="*/ 433565 h 582586"/>
                  <a:gd name="connsiteX9" fmla="*/ 352659 w 625293"/>
                  <a:gd name="connsiteY9" fmla="*/ 338038 h 582586"/>
                  <a:gd name="connsiteX10" fmla="*/ 310129 w 625293"/>
                  <a:gd name="connsiteY10" fmla="*/ 61591 h 582586"/>
                  <a:gd name="connsiteX11" fmla="*/ 214436 w 625293"/>
                  <a:gd name="connsiteY11" fmla="*/ 19061 h 582586"/>
                  <a:gd name="connsiteX0" fmla="*/ 214436 w 623733"/>
                  <a:gd name="connsiteY0" fmla="*/ 19061 h 582586"/>
                  <a:gd name="connsiteX1" fmla="*/ 214436 w 623733"/>
                  <a:gd name="connsiteY1" fmla="*/ 327405 h 582586"/>
                  <a:gd name="connsiteX2" fmla="*/ 86845 w 623733"/>
                  <a:gd name="connsiteY2" fmla="*/ 444363 h 582586"/>
                  <a:gd name="connsiteX3" fmla="*/ 23050 w 623733"/>
                  <a:gd name="connsiteY3" fmla="*/ 465628 h 582586"/>
                  <a:gd name="connsiteX4" fmla="*/ 23050 w 623733"/>
                  <a:gd name="connsiteY4" fmla="*/ 561321 h 582586"/>
                  <a:gd name="connsiteX5" fmla="*/ 299496 w 623733"/>
                  <a:gd name="connsiteY5" fmla="*/ 582586 h 582586"/>
                  <a:gd name="connsiteX6" fmla="*/ 586575 w 623733"/>
                  <a:gd name="connsiteY6" fmla="*/ 561321 h 582586"/>
                  <a:gd name="connsiteX7" fmla="*/ 616091 w 623733"/>
                  <a:gd name="connsiteY7" fmla="*/ 509100 h 582586"/>
                  <a:gd name="connsiteX8" fmla="*/ 548974 w 623733"/>
                  <a:gd name="connsiteY8" fmla="*/ 433565 h 582586"/>
                  <a:gd name="connsiteX9" fmla="*/ 352659 w 623733"/>
                  <a:gd name="connsiteY9" fmla="*/ 338038 h 582586"/>
                  <a:gd name="connsiteX10" fmla="*/ 310129 w 623733"/>
                  <a:gd name="connsiteY10" fmla="*/ 61591 h 582586"/>
                  <a:gd name="connsiteX11" fmla="*/ 214436 w 623733"/>
                  <a:gd name="connsiteY11" fmla="*/ 19061 h 582586"/>
                  <a:gd name="connsiteX0" fmla="*/ 215398 w 624695"/>
                  <a:gd name="connsiteY0" fmla="*/ 19061 h 582586"/>
                  <a:gd name="connsiteX1" fmla="*/ 215398 w 624695"/>
                  <a:gd name="connsiteY1" fmla="*/ 327405 h 582586"/>
                  <a:gd name="connsiteX2" fmla="*/ 109239 w 624695"/>
                  <a:gd name="connsiteY2" fmla="*/ 437219 h 582586"/>
                  <a:gd name="connsiteX3" fmla="*/ 24012 w 624695"/>
                  <a:gd name="connsiteY3" fmla="*/ 465628 h 582586"/>
                  <a:gd name="connsiteX4" fmla="*/ 24012 w 624695"/>
                  <a:gd name="connsiteY4" fmla="*/ 561321 h 582586"/>
                  <a:gd name="connsiteX5" fmla="*/ 300458 w 624695"/>
                  <a:gd name="connsiteY5" fmla="*/ 582586 h 582586"/>
                  <a:gd name="connsiteX6" fmla="*/ 587537 w 624695"/>
                  <a:gd name="connsiteY6" fmla="*/ 561321 h 582586"/>
                  <a:gd name="connsiteX7" fmla="*/ 617053 w 624695"/>
                  <a:gd name="connsiteY7" fmla="*/ 509100 h 582586"/>
                  <a:gd name="connsiteX8" fmla="*/ 549936 w 624695"/>
                  <a:gd name="connsiteY8" fmla="*/ 433565 h 582586"/>
                  <a:gd name="connsiteX9" fmla="*/ 353621 w 624695"/>
                  <a:gd name="connsiteY9" fmla="*/ 338038 h 582586"/>
                  <a:gd name="connsiteX10" fmla="*/ 311091 w 624695"/>
                  <a:gd name="connsiteY10" fmla="*/ 61591 h 582586"/>
                  <a:gd name="connsiteX11" fmla="*/ 215398 w 624695"/>
                  <a:gd name="connsiteY11" fmla="*/ 19061 h 582586"/>
                  <a:gd name="connsiteX0" fmla="*/ 213545 w 622842"/>
                  <a:gd name="connsiteY0" fmla="*/ 19061 h 582586"/>
                  <a:gd name="connsiteX1" fmla="*/ 213545 w 622842"/>
                  <a:gd name="connsiteY1" fmla="*/ 327405 h 582586"/>
                  <a:gd name="connsiteX2" fmla="*/ 107386 w 622842"/>
                  <a:gd name="connsiteY2" fmla="*/ 437219 h 582586"/>
                  <a:gd name="connsiteX3" fmla="*/ 26921 w 622842"/>
                  <a:gd name="connsiteY3" fmla="*/ 479916 h 582586"/>
                  <a:gd name="connsiteX4" fmla="*/ 22159 w 622842"/>
                  <a:gd name="connsiteY4" fmla="*/ 561321 h 582586"/>
                  <a:gd name="connsiteX5" fmla="*/ 298605 w 622842"/>
                  <a:gd name="connsiteY5" fmla="*/ 582586 h 582586"/>
                  <a:gd name="connsiteX6" fmla="*/ 585684 w 622842"/>
                  <a:gd name="connsiteY6" fmla="*/ 561321 h 582586"/>
                  <a:gd name="connsiteX7" fmla="*/ 615200 w 622842"/>
                  <a:gd name="connsiteY7" fmla="*/ 509100 h 582586"/>
                  <a:gd name="connsiteX8" fmla="*/ 548083 w 622842"/>
                  <a:gd name="connsiteY8" fmla="*/ 433565 h 582586"/>
                  <a:gd name="connsiteX9" fmla="*/ 351768 w 622842"/>
                  <a:gd name="connsiteY9" fmla="*/ 338038 h 582586"/>
                  <a:gd name="connsiteX10" fmla="*/ 309238 w 622842"/>
                  <a:gd name="connsiteY10" fmla="*/ 61591 h 582586"/>
                  <a:gd name="connsiteX11" fmla="*/ 213545 w 622842"/>
                  <a:gd name="connsiteY11" fmla="*/ 19061 h 582586"/>
                  <a:gd name="connsiteX0" fmla="*/ 213545 w 622842"/>
                  <a:gd name="connsiteY0" fmla="*/ 27533 h 591058"/>
                  <a:gd name="connsiteX1" fmla="*/ 213545 w 622842"/>
                  <a:gd name="connsiteY1" fmla="*/ 335877 h 591058"/>
                  <a:gd name="connsiteX2" fmla="*/ 107386 w 622842"/>
                  <a:gd name="connsiteY2" fmla="*/ 445691 h 591058"/>
                  <a:gd name="connsiteX3" fmla="*/ 26921 w 622842"/>
                  <a:gd name="connsiteY3" fmla="*/ 488388 h 591058"/>
                  <a:gd name="connsiteX4" fmla="*/ 22159 w 622842"/>
                  <a:gd name="connsiteY4" fmla="*/ 569793 h 591058"/>
                  <a:gd name="connsiteX5" fmla="*/ 298605 w 622842"/>
                  <a:gd name="connsiteY5" fmla="*/ 591058 h 591058"/>
                  <a:gd name="connsiteX6" fmla="*/ 585684 w 622842"/>
                  <a:gd name="connsiteY6" fmla="*/ 569793 h 591058"/>
                  <a:gd name="connsiteX7" fmla="*/ 615200 w 622842"/>
                  <a:gd name="connsiteY7" fmla="*/ 517572 h 591058"/>
                  <a:gd name="connsiteX8" fmla="*/ 548083 w 622842"/>
                  <a:gd name="connsiteY8" fmla="*/ 442037 h 591058"/>
                  <a:gd name="connsiteX9" fmla="*/ 351768 w 622842"/>
                  <a:gd name="connsiteY9" fmla="*/ 346510 h 591058"/>
                  <a:gd name="connsiteX10" fmla="*/ 311619 w 622842"/>
                  <a:gd name="connsiteY10" fmla="*/ 46251 h 591058"/>
                  <a:gd name="connsiteX11" fmla="*/ 213545 w 622842"/>
                  <a:gd name="connsiteY11" fmla="*/ 27533 h 591058"/>
                  <a:gd name="connsiteX0" fmla="*/ 213545 w 622842"/>
                  <a:gd name="connsiteY0" fmla="*/ 16552 h 580077"/>
                  <a:gd name="connsiteX1" fmla="*/ 213545 w 622842"/>
                  <a:gd name="connsiteY1" fmla="*/ 324896 h 580077"/>
                  <a:gd name="connsiteX2" fmla="*/ 107386 w 622842"/>
                  <a:gd name="connsiteY2" fmla="*/ 434710 h 580077"/>
                  <a:gd name="connsiteX3" fmla="*/ 26921 w 622842"/>
                  <a:gd name="connsiteY3" fmla="*/ 477407 h 580077"/>
                  <a:gd name="connsiteX4" fmla="*/ 22159 w 622842"/>
                  <a:gd name="connsiteY4" fmla="*/ 558812 h 580077"/>
                  <a:gd name="connsiteX5" fmla="*/ 298605 w 622842"/>
                  <a:gd name="connsiteY5" fmla="*/ 580077 h 580077"/>
                  <a:gd name="connsiteX6" fmla="*/ 585684 w 622842"/>
                  <a:gd name="connsiteY6" fmla="*/ 558812 h 580077"/>
                  <a:gd name="connsiteX7" fmla="*/ 615200 w 622842"/>
                  <a:gd name="connsiteY7" fmla="*/ 506591 h 580077"/>
                  <a:gd name="connsiteX8" fmla="*/ 548083 w 622842"/>
                  <a:gd name="connsiteY8" fmla="*/ 431056 h 580077"/>
                  <a:gd name="connsiteX9" fmla="*/ 351768 w 622842"/>
                  <a:gd name="connsiteY9" fmla="*/ 335529 h 580077"/>
                  <a:gd name="connsiteX10" fmla="*/ 311619 w 622842"/>
                  <a:gd name="connsiteY10" fmla="*/ 35270 h 580077"/>
                  <a:gd name="connsiteX11" fmla="*/ 213545 w 622842"/>
                  <a:gd name="connsiteY11" fmla="*/ 16552 h 580077"/>
                  <a:gd name="connsiteX0" fmla="*/ 213545 w 622842"/>
                  <a:gd name="connsiteY0" fmla="*/ 18793 h 582318"/>
                  <a:gd name="connsiteX1" fmla="*/ 213545 w 622842"/>
                  <a:gd name="connsiteY1" fmla="*/ 327137 h 582318"/>
                  <a:gd name="connsiteX2" fmla="*/ 107386 w 622842"/>
                  <a:gd name="connsiteY2" fmla="*/ 436951 h 582318"/>
                  <a:gd name="connsiteX3" fmla="*/ 26921 w 622842"/>
                  <a:gd name="connsiteY3" fmla="*/ 479648 h 582318"/>
                  <a:gd name="connsiteX4" fmla="*/ 22159 w 622842"/>
                  <a:gd name="connsiteY4" fmla="*/ 561053 h 582318"/>
                  <a:gd name="connsiteX5" fmla="*/ 298605 w 622842"/>
                  <a:gd name="connsiteY5" fmla="*/ 582318 h 582318"/>
                  <a:gd name="connsiteX6" fmla="*/ 585684 w 622842"/>
                  <a:gd name="connsiteY6" fmla="*/ 561053 h 582318"/>
                  <a:gd name="connsiteX7" fmla="*/ 615200 w 622842"/>
                  <a:gd name="connsiteY7" fmla="*/ 508832 h 582318"/>
                  <a:gd name="connsiteX8" fmla="*/ 548083 w 622842"/>
                  <a:gd name="connsiteY8" fmla="*/ 433297 h 582318"/>
                  <a:gd name="connsiteX9" fmla="*/ 351768 w 622842"/>
                  <a:gd name="connsiteY9" fmla="*/ 337770 h 582318"/>
                  <a:gd name="connsiteX10" fmla="*/ 311619 w 622842"/>
                  <a:gd name="connsiteY10" fmla="*/ 37511 h 582318"/>
                  <a:gd name="connsiteX11" fmla="*/ 213545 w 622842"/>
                  <a:gd name="connsiteY11" fmla="*/ 18793 h 582318"/>
                  <a:gd name="connsiteX0" fmla="*/ 206401 w 622842"/>
                  <a:gd name="connsiteY0" fmla="*/ 35975 h 582831"/>
                  <a:gd name="connsiteX1" fmla="*/ 213545 w 622842"/>
                  <a:gd name="connsiteY1" fmla="*/ 327650 h 582831"/>
                  <a:gd name="connsiteX2" fmla="*/ 107386 w 622842"/>
                  <a:gd name="connsiteY2" fmla="*/ 437464 h 582831"/>
                  <a:gd name="connsiteX3" fmla="*/ 26921 w 622842"/>
                  <a:gd name="connsiteY3" fmla="*/ 480161 h 582831"/>
                  <a:gd name="connsiteX4" fmla="*/ 22159 w 622842"/>
                  <a:gd name="connsiteY4" fmla="*/ 561566 h 582831"/>
                  <a:gd name="connsiteX5" fmla="*/ 298605 w 622842"/>
                  <a:gd name="connsiteY5" fmla="*/ 582831 h 582831"/>
                  <a:gd name="connsiteX6" fmla="*/ 585684 w 622842"/>
                  <a:gd name="connsiteY6" fmla="*/ 561566 h 582831"/>
                  <a:gd name="connsiteX7" fmla="*/ 615200 w 622842"/>
                  <a:gd name="connsiteY7" fmla="*/ 509345 h 582831"/>
                  <a:gd name="connsiteX8" fmla="*/ 548083 w 622842"/>
                  <a:gd name="connsiteY8" fmla="*/ 433810 h 582831"/>
                  <a:gd name="connsiteX9" fmla="*/ 351768 w 622842"/>
                  <a:gd name="connsiteY9" fmla="*/ 338283 h 582831"/>
                  <a:gd name="connsiteX10" fmla="*/ 311619 w 622842"/>
                  <a:gd name="connsiteY10" fmla="*/ 38024 h 582831"/>
                  <a:gd name="connsiteX11" fmla="*/ 206401 w 622842"/>
                  <a:gd name="connsiteY11" fmla="*/ 35975 h 582831"/>
                  <a:gd name="connsiteX0" fmla="*/ 206401 w 622842"/>
                  <a:gd name="connsiteY0" fmla="*/ 21605 h 568461"/>
                  <a:gd name="connsiteX1" fmla="*/ 213545 w 622842"/>
                  <a:gd name="connsiteY1" fmla="*/ 313280 h 568461"/>
                  <a:gd name="connsiteX2" fmla="*/ 107386 w 622842"/>
                  <a:gd name="connsiteY2" fmla="*/ 423094 h 568461"/>
                  <a:gd name="connsiteX3" fmla="*/ 26921 w 622842"/>
                  <a:gd name="connsiteY3" fmla="*/ 465791 h 568461"/>
                  <a:gd name="connsiteX4" fmla="*/ 22159 w 622842"/>
                  <a:gd name="connsiteY4" fmla="*/ 547196 h 568461"/>
                  <a:gd name="connsiteX5" fmla="*/ 298605 w 622842"/>
                  <a:gd name="connsiteY5" fmla="*/ 568461 h 568461"/>
                  <a:gd name="connsiteX6" fmla="*/ 585684 w 622842"/>
                  <a:gd name="connsiteY6" fmla="*/ 547196 h 568461"/>
                  <a:gd name="connsiteX7" fmla="*/ 615200 w 622842"/>
                  <a:gd name="connsiteY7" fmla="*/ 494975 h 568461"/>
                  <a:gd name="connsiteX8" fmla="*/ 548083 w 622842"/>
                  <a:gd name="connsiteY8" fmla="*/ 419440 h 568461"/>
                  <a:gd name="connsiteX9" fmla="*/ 351768 w 622842"/>
                  <a:gd name="connsiteY9" fmla="*/ 323913 h 568461"/>
                  <a:gd name="connsiteX10" fmla="*/ 311619 w 622842"/>
                  <a:gd name="connsiteY10" fmla="*/ 23654 h 568461"/>
                  <a:gd name="connsiteX11" fmla="*/ 206401 w 622842"/>
                  <a:gd name="connsiteY11" fmla="*/ 21605 h 568461"/>
                  <a:gd name="connsiteX0" fmla="*/ 206401 w 622842"/>
                  <a:gd name="connsiteY0" fmla="*/ 7945 h 554801"/>
                  <a:gd name="connsiteX1" fmla="*/ 213545 w 622842"/>
                  <a:gd name="connsiteY1" fmla="*/ 299620 h 554801"/>
                  <a:gd name="connsiteX2" fmla="*/ 107386 w 622842"/>
                  <a:gd name="connsiteY2" fmla="*/ 409434 h 554801"/>
                  <a:gd name="connsiteX3" fmla="*/ 26921 w 622842"/>
                  <a:gd name="connsiteY3" fmla="*/ 452131 h 554801"/>
                  <a:gd name="connsiteX4" fmla="*/ 22159 w 622842"/>
                  <a:gd name="connsiteY4" fmla="*/ 533536 h 554801"/>
                  <a:gd name="connsiteX5" fmla="*/ 298605 w 622842"/>
                  <a:gd name="connsiteY5" fmla="*/ 554801 h 554801"/>
                  <a:gd name="connsiteX6" fmla="*/ 585684 w 622842"/>
                  <a:gd name="connsiteY6" fmla="*/ 533536 h 554801"/>
                  <a:gd name="connsiteX7" fmla="*/ 615200 w 622842"/>
                  <a:gd name="connsiteY7" fmla="*/ 481315 h 554801"/>
                  <a:gd name="connsiteX8" fmla="*/ 548083 w 622842"/>
                  <a:gd name="connsiteY8" fmla="*/ 405780 h 554801"/>
                  <a:gd name="connsiteX9" fmla="*/ 351768 w 622842"/>
                  <a:gd name="connsiteY9" fmla="*/ 310253 h 554801"/>
                  <a:gd name="connsiteX10" fmla="*/ 311619 w 622842"/>
                  <a:gd name="connsiteY10" fmla="*/ 9994 h 554801"/>
                  <a:gd name="connsiteX11" fmla="*/ 206401 w 622842"/>
                  <a:gd name="connsiteY11" fmla="*/ 7945 h 554801"/>
                  <a:gd name="connsiteX0" fmla="*/ 206401 w 622842"/>
                  <a:gd name="connsiteY0" fmla="*/ 1197321 h 1744177"/>
                  <a:gd name="connsiteX1" fmla="*/ 213545 w 622842"/>
                  <a:gd name="connsiteY1" fmla="*/ 1488996 h 1744177"/>
                  <a:gd name="connsiteX2" fmla="*/ 107386 w 622842"/>
                  <a:gd name="connsiteY2" fmla="*/ 1598810 h 1744177"/>
                  <a:gd name="connsiteX3" fmla="*/ 26921 w 622842"/>
                  <a:gd name="connsiteY3" fmla="*/ 1641507 h 1744177"/>
                  <a:gd name="connsiteX4" fmla="*/ 22159 w 622842"/>
                  <a:gd name="connsiteY4" fmla="*/ 1722912 h 1744177"/>
                  <a:gd name="connsiteX5" fmla="*/ 298605 w 622842"/>
                  <a:gd name="connsiteY5" fmla="*/ 1744177 h 1744177"/>
                  <a:gd name="connsiteX6" fmla="*/ 585684 w 622842"/>
                  <a:gd name="connsiteY6" fmla="*/ 1722912 h 1744177"/>
                  <a:gd name="connsiteX7" fmla="*/ 615200 w 622842"/>
                  <a:gd name="connsiteY7" fmla="*/ 1670691 h 1744177"/>
                  <a:gd name="connsiteX8" fmla="*/ 548083 w 622842"/>
                  <a:gd name="connsiteY8" fmla="*/ 1595156 h 1744177"/>
                  <a:gd name="connsiteX9" fmla="*/ 351768 w 622842"/>
                  <a:gd name="connsiteY9" fmla="*/ 1499629 h 1744177"/>
                  <a:gd name="connsiteX10" fmla="*/ 273243 w 622842"/>
                  <a:gd name="connsiteY10" fmla="*/ 288 h 1744177"/>
                  <a:gd name="connsiteX11" fmla="*/ 206401 w 622842"/>
                  <a:gd name="connsiteY11" fmla="*/ 1197321 h 1744177"/>
                  <a:gd name="connsiteX0" fmla="*/ 234310 w 622842"/>
                  <a:gd name="connsiteY0" fmla="*/ 1160447 h 1746298"/>
                  <a:gd name="connsiteX1" fmla="*/ 213545 w 622842"/>
                  <a:gd name="connsiteY1" fmla="*/ 1491117 h 1746298"/>
                  <a:gd name="connsiteX2" fmla="*/ 107386 w 622842"/>
                  <a:gd name="connsiteY2" fmla="*/ 1600931 h 1746298"/>
                  <a:gd name="connsiteX3" fmla="*/ 26921 w 622842"/>
                  <a:gd name="connsiteY3" fmla="*/ 1643628 h 1746298"/>
                  <a:gd name="connsiteX4" fmla="*/ 22159 w 622842"/>
                  <a:gd name="connsiteY4" fmla="*/ 1725033 h 1746298"/>
                  <a:gd name="connsiteX5" fmla="*/ 298605 w 622842"/>
                  <a:gd name="connsiteY5" fmla="*/ 1746298 h 1746298"/>
                  <a:gd name="connsiteX6" fmla="*/ 585684 w 622842"/>
                  <a:gd name="connsiteY6" fmla="*/ 1725033 h 1746298"/>
                  <a:gd name="connsiteX7" fmla="*/ 615200 w 622842"/>
                  <a:gd name="connsiteY7" fmla="*/ 1672812 h 1746298"/>
                  <a:gd name="connsiteX8" fmla="*/ 548083 w 622842"/>
                  <a:gd name="connsiteY8" fmla="*/ 1597277 h 1746298"/>
                  <a:gd name="connsiteX9" fmla="*/ 351768 w 622842"/>
                  <a:gd name="connsiteY9" fmla="*/ 1501750 h 1746298"/>
                  <a:gd name="connsiteX10" fmla="*/ 273243 w 622842"/>
                  <a:gd name="connsiteY10" fmla="*/ 2409 h 1746298"/>
                  <a:gd name="connsiteX11" fmla="*/ 234310 w 622842"/>
                  <a:gd name="connsiteY11" fmla="*/ 1160447 h 1746298"/>
                  <a:gd name="connsiteX0" fmla="*/ 234310 w 622842"/>
                  <a:gd name="connsiteY0" fmla="*/ 1315626 h 1901477"/>
                  <a:gd name="connsiteX1" fmla="*/ 213545 w 622842"/>
                  <a:gd name="connsiteY1" fmla="*/ 1646296 h 1901477"/>
                  <a:gd name="connsiteX2" fmla="*/ 107386 w 622842"/>
                  <a:gd name="connsiteY2" fmla="*/ 1756110 h 1901477"/>
                  <a:gd name="connsiteX3" fmla="*/ 26921 w 622842"/>
                  <a:gd name="connsiteY3" fmla="*/ 1798807 h 1901477"/>
                  <a:gd name="connsiteX4" fmla="*/ 22159 w 622842"/>
                  <a:gd name="connsiteY4" fmla="*/ 1880212 h 1901477"/>
                  <a:gd name="connsiteX5" fmla="*/ 298605 w 622842"/>
                  <a:gd name="connsiteY5" fmla="*/ 1901477 h 1901477"/>
                  <a:gd name="connsiteX6" fmla="*/ 585684 w 622842"/>
                  <a:gd name="connsiteY6" fmla="*/ 1880212 h 1901477"/>
                  <a:gd name="connsiteX7" fmla="*/ 615200 w 622842"/>
                  <a:gd name="connsiteY7" fmla="*/ 1827991 h 1901477"/>
                  <a:gd name="connsiteX8" fmla="*/ 548083 w 622842"/>
                  <a:gd name="connsiteY8" fmla="*/ 1752456 h 1901477"/>
                  <a:gd name="connsiteX9" fmla="*/ 351768 w 622842"/>
                  <a:gd name="connsiteY9" fmla="*/ 1656929 h 1901477"/>
                  <a:gd name="connsiteX10" fmla="*/ 273243 w 622842"/>
                  <a:gd name="connsiteY10" fmla="*/ 157588 h 1901477"/>
                  <a:gd name="connsiteX11" fmla="*/ 147355 w 622842"/>
                  <a:gd name="connsiteY11" fmla="*/ 175730 h 1901477"/>
                  <a:gd name="connsiteX12" fmla="*/ 234310 w 622842"/>
                  <a:gd name="connsiteY12" fmla="*/ 1315626 h 1901477"/>
                  <a:gd name="connsiteX0" fmla="*/ 234310 w 622842"/>
                  <a:gd name="connsiteY0" fmla="*/ 1270233 h 1856084"/>
                  <a:gd name="connsiteX1" fmla="*/ 213545 w 622842"/>
                  <a:gd name="connsiteY1" fmla="*/ 1600903 h 1856084"/>
                  <a:gd name="connsiteX2" fmla="*/ 107386 w 622842"/>
                  <a:gd name="connsiteY2" fmla="*/ 1710717 h 1856084"/>
                  <a:gd name="connsiteX3" fmla="*/ 26921 w 622842"/>
                  <a:gd name="connsiteY3" fmla="*/ 1753414 h 1856084"/>
                  <a:gd name="connsiteX4" fmla="*/ 22159 w 622842"/>
                  <a:gd name="connsiteY4" fmla="*/ 1834819 h 1856084"/>
                  <a:gd name="connsiteX5" fmla="*/ 298605 w 622842"/>
                  <a:gd name="connsiteY5" fmla="*/ 1856084 h 1856084"/>
                  <a:gd name="connsiteX6" fmla="*/ 585684 w 622842"/>
                  <a:gd name="connsiteY6" fmla="*/ 1834819 h 1856084"/>
                  <a:gd name="connsiteX7" fmla="*/ 615200 w 622842"/>
                  <a:gd name="connsiteY7" fmla="*/ 1782598 h 1856084"/>
                  <a:gd name="connsiteX8" fmla="*/ 548083 w 622842"/>
                  <a:gd name="connsiteY8" fmla="*/ 1707063 h 1856084"/>
                  <a:gd name="connsiteX9" fmla="*/ 351768 w 622842"/>
                  <a:gd name="connsiteY9" fmla="*/ 1611536 h 1856084"/>
                  <a:gd name="connsiteX10" fmla="*/ 273243 w 622842"/>
                  <a:gd name="connsiteY10" fmla="*/ 112195 h 1856084"/>
                  <a:gd name="connsiteX11" fmla="*/ 224107 w 622842"/>
                  <a:gd name="connsiteY11" fmla="*/ 110841 h 1856084"/>
                  <a:gd name="connsiteX12" fmla="*/ 147355 w 622842"/>
                  <a:gd name="connsiteY12" fmla="*/ 130337 h 1856084"/>
                  <a:gd name="connsiteX13" fmla="*/ 234310 w 622842"/>
                  <a:gd name="connsiteY13" fmla="*/ 1270233 h 1856084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179280 h 1765131"/>
                  <a:gd name="connsiteX1" fmla="*/ 213545 w 622842"/>
                  <a:gd name="connsiteY1" fmla="*/ 1509950 h 1765131"/>
                  <a:gd name="connsiteX2" fmla="*/ 107386 w 622842"/>
                  <a:gd name="connsiteY2" fmla="*/ 1619764 h 1765131"/>
                  <a:gd name="connsiteX3" fmla="*/ 26921 w 622842"/>
                  <a:gd name="connsiteY3" fmla="*/ 1662461 h 1765131"/>
                  <a:gd name="connsiteX4" fmla="*/ 22159 w 622842"/>
                  <a:gd name="connsiteY4" fmla="*/ 1743866 h 1765131"/>
                  <a:gd name="connsiteX5" fmla="*/ 298605 w 622842"/>
                  <a:gd name="connsiteY5" fmla="*/ 1765131 h 1765131"/>
                  <a:gd name="connsiteX6" fmla="*/ 585684 w 622842"/>
                  <a:gd name="connsiteY6" fmla="*/ 1743866 h 1765131"/>
                  <a:gd name="connsiteX7" fmla="*/ 615200 w 622842"/>
                  <a:gd name="connsiteY7" fmla="*/ 1691645 h 1765131"/>
                  <a:gd name="connsiteX8" fmla="*/ 548083 w 622842"/>
                  <a:gd name="connsiteY8" fmla="*/ 1616110 h 1765131"/>
                  <a:gd name="connsiteX9" fmla="*/ 351768 w 622842"/>
                  <a:gd name="connsiteY9" fmla="*/ 1520583 h 1765131"/>
                  <a:gd name="connsiteX10" fmla="*/ 273243 w 622842"/>
                  <a:gd name="connsiteY10" fmla="*/ 21242 h 1765131"/>
                  <a:gd name="connsiteX11" fmla="*/ 224107 w 622842"/>
                  <a:gd name="connsiteY11" fmla="*/ 19888 h 1765131"/>
                  <a:gd name="connsiteX12" fmla="*/ 147355 w 622842"/>
                  <a:gd name="connsiteY12" fmla="*/ 39384 h 1765131"/>
                  <a:gd name="connsiteX13" fmla="*/ 234310 w 622842"/>
                  <a:gd name="connsiteY13" fmla="*/ 1179280 h 176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842" h="1765131">
                    <a:moveTo>
                      <a:pt x="234310" y="1179280"/>
                    </a:moveTo>
                    <a:cubicBezTo>
                      <a:pt x="245342" y="1424374"/>
                      <a:pt x="234699" y="1436536"/>
                      <a:pt x="213545" y="1509950"/>
                    </a:cubicBezTo>
                    <a:cubicBezTo>
                      <a:pt x="192391" y="1583364"/>
                      <a:pt x="138490" y="1594346"/>
                      <a:pt x="107386" y="1619764"/>
                    </a:cubicBezTo>
                    <a:cubicBezTo>
                      <a:pt x="76282" y="1645182"/>
                      <a:pt x="41125" y="1641777"/>
                      <a:pt x="26921" y="1662461"/>
                    </a:cubicBezTo>
                    <a:cubicBezTo>
                      <a:pt x="12717" y="1683145"/>
                      <a:pt x="-23122" y="1726754"/>
                      <a:pt x="22159" y="1743866"/>
                    </a:cubicBezTo>
                    <a:cubicBezTo>
                      <a:pt x="67440" y="1760978"/>
                      <a:pt x="204684" y="1765131"/>
                      <a:pt x="298605" y="1765131"/>
                    </a:cubicBezTo>
                    <a:cubicBezTo>
                      <a:pt x="392526" y="1765131"/>
                      <a:pt x="532918" y="1756114"/>
                      <a:pt x="585684" y="1743866"/>
                    </a:cubicBezTo>
                    <a:cubicBezTo>
                      <a:pt x="638450" y="1731618"/>
                      <a:pt x="621467" y="1712938"/>
                      <a:pt x="615200" y="1691645"/>
                    </a:cubicBezTo>
                    <a:cubicBezTo>
                      <a:pt x="608933" y="1670352"/>
                      <a:pt x="591988" y="1644620"/>
                      <a:pt x="548083" y="1616110"/>
                    </a:cubicBezTo>
                    <a:cubicBezTo>
                      <a:pt x="504178" y="1587600"/>
                      <a:pt x="387210" y="1586150"/>
                      <a:pt x="351768" y="1520583"/>
                    </a:cubicBezTo>
                    <a:cubicBezTo>
                      <a:pt x="316326" y="1455016"/>
                      <a:pt x="284054" y="66635"/>
                      <a:pt x="273243" y="21242"/>
                    </a:cubicBezTo>
                    <a:cubicBezTo>
                      <a:pt x="262432" y="-24151"/>
                      <a:pt x="245088" y="16864"/>
                      <a:pt x="224107" y="19888"/>
                    </a:cubicBezTo>
                    <a:cubicBezTo>
                      <a:pt x="203126" y="22912"/>
                      <a:pt x="119489" y="-4368"/>
                      <a:pt x="147355" y="39384"/>
                    </a:cubicBezTo>
                    <a:cubicBezTo>
                      <a:pt x="161799" y="235640"/>
                      <a:pt x="223278" y="934186"/>
                      <a:pt x="234310" y="1179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2" name="Volný tvar 30">
                <a:extLst>
                  <a:ext uri="{FF2B5EF4-FFF2-40B4-BE49-F238E27FC236}">
                    <a16:creationId xmlns:a16="http://schemas.microsoft.com/office/drawing/2014/main" id="{D9C796D2-CA85-EEE3-7588-E0036DD50929}"/>
                  </a:ext>
                </a:extLst>
              </p:cNvPr>
              <p:cNvSpPr/>
              <p:nvPr/>
            </p:nvSpPr>
            <p:spPr>
              <a:xfrm rot="171859">
                <a:off x="1609383" y="294066"/>
                <a:ext cx="859307" cy="2140189"/>
              </a:xfrm>
              <a:custGeom>
                <a:avLst/>
                <a:gdLst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65492 w 633009"/>
                  <a:gd name="connsiteY3" fmla="*/ 402431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50056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332192 w 633009"/>
                  <a:gd name="connsiteY16" fmla="*/ 1257577 h 1794064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1715 w 633009"/>
                  <a:gd name="connsiteY3" fmla="*/ 162858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009" h="1794064">
                    <a:moveTo>
                      <a:pt x="140807" y="0"/>
                    </a:moveTo>
                    <a:cubicBezTo>
                      <a:pt x="152118" y="86915"/>
                      <a:pt x="215075" y="906139"/>
                      <a:pt x="225450" y="1162758"/>
                    </a:cubicBezTo>
                    <a:cubicBezTo>
                      <a:pt x="235825" y="1419377"/>
                      <a:pt x="220348" y="1462075"/>
                      <a:pt x="203059" y="1539712"/>
                    </a:cubicBezTo>
                    <a:cubicBezTo>
                      <a:pt x="185770" y="1617349"/>
                      <a:pt x="154361" y="1606443"/>
                      <a:pt x="121715" y="1628582"/>
                    </a:cubicBezTo>
                    <a:cubicBezTo>
                      <a:pt x="89069" y="1650721"/>
                      <a:pt x="58590" y="1671042"/>
                      <a:pt x="39298" y="1688583"/>
                    </a:cubicBezTo>
                    <a:cubicBezTo>
                      <a:pt x="20006" y="1706124"/>
                      <a:pt x="9930" y="1719143"/>
                      <a:pt x="5961" y="1733827"/>
                    </a:cubicBezTo>
                    <a:cubicBezTo>
                      <a:pt x="1992" y="1748511"/>
                      <a:pt x="-9120" y="1767164"/>
                      <a:pt x="15486" y="1776689"/>
                    </a:cubicBezTo>
                    <a:cubicBezTo>
                      <a:pt x="40092" y="1786214"/>
                      <a:pt x="82161" y="1788596"/>
                      <a:pt x="153598" y="1790977"/>
                    </a:cubicBezTo>
                    <a:cubicBezTo>
                      <a:pt x="225035" y="1793358"/>
                      <a:pt x="367117" y="1796533"/>
                      <a:pt x="444111" y="1790977"/>
                    </a:cubicBezTo>
                    <a:cubicBezTo>
                      <a:pt x="521105" y="1785421"/>
                      <a:pt x="585796" y="1771530"/>
                      <a:pt x="615561" y="1757639"/>
                    </a:cubicBezTo>
                    <a:cubicBezTo>
                      <a:pt x="645326" y="1743748"/>
                      <a:pt x="629451" y="1722714"/>
                      <a:pt x="622704" y="1707633"/>
                    </a:cubicBezTo>
                    <a:cubicBezTo>
                      <a:pt x="615957" y="1692552"/>
                      <a:pt x="600479" y="1683027"/>
                      <a:pt x="575079" y="1667152"/>
                    </a:cubicBezTo>
                    <a:cubicBezTo>
                      <a:pt x="549679" y="1651277"/>
                      <a:pt x="507213" y="1629846"/>
                      <a:pt x="470304" y="1612383"/>
                    </a:cubicBezTo>
                    <a:cubicBezTo>
                      <a:pt x="433395" y="1594920"/>
                      <a:pt x="375451" y="1587380"/>
                      <a:pt x="353623" y="1562377"/>
                    </a:cubicBezTo>
                    <a:cubicBezTo>
                      <a:pt x="331795" y="1537374"/>
                      <a:pt x="341717" y="1505227"/>
                      <a:pt x="339336" y="1462364"/>
                    </a:cubicBezTo>
                    <a:cubicBezTo>
                      <a:pt x="336955" y="1419502"/>
                      <a:pt x="348667" y="1547846"/>
                      <a:pt x="339336" y="1305202"/>
                    </a:cubicBezTo>
                    <a:cubicBezTo>
                      <a:pt x="330005" y="1062558"/>
                      <a:pt x="286327" y="13247"/>
                      <a:pt x="283351" y="650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29" name="Šipka doprava 27">
              <a:extLst>
                <a:ext uri="{FF2B5EF4-FFF2-40B4-BE49-F238E27FC236}">
                  <a16:creationId xmlns:a16="http://schemas.microsoft.com/office/drawing/2014/main" id="{0989E6FE-AF2B-523C-95A8-188FD2472680}"/>
                </a:ext>
              </a:extLst>
            </p:cNvPr>
            <p:cNvSpPr/>
            <p:nvPr/>
          </p:nvSpPr>
          <p:spPr>
            <a:xfrm rot="15004261">
              <a:off x="3009052" y="7434327"/>
              <a:ext cx="627968" cy="285559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800"/>
            </a:p>
          </p:txBody>
        </p:sp>
        <p:sp>
          <p:nvSpPr>
            <p:cNvPr id="30" name="Volný tvar 28">
              <a:extLst>
                <a:ext uri="{FF2B5EF4-FFF2-40B4-BE49-F238E27FC236}">
                  <a16:creationId xmlns:a16="http://schemas.microsoft.com/office/drawing/2014/main" id="{3DAD1A9A-161D-F96F-C5D9-20E8A38AC872}"/>
                </a:ext>
              </a:extLst>
            </p:cNvPr>
            <p:cNvSpPr>
              <a:spLocks/>
            </p:cNvSpPr>
            <p:nvPr/>
          </p:nvSpPr>
          <p:spPr>
            <a:xfrm flipH="1">
              <a:off x="9217124" y="2921682"/>
              <a:ext cx="724891" cy="12989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200"/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5E8021CE-14A4-D685-9328-9E9E6D3262CB}"/>
              </a:ext>
            </a:extLst>
          </p:cNvPr>
          <p:cNvGrpSpPr/>
          <p:nvPr/>
        </p:nvGrpSpPr>
        <p:grpSpPr>
          <a:xfrm>
            <a:off x="489424" y="4545172"/>
            <a:ext cx="3903133" cy="2184784"/>
            <a:chOff x="536963" y="3861048"/>
            <a:chExt cx="3903133" cy="2184784"/>
          </a:xfrm>
        </p:grpSpPr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7B8A2556-C357-0A02-CD9D-780251F50D61}"/>
                </a:ext>
              </a:extLst>
            </p:cNvPr>
            <p:cNvSpPr txBox="1"/>
            <p:nvPr/>
          </p:nvSpPr>
          <p:spPr>
            <a:xfrm>
              <a:off x="3215960" y="5780112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čas (</a:t>
              </a:r>
              <a:r>
                <a:rPr lang="cs-CZ" sz="1100" dirty="0" err="1"/>
                <a:t>ms</a:t>
              </a:r>
              <a:r>
                <a:rPr lang="cs-CZ" sz="1100" dirty="0"/>
                <a:t>)</a:t>
              </a:r>
            </a:p>
          </p:txBody>
        </p: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DC204321-9595-2487-AD72-51FAE4F6EB43}"/>
                </a:ext>
              </a:extLst>
            </p:cNvPr>
            <p:cNvGrpSpPr/>
            <p:nvPr/>
          </p:nvGrpSpPr>
          <p:grpSpPr>
            <a:xfrm>
              <a:off x="536963" y="3861048"/>
              <a:ext cx="3386965" cy="2184784"/>
              <a:chOff x="536963" y="3861048"/>
              <a:chExt cx="3386965" cy="2184784"/>
            </a:xfrm>
          </p:grpSpPr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AE12334C-894F-2ECA-BD9D-44EA1C3F1C34}"/>
                  </a:ext>
                </a:extLst>
              </p:cNvPr>
              <p:cNvCxnSpPr/>
              <p:nvPr/>
            </p:nvCxnSpPr>
            <p:spPr>
              <a:xfrm>
                <a:off x="1106091" y="4237021"/>
                <a:ext cx="0" cy="158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>
                <a:extLst>
                  <a:ext uri="{FF2B5EF4-FFF2-40B4-BE49-F238E27FC236}">
                    <a16:creationId xmlns:a16="http://schemas.microsoft.com/office/drawing/2014/main" id="{CE64ED7C-E6D3-19AA-8FC7-014A55B6F0B7}"/>
                  </a:ext>
                </a:extLst>
              </p:cNvPr>
              <p:cNvCxnSpPr/>
              <p:nvPr/>
            </p:nvCxnSpPr>
            <p:spPr>
              <a:xfrm flipH="1">
                <a:off x="1115616" y="5814643"/>
                <a:ext cx="28083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Volný tvar 48">
                <a:extLst>
                  <a:ext uri="{FF2B5EF4-FFF2-40B4-BE49-F238E27FC236}">
                    <a16:creationId xmlns:a16="http://schemas.microsoft.com/office/drawing/2014/main" id="{03BF3E0C-B3B9-243B-2D27-DC1F4255B8C2}"/>
                  </a:ext>
                </a:extLst>
              </p:cNvPr>
              <p:cNvSpPr/>
              <p:nvPr/>
            </p:nvSpPr>
            <p:spPr>
              <a:xfrm>
                <a:off x="1119560" y="4445823"/>
                <a:ext cx="2782075" cy="841570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59660194-D098-101F-C259-535A51A63130}"/>
                  </a:ext>
                </a:extLst>
              </p:cNvPr>
              <p:cNvSpPr txBox="1"/>
              <p:nvPr/>
            </p:nvSpPr>
            <p:spPr>
              <a:xfrm>
                <a:off x="536963" y="3861048"/>
                <a:ext cx="8544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/>
                  <a:t>napětí (</a:t>
                </a:r>
                <a:r>
                  <a:rPr lang="cs-CZ" sz="1100" dirty="0" err="1"/>
                  <a:t>mV</a:t>
                </a:r>
                <a:r>
                  <a:rPr lang="cs-CZ" sz="1100" dirty="0"/>
                  <a:t>)</a:t>
                </a:r>
              </a:p>
            </p:txBody>
          </p:sp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05F072CF-01ED-99BA-AB60-CF48CE9224B6}"/>
                  </a:ext>
                </a:extLst>
              </p:cNvPr>
              <p:cNvSpPr txBox="1"/>
              <p:nvPr/>
            </p:nvSpPr>
            <p:spPr>
              <a:xfrm>
                <a:off x="632213" y="5302030"/>
                <a:ext cx="85443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/>
                  <a:t>-90</a:t>
                </a:r>
              </a:p>
            </p:txBody>
          </p: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AA183F34-31CE-B609-4396-1C0BAAAF97E5}"/>
                  </a:ext>
                </a:extLst>
              </p:cNvPr>
              <p:cNvSpPr txBox="1"/>
              <p:nvPr/>
            </p:nvSpPr>
            <p:spPr>
              <a:xfrm>
                <a:off x="1290757" y="5784222"/>
                <a:ext cx="5721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/>
                  <a:t>0</a:t>
                </a:r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DB71C38B-3142-8EA7-CA36-60AA154FC2A3}"/>
                  </a:ext>
                </a:extLst>
              </p:cNvPr>
              <p:cNvSpPr txBox="1"/>
              <p:nvPr/>
            </p:nvSpPr>
            <p:spPr>
              <a:xfrm>
                <a:off x="1806436" y="5784222"/>
                <a:ext cx="5721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/>
                  <a:t>2</a:t>
                </a:r>
              </a:p>
            </p:txBody>
          </p:sp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0700A8F7-9B14-4EF7-77F7-BF8E26D0D016}"/>
                  </a:ext>
                </a:extLst>
              </p:cNvPr>
              <p:cNvSpPr txBox="1"/>
              <p:nvPr/>
            </p:nvSpPr>
            <p:spPr>
              <a:xfrm>
                <a:off x="2322115" y="5784222"/>
                <a:ext cx="5721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/>
                  <a:t>4</a:t>
                </a:r>
              </a:p>
            </p:txBody>
          </p:sp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E78A47C3-7079-6A02-28DF-522B7C2FA337}"/>
                  </a:ext>
                </a:extLst>
              </p:cNvPr>
              <p:cNvSpPr txBox="1"/>
              <p:nvPr/>
            </p:nvSpPr>
            <p:spPr>
              <a:xfrm>
                <a:off x="2837793" y="5784222"/>
                <a:ext cx="5721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/>
                  <a:t>6</a:t>
                </a:r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CB33CE4B-E155-AD7C-6D7C-13BD72363C8C}"/>
                  </a:ext>
                </a:extLst>
              </p:cNvPr>
              <p:cNvSpPr txBox="1"/>
              <p:nvPr/>
            </p:nvSpPr>
            <p:spPr>
              <a:xfrm>
                <a:off x="632213" y="4324678"/>
                <a:ext cx="85443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/>
                  <a:t>-70</a:t>
                </a:r>
              </a:p>
            </p:txBody>
          </p:sp>
        </p:grpSp>
      </p:grpSp>
      <p:sp>
        <p:nvSpPr>
          <p:cNvPr id="48" name="Volný tvar 57">
            <a:extLst>
              <a:ext uri="{FF2B5EF4-FFF2-40B4-BE49-F238E27FC236}">
                <a16:creationId xmlns:a16="http://schemas.microsoft.com/office/drawing/2014/main" id="{428DD54D-6B70-D9BE-2362-A7D65FE70684}"/>
              </a:ext>
            </a:extLst>
          </p:cNvPr>
          <p:cNvSpPr/>
          <p:nvPr/>
        </p:nvSpPr>
        <p:spPr>
          <a:xfrm flipV="1">
            <a:off x="1010289" y="5983058"/>
            <a:ext cx="2782075" cy="358990"/>
          </a:xfrm>
          <a:custGeom>
            <a:avLst/>
            <a:gdLst>
              <a:gd name="connsiteX0" fmla="*/ 0 w 2796363"/>
              <a:gd name="connsiteY0" fmla="*/ 1033854 h 1059431"/>
              <a:gd name="connsiteX1" fmla="*/ 404037 w 2796363"/>
              <a:gd name="connsiteY1" fmla="*/ 1033854 h 1059431"/>
              <a:gd name="connsiteX2" fmla="*/ 584791 w 2796363"/>
              <a:gd name="connsiteY2" fmla="*/ 768040 h 1059431"/>
              <a:gd name="connsiteX3" fmla="*/ 744279 w 2796363"/>
              <a:gd name="connsiteY3" fmla="*/ 108821 h 1059431"/>
              <a:gd name="connsiteX4" fmla="*/ 967563 w 2796363"/>
              <a:gd name="connsiteY4" fmla="*/ 34393 h 1059431"/>
              <a:gd name="connsiteX5" fmla="*/ 1329070 w 2796363"/>
              <a:gd name="connsiteY5" fmla="*/ 459696 h 1059431"/>
              <a:gd name="connsiteX6" fmla="*/ 1860698 w 2796363"/>
              <a:gd name="connsiteY6" fmla="*/ 853100 h 1059431"/>
              <a:gd name="connsiteX7" fmla="*/ 2317898 w 2796363"/>
              <a:gd name="connsiteY7" fmla="*/ 980691 h 1059431"/>
              <a:gd name="connsiteX8" fmla="*/ 2796363 w 2796363"/>
              <a:gd name="connsiteY8" fmla="*/ 991324 h 1059431"/>
              <a:gd name="connsiteX0" fmla="*/ 0 w 2796363"/>
              <a:gd name="connsiteY0" fmla="*/ 1033854 h 1059431"/>
              <a:gd name="connsiteX1" fmla="*/ 404037 w 2796363"/>
              <a:gd name="connsiteY1" fmla="*/ 1033854 h 1059431"/>
              <a:gd name="connsiteX2" fmla="*/ 584791 w 2796363"/>
              <a:gd name="connsiteY2" fmla="*/ 768040 h 1059431"/>
              <a:gd name="connsiteX3" fmla="*/ 744279 w 2796363"/>
              <a:gd name="connsiteY3" fmla="*/ 108821 h 1059431"/>
              <a:gd name="connsiteX4" fmla="*/ 967563 w 2796363"/>
              <a:gd name="connsiteY4" fmla="*/ 34393 h 1059431"/>
              <a:gd name="connsiteX5" fmla="*/ 1329070 w 2796363"/>
              <a:gd name="connsiteY5" fmla="*/ 459696 h 1059431"/>
              <a:gd name="connsiteX6" fmla="*/ 1860698 w 2796363"/>
              <a:gd name="connsiteY6" fmla="*/ 853100 h 1059431"/>
              <a:gd name="connsiteX7" fmla="*/ 2317898 w 2796363"/>
              <a:gd name="connsiteY7" fmla="*/ 980691 h 1059431"/>
              <a:gd name="connsiteX8" fmla="*/ 2796363 w 2796363"/>
              <a:gd name="connsiteY8" fmla="*/ 991324 h 1059431"/>
              <a:gd name="connsiteX0" fmla="*/ 0 w 2796363"/>
              <a:gd name="connsiteY0" fmla="*/ 1033854 h 1044310"/>
              <a:gd name="connsiteX1" fmla="*/ 404037 w 2796363"/>
              <a:gd name="connsiteY1" fmla="*/ 998136 h 1044310"/>
              <a:gd name="connsiteX2" fmla="*/ 584791 w 2796363"/>
              <a:gd name="connsiteY2" fmla="*/ 768040 h 1044310"/>
              <a:gd name="connsiteX3" fmla="*/ 744279 w 2796363"/>
              <a:gd name="connsiteY3" fmla="*/ 108821 h 1044310"/>
              <a:gd name="connsiteX4" fmla="*/ 967563 w 2796363"/>
              <a:gd name="connsiteY4" fmla="*/ 34393 h 1044310"/>
              <a:gd name="connsiteX5" fmla="*/ 1329070 w 2796363"/>
              <a:gd name="connsiteY5" fmla="*/ 459696 h 1044310"/>
              <a:gd name="connsiteX6" fmla="*/ 1860698 w 2796363"/>
              <a:gd name="connsiteY6" fmla="*/ 853100 h 1044310"/>
              <a:gd name="connsiteX7" fmla="*/ 2317898 w 2796363"/>
              <a:gd name="connsiteY7" fmla="*/ 980691 h 1044310"/>
              <a:gd name="connsiteX8" fmla="*/ 2796363 w 2796363"/>
              <a:gd name="connsiteY8" fmla="*/ 991324 h 1044310"/>
              <a:gd name="connsiteX0" fmla="*/ 0 w 2782075"/>
              <a:gd name="connsiteY0" fmla="*/ 983848 h 1015359"/>
              <a:gd name="connsiteX1" fmla="*/ 389749 w 2782075"/>
              <a:gd name="connsiteY1" fmla="*/ 998136 h 1015359"/>
              <a:gd name="connsiteX2" fmla="*/ 570503 w 2782075"/>
              <a:gd name="connsiteY2" fmla="*/ 768040 h 1015359"/>
              <a:gd name="connsiteX3" fmla="*/ 729991 w 2782075"/>
              <a:gd name="connsiteY3" fmla="*/ 108821 h 1015359"/>
              <a:gd name="connsiteX4" fmla="*/ 953275 w 2782075"/>
              <a:gd name="connsiteY4" fmla="*/ 34393 h 1015359"/>
              <a:gd name="connsiteX5" fmla="*/ 1314782 w 2782075"/>
              <a:gd name="connsiteY5" fmla="*/ 459696 h 1015359"/>
              <a:gd name="connsiteX6" fmla="*/ 1846410 w 2782075"/>
              <a:gd name="connsiteY6" fmla="*/ 853100 h 1015359"/>
              <a:gd name="connsiteX7" fmla="*/ 2303610 w 2782075"/>
              <a:gd name="connsiteY7" fmla="*/ 980691 h 1015359"/>
              <a:gd name="connsiteX8" fmla="*/ 2782075 w 2782075"/>
              <a:gd name="connsiteY8" fmla="*/ 991324 h 1015359"/>
              <a:gd name="connsiteX0" fmla="*/ 0 w 2782075"/>
              <a:gd name="connsiteY0" fmla="*/ 983848 h 997036"/>
              <a:gd name="connsiteX1" fmla="*/ 408799 w 2782075"/>
              <a:gd name="connsiteY1" fmla="*/ 962418 h 997036"/>
              <a:gd name="connsiteX2" fmla="*/ 570503 w 2782075"/>
              <a:gd name="connsiteY2" fmla="*/ 768040 h 997036"/>
              <a:gd name="connsiteX3" fmla="*/ 729991 w 2782075"/>
              <a:gd name="connsiteY3" fmla="*/ 108821 h 997036"/>
              <a:gd name="connsiteX4" fmla="*/ 953275 w 2782075"/>
              <a:gd name="connsiteY4" fmla="*/ 34393 h 997036"/>
              <a:gd name="connsiteX5" fmla="*/ 1314782 w 2782075"/>
              <a:gd name="connsiteY5" fmla="*/ 459696 h 997036"/>
              <a:gd name="connsiteX6" fmla="*/ 1846410 w 2782075"/>
              <a:gd name="connsiteY6" fmla="*/ 853100 h 997036"/>
              <a:gd name="connsiteX7" fmla="*/ 2303610 w 2782075"/>
              <a:gd name="connsiteY7" fmla="*/ 980691 h 997036"/>
              <a:gd name="connsiteX8" fmla="*/ 2782075 w 2782075"/>
              <a:gd name="connsiteY8" fmla="*/ 991324 h 99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075" h="997036">
                <a:moveTo>
                  <a:pt x="0" y="983848"/>
                </a:moveTo>
                <a:cubicBezTo>
                  <a:pt x="153286" y="1005999"/>
                  <a:pt x="313715" y="998386"/>
                  <a:pt x="408799" y="962418"/>
                </a:cubicBezTo>
                <a:cubicBezTo>
                  <a:pt x="503883" y="926450"/>
                  <a:pt x="516971" y="910306"/>
                  <a:pt x="570503" y="768040"/>
                </a:cubicBezTo>
                <a:cubicBezTo>
                  <a:pt x="624035" y="625774"/>
                  <a:pt x="666196" y="231095"/>
                  <a:pt x="729991" y="108821"/>
                </a:cubicBezTo>
                <a:cubicBezTo>
                  <a:pt x="793786" y="-13453"/>
                  <a:pt x="855810" y="-24086"/>
                  <a:pt x="953275" y="34393"/>
                </a:cubicBezTo>
                <a:cubicBezTo>
                  <a:pt x="1050740" y="92872"/>
                  <a:pt x="1165926" y="323245"/>
                  <a:pt x="1314782" y="459696"/>
                </a:cubicBezTo>
                <a:cubicBezTo>
                  <a:pt x="1463638" y="596147"/>
                  <a:pt x="1628442" y="745003"/>
                  <a:pt x="1846410" y="853100"/>
                </a:cubicBezTo>
                <a:cubicBezTo>
                  <a:pt x="2064378" y="961197"/>
                  <a:pt x="2147666" y="957654"/>
                  <a:pt x="2303610" y="980691"/>
                </a:cubicBezTo>
                <a:cubicBezTo>
                  <a:pt x="2459554" y="1003728"/>
                  <a:pt x="2620814" y="997526"/>
                  <a:pt x="2782075" y="991324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  <p:sp>
        <p:nvSpPr>
          <p:cNvPr id="49" name="Volný tvar 3">
            <a:extLst>
              <a:ext uri="{FF2B5EF4-FFF2-40B4-BE49-F238E27FC236}">
                <a16:creationId xmlns:a16="http://schemas.microsoft.com/office/drawing/2014/main" id="{7166302F-646F-0B30-D95C-92ADC9A21979}"/>
              </a:ext>
            </a:extLst>
          </p:cNvPr>
          <p:cNvSpPr/>
          <p:nvPr/>
        </p:nvSpPr>
        <p:spPr>
          <a:xfrm>
            <a:off x="1059734" y="5840263"/>
            <a:ext cx="2695699" cy="135200"/>
          </a:xfrm>
          <a:custGeom>
            <a:avLst/>
            <a:gdLst>
              <a:gd name="connsiteX0" fmla="*/ 0 w 2695699"/>
              <a:gd name="connsiteY0" fmla="*/ 101029 h 148531"/>
              <a:gd name="connsiteX1" fmla="*/ 534390 w 2695699"/>
              <a:gd name="connsiteY1" fmla="*/ 89154 h 148531"/>
              <a:gd name="connsiteX2" fmla="*/ 890650 w 2695699"/>
              <a:gd name="connsiteY2" fmla="*/ 41653 h 148531"/>
              <a:gd name="connsiteX3" fmla="*/ 1199408 w 2695699"/>
              <a:gd name="connsiteY3" fmla="*/ 6027 h 148531"/>
              <a:gd name="connsiteX4" fmla="*/ 1531917 w 2695699"/>
              <a:gd name="connsiteY4" fmla="*/ 6027 h 148531"/>
              <a:gd name="connsiteX5" fmla="*/ 1745673 w 2695699"/>
              <a:gd name="connsiteY5" fmla="*/ 65403 h 148531"/>
              <a:gd name="connsiteX6" fmla="*/ 2149434 w 2695699"/>
              <a:gd name="connsiteY6" fmla="*/ 112905 h 148531"/>
              <a:gd name="connsiteX7" fmla="*/ 2695699 w 2695699"/>
              <a:gd name="connsiteY7" fmla="*/ 148531 h 148531"/>
              <a:gd name="connsiteX0" fmla="*/ 0 w 2695699"/>
              <a:gd name="connsiteY0" fmla="*/ 96242 h 143744"/>
              <a:gd name="connsiteX1" fmla="*/ 534390 w 2695699"/>
              <a:gd name="connsiteY1" fmla="*/ 84367 h 143744"/>
              <a:gd name="connsiteX2" fmla="*/ 890650 w 2695699"/>
              <a:gd name="connsiteY2" fmla="*/ 36866 h 143744"/>
              <a:gd name="connsiteX3" fmla="*/ 1199408 w 2695699"/>
              <a:gd name="connsiteY3" fmla="*/ 1240 h 143744"/>
              <a:gd name="connsiteX4" fmla="*/ 1472540 w 2695699"/>
              <a:gd name="connsiteY4" fmla="*/ 13115 h 143744"/>
              <a:gd name="connsiteX5" fmla="*/ 1745673 w 2695699"/>
              <a:gd name="connsiteY5" fmla="*/ 60616 h 143744"/>
              <a:gd name="connsiteX6" fmla="*/ 2149434 w 2695699"/>
              <a:gd name="connsiteY6" fmla="*/ 108118 h 143744"/>
              <a:gd name="connsiteX7" fmla="*/ 2695699 w 2695699"/>
              <a:gd name="connsiteY7" fmla="*/ 143744 h 143744"/>
              <a:gd name="connsiteX0" fmla="*/ 0 w 2695699"/>
              <a:gd name="connsiteY0" fmla="*/ 87698 h 135200"/>
              <a:gd name="connsiteX1" fmla="*/ 534390 w 2695699"/>
              <a:gd name="connsiteY1" fmla="*/ 75823 h 135200"/>
              <a:gd name="connsiteX2" fmla="*/ 890650 w 2695699"/>
              <a:gd name="connsiteY2" fmla="*/ 28322 h 135200"/>
              <a:gd name="connsiteX3" fmla="*/ 1187533 w 2695699"/>
              <a:gd name="connsiteY3" fmla="*/ 4571 h 135200"/>
              <a:gd name="connsiteX4" fmla="*/ 1472540 w 2695699"/>
              <a:gd name="connsiteY4" fmla="*/ 4571 h 135200"/>
              <a:gd name="connsiteX5" fmla="*/ 1745673 w 2695699"/>
              <a:gd name="connsiteY5" fmla="*/ 52072 h 135200"/>
              <a:gd name="connsiteX6" fmla="*/ 2149434 w 2695699"/>
              <a:gd name="connsiteY6" fmla="*/ 99574 h 135200"/>
              <a:gd name="connsiteX7" fmla="*/ 2695699 w 2695699"/>
              <a:gd name="connsiteY7" fmla="*/ 135200 h 1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5699" h="135200">
                <a:moveTo>
                  <a:pt x="0" y="87698"/>
                </a:moveTo>
                <a:cubicBezTo>
                  <a:pt x="192974" y="86708"/>
                  <a:pt x="385948" y="85719"/>
                  <a:pt x="534390" y="75823"/>
                </a:cubicBezTo>
                <a:cubicBezTo>
                  <a:pt x="682832" y="65927"/>
                  <a:pt x="781793" y="40197"/>
                  <a:pt x="890650" y="28322"/>
                </a:cubicBezTo>
                <a:cubicBezTo>
                  <a:pt x="999507" y="16447"/>
                  <a:pt x="1090551" y="8530"/>
                  <a:pt x="1187533" y="4571"/>
                </a:cubicBezTo>
                <a:cubicBezTo>
                  <a:pt x="1284515" y="613"/>
                  <a:pt x="1379517" y="-3346"/>
                  <a:pt x="1472540" y="4571"/>
                </a:cubicBezTo>
                <a:cubicBezTo>
                  <a:pt x="1565563" y="12488"/>
                  <a:pt x="1632857" y="36238"/>
                  <a:pt x="1745673" y="52072"/>
                </a:cubicBezTo>
                <a:cubicBezTo>
                  <a:pt x="1858489" y="67906"/>
                  <a:pt x="1991096" y="85719"/>
                  <a:pt x="2149434" y="99574"/>
                </a:cubicBezTo>
                <a:cubicBezTo>
                  <a:pt x="2307772" y="113429"/>
                  <a:pt x="2501735" y="124314"/>
                  <a:pt x="2695699" y="13520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53C27991-8208-58C2-86C3-25DC48A90032}"/>
              </a:ext>
            </a:extLst>
          </p:cNvPr>
          <p:cNvSpPr txBox="1"/>
          <p:nvPr/>
        </p:nvSpPr>
        <p:spPr>
          <a:xfrm>
            <a:off x="1308967" y="4758398"/>
            <a:ext cx="89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EPSP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0FA90ED-98A9-A521-4E33-795684BB7AD8}"/>
              </a:ext>
            </a:extLst>
          </p:cNvPr>
          <p:cNvSpPr txBox="1"/>
          <p:nvPr/>
        </p:nvSpPr>
        <p:spPr>
          <a:xfrm>
            <a:off x="1145097" y="6094904"/>
            <a:ext cx="89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IPSP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8300F49E-ECC8-6BFE-55CE-4024F35AA1E8}"/>
              </a:ext>
            </a:extLst>
          </p:cNvPr>
          <p:cNvSpPr txBox="1"/>
          <p:nvPr/>
        </p:nvSpPr>
        <p:spPr>
          <a:xfrm>
            <a:off x="4505371" y="5337834"/>
            <a:ext cx="6587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Pokud výsledný PSP doputuje až na iniciální segment axonu a překročí prahovou hodnotu, vzniká akční napětí. Větší počet EPSP přicházející ve stejný čas vedou k rychlejšímu vzniku akčního napění. IPSP blokují přenos a vznik akčního napětí. 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BD5905C4-7997-09FF-89C0-CE5C3403C746}"/>
              </a:ext>
            </a:extLst>
          </p:cNvPr>
          <p:cNvSpPr txBox="1"/>
          <p:nvPr/>
        </p:nvSpPr>
        <p:spPr>
          <a:xfrm>
            <a:off x="3073421" y="5269355"/>
            <a:ext cx="168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Souhrnný PSP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82408BA6-6D93-02EB-4E2A-42034E967A71}"/>
              </a:ext>
            </a:extLst>
          </p:cNvPr>
          <p:cNvCxnSpPr/>
          <p:nvPr/>
        </p:nvCxnSpPr>
        <p:spPr>
          <a:xfrm flipV="1">
            <a:off x="2395767" y="5470931"/>
            <a:ext cx="680547" cy="376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Součet a přenos PSP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52" y="1018903"/>
            <a:ext cx="2687437" cy="532633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Pokud výsledný PSP doputuje až na iniciální segment axonu a překročí </a:t>
            </a:r>
            <a:r>
              <a:rPr lang="cs-CZ" sz="2000" b="1" dirty="0"/>
              <a:t>prahovou hodnotu</a:t>
            </a:r>
            <a:r>
              <a:rPr lang="cs-CZ" sz="2000" dirty="0"/>
              <a:t>, vzniká akční napětí. Větší počet EPSP přicházející ve stejný čas vedou k rychlejšímu vzniku akčního napění. IPSP blokují přenos a vznik akčního napětí. 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C43E612-5E54-D95F-5143-79EA30A6450B}"/>
              </a:ext>
            </a:extLst>
          </p:cNvPr>
          <p:cNvGrpSpPr>
            <a:grpSpLocks noChangeAspect="1"/>
          </p:cNvGrpSpPr>
          <p:nvPr/>
        </p:nvGrpSpPr>
        <p:grpSpPr>
          <a:xfrm>
            <a:off x="2969592" y="267900"/>
            <a:ext cx="9130093" cy="6322199"/>
            <a:chOff x="26094" y="1139249"/>
            <a:chExt cx="14304629" cy="9905344"/>
          </a:xfrm>
        </p:grpSpPr>
        <p:sp>
          <p:nvSpPr>
            <p:cNvPr id="3" name="Volný tvar 74">
              <a:extLst>
                <a:ext uri="{FF2B5EF4-FFF2-40B4-BE49-F238E27FC236}">
                  <a16:creationId xmlns:a16="http://schemas.microsoft.com/office/drawing/2014/main" id="{CBDA0BCD-6FAA-8F97-F69B-FFEDCBE56A56}"/>
                </a:ext>
              </a:extLst>
            </p:cNvPr>
            <p:cNvSpPr>
              <a:spLocks/>
            </p:cNvSpPr>
            <p:nvPr/>
          </p:nvSpPr>
          <p:spPr>
            <a:xfrm>
              <a:off x="26094" y="1139249"/>
              <a:ext cx="14304629" cy="9505900"/>
            </a:xfrm>
            <a:custGeom>
              <a:avLst/>
              <a:gdLst>
                <a:gd name="connsiteX0" fmla="*/ 244088 w 9068829"/>
                <a:gd name="connsiteY0" fmla="*/ 1719335 h 3517926"/>
                <a:gd name="connsiteX1" fmla="*/ 1453763 w 9068829"/>
                <a:gd name="connsiteY1" fmla="*/ 1995560 h 3517926"/>
                <a:gd name="connsiteX2" fmla="*/ 3425438 w 9068829"/>
                <a:gd name="connsiteY2" fmla="*/ 1919360 h 3517926"/>
                <a:gd name="connsiteX3" fmla="*/ 5873363 w 9068829"/>
                <a:gd name="connsiteY3" fmla="*/ 1728860 h 3517926"/>
                <a:gd name="connsiteX4" fmla="*/ 7616438 w 9068829"/>
                <a:gd name="connsiteY4" fmla="*/ 1185935 h 3517926"/>
                <a:gd name="connsiteX5" fmla="*/ 8426063 w 9068829"/>
                <a:gd name="connsiteY5" fmla="*/ 271535 h 3517926"/>
                <a:gd name="connsiteX6" fmla="*/ 9026138 w 9068829"/>
                <a:gd name="connsiteY6" fmla="*/ 14360 h 3517926"/>
                <a:gd name="connsiteX7" fmla="*/ 9007088 w 9068829"/>
                <a:gd name="connsiteY7" fmla="*/ 614435 h 3517926"/>
                <a:gd name="connsiteX8" fmla="*/ 9035663 w 9068829"/>
                <a:gd name="connsiteY8" fmla="*/ 2776610 h 3517926"/>
                <a:gd name="connsiteX9" fmla="*/ 8997563 w 9068829"/>
                <a:gd name="connsiteY9" fmla="*/ 3395735 h 3517926"/>
                <a:gd name="connsiteX10" fmla="*/ 8226038 w 9068829"/>
                <a:gd name="connsiteY10" fmla="*/ 3433835 h 3517926"/>
                <a:gd name="connsiteX11" fmla="*/ 7130663 w 9068829"/>
                <a:gd name="connsiteY11" fmla="*/ 3452885 h 3517926"/>
                <a:gd name="connsiteX12" fmla="*/ 7206863 w 9068829"/>
                <a:gd name="connsiteY12" fmla="*/ 2519435 h 3517926"/>
                <a:gd name="connsiteX13" fmla="*/ 7216388 w 9068829"/>
                <a:gd name="connsiteY13" fmla="*/ 2290835 h 3517926"/>
                <a:gd name="connsiteX14" fmla="*/ 6797288 w 9068829"/>
                <a:gd name="connsiteY14" fmla="*/ 2176535 h 3517926"/>
                <a:gd name="connsiteX15" fmla="*/ 5501888 w 9068829"/>
                <a:gd name="connsiteY15" fmla="*/ 2357510 h 3517926"/>
                <a:gd name="connsiteX16" fmla="*/ 4730363 w 9068829"/>
                <a:gd name="connsiteY16" fmla="*/ 2300360 h 3517926"/>
                <a:gd name="connsiteX17" fmla="*/ 4111238 w 9068829"/>
                <a:gd name="connsiteY17" fmla="*/ 2795660 h 3517926"/>
                <a:gd name="connsiteX18" fmla="*/ 3434963 w 9068829"/>
                <a:gd name="connsiteY18" fmla="*/ 3376685 h 3517926"/>
                <a:gd name="connsiteX19" fmla="*/ 3073013 w 9068829"/>
                <a:gd name="connsiteY19" fmla="*/ 3357635 h 3517926"/>
                <a:gd name="connsiteX20" fmla="*/ 3625463 w 9068829"/>
                <a:gd name="connsiteY20" fmla="*/ 2843285 h 3517926"/>
                <a:gd name="connsiteX21" fmla="*/ 3958838 w 9068829"/>
                <a:gd name="connsiteY21" fmla="*/ 2452760 h 3517926"/>
                <a:gd name="connsiteX22" fmla="*/ 2615813 w 9068829"/>
                <a:gd name="connsiteY22" fmla="*/ 2386085 h 3517926"/>
                <a:gd name="connsiteX23" fmla="*/ 863213 w 9068829"/>
                <a:gd name="connsiteY23" fmla="*/ 2205110 h 3517926"/>
                <a:gd name="connsiteX24" fmla="*/ 120263 w 9068829"/>
                <a:gd name="connsiteY24" fmla="*/ 2605160 h 3517926"/>
                <a:gd name="connsiteX25" fmla="*/ 44063 w 9068829"/>
                <a:gd name="connsiteY25" fmla="*/ 2443235 h 3517926"/>
                <a:gd name="connsiteX26" fmla="*/ 558413 w 9068829"/>
                <a:gd name="connsiteY26" fmla="*/ 2043185 h 3517926"/>
                <a:gd name="connsiteX27" fmla="*/ 110738 w 9068829"/>
                <a:gd name="connsiteY27" fmla="*/ 1833635 h 3517926"/>
                <a:gd name="connsiteX28" fmla="*/ 110738 w 9068829"/>
                <a:gd name="connsiteY28" fmla="*/ 1557410 h 3517926"/>
                <a:gd name="connsiteX29" fmla="*/ 244088 w 9068829"/>
                <a:gd name="connsiteY29" fmla="*/ 1719335 h 3517926"/>
                <a:gd name="connsiteX0" fmla="*/ 244088 w 9064448"/>
                <a:gd name="connsiteY0" fmla="*/ 1719335 h 3805403"/>
                <a:gd name="connsiteX1" fmla="*/ 1453763 w 9064448"/>
                <a:gd name="connsiteY1" fmla="*/ 1995560 h 3805403"/>
                <a:gd name="connsiteX2" fmla="*/ 3425438 w 9064448"/>
                <a:gd name="connsiteY2" fmla="*/ 1919360 h 3805403"/>
                <a:gd name="connsiteX3" fmla="*/ 5873363 w 9064448"/>
                <a:gd name="connsiteY3" fmla="*/ 1728860 h 3805403"/>
                <a:gd name="connsiteX4" fmla="*/ 7616438 w 9064448"/>
                <a:gd name="connsiteY4" fmla="*/ 1185935 h 3805403"/>
                <a:gd name="connsiteX5" fmla="*/ 8426063 w 9064448"/>
                <a:gd name="connsiteY5" fmla="*/ 271535 h 3805403"/>
                <a:gd name="connsiteX6" fmla="*/ 9026138 w 9064448"/>
                <a:gd name="connsiteY6" fmla="*/ 14360 h 3805403"/>
                <a:gd name="connsiteX7" fmla="*/ 9007088 w 9064448"/>
                <a:gd name="connsiteY7" fmla="*/ 614435 h 3805403"/>
                <a:gd name="connsiteX8" fmla="*/ 9035663 w 9064448"/>
                <a:gd name="connsiteY8" fmla="*/ 2776610 h 3805403"/>
                <a:gd name="connsiteX9" fmla="*/ 8997563 w 9064448"/>
                <a:gd name="connsiteY9" fmla="*/ 3395735 h 3805403"/>
                <a:gd name="connsiteX10" fmla="*/ 8959463 w 9064448"/>
                <a:gd name="connsiteY10" fmla="*/ 3805310 h 3805403"/>
                <a:gd name="connsiteX11" fmla="*/ 8226038 w 9064448"/>
                <a:gd name="connsiteY11" fmla="*/ 3433835 h 3805403"/>
                <a:gd name="connsiteX12" fmla="*/ 7130663 w 9064448"/>
                <a:gd name="connsiteY12" fmla="*/ 3452885 h 3805403"/>
                <a:gd name="connsiteX13" fmla="*/ 7206863 w 9064448"/>
                <a:gd name="connsiteY13" fmla="*/ 2519435 h 3805403"/>
                <a:gd name="connsiteX14" fmla="*/ 7216388 w 9064448"/>
                <a:gd name="connsiteY14" fmla="*/ 2290835 h 3805403"/>
                <a:gd name="connsiteX15" fmla="*/ 6797288 w 9064448"/>
                <a:gd name="connsiteY15" fmla="*/ 2176535 h 3805403"/>
                <a:gd name="connsiteX16" fmla="*/ 5501888 w 9064448"/>
                <a:gd name="connsiteY16" fmla="*/ 2357510 h 3805403"/>
                <a:gd name="connsiteX17" fmla="*/ 4730363 w 9064448"/>
                <a:gd name="connsiteY17" fmla="*/ 2300360 h 3805403"/>
                <a:gd name="connsiteX18" fmla="*/ 4111238 w 9064448"/>
                <a:gd name="connsiteY18" fmla="*/ 2795660 h 3805403"/>
                <a:gd name="connsiteX19" fmla="*/ 3434963 w 9064448"/>
                <a:gd name="connsiteY19" fmla="*/ 3376685 h 3805403"/>
                <a:gd name="connsiteX20" fmla="*/ 3073013 w 9064448"/>
                <a:gd name="connsiteY20" fmla="*/ 3357635 h 3805403"/>
                <a:gd name="connsiteX21" fmla="*/ 3625463 w 9064448"/>
                <a:gd name="connsiteY21" fmla="*/ 2843285 h 3805403"/>
                <a:gd name="connsiteX22" fmla="*/ 3958838 w 9064448"/>
                <a:gd name="connsiteY22" fmla="*/ 2452760 h 3805403"/>
                <a:gd name="connsiteX23" fmla="*/ 2615813 w 9064448"/>
                <a:gd name="connsiteY23" fmla="*/ 2386085 h 3805403"/>
                <a:gd name="connsiteX24" fmla="*/ 863213 w 9064448"/>
                <a:gd name="connsiteY24" fmla="*/ 2205110 h 3805403"/>
                <a:gd name="connsiteX25" fmla="*/ 120263 w 9064448"/>
                <a:gd name="connsiteY25" fmla="*/ 2605160 h 3805403"/>
                <a:gd name="connsiteX26" fmla="*/ 44063 w 9064448"/>
                <a:gd name="connsiteY26" fmla="*/ 2443235 h 3805403"/>
                <a:gd name="connsiteX27" fmla="*/ 558413 w 9064448"/>
                <a:gd name="connsiteY27" fmla="*/ 2043185 h 3805403"/>
                <a:gd name="connsiteX28" fmla="*/ 110738 w 9064448"/>
                <a:gd name="connsiteY28" fmla="*/ 1833635 h 3805403"/>
                <a:gd name="connsiteX29" fmla="*/ 110738 w 9064448"/>
                <a:gd name="connsiteY29" fmla="*/ 1557410 h 3805403"/>
                <a:gd name="connsiteX30" fmla="*/ 244088 w 9064448"/>
                <a:gd name="connsiteY30" fmla="*/ 1719335 h 3805403"/>
                <a:gd name="connsiteX0" fmla="*/ 244088 w 9064448"/>
                <a:gd name="connsiteY0" fmla="*/ 1719335 h 3847381"/>
                <a:gd name="connsiteX1" fmla="*/ 1453763 w 9064448"/>
                <a:gd name="connsiteY1" fmla="*/ 1995560 h 3847381"/>
                <a:gd name="connsiteX2" fmla="*/ 3425438 w 9064448"/>
                <a:gd name="connsiteY2" fmla="*/ 1919360 h 3847381"/>
                <a:gd name="connsiteX3" fmla="*/ 5873363 w 9064448"/>
                <a:gd name="connsiteY3" fmla="*/ 1728860 h 3847381"/>
                <a:gd name="connsiteX4" fmla="*/ 7616438 w 9064448"/>
                <a:gd name="connsiteY4" fmla="*/ 1185935 h 3847381"/>
                <a:gd name="connsiteX5" fmla="*/ 8426063 w 9064448"/>
                <a:gd name="connsiteY5" fmla="*/ 271535 h 3847381"/>
                <a:gd name="connsiteX6" fmla="*/ 9026138 w 9064448"/>
                <a:gd name="connsiteY6" fmla="*/ 14360 h 3847381"/>
                <a:gd name="connsiteX7" fmla="*/ 9007088 w 9064448"/>
                <a:gd name="connsiteY7" fmla="*/ 614435 h 3847381"/>
                <a:gd name="connsiteX8" fmla="*/ 9035663 w 9064448"/>
                <a:gd name="connsiteY8" fmla="*/ 2776610 h 3847381"/>
                <a:gd name="connsiteX9" fmla="*/ 8997563 w 9064448"/>
                <a:gd name="connsiteY9" fmla="*/ 3395735 h 3847381"/>
                <a:gd name="connsiteX10" fmla="*/ 8959463 w 9064448"/>
                <a:gd name="connsiteY10" fmla="*/ 3805310 h 3847381"/>
                <a:gd name="connsiteX11" fmla="*/ 8159363 w 9064448"/>
                <a:gd name="connsiteY11" fmla="*/ 3824360 h 3847381"/>
                <a:gd name="connsiteX12" fmla="*/ 7130663 w 9064448"/>
                <a:gd name="connsiteY12" fmla="*/ 3452885 h 3847381"/>
                <a:gd name="connsiteX13" fmla="*/ 7206863 w 9064448"/>
                <a:gd name="connsiteY13" fmla="*/ 2519435 h 3847381"/>
                <a:gd name="connsiteX14" fmla="*/ 7216388 w 9064448"/>
                <a:gd name="connsiteY14" fmla="*/ 2290835 h 3847381"/>
                <a:gd name="connsiteX15" fmla="*/ 6797288 w 9064448"/>
                <a:gd name="connsiteY15" fmla="*/ 2176535 h 3847381"/>
                <a:gd name="connsiteX16" fmla="*/ 5501888 w 9064448"/>
                <a:gd name="connsiteY16" fmla="*/ 2357510 h 3847381"/>
                <a:gd name="connsiteX17" fmla="*/ 4730363 w 9064448"/>
                <a:gd name="connsiteY17" fmla="*/ 2300360 h 3847381"/>
                <a:gd name="connsiteX18" fmla="*/ 4111238 w 9064448"/>
                <a:gd name="connsiteY18" fmla="*/ 2795660 h 3847381"/>
                <a:gd name="connsiteX19" fmla="*/ 3434963 w 9064448"/>
                <a:gd name="connsiteY19" fmla="*/ 3376685 h 3847381"/>
                <a:gd name="connsiteX20" fmla="*/ 3073013 w 9064448"/>
                <a:gd name="connsiteY20" fmla="*/ 3357635 h 3847381"/>
                <a:gd name="connsiteX21" fmla="*/ 3625463 w 9064448"/>
                <a:gd name="connsiteY21" fmla="*/ 2843285 h 3847381"/>
                <a:gd name="connsiteX22" fmla="*/ 3958838 w 9064448"/>
                <a:gd name="connsiteY22" fmla="*/ 2452760 h 3847381"/>
                <a:gd name="connsiteX23" fmla="*/ 2615813 w 9064448"/>
                <a:gd name="connsiteY23" fmla="*/ 2386085 h 3847381"/>
                <a:gd name="connsiteX24" fmla="*/ 863213 w 9064448"/>
                <a:gd name="connsiteY24" fmla="*/ 2205110 h 3847381"/>
                <a:gd name="connsiteX25" fmla="*/ 120263 w 9064448"/>
                <a:gd name="connsiteY25" fmla="*/ 2605160 h 3847381"/>
                <a:gd name="connsiteX26" fmla="*/ 44063 w 9064448"/>
                <a:gd name="connsiteY26" fmla="*/ 2443235 h 3847381"/>
                <a:gd name="connsiteX27" fmla="*/ 558413 w 9064448"/>
                <a:gd name="connsiteY27" fmla="*/ 2043185 h 3847381"/>
                <a:gd name="connsiteX28" fmla="*/ 110738 w 9064448"/>
                <a:gd name="connsiteY28" fmla="*/ 1833635 h 3847381"/>
                <a:gd name="connsiteX29" fmla="*/ 110738 w 9064448"/>
                <a:gd name="connsiteY29" fmla="*/ 1557410 h 3847381"/>
                <a:gd name="connsiteX30" fmla="*/ 244088 w 9064448"/>
                <a:gd name="connsiteY30" fmla="*/ 1719335 h 3847381"/>
                <a:gd name="connsiteX0" fmla="*/ 244088 w 9064448"/>
                <a:gd name="connsiteY0" fmla="*/ 1719335 h 3848391"/>
                <a:gd name="connsiteX1" fmla="*/ 1453763 w 9064448"/>
                <a:gd name="connsiteY1" fmla="*/ 1995560 h 3848391"/>
                <a:gd name="connsiteX2" fmla="*/ 3425438 w 9064448"/>
                <a:gd name="connsiteY2" fmla="*/ 1919360 h 3848391"/>
                <a:gd name="connsiteX3" fmla="*/ 5873363 w 9064448"/>
                <a:gd name="connsiteY3" fmla="*/ 1728860 h 3848391"/>
                <a:gd name="connsiteX4" fmla="*/ 7616438 w 9064448"/>
                <a:gd name="connsiteY4" fmla="*/ 1185935 h 3848391"/>
                <a:gd name="connsiteX5" fmla="*/ 8426063 w 9064448"/>
                <a:gd name="connsiteY5" fmla="*/ 271535 h 3848391"/>
                <a:gd name="connsiteX6" fmla="*/ 9026138 w 9064448"/>
                <a:gd name="connsiteY6" fmla="*/ 14360 h 3848391"/>
                <a:gd name="connsiteX7" fmla="*/ 9007088 w 9064448"/>
                <a:gd name="connsiteY7" fmla="*/ 614435 h 3848391"/>
                <a:gd name="connsiteX8" fmla="*/ 9035663 w 9064448"/>
                <a:gd name="connsiteY8" fmla="*/ 2776610 h 3848391"/>
                <a:gd name="connsiteX9" fmla="*/ 8997563 w 9064448"/>
                <a:gd name="connsiteY9" fmla="*/ 3395735 h 3848391"/>
                <a:gd name="connsiteX10" fmla="*/ 8959463 w 9064448"/>
                <a:gd name="connsiteY10" fmla="*/ 3805310 h 3848391"/>
                <a:gd name="connsiteX11" fmla="*/ 8159363 w 9064448"/>
                <a:gd name="connsiteY11" fmla="*/ 3824360 h 3848391"/>
                <a:gd name="connsiteX12" fmla="*/ 7054463 w 9064448"/>
                <a:gd name="connsiteY12" fmla="*/ 3719585 h 3848391"/>
                <a:gd name="connsiteX13" fmla="*/ 7206863 w 9064448"/>
                <a:gd name="connsiteY13" fmla="*/ 2519435 h 3848391"/>
                <a:gd name="connsiteX14" fmla="*/ 7216388 w 9064448"/>
                <a:gd name="connsiteY14" fmla="*/ 2290835 h 3848391"/>
                <a:gd name="connsiteX15" fmla="*/ 6797288 w 9064448"/>
                <a:gd name="connsiteY15" fmla="*/ 2176535 h 3848391"/>
                <a:gd name="connsiteX16" fmla="*/ 5501888 w 9064448"/>
                <a:gd name="connsiteY16" fmla="*/ 2357510 h 3848391"/>
                <a:gd name="connsiteX17" fmla="*/ 4730363 w 9064448"/>
                <a:gd name="connsiteY17" fmla="*/ 2300360 h 3848391"/>
                <a:gd name="connsiteX18" fmla="*/ 4111238 w 9064448"/>
                <a:gd name="connsiteY18" fmla="*/ 2795660 h 3848391"/>
                <a:gd name="connsiteX19" fmla="*/ 3434963 w 9064448"/>
                <a:gd name="connsiteY19" fmla="*/ 3376685 h 3848391"/>
                <a:gd name="connsiteX20" fmla="*/ 3073013 w 9064448"/>
                <a:gd name="connsiteY20" fmla="*/ 3357635 h 3848391"/>
                <a:gd name="connsiteX21" fmla="*/ 3625463 w 9064448"/>
                <a:gd name="connsiteY21" fmla="*/ 2843285 h 3848391"/>
                <a:gd name="connsiteX22" fmla="*/ 3958838 w 9064448"/>
                <a:gd name="connsiteY22" fmla="*/ 2452760 h 3848391"/>
                <a:gd name="connsiteX23" fmla="*/ 2615813 w 9064448"/>
                <a:gd name="connsiteY23" fmla="*/ 2386085 h 3848391"/>
                <a:gd name="connsiteX24" fmla="*/ 863213 w 9064448"/>
                <a:gd name="connsiteY24" fmla="*/ 2205110 h 3848391"/>
                <a:gd name="connsiteX25" fmla="*/ 120263 w 9064448"/>
                <a:gd name="connsiteY25" fmla="*/ 2605160 h 3848391"/>
                <a:gd name="connsiteX26" fmla="*/ 44063 w 9064448"/>
                <a:gd name="connsiteY26" fmla="*/ 2443235 h 3848391"/>
                <a:gd name="connsiteX27" fmla="*/ 558413 w 9064448"/>
                <a:gd name="connsiteY27" fmla="*/ 2043185 h 3848391"/>
                <a:gd name="connsiteX28" fmla="*/ 110738 w 9064448"/>
                <a:gd name="connsiteY28" fmla="*/ 1833635 h 3848391"/>
                <a:gd name="connsiteX29" fmla="*/ 110738 w 9064448"/>
                <a:gd name="connsiteY29" fmla="*/ 1557410 h 3848391"/>
                <a:gd name="connsiteX30" fmla="*/ 244088 w 9064448"/>
                <a:gd name="connsiteY30" fmla="*/ 1719335 h 3848391"/>
                <a:gd name="connsiteX0" fmla="*/ 244088 w 9064448"/>
                <a:gd name="connsiteY0" fmla="*/ 1719335 h 3848391"/>
                <a:gd name="connsiteX1" fmla="*/ 1453763 w 9064448"/>
                <a:gd name="connsiteY1" fmla="*/ 1995560 h 3848391"/>
                <a:gd name="connsiteX2" fmla="*/ 3425438 w 9064448"/>
                <a:gd name="connsiteY2" fmla="*/ 1919360 h 3848391"/>
                <a:gd name="connsiteX3" fmla="*/ 5873363 w 9064448"/>
                <a:gd name="connsiteY3" fmla="*/ 1728860 h 3848391"/>
                <a:gd name="connsiteX4" fmla="*/ 7616438 w 9064448"/>
                <a:gd name="connsiteY4" fmla="*/ 1185935 h 3848391"/>
                <a:gd name="connsiteX5" fmla="*/ 8426063 w 9064448"/>
                <a:gd name="connsiteY5" fmla="*/ 271535 h 3848391"/>
                <a:gd name="connsiteX6" fmla="*/ 9026138 w 9064448"/>
                <a:gd name="connsiteY6" fmla="*/ 14360 h 3848391"/>
                <a:gd name="connsiteX7" fmla="*/ 9007088 w 9064448"/>
                <a:gd name="connsiteY7" fmla="*/ 614435 h 3848391"/>
                <a:gd name="connsiteX8" fmla="*/ 9035663 w 9064448"/>
                <a:gd name="connsiteY8" fmla="*/ 2776610 h 3848391"/>
                <a:gd name="connsiteX9" fmla="*/ 9035663 w 9064448"/>
                <a:gd name="connsiteY9" fmla="*/ 3462410 h 3848391"/>
                <a:gd name="connsiteX10" fmla="*/ 8959463 w 9064448"/>
                <a:gd name="connsiteY10" fmla="*/ 3805310 h 3848391"/>
                <a:gd name="connsiteX11" fmla="*/ 8159363 w 9064448"/>
                <a:gd name="connsiteY11" fmla="*/ 3824360 h 3848391"/>
                <a:gd name="connsiteX12" fmla="*/ 7054463 w 9064448"/>
                <a:gd name="connsiteY12" fmla="*/ 3719585 h 3848391"/>
                <a:gd name="connsiteX13" fmla="*/ 7206863 w 9064448"/>
                <a:gd name="connsiteY13" fmla="*/ 2519435 h 3848391"/>
                <a:gd name="connsiteX14" fmla="*/ 7216388 w 9064448"/>
                <a:gd name="connsiteY14" fmla="*/ 2290835 h 3848391"/>
                <a:gd name="connsiteX15" fmla="*/ 6797288 w 9064448"/>
                <a:gd name="connsiteY15" fmla="*/ 2176535 h 3848391"/>
                <a:gd name="connsiteX16" fmla="*/ 5501888 w 9064448"/>
                <a:gd name="connsiteY16" fmla="*/ 2357510 h 3848391"/>
                <a:gd name="connsiteX17" fmla="*/ 4730363 w 9064448"/>
                <a:gd name="connsiteY17" fmla="*/ 2300360 h 3848391"/>
                <a:gd name="connsiteX18" fmla="*/ 4111238 w 9064448"/>
                <a:gd name="connsiteY18" fmla="*/ 2795660 h 3848391"/>
                <a:gd name="connsiteX19" fmla="*/ 3434963 w 9064448"/>
                <a:gd name="connsiteY19" fmla="*/ 3376685 h 3848391"/>
                <a:gd name="connsiteX20" fmla="*/ 3073013 w 9064448"/>
                <a:gd name="connsiteY20" fmla="*/ 3357635 h 3848391"/>
                <a:gd name="connsiteX21" fmla="*/ 3625463 w 9064448"/>
                <a:gd name="connsiteY21" fmla="*/ 2843285 h 3848391"/>
                <a:gd name="connsiteX22" fmla="*/ 3958838 w 9064448"/>
                <a:gd name="connsiteY22" fmla="*/ 2452760 h 3848391"/>
                <a:gd name="connsiteX23" fmla="*/ 2615813 w 9064448"/>
                <a:gd name="connsiteY23" fmla="*/ 2386085 h 3848391"/>
                <a:gd name="connsiteX24" fmla="*/ 863213 w 9064448"/>
                <a:gd name="connsiteY24" fmla="*/ 2205110 h 3848391"/>
                <a:gd name="connsiteX25" fmla="*/ 120263 w 9064448"/>
                <a:gd name="connsiteY25" fmla="*/ 2605160 h 3848391"/>
                <a:gd name="connsiteX26" fmla="*/ 44063 w 9064448"/>
                <a:gd name="connsiteY26" fmla="*/ 2443235 h 3848391"/>
                <a:gd name="connsiteX27" fmla="*/ 558413 w 9064448"/>
                <a:gd name="connsiteY27" fmla="*/ 2043185 h 3848391"/>
                <a:gd name="connsiteX28" fmla="*/ 110738 w 9064448"/>
                <a:gd name="connsiteY28" fmla="*/ 1833635 h 3848391"/>
                <a:gd name="connsiteX29" fmla="*/ 110738 w 9064448"/>
                <a:gd name="connsiteY29" fmla="*/ 1557410 h 3848391"/>
                <a:gd name="connsiteX30" fmla="*/ 244088 w 9064448"/>
                <a:gd name="connsiteY30" fmla="*/ 1719335 h 3848391"/>
                <a:gd name="connsiteX0" fmla="*/ 244088 w 9073516"/>
                <a:gd name="connsiteY0" fmla="*/ 1723332 h 3852388"/>
                <a:gd name="connsiteX1" fmla="*/ 1453763 w 9073516"/>
                <a:gd name="connsiteY1" fmla="*/ 1999557 h 3852388"/>
                <a:gd name="connsiteX2" fmla="*/ 3425438 w 9073516"/>
                <a:gd name="connsiteY2" fmla="*/ 1923357 h 3852388"/>
                <a:gd name="connsiteX3" fmla="*/ 5873363 w 9073516"/>
                <a:gd name="connsiteY3" fmla="*/ 1732857 h 3852388"/>
                <a:gd name="connsiteX4" fmla="*/ 7616438 w 9073516"/>
                <a:gd name="connsiteY4" fmla="*/ 1189932 h 3852388"/>
                <a:gd name="connsiteX5" fmla="*/ 8426063 w 9073516"/>
                <a:gd name="connsiteY5" fmla="*/ 275532 h 3852388"/>
                <a:gd name="connsiteX6" fmla="*/ 9026138 w 9073516"/>
                <a:gd name="connsiteY6" fmla="*/ 18357 h 3852388"/>
                <a:gd name="connsiteX7" fmla="*/ 9035663 w 9073516"/>
                <a:gd name="connsiteY7" fmla="*/ 685107 h 3852388"/>
                <a:gd name="connsiteX8" fmla="*/ 9035663 w 9073516"/>
                <a:gd name="connsiteY8" fmla="*/ 2780607 h 3852388"/>
                <a:gd name="connsiteX9" fmla="*/ 9035663 w 9073516"/>
                <a:gd name="connsiteY9" fmla="*/ 3466407 h 3852388"/>
                <a:gd name="connsiteX10" fmla="*/ 8959463 w 9073516"/>
                <a:gd name="connsiteY10" fmla="*/ 3809307 h 3852388"/>
                <a:gd name="connsiteX11" fmla="*/ 8159363 w 9073516"/>
                <a:gd name="connsiteY11" fmla="*/ 3828357 h 3852388"/>
                <a:gd name="connsiteX12" fmla="*/ 7054463 w 9073516"/>
                <a:gd name="connsiteY12" fmla="*/ 3723582 h 3852388"/>
                <a:gd name="connsiteX13" fmla="*/ 7206863 w 9073516"/>
                <a:gd name="connsiteY13" fmla="*/ 2523432 h 3852388"/>
                <a:gd name="connsiteX14" fmla="*/ 7216388 w 9073516"/>
                <a:gd name="connsiteY14" fmla="*/ 2294832 h 3852388"/>
                <a:gd name="connsiteX15" fmla="*/ 6797288 w 9073516"/>
                <a:gd name="connsiteY15" fmla="*/ 2180532 h 3852388"/>
                <a:gd name="connsiteX16" fmla="*/ 5501888 w 9073516"/>
                <a:gd name="connsiteY16" fmla="*/ 2361507 h 3852388"/>
                <a:gd name="connsiteX17" fmla="*/ 4730363 w 9073516"/>
                <a:gd name="connsiteY17" fmla="*/ 2304357 h 3852388"/>
                <a:gd name="connsiteX18" fmla="*/ 4111238 w 9073516"/>
                <a:gd name="connsiteY18" fmla="*/ 2799657 h 3852388"/>
                <a:gd name="connsiteX19" fmla="*/ 3434963 w 9073516"/>
                <a:gd name="connsiteY19" fmla="*/ 3380682 h 3852388"/>
                <a:gd name="connsiteX20" fmla="*/ 3073013 w 9073516"/>
                <a:gd name="connsiteY20" fmla="*/ 3361632 h 3852388"/>
                <a:gd name="connsiteX21" fmla="*/ 3625463 w 9073516"/>
                <a:gd name="connsiteY21" fmla="*/ 2847282 h 3852388"/>
                <a:gd name="connsiteX22" fmla="*/ 3958838 w 9073516"/>
                <a:gd name="connsiteY22" fmla="*/ 2456757 h 3852388"/>
                <a:gd name="connsiteX23" fmla="*/ 2615813 w 9073516"/>
                <a:gd name="connsiteY23" fmla="*/ 2390082 h 3852388"/>
                <a:gd name="connsiteX24" fmla="*/ 863213 w 9073516"/>
                <a:gd name="connsiteY24" fmla="*/ 2209107 h 3852388"/>
                <a:gd name="connsiteX25" fmla="*/ 120263 w 9073516"/>
                <a:gd name="connsiteY25" fmla="*/ 2609157 h 3852388"/>
                <a:gd name="connsiteX26" fmla="*/ 44063 w 9073516"/>
                <a:gd name="connsiteY26" fmla="*/ 2447232 h 3852388"/>
                <a:gd name="connsiteX27" fmla="*/ 558413 w 9073516"/>
                <a:gd name="connsiteY27" fmla="*/ 2047182 h 3852388"/>
                <a:gd name="connsiteX28" fmla="*/ 110738 w 9073516"/>
                <a:gd name="connsiteY28" fmla="*/ 1837632 h 3852388"/>
                <a:gd name="connsiteX29" fmla="*/ 110738 w 9073516"/>
                <a:gd name="connsiteY29" fmla="*/ 1561407 h 3852388"/>
                <a:gd name="connsiteX30" fmla="*/ 244088 w 9073516"/>
                <a:gd name="connsiteY30" fmla="*/ 1723332 h 3852388"/>
                <a:gd name="connsiteX0" fmla="*/ 244088 w 9041124"/>
                <a:gd name="connsiteY0" fmla="*/ 1741053 h 3870109"/>
                <a:gd name="connsiteX1" fmla="*/ 1453763 w 9041124"/>
                <a:gd name="connsiteY1" fmla="*/ 2017278 h 3870109"/>
                <a:gd name="connsiteX2" fmla="*/ 3425438 w 9041124"/>
                <a:gd name="connsiteY2" fmla="*/ 1941078 h 3870109"/>
                <a:gd name="connsiteX3" fmla="*/ 5873363 w 9041124"/>
                <a:gd name="connsiteY3" fmla="*/ 1750578 h 3870109"/>
                <a:gd name="connsiteX4" fmla="*/ 7616438 w 9041124"/>
                <a:gd name="connsiteY4" fmla="*/ 1207653 h 3870109"/>
                <a:gd name="connsiteX5" fmla="*/ 8426063 w 9041124"/>
                <a:gd name="connsiteY5" fmla="*/ 293253 h 3870109"/>
                <a:gd name="connsiteX6" fmla="*/ 8949938 w 9041124"/>
                <a:gd name="connsiteY6" fmla="*/ 17028 h 3870109"/>
                <a:gd name="connsiteX7" fmla="*/ 9035663 w 9041124"/>
                <a:gd name="connsiteY7" fmla="*/ 702828 h 3870109"/>
                <a:gd name="connsiteX8" fmla="*/ 9035663 w 9041124"/>
                <a:gd name="connsiteY8" fmla="*/ 2798328 h 3870109"/>
                <a:gd name="connsiteX9" fmla="*/ 9035663 w 9041124"/>
                <a:gd name="connsiteY9" fmla="*/ 3484128 h 3870109"/>
                <a:gd name="connsiteX10" fmla="*/ 8959463 w 9041124"/>
                <a:gd name="connsiteY10" fmla="*/ 3827028 h 3870109"/>
                <a:gd name="connsiteX11" fmla="*/ 8159363 w 9041124"/>
                <a:gd name="connsiteY11" fmla="*/ 3846078 h 3870109"/>
                <a:gd name="connsiteX12" fmla="*/ 7054463 w 9041124"/>
                <a:gd name="connsiteY12" fmla="*/ 3741303 h 3870109"/>
                <a:gd name="connsiteX13" fmla="*/ 7206863 w 9041124"/>
                <a:gd name="connsiteY13" fmla="*/ 2541153 h 3870109"/>
                <a:gd name="connsiteX14" fmla="*/ 7216388 w 9041124"/>
                <a:gd name="connsiteY14" fmla="*/ 2312553 h 3870109"/>
                <a:gd name="connsiteX15" fmla="*/ 6797288 w 9041124"/>
                <a:gd name="connsiteY15" fmla="*/ 2198253 h 3870109"/>
                <a:gd name="connsiteX16" fmla="*/ 5501888 w 9041124"/>
                <a:gd name="connsiteY16" fmla="*/ 2379228 h 3870109"/>
                <a:gd name="connsiteX17" fmla="*/ 4730363 w 9041124"/>
                <a:gd name="connsiteY17" fmla="*/ 2322078 h 3870109"/>
                <a:gd name="connsiteX18" fmla="*/ 4111238 w 9041124"/>
                <a:gd name="connsiteY18" fmla="*/ 2817378 h 3870109"/>
                <a:gd name="connsiteX19" fmla="*/ 3434963 w 9041124"/>
                <a:gd name="connsiteY19" fmla="*/ 3398403 h 3870109"/>
                <a:gd name="connsiteX20" fmla="*/ 3073013 w 9041124"/>
                <a:gd name="connsiteY20" fmla="*/ 3379353 h 3870109"/>
                <a:gd name="connsiteX21" fmla="*/ 3625463 w 9041124"/>
                <a:gd name="connsiteY21" fmla="*/ 2865003 h 3870109"/>
                <a:gd name="connsiteX22" fmla="*/ 3958838 w 9041124"/>
                <a:gd name="connsiteY22" fmla="*/ 2474478 h 3870109"/>
                <a:gd name="connsiteX23" fmla="*/ 2615813 w 9041124"/>
                <a:gd name="connsiteY23" fmla="*/ 2407803 h 3870109"/>
                <a:gd name="connsiteX24" fmla="*/ 863213 w 9041124"/>
                <a:gd name="connsiteY24" fmla="*/ 2226828 h 3870109"/>
                <a:gd name="connsiteX25" fmla="*/ 120263 w 9041124"/>
                <a:gd name="connsiteY25" fmla="*/ 2626878 h 3870109"/>
                <a:gd name="connsiteX26" fmla="*/ 44063 w 9041124"/>
                <a:gd name="connsiteY26" fmla="*/ 2464953 h 3870109"/>
                <a:gd name="connsiteX27" fmla="*/ 558413 w 9041124"/>
                <a:gd name="connsiteY27" fmla="*/ 2064903 h 3870109"/>
                <a:gd name="connsiteX28" fmla="*/ 110738 w 9041124"/>
                <a:gd name="connsiteY28" fmla="*/ 1855353 h 3870109"/>
                <a:gd name="connsiteX29" fmla="*/ 110738 w 9041124"/>
                <a:gd name="connsiteY29" fmla="*/ 1579128 h 3870109"/>
                <a:gd name="connsiteX30" fmla="*/ 244088 w 9041124"/>
                <a:gd name="connsiteY30" fmla="*/ 1741053 h 3870109"/>
                <a:gd name="connsiteX0" fmla="*/ 244088 w 9041124"/>
                <a:gd name="connsiteY0" fmla="*/ 1741053 h 3907902"/>
                <a:gd name="connsiteX1" fmla="*/ 1453763 w 9041124"/>
                <a:gd name="connsiteY1" fmla="*/ 2017278 h 3907902"/>
                <a:gd name="connsiteX2" fmla="*/ 3425438 w 9041124"/>
                <a:gd name="connsiteY2" fmla="*/ 1941078 h 3907902"/>
                <a:gd name="connsiteX3" fmla="*/ 5873363 w 9041124"/>
                <a:gd name="connsiteY3" fmla="*/ 1750578 h 3907902"/>
                <a:gd name="connsiteX4" fmla="*/ 7616438 w 9041124"/>
                <a:gd name="connsiteY4" fmla="*/ 1207653 h 3907902"/>
                <a:gd name="connsiteX5" fmla="*/ 8426063 w 9041124"/>
                <a:gd name="connsiteY5" fmla="*/ 293253 h 3907902"/>
                <a:gd name="connsiteX6" fmla="*/ 8949938 w 9041124"/>
                <a:gd name="connsiteY6" fmla="*/ 17028 h 3907902"/>
                <a:gd name="connsiteX7" fmla="*/ 9035663 w 9041124"/>
                <a:gd name="connsiteY7" fmla="*/ 702828 h 3907902"/>
                <a:gd name="connsiteX8" fmla="*/ 9035663 w 9041124"/>
                <a:gd name="connsiteY8" fmla="*/ 2798328 h 3907902"/>
                <a:gd name="connsiteX9" fmla="*/ 9035663 w 9041124"/>
                <a:gd name="connsiteY9" fmla="*/ 3484128 h 3907902"/>
                <a:gd name="connsiteX10" fmla="*/ 8959463 w 9041124"/>
                <a:gd name="connsiteY10" fmla="*/ 3827028 h 3907902"/>
                <a:gd name="connsiteX11" fmla="*/ 8159363 w 9041124"/>
                <a:gd name="connsiteY11" fmla="*/ 3846078 h 3907902"/>
                <a:gd name="connsiteX12" fmla="*/ 6997313 w 9041124"/>
                <a:gd name="connsiteY12" fmla="*/ 3798453 h 3907902"/>
                <a:gd name="connsiteX13" fmla="*/ 7206863 w 9041124"/>
                <a:gd name="connsiteY13" fmla="*/ 2541153 h 3907902"/>
                <a:gd name="connsiteX14" fmla="*/ 7216388 w 9041124"/>
                <a:gd name="connsiteY14" fmla="*/ 2312553 h 3907902"/>
                <a:gd name="connsiteX15" fmla="*/ 6797288 w 9041124"/>
                <a:gd name="connsiteY15" fmla="*/ 2198253 h 3907902"/>
                <a:gd name="connsiteX16" fmla="*/ 5501888 w 9041124"/>
                <a:gd name="connsiteY16" fmla="*/ 2379228 h 3907902"/>
                <a:gd name="connsiteX17" fmla="*/ 4730363 w 9041124"/>
                <a:gd name="connsiteY17" fmla="*/ 2322078 h 3907902"/>
                <a:gd name="connsiteX18" fmla="*/ 4111238 w 9041124"/>
                <a:gd name="connsiteY18" fmla="*/ 2817378 h 3907902"/>
                <a:gd name="connsiteX19" fmla="*/ 3434963 w 9041124"/>
                <a:gd name="connsiteY19" fmla="*/ 3398403 h 3907902"/>
                <a:gd name="connsiteX20" fmla="*/ 3073013 w 9041124"/>
                <a:gd name="connsiteY20" fmla="*/ 3379353 h 3907902"/>
                <a:gd name="connsiteX21" fmla="*/ 3625463 w 9041124"/>
                <a:gd name="connsiteY21" fmla="*/ 2865003 h 3907902"/>
                <a:gd name="connsiteX22" fmla="*/ 3958838 w 9041124"/>
                <a:gd name="connsiteY22" fmla="*/ 2474478 h 3907902"/>
                <a:gd name="connsiteX23" fmla="*/ 2615813 w 9041124"/>
                <a:gd name="connsiteY23" fmla="*/ 2407803 h 3907902"/>
                <a:gd name="connsiteX24" fmla="*/ 863213 w 9041124"/>
                <a:gd name="connsiteY24" fmla="*/ 2226828 h 3907902"/>
                <a:gd name="connsiteX25" fmla="*/ 120263 w 9041124"/>
                <a:gd name="connsiteY25" fmla="*/ 2626878 h 3907902"/>
                <a:gd name="connsiteX26" fmla="*/ 44063 w 9041124"/>
                <a:gd name="connsiteY26" fmla="*/ 2464953 h 3907902"/>
                <a:gd name="connsiteX27" fmla="*/ 558413 w 9041124"/>
                <a:gd name="connsiteY27" fmla="*/ 2064903 h 3907902"/>
                <a:gd name="connsiteX28" fmla="*/ 110738 w 9041124"/>
                <a:gd name="connsiteY28" fmla="*/ 1855353 h 3907902"/>
                <a:gd name="connsiteX29" fmla="*/ 110738 w 9041124"/>
                <a:gd name="connsiteY29" fmla="*/ 1579128 h 3907902"/>
                <a:gd name="connsiteX30" fmla="*/ 244088 w 9041124"/>
                <a:gd name="connsiteY30" fmla="*/ 1741053 h 3907902"/>
                <a:gd name="connsiteX0" fmla="*/ 244088 w 9041124"/>
                <a:gd name="connsiteY0" fmla="*/ 1741053 h 3855613"/>
                <a:gd name="connsiteX1" fmla="*/ 1453763 w 9041124"/>
                <a:gd name="connsiteY1" fmla="*/ 2017278 h 3855613"/>
                <a:gd name="connsiteX2" fmla="*/ 3425438 w 9041124"/>
                <a:gd name="connsiteY2" fmla="*/ 1941078 h 3855613"/>
                <a:gd name="connsiteX3" fmla="*/ 5873363 w 9041124"/>
                <a:gd name="connsiteY3" fmla="*/ 1750578 h 3855613"/>
                <a:gd name="connsiteX4" fmla="*/ 7616438 w 9041124"/>
                <a:gd name="connsiteY4" fmla="*/ 1207653 h 3855613"/>
                <a:gd name="connsiteX5" fmla="*/ 8426063 w 9041124"/>
                <a:gd name="connsiteY5" fmla="*/ 293253 h 3855613"/>
                <a:gd name="connsiteX6" fmla="*/ 8949938 w 9041124"/>
                <a:gd name="connsiteY6" fmla="*/ 17028 h 3855613"/>
                <a:gd name="connsiteX7" fmla="*/ 9035663 w 9041124"/>
                <a:gd name="connsiteY7" fmla="*/ 702828 h 3855613"/>
                <a:gd name="connsiteX8" fmla="*/ 9035663 w 9041124"/>
                <a:gd name="connsiteY8" fmla="*/ 2798328 h 3855613"/>
                <a:gd name="connsiteX9" fmla="*/ 9035663 w 9041124"/>
                <a:gd name="connsiteY9" fmla="*/ 3484128 h 3855613"/>
                <a:gd name="connsiteX10" fmla="*/ 8959463 w 9041124"/>
                <a:gd name="connsiteY10" fmla="*/ 3827028 h 3855613"/>
                <a:gd name="connsiteX11" fmla="*/ 8159363 w 9041124"/>
                <a:gd name="connsiteY11" fmla="*/ 3846078 h 3855613"/>
                <a:gd name="connsiteX12" fmla="*/ 6997313 w 9041124"/>
                <a:gd name="connsiteY12" fmla="*/ 3798453 h 3855613"/>
                <a:gd name="connsiteX13" fmla="*/ 7206863 w 9041124"/>
                <a:gd name="connsiteY13" fmla="*/ 2541153 h 3855613"/>
                <a:gd name="connsiteX14" fmla="*/ 7216388 w 9041124"/>
                <a:gd name="connsiteY14" fmla="*/ 2312553 h 3855613"/>
                <a:gd name="connsiteX15" fmla="*/ 6797288 w 9041124"/>
                <a:gd name="connsiteY15" fmla="*/ 2198253 h 3855613"/>
                <a:gd name="connsiteX16" fmla="*/ 5501888 w 9041124"/>
                <a:gd name="connsiteY16" fmla="*/ 2379228 h 3855613"/>
                <a:gd name="connsiteX17" fmla="*/ 4730363 w 9041124"/>
                <a:gd name="connsiteY17" fmla="*/ 2322078 h 3855613"/>
                <a:gd name="connsiteX18" fmla="*/ 4111238 w 9041124"/>
                <a:gd name="connsiteY18" fmla="*/ 2817378 h 3855613"/>
                <a:gd name="connsiteX19" fmla="*/ 3434963 w 9041124"/>
                <a:gd name="connsiteY19" fmla="*/ 3398403 h 3855613"/>
                <a:gd name="connsiteX20" fmla="*/ 3073013 w 9041124"/>
                <a:gd name="connsiteY20" fmla="*/ 3379353 h 3855613"/>
                <a:gd name="connsiteX21" fmla="*/ 3625463 w 9041124"/>
                <a:gd name="connsiteY21" fmla="*/ 2865003 h 3855613"/>
                <a:gd name="connsiteX22" fmla="*/ 3958838 w 9041124"/>
                <a:gd name="connsiteY22" fmla="*/ 2474478 h 3855613"/>
                <a:gd name="connsiteX23" fmla="*/ 2615813 w 9041124"/>
                <a:gd name="connsiteY23" fmla="*/ 2407803 h 3855613"/>
                <a:gd name="connsiteX24" fmla="*/ 863213 w 9041124"/>
                <a:gd name="connsiteY24" fmla="*/ 2226828 h 3855613"/>
                <a:gd name="connsiteX25" fmla="*/ 120263 w 9041124"/>
                <a:gd name="connsiteY25" fmla="*/ 2626878 h 3855613"/>
                <a:gd name="connsiteX26" fmla="*/ 44063 w 9041124"/>
                <a:gd name="connsiteY26" fmla="*/ 2464953 h 3855613"/>
                <a:gd name="connsiteX27" fmla="*/ 558413 w 9041124"/>
                <a:gd name="connsiteY27" fmla="*/ 2064903 h 3855613"/>
                <a:gd name="connsiteX28" fmla="*/ 110738 w 9041124"/>
                <a:gd name="connsiteY28" fmla="*/ 1855353 h 3855613"/>
                <a:gd name="connsiteX29" fmla="*/ 110738 w 9041124"/>
                <a:gd name="connsiteY29" fmla="*/ 1579128 h 3855613"/>
                <a:gd name="connsiteX30" fmla="*/ 244088 w 9041124"/>
                <a:gd name="connsiteY30" fmla="*/ 1741053 h 3855613"/>
                <a:gd name="connsiteX0" fmla="*/ 244088 w 9041124"/>
                <a:gd name="connsiteY0" fmla="*/ 1741053 h 3855613"/>
                <a:gd name="connsiteX1" fmla="*/ 1453763 w 9041124"/>
                <a:gd name="connsiteY1" fmla="*/ 2017278 h 3855613"/>
                <a:gd name="connsiteX2" fmla="*/ 3425438 w 9041124"/>
                <a:gd name="connsiteY2" fmla="*/ 1941078 h 3855613"/>
                <a:gd name="connsiteX3" fmla="*/ 5873363 w 9041124"/>
                <a:gd name="connsiteY3" fmla="*/ 1750578 h 3855613"/>
                <a:gd name="connsiteX4" fmla="*/ 7616438 w 9041124"/>
                <a:gd name="connsiteY4" fmla="*/ 1207653 h 3855613"/>
                <a:gd name="connsiteX5" fmla="*/ 8426063 w 9041124"/>
                <a:gd name="connsiteY5" fmla="*/ 293253 h 3855613"/>
                <a:gd name="connsiteX6" fmla="*/ 8949938 w 9041124"/>
                <a:gd name="connsiteY6" fmla="*/ 17028 h 3855613"/>
                <a:gd name="connsiteX7" fmla="*/ 9035663 w 9041124"/>
                <a:gd name="connsiteY7" fmla="*/ 702828 h 3855613"/>
                <a:gd name="connsiteX8" fmla="*/ 9035663 w 9041124"/>
                <a:gd name="connsiteY8" fmla="*/ 2798328 h 3855613"/>
                <a:gd name="connsiteX9" fmla="*/ 9035663 w 9041124"/>
                <a:gd name="connsiteY9" fmla="*/ 3484128 h 3855613"/>
                <a:gd name="connsiteX10" fmla="*/ 8959463 w 9041124"/>
                <a:gd name="connsiteY10" fmla="*/ 3827028 h 3855613"/>
                <a:gd name="connsiteX11" fmla="*/ 8159363 w 9041124"/>
                <a:gd name="connsiteY11" fmla="*/ 3846078 h 3855613"/>
                <a:gd name="connsiteX12" fmla="*/ 6997313 w 9041124"/>
                <a:gd name="connsiteY12" fmla="*/ 3798453 h 3855613"/>
                <a:gd name="connsiteX13" fmla="*/ 7206863 w 9041124"/>
                <a:gd name="connsiteY13" fmla="*/ 2541153 h 3855613"/>
                <a:gd name="connsiteX14" fmla="*/ 7216388 w 9041124"/>
                <a:gd name="connsiteY14" fmla="*/ 2312553 h 3855613"/>
                <a:gd name="connsiteX15" fmla="*/ 6797288 w 9041124"/>
                <a:gd name="connsiteY15" fmla="*/ 2198253 h 3855613"/>
                <a:gd name="connsiteX16" fmla="*/ 5597138 w 9041124"/>
                <a:gd name="connsiteY16" fmla="*/ 2274453 h 3855613"/>
                <a:gd name="connsiteX17" fmla="*/ 4730363 w 9041124"/>
                <a:gd name="connsiteY17" fmla="*/ 2322078 h 3855613"/>
                <a:gd name="connsiteX18" fmla="*/ 4111238 w 9041124"/>
                <a:gd name="connsiteY18" fmla="*/ 2817378 h 3855613"/>
                <a:gd name="connsiteX19" fmla="*/ 3434963 w 9041124"/>
                <a:gd name="connsiteY19" fmla="*/ 3398403 h 3855613"/>
                <a:gd name="connsiteX20" fmla="*/ 3073013 w 9041124"/>
                <a:gd name="connsiteY20" fmla="*/ 3379353 h 3855613"/>
                <a:gd name="connsiteX21" fmla="*/ 3625463 w 9041124"/>
                <a:gd name="connsiteY21" fmla="*/ 2865003 h 3855613"/>
                <a:gd name="connsiteX22" fmla="*/ 3958838 w 9041124"/>
                <a:gd name="connsiteY22" fmla="*/ 2474478 h 3855613"/>
                <a:gd name="connsiteX23" fmla="*/ 2615813 w 9041124"/>
                <a:gd name="connsiteY23" fmla="*/ 2407803 h 3855613"/>
                <a:gd name="connsiteX24" fmla="*/ 863213 w 9041124"/>
                <a:gd name="connsiteY24" fmla="*/ 2226828 h 3855613"/>
                <a:gd name="connsiteX25" fmla="*/ 120263 w 9041124"/>
                <a:gd name="connsiteY25" fmla="*/ 2626878 h 3855613"/>
                <a:gd name="connsiteX26" fmla="*/ 44063 w 9041124"/>
                <a:gd name="connsiteY26" fmla="*/ 2464953 h 3855613"/>
                <a:gd name="connsiteX27" fmla="*/ 558413 w 9041124"/>
                <a:gd name="connsiteY27" fmla="*/ 2064903 h 3855613"/>
                <a:gd name="connsiteX28" fmla="*/ 110738 w 9041124"/>
                <a:gd name="connsiteY28" fmla="*/ 1855353 h 3855613"/>
                <a:gd name="connsiteX29" fmla="*/ 110738 w 9041124"/>
                <a:gd name="connsiteY29" fmla="*/ 1579128 h 3855613"/>
                <a:gd name="connsiteX30" fmla="*/ 244088 w 9041124"/>
                <a:gd name="connsiteY30" fmla="*/ 1741053 h 3855613"/>
                <a:gd name="connsiteX0" fmla="*/ 244088 w 9041124"/>
                <a:gd name="connsiteY0" fmla="*/ 1741053 h 3855613"/>
                <a:gd name="connsiteX1" fmla="*/ 1453763 w 9041124"/>
                <a:gd name="connsiteY1" fmla="*/ 2017278 h 3855613"/>
                <a:gd name="connsiteX2" fmla="*/ 3425438 w 9041124"/>
                <a:gd name="connsiteY2" fmla="*/ 1941078 h 3855613"/>
                <a:gd name="connsiteX3" fmla="*/ 5873363 w 9041124"/>
                <a:gd name="connsiteY3" fmla="*/ 1750578 h 3855613"/>
                <a:gd name="connsiteX4" fmla="*/ 7616438 w 9041124"/>
                <a:gd name="connsiteY4" fmla="*/ 1207653 h 3855613"/>
                <a:gd name="connsiteX5" fmla="*/ 8426063 w 9041124"/>
                <a:gd name="connsiteY5" fmla="*/ 293253 h 3855613"/>
                <a:gd name="connsiteX6" fmla="*/ 8949938 w 9041124"/>
                <a:gd name="connsiteY6" fmla="*/ 17028 h 3855613"/>
                <a:gd name="connsiteX7" fmla="*/ 9035663 w 9041124"/>
                <a:gd name="connsiteY7" fmla="*/ 702828 h 3855613"/>
                <a:gd name="connsiteX8" fmla="*/ 9035663 w 9041124"/>
                <a:gd name="connsiteY8" fmla="*/ 2798328 h 3855613"/>
                <a:gd name="connsiteX9" fmla="*/ 9035663 w 9041124"/>
                <a:gd name="connsiteY9" fmla="*/ 3484128 h 3855613"/>
                <a:gd name="connsiteX10" fmla="*/ 8959463 w 9041124"/>
                <a:gd name="connsiteY10" fmla="*/ 3827028 h 3855613"/>
                <a:gd name="connsiteX11" fmla="*/ 8159363 w 9041124"/>
                <a:gd name="connsiteY11" fmla="*/ 3846078 h 3855613"/>
                <a:gd name="connsiteX12" fmla="*/ 6997313 w 9041124"/>
                <a:gd name="connsiteY12" fmla="*/ 3798453 h 3855613"/>
                <a:gd name="connsiteX13" fmla="*/ 7206863 w 9041124"/>
                <a:gd name="connsiteY13" fmla="*/ 2541153 h 3855613"/>
                <a:gd name="connsiteX14" fmla="*/ 7216388 w 9041124"/>
                <a:gd name="connsiteY14" fmla="*/ 2312553 h 3855613"/>
                <a:gd name="connsiteX15" fmla="*/ 6797288 w 9041124"/>
                <a:gd name="connsiteY15" fmla="*/ 2198253 h 3855613"/>
                <a:gd name="connsiteX16" fmla="*/ 5597138 w 9041124"/>
                <a:gd name="connsiteY16" fmla="*/ 2274453 h 3855613"/>
                <a:gd name="connsiteX17" fmla="*/ 4730363 w 9041124"/>
                <a:gd name="connsiteY17" fmla="*/ 2322078 h 3855613"/>
                <a:gd name="connsiteX18" fmla="*/ 4111238 w 9041124"/>
                <a:gd name="connsiteY18" fmla="*/ 2817378 h 3855613"/>
                <a:gd name="connsiteX19" fmla="*/ 3434963 w 9041124"/>
                <a:gd name="connsiteY19" fmla="*/ 3398403 h 3855613"/>
                <a:gd name="connsiteX20" fmla="*/ 2672963 w 9041124"/>
                <a:gd name="connsiteY20" fmla="*/ 3788928 h 3855613"/>
                <a:gd name="connsiteX21" fmla="*/ 3625463 w 9041124"/>
                <a:gd name="connsiteY21" fmla="*/ 2865003 h 3855613"/>
                <a:gd name="connsiteX22" fmla="*/ 3958838 w 9041124"/>
                <a:gd name="connsiteY22" fmla="*/ 2474478 h 3855613"/>
                <a:gd name="connsiteX23" fmla="*/ 2615813 w 9041124"/>
                <a:gd name="connsiteY23" fmla="*/ 2407803 h 3855613"/>
                <a:gd name="connsiteX24" fmla="*/ 863213 w 9041124"/>
                <a:gd name="connsiteY24" fmla="*/ 2226828 h 3855613"/>
                <a:gd name="connsiteX25" fmla="*/ 120263 w 9041124"/>
                <a:gd name="connsiteY25" fmla="*/ 2626878 h 3855613"/>
                <a:gd name="connsiteX26" fmla="*/ 44063 w 9041124"/>
                <a:gd name="connsiteY26" fmla="*/ 2464953 h 3855613"/>
                <a:gd name="connsiteX27" fmla="*/ 558413 w 9041124"/>
                <a:gd name="connsiteY27" fmla="*/ 2064903 h 3855613"/>
                <a:gd name="connsiteX28" fmla="*/ 110738 w 9041124"/>
                <a:gd name="connsiteY28" fmla="*/ 1855353 h 3855613"/>
                <a:gd name="connsiteX29" fmla="*/ 110738 w 9041124"/>
                <a:gd name="connsiteY29" fmla="*/ 1579128 h 3855613"/>
                <a:gd name="connsiteX30" fmla="*/ 244088 w 9041124"/>
                <a:gd name="connsiteY30" fmla="*/ 1741053 h 3855613"/>
                <a:gd name="connsiteX0" fmla="*/ 244088 w 9041124"/>
                <a:gd name="connsiteY0" fmla="*/ 1741053 h 3862203"/>
                <a:gd name="connsiteX1" fmla="*/ 1453763 w 9041124"/>
                <a:gd name="connsiteY1" fmla="*/ 2017278 h 3862203"/>
                <a:gd name="connsiteX2" fmla="*/ 3425438 w 9041124"/>
                <a:gd name="connsiteY2" fmla="*/ 1941078 h 3862203"/>
                <a:gd name="connsiteX3" fmla="*/ 5873363 w 9041124"/>
                <a:gd name="connsiteY3" fmla="*/ 1750578 h 3862203"/>
                <a:gd name="connsiteX4" fmla="*/ 7616438 w 9041124"/>
                <a:gd name="connsiteY4" fmla="*/ 1207653 h 3862203"/>
                <a:gd name="connsiteX5" fmla="*/ 8426063 w 9041124"/>
                <a:gd name="connsiteY5" fmla="*/ 293253 h 3862203"/>
                <a:gd name="connsiteX6" fmla="*/ 8949938 w 9041124"/>
                <a:gd name="connsiteY6" fmla="*/ 17028 h 3862203"/>
                <a:gd name="connsiteX7" fmla="*/ 9035663 w 9041124"/>
                <a:gd name="connsiteY7" fmla="*/ 702828 h 3862203"/>
                <a:gd name="connsiteX8" fmla="*/ 9035663 w 9041124"/>
                <a:gd name="connsiteY8" fmla="*/ 2798328 h 3862203"/>
                <a:gd name="connsiteX9" fmla="*/ 9035663 w 9041124"/>
                <a:gd name="connsiteY9" fmla="*/ 3484128 h 3862203"/>
                <a:gd name="connsiteX10" fmla="*/ 8959463 w 9041124"/>
                <a:gd name="connsiteY10" fmla="*/ 3827028 h 3862203"/>
                <a:gd name="connsiteX11" fmla="*/ 8159363 w 9041124"/>
                <a:gd name="connsiteY11" fmla="*/ 3846078 h 3862203"/>
                <a:gd name="connsiteX12" fmla="*/ 6997313 w 9041124"/>
                <a:gd name="connsiteY12" fmla="*/ 3798453 h 3862203"/>
                <a:gd name="connsiteX13" fmla="*/ 7206863 w 9041124"/>
                <a:gd name="connsiteY13" fmla="*/ 2541153 h 3862203"/>
                <a:gd name="connsiteX14" fmla="*/ 7216388 w 9041124"/>
                <a:gd name="connsiteY14" fmla="*/ 2312553 h 3862203"/>
                <a:gd name="connsiteX15" fmla="*/ 6797288 w 9041124"/>
                <a:gd name="connsiteY15" fmla="*/ 2198253 h 3862203"/>
                <a:gd name="connsiteX16" fmla="*/ 5597138 w 9041124"/>
                <a:gd name="connsiteY16" fmla="*/ 2274453 h 3862203"/>
                <a:gd name="connsiteX17" fmla="*/ 4730363 w 9041124"/>
                <a:gd name="connsiteY17" fmla="*/ 2322078 h 3862203"/>
                <a:gd name="connsiteX18" fmla="*/ 4111238 w 9041124"/>
                <a:gd name="connsiteY18" fmla="*/ 2817378 h 3862203"/>
                <a:gd name="connsiteX19" fmla="*/ 3149213 w 9041124"/>
                <a:gd name="connsiteY19" fmla="*/ 3693678 h 3862203"/>
                <a:gd name="connsiteX20" fmla="*/ 2672963 w 9041124"/>
                <a:gd name="connsiteY20" fmla="*/ 3788928 h 3862203"/>
                <a:gd name="connsiteX21" fmla="*/ 3625463 w 9041124"/>
                <a:gd name="connsiteY21" fmla="*/ 2865003 h 3862203"/>
                <a:gd name="connsiteX22" fmla="*/ 3958838 w 9041124"/>
                <a:gd name="connsiteY22" fmla="*/ 2474478 h 3862203"/>
                <a:gd name="connsiteX23" fmla="*/ 2615813 w 9041124"/>
                <a:gd name="connsiteY23" fmla="*/ 2407803 h 3862203"/>
                <a:gd name="connsiteX24" fmla="*/ 863213 w 9041124"/>
                <a:gd name="connsiteY24" fmla="*/ 2226828 h 3862203"/>
                <a:gd name="connsiteX25" fmla="*/ 120263 w 9041124"/>
                <a:gd name="connsiteY25" fmla="*/ 2626878 h 3862203"/>
                <a:gd name="connsiteX26" fmla="*/ 44063 w 9041124"/>
                <a:gd name="connsiteY26" fmla="*/ 2464953 h 3862203"/>
                <a:gd name="connsiteX27" fmla="*/ 558413 w 9041124"/>
                <a:gd name="connsiteY27" fmla="*/ 2064903 h 3862203"/>
                <a:gd name="connsiteX28" fmla="*/ 110738 w 9041124"/>
                <a:gd name="connsiteY28" fmla="*/ 1855353 h 3862203"/>
                <a:gd name="connsiteX29" fmla="*/ 110738 w 9041124"/>
                <a:gd name="connsiteY29" fmla="*/ 1579128 h 3862203"/>
                <a:gd name="connsiteX30" fmla="*/ 244088 w 9041124"/>
                <a:gd name="connsiteY30" fmla="*/ 1741053 h 3862203"/>
                <a:gd name="connsiteX0" fmla="*/ 244088 w 9041124"/>
                <a:gd name="connsiteY0" fmla="*/ 1741053 h 3885325"/>
                <a:gd name="connsiteX1" fmla="*/ 1453763 w 9041124"/>
                <a:gd name="connsiteY1" fmla="*/ 2017278 h 3885325"/>
                <a:gd name="connsiteX2" fmla="*/ 3425438 w 9041124"/>
                <a:gd name="connsiteY2" fmla="*/ 1941078 h 3885325"/>
                <a:gd name="connsiteX3" fmla="*/ 5873363 w 9041124"/>
                <a:gd name="connsiteY3" fmla="*/ 1750578 h 3885325"/>
                <a:gd name="connsiteX4" fmla="*/ 7616438 w 9041124"/>
                <a:gd name="connsiteY4" fmla="*/ 1207653 h 3885325"/>
                <a:gd name="connsiteX5" fmla="*/ 8426063 w 9041124"/>
                <a:gd name="connsiteY5" fmla="*/ 293253 h 3885325"/>
                <a:gd name="connsiteX6" fmla="*/ 8949938 w 9041124"/>
                <a:gd name="connsiteY6" fmla="*/ 17028 h 3885325"/>
                <a:gd name="connsiteX7" fmla="*/ 9035663 w 9041124"/>
                <a:gd name="connsiteY7" fmla="*/ 702828 h 3885325"/>
                <a:gd name="connsiteX8" fmla="*/ 9035663 w 9041124"/>
                <a:gd name="connsiteY8" fmla="*/ 2798328 h 3885325"/>
                <a:gd name="connsiteX9" fmla="*/ 9035663 w 9041124"/>
                <a:gd name="connsiteY9" fmla="*/ 3484128 h 3885325"/>
                <a:gd name="connsiteX10" fmla="*/ 8959463 w 9041124"/>
                <a:gd name="connsiteY10" fmla="*/ 3827028 h 3885325"/>
                <a:gd name="connsiteX11" fmla="*/ 8159363 w 9041124"/>
                <a:gd name="connsiteY11" fmla="*/ 3846078 h 3885325"/>
                <a:gd name="connsiteX12" fmla="*/ 6997313 w 9041124"/>
                <a:gd name="connsiteY12" fmla="*/ 3798453 h 3885325"/>
                <a:gd name="connsiteX13" fmla="*/ 7206863 w 9041124"/>
                <a:gd name="connsiteY13" fmla="*/ 2541153 h 3885325"/>
                <a:gd name="connsiteX14" fmla="*/ 7216388 w 9041124"/>
                <a:gd name="connsiteY14" fmla="*/ 2312553 h 3885325"/>
                <a:gd name="connsiteX15" fmla="*/ 6797288 w 9041124"/>
                <a:gd name="connsiteY15" fmla="*/ 2198253 h 3885325"/>
                <a:gd name="connsiteX16" fmla="*/ 5597138 w 9041124"/>
                <a:gd name="connsiteY16" fmla="*/ 2274453 h 3885325"/>
                <a:gd name="connsiteX17" fmla="*/ 4730363 w 9041124"/>
                <a:gd name="connsiteY17" fmla="*/ 2322078 h 3885325"/>
                <a:gd name="connsiteX18" fmla="*/ 4111238 w 9041124"/>
                <a:gd name="connsiteY18" fmla="*/ 2817378 h 3885325"/>
                <a:gd name="connsiteX19" fmla="*/ 3149213 w 9041124"/>
                <a:gd name="connsiteY19" fmla="*/ 3693678 h 3885325"/>
                <a:gd name="connsiteX20" fmla="*/ 2872988 w 9041124"/>
                <a:gd name="connsiteY20" fmla="*/ 3846079 h 3885325"/>
                <a:gd name="connsiteX21" fmla="*/ 2672963 w 9041124"/>
                <a:gd name="connsiteY21" fmla="*/ 3788928 h 3885325"/>
                <a:gd name="connsiteX22" fmla="*/ 3625463 w 9041124"/>
                <a:gd name="connsiteY22" fmla="*/ 2865003 h 3885325"/>
                <a:gd name="connsiteX23" fmla="*/ 3958838 w 9041124"/>
                <a:gd name="connsiteY23" fmla="*/ 2474478 h 3885325"/>
                <a:gd name="connsiteX24" fmla="*/ 2615813 w 9041124"/>
                <a:gd name="connsiteY24" fmla="*/ 2407803 h 3885325"/>
                <a:gd name="connsiteX25" fmla="*/ 863213 w 9041124"/>
                <a:gd name="connsiteY25" fmla="*/ 2226828 h 3885325"/>
                <a:gd name="connsiteX26" fmla="*/ 120263 w 9041124"/>
                <a:gd name="connsiteY26" fmla="*/ 2626878 h 3885325"/>
                <a:gd name="connsiteX27" fmla="*/ 44063 w 9041124"/>
                <a:gd name="connsiteY27" fmla="*/ 2464953 h 3885325"/>
                <a:gd name="connsiteX28" fmla="*/ 558413 w 9041124"/>
                <a:gd name="connsiteY28" fmla="*/ 2064903 h 3885325"/>
                <a:gd name="connsiteX29" fmla="*/ 110738 w 9041124"/>
                <a:gd name="connsiteY29" fmla="*/ 1855353 h 3885325"/>
                <a:gd name="connsiteX30" fmla="*/ 110738 w 9041124"/>
                <a:gd name="connsiteY30" fmla="*/ 1579128 h 3885325"/>
                <a:gd name="connsiteX31" fmla="*/ 244088 w 9041124"/>
                <a:gd name="connsiteY31" fmla="*/ 1741053 h 3885325"/>
                <a:gd name="connsiteX0" fmla="*/ 244088 w 9041124"/>
                <a:gd name="connsiteY0" fmla="*/ 1741053 h 3895490"/>
                <a:gd name="connsiteX1" fmla="*/ 1453763 w 9041124"/>
                <a:gd name="connsiteY1" fmla="*/ 2017278 h 3895490"/>
                <a:gd name="connsiteX2" fmla="*/ 3425438 w 9041124"/>
                <a:gd name="connsiteY2" fmla="*/ 1941078 h 3895490"/>
                <a:gd name="connsiteX3" fmla="*/ 5873363 w 9041124"/>
                <a:gd name="connsiteY3" fmla="*/ 1750578 h 3895490"/>
                <a:gd name="connsiteX4" fmla="*/ 7616438 w 9041124"/>
                <a:gd name="connsiteY4" fmla="*/ 1207653 h 3895490"/>
                <a:gd name="connsiteX5" fmla="*/ 8426063 w 9041124"/>
                <a:gd name="connsiteY5" fmla="*/ 293253 h 3895490"/>
                <a:gd name="connsiteX6" fmla="*/ 8949938 w 9041124"/>
                <a:gd name="connsiteY6" fmla="*/ 17028 h 3895490"/>
                <a:gd name="connsiteX7" fmla="*/ 9035663 w 9041124"/>
                <a:gd name="connsiteY7" fmla="*/ 702828 h 3895490"/>
                <a:gd name="connsiteX8" fmla="*/ 9035663 w 9041124"/>
                <a:gd name="connsiteY8" fmla="*/ 2798328 h 3895490"/>
                <a:gd name="connsiteX9" fmla="*/ 9035663 w 9041124"/>
                <a:gd name="connsiteY9" fmla="*/ 3484128 h 3895490"/>
                <a:gd name="connsiteX10" fmla="*/ 8959463 w 9041124"/>
                <a:gd name="connsiteY10" fmla="*/ 3827028 h 3895490"/>
                <a:gd name="connsiteX11" fmla="*/ 8159363 w 9041124"/>
                <a:gd name="connsiteY11" fmla="*/ 3846078 h 3895490"/>
                <a:gd name="connsiteX12" fmla="*/ 6997313 w 9041124"/>
                <a:gd name="connsiteY12" fmla="*/ 3798453 h 3895490"/>
                <a:gd name="connsiteX13" fmla="*/ 7206863 w 9041124"/>
                <a:gd name="connsiteY13" fmla="*/ 2541153 h 3895490"/>
                <a:gd name="connsiteX14" fmla="*/ 7216388 w 9041124"/>
                <a:gd name="connsiteY14" fmla="*/ 2312553 h 3895490"/>
                <a:gd name="connsiteX15" fmla="*/ 6797288 w 9041124"/>
                <a:gd name="connsiteY15" fmla="*/ 2198253 h 3895490"/>
                <a:gd name="connsiteX16" fmla="*/ 5597138 w 9041124"/>
                <a:gd name="connsiteY16" fmla="*/ 2274453 h 3895490"/>
                <a:gd name="connsiteX17" fmla="*/ 4730363 w 9041124"/>
                <a:gd name="connsiteY17" fmla="*/ 2322078 h 3895490"/>
                <a:gd name="connsiteX18" fmla="*/ 4111238 w 9041124"/>
                <a:gd name="connsiteY18" fmla="*/ 2817378 h 3895490"/>
                <a:gd name="connsiteX19" fmla="*/ 3149213 w 9041124"/>
                <a:gd name="connsiteY19" fmla="*/ 3693678 h 3895490"/>
                <a:gd name="connsiteX20" fmla="*/ 2930138 w 9041124"/>
                <a:gd name="connsiteY20" fmla="*/ 3865129 h 3895490"/>
                <a:gd name="connsiteX21" fmla="*/ 2672963 w 9041124"/>
                <a:gd name="connsiteY21" fmla="*/ 3788928 h 3895490"/>
                <a:gd name="connsiteX22" fmla="*/ 3625463 w 9041124"/>
                <a:gd name="connsiteY22" fmla="*/ 2865003 h 3895490"/>
                <a:gd name="connsiteX23" fmla="*/ 3958838 w 9041124"/>
                <a:gd name="connsiteY23" fmla="*/ 2474478 h 3895490"/>
                <a:gd name="connsiteX24" fmla="*/ 2615813 w 9041124"/>
                <a:gd name="connsiteY24" fmla="*/ 2407803 h 3895490"/>
                <a:gd name="connsiteX25" fmla="*/ 863213 w 9041124"/>
                <a:gd name="connsiteY25" fmla="*/ 2226828 h 3895490"/>
                <a:gd name="connsiteX26" fmla="*/ 120263 w 9041124"/>
                <a:gd name="connsiteY26" fmla="*/ 2626878 h 3895490"/>
                <a:gd name="connsiteX27" fmla="*/ 44063 w 9041124"/>
                <a:gd name="connsiteY27" fmla="*/ 2464953 h 3895490"/>
                <a:gd name="connsiteX28" fmla="*/ 558413 w 9041124"/>
                <a:gd name="connsiteY28" fmla="*/ 2064903 h 3895490"/>
                <a:gd name="connsiteX29" fmla="*/ 110738 w 9041124"/>
                <a:gd name="connsiteY29" fmla="*/ 1855353 h 3895490"/>
                <a:gd name="connsiteX30" fmla="*/ 110738 w 9041124"/>
                <a:gd name="connsiteY30" fmla="*/ 1579128 h 3895490"/>
                <a:gd name="connsiteX31" fmla="*/ 244088 w 9041124"/>
                <a:gd name="connsiteY31" fmla="*/ 1741053 h 3895490"/>
                <a:gd name="connsiteX0" fmla="*/ 244088 w 9041124"/>
                <a:gd name="connsiteY0" fmla="*/ 1741053 h 3895490"/>
                <a:gd name="connsiteX1" fmla="*/ 1453763 w 9041124"/>
                <a:gd name="connsiteY1" fmla="*/ 2017278 h 3895490"/>
                <a:gd name="connsiteX2" fmla="*/ 3425438 w 9041124"/>
                <a:gd name="connsiteY2" fmla="*/ 1941078 h 3895490"/>
                <a:gd name="connsiteX3" fmla="*/ 5873363 w 9041124"/>
                <a:gd name="connsiteY3" fmla="*/ 1750578 h 3895490"/>
                <a:gd name="connsiteX4" fmla="*/ 7616438 w 9041124"/>
                <a:gd name="connsiteY4" fmla="*/ 1207653 h 3895490"/>
                <a:gd name="connsiteX5" fmla="*/ 8426063 w 9041124"/>
                <a:gd name="connsiteY5" fmla="*/ 293253 h 3895490"/>
                <a:gd name="connsiteX6" fmla="*/ 8949938 w 9041124"/>
                <a:gd name="connsiteY6" fmla="*/ 17028 h 3895490"/>
                <a:gd name="connsiteX7" fmla="*/ 9035663 w 9041124"/>
                <a:gd name="connsiteY7" fmla="*/ 702828 h 3895490"/>
                <a:gd name="connsiteX8" fmla="*/ 9035663 w 9041124"/>
                <a:gd name="connsiteY8" fmla="*/ 2798328 h 3895490"/>
                <a:gd name="connsiteX9" fmla="*/ 9035663 w 9041124"/>
                <a:gd name="connsiteY9" fmla="*/ 3484128 h 3895490"/>
                <a:gd name="connsiteX10" fmla="*/ 8959463 w 9041124"/>
                <a:gd name="connsiteY10" fmla="*/ 3827028 h 3895490"/>
                <a:gd name="connsiteX11" fmla="*/ 8159363 w 9041124"/>
                <a:gd name="connsiteY11" fmla="*/ 3846078 h 3895490"/>
                <a:gd name="connsiteX12" fmla="*/ 6997313 w 9041124"/>
                <a:gd name="connsiteY12" fmla="*/ 3798453 h 3895490"/>
                <a:gd name="connsiteX13" fmla="*/ 7206863 w 9041124"/>
                <a:gd name="connsiteY13" fmla="*/ 2541153 h 3895490"/>
                <a:gd name="connsiteX14" fmla="*/ 7216388 w 9041124"/>
                <a:gd name="connsiteY14" fmla="*/ 2312553 h 3895490"/>
                <a:gd name="connsiteX15" fmla="*/ 6797288 w 9041124"/>
                <a:gd name="connsiteY15" fmla="*/ 2198253 h 3895490"/>
                <a:gd name="connsiteX16" fmla="*/ 5597138 w 9041124"/>
                <a:gd name="connsiteY16" fmla="*/ 2274453 h 3895490"/>
                <a:gd name="connsiteX17" fmla="*/ 4730363 w 9041124"/>
                <a:gd name="connsiteY17" fmla="*/ 2322078 h 3895490"/>
                <a:gd name="connsiteX18" fmla="*/ 4111238 w 9041124"/>
                <a:gd name="connsiteY18" fmla="*/ 2817378 h 3895490"/>
                <a:gd name="connsiteX19" fmla="*/ 3149213 w 9041124"/>
                <a:gd name="connsiteY19" fmla="*/ 3693678 h 3895490"/>
                <a:gd name="connsiteX20" fmla="*/ 2930138 w 9041124"/>
                <a:gd name="connsiteY20" fmla="*/ 3865129 h 3895490"/>
                <a:gd name="connsiteX21" fmla="*/ 2672963 w 9041124"/>
                <a:gd name="connsiteY21" fmla="*/ 3788928 h 3895490"/>
                <a:gd name="connsiteX22" fmla="*/ 3625463 w 9041124"/>
                <a:gd name="connsiteY22" fmla="*/ 2865003 h 3895490"/>
                <a:gd name="connsiteX23" fmla="*/ 3958838 w 9041124"/>
                <a:gd name="connsiteY23" fmla="*/ 2474478 h 3895490"/>
                <a:gd name="connsiteX24" fmla="*/ 2615813 w 9041124"/>
                <a:gd name="connsiteY24" fmla="*/ 2341128 h 3895490"/>
                <a:gd name="connsiteX25" fmla="*/ 863213 w 9041124"/>
                <a:gd name="connsiteY25" fmla="*/ 2226828 h 3895490"/>
                <a:gd name="connsiteX26" fmla="*/ 120263 w 9041124"/>
                <a:gd name="connsiteY26" fmla="*/ 2626878 h 3895490"/>
                <a:gd name="connsiteX27" fmla="*/ 44063 w 9041124"/>
                <a:gd name="connsiteY27" fmla="*/ 2464953 h 3895490"/>
                <a:gd name="connsiteX28" fmla="*/ 558413 w 9041124"/>
                <a:gd name="connsiteY28" fmla="*/ 2064903 h 3895490"/>
                <a:gd name="connsiteX29" fmla="*/ 110738 w 9041124"/>
                <a:gd name="connsiteY29" fmla="*/ 1855353 h 3895490"/>
                <a:gd name="connsiteX30" fmla="*/ 110738 w 9041124"/>
                <a:gd name="connsiteY30" fmla="*/ 1579128 h 3895490"/>
                <a:gd name="connsiteX31" fmla="*/ 244088 w 9041124"/>
                <a:gd name="connsiteY31" fmla="*/ 1741053 h 3895490"/>
                <a:gd name="connsiteX0" fmla="*/ 244088 w 9041124"/>
                <a:gd name="connsiteY0" fmla="*/ 1741053 h 3895490"/>
                <a:gd name="connsiteX1" fmla="*/ 1463288 w 9041124"/>
                <a:gd name="connsiteY1" fmla="*/ 1960128 h 3895490"/>
                <a:gd name="connsiteX2" fmla="*/ 3425438 w 9041124"/>
                <a:gd name="connsiteY2" fmla="*/ 1941078 h 3895490"/>
                <a:gd name="connsiteX3" fmla="*/ 5873363 w 9041124"/>
                <a:gd name="connsiteY3" fmla="*/ 1750578 h 3895490"/>
                <a:gd name="connsiteX4" fmla="*/ 7616438 w 9041124"/>
                <a:gd name="connsiteY4" fmla="*/ 1207653 h 3895490"/>
                <a:gd name="connsiteX5" fmla="*/ 8426063 w 9041124"/>
                <a:gd name="connsiteY5" fmla="*/ 293253 h 3895490"/>
                <a:gd name="connsiteX6" fmla="*/ 8949938 w 9041124"/>
                <a:gd name="connsiteY6" fmla="*/ 17028 h 3895490"/>
                <a:gd name="connsiteX7" fmla="*/ 9035663 w 9041124"/>
                <a:gd name="connsiteY7" fmla="*/ 702828 h 3895490"/>
                <a:gd name="connsiteX8" fmla="*/ 9035663 w 9041124"/>
                <a:gd name="connsiteY8" fmla="*/ 2798328 h 3895490"/>
                <a:gd name="connsiteX9" fmla="*/ 9035663 w 9041124"/>
                <a:gd name="connsiteY9" fmla="*/ 3484128 h 3895490"/>
                <a:gd name="connsiteX10" fmla="*/ 8959463 w 9041124"/>
                <a:gd name="connsiteY10" fmla="*/ 3827028 h 3895490"/>
                <a:gd name="connsiteX11" fmla="*/ 8159363 w 9041124"/>
                <a:gd name="connsiteY11" fmla="*/ 3846078 h 3895490"/>
                <a:gd name="connsiteX12" fmla="*/ 6997313 w 9041124"/>
                <a:gd name="connsiteY12" fmla="*/ 3798453 h 3895490"/>
                <a:gd name="connsiteX13" fmla="*/ 7206863 w 9041124"/>
                <a:gd name="connsiteY13" fmla="*/ 2541153 h 3895490"/>
                <a:gd name="connsiteX14" fmla="*/ 7216388 w 9041124"/>
                <a:gd name="connsiteY14" fmla="*/ 2312553 h 3895490"/>
                <a:gd name="connsiteX15" fmla="*/ 6797288 w 9041124"/>
                <a:gd name="connsiteY15" fmla="*/ 2198253 h 3895490"/>
                <a:gd name="connsiteX16" fmla="*/ 5597138 w 9041124"/>
                <a:gd name="connsiteY16" fmla="*/ 2274453 h 3895490"/>
                <a:gd name="connsiteX17" fmla="*/ 4730363 w 9041124"/>
                <a:gd name="connsiteY17" fmla="*/ 2322078 h 3895490"/>
                <a:gd name="connsiteX18" fmla="*/ 4111238 w 9041124"/>
                <a:gd name="connsiteY18" fmla="*/ 2817378 h 3895490"/>
                <a:gd name="connsiteX19" fmla="*/ 3149213 w 9041124"/>
                <a:gd name="connsiteY19" fmla="*/ 3693678 h 3895490"/>
                <a:gd name="connsiteX20" fmla="*/ 2930138 w 9041124"/>
                <a:gd name="connsiteY20" fmla="*/ 3865129 h 3895490"/>
                <a:gd name="connsiteX21" fmla="*/ 2672963 w 9041124"/>
                <a:gd name="connsiteY21" fmla="*/ 3788928 h 3895490"/>
                <a:gd name="connsiteX22" fmla="*/ 3625463 w 9041124"/>
                <a:gd name="connsiteY22" fmla="*/ 2865003 h 3895490"/>
                <a:gd name="connsiteX23" fmla="*/ 3958838 w 9041124"/>
                <a:gd name="connsiteY23" fmla="*/ 2474478 h 3895490"/>
                <a:gd name="connsiteX24" fmla="*/ 2615813 w 9041124"/>
                <a:gd name="connsiteY24" fmla="*/ 2341128 h 3895490"/>
                <a:gd name="connsiteX25" fmla="*/ 863213 w 9041124"/>
                <a:gd name="connsiteY25" fmla="*/ 2226828 h 3895490"/>
                <a:gd name="connsiteX26" fmla="*/ 120263 w 9041124"/>
                <a:gd name="connsiteY26" fmla="*/ 2626878 h 3895490"/>
                <a:gd name="connsiteX27" fmla="*/ 44063 w 9041124"/>
                <a:gd name="connsiteY27" fmla="*/ 2464953 h 3895490"/>
                <a:gd name="connsiteX28" fmla="*/ 558413 w 9041124"/>
                <a:gd name="connsiteY28" fmla="*/ 2064903 h 3895490"/>
                <a:gd name="connsiteX29" fmla="*/ 110738 w 9041124"/>
                <a:gd name="connsiteY29" fmla="*/ 1855353 h 3895490"/>
                <a:gd name="connsiteX30" fmla="*/ 110738 w 9041124"/>
                <a:gd name="connsiteY30" fmla="*/ 1579128 h 3895490"/>
                <a:gd name="connsiteX31" fmla="*/ 244088 w 9041124"/>
                <a:gd name="connsiteY31" fmla="*/ 1741053 h 3895490"/>
                <a:gd name="connsiteX0" fmla="*/ 246061 w 9043097"/>
                <a:gd name="connsiteY0" fmla="*/ 1741053 h 3895490"/>
                <a:gd name="connsiteX1" fmla="*/ 1465261 w 9043097"/>
                <a:gd name="connsiteY1" fmla="*/ 1960128 h 3895490"/>
                <a:gd name="connsiteX2" fmla="*/ 3427411 w 9043097"/>
                <a:gd name="connsiteY2" fmla="*/ 1941078 h 3895490"/>
                <a:gd name="connsiteX3" fmla="*/ 5875336 w 9043097"/>
                <a:gd name="connsiteY3" fmla="*/ 1750578 h 3895490"/>
                <a:gd name="connsiteX4" fmla="*/ 7618411 w 9043097"/>
                <a:gd name="connsiteY4" fmla="*/ 1207653 h 3895490"/>
                <a:gd name="connsiteX5" fmla="*/ 8428036 w 9043097"/>
                <a:gd name="connsiteY5" fmla="*/ 293253 h 3895490"/>
                <a:gd name="connsiteX6" fmla="*/ 8951911 w 9043097"/>
                <a:gd name="connsiteY6" fmla="*/ 17028 h 3895490"/>
                <a:gd name="connsiteX7" fmla="*/ 9037636 w 9043097"/>
                <a:gd name="connsiteY7" fmla="*/ 702828 h 3895490"/>
                <a:gd name="connsiteX8" fmla="*/ 9037636 w 9043097"/>
                <a:gd name="connsiteY8" fmla="*/ 2798328 h 3895490"/>
                <a:gd name="connsiteX9" fmla="*/ 9037636 w 9043097"/>
                <a:gd name="connsiteY9" fmla="*/ 3484128 h 3895490"/>
                <a:gd name="connsiteX10" fmla="*/ 8961436 w 9043097"/>
                <a:gd name="connsiteY10" fmla="*/ 3827028 h 3895490"/>
                <a:gd name="connsiteX11" fmla="*/ 8161336 w 9043097"/>
                <a:gd name="connsiteY11" fmla="*/ 3846078 h 3895490"/>
                <a:gd name="connsiteX12" fmla="*/ 6999286 w 9043097"/>
                <a:gd name="connsiteY12" fmla="*/ 3798453 h 3895490"/>
                <a:gd name="connsiteX13" fmla="*/ 7208836 w 9043097"/>
                <a:gd name="connsiteY13" fmla="*/ 2541153 h 3895490"/>
                <a:gd name="connsiteX14" fmla="*/ 7218361 w 9043097"/>
                <a:gd name="connsiteY14" fmla="*/ 2312553 h 3895490"/>
                <a:gd name="connsiteX15" fmla="*/ 6799261 w 9043097"/>
                <a:gd name="connsiteY15" fmla="*/ 2198253 h 3895490"/>
                <a:gd name="connsiteX16" fmla="*/ 5599111 w 9043097"/>
                <a:gd name="connsiteY16" fmla="*/ 2274453 h 3895490"/>
                <a:gd name="connsiteX17" fmla="*/ 4732336 w 9043097"/>
                <a:gd name="connsiteY17" fmla="*/ 2322078 h 3895490"/>
                <a:gd name="connsiteX18" fmla="*/ 4113211 w 9043097"/>
                <a:gd name="connsiteY18" fmla="*/ 2817378 h 3895490"/>
                <a:gd name="connsiteX19" fmla="*/ 3151186 w 9043097"/>
                <a:gd name="connsiteY19" fmla="*/ 3693678 h 3895490"/>
                <a:gd name="connsiteX20" fmla="*/ 2932111 w 9043097"/>
                <a:gd name="connsiteY20" fmla="*/ 3865129 h 3895490"/>
                <a:gd name="connsiteX21" fmla="*/ 2674936 w 9043097"/>
                <a:gd name="connsiteY21" fmla="*/ 3788928 h 3895490"/>
                <a:gd name="connsiteX22" fmla="*/ 3627436 w 9043097"/>
                <a:gd name="connsiteY22" fmla="*/ 2865003 h 3895490"/>
                <a:gd name="connsiteX23" fmla="*/ 3960811 w 9043097"/>
                <a:gd name="connsiteY23" fmla="*/ 2474478 h 3895490"/>
                <a:gd name="connsiteX24" fmla="*/ 2617786 w 9043097"/>
                <a:gd name="connsiteY24" fmla="*/ 2341128 h 3895490"/>
                <a:gd name="connsiteX25" fmla="*/ 865186 w 9043097"/>
                <a:gd name="connsiteY25" fmla="*/ 2226828 h 3895490"/>
                <a:gd name="connsiteX26" fmla="*/ 122236 w 9043097"/>
                <a:gd name="connsiteY26" fmla="*/ 2626878 h 3895490"/>
                <a:gd name="connsiteX27" fmla="*/ 46036 w 9043097"/>
                <a:gd name="connsiteY27" fmla="*/ 2464953 h 3895490"/>
                <a:gd name="connsiteX28" fmla="*/ 560386 w 9043097"/>
                <a:gd name="connsiteY28" fmla="*/ 2064903 h 3895490"/>
                <a:gd name="connsiteX29" fmla="*/ 112711 w 9043097"/>
                <a:gd name="connsiteY29" fmla="*/ 1855353 h 3895490"/>
                <a:gd name="connsiteX30" fmla="*/ 7936 w 9043097"/>
                <a:gd name="connsiteY30" fmla="*/ 1588653 h 3895490"/>
                <a:gd name="connsiteX31" fmla="*/ 246061 w 9043097"/>
                <a:gd name="connsiteY31" fmla="*/ 1741053 h 3895490"/>
                <a:gd name="connsiteX0" fmla="*/ 260641 w 9057677"/>
                <a:gd name="connsiteY0" fmla="*/ 1741053 h 3895490"/>
                <a:gd name="connsiteX1" fmla="*/ 1479841 w 9057677"/>
                <a:gd name="connsiteY1" fmla="*/ 1960128 h 3895490"/>
                <a:gd name="connsiteX2" fmla="*/ 3441991 w 9057677"/>
                <a:gd name="connsiteY2" fmla="*/ 1941078 h 3895490"/>
                <a:gd name="connsiteX3" fmla="*/ 5889916 w 9057677"/>
                <a:gd name="connsiteY3" fmla="*/ 1750578 h 3895490"/>
                <a:gd name="connsiteX4" fmla="*/ 7632991 w 9057677"/>
                <a:gd name="connsiteY4" fmla="*/ 1207653 h 3895490"/>
                <a:gd name="connsiteX5" fmla="*/ 8442616 w 9057677"/>
                <a:gd name="connsiteY5" fmla="*/ 293253 h 3895490"/>
                <a:gd name="connsiteX6" fmla="*/ 8966491 w 9057677"/>
                <a:gd name="connsiteY6" fmla="*/ 17028 h 3895490"/>
                <a:gd name="connsiteX7" fmla="*/ 9052216 w 9057677"/>
                <a:gd name="connsiteY7" fmla="*/ 702828 h 3895490"/>
                <a:gd name="connsiteX8" fmla="*/ 9052216 w 9057677"/>
                <a:gd name="connsiteY8" fmla="*/ 2798328 h 3895490"/>
                <a:gd name="connsiteX9" fmla="*/ 9052216 w 9057677"/>
                <a:gd name="connsiteY9" fmla="*/ 3484128 h 3895490"/>
                <a:gd name="connsiteX10" fmla="*/ 8976016 w 9057677"/>
                <a:gd name="connsiteY10" fmla="*/ 3827028 h 3895490"/>
                <a:gd name="connsiteX11" fmla="*/ 8175916 w 9057677"/>
                <a:gd name="connsiteY11" fmla="*/ 3846078 h 3895490"/>
                <a:gd name="connsiteX12" fmla="*/ 7013866 w 9057677"/>
                <a:gd name="connsiteY12" fmla="*/ 3798453 h 3895490"/>
                <a:gd name="connsiteX13" fmla="*/ 7223416 w 9057677"/>
                <a:gd name="connsiteY13" fmla="*/ 2541153 h 3895490"/>
                <a:gd name="connsiteX14" fmla="*/ 7232941 w 9057677"/>
                <a:gd name="connsiteY14" fmla="*/ 2312553 h 3895490"/>
                <a:gd name="connsiteX15" fmla="*/ 6813841 w 9057677"/>
                <a:gd name="connsiteY15" fmla="*/ 2198253 h 3895490"/>
                <a:gd name="connsiteX16" fmla="*/ 5613691 w 9057677"/>
                <a:gd name="connsiteY16" fmla="*/ 2274453 h 3895490"/>
                <a:gd name="connsiteX17" fmla="*/ 4746916 w 9057677"/>
                <a:gd name="connsiteY17" fmla="*/ 2322078 h 3895490"/>
                <a:gd name="connsiteX18" fmla="*/ 4127791 w 9057677"/>
                <a:gd name="connsiteY18" fmla="*/ 2817378 h 3895490"/>
                <a:gd name="connsiteX19" fmla="*/ 3165766 w 9057677"/>
                <a:gd name="connsiteY19" fmla="*/ 3693678 h 3895490"/>
                <a:gd name="connsiteX20" fmla="*/ 2946691 w 9057677"/>
                <a:gd name="connsiteY20" fmla="*/ 3865129 h 3895490"/>
                <a:gd name="connsiteX21" fmla="*/ 2689516 w 9057677"/>
                <a:gd name="connsiteY21" fmla="*/ 3788928 h 3895490"/>
                <a:gd name="connsiteX22" fmla="*/ 3642016 w 9057677"/>
                <a:gd name="connsiteY22" fmla="*/ 2865003 h 3895490"/>
                <a:gd name="connsiteX23" fmla="*/ 3975391 w 9057677"/>
                <a:gd name="connsiteY23" fmla="*/ 2474478 h 3895490"/>
                <a:gd name="connsiteX24" fmla="*/ 2632366 w 9057677"/>
                <a:gd name="connsiteY24" fmla="*/ 2341128 h 3895490"/>
                <a:gd name="connsiteX25" fmla="*/ 879766 w 9057677"/>
                <a:gd name="connsiteY25" fmla="*/ 2226828 h 3895490"/>
                <a:gd name="connsiteX26" fmla="*/ 136816 w 9057677"/>
                <a:gd name="connsiteY26" fmla="*/ 2626878 h 3895490"/>
                <a:gd name="connsiteX27" fmla="*/ 60616 w 9057677"/>
                <a:gd name="connsiteY27" fmla="*/ 2464953 h 3895490"/>
                <a:gd name="connsiteX28" fmla="*/ 574966 w 9057677"/>
                <a:gd name="connsiteY28" fmla="*/ 2064903 h 3895490"/>
                <a:gd name="connsiteX29" fmla="*/ 60616 w 9057677"/>
                <a:gd name="connsiteY29" fmla="*/ 1874403 h 3895490"/>
                <a:gd name="connsiteX30" fmla="*/ 22516 w 9057677"/>
                <a:gd name="connsiteY30" fmla="*/ 1588653 h 3895490"/>
                <a:gd name="connsiteX31" fmla="*/ 260641 w 9057677"/>
                <a:gd name="connsiteY31" fmla="*/ 1741053 h 3895490"/>
                <a:gd name="connsiteX0" fmla="*/ 260641 w 9057677"/>
                <a:gd name="connsiteY0" fmla="*/ 1741053 h 3895490"/>
                <a:gd name="connsiteX1" fmla="*/ 1479841 w 9057677"/>
                <a:gd name="connsiteY1" fmla="*/ 1960128 h 3895490"/>
                <a:gd name="connsiteX2" fmla="*/ 3441991 w 9057677"/>
                <a:gd name="connsiteY2" fmla="*/ 1941078 h 3895490"/>
                <a:gd name="connsiteX3" fmla="*/ 5889916 w 9057677"/>
                <a:gd name="connsiteY3" fmla="*/ 1750578 h 3895490"/>
                <a:gd name="connsiteX4" fmla="*/ 7632991 w 9057677"/>
                <a:gd name="connsiteY4" fmla="*/ 1207653 h 3895490"/>
                <a:gd name="connsiteX5" fmla="*/ 8442616 w 9057677"/>
                <a:gd name="connsiteY5" fmla="*/ 293253 h 3895490"/>
                <a:gd name="connsiteX6" fmla="*/ 8966491 w 9057677"/>
                <a:gd name="connsiteY6" fmla="*/ 17028 h 3895490"/>
                <a:gd name="connsiteX7" fmla="*/ 9052216 w 9057677"/>
                <a:gd name="connsiteY7" fmla="*/ 702828 h 3895490"/>
                <a:gd name="connsiteX8" fmla="*/ 9052216 w 9057677"/>
                <a:gd name="connsiteY8" fmla="*/ 2798328 h 3895490"/>
                <a:gd name="connsiteX9" fmla="*/ 9052216 w 9057677"/>
                <a:gd name="connsiteY9" fmla="*/ 3484128 h 3895490"/>
                <a:gd name="connsiteX10" fmla="*/ 8976016 w 9057677"/>
                <a:gd name="connsiteY10" fmla="*/ 3827028 h 3895490"/>
                <a:gd name="connsiteX11" fmla="*/ 8175916 w 9057677"/>
                <a:gd name="connsiteY11" fmla="*/ 3846078 h 3895490"/>
                <a:gd name="connsiteX12" fmla="*/ 7013866 w 9057677"/>
                <a:gd name="connsiteY12" fmla="*/ 3798453 h 3895490"/>
                <a:gd name="connsiteX13" fmla="*/ 7223416 w 9057677"/>
                <a:gd name="connsiteY13" fmla="*/ 2541153 h 3895490"/>
                <a:gd name="connsiteX14" fmla="*/ 7232941 w 9057677"/>
                <a:gd name="connsiteY14" fmla="*/ 2312553 h 3895490"/>
                <a:gd name="connsiteX15" fmla="*/ 6813841 w 9057677"/>
                <a:gd name="connsiteY15" fmla="*/ 2198253 h 3895490"/>
                <a:gd name="connsiteX16" fmla="*/ 5613691 w 9057677"/>
                <a:gd name="connsiteY16" fmla="*/ 2274453 h 3895490"/>
                <a:gd name="connsiteX17" fmla="*/ 4746916 w 9057677"/>
                <a:gd name="connsiteY17" fmla="*/ 2322078 h 3895490"/>
                <a:gd name="connsiteX18" fmla="*/ 4127791 w 9057677"/>
                <a:gd name="connsiteY18" fmla="*/ 2817378 h 3895490"/>
                <a:gd name="connsiteX19" fmla="*/ 3165766 w 9057677"/>
                <a:gd name="connsiteY19" fmla="*/ 3693678 h 3895490"/>
                <a:gd name="connsiteX20" fmla="*/ 2946691 w 9057677"/>
                <a:gd name="connsiteY20" fmla="*/ 3865129 h 3895490"/>
                <a:gd name="connsiteX21" fmla="*/ 2689516 w 9057677"/>
                <a:gd name="connsiteY21" fmla="*/ 3788928 h 3895490"/>
                <a:gd name="connsiteX22" fmla="*/ 3642016 w 9057677"/>
                <a:gd name="connsiteY22" fmla="*/ 2865003 h 3895490"/>
                <a:gd name="connsiteX23" fmla="*/ 3975391 w 9057677"/>
                <a:gd name="connsiteY23" fmla="*/ 2474478 h 3895490"/>
                <a:gd name="connsiteX24" fmla="*/ 2632366 w 9057677"/>
                <a:gd name="connsiteY24" fmla="*/ 2341128 h 3895490"/>
                <a:gd name="connsiteX25" fmla="*/ 879766 w 9057677"/>
                <a:gd name="connsiteY25" fmla="*/ 2226828 h 3895490"/>
                <a:gd name="connsiteX26" fmla="*/ 136816 w 9057677"/>
                <a:gd name="connsiteY26" fmla="*/ 2626878 h 3895490"/>
                <a:gd name="connsiteX27" fmla="*/ 60616 w 9057677"/>
                <a:gd name="connsiteY27" fmla="*/ 2464953 h 3895490"/>
                <a:gd name="connsiteX28" fmla="*/ 574966 w 9057677"/>
                <a:gd name="connsiteY28" fmla="*/ 2064903 h 3895490"/>
                <a:gd name="connsiteX29" fmla="*/ 60616 w 9057677"/>
                <a:gd name="connsiteY29" fmla="*/ 1874403 h 3895490"/>
                <a:gd name="connsiteX30" fmla="*/ 22516 w 9057677"/>
                <a:gd name="connsiteY30" fmla="*/ 1588653 h 3895490"/>
                <a:gd name="connsiteX31" fmla="*/ 260641 w 9057677"/>
                <a:gd name="connsiteY31" fmla="*/ 1741053 h 3895490"/>
                <a:gd name="connsiteX0" fmla="*/ 248779 w 9045815"/>
                <a:gd name="connsiteY0" fmla="*/ 1741053 h 3895490"/>
                <a:gd name="connsiteX1" fmla="*/ 1467979 w 9045815"/>
                <a:gd name="connsiteY1" fmla="*/ 1960128 h 3895490"/>
                <a:gd name="connsiteX2" fmla="*/ 3430129 w 9045815"/>
                <a:gd name="connsiteY2" fmla="*/ 1941078 h 3895490"/>
                <a:gd name="connsiteX3" fmla="*/ 5878054 w 9045815"/>
                <a:gd name="connsiteY3" fmla="*/ 1750578 h 3895490"/>
                <a:gd name="connsiteX4" fmla="*/ 7621129 w 9045815"/>
                <a:gd name="connsiteY4" fmla="*/ 1207653 h 3895490"/>
                <a:gd name="connsiteX5" fmla="*/ 8430754 w 9045815"/>
                <a:gd name="connsiteY5" fmla="*/ 293253 h 3895490"/>
                <a:gd name="connsiteX6" fmla="*/ 8954629 w 9045815"/>
                <a:gd name="connsiteY6" fmla="*/ 17028 h 3895490"/>
                <a:gd name="connsiteX7" fmla="*/ 9040354 w 9045815"/>
                <a:gd name="connsiteY7" fmla="*/ 702828 h 3895490"/>
                <a:gd name="connsiteX8" fmla="*/ 9040354 w 9045815"/>
                <a:gd name="connsiteY8" fmla="*/ 2798328 h 3895490"/>
                <a:gd name="connsiteX9" fmla="*/ 9040354 w 9045815"/>
                <a:gd name="connsiteY9" fmla="*/ 3484128 h 3895490"/>
                <a:gd name="connsiteX10" fmla="*/ 8964154 w 9045815"/>
                <a:gd name="connsiteY10" fmla="*/ 3827028 h 3895490"/>
                <a:gd name="connsiteX11" fmla="*/ 8164054 w 9045815"/>
                <a:gd name="connsiteY11" fmla="*/ 3846078 h 3895490"/>
                <a:gd name="connsiteX12" fmla="*/ 7002004 w 9045815"/>
                <a:gd name="connsiteY12" fmla="*/ 3798453 h 3895490"/>
                <a:gd name="connsiteX13" fmla="*/ 7211554 w 9045815"/>
                <a:gd name="connsiteY13" fmla="*/ 2541153 h 3895490"/>
                <a:gd name="connsiteX14" fmla="*/ 7221079 w 9045815"/>
                <a:gd name="connsiteY14" fmla="*/ 2312553 h 3895490"/>
                <a:gd name="connsiteX15" fmla="*/ 6801979 w 9045815"/>
                <a:gd name="connsiteY15" fmla="*/ 2198253 h 3895490"/>
                <a:gd name="connsiteX16" fmla="*/ 5601829 w 9045815"/>
                <a:gd name="connsiteY16" fmla="*/ 2274453 h 3895490"/>
                <a:gd name="connsiteX17" fmla="*/ 4735054 w 9045815"/>
                <a:gd name="connsiteY17" fmla="*/ 2322078 h 3895490"/>
                <a:gd name="connsiteX18" fmla="*/ 4115929 w 9045815"/>
                <a:gd name="connsiteY18" fmla="*/ 2817378 h 3895490"/>
                <a:gd name="connsiteX19" fmla="*/ 3153904 w 9045815"/>
                <a:gd name="connsiteY19" fmla="*/ 3693678 h 3895490"/>
                <a:gd name="connsiteX20" fmla="*/ 2934829 w 9045815"/>
                <a:gd name="connsiteY20" fmla="*/ 3865129 h 3895490"/>
                <a:gd name="connsiteX21" fmla="*/ 2677654 w 9045815"/>
                <a:gd name="connsiteY21" fmla="*/ 3788928 h 3895490"/>
                <a:gd name="connsiteX22" fmla="*/ 3630154 w 9045815"/>
                <a:gd name="connsiteY22" fmla="*/ 2865003 h 3895490"/>
                <a:gd name="connsiteX23" fmla="*/ 3963529 w 9045815"/>
                <a:gd name="connsiteY23" fmla="*/ 2474478 h 3895490"/>
                <a:gd name="connsiteX24" fmla="*/ 2620504 w 9045815"/>
                <a:gd name="connsiteY24" fmla="*/ 2341128 h 3895490"/>
                <a:gd name="connsiteX25" fmla="*/ 867904 w 9045815"/>
                <a:gd name="connsiteY25" fmla="*/ 2226828 h 3895490"/>
                <a:gd name="connsiteX26" fmla="*/ 124954 w 9045815"/>
                <a:gd name="connsiteY26" fmla="*/ 2626878 h 3895490"/>
                <a:gd name="connsiteX27" fmla="*/ 48754 w 9045815"/>
                <a:gd name="connsiteY27" fmla="*/ 2464953 h 3895490"/>
                <a:gd name="connsiteX28" fmla="*/ 563104 w 9045815"/>
                <a:gd name="connsiteY28" fmla="*/ 2064903 h 3895490"/>
                <a:gd name="connsiteX29" fmla="*/ 48754 w 9045815"/>
                <a:gd name="connsiteY29" fmla="*/ 1874403 h 3895490"/>
                <a:gd name="connsiteX30" fmla="*/ 10654 w 9045815"/>
                <a:gd name="connsiteY30" fmla="*/ 1588653 h 3895490"/>
                <a:gd name="connsiteX31" fmla="*/ 248779 w 9045815"/>
                <a:gd name="connsiteY31" fmla="*/ 1741053 h 3895490"/>
                <a:gd name="connsiteX0" fmla="*/ 288224 w 9085260"/>
                <a:gd name="connsiteY0" fmla="*/ 1741053 h 3895490"/>
                <a:gd name="connsiteX1" fmla="*/ 1507424 w 9085260"/>
                <a:gd name="connsiteY1" fmla="*/ 1960128 h 3895490"/>
                <a:gd name="connsiteX2" fmla="*/ 3469574 w 9085260"/>
                <a:gd name="connsiteY2" fmla="*/ 1941078 h 3895490"/>
                <a:gd name="connsiteX3" fmla="*/ 5917499 w 9085260"/>
                <a:gd name="connsiteY3" fmla="*/ 1750578 h 3895490"/>
                <a:gd name="connsiteX4" fmla="*/ 7660574 w 9085260"/>
                <a:gd name="connsiteY4" fmla="*/ 1207653 h 3895490"/>
                <a:gd name="connsiteX5" fmla="*/ 8470199 w 9085260"/>
                <a:gd name="connsiteY5" fmla="*/ 293253 h 3895490"/>
                <a:gd name="connsiteX6" fmla="*/ 8994074 w 9085260"/>
                <a:gd name="connsiteY6" fmla="*/ 17028 h 3895490"/>
                <a:gd name="connsiteX7" fmla="*/ 9079799 w 9085260"/>
                <a:gd name="connsiteY7" fmla="*/ 702828 h 3895490"/>
                <a:gd name="connsiteX8" fmla="*/ 9079799 w 9085260"/>
                <a:gd name="connsiteY8" fmla="*/ 2798328 h 3895490"/>
                <a:gd name="connsiteX9" fmla="*/ 9079799 w 9085260"/>
                <a:gd name="connsiteY9" fmla="*/ 3484128 h 3895490"/>
                <a:gd name="connsiteX10" fmla="*/ 9003599 w 9085260"/>
                <a:gd name="connsiteY10" fmla="*/ 3827028 h 3895490"/>
                <a:gd name="connsiteX11" fmla="*/ 8203499 w 9085260"/>
                <a:gd name="connsiteY11" fmla="*/ 3846078 h 3895490"/>
                <a:gd name="connsiteX12" fmla="*/ 7041449 w 9085260"/>
                <a:gd name="connsiteY12" fmla="*/ 3798453 h 3895490"/>
                <a:gd name="connsiteX13" fmla="*/ 7250999 w 9085260"/>
                <a:gd name="connsiteY13" fmla="*/ 2541153 h 3895490"/>
                <a:gd name="connsiteX14" fmla="*/ 7260524 w 9085260"/>
                <a:gd name="connsiteY14" fmla="*/ 2312553 h 3895490"/>
                <a:gd name="connsiteX15" fmla="*/ 6841424 w 9085260"/>
                <a:gd name="connsiteY15" fmla="*/ 2198253 h 3895490"/>
                <a:gd name="connsiteX16" fmla="*/ 5641274 w 9085260"/>
                <a:gd name="connsiteY16" fmla="*/ 2274453 h 3895490"/>
                <a:gd name="connsiteX17" fmla="*/ 4774499 w 9085260"/>
                <a:gd name="connsiteY17" fmla="*/ 2322078 h 3895490"/>
                <a:gd name="connsiteX18" fmla="*/ 4155374 w 9085260"/>
                <a:gd name="connsiteY18" fmla="*/ 2817378 h 3895490"/>
                <a:gd name="connsiteX19" fmla="*/ 3193349 w 9085260"/>
                <a:gd name="connsiteY19" fmla="*/ 3693678 h 3895490"/>
                <a:gd name="connsiteX20" fmla="*/ 2974274 w 9085260"/>
                <a:gd name="connsiteY20" fmla="*/ 3865129 h 3895490"/>
                <a:gd name="connsiteX21" fmla="*/ 2717099 w 9085260"/>
                <a:gd name="connsiteY21" fmla="*/ 3788928 h 3895490"/>
                <a:gd name="connsiteX22" fmla="*/ 3669599 w 9085260"/>
                <a:gd name="connsiteY22" fmla="*/ 2865003 h 3895490"/>
                <a:gd name="connsiteX23" fmla="*/ 4002974 w 9085260"/>
                <a:gd name="connsiteY23" fmla="*/ 2474478 h 3895490"/>
                <a:gd name="connsiteX24" fmla="*/ 2659949 w 9085260"/>
                <a:gd name="connsiteY24" fmla="*/ 2341128 h 3895490"/>
                <a:gd name="connsiteX25" fmla="*/ 907349 w 9085260"/>
                <a:gd name="connsiteY25" fmla="*/ 2226828 h 3895490"/>
                <a:gd name="connsiteX26" fmla="*/ 164399 w 9085260"/>
                <a:gd name="connsiteY26" fmla="*/ 2626878 h 3895490"/>
                <a:gd name="connsiteX27" fmla="*/ 31049 w 9085260"/>
                <a:gd name="connsiteY27" fmla="*/ 2464953 h 3895490"/>
                <a:gd name="connsiteX28" fmla="*/ 602549 w 9085260"/>
                <a:gd name="connsiteY28" fmla="*/ 2064903 h 3895490"/>
                <a:gd name="connsiteX29" fmla="*/ 88199 w 9085260"/>
                <a:gd name="connsiteY29" fmla="*/ 1874403 h 3895490"/>
                <a:gd name="connsiteX30" fmla="*/ 50099 w 9085260"/>
                <a:gd name="connsiteY30" fmla="*/ 1588653 h 3895490"/>
                <a:gd name="connsiteX31" fmla="*/ 288224 w 9085260"/>
                <a:gd name="connsiteY31" fmla="*/ 1741053 h 3895490"/>
                <a:gd name="connsiteX0" fmla="*/ 312261 w 9109297"/>
                <a:gd name="connsiteY0" fmla="*/ 1741053 h 3895490"/>
                <a:gd name="connsiteX1" fmla="*/ 1531461 w 9109297"/>
                <a:gd name="connsiteY1" fmla="*/ 1960128 h 3895490"/>
                <a:gd name="connsiteX2" fmla="*/ 3493611 w 9109297"/>
                <a:gd name="connsiteY2" fmla="*/ 1941078 h 3895490"/>
                <a:gd name="connsiteX3" fmla="*/ 5941536 w 9109297"/>
                <a:gd name="connsiteY3" fmla="*/ 1750578 h 3895490"/>
                <a:gd name="connsiteX4" fmla="*/ 7684611 w 9109297"/>
                <a:gd name="connsiteY4" fmla="*/ 1207653 h 3895490"/>
                <a:gd name="connsiteX5" fmla="*/ 8494236 w 9109297"/>
                <a:gd name="connsiteY5" fmla="*/ 293253 h 3895490"/>
                <a:gd name="connsiteX6" fmla="*/ 9018111 w 9109297"/>
                <a:gd name="connsiteY6" fmla="*/ 17028 h 3895490"/>
                <a:gd name="connsiteX7" fmla="*/ 9103836 w 9109297"/>
                <a:gd name="connsiteY7" fmla="*/ 702828 h 3895490"/>
                <a:gd name="connsiteX8" fmla="*/ 9103836 w 9109297"/>
                <a:gd name="connsiteY8" fmla="*/ 2798328 h 3895490"/>
                <a:gd name="connsiteX9" fmla="*/ 9103836 w 9109297"/>
                <a:gd name="connsiteY9" fmla="*/ 3484128 h 3895490"/>
                <a:gd name="connsiteX10" fmla="*/ 9027636 w 9109297"/>
                <a:gd name="connsiteY10" fmla="*/ 3827028 h 3895490"/>
                <a:gd name="connsiteX11" fmla="*/ 8227536 w 9109297"/>
                <a:gd name="connsiteY11" fmla="*/ 3846078 h 3895490"/>
                <a:gd name="connsiteX12" fmla="*/ 7065486 w 9109297"/>
                <a:gd name="connsiteY12" fmla="*/ 3798453 h 3895490"/>
                <a:gd name="connsiteX13" fmla="*/ 7275036 w 9109297"/>
                <a:gd name="connsiteY13" fmla="*/ 2541153 h 3895490"/>
                <a:gd name="connsiteX14" fmla="*/ 7284561 w 9109297"/>
                <a:gd name="connsiteY14" fmla="*/ 2312553 h 3895490"/>
                <a:gd name="connsiteX15" fmla="*/ 6865461 w 9109297"/>
                <a:gd name="connsiteY15" fmla="*/ 2198253 h 3895490"/>
                <a:gd name="connsiteX16" fmla="*/ 5665311 w 9109297"/>
                <a:gd name="connsiteY16" fmla="*/ 2274453 h 3895490"/>
                <a:gd name="connsiteX17" fmla="*/ 4798536 w 9109297"/>
                <a:gd name="connsiteY17" fmla="*/ 2322078 h 3895490"/>
                <a:gd name="connsiteX18" fmla="*/ 4179411 w 9109297"/>
                <a:gd name="connsiteY18" fmla="*/ 2817378 h 3895490"/>
                <a:gd name="connsiteX19" fmla="*/ 3217386 w 9109297"/>
                <a:gd name="connsiteY19" fmla="*/ 3693678 h 3895490"/>
                <a:gd name="connsiteX20" fmla="*/ 2998311 w 9109297"/>
                <a:gd name="connsiteY20" fmla="*/ 3865129 h 3895490"/>
                <a:gd name="connsiteX21" fmla="*/ 2741136 w 9109297"/>
                <a:gd name="connsiteY21" fmla="*/ 3788928 h 3895490"/>
                <a:gd name="connsiteX22" fmla="*/ 3693636 w 9109297"/>
                <a:gd name="connsiteY22" fmla="*/ 2865003 h 3895490"/>
                <a:gd name="connsiteX23" fmla="*/ 4027011 w 9109297"/>
                <a:gd name="connsiteY23" fmla="*/ 2474478 h 3895490"/>
                <a:gd name="connsiteX24" fmla="*/ 2683986 w 9109297"/>
                <a:gd name="connsiteY24" fmla="*/ 2341128 h 3895490"/>
                <a:gd name="connsiteX25" fmla="*/ 931386 w 9109297"/>
                <a:gd name="connsiteY25" fmla="*/ 2226828 h 3895490"/>
                <a:gd name="connsiteX26" fmla="*/ 121761 w 9109297"/>
                <a:gd name="connsiteY26" fmla="*/ 2636403 h 3895490"/>
                <a:gd name="connsiteX27" fmla="*/ 55086 w 9109297"/>
                <a:gd name="connsiteY27" fmla="*/ 2464953 h 3895490"/>
                <a:gd name="connsiteX28" fmla="*/ 626586 w 9109297"/>
                <a:gd name="connsiteY28" fmla="*/ 2064903 h 3895490"/>
                <a:gd name="connsiteX29" fmla="*/ 112236 w 9109297"/>
                <a:gd name="connsiteY29" fmla="*/ 1874403 h 3895490"/>
                <a:gd name="connsiteX30" fmla="*/ 74136 w 9109297"/>
                <a:gd name="connsiteY30" fmla="*/ 1588653 h 3895490"/>
                <a:gd name="connsiteX31" fmla="*/ 312261 w 9109297"/>
                <a:gd name="connsiteY31" fmla="*/ 1741053 h 3895490"/>
                <a:gd name="connsiteX0" fmla="*/ 293086 w 9090122"/>
                <a:gd name="connsiteY0" fmla="*/ 1741053 h 3895490"/>
                <a:gd name="connsiteX1" fmla="*/ 1512286 w 9090122"/>
                <a:gd name="connsiteY1" fmla="*/ 1960128 h 3895490"/>
                <a:gd name="connsiteX2" fmla="*/ 3474436 w 9090122"/>
                <a:gd name="connsiteY2" fmla="*/ 1941078 h 3895490"/>
                <a:gd name="connsiteX3" fmla="*/ 5922361 w 9090122"/>
                <a:gd name="connsiteY3" fmla="*/ 1750578 h 3895490"/>
                <a:gd name="connsiteX4" fmla="*/ 7665436 w 9090122"/>
                <a:gd name="connsiteY4" fmla="*/ 1207653 h 3895490"/>
                <a:gd name="connsiteX5" fmla="*/ 8475061 w 9090122"/>
                <a:gd name="connsiteY5" fmla="*/ 293253 h 3895490"/>
                <a:gd name="connsiteX6" fmla="*/ 8998936 w 9090122"/>
                <a:gd name="connsiteY6" fmla="*/ 17028 h 3895490"/>
                <a:gd name="connsiteX7" fmla="*/ 9084661 w 9090122"/>
                <a:gd name="connsiteY7" fmla="*/ 702828 h 3895490"/>
                <a:gd name="connsiteX8" fmla="*/ 9084661 w 9090122"/>
                <a:gd name="connsiteY8" fmla="*/ 2798328 h 3895490"/>
                <a:gd name="connsiteX9" fmla="*/ 9084661 w 9090122"/>
                <a:gd name="connsiteY9" fmla="*/ 3484128 h 3895490"/>
                <a:gd name="connsiteX10" fmla="*/ 9008461 w 9090122"/>
                <a:gd name="connsiteY10" fmla="*/ 3827028 h 3895490"/>
                <a:gd name="connsiteX11" fmla="*/ 8208361 w 9090122"/>
                <a:gd name="connsiteY11" fmla="*/ 3846078 h 3895490"/>
                <a:gd name="connsiteX12" fmla="*/ 7046311 w 9090122"/>
                <a:gd name="connsiteY12" fmla="*/ 3798453 h 3895490"/>
                <a:gd name="connsiteX13" fmla="*/ 7255861 w 9090122"/>
                <a:gd name="connsiteY13" fmla="*/ 2541153 h 3895490"/>
                <a:gd name="connsiteX14" fmla="*/ 7265386 w 9090122"/>
                <a:gd name="connsiteY14" fmla="*/ 2312553 h 3895490"/>
                <a:gd name="connsiteX15" fmla="*/ 6846286 w 9090122"/>
                <a:gd name="connsiteY15" fmla="*/ 2198253 h 3895490"/>
                <a:gd name="connsiteX16" fmla="*/ 5646136 w 9090122"/>
                <a:gd name="connsiteY16" fmla="*/ 2274453 h 3895490"/>
                <a:gd name="connsiteX17" fmla="*/ 4779361 w 9090122"/>
                <a:gd name="connsiteY17" fmla="*/ 2322078 h 3895490"/>
                <a:gd name="connsiteX18" fmla="*/ 4160236 w 9090122"/>
                <a:gd name="connsiteY18" fmla="*/ 2817378 h 3895490"/>
                <a:gd name="connsiteX19" fmla="*/ 3198211 w 9090122"/>
                <a:gd name="connsiteY19" fmla="*/ 3693678 h 3895490"/>
                <a:gd name="connsiteX20" fmla="*/ 2979136 w 9090122"/>
                <a:gd name="connsiteY20" fmla="*/ 3865129 h 3895490"/>
                <a:gd name="connsiteX21" fmla="*/ 2721961 w 9090122"/>
                <a:gd name="connsiteY21" fmla="*/ 3788928 h 3895490"/>
                <a:gd name="connsiteX22" fmla="*/ 3674461 w 9090122"/>
                <a:gd name="connsiteY22" fmla="*/ 2865003 h 3895490"/>
                <a:gd name="connsiteX23" fmla="*/ 4007836 w 9090122"/>
                <a:gd name="connsiteY23" fmla="*/ 2474478 h 3895490"/>
                <a:gd name="connsiteX24" fmla="*/ 2664811 w 9090122"/>
                <a:gd name="connsiteY24" fmla="*/ 2341128 h 3895490"/>
                <a:gd name="connsiteX25" fmla="*/ 912211 w 9090122"/>
                <a:gd name="connsiteY25" fmla="*/ 2226828 h 3895490"/>
                <a:gd name="connsiteX26" fmla="*/ 102586 w 9090122"/>
                <a:gd name="connsiteY26" fmla="*/ 2636403 h 3895490"/>
                <a:gd name="connsiteX27" fmla="*/ 35911 w 9090122"/>
                <a:gd name="connsiteY27" fmla="*/ 2464953 h 3895490"/>
                <a:gd name="connsiteX28" fmla="*/ 607411 w 9090122"/>
                <a:gd name="connsiteY28" fmla="*/ 2064903 h 3895490"/>
                <a:gd name="connsiteX29" fmla="*/ 93061 w 9090122"/>
                <a:gd name="connsiteY29" fmla="*/ 1874403 h 3895490"/>
                <a:gd name="connsiteX30" fmla="*/ 54961 w 9090122"/>
                <a:gd name="connsiteY30" fmla="*/ 1588653 h 3895490"/>
                <a:gd name="connsiteX31" fmla="*/ 293086 w 9090122"/>
                <a:gd name="connsiteY31" fmla="*/ 1741053 h 3895490"/>
                <a:gd name="connsiteX0" fmla="*/ 268020 w 9065056"/>
                <a:gd name="connsiteY0" fmla="*/ 1741053 h 3895490"/>
                <a:gd name="connsiteX1" fmla="*/ 1487220 w 9065056"/>
                <a:gd name="connsiteY1" fmla="*/ 1960128 h 3895490"/>
                <a:gd name="connsiteX2" fmla="*/ 3449370 w 9065056"/>
                <a:gd name="connsiteY2" fmla="*/ 1941078 h 3895490"/>
                <a:gd name="connsiteX3" fmla="*/ 5897295 w 9065056"/>
                <a:gd name="connsiteY3" fmla="*/ 1750578 h 3895490"/>
                <a:gd name="connsiteX4" fmla="*/ 7640370 w 9065056"/>
                <a:gd name="connsiteY4" fmla="*/ 1207653 h 3895490"/>
                <a:gd name="connsiteX5" fmla="*/ 8449995 w 9065056"/>
                <a:gd name="connsiteY5" fmla="*/ 293253 h 3895490"/>
                <a:gd name="connsiteX6" fmla="*/ 8973870 w 9065056"/>
                <a:gd name="connsiteY6" fmla="*/ 17028 h 3895490"/>
                <a:gd name="connsiteX7" fmla="*/ 9059595 w 9065056"/>
                <a:gd name="connsiteY7" fmla="*/ 702828 h 3895490"/>
                <a:gd name="connsiteX8" fmla="*/ 9059595 w 9065056"/>
                <a:gd name="connsiteY8" fmla="*/ 2798328 h 3895490"/>
                <a:gd name="connsiteX9" fmla="*/ 9059595 w 9065056"/>
                <a:gd name="connsiteY9" fmla="*/ 3484128 h 3895490"/>
                <a:gd name="connsiteX10" fmla="*/ 8983395 w 9065056"/>
                <a:gd name="connsiteY10" fmla="*/ 3827028 h 3895490"/>
                <a:gd name="connsiteX11" fmla="*/ 8183295 w 9065056"/>
                <a:gd name="connsiteY11" fmla="*/ 3846078 h 3895490"/>
                <a:gd name="connsiteX12" fmla="*/ 7021245 w 9065056"/>
                <a:gd name="connsiteY12" fmla="*/ 3798453 h 3895490"/>
                <a:gd name="connsiteX13" fmla="*/ 7230795 w 9065056"/>
                <a:gd name="connsiteY13" fmla="*/ 2541153 h 3895490"/>
                <a:gd name="connsiteX14" fmla="*/ 7240320 w 9065056"/>
                <a:gd name="connsiteY14" fmla="*/ 2312553 h 3895490"/>
                <a:gd name="connsiteX15" fmla="*/ 6821220 w 9065056"/>
                <a:gd name="connsiteY15" fmla="*/ 2198253 h 3895490"/>
                <a:gd name="connsiteX16" fmla="*/ 5621070 w 9065056"/>
                <a:gd name="connsiteY16" fmla="*/ 2274453 h 3895490"/>
                <a:gd name="connsiteX17" fmla="*/ 4754295 w 9065056"/>
                <a:gd name="connsiteY17" fmla="*/ 2322078 h 3895490"/>
                <a:gd name="connsiteX18" fmla="*/ 4135170 w 9065056"/>
                <a:gd name="connsiteY18" fmla="*/ 2817378 h 3895490"/>
                <a:gd name="connsiteX19" fmla="*/ 3173145 w 9065056"/>
                <a:gd name="connsiteY19" fmla="*/ 3693678 h 3895490"/>
                <a:gd name="connsiteX20" fmla="*/ 2954070 w 9065056"/>
                <a:gd name="connsiteY20" fmla="*/ 3865129 h 3895490"/>
                <a:gd name="connsiteX21" fmla="*/ 2696895 w 9065056"/>
                <a:gd name="connsiteY21" fmla="*/ 3788928 h 3895490"/>
                <a:gd name="connsiteX22" fmla="*/ 3649395 w 9065056"/>
                <a:gd name="connsiteY22" fmla="*/ 2865003 h 3895490"/>
                <a:gd name="connsiteX23" fmla="*/ 3982770 w 9065056"/>
                <a:gd name="connsiteY23" fmla="*/ 2474478 h 3895490"/>
                <a:gd name="connsiteX24" fmla="*/ 2639745 w 9065056"/>
                <a:gd name="connsiteY24" fmla="*/ 2341128 h 3895490"/>
                <a:gd name="connsiteX25" fmla="*/ 887145 w 9065056"/>
                <a:gd name="connsiteY25" fmla="*/ 2226828 h 3895490"/>
                <a:gd name="connsiteX26" fmla="*/ 77520 w 9065056"/>
                <a:gd name="connsiteY26" fmla="*/ 2636403 h 3895490"/>
                <a:gd name="connsiteX27" fmla="*/ 10845 w 9065056"/>
                <a:gd name="connsiteY27" fmla="*/ 2464953 h 3895490"/>
                <a:gd name="connsiteX28" fmla="*/ 582345 w 9065056"/>
                <a:gd name="connsiteY28" fmla="*/ 2064903 h 3895490"/>
                <a:gd name="connsiteX29" fmla="*/ 67995 w 9065056"/>
                <a:gd name="connsiteY29" fmla="*/ 1874403 h 3895490"/>
                <a:gd name="connsiteX30" fmla="*/ 29895 w 9065056"/>
                <a:gd name="connsiteY30" fmla="*/ 1588653 h 3895490"/>
                <a:gd name="connsiteX31" fmla="*/ 268020 w 9065056"/>
                <a:gd name="connsiteY31" fmla="*/ 1741053 h 3895490"/>
                <a:gd name="connsiteX0" fmla="*/ 296012 w 9093048"/>
                <a:gd name="connsiteY0" fmla="*/ 1741053 h 3895490"/>
                <a:gd name="connsiteX1" fmla="*/ 1515212 w 9093048"/>
                <a:gd name="connsiteY1" fmla="*/ 1960128 h 3895490"/>
                <a:gd name="connsiteX2" fmla="*/ 3477362 w 9093048"/>
                <a:gd name="connsiteY2" fmla="*/ 1941078 h 3895490"/>
                <a:gd name="connsiteX3" fmla="*/ 5925287 w 9093048"/>
                <a:gd name="connsiteY3" fmla="*/ 1750578 h 3895490"/>
                <a:gd name="connsiteX4" fmla="*/ 7668362 w 9093048"/>
                <a:gd name="connsiteY4" fmla="*/ 1207653 h 3895490"/>
                <a:gd name="connsiteX5" fmla="*/ 8477987 w 9093048"/>
                <a:gd name="connsiteY5" fmla="*/ 293253 h 3895490"/>
                <a:gd name="connsiteX6" fmla="*/ 9001862 w 9093048"/>
                <a:gd name="connsiteY6" fmla="*/ 17028 h 3895490"/>
                <a:gd name="connsiteX7" fmla="*/ 9087587 w 9093048"/>
                <a:gd name="connsiteY7" fmla="*/ 702828 h 3895490"/>
                <a:gd name="connsiteX8" fmla="*/ 9087587 w 9093048"/>
                <a:gd name="connsiteY8" fmla="*/ 2798328 h 3895490"/>
                <a:gd name="connsiteX9" fmla="*/ 9087587 w 9093048"/>
                <a:gd name="connsiteY9" fmla="*/ 3484128 h 3895490"/>
                <a:gd name="connsiteX10" fmla="*/ 9011387 w 9093048"/>
                <a:gd name="connsiteY10" fmla="*/ 3827028 h 3895490"/>
                <a:gd name="connsiteX11" fmla="*/ 8211287 w 9093048"/>
                <a:gd name="connsiteY11" fmla="*/ 3846078 h 3895490"/>
                <a:gd name="connsiteX12" fmla="*/ 7049237 w 9093048"/>
                <a:gd name="connsiteY12" fmla="*/ 3798453 h 3895490"/>
                <a:gd name="connsiteX13" fmla="*/ 7258787 w 9093048"/>
                <a:gd name="connsiteY13" fmla="*/ 2541153 h 3895490"/>
                <a:gd name="connsiteX14" fmla="*/ 7268312 w 9093048"/>
                <a:gd name="connsiteY14" fmla="*/ 2312553 h 3895490"/>
                <a:gd name="connsiteX15" fmla="*/ 6849212 w 9093048"/>
                <a:gd name="connsiteY15" fmla="*/ 2198253 h 3895490"/>
                <a:gd name="connsiteX16" fmla="*/ 5649062 w 9093048"/>
                <a:gd name="connsiteY16" fmla="*/ 2274453 h 3895490"/>
                <a:gd name="connsiteX17" fmla="*/ 4782287 w 9093048"/>
                <a:gd name="connsiteY17" fmla="*/ 2322078 h 3895490"/>
                <a:gd name="connsiteX18" fmla="*/ 4163162 w 9093048"/>
                <a:gd name="connsiteY18" fmla="*/ 2817378 h 3895490"/>
                <a:gd name="connsiteX19" fmla="*/ 3201137 w 9093048"/>
                <a:gd name="connsiteY19" fmla="*/ 3693678 h 3895490"/>
                <a:gd name="connsiteX20" fmla="*/ 2982062 w 9093048"/>
                <a:gd name="connsiteY20" fmla="*/ 3865129 h 3895490"/>
                <a:gd name="connsiteX21" fmla="*/ 2724887 w 9093048"/>
                <a:gd name="connsiteY21" fmla="*/ 3788928 h 3895490"/>
                <a:gd name="connsiteX22" fmla="*/ 3677387 w 9093048"/>
                <a:gd name="connsiteY22" fmla="*/ 2865003 h 3895490"/>
                <a:gd name="connsiteX23" fmla="*/ 4010762 w 9093048"/>
                <a:gd name="connsiteY23" fmla="*/ 2474478 h 3895490"/>
                <a:gd name="connsiteX24" fmla="*/ 2667737 w 9093048"/>
                <a:gd name="connsiteY24" fmla="*/ 2341128 h 3895490"/>
                <a:gd name="connsiteX25" fmla="*/ 915137 w 9093048"/>
                <a:gd name="connsiteY25" fmla="*/ 2226828 h 3895490"/>
                <a:gd name="connsiteX26" fmla="*/ 95987 w 9093048"/>
                <a:gd name="connsiteY26" fmla="*/ 2674503 h 3895490"/>
                <a:gd name="connsiteX27" fmla="*/ 38837 w 9093048"/>
                <a:gd name="connsiteY27" fmla="*/ 2464953 h 3895490"/>
                <a:gd name="connsiteX28" fmla="*/ 610337 w 9093048"/>
                <a:gd name="connsiteY28" fmla="*/ 2064903 h 3895490"/>
                <a:gd name="connsiteX29" fmla="*/ 95987 w 9093048"/>
                <a:gd name="connsiteY29" fmla="*/ 1874403 h 3895490"/>
                <a:gd name="connsiteX30" fmla="*/ 57887 w 9093048"/>
                <a:gd name="connsiteY30" fmla="*/ 1588653 h 3895490"/>
                <a:gd name="connsiteX31" fmla="*/ 296012 w 9093048"/>
                <a:gd name="connsiteY31" fmla="*/ 1741053 h 3895490"/>
                <a:gd name="connsiteX0" fmla="*/ 289000 w 9086036"/>
                <a:gd name="connsiteY0" fmla="*/ 1741053 h 3895490"/>
                <a:gd name="connsiteX1" fmla="*/ 1508200 w 9086036"/>
                <a:gd name="connsiteY1" fmla="*/ 1960128 h 3895490"/>
                <a:gd name="connsiteX2" fmla="*/ 3470350 w 9086036"/>
                <a:gd name="connsiteY2" fmla="*/ 1941078 h 3895490"/>
                <a:gd name="connsiteX3" fmla="*/ 5918275 w 9086036"/>
                <a:gd name="connsiteY3" fmla="*/ 1750578 h 3895490"/>
                <a:gd name="connsiteX4" fmla="*/ 7661350 w 9086036"/>
                <a:gd name="connsiteY4" fmla="*/ 1207653 h 3895490"/>
                <a:gd name="connsiteX5" fmla="*/ 8470975 w 9086036"/>
                <a:gd name="connsiteY5" fmla="*/ 293253 h 3895490"/>
                <a:gd name="connsiteX6" fmla="*/ 8994850 w 9086036"/>
                <a:gd name="connsiteY6" fmla="*/ 17028 h 3895490"/>
                <a:gd name="connsiteX7" fmla="*/ 9080575 w 9086036"/>
                <a:gd name="connsiteY7" fmla="*/ 702828 h 3895490"/>
                <a:gd name="connsiteX8" fmla="*/ 9080575 w 9086036"/>
                <a:gd name="connsiteY8" fmla="*/ 2798328 h 3895490"/>
                <a:gd name="connsiteX9" fmla="*/ 9080575 w 9086036"/>
                <a:gd name="connsiteY9" fmla="*/ 3484128 h 3895490"/>
                <a:gd name="connsiteX10" fmla="*/ 9004375 w 9086036"/>
                <a:gd name="connsiteY10" fmla="*/ 3827028 h 3895490"/>
                <a:gd name="connsiteX11" fmla="*/ 8204275 w 9086036"/>
                <a:gd name="connsiteY11" fmla="*/ 3846078 h 3895490"/>
                <a:gd name="connsiteX12" fmla="*/ 7042225 w 9086036"/>
                <a:gd name="connsiteY12" fmla="*/ 3798453 h 3895490"/>
                <a:gd name="connsiteX13" fmla="*/ 7251775 w 9086036"/>
                <a:gd name="connsiteY13" fmla="*/ 2541153 h 3895490"/>
                <a:gd name="connsiteX14" fmla="*/ 7261300 w 9086036"/>
                <a:gd name="connsiteY14" fmla="*/ 2312553 h 3895490"/>
                <a:gd name="connsiteX15" fmla="*/ 6842200 w 9086036"/>
                <a:gd name="connsiteY15" fmla="*/ 2198253 h 3895490"/>
                <a:gd name="connsiteX16" fmla="*/ 5642050 w 9086036"/>
                <a:gd name="connsiteY16" fmla="*/ 2274453 h 3895490"/>
                <a:gd name="connsiteX17" fmla="*/ 4775275 w 9086036"/>
                <a:gd name="connsiteY17" fmla="*/ 2322078 h 3895490"/>
                <a:gd name="connsiteX18" fmla="*/ 4156150 w 9086036"/>
                <a:gd name="connsiteY18" fmla="*/ 2817378 h 3895490"/>
                <a:gd name="connsiteX19" fmla="*/ 3194125 w 9086036"/>
                <a:gd name="connsiteY19" fmla="*/ 3693678 h 3895490"/>
                <a:gd name="connsiteX20" fmla="*/ 2975050 w 9086036"/>
                <a:gd name="connsiteY20" fmla="*/ 3865129 h 3895490"/>
                <a:gd name="connsiteX21" fmla="*/ 2717875 w 9086036"/>
                <a:gd name="connsiteY21" fmla="*/ 3788928 h 3895490"/>
                <a:gd name="connsiteX22" fmla="*/ 3670375 w 9086036"/>
                <a:gd name="connsiteY22" fmla="*/ 2865003 h 3895490"/>
                <a:gd name="connsiteX23" fmla="*/ 4003750 w 9086036"/>
                <a:gd name="connsiteY23" fmla="*/ 2474478 h 3895490"/>
                <a:gd name="connsiteX24" fmla="*/ 2660725 w 9086036"/>
                <a:gd name="connsiteY24" fmla="*/ 2341128 h 3895490"/>
                <a:gd name="connsiteX25" fmla="*/ 908125 w 9086036"/>
                <a:gd name="connsiteY25" fmla="*/ 2226828 h 3895490"/>
                <a:gd name="connsiteX26" fmla="*/ 88975 w 9086036"/>
                <a:gd name="connsiteY26" fmla="*/ 2674503 h 3895490"/>
                <a:gd name="connsiteX27" fmla="*/ 31825 w 9086036"/>
                <a:gd name="connsiteY27" fmla="*/ 2464953 h 3895490"/>
                <a:gd name="connsiteX28" fmla="*/ 603325 w 9086036"/>
                <a:gd name="connsiteY28" fmla="*/ 2064903 h 3895490"/>
                <a:gd name="connsiteX29" fmla="*/ 88975 w 9086036"/>
                <a:gd name="connsiteY29" fmla="*/ 1874403 h 3895490"/>
                <a:gd name="connsiteX30" fmla="*/ 50875 w 9086036"/>
                <a:gd name="connsiteY30" fmla="*/ 1588653 h 3895490"/>
                <a:gd name="connsiteX31" fmla="*/ 289000 w 9086036"/>
                <a:gd name="connsiteY31" fmla="*/ 1741053 h 3895490"/>
                <a:gd name="connsiteX0" fmla="*/ 289000 w 9086036"/>
                <a:gd name="connsiteY0" fmla="*/ 1741053 h 3891538"/>
                <a:gd name="connsiteX1" fmla="*/ 1508200 w 9086036"/>
                <a:gd name="connsiteY1" fmla="*/ 1960128 h 3891538"/>
                <a:gd name="connsiteX2" fmla="*/ 3470350 w 9086036"/>
                <a:gd name="connsiteY2" fmla="*/ 1941078 h 3891538"/>
                <a:gd name="connsiteX3" fmla="*/ 5918275 w 9086036"/>
                <a:gd name="connsiteY3" fmla="*/ 1750578 h 3891538"/>
                <a:gd name="connsiteX4" fmla="*/ 7661350 w 9086036"/>
                <a:gd name="connsiteY4" fmla="*/ 1207653 h 3891538"/>
                <a:gd name="connsiteX5" fmla="*/ 8470975 w 9086036"/>
                <a:gd name="connsiteY5" fmla="*/ 293253 h 3891538"/>
                <a:gd name="connsiteX6" fmla="*/ 8994850 w 9086036"/>
                <a:gd name="connsiteY6" fmla="*/ 17028 h 3891538"/>
                <a:gd name="connsiteX7" fmla="*/ 9080575 w 9086036"/>
                <a:gd name="connsiteY7" fmla="*/ 702828 h 3891538"/>
                <a:gd name="connsiteX8" fmla="*/ 9080575 w 9086036"/>
                <a:gd name="connsiteY8" fmla="*/ 2798328 h 3891538"/>
                <a:gd name="connsiteX9" fmla="*/ 9080575 w 9086036"/>
                <a:gd name="connsiteY9" fmla="*/ 3484128 h 3891538"/>
                <a:gd name="connsiteX10" fmla="*/ 9004375 w 9086036"/>
                <a:gd name="connsiteY10" fmla="*/ 3827028 h 3891538"/>
                <a:gd name="connsiteX11" fmla="*/ 8204275 w 9086036"/>
                <a:gd name="connsiteY11" fmla="*/ 3846078 h 3891538"/>
                <a:gd name="connsiteX12" fmla="*/ 7042225 w 9086036"/>
                <a:gd name="connsiteY12" fmla="*/ 3798453 h 3891538"/>
                <a:gd name="connsiteX13" fmla="*/ 7251775 w 9086036"/>
                <a:gd name="connsiteY13" fmla="*/ 2541153 h 3891538"/>
                <a:gd name="connsiteX14" fmla="*/ 7261300 w 9086036"/>
                <a:gd name="connsiteY14" fmla="*/ 2312553 h 3891538"/>
                <a:gd name="connsiteX15" fmla="*/ 6842200 w 9086036"/>
                <a:gd name="connsiteY15" fmla="*/ 2198253 h 3891538"/>
                <a:gd name="connsiteX16" fmla="*/ 5642050 w 9086036"/>
                <a:gd name="connsiteY16" fmla="*/ 2274453 h 3891538"/>
                <a:gd name="connsiteX17" fmla="*/ 4775275 w 9086036"/>
                <a:gd name="connsiteY17" fmla="*/ 2322078 h 3891538"/>
                <a:gd name="connsiteX18" fmla="*/ 4156150 w 9086036"/>
                <a:gd name="connsiteY18" fmla="*/ 2817378 h 3891538"/>
                <a:gd name="connsiteX19" fmla="*/ 3194125 w 9086036"/>
                <a:gd name="connsiteY19" fmla="*/ 3693678 h 3891538"/>
                <a:gd name="connsiteX20" fmla="*/ 3022675 w 9086036"/>
                <a:gd name="connsiteY20" fmla="*/ 3857986 h 3891538"/>
                <a:gd name="connsiteX21" fmla="*/ 2717875 w 9086036"/>
                <a:gd name="connsiteY21" fmla="*/ 3788928 h 3891538"/>
                <a:gd name="connsiteX22" fmla="*/ 3670375 w 9086036"/>
                <a:gd name="connsiteY22" fmla="*/ 2865003 h 3891538"/>
                <a:gd name="connsiteX23" fmla="*/ 4003750 w 9086036"/>
                <a:gd name="connsiteY23" fmla="*/ 2474478 h 3891538"/>
                <a:gd name="connsiteX24" fmla="*/ 2660725 w 9086036"/>
                <a:gd name="connsiteY24" fmla="*/ 2341128 h 3891538"/>
                <a:gd name="connsiteX25" fmla="*/ 908125 w 9086036"/>
                <a:gd name="connsiteY25" fmla="*/ 2226828 h 3891538"/>
                <a:gd name="connsiteX26" fmla="*/ 88975 w 9086036"/>
                <a:gd name="connsiteY26" fmla="*/ 2674503 h 3891538"/>
                <a:gd name="connsiteX27" fmla="*/ 31825 w 9086036"/>
                <a:gd name="connsiteY27" fmla="*/ 2464953 h 3891538"/>
                <a:gd name="connsiteX28" fmla="*/ 603325 w 9086036"/>
                <a:gd name="connsiteY28" fmla="*/ 2064903 h 3891538"/>
                <a:gd name="connsiteX29" fmla="*/ 88975 w 9086036"/>
                <a:gd name="connsiteY29" fmla="*/ 1874403 h 3891538"/>
                <a:gd name="connsiteX30" fmla="*/ 50875 w 9086036"/>
                <a:gd name="connsiteY30" fmla="*/ 1588653 h 3891538"/>
                <a:gd name="connsiteX31" fmla="*/ 289000 w 9086036"/>
                <a:gd name="connsiteY31" fmla="*/ 1741053 h 3891538"/>
                <a:gd name="connsiteX0" fmla="*/ 289000 w 9086036"/>
                <a:gd name="connsiteY0" fmla="*/ 1741053 h 3896694"/>
                <a:gd name="connsiteX1" fmla="*/ 1508200 w 9086036"/>
                <a:gd name="connsiteY1" fmla="*/ 1960128 h 3896694"/>
                <a:gd name="connsiteX2" fmla="*/ 3470350 w 9086036"/>
                <a:gd name="connsiteY2" fmla="*/ 1941078 h 3896694"/>
                <a:gd name="connsiteX3" fmla="*/ 5918275 w 9086036"/>
                <a:gd name="connsiteY3" fmla="*/ 1750578 h 3896694"/>
                <a:gd name="connsiteX4" fmla="*/ 7661350 w 9086036"/>
                <a:gd name="connsiteY4" fmla="*/ 1207653 h 3896694"/>
                <a:gd name="connsiteX5" fmla="*/ 8470975 w 9086036"/>
                <a:gd name="connsiteY5" fmla="*/ 293253 h 3896694"/>
                <a:gd name="connsiteX6" fmla="*/ 8994850 w 9086036"/>
                <a:gd name="connsiteY6" fmla="*/ 17028 h 3896694"/>
                <a:gd name="connsiteX7" fmla="*/ 9080575 w 9086036"/>
                <a:gd name="connsiteY7" fmla="*/ 702828 h 3896694"/>
                <a:gd name="connsiteX8" fmla="*/ 9080575 w 9086036"/>
                <a:gd name="connsiteY8" fmla="*/ 2798328 h 3896694"/>
                <a:gd name="connsiteX9" fmla="*/ 9080575 w 9086036"/>
                <a:gd name="connsiteY9" fmla="*/ 3484128 h 3896694"/>
                <a:gd name="connsiteX10" fmla="*/ 9004375 w 9086036"/>
                <a:gd name="connsiteY10" fmla="*/ 3827028 h 3896694"/>
                <a:gd name="connsiteX11" fmla="*/ 8204275 w 9086036"/>
                <a:gd name="connsiteY11" fmla="*/ 3846078 h 3896694"/>
                <a:gd name="connsiteX12" fmla="*/ 7042225 w 9086036"/>
                <a:gd name="connsiteY12" fmla="*/ 3798453 h 3896694"/>
                <a:gd name="connsiteX13" fmla="*/ 7251775 w 9086036"/>
                <a:gd name="connsiteY13" fmla="*/ 2541153 h 3896694"/>
                <a:gd name="connsiteX14" fmla="*/ 7261300 w 9086036"/>
                <a:gd name="connsiteY14" fmla="*/ 2312553 h 3896694"/>
                <a:gd name="connsiteX15" fmla="*/ 6842200 w 9086036"/>
                <a:gd name="connsiteY15" fmla="*/ 2198253 h 3896694"/>
                <a:gd name="connsiteX16" fmla="*/ 5642050 w 9086036"/>
                <a:gd name="connsiteY16" fmla="*/ 2274453 h 3896694"/>
                <a:gd name="connsiteX17" fmla="*/ 4775275 w 9086036"/>
                <a:gd name="connsiteY17" fmla="*/ 2322078 h 3896694"/>
                <a:gd name="connsiteX18" fmla="*/ 4156150 w 9086036"/>
                <a:gd name="connsiteY18" fmla="*/ 2817378 h 3896694"/>
                <a:gd name="connsiteX19" fmla="*/ 3194125 w 9086036"/>
                <a:gd name="connsiteY19" fmla="*/ 3693678 h 3896694"/>
                <a:gd name="connsiteX20" fmla="*/ 3022675 w 9086036"/>
                <a:gd name="connsiteY20" fmla="*/ 3857986 h 3896694"/>
                <a:gd name="connsiteX21" fmla="*/ 2660725 w 9086036"/>
                <a:gd name="connsiteY21" fmla="*/ 3798453 h 3896694"/>
                <a:gd name="connsiteX22" fmla="*/ 3670375 w 9086036"/>
                <a:gd name="connsiteY22" fmla="*/ 2865003 h 3896694"/>
                <a:gd name="connsiteX23" fmla="*/ 4003750 w 9086036"/>
                <a:gd name="connsiteY23" fmla="*/ 2474478 h 3896694"/>
                <a:gd name="connsiteX24" fmla="*/ 2660725 w 9086036"/>
                <a:gd name="connsiteY24" fmla="*/ 2341128 h 3896694"/>
                <a:gd name="connsiteX25" fmla="*/ 908125 w 9086036"/>
                <a:gd name="connsiteY25" fmla="*/ 2226828 h 3896694"/>
                <a:gd name="connsiteX26" fmla="*/ 88975 w 9086036"/>
                <a:gd name="connsiteY26" fmla="*/ 2674503 h 3896694"/>
                <a:gd name="connsiteX27" fmla="*/ 31825 w 9086036"/>
                <a:gd name="connsiteY27" fmla="*/ 2464953 h 3896694"/>
                <a:gd name="connsiteX28" fmla="*/ 603325 w 9086036"/>
                <a:gd name="connsiteY28" fmla="*/ 2064903 h 3896694"/>
                <a:gd name="connsiteX29" fmla="*/ 88975 w 9086036"/>
                <a:gd name="connsiteY29" fmla="*/ 1874403 h 3896694"/>
                <a:gd name="connsiteX30" fmla="*/ 50875 w 9086036"/>
                <a:gd name="connsiteY30" fmla="*/ 1588653 h 3896694"/>
                <a:gd name="connsiteX31" fmla="*/ 289000 w 9086036"/>
                <a:gd name="connsiteY31" fmla="*/ 1741053 h 3896694"/>
                <a:gd name="connsiteX0" fmla="*/ 289000 w 9086036"/>
                <a:gd name="connsiteY0" fmla="*/ 1741053 h 3861376"/>
                <a:gd name="connsiteX1" fmla="*/ 1508200 w 9086036"/>
                <a:gd name="connsiteY1" fmla="*/ 1960128 h 3861376"/>
                <a:gd name="connsiteX2" fmla="*/ 3470350 w 9086036"/>
                <a:gd name="connsiteY2" fmla="*/ 1941078 h 3861376"/>
                <a:gd name="connsiteX3" fmla="*/ 5918275 w 9086036"/>
                <a:gd name="connsiteY3" fmla="*/ 1750578 h 3861376"/>
                <a:gd name="connsiteX4" fmla="*/ 7661350 w 9086036"/>
                <a:gd name="connsiteY4" fmla="*/ 1207653 h 3861376"/>
                <a:gd name="connsiteX5" fmla="*/ 8470975 w 9086036"/>
                <a:gd name="connsiteY5" fmla="*/ 293253 h 3861376"/>
                <a:gd name="connsiteX6" fmla="*/ 8994850 w 9086036"/>
                <a:gd name="connsiteY6" fmla="*/ 17028 h 3861376"/>
                <a:gd name="connsiteX7" fmla="*/ 9080575 w 9086036"/>
                <a:gd name="connsiteY7" fmla="*/ 702828 h 3861376"/>
                <a:gd name="connsiteX8" fmla="*/ 9080575 w 9086036"/>
                <a:gd name="connsiteY8" fmla="*/ 2798328 h 3861376"/>
                <a:gd name="connsiteX9" fmla="*/ 9080575 w 9086036"/>
                <a:gd name="connsiteY9" fmla="*/ 3484128 h 3861376"/>
                <a:gd name="connsiteX10" fmla="*/ 9004375 w 9086036"/>
                <a:gd name="connsiteY10" fmla="*/ 3827028 h 3861376"/>
                <a:gd name="connsiteX11" fmla="*/ 8204275 w 9086036"/>
                <a:gd name="connsiteY11" fmla="*/ 3846078 h 3861376"/>
                <a:gd name="connsiteX12" fmla="*/ 7042225 w 9086036"/>
                <a:gd name="connsiteY12" fmla="*/ 3798453 h 3861376"/>
                <a:gd name="connsiteX13" fmla="*/ 7251775 w 9086036"/>
                <a:gd name="connsiteY13" fmla="*/ 2541153 h 3861376"/>
                <a:gd name="connsiteX14" fmla="*/ 7261300 w 9086036"/>
                <a:gd name="connsiteY14" fmla="*/ 2312553 h 3861376"/>
                <a:gd name="connsiteX15" fmla="*/ 6842200 w 9086036"/>
                <a:gd name="connsiteY15" fmla="*/ 2198253 h 3861376"/>
                <a:gd name="connsiteX16" fmla="*/ 5642050 w 9086036"/>
                <a:gd name="connsiteY16" fmla="*/ 2274453 h 3861376"/>
                <a:gd name="connsiteX17" fmla="*/ 4775275 w 9086036"/>
                <a:gd name="connsiteY17" fmla="*/ 2322078 h 3861376"/>
                <a:gd name="connsiteX18" fmla="*/ 4156150 w 9086036"/>
                <a:gd name="connsiteY18" fmla="*/ 2817378 h 3861376"/>
                <a:gd name="connsiteX19" fmla="*/ 3194125 w 9086036"/>
                <a:gd name="connsiteY19" fmla="*/ 3693678 h 3861376"/>
                <a:gd name="connsiteX20" fmla="*/ 3022675 w 9086036"/>
                <a:gd name="connsiteY20" fmla="*/ 3857986 h 3861376"/>
                <a:gd name="connsiteX21" fmla="*/ 2660725 w 9086036"/>
                <a:gd name="connsiteY21" fmla="*/ 3798453 h 3861376"/>
                <a:gd name="connsiteX22" fmla="*/ 3670375 w 9086036"/>
                <a:gd name="connsiteY22" fmla="*/ 2865003 h 3861376"/>
                <a:gd name="connsiteX23" fmla="*/ 4003750 w 9086036"/>
                <a:gd name="connsiteY23" fmla="*/ 2474478 h 3861376"/>
                <a:gd name="connsiteX24" fmla="*/ 2660725 w 9086036"/>
                <a:gd name="connsiteY24" fmla="*/ 2341128 h 3861376"/>
                <a:gd name="connsiteX25" fmla="*/ 908125 w 9086036"/>
                <a:gd name="connsiteY25" fmla="*/ 2226828 h 3861376"/>
                <a:gd name="connsiteX26" fmla="*/ 88975 w 9086036"/>
                <a:gd name="connsiteY26" fmla="*/ 2674503 h 3861376"/>
                <a:gd name="connsiteX27" fmla="*/ 31825 w 9086036"/>
                <a:gd name="connsiteY27" fmla="*/ 2464953 h 3861376"/>
                <a:gd name="connsiteX28" fmla="*/ 603325 w 9086036"/>
                <a:gd name="connsiteY28" fmla="*/ 2064903 h 3861376"/>
                <a:gd name="connsiteX29" fmla="*/ 88975 w 9086036"/>
                <a:gd name="connsiteY29" fmla="*/ 1874403 h 3861376"/>
                <a:gd name="connsiteX30" fmla="*/ 50875 w 9086036"/>
                <a:gd name="connsiteY30" fmla="*/ 1588653 h 3861376"/>
                <a:gd name="connsiteX31" fmla="*/ 289000 w 9086036"/>
                <a:gd name="connsiteY31" fmla="*/ 1741053 h 3861376"/>
                <a:gd name="connsiteX0" fmla="*/ 289000 w 9086036"/>
                <a:gd name="connsiteY0" fmla="*/ 1741053 h 3860948"/>
                <a:gd name="connsiteX1" fmla="*/ 1508200 w 9086036"/>
                <a:gd name="connsiteY1" fmla="*/ 1960128 h 3860948"/>
                <a:gd name="connsiteX2" fmla="*/ 3470350 w 9086036"/>
                <a:gd name="connsiteY2" fmla="*/ 1941078 h 3860948"/>
                <a:gd name="connsiteX3" fmla="*/ 5918275 w 9086036"/>
                <a:gd name="connsiteY3" fmla="*/ 1750578 h 3860948"/>
                <a:gd name="connsiteX4" fmla="*/ 7661350 w 9086036"/>
                <a:gd name="connsiteY4" fmla="*/ 1207653 h 3860948"/>
                <a:gd name="connsiteX5" fmla="*/ 8470975 w 9086036"/>
                <a:gd name="connsiteY5" fmla="*/ 293253 h 3860948"/>
                <a:gd name="connsiteX6" fmla="*/ 8994850 w 9086036"/>
                <a:gd name="connsiteY6" fmla="*/ 17028 h 3860948"/>
                <a:gd name="connsiteX7" fmla="*/ 9080575 w 9086036"/>
                <a:gd name="connsiteY7" fmla="*/ 702828 h 3860948"/>
                <a:gd name="connsiteX8" fmla="*/ 9080575 w 9086036"/>
                <a:gd name="connsiteY8" fmla="*/ 2798328 h 3860948"/>
                <a:gd name="connsiteX9" fmla="*/ 9080575 w 9086036"/>
                <a:gd name="connsiteY9" fmla="*/ 3484128 h 3860948"/>
                <a:gd name="connsiteX10" fmla="*/ 9004375 w 9086036"/>
                <a:gd name="connsiteY10" fmla="*/ 3827028 h 3860948"/>
                <a:gd name="connsiteX11" fmla="*/ 8204275 w 9086036"/>
                <a:gd name="connsiteY11" fmla="*/ 3846078 h 3860948"/>
                <a:gd name="connsiteX12" fmla="*/ 7042225 w 9086036"/>
                <a:gd name="connsiteY12" fmla="*/ 3798453 h 3860948"/>
                <a:gd name="connsiteX13" fmla="*/ 7251775 w 9086036"/>
                <a:gd name="connsiteY13" fmla="*/ 2541153 h 3860948"/>
                <a:gd name="connsiteX14" fmla="*/ 7261300 w 9086036"/>
                <a:gd name="connsiteY14" fmla="*/ 2312553 h 3860948"/>
                <a:gd name="connsiteX15" fmla="*/ 6842200 w 9086036"/>
                <a:gd name="connsiteY15" fmla="*/ 2198253 h 3860948"/>
                <a:gd name="connsiteX16" fmla="*/ 5642050 w 9086036"/>
                <a:gd name="connsiteY16" fmla="*/ 2274453 h 3860948"/>
                <a:gd name="connsiteX17" fmla="*/ 4775275 w 9086036"/>
                <a:gd name="connsiteY17" fmla="*/ 2322078 h 3860948"/>
                <a:gd name="connsiteX18" fmla="*/ 4156150 w 9086036"/>
                <a:gd name="connsiteY18" fmla="*/ 2817378 h 3860948"/>
                <a:gd name="connsiteX19" fmla="*/ 3194125 w 9086036"/>
                <a:gd name="connsiteY19" fmla="*/ 3693678 h 3860948"/>
                <a:gd name="connsiteX20" fmla="*/ 3022675 w 9086036"/>
                <a:gd name="connsiteY20" fmla="*/ 3857986 h 3860948"/>
                <a:gd name="connsiteX21" fmla="*/ 2660725 w 9086036"/>
                <a:gd name="connsiteY21" fmla="*/ 3798453 h 3860948"/>
                <a:gd name="connsiteX22" fmla="*/ 2739307 w 9086036"/>
                <a:gd name="connsiteY22" fmla="*/ 3717491 h 3860948"/>
                <a:gd name="connsiteX23" fmla="*/ 3670375 w 9086036"/>
                <a:gd name="connsiteY23" fmla="*/ 2865003 h 3860948"/>
                <a:gd name="connsiteX24" fmla="*/ 4003750 w 9086036"/>
                <a:gd name="connsiteY24" fmla="*/ 2474478 h 3860948"/>
                <a:gd name="connsiteX25" fmla="*/ 2660725 w 9086036"/>
                <a:gd name="connsiteY25" fmla="*/ 2341128 h 3860948"/>
                <a:gd name="connsiteX26" fmla="*/ 908125 w 9086036"/>
                <a:gd name="connsiteY26" fmla="*/ 2226828 h 3860948"/>
                <a:gd name="connsiteX27" fmla="*/ 88975 w 9086036"/>
                <a:gd name="connsiteY27" fmla="*/ 2674503 h 3860948"/>
                <a:gd name="connsiteX28" fmla="*/ 31825 w 9086036"/>
                <a:gd name="connsiteY28" fmla="*/ 2464953 h 3860948"/>
                <a:gd name="connsiteX29" fmla="*/ 603325 w 9086036"/>
                <a:gd name="connsiteY29" fmla="*/ 2064903 h 3860948"/>
                <a:gd name="connsiteX30" fmla="*/ 88975 w 9086036"/>
                <a:gd name="connsiteY30" fmla="*/ 1874403 h 3860948"/>
                <a:gd name="connsiteX31" fmla="*/ 50875 w 9086036"/>
                <a:gd name="connsiteY31" fmla="*/ 1588653 h 3860948"/>
                <a:gd name="connsiteX32" fmla="*/ 289000 w 9086036"/>
                <a:gd name="connsiteY32" fmla="*/ 1741053 h 3860948"/>
                <a:gd name="connsiteX0" fmla="*/ 289000 w 9086036"/>
                <a:gd name="connsiteY0" fmla="*/ 1741053 h 3861986"/>
                <a:gd name="connsiteX1" fmla="*/ 1508200 w 9086036"/>
                <a:gd name="connsiteY1" fmla="*/ 1960128 h 3861986"/>
                <a:gd name="connsiteX2" fmla="*/ 3470350 w 9086036"/>
                <a:gd name="connsiteY2" fmla="*/ 1941078 h 3861986"/>
                <a:gd name="connsiteX3" fmla="*/ 5918275 w 9086036"/>
                <a:gd name="connsiteY3" fmla="*/ 1750578 h 3861986"/>
                <a:gd name="connsiteX4" fmla="*/ 7661350 w 9086036"/>
                <a:gd name="connsiteY4" fmla="*/ 1207653 h 3861986"/>
                <a:gd name="connsiteX5" fmla="*/ 8470975 w 9086036"/>
                <a:gd name="connsiteY5" fmla="*/ 293253 h 3861986"/>
                <a:gd name="connsiteX6" fmla="*/ 8994850 w 9086036"/>
                <a:gd name="connsiteY6" fmla="*/ 17028 h 3861986"/>
                <a:gd name="connsiteX7" fmla="*/ 9080575 w 9086036"/>
                <a:gd name="connsiteY7" fmla="*/ 702828 h 3861986"/>
                <a:gd name="connsiteX8" fmla="*/ 9080575 w 9086036"/>
                <a:gd name="connsiteY8" fmla="*/ 2798328 h 3861986"/>
                <a:gd name="connsiteX9" fmla="*/ 9080575 w 9086036"/>
                <a:gd name="connsiteY9" fmla="*/ 3484128 h 3861986"/>
                <a:gd name="connsiteX10" fmla="*/ 9004375 w 9086036"/>
                <a:gd name="connsiteY10" fmla="*/ 3827028 h 3861986"/>
                <a:gd name="connsiteX11" fmla="*/ 8204275 w 9086036"/>
                <a:gd name="connsiteY11" fmla="*/ 3846078 h 3861986"/>
                <a:gd name="connsiteX12" fmla="*/ 7042225 w 9086036"/>
                <a:gd name="connsiteY12" fmla="*/ 3798453 h 3861986"/>
                <a:gd name="connsiteX13" fmla="*/ 7251775 w 9086036"/>
                <a:gd name="connsiteY13" fmla="*/ 2541153 h 3861986"/>
                <a:gd name="connsiteX14" fmla="*/ 7261300 w 9086036"/>
                <a:gd name="connsiteY14" fmla="*/ 2312553 h 3861986"/>
                <a:gd name="connsiteX15" fmla="*/ 6842200 w 9086036"/>
                <a:gd name="connsiteY15" fmla="*/ 2198253 h 3861986"/>
                <a:gd name="connsiteX16" fmla="*/ 5642050 w 9086036"/>
                <a:gd name="connsiteY16" fmla="*/ 2274453 h 3861986"/>
                <a:gd name="connsiteX17" fmla="*/ 4775275 w 9086036"/>
                <a:gd name="connsiteY17" fmla="*/ 2322078 h 3861986"/>
                <a:gd name="connsiteX18" fmla="*/ 4156150 w 9086036"/>
                <a:gd name="connsiteY18" fmla="*/ 2817378 h 3861986"/>
                <a:gd name="connsiteX19" fmla="*/ 3194125 w 9086036"/>
                <a:gd name="connsiteY19" fmla="*/ 3693678 h 3861986"/>
                <a:gd name="connsiteX20" fmla="*/ 3022675 w 9086036"/>
                <a:gd name="connsiteY20" fmla="*/ 3857986 h 3861986"/>
                <a:gd name="connsiteX21" fmla="*/ 2660725 w 9086036"/>
                <a:gd name="connsiteY21" fmla="*/ 3798453 h 3861986"/>
                <a:gd name="connsiteX22" fmla="*/ 2860751 w 9086036"/>
                <a:gd name="connsiteY22" fmla="*/ 3607953 h 3861986"/>
                <a:gd name="connsiteX23" fmla="*/ 3670375 w 9086036"/>
                <a:gd name="connsiteY23" fmla="*/ 2865003 h 3861986"/>
                <a:gd name="connsiteX24" fmla="*/ 4003750 w 9086036"/>
                <a:gd name="connsiteY24" fmla="*/ 2474478 h 3861986"/>
                <a:gd name="connsiteX25" fmla="*/ 2660725 w 9086036"/>
                <a:gd name="connsiteY25" fmla="*/ 2341128 h 3861986"/>
                <a:gd name="connsiteX26" fmla="*/ 908125 w 9086036"/>
                <a:gd name="connsiteY26" fmla="*/ 2226828 h 3861986"/>
                <a:gd name="connsiteX27" fmla="*/ 88975 w 9086036"/>
                <a:gd name="connsiteY27" fmla="*/ 2674503 h 3861986"/>
                <a:gd name="connsiteX28" fmla="*/ 31825 w 9086036"/>
                <a:gd name="connsiteY28" fmla="*/ 2464953 h 3861986"/>
                <a:gd name="connsiteX29" fmla="*/ 603325 w 9086036"/>
                <a:gd name="connsiteY29" fmla="*/ 2064903 h 3861986"/>
                <a:gd name="connsiteX30" fmla="*/ 88975 w 9086036"/>
                <a:gd name="connsiteY30" fmla="*/ 1874403 h 3861986"/>
                <a:gd name="connsiteX31" fmla="*/ 50875 w 9086036"/>
                <a:gd name="connsiteY31" fmla="*/ 1588653 h 3861986"/>
                <a:gd name="connsiteX32" fmla="*/ 289000 w 9086036"/>
                <a:gd name="connsiteY32" fmla="*/ 1741053 h 3861986"/>
                <a:gd name="connsiteX0" fmla="*/ 289000 w 9086036"/>
                <a:gd name="connsiteY0" fmla="*/ 1741053 h 3883740"/>
                <a:gd name="connsiteX1" fmla="*/ 1508200 w 9086036"/>
                <a:gd name="connsiteY1" fmla="*/ 1960128 h 3883740"/>
                <a:gd name="connsiteX2" fmla="*/ 3470350 w 9086036"/>
                <a:gd name="connsiteY2" fmla="*/ 1941078 h 3883740"/>
                <a:gd name="connsiteX3" fmla="*/ 5918275 w 9086036"/>
                <a:gd name="connsiteY3" fmla="*/ 1750578 h 3883740"/>
                <a:gd name="connsiteX4" fmla="*/ 7661350 w 9086036"/>
                <a:gd name="connsiteY4" fmla="*/ 1207653 h 3883740"/>
                <a:gd name="connsiteX5" fmla="*/ 8470975 w 9086036"/>
                <a:gd name="connsiteY5" fmla="*/ 293253 h 3883740"/>
                <a:gd name="connsiteX6" fmla="*/ 8994850 w 9086036"/>
                <a:gd name="connsiteY6" fmla="*/ 17028 h 3883740"/>
                <a:gd name="connsiteX7" fmla="*/ 9080575 w 9086036"/>
                <a:gd name="connsiteY7" fmla="*/ 702828 h 3883740"/>
                <a:gd name="connsiteX8" fmla="*/ 9080575 w 9086036"/>
                <a:gd name="connsiteY8" fmla="*/ 2798328 h 3883740"/>
                <a:gd name="connsiteX9" fmla="*/ 9080575 w 9086036"/>
                <a:gd name="connsiteY9" fmla="*/ 3484128 h 3883740"/>
                <a:gd name="connsiteX10" fmla="*/ 9004375 w 9086036"/>
                <a:gd name="connsiteY10" fmla="*/ 3827028 h 3883740"/>
                <a:gd name="connsiteX11" fmla="*/ 8204275 w 9086036"/>
                <a:gd name="connsiteY11" fmla="*/ 3846078 h 3883740"/>
                <a:gd name="connsiteX12" fmla="*/ 7042225 w 9086036"/>
                <a:gd name="connsiteY12" fmla="*/ 3798453 h 3883740"/>
                <a:gd name="connsiteX13" fmla="*/ 7251775 w 9086036"/>
                <a:gd name="connsiteY13" fmla="*/ 2541153 h 3883740"/>
                <a:gd name="connsiteX14" fmla="*/ 7261300 w 9086036"/>
                <a:gd name="connsiteY14" fmla="*/ 2312553 h 3883740"/>
                <a:gd name="connsiteX15" fmla="*/ 6842200 w 9086036"/>
                <a:gd name="connsiteY15" fmla="*/ 2198253 h 3883740"/>
                <a:gd name="connsiteX16" fmla="*/ 5642050 w 9086036"/>
                <a:gd name="connsiteY16" fmla="*/ 2274453 h 3883740"/>
                <a:gd name="connsiteX17" fmla="*/ 4775275 w 9086036"/>
                <a:gd name="connsiteY17" fmla="*/ 2322078 h 3883740"/>
                <a:gd name="connsiteX18" fmla="*/ 4156150 w 9086036"/>
                <a:gd name="connsiteY18" fmla="*/ 2817378 h 3883740"/>
                <a:gd name="connsiteX19" fmla="*/ 3194125 w 9086036"/>
                <a:gd name="connsiteY19" fmla="*/ 3693678 h 3883740"/>
                <a:gd name="connsiteX20" fmla="*/ 3022675 w 9086036"/>
                <a:gd name="connsiteY20" fmla="*/ 3857986 h 3883740"/>
                <a:gd name="connsiteX21" fmla="*/ 2613100 w 9086036"/>
                <a:gd name="connsiteY21" fmla="*/ 3862746 h 3883740"/>
                <a:gd name="connsiteX22" fmla="*/ 2860751 w 9086036"/>
                <a:gd name="connsiteY22" fmla="*/ 3607953 h 3883740"/>
                <a:gd name="connsiteX23" fmla="*/ 3670375 w 9086036"/>
                <a:gd name="connsiteY23" fmla="*/ 2865003 h 3883740"/>
                <a:gd name="connsiteX24" fmla="*/ 4003750 w 9086036"/>
                <a:gd name="connsiteY24" fmla="*/ 2474478 h 3883740"/>
                <a:gd name="connsiteX25" fmla="*/ 2660725 w 9086036"/>
                <a:gd name="connsiteY25" fmla="*/ 2341128 h 3883740"/>
                <a:gd name="connsiteX26" fmla="*/ 908125 w 9086036"/>
                <a:gd name="connsiteY26" fmla="*/ 2226828 h 3883740"/>
                <a:gd name="connsiteX27" fmla="*/ 88975 w 9086036"/>
                <a:gd name="connsiteY27" fmla="*/ 2674503 h 3883740"/>
                <a:gd name="connsiteX28" fmla="*/ 31825 w 9086036"/>
                <a:gd name="connsiteY28" fmla="*/ 2464953 h 3883740"/>
                <a:gd name="connsiteX29" fmla="*/ 603325 w 9086036"/>
                <a:gd name="connsiteY29" fmla="*/ 2064903 h 3883740"/>
                <a:gd name="connsiteX30" fmla="*/ 88975 w 9086036"/>
                <a:gd name="connsiteY30" fmla="*/ 1874403 h 3883740"/>
                <a:gd name="connsiteX31" fmla="*/ 50875 w 9086036"/>
                <a:gd name="connsiteY31" fmla="*/ 1588653 h 3883740"/>
                <a:gd name="connsiteX32" fmla="*/ 289000 w 9086036"/>
                <a:gd name="connsiteY32" fmla="*/ 1741053 h 3883740"/>
                <a:gd name="connsiteX0" fmla="*/ 289000 w 9086036"/>
                <a:gd name="connsiteY0" fmla="*/ 1741053 h 3891357"/>
                <a:gd name="connsiteX1" fmla="*/ 1508200 w 9086036"/>
                <a:gd name="connsiteY1" fmla="*/ 1960128 h 3891357"/>
                <a:gd name="connsiteX2" fmla="*/ 3470350 w 9086036"/>
                <a:gd name="connsiteY2" fmla="*/ 1941078 h 3891357"/>
                <a:gd name="connsiteX3" fmla="*/ 5918275 w 9086036"/>
                <a:gd name="connsiteY3" fmla="*/ 1750578 h 3891357"/>
                <a:gd name="connsiteX4" fmla="*/ 7661350 w 9086036"/>
                <a:gd name="connsiteY4" fmla="*/ 1207653 h 3891357"/>
                <a:gd name="connsiteX5" fmla="*/ 8470975 w 9086036"/>
                <a:gd name="connsiteY5" fmla="*/ 293253 h 3891357"/>
                <a:gd name="connsiteX6" fmla="*/ 8994850 w 9086036"/>
                <a:gd name="connsiteY6" fmla="*/ 17028 h 3891357"/>
                <a:gd name="connsiteX7" fmla="*/ 9080575 w 9086036"/>
                <a:gd name="connsiteY7" fmla="*/ 702828 h 3891357"/>
                <a:gd name="connsiteX8" fmla="*/ 9080575 w 9086036"/>
                <a:gd name="connsiteY8" fmla="*/ 2798328 h 3891357"/>
                <a:gd name="connsiteX9" fmla="*/ 9080575 w 9086036"/>
                <a:gd name="connsiteY9" fmla="*/ 3484128 h 3891357"/>
                <a:gd name="connsiteX10" fmla="*/ 9004375 w 9086036"/>
                <a:gd name="connsiteY10" fmla="*/ 3827028 h 3891357"/>
                <a:gd name="connsiteX11" fmla="*/ 8204275 w 9086036"/>
                <a:gd name="connsiteY11" fmla="*/ 3846078 h 3891357"/>
                <a:gd name="connsiteX12" fmla="*/ 7042225 w 9086036"/>
                <a:gd name="connsiteY12" fmla="*/ 3798453 h 3891357"/>
                <a:gd name="connsiteX13" fmla="*/ 7251775 w 9086036"/>
                <a:gd name="connsiteY13" fmla="*/ 2541153 h 3891357"/>
                <a:gd name="connsiteX14" fmla="*/ 7261300 w 9086036"/>
                <a:gd name="connsiteY14" fmla="*/ 2312553 h 3891357"/>
                <a:gd name="connsiteX15" fmla="*/ 6842200 w 9086036"/>
                <a:gd name="connsiteY15" fmla="*/ 2198253 h 3891357"/>
                <a:gd name="connsiteX16" fmla="*/ 5642050 w 9086036"/>
                <a:gd name="connsiteY16" fmla="*/ 2274453 h 3891357"/>
                <a:gd name="connsiteX17" fmla="*/ 4775275 w 9086036"/>
                <a:gd name="connsiteY17" fmla="*/ 2322078 h 3891357"/>
                <a:gd name="connsiteX18" fmla="*/ 4156150 w 9086036"/>
                <a:gd name="connsiteY18" fmla="*/ 2817378 h 3891357"/>
                <a:gd name="connsiteX19" fmla="*/ 3194125 w 9086036"/>
                <a:gd name="connsiteY19" fmla="*/ 3693678 h 3891357"/>
                <a:gd name="connsiteX20" fmla="*/ 3015531 w 9086036"/>
                <a:gd name="connsiteY20" fmla="*/ 3874655 h 3891357"/>
                <a:gd name="connsiteX21" fmla="*/ 2613100 w 9086036"/>
                <a:gd name="connsiteY21" fmla="*/ 3862746 h 3891357"/>
                <a:gd name="connsiteX22" fmla="*/ 2860751 w 9086036"/>
                <a:gd name="connsiteY22" fmla="*/ 3607953 h 3891357"/>
                <a:gd name="connsiteX23" fmla="*/ 3670375 w 9086036"/>
                <a:gd name="connsiteY23" fmla="*/ 2865003 h 3891357"/>
                <a:gd name="connsiteX24" fmla="*/ 4003750 w 9086036"/>
                <a:gd name="connsiteY24" fmla="*/ 2474478 h 3891357"/>
                <a:gd name="connsiteX25" fmla="*/ 2660725 w 9086036"/>
                <a:gd name="connsiteY25" fmla="*/ 2341128 h 3891357"/>
                <a:gd name="connsiteX26" fmla="*/ 908125 w 9086036"/>
                <a:gd name="connsiteY26" fmla="*/ 2226828 h 3891357"/>
                <a:gd name="connsiteX27" fmla="*/ 88975 w 9086036"/>
                <a:gd name="connsiteY27" fmla="*/ 2674503 h 3891357"/>
                <a:gd name="connsiteX28" fmla="*/ 31825 w 9086036"/>
                <a:gd name="connsiteY28" fmla="*/ 2464953 h 3891357"/>
                <a:gd name="connsiteX29" fmla="*/ 603325 w 9086036"/>
                <a:gd name="connsiteY29" fmla="*/ 2064903 h 3891357"/>
                <a:gd name="connsiteX30" fmla="*/ 88975 w 9086036"/>
                <a:gd name="connsiteY30" fmla="*/ 1874403 h 3891357"/>
                <a:gd name="connsiteX31" fmla="*/ 50875 w 9086036"/>
                <a:gd name="connsiteY31" fmla="*/ 1588653 h 3891357"/>
                <a:gd name="connsiteX32" fmla="*/ 289000 w 9086036"/>
                <a:gd name="connsiteY32" fmla="*/ 1741053 h 3891357"/>
                <a:gd name="connsiteX0" fmla="*/ 289000 w 9086036"/>
                <a:gd name="connsiteY0" fmla="*/ 1741053 h 3891357"/>
                <a:gd name="connsiteX1" fmla="*/ 1508200 w 9086036"/>
                <a:gd name="connsiteY1" fmla="*/ 1960128 h 3891357"/>
                <a:gd name="connsiteX2" fmla="*/ 3470350 w 9086036"/>
                <a:gd name="connsiteY2" fmla="*/ 1941078 h 3891357"/>
                <a:gd name="connsiteX3" fmla="*/ 5918275 w 9086036"/>
                <a:gd name="connsiteY3" fmla="*/ 1750578 h 3891357"/>
                <a:gd name="connsiteX4" fmla="*/ 7661350 w 9086036"/>
                <a:gd name="connsiteY4" fmla="*/ 1207653 h 3891357"/>
                <a:gd name="connsiteX5" fmla="*/ 8470975 w 9086036"/>
                <a:gd name="connsiteY5" fmla="*/ 293253 h 3891357"/>
                <a:gd name="connsiteX6" fmla="*/ 8994850 w 9086036"/>
                <a:gd name="connsiteY6" fmla="*/ 17028 h 3891357"/>
                <a:gd name="connsiteX7" fmla="*/ 9080575 w 9086036"/>
                <a:gd name="connsiteY7" fmla="*/ 702828 h 3891357"/>
                <a:gd name="connsiteX8" fmla="*/ 9080575 w 9086036"/>
                <a:gd name="connsiteY8" fmla="*/ 2798328 h 3891357"/>
                <a:gd name="connsiteX9" fmla="*/ 9080575 w 9086036"/>
                <a:gd name="connsiteY9" fmla="*/ 3484128 h 3891357"/>
                <a:gd name="connsiteX10" fmla="*/ 9004375 w 9086036"/>
                <a:gd name="connsiteY10" fmla="*/ 3827028 h 3891357"/>
                <a:gd name="connsiteX11" fmla="*/ 8204275 w 9086036"/>
                <a:gd name="connsiteY11" fmla="*/ 3846078 h 3891357"/>
                <a:gd name="connsiteX12" fmla="*/ 7042225 w 9086036"/>
                <a:gd name="connsiteY12" fmla="*/ 3798453 h 3891357"/>
                <a:gd name="connsiteX13" fmla="*/ 7251775 w 9086036"/>
                <a:gd name="connsiteY13" fmla="*/ 2541153 h 3891357"/>
                <a:gd name="connsiteX14" fmla="*/ 7261300 w 9086036"/>
                <a:gd name="connsiteY14" fmla="*/ 2312553 h 3891357"/>
                <a:gd name="connsiteX15" fmla="*/ 6842200 w 9086036"/>
                <a:gd name="connsiteY15" fmla="*/ 2198253 h 3891357"/>
                <a:gd name="connsiteX16" fmla="*/ 5642050 w 9086036"/>
                <a:gd name="connsiteY16" fmla="*/ 2274453 h 3891357"/>
                <a:gd name="connsiteX17" fmla="*/ 4775275 w 9086036"/>
                <a:gd name="connsiteY17" fmla="*/ 2322078 h 3891357"/>
                <a:gd name="connsiteX18" fmla="*/ 4156150 w 9086036"/>
                <a:gd name="connsiteY18" fmla="*/ 2817378 h 3891357"/>
                <a:gd name="connsiteX19" fmla="*/ 3194125 w 9086036"/>
                <a:gd name="connsiteY19" fmla="*/ 3693678 h 3891357"/>
                <a:gd name="connsiteX20" fmla="*/ 3015531 w 9086036"/>
                <a:gd name="connsiteY20" fmla="*/ 3874655 h 3891357"/>
                <a:gd name="connsiteX21" fmla="*/ 2613100 w 9086036"/>
                <a:gd name="connsiteY21" fmla="*/ 3862746 h 3891357"/>
                <a:gd name="connsiteX22" fmla="*/ 2860751 w 9086036"/>
                <a:gd name="connsiteY22" fmla="*/ 3607953 h 3891357"/>
                <a:gd name="connsiteX23" fmla="*/ 3670375 w 9086036"/>
                <a:gd name="connsiteY23" fmla="*/ 2865003 h 3891357"/>
                <a:gd name="connsiteX24" fmla="*/ 4003750 w 9086036"/>
                <a:gd name="connsiteY24" fmla="*/ 2474478 h 3891357"/>
                <a:gd name="connsiteX25" fmla="*/ 2660725 w 9086036"/>
                <a:gd name="connsiteY25" fmla="*/ 2341128 h 3891357"/>
                <a:gd name="connsiteX26" fmla="*/ 908125 w 9086036"/>
                <a:gd name="connsiteY26" fmla="*/ 2226828 h 3891357"/>
                <a:gd name="connsiteX27" fmla="*/ 88975 w 9086036"/>
                <a:gd name="connsiteY27" fmla="*/ 2674503 h 3891357"/>
                <a:gd name="connsiteX28" fmla="*/ 31825 w 9086036"/>
                <a:gd name="connsiteY28" fmla="*/ 2464953 h 3891357"/>
                <a:gd name="connsiteX29" fmla="*/ 603325 w 9086036"/>
                <a:gd name="connsiteY29" fmla="*/ 2064903 h 3891357"/>
                <a:gd name="connsiteX30" fmla="*/ 8013 w 9086036"/>
                <a:gd name="connsiteY30" fmla="*/ 1879166 h 3891357"/>
                <a:gd name="connsiteX31" fmla="*/ 50875 w 9086036"/>
                <a:gd name="connsiteY31" fmla="*/ 1588653 h 3891357"/>
                <a:gd name="connsiteX32" fmla="*/ 289000 w 9086036"/>
                <a:gd name="connsiteY32" fmla="*/ 1741053 h 3891357"/>
                <a:gd name="connsiteX0" fmla="*/ 291977 w 9089013"/>
                <a:gd name="connsiteY0" fmla="*/ 1741053 h 3891357"/>
                <a:gd name="connsiteX1" fmla="*/ 1511177 w 9089013"/>
                <a:gd name="connsiteY1" fmla="*/ 1960128 h 3891357"/>
                <a:gd name="connsiteX2" fmla="*/ 3473327 w 9089013"/>
                <a:gd name="connsiteY2" fmla="*/ 1941078 h 3891357"/>
                <a:gd name="connsiteX3" fmla="*/ 5921252 w 9089013"/>
                <a:gd name="connsiteY3" fmla="*/ 1750578 h 3891357"/>
                <a:gd name="connsiteX4" fmla="*/ 7664327 w 9089013"/>
                <a:gd name="connsiteY4" fmla="*/ 1207653 h 3891357"/>
                <a:gd name="connsiteX5" fmla="*/ 8473952 w 9089013"/>
                <a:gd name="connsiteY5" fmla="*/ 293253 h 3891357"/>
                <a:gd name="connsiteX6" fmla="*/ 8997827 w 9089013"/>
                <a:gd name="connsiteY6" fmla="*/ 17028 h 3891357"/>
                <a:gd name="connsiteX7" fmla="*/ 9083552 w 9089013"/>
                <a:gd name="connsiteY7" fmla="*/ 702828 h 3891357"/>
                <a:gd name="connsiteX8" fmla="*/ 9083552 w 9089013"/>
                <a:gd name="connsiteY8" fmla="*/ 2798328 h 3891357"/>
                <a:gd name="connsiteX9" fmla="*/ 9083552 w 9089013"/>
                <a:gd name="connsiteY9" fmla="*/ 3484128 h 3891357"/>
                <a:gd name="connsiteX10" fmla="*/ 9007352 w 9089013"/>
                <a:gd name="connsiteY10" fmla="*/ 3827028 h 3891357"/>
                <a:gd name="connsiteX11" fmla="*/ 8207252 w 9089013"/>
                <a:gd name="connsiteY11" fmla="*/ 3846078 h 3891357"/>
                <a:gd name="connsiteX12" fmla="*/ 7045202 w 9089013"/>
                <a:gd name="connsiteY12" fmla="*/ 3798453 h 3891357"/>
                <a:gd name="connsiteX13" fmla="*/ 7254752 w 9089013"/>
                <a:gd name="connsiteY13" fmla="*/ 2541153 h 3891357"/>
                <a:gd name="connsiteX14" fmla="*/ 7264277 w 9089013"/>
                <a:gd name="connsiteY14" fmla="*/ 2312553 h 3891357"/>
                <a:gd name="connsiteX15" fmla="*/ 6845177 w 9089013"/>
                <a:gd name="connsiteY15" fmla="*/ 2198253 h 3891357"/>
                <a:gd name="connsiteX16" fmla="*/ 5645027 w 9089013"/>
                <a:gd name="connsiteY16" fmla="*/ 2274453 h 3891357"/>
                <a:gd name="connsiteX17" fmla="*/ 4778252 w 9089013"/>
                <a:gd name="connsiteY17" fmla="*/ 2322078 h 3891357"/>
                <a:gd name="connsiteX18" fmla="*/ 4159127 w 9089013"/>
                <a:gd name="connsiteY18" fmla="*/ 2817378 h 3891357"/>
                <a:gd name="connsiteX19" fmla="*/ 3197102 w 9089013"/>
                <a:gd name="connsiteY19" fmla="*/ 3693678 h 3891357"/>
                <a:gd name="connsiteX20" fmla="*/ 3018508 w 9089013"/>
                <a:gd name="connsiteY20" fmla="*/ 3874655 h 3891357"/>
                <a:gd name="connsiteX21" fmla="*/ 2616077 w 9089013"/>
                <a:gd name="connsiteY21" fmla="*/ 3862746 h 3891357"/>
                <a:gd name="connsiteX22" fmla="*/ 2863728 w 9089013"/>
                <a:gd name="connsiteY22" fmla="*/ 3607953 h 3891357"/>
                <a:gd name="connsiteX23" fmla="*/ 3673352 w 9089013"/>
                <a:gd name="connsiteY23" fmla="*/ 2865003 h 3891357"/>
                <a:gd name="connsiteX24" fmla="*/ 4006727 w 9089013"/>
                <a:gd name="connsiteY24" fmla="*/ 2474478 h 3891357"/>
                <a:gd name="connsiteX25" fmla="*/ 2663702 w 9089013"/>
                <a:gd name="connsiteY25" fmla="*/ 2341128 h 3891357"/>
                <a:gd name="connsiteX26" fmla="*/ 911102 w 9089013"/>
                <a:gd name="connsiteY26" fmla="*/ 2226828 h 3891357"/>
                <a:gd name="connsiteX27" fmla="*/ 91952 w 9089013"/>
                <a:gd name="connsiteY27" fmla="*/ 2674503 h 3891357"/>
                <a:gd name="connsiteX28" fmla="*/ 34802 w 9089013"/>
                <a:gd name="connsiteY28" fmla="*/ 2464953 h 3891357"/>
                <a:gd name="connsiteX29" fmla="*/ 606302 w 9089013"/>
                <a:gd name="connsiteY29" fmla="*/ 2064903 h 3891357"/>
                <a:gd name="connsiteX30" fmla="*/ 10990 w 9089013"/>
                <a:gd name="connsiteY30" fmla="*/ 1879166 h 3891357"/>
                <a:gd name="connsiteX31" fmla="*/ 39564 w 9089013"/>
                <a:gd name="connsiteY31" fmla="*/ 1662471 h 3891357"/>
                <a:gd name="connsiteX32" fmla="*/ 291977 w 9089013"/>
                <a:gd name="connsiteY32" fmla="*/ 1741053 h 3891357"/>
                <a:gd name="connsiteX0" fmla="*/ 289000 w 9086036"/>
                <a:gd name="connsiteY0" fmla="*/ 1741053 h 3891357"/>
                <a:gd name="connsiteX1" fmla="*/ 1508200 w 9086036"/>
                <a:gd name="connsiteY1" fmla="*/ 1960128 h 3891357"/>
                <a:gd name="connsiteX2" fmla="*/ 3470350 w 9086036"/>
                <a:gd name="connsiteY2" fmla="*/ 1941078 h 3891357"/>
                <a:gd name="connsiteX3" fmla="*/ 5918275 w 9086036"/>
                <a:gd name="connsiteY3" fmla="*/ 1750578 h 3891357"/>
                <a:gd name="connsiteX4" fmla="*/ 7661350 w 9086036"/>
                <a:gd name="connsiteY4" fmla="*/ 1207653 h 3891357"/>
                <a:gd name="connsiteX5" fmla="*/ 8470975 w 9086036"/>
                <a:gd name="connsiteY5" fmla="*/ 293253 h 3891357"/>
                <a:gd name="connsiteX6" fmla="*/ 8994850 w 9086036"/>
                <a:gd name="connsiteY6" fmla="*/ 17028 h 3891357"/>
                <a:gd name="connsiteX7" fmla="*/ 9080575 w 9086036"/>
                <a:gd name="connsiteY7" fmla="*/ 702828 h 3891357"/>
                <a:gd name="connsiteX8" fmla="*/ 9080575 w 9086036"/>
                <a:gd name="connsiteY8" fmla="*/ 2798328 h 3891357"/>
                <a:gd name="connsiteX9" fmla="*/ 9080575 w 9086036"/>
                <a:gd name="connsiteY9" fmla="*/ 3484128 h 3891357"/>
                <a:gd name="connsiteX10" fmla="*/ 9004375 w 9086036"/>
                <a:gd name="connsiteY10" fmla="*/ 3827028 h 3891357"/>
                <a:gd name="connsiteX11" fmla="*/ 8204275 w 9086036"/>
                <a:gd name="connsiteY11" fmla="*/ 3846078 h 3891357"/>
                <a:gd name="connsiteX12" fmla="*/ 7042225 w 9086036"/>
                <a:gd name="connsiteY12" fmla="*/ 3798453 h 3891357"/>
                <a:gd name="connsiteX13" fmla="*/ 7251775 w 9086036"/>
                <a:gd name="connsiteY13" fmla="*/ 2541153 h 3891357"/>
                <a:gd name="connsiteX14" fmla="*/ 7261300 w 9086036"/>
                <a:gd name="connsiteY14" fmla="*/ 2312553 h 3891357"/>
                <a:gd name="connsiteX15" fmla="*/ 6842200 w 9086036"/>
                <a:gd name="connsiteY15" fmla="*/ 2198253 h 3891357"/>
                <a:gd name="connsiteX16" fmla="*/ 5642050 w 9086036"/>
                <a:gd name="connsiteY16" fmla="*/ 2274453 h 3891357"/>
                <a:gd name="connsiteX17" fmla="*/ 4775275 w 9086036"/>
                <a:gd name="connsiteY17" fmla="*/ 2322078 h 3891357"/>
                <a:gd name="connsiteX18" fmla="*/ 4156150 w 9086036"/>
                <a:gd name="connsiteY18" fmla="*/ 2817378 h 3891357"/>
                <a:gd name="connsiteX19" fmla="*/ 3194125 w 9086036"/>
                <a:gd name="connsiteY19" fmla="*/ 3693678 h 3891357"/>
                <a:gd name="connsiteX20" fmla="*/ 3015531 w 9086036"/>
                <a:gd name="connsiteY20" fmla="*/ 3874655 h 3891357"/>
                <a:gd name="connsiteX21" fmla="*/ 2613100 w 9086036"/>
                <a:gd name="connsiteY21" fmla="*/ 3862746 h 3891357"/>
                <a:gd name="connsiteX22" fmla="*/ 2860751 w 9086036"/>
                <a:gd name="connsiteY22" fmla="*/ 3607953 h 3891357"/>
                <a:gd name="connsiteX23" fmla="*/ 3670375 w 9086036"/>
                <a:gd name="connsiteY23" fmla="*/ 2865003 h 3891357"/>
                <a:gd name="connsiteX24" fmla="*/ 4003750 w 9086036"/>
                <a:gd name="connsiteY24" fmla="*/ 2474478 h 3891357"/>
                <a:gd name="connsiteX25" fmla="*/ 2660725 w 9086036"/>
                <a:gd name="connsiteY25" fmla="*/ 2341128 h 3891357"/>
                <a:gd name="connsiteX26" fmla="*/ 908125 w 9086036"/>
                <a:gd name="connsiteY26" fmla="*/ 2226828 h 3891357"/>
                <a:gd name="connsiteX27" fmla="*/ 88975 w 9086036"/>
                <a:gd name="connsiteY27" fmla="*/ 2674503 h 3891357"/>
                <a:gd name="connsiteX28" fmla="*/ 31825 w 9086036"/>
                <a:gd name="connsiteY28" fmla="*/ 2464953 h 3891357"/>
                <a:gd name="connsiteX29" fmla="*/ 603325 w 9086036"/>
                <a:gd name="connsiteY29" fmla="*/ 2064903 h 3891357"/>
                <a:gd name="connsiteX30" fmla="*/ 8013 w 9086036"/>
                <a:gd name="connsiteY30" fmla="*/ 1879166 h 3891357"/>
                <a:gd name="connsiteX31" fmla="*/ 36587 w 9086036"/>
                <a:gd name="connsiteY31" fmla="*/ 1662471 h 3891357"/>
                <a:gd name="connsiteX32" fmla="*/ 289000 w 9086036"/>
                <a:gd name="connsiteY32" fmla="*/ 1741053 h 3891357"/>
                <a:gd name="connsiteX0" fmla="*/ 305554 w 9102590"/>
                <a:gd name="connsiteY0" fmla="*/ 1741053 h 3891357"/>
                <a:gd name="connsiteX1" fmla="*/ 1524754 w 9102590"/>
                <a:gd name="connsiteY1" fmla="*/ 1960128 h 3891357"/>
                <a:gd name="connsiteX2" fmla="*/ 3486904 w 9102590"/>
                <a:gd name="connsiteY2" fmla="*/ 1941078 h 3891357"/>
                <a:gd name="connsiteX3" fmla="*/ 5934829 w 9102590"/>
                <a:gd name="connsiteY3" fmla="*/ 1750578 h 3891357"/>
                <a:gd name="connsiteX4" fmla="*/ 7677904 w 9102590"/>
                <a:gd name="connsiteY4" fmla="*/ 1207653 h 3891357"/>
                <a:gd name="connsiteX5" fmla="*/ 8487529 w 9102590"/>
                <a:gd name="connsiteY5" fmla="*/ 293253 h 3891357"/>
                <a:gd name="connsiteX6" fmla="*/ 9011404 w 9102590"/>
                <a:gd name="connsiteY6" fmla="*/ 17028 h 3891357"/>
                <a:gd name="connsiteX7" fmla="*/ 9097129 w 9102590"/>
                <a:gd name="connsiteY7" fmla="*/ 702828 h 3891357"/>
                <a:gd name="connsiteX8" fmla="*/ 9097129 w 9102590"/>
                <a:gd name="connsiteY8" fmla="*/ 2798328 h 3891357"/>
                <a:gd name="connsiteX9" fmla="*/ 9097129 w 9102590"/>
                <a:gd name="connsiteY9" fmla="*/ 3484128 h 3891357"/>
                <a:gd name="connsiteX10" fmla="*/ 9020929 w 9102590"/>
                <a:gd name="connsiteY10" fmla="*/ 3827028 h 3891357"/>
                <a:gd name="connsiteX11" fmla="*/ 8220829 w 9102590"/>
                <a:gd name="connsiteY11" fmla="*/ 3846078 h 3891357"/>
                <a:gd name="connsiteX12" fmla="*/ 7058779 w 9102590"/>
                <a:gd name="connsiteY12" fmla="*/ 3798453 h 3891357"/>
                <a:gd name="connsiteX13" fmla="*/ 7268329 w 9102590"/>
                <a:gd name="connsiteY13" fmla="*/ 2541153 h 3891357"/>
                <a:gd name="connsiteX14" fmla="*/ 7277854 w 9102590"/>
                <a:gd name="connsiteY14" fmla="*/ 2312553 h 3891357"/>
                <a:gd name="connsiteX15" fmla="*/ 6858754 w 9102590"/>
                <a:gd name="connsiteY15" fmla="*/ 2198253 h 3891357"/>
                <a:gd name="connsiteX16" fmla="*/ 5658604 w 9102590"/>
                <a:gd name="connsiteY16" fmla="*/ 2274453 h 3891357"/>
                <a:gd name="connsiteX17" fmla="*/ 4791829 w 9102590"/>
                <a:gd name="connsiteY17" fmla="*/ 2322078 h 3891357"/>
                <a:gd name="connsiteX18" fmla="*/ 4172704 w 9102590"/>
                <a:gd name="connsiteY18" fmla="*/ 2817378 h 3891357"/>
                <a:gd name="connsiteX19" fmla="*/ 3210679 w 9102590"/>
                <a:gd name="connsiteY19" fmla="*/ 3693678 h 3891357"/>
                <a:gd name="connsiteX20" fmla="*/ 3032085 w 9102590"/>
                <a:gd name="connsiteY20" fmla="*/ 3874655 h 3891357"/>
                <a:gd name="connsiteX21" fmla="*/ 2629654 w 9102590"/>
                <a:gd name="connsiteY21" fmla="*/ 3862746 h 3891357"/>
                <a:gd name="connsiteX22" fmla="*/ 2877305 w 9102590"/>
                <a:gd name="connsiteY22" fmla="*/ 3607953 h 3891357"/>
                <a:gd name="connsiteX23" fmla="*/ 3686929 w 9102590"/>
                <a:gd name="connsiteY23" fmla="*/ 2865003 h 3891357"/>
                <a:gd name="connsiteX24" fmla="*/ 4020304 w 9102590"/>
                <a:gd name="connsiteY24" fmla="*/ 2474478 h 3891357"/>
                <a:gd name="connsiteX25" fmla="*/ 2677279 w 9102590"/>
                <a:gd name="connsiteY25" fmla="*/ 2341128 h 3891357"/>
                <a:gd name="connsiteX26" fmla="*/ 924679 w 9102590"/>
                <a:gd name="connsiteY26" fmla="*/ 2226828 h 3891357"/>
                <a:gd name="connsiteX27" fmla="*/ 53142 w 9102590"/>
                <a:gd name="connsiteY27" fmla="*/ 2698315 h 3891357"/>
                <a:gd name="connsiteX28" fmla="*/ 48379 w 9102590"/>
                <a:gd name="connsiteY28" fmla="*/ 2464953 h 3891357"/>
                <a:gd name="connsiteX29" fmla="*/ 619879 w 9102590"/>
                <a:gd name="connsiteY29" fmla="*/ 2064903 h 3891357"/>
                <a:gd name="connsiteX30" fmla="*/ 24567 w 9102590"/>
                <a:gd name="connsiteY30" fmla="*/ 1879166 h 3891357"/>
                <a:gd name="connsiteX31" fmla="*/ 53141 w 9102590"/>
                <a:gd name="connsiteY31" fmla="*/ 1662471 h 3891357"/>
                <a:gd name="connsiteX32" fmla="*/ 305554 w 9102590"/>
                <a:gd name="connsiteY32" fmla="*/ 1741053 h 3891357"/>
                <a:gd name="connsiteX0" fmla="*/ 288235 w 9085271"/>
                <a:gd name="connsiteY0" fmla="*/ 1741053 h 3891357"/>
                <a:gd name="connsiteX1" fmla="*/ 1507435 w 9085271"/>
                <a:gd name="connsiteY1" fmla="*/ 1960128 h 3891357"/>
                <a:gd name="connsiteX2" fmla="*/ 3469585 w 9085271"/>
                <a:gd name="connsiteY2" fmla="*/ 1941078 h 3891357"/>
                <a:gd name="connsiteX3" fmla="*/ 5917510 w 9085271"/>
                <a:gd name="connsiteY3" fmla="*/ 1750578 h 3891357"/>
                <a:gd name="connsiteX4" fmla="*/ 7660585 w 9085271"/>
                <a:gd name="connsiteY4" fmla="*/ 1207653 h 3891357"/>
                <a:gd name="connsiteX5" fmla="*/ 8470210 w 9085271"/>
                <a:gd name="connsiteY5" fmla="*/ 293253 h 3891357"/>
                <a:gd name="connsiteX6" fmla="*/ 8994085 w 9085271"/>
                <a:gd name="connsiteY6" fmla="*/ 17028 h 3891357"/>
                <a:gd name="connsiteX7" fmla="*/ 9079810 w 9085271"/>
                <a:gd name="connsiteY7" fmla="*/ 702828 h 3891357"/>
                <a:gd name="connsiteX8" fmla="*/ 9079810 w 9085271"/>
                <a:gd name="connsiteY8" fmla="*/ 2798328 h 3891357"/>
                <a:gd name="connsiteX9" fmla="*/ 9079810 w 9085271"/>
                <a:gd name="connsiteY9" fmla="*/ 3484128 h 3891357"/>
                <a:gd name="connsiteX10" fmla="*/ 9003610 w 9085271"/>
                <a:gd name="connsiteY10" fmla="*/ 3827028 h 3891357"/>
                <a:gd name="connsiteX11" fmla="*/ 8203510 w 9085271"/>
                <a:gd name="connsiteY11" fmla="*/ 3846078 h 3891357"/>
                <a:gd name="connsiteX12" fmla="*/ 7041460 w 9085271"/>
                <a:gd name="connsiteY12" fmla="*/ 3798453 h 3891357"/>
                <a:gd name="connsiteX13" fmla="*/ 7251010 w 9085271"/>
                <a:gd name="connsiteY13" fmla="*/ 2541153 h 3891357"/>
                <a:gd name="connsiteX14" fmla="*/ 7260535 w 9085271"/>
                <a:gd name="connsiteY14" fmla="*/ 2312553 h 3891357"/>
                <a:gd name="connsiteX15" fmla="*/ 6841435 w 9085271"/>
                <a:gd name="connsiteY15" fmla="*/ 2198253 h 3891357"/>
                <a:gd name="connsiteX16" fmla="*/ 5641285 w 9085271"/>
                <a:gd name="connsiteY16" fmla="*/ 2274453 h 3891357"/>
                <a:gd name="connsiteX17" fmla="*/ 4774510 w 9085271"/>
                <a:gd name="connsiteY17" fmla="*/ 2322078 h 3891357"/>
                <a:gd name="connsiteX18" fmla="*/ 4155385 w 9085271"/>
                <a:gd name="connsiteY18" fmla="*/ 2817378 h 3891357"/>
                <a:gd name="connsiteX19" fmla="*/ 3193360 w 9085271"/>
                <a:gd name="connsiteY19" fmla="*/ 3693678 h 3891357"/>
                <a:gd name="connsiteX20" fmla="*/ 3014766 w 9085271"/>
                <a:gd name="connsiteY20" fmla="*/ 3874655 h 3891357"/>
                <a:gd name="connsiteX21" fmla="*/ 2612335 w 9085271"/>
                <a:gd name="connsiteY21" fmla="*/ 3862746 h 3891357"/>
                <a:gd name="connsiteX22" fmla="*/ 2859986 w 9085271"/>
                <a:gd name="connsiteY22" fmla="*/ 3607953 h 3891357"/>
                <a:gd name="connsiteX23" fmla="*/ 3669610 w 9085271"/>
                <a:gd name="connsiteY23" fmla="*/ 2865003 h 3891357"/>
                <a:gd name="connsiteX24" fmla="*/ 4002985 w 9085271"/>
                <a:gd name="connsiteY24" fmla="*/ 2474478 h 3891357"/>
                <a:gd name="connsiteX25" fmla="*/ 2659960 w 9085271"/>
                <a:gd name="connsiteY25" fmla="*/ 2341128 h 3891357"/>
                <a:gd name="connsiteX26" fmla="*/ 907360 w 9085271"/>
                <a:gd name="connsiteY26" fmla="*/ 2226828 h 3891357"/>
                <a:gd name="connsiteX27" fmla="*/ 35823 w 9085271"/>
                <a:gd name="connsiteY27" fmla="*/ 2698315 h 3891357"/>
                <a:gd name="connsiteX28" fmla="*/ 31060 w 9085271"/>
                <a:gd name="connsiteY28" fmla="*/ 2464953 h 3891357"/>
                <a:gd name="connsiteX29" fmla="*/ 602560 w 9085271"/>
                <a:gd name="connsiteY29" fmla="*/ 2064903 h 3891357"/>
                <a:gd name="connsiteX30" fmla="*/ 7248 w 9085271"/>
                <a:gd name="connsiteY30" fmla="*/ 1879166 h 3891357"/>
                <a:gd name="connsiteX31" fmla="*/ 35822 w 9085271"/>
                <a:gd name="connsiteY31" fmla="*/ 1662471 h 3891357"/>
                <a:gd name="connsiteX32" fmla="*/ 288235 w 9085271"/>
                <a:gd name="connsiteY32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07435 w 9085271"/>
                <a:gd name="connsiteY2" fmla="*/ 1960128 h 3891357"/>
                <a:gd name="connsiteX3" fmla="*/ 3469585 w 9085271"/>
                <a:gd name="connsiteY3" fmla="*/ 1941078 h 3891357"/>
                <a:gd name="connsiteX4" fmla="*/ 5917510 w 9085271"/>
                <a:gd name="connsiteY4" fmla="*/ 1750578 h 3891357"/>
                <a:gd name="connsiteX5" fmla="*/ 7660585 w 9085271"/>
                <a:gd name="connsiteY5" fmla="*/ 1207653 h 3891357"/>
                <a:gd name="connsiteX6" fmla="*/ 8470210 w 9085271"/>
                <a:gd name="connsiteY6" fmla="*/ 293253 h 3891357"/>
                <a:gd name="connsiteX7" fmla="*/ 8994085 w 9085271"/>
                <a:gd name="connsiteY7" fmla="*/ 17028 h 3891357"/>
                <a:gd name="connsiteX8" fmla="*/ 9079810 w 9085271"/>
                <a:gd name="connsiteY8" fmla="*/ 702828 h 3891357"/>
                <a:gd name="connsiteX9" fmla="*/ 9079810 w 9085271"/>
                <a:gd name="connsiteY9" fmla="*/ 2798328 h 3891357"/>
                <a:gd name="connsiteX10" fmla="*/ 9079810 w 9085271"/>
                <a:gd name="connsiteY10" fmla="*/ 3484128 h 3891357"/>
                <a:gd name="connsiteX11" fmla="*/ 9003610 w 9085271"/>
                <a:gd name="connsiteY11" fmla="*/ 3827028 h 3891357"/>
                <a:gd name="connsiteX12" fmla="*/ 8203510 w 9085271"/>
                <a:gd name="connsiteY12" fmla="*/ 3846078 h 3891357"/>
                <a:gd name="connsiteX13" fmla="*/ 7041460 w 9085271"/>
                <a:gd name="connsiteY13" fmla="*/ 3798453 h 3891357"/>
                <a:gd name="connsiteX14" fmla="*/ 7251010 w 9085271"/>
                <a:gd name="connsiteY14" fmla="*/ 2541153 h 3891357"/>
                <a:gd name="connsiteX15" fmla="*/ 7260535 w 9085271"/>
                <a:gd name="connsiteY15" fmla="*/ 2312553 h 3891357"/>
                <a:gd name="connsiteX16" fmla="*/ 6841435 w 9085271"/>
                <a:gd name="connsiteY16" fmla="*/ 2198253 h 3891357"/>
                <a:gd name="connsiteX17" fmla="*/ 5641285 w 9085271"/>
                <a:gd name="connsiteY17" fmla="*/ 2274453 h 3891357"/>
                <a:gd name="connsiteX18" fmla="*/ 4774510 w 9085271"/>
                <a:gd name="connsiteY18" fmla="*/ 2322078 h 3891357"/>
                <a:gd name="connsiteX19" fmla="*/ 4155385 w 9085271"/>
                <a:gd name="connsiteY19" fmla="*/ 2817378 h 3891357"/>
                <a:gd name="connsiteX20" fmla="*/ 3193360 w 9085271"/>
                <a:gd name="connsiteY20" fmla="*/ 3693678 h 3891357"/>
                <a:gd name="connsiteX21" fmla="*/ 3014766 w 9085271"/>
                <a:gd name="connsiteY21" fmla="*/ 3874655 h 3891357"/>
                <a:gd name="connsiteX22" fmla="*/ 2612335 w 9085271"/>
                <a:gd name="connsiteY22" fmla="*/ 3862746 h 3891357"/>
                <a:gd name="connsiteX23" fmla="*/ 2859986 w 9085271"/>
                <a:gd name="connsiteY23" fmla="*/ 3607953 h 3891357"/>
                <a:gd name="connsiteX24" fmla="*/ 3669610 w 9085271"/>
                <a:gd name="connsiteY24" fmla="*/ 2865003 h 3891357"/>
                <a:gd name="connsiteX25" fmla="*/ 4002985 w 9085271"/>
                <a:gd name="connsiteY25" fmla="*/ 2474478 h 3891357"/>
                <a:gd name="connsiteX26" fmla="*/ 2659960 w 9085271"/>
                <a:gd name="connsiteY26" fmla="*/ 2341128 h 3891357"/>
                <a:gd name="connsiteX27" fmla="*/ 907360 w 9085271"/>
                <a:gd name="connsiteY27" fmla="*/ 2226828 h 3891357"/>
                <a:gd name="connsiteX28" fmla="*/ 35823 w 9085271"/>
                <a:gd name="connsiteY28" fmla="*/ 2698315 h 3891357"/>
                <a:gd name="connsiteX29" fmla="*/ 31060 w 9085271"/>
                <a:gd name="connsiteY29" fmla="*/ 2464953 h 3891357"/>
                <a:gd name="connsiteX30" fmla="*/ 602560 w 9085271"/>
                <a:gd name="connsiteY30" fmla="*/ 2064903 h 3891357"/>
                <a:gd name="connsiteX31" fmla="*/ 7248 w 9085271"/>
                <a:gd name="connsiteY31" fmla="*/ 1879166 h 3891357"/>
                <a:gd name="connsiteX32" fmla="*/ 35822 w 9085271"/>
                <a:gd name="connsiteY32" fmla="*/ 1662471 h 3891357"/>
                <a:gd name="connsiteX33" fmla="*/ 288235 w 9085271"/>
                <a:gd name="connsiteY33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3469585 w 9085271"/>
                <a:gd name="connsiteY3" fmla="*/ 1941078 h 3891357"/>
                <a:gd name="connsiteX4" fmla="*/ 5917510 w 9085271"/>
                <a:gd name="connsiteY4" fmla="*/ 1750578 h 3891357"/>
                <a:gd name="connsiteX5" fmla="*/ 7660585 w 9085271"/>
                <a:gd name="connsiteY5" fmla="*/ 1207653 h 3891357"/>
                <a:gd name="connsiteX6" fmla="*/ 8470210 w 9085271"/>
                <a:gd name="connsiteY6" fmla="*/ 293253 h 3891357"/>
                <a:gd name="connsiteX7" fmla="*/ 8994085 w 9085271"/>
                <a:gd name="connsiteY7" fmla="*/ 17028 h 3891357"/>
                <a:gd name="connsiteX8" fmla="*/ 9079810 w 9085271"/>
                <a:gd name="connsiteY8" fmla="*/ 702828 h 3891357"/>
                <a:gd name="connsiteX9" fmla="*/ 9079810 w 9085271"/>
                <a:gd name="connsiteY9" fmla="*/ 2798328 h 3891357"/>
                <a:gd name="connsiteX10" fmla="*/ 9079810 w 9085271"/>
                <a:gd name="connsiteY10" fmla="*/ 3484128 h 3891357"/>
                <a:gd name="connsiteX11" fmla="*/ 9003610 w 9085271"/>
                <a:gd name="connsiteY11" fmla="*/ 3827028 h 3891357"/>
                <a:gd name="connsiteX12" fmla="*/ 8203510 w 9085271"/>
                <a:gd name="connsiteY12" fmla="*/ 3846078 h 3891357"/>
                <a:gd name="connsiteX13" fmla="*/ 7041460 w 9085271"/>
                <a:gd name="connsiteY13" fmla="*/ 3798453 h 3891357"/>
                <a:gd name="connsiteX14" fmla="*/ 7251010 w 9085271"/>
                <a:gd name="connsiteY14" fmla="*/ 2541153 h 3891357"/>
                <a:gd name="connsiteX15" fmla="*/ 7260535 w 9085271"/>
                <a:gd name="connsiteY15" fmla="*/ 2312553 h 3891357"/>
                <a:gd name="connsiteX16" fmla="*/ 6841435 w 9085271"/>
                <a:gd name="connsiteY16" fmla="*/ 2198253 h 3891357"/>
                <a:gd name="connsiteX17" fmla="*/ 5641285 w 9085271"/>
                <a:gd name="connsiteY17" fmla="*/ 2274453 h 3891357"/>
                <a:gd name="connsiteX18" fmla="*/ 4774510 w 9085271"/>
                <a:gd name="connsiteY18" fmla="*/ 2322078 h 3891357"/>
                <a:gd name="connsiteX19" fmla="*/ 4155385 w 9085271"/>
                <a:gd name="connsiteY19" fmla="*/ 2817378 h 3891357"/>
                <a:gd name="connsiteX20" fmla="*/ 3193360 w 9085271"/>
                <a:gd name="connsiteY20" fmla="*/ 3693678 h 3891357"/>
                <a:gd name="connsiteX21" fmla="*/ 3014766 w 9085271"/>
                <a:gd name="connsiteY21" fmla="*/ 3874655 h 3891357"/>
                <a:gd name="connsiteX22" fmla="*/ 2612335 w 9085271"/>
                <a:gd name="connsiteY22" fmla="*/ 3862746 h 3891357"/>
                <a:gd name="connsiteX23" fmla="*/ 2859986 w 9085271"/>
                <a:gd name="connsiteY23" fmla="*/ 3607953 h 3891357"/>
                <a:gd name="connsiteX24" fmla="*/ 3669610 w 9085271"/>
                <a:gd name="connsiteY24" fmla="*/ 2865003 h 3891357"/>
                <a:gd name="connsiteX25" fmla="*/ 4002985 w 9085271"/>
                <a:gd name="connsiteY25" fmla="*/ 2474478 h 3891357"/>
                <a:gd name="connsiteX26" fmla="*/ 2659960 w 9085271"/>
                <a:gd name="connsiteY26" fmla="*/ 2341128 h 3891357"/>
                <a:gd name="connsiteX27" fmla="*/ 907360 w 9085271"/>
                <a:gd name="connsiteY27" fmla="*/ 2226828 h 3891357"/>
                <a:gd name="connsiteX28" fmla="*/ 35823 w 9085271"/>
                <a:gd name="connsiteY28" fmla="*/ 2698315 h 3891357"/>
                <a:gd name="connsiteX29" fmla="*/ 31060 w 9085271"/>
                <a:gd name="connsiteY29" fmla="*/ 2464953 h 3891357"/>
                <a:gd name="connsiteX30" fmla="*/ 602560 w 9085271"/>
                <a:gd name="connsiteY30" fmla="*/ 2064903 h 3891357"/>
                <a:gd name="connsiteX31" fmla="*/ 7248 w 9085271"/>
                <a:gd name="connsiteY31" fmla="*/ 1879166 h 3891357"/>
                <a:gd name="connsiteX32" fmla="*/ 35822 w 9085271"/>
                <a:gd name="connsiteY32" fmla="*/ 1662471 h 3891357"/>
                <a:gd name="connsiteX33" fmla="*/ 288235 w 9085271"/>
                <a:gd name="connsiteY33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3469585 w 9085271"/>
                <a:gd name="connsiteY3" fmla="*/ 1941078 h 3891357"/>
                <a:gd name="connsiteX4" fmla="*/ 5917510 w 9085271"/>
                <a:gd name="connsiteY4" fmla="*/ 1750578 h 3891357"/>
                <a:gd name="connsiteX5" fmla="*/ 7660585 w 9085271"/>
                <a:gd name="connsiteY5" fmla="*/ 1207653 h 3891357"/>
                <a:gd name="connsiteX6" fmla="*/ 8470210 w 9085271"/>
                <a:gd name="connsiteY6" fmla="*/ 293253 h 3891357"/>
                <a:gd name="connsiteX7" fmla="*/ 8994085 w 9085271"/>
                <a:gd name="connsiteY7" fmla="*/ 17028 h 3891357"/>
                <a:gd name="connsiteX8" fmla="*/ 9079810 w 9085271"/>
                <a:gd name="connsiteY8" fmla="*/ 702828 h 3891357"/>
                <a:gd name="connsiteX9" fmla="*/ 9079810 w 9085271"/>
                <a:gd name="connsiteY9" fmla="*/ 2798328 h 3891357"/>
                <a:gd name="connsiteX10" fmla="*/ 9079810 w 9085271"/>
                <a:gd name="connsiteY10" fmla="*/ 3484128 h 3891357"/>
                <a:gd name="connsiteX11" fmla="*/ 9003610 w 9085271"/>
                <a:gd name="connsiteY11" fmla="*/ 3827028 h 3891357"/>
                <a:gd name="connsiteX12" fmla="*/ 8203510 w 9085271"/>
                <a:gd name="connsiteY12" fmla="*/ 3846078 h 3891357"/>
                <a:gd name="connsiteX13" fmla="*/ 7041460 w 9085271"/>
                <a:gd name="connsiteY13" fmla="*/ 3798453 h 3891357"/>
                <a:gd name="connsiteX14" fmla="*/ 7251010 w 9085271"/>
                <a:gd name="connsiteY14" fmla="*/ 2541153 h 3891357"/>
                <a:gd name="connsiteX15" fmla="*/ 7260535 w 9085271"/>
                <a:gd name="connsiteY15" fmla="*/ 2312553 h 3891357"/>
                <a:gd name="connsiteX16" fmla="*/ 6841435 w 9085271"/>
                <a:gd name="connsiteY16" fmla="*/ 2198253 h 3891357"/>
                <a:gd name="connsiteX17" fmla="*/ 5641285 w 9085271"/>
                <a:gd name="connsiteY17" fmla="*/ 2274453 h 3891357"/>
                <a:gd name="connsiteX18" fmla="*/ 4774510 w 9085271"/>
                <a:gd name="connsiteY18" fmla="*/ 2322078 h 3891357"/>
                <a:gd name="connsiteX19" fmla="*/ 4155385 w 9085271"/>
                <a:gd name="connsiteY19" fmla="*/ 2817378 h 3891357"/>
                <a:gd name="connsiteX20" fmla="*/ 3193360 w 9085271"/>
                <a:gd name="connsiteY20" fmla="*/ 3693678 h 3891357"/>
                <a:gd name="connsiteX21" fmla="*/ 3014766 w 9085271"/>
                <a:gd name="connsiteY21" fmla="*/ 3874655 h 3891357"/>
                <a:gd name="connsiteX22" fmla="*/ 2612335 w 9085271"/>
                <a:gd name="connsiteY22" fmla="*/ 3862746 h 3891357"/>
                <a:gd name="connsiteX23" fmla="*/ 2859986 w 9085271"/>
                <a:gd name="connsiteY23" fmla="*/ 3607953 h 3891357"/>
                <a:gd name="connsiteX24" fmla="*/ 3669610 w 9085271"/>
                <a:gd name="connsiteY24" fmla="*/ 2865003 h 3891357"/>
                <a:gd name="connsiteX25" fmla="*/ 4002985 w 9085271"/>
                <a:gd name="connsiteY25" fmla="*/ 2474478 h 3891357"/>
                <a:gd name="connsiteX26" fmla="*/ 2659960 w 9085271"/>
                <a:gd name="connsiteY26" fmla="*/ 2341128 h 3891357"/>
                <a:gd name="connsiteX27" fmla="*/ 907360 w 9085271"/>
                <a:gd name="connsiteY27" fmla="*/ 2226828 h 3891357"/>
                <a:gd name="connsiteX28" fmla="*/ 35823 w 9085271"/>
                <a:gd name="connsiteY28" fmla="*/ 2698315 h 3891357"/>
                <a:gd name="connsiteX29" fmla="*/ 31060 w 9085271"/>
                <a:gd name="connsiteY29" fmla="*/ 2464953 h 3891357"/>
                <a:gd name="connsiteX30" fmla="*/ 602560 w 9085271"/>
                <a:gd name="connsiteY30" fmla="*/ 2064903 h 3891357"/>
                <a:gd name="connsiteX31" fmla="*/ 7248 w 9085271"/>
                <a:gd name="connsiteY31" fmla="*/ 1879166 h 3891357"/>
                <a:gd name="connsiteX32" fmla="*/ 35822 w 9085271"/>
                <a:gd name="connsiteY32" fmla="*/ 1662471 h 3891357"/>
                <a:gd name="connsiteX33" fmla="*/ 288235 w 9085271"/>
                <a:gd name="connsiteY33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1809510 w 9085271"/>
                <a:gd name="connsiteY3" fmla="*/ 1959880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1809510 w 9085271"/>
                <a:gd name="connsiteY3" fmla="*/ 1959880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561823 w 9085271"/>
                <a:gd name="connsiteY2" fmla="*/ 1987322 h 3891357"/>
                <a:gd name="connsiteX3" fmla="*/ 1928484 w 9085271"/>
                <a:gd name="connsiteY3" fmla="*/ 1946283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357408 w 9085271"/>
                <a:gd name="connsiteY1" fmla="*/ 1963279 h 3891357"/>
                <a:gd name="connsiteX2" fmla="*/ 1602614 w 9085271"/>
                <a:gd name="connsiteY2" fmla="*/ 1977124 h 3891357"/>
                <a:gd name="connsiteX3" fmla="*/ 1928484 w 9085271"/>
                <a:gd name="connsiteY3" fmla="*/ 1946283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204442 w 9085271"/>
                <a:gd name="connsiteY1" fmla="*/ 1922488 h 3891357"/>
                <a:gd name="connsiteX2" fmla="*/ 1602614 w 9085271"/>
                <a:gd name="connsiteY2" fmla="*/ 1977124 h 3891357"/>
                <a:gd name="connsiteX3" fmla="*/ 1928484 w 9085271"/>
                <a:gd name="connsiteY3" fmla="*/ 1946283 h 3891357"/>
                <a:gd name="connsiteX4" fmla="*/ 3469585 w 9085271"/>
                <a:gd name="connsiteY4" fmla="*/ 1941078 h 3891357"/>
                <a:gd name="connsiteX5" fmla="*/ 5917510 w 9085271"/>
                <a:gd name="connsiteY5" fmla="*/ 1750578 h 3891357"/>
                <a:gd name="connsiteX6" fmla="*/ 7660585 w 9085271"/>
                <a:gd name="connsiteY6" fmla="*/ 1207653 h 3891357"/>
                <a:gd name="connsiteX7" fmla="*/ 8470210 w 9085271"/>
                <a:gd name="connsiteY7" fmla="*/ 293253 h 3891357"/>
                <a:gd name="connsiteX8" fmla="*/ 8994085 w 9085271"/>
                <a:gd name="connsiteY8" fmla="*/ 17028 h 3891357"/>
                <a:gd name="connsiteX9" fmla="*/ 9079810 w 9085271"/>
                <a:gd name="connsiteY9" fmla="*/ 702828 h 3891357"/>
                <a:gd name="connsiteX10" fmla="*/ 9079810 w 9085271"/>
                <a:gd name="connsiteY10" fmla="*/ 2798328 h 3891357"/>
                <a:gd name="connsiteX11" fmla="*/ 9079810 w 9085271"/>
                <a:gd name="connsiteY11" fmla="*/ 3484128 h 3891357"/>
                <a:gd name="connsiteX12" fmla="*/ 9003610 w 9085271"/>
                <a:gd name="connsiteY12" fmla="*/ 3827028 h 3891357"/>
                <a:gd name="connsiteX13" fmla="*/ 8203510 w 9085271"/>
                <a:gd name="connsiteY13" fmla="*/ 3846078 h 3891357"/>
                <a:gd name="connsiteX14" fmla="*/ 7041460 w 9085271"/>
                <a:gd name="connsiteY14" fmla="*/ 3798453 h 3891357"/>
                <a:gd name="connsiteX15" fmla="*/ 7251010 w 9085271"/>
                <a:gd name="connsiteY15" fmla="*/ 2541153 h 3891357"/>
                <a:gd name="connsiteX16" fmla="*/ 7260535 w 9085271"/>
                <a:gd name="connsiteY16" fmla="*/ 2312553 h 3891357"/>
                <a:gd name="connsiteX17" fmla="*/ 6841435 w 9085271"/>
                <a:gd name="connsiteY17" fmla="*/ 2198253 h 3891357"/>
                <a:gd name="connsiteX18" fmla="*/ 5641285 w 9085271"/>
                <a:gd name="connsiteY18" fmla="*/ 2274453 h 3891357"/>
                <a:gd name="connsiteX19" fmla="*/ 4774510 w 9085271"/>
                <a:gd name="connsiteY19" fmla="*/ 2322078 h 3891357"/>
                <a:gd name="connsiteX20" fmla="*/ 4155385 w 9085271"/>
                <a:gd name="connsiteY20" fmla="*/ 2817378 h 3891357"/>
                <a:gd name="connsiteX21" fmla="*/ 3193360 w 9085271"/>
                <a:gd name="connsiteY21" fmla="*/ 3693678 h 3891357"/>
                <a:gd name="connsiteX22" fmla="*/ 3014766 w 9085271"/>
                <a:gd name="connsiteY22" fmla="*/ 3874655 h 3891357"/>
                <a:gd name="connsiteX23" fmla="*/ 2612335 w 9085271"/>
                <a:gd name="connsiteY23" fmla="*/ 3862746 h 3891357"/>
                <a:gd name="connsiteX24" fmla="*/ 2859986 w 9085271"/>
                <a:gd name="connsiteY24" fmla="*/ 3607953 h 3891357"/>
                <a:gd name="connsiteX25" fmla="*/ 3669610 w 9085271"/>
                <a:gd name="connsiteY25" fmla="*/ 2865003 h 3891357"/>
                <a:gd name="connsiteX26" fmla="*/ 4002985 w 9085271"/>
                <a:gd name="connsiteY26" fmla="*/ 2474478 h 3891357"/>
                <a:gd name="connsiteX27" fmla="*/ 2659960 w 9085271"/>
                <a:gd name="connsiteY27" fmla="*/ 2341128 h 3891357"/>
                <a:gd name="connsiteX28" fmla="*/ 907360 w 9085271"/>
                <a:gd name="connsiteY28" fmla="*/ 2226828 h 3891357"/>
                <a:gd name="connsiteX29" fmla="*/ 35823 w 9085271"/>
                <a:gd name="connsiteY29" fmla="*/ 2698315 h 3891357"/>
                <a:gd name="connsiteX30" fmla="*/ 31060 w 9085271"/>
                <a:gd name="connsiteY30" fmla="*/ 2464953 h 3891357"/>
                <a:gd name="connsiteX31" fmla="*/ 602560 w 9085271"/>
                <a:gd name="connsiteY31" fmla="*/ 2064903 h 3891357"/>
                <a:gd name="connsiteX32" fmla="*/ 7248 w 9085271"/>
                <a:gd name="connsiteY32" fmla="*/ 1879166 h 3891357"/>
                <a:gd name="connsiteX33" fmla="*/ 35822 w 9085271"/>
                <a:gd name="connsiteY33" fmla="*/ 1662471 h 3891357"/>
                <a:gd name="connsiteX34" fmla="*/ 288235 w 9085271"/>
                <a:gd name="connsiteY34" fmla="*/ 1741053 h 3891357"/>
                <a:gd name="connsiteX0" fmla="*/ 288235 w 9085271"/>
                <a:gd name="connsiteY0" fmla="*/ 1741053 h 3891357"/>
                <a:gd name="connsiteX1" fmla="*/ 1204442 w 9085271"/>
                <a:gd name="connsiteY1" fmla="*/ 1922488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43256 w 9085271"/>
                <a:gd name="connsiteY1" fmla="*/ 1898693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02614 w 9085271"/>
                <a:gd name="connsiteY3" fmla="*/ 1977124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26408 w 9085271"/>
                <a:gd name="connsiteY3" fmla="*/ 2000919 h 3891357"/>
                <a:gd name="connsiteX4" fmla="*/ 1928484 w 9085271"/>
                <a:gd name="connsiteY4" fmla="*/ 1946283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77804 w 9085271"/>
                <a:gd name="connsiteY2" fmla="*/ 1966679 h 3891357"/>
                <a:gd name="connsiteX3" fmla="*/ 1626408 w 9085271"/>
                <a:gd name="connsiteY3" fmla="*/ 2000919 h 3891357"/>
                <a:gd name="connsiteX4" fmla="*/ 1938682 w 9085271"/>
                <a:gd name="connsiteY4" fmla="*/ 1956481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81203 w 9085271"/>
                <a:gd name="connsiteY2" fmla="*/ 1980276 h 3891357"/>
                <a:gd name="connsiteX3" fmla="*/ 1626408 w 9085271"/>
                <a:gd name="connsiteY3" fmla="*/ 2000919 h 3891357"/>
                <a:gd name="connsiteX4" fmla="*/ 1938682 w 9085271"/>
                <a:gd name="connsiteY4" fmla="*/ 1956481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81203 w 9085271"/>
                <a:gd name="connsiteY2" fmla="*/ 1980276 h 3891357"/>
                <a:gd name="connsiteX3" fmla="*/ 1626408 w 9085271"/>
                <a:gd name="connsiteY3" fmla="*/ 2000919 h 3891357"/>
                <a:gd name="connsiteX4" fmla="*/ 1965876 w 9085271"/>
                <a:gd name="connsiteY4" fmla="*/ 1953082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81203 w 9085271"/>
                <a:gd name="connsiteY2" fmla="*/ 1980276 h 3891357"/>
                <a:gd name="connsiteX3" fmla="*/ 1626408 w 9085271"/>
                <a:gd name="connsiteY3" fmla="*/ 2000919 h 3891357"/>
                <a:gd name="connsiteX4" fmla="*/ 1965876 w 9085271"/>
                <a:gd name="connsiteY4" fmla="*/ 1953082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30214 w 9085271"/>
                <a:gd name="connsiteY2" fmla="*/ 1973477 h 3891357"/>
                <a:gd name="connsiteX3" fmla="*/ 1626408 w 9085271"/>
                <a:gd name="connsiteY3" fmla="*/ 2000919 h 3891357"/>
                <a:gd name="connsiteX4" fmla="*/ 1965876 w 9085271"/>
                <a:gd name="connsiteY4" fmla="*/ 1953082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30214 w 9085271"/>
                <a:gd name="connsiteY2" fmla="*/ 1973477 h 3891357"/>
                <a:gd name="connsiteX3" fmla="*/ 1626408 w 9085271"/>
                <a:gd name="connsiteY3" fmla="*/ 2000919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30214 w 9085271"/>
                <a:gd name="connsiteY2" fmla="*/ 1973477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320017 w 9085271"/>
                <a:gd name="connsiteY2" fmla="*/ 1987074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116062 w 9085271"/>
                <a:gd name="connsiteY1" fmla="*/ 1902092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078670 w 9085271"/>
                <a:gd name="connsiteY1" fmla="*/ 1885096 h 3891357"/>
                <a:gd name="connsiteX2" fmla="*/ 1248632 w 9085271"/>
                <a:gd name="connsiteY2" fmla="*/ 1956481 h 3891357"/>
                <a:gd name="connsiteX3" fmla="*/ 1626408 w 9085271"/>
                <a:gd name="connsiteY3" fmla="*/ 1987322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85271"/>
                <a:gd name="connsiteY0" fmla="*/ 1741053 h 3891357"/>
                <a:gd name="connsiteX1" fmla="*/ 1078670 w 9085271"/>
                <a:gd name="connsiteY1" fmla="*/ 1885096 h 3891357"/>
                <a:gd name="connsiteX2" fmla="*/ 1248632 w 9085271"/>
                <a:gd name="connsiteY2" fmla="*/ 1956481 h 3891357"/>
                <a:gd name="connsiteX3" fmla="*/ 1745382 w 9085271"/>
                <a:gd name="connsiteY3" fmla="*/ 1977124 h 3891357"/>
                <a:gd name="connsiteX4" fmla="*/ 1948879 w 9085271"/>
                <a:gd name="connsiteY4" fmla="*/ 1932686 h 3891357"/>
                <a:gd name="connsiteX5" fmla="*/ 3469585 w 9085271"/>
                <a:gd name="connsiteY5" fmla="*/ 1941078 h 3891357"/>
                <a:gd name="connsiteX6" fmla="*/ 5917510 w 9085271"/>
                <a:gd name="connsiteY6" fmla="*/ 1750578 h 3891357"/>
                <a:gd name="connsiteX7" fmla="*/ 7660585 w 9085271"/>
                <a:gd name="connsiteY7" fmla="*/ 1207653 h 3891357"/>
                <a:gd name="connsiteX8" fmla="*/ 8470210 w 9085271"/>
                <a:gd name="connsiteY8" fmla="*/ 293253 h 3891357"/>
                <a:gd name="connsiteX9" fmla="*/ 8994085 w 9085271"/>
                <a:gd name="connsiteY9" fmla="*/ 17028 h 3891357"/>
                <a:gd name="connsiteX10" fmla="*/ 9079810 w 9085271"/>
                <a:gd name="connsiteY10" fmla="*/ 702828 h 3891357"/>
                <a:gd name="connsiteX11" fmla="*/ 9079810 w 9085271"/>
                <a:gd name="connsiteY11" fmla="*/ 2798328 h 3891357"/>
                <a:gd name="connsiteX12" fmla="*/ 9079810 w 9085271"/>
                <a:gd name="connsiteY12" fmla="*/ 3484128 h 3891357"/>
                <a:gd name="connsiteX13" fmla="*/ 9003610 w 9085271"/>
                <a:gd name="connsiteY13" fmla="*/ 3827028 h 3891357"/>
                <a:gd name="connsiteX14" fmla="*/ 8203510 w 9085271"/>
                <a:gd name="connsiteY14" fmla="*/ 3846078 h 3891357"/>
                <a:gd name="connsiteX15" fmla="*/ 7041460 w 9085271"/>
                <a:gd name="connsiteY15" fmla="*/ 3798453 h 3891357"/>
                <a:gd name="connsiteX16" fmla="*/ 7251010 w 9085271"/>
                <a:gd name="connsiteY16" fmla="*/ 2541153 h 3891357"/>
                <a:gd name="connsiteX17" fmla="*/ 7260535 w 9085271"/>
                <a:gd name="connsiteY17" fmla="*/ 2312553 h 3891357"/>
                <a:gd name="connsiteX18" fmla="*/ 6841435 w 9085271"/>
                <a:gd name="connsiteY18" fmla="*/ 2198253 h 3891357"/>
                <a:gd name="connsiteX19" fmla="*/ 5641285 w 9085271"/>
                <a:gd name="connsiteY19" fmla="*/ 2274453 h 3891357"/>
                <a:gd name="connsiteX20" fmla="*/ 4774510 w 9085271"/>
                <a:gd name="connsiteY20" fmla="*/ 2322078 h 3891357"/>
                <a:gd name="connsiteX21" fmla="*/ 4155385 w 9085271"/>
                <a:gd name="connsiteY21" fmla="*/ 2817378 h 3891357"/>
                <a:gd name="connsiteX22" fmla="*/ 3193360 w 9085271"/>
                <a:gd name="connsiteY22" fmla="*/ 3693678 h 3891357"/>
                <a:gd name="connsiteX23" fmla="*/ 3014766 w 9085271"/>
                <a:gd name="connsiteY23" fmla="*/ 3874655 h 3891357"/>
                <a:gd name="connsiteX24" fmla="*/ 2612335 w 9085271"/>
                <a:gd name="connsiteY24" fmla="*/ 3862746 h 3891357"/>
                <a:gd name="connsiteX25" fmla="*/ 2859986 w 9085271"/>
                <a:gd name="connsiteY25" fmla="*/ 3607953 h 3891357"/>
                <a:gd name="connsiteX26" fmla="*/ 3669610 w 9085271"/>
                <a:gd name="connsiteY26" fmla="*/ 2865003 h 3891357"/>
                <a:gd name="connsiteX27" fmla="*/ 4002985 w 9085271"/>
                <a:gd name="connsiteY27" fmla="*/ 2474478 h 3891357"/>
                <a:gd name="connsiteX28" fmla="*/ 2659960 w 9085271"/>
                <a:gd name="connsiteY28" fmla="*/ 2341128 h 3891357"/>
                <a:gd name="connsiteX29" fmla="*/ 907360 w 9085271"/>
                <a:gd name="connsiteY29" fmla="*/ 2226828 h 3891357"/>
                <a:gd name="connsiteX30" fmla="*/ 35823 w 9085271"/>
                <a:gd name="connsiteY30" fmla="*/ 2698315 h 3891357"/>
                <a:gd name="connsiteX31" fmla="*/ 31060 w 9085271"/>
                <a:gd name="connsiteY31" fmla="*/ 2464953 h 3891357"/>
                <a:gd name="connsiteX32" fmla="*/ 602560 w 9085271"/>
                <a:gd name="connsiteY32" fmla="*/ 2064903 h 3891357"/>
                <a:gd name="connsiteX33" fmla="*/ 7248 w 9085271"/>
                <a:gd name="connsiteY33" fmla="*/ 1879166 h 3891357"/>
                <a:gd name="connsiteX34" fmla="*/ 35822 w 9085271"/>
                <a:gd name="connsiteY34" fmla="*/ 1662471 h 3891357"/>
                <a:gd name="connsiteX35" fmla="*/ 288235 w 9085271"/>
                <a:gd name="connsiteY35" fmla="*/ 1741053 h 3891357"/>
                <a:gd name="connsiteX0" fmla="*/ 288235 w 9092282"/>
                <a:gd name="connsiteY0" fmla="*/ 1741053 h 4400264"/>
                <a:gd name="connsiteX1" fmla="*/ 1078670 w 9092282"/>
                <a:gd name="connsiteY1" fmla="*/ 1885096 h 4400264"/>
                <a:gd name="connsiteX2" fmla="*/ 1248632 w 9092282"/>
                <a:gd name="connsiteY2" fmla="*/ 1956481 h 4400264"/>
                <a:gd name="connsiteX3" fmla="*/ 1745382 w 9092282"/>
                <a:gd name="connsiteY3" fmla="*/ 1977124 h 4400264"/>
                <a:gd name="connsiteX4" fmla="*/ 1948879 w 9092282"/>
                <a:gd name="connsiteY4" fmla="*/ 1932686 h 4400264"/>
                <a:gd name="connsiteX5" fmla="*/ 3469585 w 9092282"/>
                <a:gd name="connsiteY5" fmla="*/ 1941078 h 4400264"/>
                <a:gd name="connsiteX6" fmla="*/ 5917510 w 9092282"/>
                <a:gd name="connsiteY6" fmla="*/ 1750578 h 4400264"/>
                <a:gd name="connsiteX7" fmla="*/ 7660585 w 9092282"/>
                <a:gd name="connsiteY7" fmla="*/ 1207653 h 4400264"/>
                <a:gd name="connsiteX8" fmla="*/ 8470210 w 9092282"/>
                <a:gd name="connsiteY8" fmla="*/ 293253 h 4400264"/>
                <a:gd name="connsiteX9" fmla="*/ 8994085 w 9092282"/>
                <a:gd name="connsiteY9" fmla="*/ 17028 h 4400264"/>
                <a:gd name="connsiteX10" fmla="*/ 9079810 w 9092282"/>
                <a:gd name="connsiteY10" fmla="*/ 702828 h 4400264"/>
                <a:gd name="connsiteX11" fmla="*/ 9079810 w 9092282"/>
                <a:gd name="connsiteY11" fmla="*/ 2798328 h 4400264"/>
                <a:gd name="connsiteX12" fmla="*/ 9079810 w 9092282"/>
                <a:gd name="connsiteY12" fmla="*/ 3484128 h 4400264"/>
                <a:gd name="connsiteX13" fmla="*/ 9016071 w 9092282"/>
                <a:gd name="connsiteY13" fmla="*/ 4400199 h 4400264"/>
                <a:gd name="connsiteX14" fmla="*/ 8203510 w 9092282"/>
                <a:gd name="connsiteY14" fmla="*/ 3846078 h 4400264"/>
                <a:gd name="connsiteX15" fmla="*/ 7041460 w 9092282"/>
                <a:gd name="connsiteY15" fmla="*/ 3798453 h 4400264"/>
                <a:gd name="connsiteX16" fmla="*/ 7251010 w 9092282"/>
                <a:gd name="connsiteY16" fmla="*/ 2541153 h 4400264"/>
                <a:gd name="connsiteX17" fmla="*/ 7260535 w 9092282"/>
                <a:gd name="connsiteY17" fmla="*/ 2312553 h 4400264"/>
                <a:gd name="connsiteX18" fmla="*/ 6841435 w 9092282"/>
                <a:gd name="connsiteY18" fmla="*/ 2198253 h 4400264"/>
                <a:gd name="connsiteX19" fmla="*/ 5641285 w 9092282"/>
                <a:gd name="connsiteY19" fmla="*/ 2274453 h 4400264"/>
                <a:gd name="connsiteX20" fmla="*/ 4774510 w 9092282"/>
                <a:gd name="connsiteY20" fmla="*/ 2322078 h 4400264"/>
                <a:gd name="connsiteX21" fmla="*/ 4155385 w 9092282"/>
                <a:gd name="connsiteY21" fmla="*/ 2817378 h 4400264"/>
                <a:gd name="connsiteX22" fmla="*/ 3193360 w 9092282"/>
                <a:gd name="connsiteY22" fmla="*/ 3693678 h 4400264"/>
                <a:gd name="connsiteX23" fmla="*/ 3014766 w 9092282"/>
                <a:gd name="connsiteY23" fmla="*/ 3874655 h 4400264"/>
                <a:gd name="connsiteX24" fmla="*/ 2612335 w 9092282"/>
                <a:gd name="connsiteY24" fmla="*/ 3862746 h 4400264"/>
                <a:gd name="connsiteX25" fmla="*/ 2859986 w 9092282"/>
                <a:gd name="connsiteY25" fmla="*/ 3607953 h 4400264"/>
                <a:gd name="connsiteX26" fmla="*/ 3669610 w 9092282"/>
                <a:gd name="connsiteY26" fmla="*/ 2865003 h 4400264"/>
                <a:gd name="connsiteX27" fmla="*/ 4002985 w 9092282"/>
                <a:gd name="connsiteY27" fmla="*/ 2474478 h 4400264"/>
                <a:gd name="connsiteX28" fmla="*/ 2659960 w 9092282"/>
                <a:gd name="connsiteY28" fmla="*/ 2341128 h 4400264"/>
                <a:gd name="connsiteX29" fmla="*/ 907360 w 9092282"/>
                <a:gd name="connsiteY29" fmla="*/ 2226828 h 4400264"/>
                <a:gd name="connsiteX30" fmla="*/ 35823 w 9092282"/>
                <a:gd name="connsiteY30" fmla="*/ 2698315 h 4400264"/>
                <a:gd name="connsiteX31" fmla="*/ 31060 w 9092282"/>
                <a:gd name="connsiteY31" fmla="*/ 2464953 h 4400264"/>
                <a:gd name="connsiteX32" fmla="*/ 602560 w 9092282"/>
                <a:gd name="connsiteY32" fmla="*/ 2064903 h 4400264"/>
                <a:gd name="connsiteX33" fmla="*/ 7248 w 9092282"/>
                <a:gd name="connsiteY33" fmla="*/ 1879166 h 4400264"/>
                <a:gd name="connsiteX34" fmla="*/ 35822 w 9092282"/>
                <a:gd name="connsiteY34" fmla="*/ 1662471 h 4400264"/>
                <a:gd name="connsiteX35" fmla="*/ 288235 w 9092282"/>
                <a:gd name="connsiteY35" fmla="*/ 1741053 h 4400264"/>
                <a:gd name="connsiteX0" fmla="*/ 288235 w 9106117"/>
                <a:gd name="connsiteY0" fmla="*/ 1741053 h 4487417"/>
                <a:gd name="connsiteX1" fmla="*/ 1078670 w 9106117"/>
                <a:gd name="connsiteY1" fmla="*/ 1885096 h 4487417"/>
                <a:gd name="connsiteX2" fmla="*/ 1248632 w 9106117"/>
                <a:gd name="connsiteY2" fmla="*/ 1956481 h 4487417"/>
                <a:gd name="connsiteX3" fmla="*/ 1745382 w 9106117"/>
                <a:gd name="connsiteY3" fmla="*/ 1977124 h 4487417"/>
                <a:gd name="connsiteX4" fmla="*/ 1948879 w 9106117"/>
                <a:gd name="connsiteY4" fmla="*/ 1932686 h 4487417"/>
                <a:gd name="connsiteX5" fmla="*/ 3469585 w 9106117"/>
                <a:gd name="connsiteY5" fmla="*/ 1941078 h 4487417"/>
                <a:gd name="connsiteX6" fmla="*/ 5917510 w 9106117"/>
                <a:gd name="connsiteY6" fmla="*/ 1750578 h 4487417"/>
                <a:gd name="connsiteX7" fmla="*/ 7660585 w 9106117"/>
                <a:gd name="connsiteY7" fmla="*/ 1207653 h 4487417"/>
                <a:gd name="connsiteX8" fmla="*/ 8470210 w 9106117"/>
                <a:gd name="connsiteY8" fmla="*/ 293253 h 4487417"/>
                <a:gd name="connsiteX9" fmla="*/ 8994085 w 9106117"/>
                <a:gd name="connsiteY9" fmla="*/ 17028 h 4487417"/>
                <a:gd name="connsiteX10" fmla="*/ 9079810 w 9106117"/>
                <a:gd name="connsiteY10" fmla="*/ 702828 h 4487417"/>
                <a:gd name="connsiteX11" fmla="*/ 9079810 w 9106117"/>
                <a:gd name="connsiteY11" fmla="*/ 2798328 h 4487417"/>
                <a:gd name="connsiteX12" fmla="*/ 9079810 w 9106117"/>
                <a:gd name="connsiteY12" fmla="*/ 3484128 h 4487417"/>
                <a:gd name="connsiteX13" fmla="*/ 9016071 w 9106117"/>
                <a:gd name="connsiteY13" fmla="*/ 4400199 h 4487417"/>
                <a:gd name="connsiteX14" fmla="*/ 8103829 w 9106117"/>
                <a:gd name="connsiteY14" fmla="*/ 4381868 h 4487417"/>
                <a:gd name="connsiteX15" fmla="*/ 7041460 w 9106117"/>
                <a:gd name="connsiteY15" fmla="*/ 3798453 h 4487417"/>
                <a:gd name="connsiteX16" fmla="*/ 7251010 w 9106117"/>
                <a:gd name="connsiteY16" fmla="*/ 2541153 h 4487417"/>
                <a:gd name="connsiteX17" fmla="*/ 7260535 w 9106117"/>
                <a:gd name="connsiteY17" fmla="*/ 2312553 h 4487417"/>
                <a:gd name="connsiteX18" fmla="*/ 6841435 w 9106117"/>
                <a:gd name="connsiteY18" fmla="*/ 2198253 h 4487417"/>
                <a:gd name="connsiteX19" fmla="*/ 5641285 w 9106117"/>
                <a:gd name="connsiteY19" fmla="*/ 2274453 h 4487417"/>
                <a:gd name="connsiteX20" fmla="*/ 4774510 w 9106117"/>
                <a:gd name="connsiteY20" fmla="*/ 2322078 h 4487417"/>
                <a:gd name="connsiteX21" fmla="*/ 4155385 w 9106117"/>
                <a:gd name="connsiteY21" fmla="*/ 2817378 h 4487417"/>
                <a:gd name="connsiteX22" fmla="*/ 3193360 w 9106117"/>
                <a:gd name="connsiteY22" fmla="*/ 3693678 h 4487417"/>
                <a:gd name="connsiteX23" fmla="*/ 3014766 w 9106117"/>
                <a:gd name="connsiteY23" fmla="*/ 3874655 h 4487417"/>
                <a:gd name="connsiteX24" fmla="*/ 2612335 w 9106117"/>
                <a:gd name="connsiteY24" fmla="*/ 3862746 h 4487417"/>
                <a:gd name="connsiteX25" fmla="*/ 2859986 w 9106117"/>
                <a:gd name="connsiteY25" fmla="*/ 3607953 h 4487417"/>
                <a:gd name="connsiteX26" fmla="*/ 3669610 w 9106117"/>
                <a:gd name="connsiteY26" fmla="*/ 2865003 h 4487417"/>
                <a:gd name="connsiteX27" fmla="*/ 4002985 w 9106117"/>
                <a:gd name="connsiteY27" fmla="*/ 2474478 h 4487417"/>
                <a:gd name="connsiteX28" fmla="*/ 2659960 w 9106117"/>
                <a:gd name="connsiteY28" fmla="*/ 2341128 h 4487417"/>
                <a:gd name="connsiteX29" fmla="*/ 907360 w 9106117"/>
                <a:gd name="connsiteY29" fmla="*/ 2226828 h 4487417"/>
                <a:gd name="connsiteX30" fmla="*/ 35823 w 9106117"/>
                <a:gd name="connsiteY30" fmla="*/ 2698315 h 4487417"/>
                <a:gd name="connsiteX31" fmla="*/ 31060 w 9106117"/>
                <a:gd name="connsiteY31" fmla="*/ 2464953 h 4487417"/>
                <a:gd name="connsiteX32" fmla="*/ 602560 w 9106117"/>
                <a:gd name="connsiteY32" fmla="*/ 2064903 h 4487417"/>
                <a:gd name="connsiteX33" fmla="*/ 7248 w 9106117"/>
                <a:gd name="connsiteY33" fmla="*/ 1879166 h 4487417"/>
                <a:gd name="connsiteX34" fmla="*/ 35822 w 9106117"/>
                <a:gd name="connsiteY34" fmla="*/ 1662471 h 4487417"/>
                <a:gd name="connsiteX35" fmla="*/ 288235 w 9106117"/>
                <a:gd name="connsiteY35" fmla="*/ 1741053 h 4487417"/>
                <a:gd name="connsiteX0" fmla="*/ 288235 w 9106117"/>
                <a:gd name="connsiteY0" fmla="*/ 1741053 h 4472166"/>
                <a:gd name="connsiteX1" fmla="*/ 1078670 w 9106117"/>
                <a:gd name="connsiteY1" fmla="*/ 1885096 h 4472166"/>
                <a:gd name="connsiteX2" fmla="*/ 1248632 w 9106117"/>
                <a:gd name="connsiteY2" fmla="*/ 1956481 h 4472166"/>
                <a:gd name="connsiteX3" fmla="*/ 1745382 w 9106117"/>
                <a:gd name="connsiteY3" fmla="*/ 1977124 h 4472166"/>
                <a:gd name="connsiteX4" fmla="*/ 1948879 w 9106117"/>
                <a:gd name="connsiteY4" fmla="*/ 1932686 h 4472166"/>
                <a:gd name="connsiteX5" fmla="*/ 3469585 w 9106117"/>
                <a:gd name="connsiteY5" fmla="*/ 1941078 h 4472166"/>
                <a:gd name="connsiteX6" fmla="*/ 5917510 w 9106117"/>
                <a:gd name="connsiteY6" fmla="*/ 1750578 h 4472166"/>
                <a:gd name="connsiteX7" fmla="*/ 7660585 w 9106117"/>
                <a:gd name="connsiteY7" fmla="*/ 1207653 h 4472166"/>
                <a:gd name="connsiteX8" fmla="*/ 8470210 w 9106117"/>
                <a:gd name="connsiteY8" fmla="*/ 293253 h 4472166"/>
                <a:gd name="connsiteX9" fmla="*/ 8994085 w 9106117"/>
                <a:gd name="connsiteY9" fmla="*/ 17028 h 4472166"/>
                <a:gd name="connsiteX10" fmla="*/ 9079810 w 9106117"/>
                <a:gd name="connsiteY10" fmla="*/ 702828 h 4472166"/>
                <a:gd name="connsiteX11" fmla="*/ 9079810 w 9106117"/>
                <a:gd name="connsiteY11" fmla="*/ 2798328 h 4472166"/>
                <a:gd name="connsiteX12" fmla="*/ 9079810 w 9106117"/>
                <a:gd name="connsiteY12" fmla="*/ 3484128 h 4472166"/>
                <a:gd name="connsiteX13" fmla="*/ 9016071 w 9106117"/>
                <a:gd name="connsiteY13" fmla="*/ 4400199 h 4472166"/>
                <a:gd name="connsiteX14" fmla="*/ 8103829 w 9106117"/>
                <a:gd name="connsiteY14" fmla="*/ 4381868 h 4472166"/>
                <a:gd name="connsiteX15" fmla="*/ 6817175 w 9106117"/>
                <a:gd name="connsiteY15" fmla="*/ 4321783 h 4472166"/>
                <a:gd name="connsiteX16" fmla="*/ 7251010 w 9106117"/>
                <a:gd name="connsiteY16" fmla="*/ 2541153 h 4472166"/>
                <a:gd name="connsiteX17" fmla="*/ 7260535 w 9106117"/>
                <a:gd name="connsiteY17" fmla="*/ 2312553 h 4472166"/>
                <a:gd name="connsiteX18" fmla="*/ 6841435 w 9106117"/>
                <a:gd name="connsiteY18" fmla="*/ 2198253 h 4472166"/>
                <a:gd name="connsiteX19" fmla="*/ 5641285 w 9106117"/>
                <a:gd name="connsiteY19" fmla="*/ 2274453 h 4472166"/>
                <a:gd name="connsiteX20" fmla="*/ 4774510 w 9106117"/>
                <a:gd name="connsiteY20" fmla="*/ 2322078 h 4472166"/>
                <a:gd name="connsiteX21" fmla="*/ 4155385 w 9106117"/>
                <a:gd name="connsiteY21" fmla="*/ 2817378 h 4472166"/>
                <a:gd name="connsiteX22" fmla="*/ 3193360 w 9106117"/>
                <a:gd name="connsiteY22" fmla="*/ 3693678 h 4472166"/>
                <a:gd name="connsiteX23" fmla="*/ 3014766 w 9106117"/>
                <a:gd name="connsiteY23" fmla="*/ 3874655 h 4472166"/>
                <a:gd name="connsiteX24" fmla="*/ 2612335 w 9106117"/>
                <a:gd name="connsiteY24" fmla="*/ 3862746 h 4472166"/>
                <a:gd name="connsiteX25" fmla="*/ 2859986 w 9106117"/>
                <a:gd name="connsiteY25" fmla="*/ 3607953 h 4472166"/>
                <a:gd name="connsiteX26" fmla="*/ 3669610 w 9106117"/>
                <a:gd name="connsiteY26" fmla="*/ 2865003 h 4472166"/>
                <a:gd name="connsiteX27" fmla="*/ 4002985 w 9106117"/>
                <a:gd name="connsiteY27" fmla="*/ 2474478 h 4472166"/>
                <a:gd name="connsiteX28" fmla="*/ 2659960 w 9106117"/>
                <a:gd name="connsiteY28" fmla="*/ 2341128 h 4472166"/>
                <a:gd name="connsiteX29" fmla="*/ 907360 w 9106117"/>
                <a:gd name="connsiteY29" fmla="*/ 2226828 h 4472166"/>
                <a:gd name="connsiteX30" fmla="*/ 35823 w 9106117"/>
                <a:gd name="connsiteY30" fmla="*/ 2698315 h 4472166"/>
                <a:gd name="connsiteX31" fmla="*/ 31060 w 9106117"/>
                <a:gd name="connsiteY31" fmla="*/ 2464953 h 4472166"/>
                <a:gd name="connsiteX32" fmla="*/ 602560 w 9106117"/>
                <a:gd name="connsiteY32" fmla="*/ 2064903 h 4472166"/>
                <a:gd name="connsiteX33" fmla="*/ 7248 w 9106117"/>
                <a:gd name="connsiteY33" fmla="*/ 1879166 h 4472166"/>
                <a:gd name="connsiteX34" fmla="*/ 35822 w 9106117"/>
                <a:gd name="connsiteY34" fmla="*/ 1662471 h 4472166"/>
                <a:gd name="connsiteX35" fmla="*/ 288235 w 9106117"/>
                <a:gd name="connsiteY35" fmla="*/ 1741053 h 4472166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5641285 w 9105253"/>
                <a:gd name="connsiteY19" fmla="*/ 2274453 h 4532312"/>
                <a:gd name="connsiteX20" fmla="*/ 4774510 w 9105253"/>
                <a:gd name="connsiteY20" fmla="*/ 2322078 h 4532312"/>
                <a:gd name="connsiteX21" fmla="*/ 4155385 w 9105253"/>
                <a:gd name="connsiteY21" fmla="*/ 2817378 h 4532312"/>
                <a:gd name="connsiteX22" fmla="*/ 3193360 w 9105253"/>
                <a:gd name="connsiteY22" fmla="*/ 3693678 h 4532312"/>
                <a:gd name="connsiteX23" fmla="*/ 3014766 w 9105253"/>
                <a:gd name="connsiteY23" fmla="*/ 3874655 h 4532312"/>
                <a:gd name="connsiteX24" fmla="*/ 2612335 w 9105253"/>
                <a:gd name="connsiteY24" fmla="*/ 3862746 h 4532312"/>
                <a:gd name="connsiteX25" fmla="*/ 2859986 w 9105253"/>
                <a:gd name="connsiteY25" fmla="*/ 3607953 h 4532312"/>
                <a:gd name="connsiteX26" fmla="*/ 3669610 w 9105253"/>
                <a:gd name="connsiteY26" fmla="*/ 2865003 h 4532312"/>
                <a:gd name="connsiteX27" fmla="*/ 4002985 w 9105253"/>
                <a:gd name="connsiteY27" fmla="*/ 2474478 h 4532312"/>
                <a:gd name="connsiteX28" fmla="*/ 2659960 w 9105253"/>
                <a:gd name="connsiteY28" fmla="*/ 2341128 h 4532312"/>
                <a:gd name="connsiteX29" fmla="*/ 907360 w 9105253"/>
                <a:gd name="connsiteY29" fmla="*/ 2226828 h 4532312"/>
                <a:gd name="connsiteX30" fmla="*/ 35823 w 9105253"/>
                <a:gd name="connsiteY30" fmla="*/ 2698315 h 4532312"/>
                <a:gd name="connsiteX31" fmla="*/ 31060 w 9105253"/>
                <a:gd name="connsiteY31" fmla="*/ 2464953 h 4532312"/>
                <a:gd name="connsiteX32" fmla="*/ 602560 w 9105253"/>
                <a:gd name="connsiteY32" fmla="*/ 2064903 h 4532312"/>
                <a:gd name="connsiteX33" fmla="*/ 7248 w 9105253"/>
                <a:gd name="connsiteY33" fmla="*/ 1879166 h 4532312"/>
                <a:gd name="connsiteX34" fmla="*/ 35822 w 9105253"/>
                <a:gd name="connsiteY34" fmla="*/ 1662471 h 4532312"/>
                <a:gd name="connsiteX35" fmla="*/ 288235 w 9105253"/>
                <a:gd name="connsiteY35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4774510 w 9105253"/>
                <a:gd name="connsiteY21" fmla="*/ 2322078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2612335 w 9105253"/>
                <a:gd name="connsiteY25" fmla="*/ 3862746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002985 w 9105253"/>
                <a:gd name="connsiteY28" fmla="*/ 2474478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2612335 w 9105253"/>
                <a:gd name="connsiteY25" fmla="*/ 3862746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002985 w 9105253"/>
                <a:gd name="connsiteY28" fmla="*/ 2474478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2612335 w 9105253"/>
                <a:gd name="connsiteY25" fmla="*/ 3862746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014766 w 9105253"/>
                <a:gd name="connsiteY24" fmla="*/ 3874655 h 4532312"/>
                <a:gd name="connsiteX25" fmla="*/ 643618 w 9105253"/>
                <a:gd name="connsiteY25" fmla="*/ 4074570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1220492 w 9105253"/>
                <a:gd name="connsiteY24" fmla="*/ 4211081 h 4532312"/>
                <a:gd name="connsiteX25" fmla="*/ 643618 w 9105253"/>
                <a:gd name="connsiteY25" fmla="*/ 4074570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1220492 w 9105253"/>
                <a:gd name="connsiteY24" fmla="*/ 4211081 h 4532312"/>
                <a:gd name="connsiteX25" fmla="*/ 357034 w 9105253"/>
                <a:gd name="connsiteY25" fmla="*/ 4012268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3193360 w 9105253"/>
                <a:gd name="connsiteY23" fmla="*/ 3693678 h 4532312"/>
                <a:gd name="connsiteX24" fmla="*/ 323356 w 9105253"/>
                <a:gd name="connsiteY24" fmla="*/ 4285842 h 4532312"/>
                <a:gd name="connsiteX25" fmla="*/ 357034 w 9105253"/>
                <a:gd name="connsiteY25" fmla="*/ 4012268 h 4532312"/>
                <a:gd name="connsiteX26" fmla="*/ 2859986 w 9105253"/>
                <a:gd name="connsiteY26" fmla="*/ 3607953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340361 w 9157379"/>
                <a:gd name="connsiteY0" fmla="*/ 1741053 h 4532312"/>
                <a:gd name="connsiteX1" fmla="*/ 1130796 w 9157379"/>
                <a:gd name="connsiteY1" fmla="*/ 1885096 h 4532312"/>
                <a:gd name="connsiteX2" fmla="*/ 1300758 w 9157379"/>
                <a:gd name="connsiteY2" fmla="*/ 1956481 h 4532312"/>
                <a:gd name="connsiteX3" fmla="*/ 1797508 w 9157379"/>
                <a:gd name="connsiteY3" fmla="*/ 1977124 h 4532312"/>
                <a:gd name="connsiteX4" fmla="*/ 2001005 w 9157379"/>
                <a:gd name="connsiteY4" fmla="*/ 1932686 h 4532312"/>
                <a:gd name="connsiteX5" fmla="*/ 3521711 w 9157379"/>
                <a:gd name="connsiteY5" fmla="*/ 1941078 h 4532312"/>
                <a:gd name="connsiteX6" fmla="*/ 5969636 w 9157379"/>
                <a:gd name="connsiteY6" fmla="*/ 1750578 h 4532312"/>
                <a:gd name="connsiteX7" fmla="*/ 7712711 w 9157379"/>
                <a:gd name="connsiteY7" fmla="*/ 1207653 h 4532312"/>
                <a:gd name="connsiteX8" fmla="*/ 8522336 w 9157379"/>
                <a:gd name="connsiteY8" fmla="*/ 293253 h 4532312"/>
                <a:gd name="connsiteX9" fmla="*/ 9046211 w 9157379"/>
                <a:gd name="connsiteY9" fmla="*/ 17028 h 4532312"/>
                <a:gd name="connsiteX10" fmla="*/ 9131936 w 9157379"/>
                <a:gd name="connsiteY10" fmla="*/ 702828 h 4532312"/>
                <a:gd name="connsiteX11" fmla="*/ 9131936 w 9157379"/>
                <a:gd name="connsiteY11" fmla="*/ 2798328 h 4532312"/>
                <a:gd name="connsiteX12" fmla="*/ 9131936 w 9157379"/>
                <a:gd name="connsiteY12" fmla="*/ 3484128 h 4532312"/>
                <a:gd name="connsiteX13" fmla="*/ 9068197 w 9157379"/>
                <a:gd name="connsiteY13" fmla="*/ 4400199 h 4532312"/>
                <a:gd name="connsiteX14" fmla="*/ 8168415 w 9157379"/>
                <a:gd name="connsiteY14" fmla="*/ 4506470 h 4532312"/>
                <a:gd name="connsiteX15" fmla="*/ 6869301 w 9157379"/>
                <a:gd name="connsiteY15" fmla="*/ 4321783 h 4532312"/>
                <a:gd name="connsiteX16" fmla="*/ 7303136 w 9157379"/>
                <a:gd name="connsiteY16" fmla="*/ 2541153 h 4532312"/>
                <a:gd name="connsiteX17" fmla="*/ 7312661 w 9157379"/>
                <a:gd name="connsiteY17" fmla="*/ 2312553 h 4532312"/>
                <a:gd name="connsiteX18" fmla="*/ 6893561 w 9157379"/>
                <a:gd name="connsiteY18" fmla="*/ 2198253 h 4532312"/>
                <a:gd name="connsiteX19" fmla="*/ 6473445 w 9157379"/>
                <a:gd name="connsiteY19" fmla="*/ 2222708 h 4532312"/>
                <a:gd name="connsiteX20" fmla="*/ 5693411 w 9157379"/>
                <a:gd name="connsiteY20" fmla="*/ 2274453 h 4532312"/>
                <a:gd name="connsiteX21" fmla="*/ 5972977 w 9157379"/>
                <a:gd name="connsiteY21" fmla="*/ 2247316 h 4532312"/>
                <a:gd name="connsiteX22" fmla="*/ 4207511 w 9157379"/>
                <a:gd name="connsiteY22" fmla="*/ 2817378 h 4532312"/>
                <a:gd name="connsiteX23" fmla="*/ 3245486 w 9157379"/>
                <a:gd name="connsiteY23" fmla="*/ 3693678 h 4532312"/>
                <a:gd name="connsiteX24" fmla="*/ 375482 w 9157379"/>
                <a:gd name="connsiteY24" fmla="*/ 4285842 h 4532312"/>
                <a:gd name="connsiteX25" fmla="*/ 309478 w 9157379"/>
                <a:gd name="connsiteY25" fmla="*/ 4024728 h 4532312"/>
                <a:gd name="connsiteX26" fmla="*/ 2912112 w 9157379"/>
                <a:gd name="connsiteY26" fmla="*/ 3607953 h 4532312"/>
                <a:gd name="connsiteX27" fmla="*/ 3721736 w 9157379"/>
                <a:gd name="connsiteY27" fmla="*/ 2865003 h 4532312"/>
                <a:gd name="connsiteX28" fmla="*/ 4740423 w 9157379"/>
                <a:gd name="connsiteY28" fmla="*/ 2312495 h 4532312"/>
                <a:gd name="connsiteX29" fmla="*/ 2712086 w 9157379"/>
                <a:gd name="connsiteY29" fmla="*/ 2341128 h 4532312"/>
                <a:gd name="connsiteX30" fmla="*/ 959486 w 9157379"/>
                <a:gd name="connsiteY30" fmla="*/ 2226828 h 4532312"/>
                <a:gd name="connsiteX31" fmla="*/ 87949 w 9157379"/>
                <a:gd name="connsiteY31" fmla="*/ 2698315 h 4532312"/>
                <a:gd name="connsiteX32" fmla="*/ 83186 w 9157379"/>
                <a:gd name="connsiteY32" fmla="*/ 2464953 h 4532312"/>
                <a:gd name="connsiteX33" fmla="*/ 654686 w 9157379"/>
                <a:gd name="connsiteY33" fmla="*/ 2064903 h 4532312"/>
                <a:gd name="connsiteX34" fmla="*/ 59374 w 9157379"/>
                <a:gd name="connsiteY34" fmla="*/ 1879166 h 4532312"/>
                <a:gd name="connsiteX35" fmla="*/ 87948 w 9157379"/>
                <a:gd name="connsiteY35" fmla="*/ 1662471 h 4532312"/>
                <a:gd name="connsiteX36" fmla="*/ 340361 w 9157379"/>
                <a:gd name="connsiteY36" fmla="*/ 1741053 h 4532312"/>
                <a:gd name="connsiteX0" fmla="*/ 298401 w 9115419"/>
                <a:gd name="connsiteY0" fmla="*/ 1741053 h 4532312"/>
                <a:gd name="connsiteX1" fmla="*/ 1088836 w 9115419"/>
                <a:gd name="connsiteY1" fmla="*/ 1885096 h 4532312"/>
                <a:gd name="connsiteX2" fmla="*/ 1258798 w 9115419"/>
                <a:gd name="connsiteY2" fmla="*/ 1956481 h 4532312"/>
                <a:gd name="connsiteX3" fmla="*/ 1755548 w 9115419"/>
                <a:gd name="connsiteY3" fmla="*/ 1977124 h 4532312"/>
                <a:gd name="connsiteX4" fmla="*/ 1959045 w 9115419"/>
                <a:gd name="connsiteY4" fmla="*/ 1932686 h 4532312"/>
                <a:gd name="connsiteX5" fmla="*/ 3479751 w 9115419"/>
                <a:gd name="connsiteY5" fmla="*/ 1941078 h 4532312"/>
                <a:gd name="connsiteX6" fmla="*/ 5927676 w 9115419"/>
                <a:gd name="connsiteY6" fmla="*/ 1750578 h 4532312"/>
                <a:gd name="connsiteX7" fmla="*/ 7670751 w 9115419"/>
                <a:gd name="connsiteY7" fmla="*/ 1207653 h 4532312"/>
                <a:gd name="connsiteX8" fmla="*/ 8480376 w 9115419"/>
                <a:gd name="connsiteY8" fmla="*/ 293253 h 4532312"/>
                <a:gd name="connsiteX9" fmla="*/ 9004251 w 9115419"/>
                <a:gd name="connsiteY9" fmla="*/ 17028 h 4532312"/>
                <a:gd name="connsiteX10" fmla="*/ 9089976 w 9115419"/>
                <a:gd name="connsiteY10" fmla="*/ 702828 h 4532312"/>
                <a:gd name="connsiteX11" fmla="*/ 9089976 w 9115419"/>
                <a:gd name="connsiteY11" fmla="*/ 2798328 h 4532312"/>
                <a:gd name="connsiteX12" fmla="*/ 9089976 w 9115419"/>
                <a:gd name="connsiteY12" fmla="*/ 3484128 h 4532312"/>
                <a:gd name="connsiteX13" fmla="*/ 9026237 w 9115419"/>
                <a:gd name="connsiteY13" fmla="*/ 4400199 h 4532312"/>
                <a:gd name="connsiteX14" fmla="*/ 8126455 w 9115419"/>
                <a:gd name="connsiteY14" fmla="*/ 4506470 h 4532312"/>
                <a:gd name="connsiteX15" fmla="*/ 6827341 w 9115419"/>
                <a:gd name="connsiteY15" fmla="*/ 4321783 h 4532312"/>
                <a:gd name="connsiteX16" fmla="*/ 7261176 w 9115419"/>
                <a:gd name="connsiteY16" fmla="*/ 2541153 h 4532312"/>
                <a:gd name="connsiteX17" fmla="*/ 7270701 w 9115419"/>
                <a:gd name="connsiteY17" fmla="*/ 2312553 h 4532312"/>
                <a:gd name="connsiteX18" fmla="*/ 6851601 w 9115419"/>
                <a:gd name="connsiteY18" fmla="*/ 2198253 h 4532312"/>
                <a:gd name="connsiteX19" fmla="*/ 6431485 w 9115419"/>
                <a:gd name="connsiteY19" fmla="*/ 2222708 h 4532312"/>
                <a:gd name="connsiteX20" fmla="*/ 5651451 w 9115419"/>
                <a:gd name="connsiteY20" fmla="*/ 2274453 h 4532312"/>
                <a:gd name="connsiteX21" fmla="*/ 5931017 w 9115419"/>
                <a:gd name="connsiteY21" fmla="*/ 2247316 h 4532312"/>
                <a:gd name="connsiteX22" fmla="*/ 4165551 w 9115419"/>
                <a:gd name="connsiteY22" fmla="*/ 2817378 h 4532312"/>
                <a:gd name="connsiteX23" fmla="*/ 3203526 w 9115419"/>
                <a:gd name="connsiteY23" fmla="*/ 3693678 h 4532312"/>
                <a:gd name="connsiteX24" fmla="*/ 333522 w 9115419"/>
                <a:gd name="connsiteY24" fmla="*/ 4285842 h 4532312"/>
                <a:gd name="connsiteX25" fmla="*/ 342279 w 9115419"/>
                <a:gd name="connsiteY25" fmla="*/ 4087030 h 4532312"/>
                <a:gd name="connsiteX26" fmla="*/ 2870152 w 9115419"/>
                <a:gd name="connsiteY26" fmla="*/ 3607953 h 4532312"/>
                <a:gd name="connsiteX27" fmla="*/ 3679776 w 9115419"/>
                <a:gd name="connsiteY27" fmla="*/ 2865003 h 4532312"/>
                <a:gd name="connsiteX28" fmla="*/ 4698463 w 9115419"/>
                <a:gd name="connsiteY28" fmla="*/ 2312495 h 4532312"/>
                <a:gd name="connsiteX29" fmla="*/ 2670126 w 9115419"/>
                <a:gd name="connsiteY29" fmla="*/ 2341128 h 4532312"/>
                <a:gd name="connsiteX30" fmla="*/ 917526 w 9115419"/>
                <a:gd name="connsiteY30" fmla="*/ 2226828 h 4532312"/>
                <a:gd name="connsiteX31" fmla="*/ 45989 w 9115419"/>
                <a:gd name="connsiteY31" fmla="*/ 2698315 h 4532312"/>
                <a:gd name="connsiteX32" fmla="*/ 41226 w 9115419"/>
                <a:gd name="connsiteY32" fmla="*/ 2464953 h 4532312"/>
                <a:gd name="connsiteX33" fmla="*/ 612726 w 9115419"/>
                <a:gd name="connsiteY33" fmla="*/ 2064903 h 4532312"/>
                <a:gd name="connsiteX34" fmla="*/ 17414 w 9115419"/>
                <a:gd name="connsiteY34" fmla="*/ 1879166 h 4532312"/>
                <a:gd name="connsiteX35" fmla="*/ 45988 w 9115419"/>
                <a:gd name="connsiteY35" fmla="*/ 1662471 h 4532312"/>
                <a:gd name="connsiteX36" fmla="*/ 298401 w 9115419"/>
                <a:gd name="connsiteY36" fmla="*/ 1741053 h 4532312"/>
                <a:gd name="connsiteX0" fmla="*/ 293939 w 9110957"/>
                <a:gd name="connsiteY0" fmla="*/ 1741053 h 4532312"/>
                <a:gd name="connsiteX1" fmla="*/ 1084374 w 9110957"/>
                <a:gd name="connsiteY1" fmla="*/ 1885096 h 4532312"/>
                <a:gd name="connsiteX2" fmla="*/ 1254336 w 9110957"/>
                <a:gd name="connsiteY2" fmla="*/ 1956481 h 4532312"/>
                <a:gd name="connsiteX3" fmla="*/ 1751086 w 9110957"/>
                <a:gd name="connsiteY3" fmla="*/ 1977124 h 4532312"/>
                <a:gd name="connsiteX4" fmla="*/ 1954583 w 9110957"/>
                <a:gd name="connsiteY4" fmla="*/ 1932686 h 4532312"/>
                <a:gd name="connsiteX5" fmla="*/ 3475289 w 9110957"/>
                <a:gd name="connsiteY5" fmla="*/ 1941078 h 4532312"/>
                <a:gd name="connsiteX6" fmla="*/ 5923214 w 9110957"/>
                <a:gd name="connsiteY6" fmla="*/ 1750578 h 4532312"/>
                <a:gd name="connsiteX7" fmla="*/ 7666289 w 9110957"/>
                <a:gd name="connsiteY7" fmla="*/ 1207653 h 4532312"/>
                <a:gd name="connsiteX8" fmla="*/ 8475914 w 9110957"/>
                <a:gd name="connsiteY8" fmla="*/ 293253 h 4532312"/>
                <a:gd name="connsiteX9" fmla="*/ 8999789 w 9110957"/>
                <a:gd name="connsiteY9" fmla="*/ 17028 h 4532312"/>
                <a:gd name="connsiteX10" fmla="*/ 9085514 w 9110957"/>
                <a:gd name="connsiteY10" fmla="*/ 702828 h 4532312"/>
                <a:gd name="connsiteX11" fmla="*/ 9085514 w 9110957"/>
                <a:gd name="connsiteY11" fmla="*/ 2798328 h 4532312"/>
                <a:gd name="connsiteX12" fmla="*/ 9085514 w 9110957"/>
                <a:gd name="connsiteY12" fmla="*/ 3484128 h 4532312"/>
                <a:gd name="connsiteX13" fmla="*/ 9021775 w 9110957"/>
                <a:gd name="connsiteY13" fmla="*/ 4400199 h 4532312"/>
                <a:gd name="connsiteX14" fmla="*/ 8121993 w 9110957"/>
                <a:gd name="connsiteY14" fmla="*/ 4506470 h 4532312"/>
                <a:gd name="connsiteX15" fmla="*/ 6822879 w 9110957"/>
                <a:gd name="connsiteY15" fmla="*/ 4321783 h 4532312"/>
                <a:gd name="connsiteX16" fmla="*/ 7256714 w 9110957"/>
                <a:gd name="connsiteY16" fmla="*/ 2541153 h 4532312"/>
                <a:gd name="connsiteX17" fmla="*/ 7266239 w 9110957"/>
                <a:gd name="connsiteY17" fmla="*/ 2312553 h 4532312"/>
                <a:gd name="connsiteX18" fmla="*/ 6847139 w 9110957"/>
                <a:gd name="connsiteY18" fmla="*/ 2198253 h 4532312"/>
                <a:gd name="connsiteX19" fmla="*/ 6427023 w 9110957"/>
                <a:gd name="connsiteY19" fmla="*/ 2222708 h 4532312"/>
                <a:gd name="connsiteX20" fmla="*/ 5646989 w 9110957"/>
                <a:gd name="connsiteY20" fmla="*/ 2274453 h 4532312"/>
                <a:gd name="connsiteX21" fmla="*/ 5926555 w 9110957"/>
                <a:gd name="connsiteY21" fmla="*/ 2247316 h 4532312"/>
                <a:gd name="connsiteX22" fmla="*/ 4161089 w 9110957"/>
                <a:gd name="connsiteY22" fmla="*/ 2817378 h 4532312"/>
                <a:gd name="connsiteX23" fmla="*/ 3199064 w 9110957"/>
                <a:gd name="connsiteY23" fmla="*/ 3693678 h 4532312"/>
                <a:gd name="connsiteX24" fmla="*/ 329060 w 9110957"/>
                <a:gd name="connsiteY24" fmla="*/ 4285842 h 4532312"/>
                <a:gd name="connsiteX25" fmla="*/ 337817 w 9110957"/>
                <a:gd name="connsiteY25" fmla="*/ 4087030 h 4532312"/>
                <a:gd name="connsiteX26" fmla="*/ 2790929 w 9110957"/>
                <a:gd name="connsiteY26" fmla="*/ 3283986 h 4532312"/>
                <a:gd name="connsiteX27" fmla="*/ 3675314 w 9110957"/>
                <a:gd name="connsiteY27" fmla="*/ 2865003 h 4532312"/>
                <a:gd name="connsiteX28" fmla="*/ 4694001 w 9110957"/>
                <a:gd name="connsiteY28" fmla="*/ 2312495 h 4532312"/>
                <a:gd name="connsiteX29" fmla="*/ 2665664 w 9110957"/>
                <a:gd name="connsiteY29" fmla="*/ 2341128 h 4532312"/>
                <a:gd name="connsiteX30" fmla="*/ 913064 w 9110957"/>
                <a:gd name="connsiteY30" fmla="*/ 2226828 h 4532312"/>
                <a:gd name="connsiteX31" fmla="*/ 41527 w 9110957"/>
                <a:gd name="connsiteY31" fmla="*/ 2698315 h 4532312"/>
                <a:gd name="connsiteX32" fmla="*/ 36764 w 9110957"/>
                <a:gd name="connsiteY32" fmla="*/ 2464953 h 4532312"/>
                <a:gd name="connsiteX33" fmla="*/ 608264 w 9110957"/>
                <a:gd name="connsiteY33" fmla="*/ 2064903 h 4532312"/>
                <a:gd name="connsiteX34" fmla="*/ 12952 w 9110957"/>
                <a:gd name="connsiteY34" fmla="*/ 1879166 h 4532312"/>
                <a:gd name="connsiteX35" fmla="*/ 41526 w 9110957"/>
                <a:gd name="connsiteY35" fmla="*/ 1662471 h 4532312"/>
                <a:gd name="connsiteX36" fmla="*/ 293939 w 9110957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32113 w 9105253"/>
                <a:gd name="connsiteY25" fmla="*/ 4087030 h 4532312"/>
                <a:gd name="connsiteX26" fmla="*/ 2785225 w 9105253"/>
                <a:gd name="connsiteY26" fmla="*/ 3283986 h 4532312"/>
                <a:gd name="connsiteX27" fmla="*/ 3669610 w 9105253"/>
                <a:gd name="connsiteY27" fmla="*/ 2865003 h 4532312"/>
                <a:gd name="connsiteX28" fmla="*/ 4688297 w 9105253"/>
                <a:gd name="connsiteY28" fmla="*/ 2312495 h 4532312"/>
                <a:gd name="connsiteX29" fmla="*/ 2659960 w 9105253"/>
                <a:gd name="connsiteY29" fmla="*/ 2341128 h 4532312"/>
                <a:gd name="connsiteX30" fmla="*/ 907360 w 9105253"/>
                <a:gd name="connsiteY30" fmla="*/ 2226828 h 4532312"/>
                <a:gd name="connsiteX31" fmla="*/ 35823 w 9105253"/>
                <a:gd name="connsiteY31" fmla="*/ 2698315 h 4532312"/>
                <a:gd name="connsiteX32" fmla="*/ 31060 w 9105253"/>
                <a:gd name="connsiteY32" fmla="*/ 2464953 h 4532312"/>
                <a:gd name="connsiteX33" fmla="*/ 602560 w 9105253"/>
                <a:gd name="connsiteY33" fmla="*/ 2064903 h 4532312"/>
                <a:gd name="connsiteX34" fmla="*/ 7248 w 9105253"/>
                <a:gd name="connsiteY34" fmla="*/ 1879166 h 4532312"/>
                <a:gd name="connsiteX35" fmla="*/ 35822 w 9105253"/>
                <a:gd name="connsiteY35" fmla="*/ 1662471 h 4532312"/>
                <a:gd name="connsiteX36" fmla="*/ 288235 w 9105253"/>
                <a:gd name="connsiteY36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79061 w 9105253"/>
                <a:gd name="connsiteY25" fmla="*/ 4216345 h 4532312"/>
                <a:gd name="connsiteX26" fmla="*/ 332113 w 9105253"/>
                <a:gd name="connsiteY26" fmla="*/ 4087030 h 4532312"/>
                <a:gd name="connsiteX27" fmla="*/ 2785225 w 9105253"/>
                <a:gd name="connsiteY27" fmla="*/ 3283986 h 4532312"/>
                <a:gd name="connsiteX28" fmla="*/ 3669610 w 9105253"/>
                <a:gd name="connsiteY28" fmla="*/ 2865003 h 4532312"/>
                <a:gd name="connsiteX29" fmla="*/ 4688297 w 9105253"/>
                <a:gd name="connsiteY29" fmla="*/ 2312495 h 4532312"/>
                <a:gd name="connsiteX30" fmla="*/ 2659960 w 9105253"/>
                <a:gd name="connsiteY30" fmla="*/ 2341128 h 4532312"/>
                <a:gd name="connsiteX31" fmla="*/ 907360 w 9105253"/>
                <a:gd name="connsiteY31" fmla="*/ 2226828 h 4532312"/>
                <a:gd name="connsiteX32" fmla="*/ 35823 w 9105253"/>
                <a:gd name="connsiteY32" fmla="*/ 2698315 h 4532312"/>
                <a:gd name="connsiteX33" fmla="*/ 31060 w 9105253"/>
                <a:gd name="connsiteY33" fmla="*/ 2464953 h 4532312"/>
                <a:gd name="connsiteX34" fmla="*/ 602560 w 9105253"/>
                <a:gd name="connsiteY34" fmla="*/ 2064903 h 4532312"/>
                <a:gd name="connsiteX35" fmla="*/ 7248 w 9105253"/>
                <a:gd name="connsiteY35" fmla="*/ 1879166 h 4532312"/>
                <a:gd name="connsiteX36" fmla="*/ 35822 w 9105253"/>
                <a:gd name="connsiteY36" fmla="*/ 1662471 h 4532312"/>
                <a:gd name="connsiteX37" fmla="*/ 288235 w 9105253"/>
                <a:gd name="connsiteY37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79061 w 9105253"/>
                <a:gd name="connsiteY26" fmla="*/ 4216345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79061 w 9105253"/>
                <a:gd name="connsiteY26" fmla="*/ 4216345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79061 w 9105253"/>
                <a:gd name="connsiteY26" fmla="*/ 4216345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47132 w 9105253"/>
                <a:gd name="connsiteY25" fmla="*/ 432777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93273 w 9110291"/>
                <a:gd name="connsiteY0" fmla="*/ 1741053 h 4532312"/>
                <a:gd name="connsiteX1" fmla="*/ 1083708 w 9110291"/>
                <a:gd name="connsiteY1" fmla="*/ 1885096 h 4532312"/>
                <a:gd name="connsiteX2" fmla="*/ 1253670 w 9110291"/>
                <a:gd name="connsiteY2" fmla="*/ 1956481 h 4532312"/>
                <a:gd name="connsiteX3" fmla="*/ 1750420 w 9110291"/>
                <a:gd name="connsiteY3" fmla="*/ 1977124 h 4532312"/>
                <a:gd name="connsiteX4" fmla="*/ 1953917 w 9110291"/>
                <a:gd name="connsiteY4" fmla="*/ 1932686 h 4532312"/>
                <a:gd name="connsiteX5" fmla="*/ 3474623 w 9110291"/>
                <a:gd name="connsiteY5" fmla="*/ 1941078 h 4532312"/>
                <a:gd name="connsiteX6" fmla="*/ 5922548 w 9110291"/>
                <a:gd name="connsiteY6" fmla="*/ 1750578 h 4532312"/>
                <a:gd name="connsiteX7" fmla="*/ 7665623 w 9110291"/>
                <a:gd name="connsiteY7" fmla="*/ 1207653 h 4532312"/>
                <a:gd name="connsiteX8" fmla="*/ 8475248 w 9110291"/>
                <a:gd name="connsiteY8" fmla="*/ 293253 h 4532312"/>
                <a:gd name="connsiteX9" fmla="*/ 8999123 w 9110291"/>
                <a:gd name="connsiteY9" fmla="*/ 17028 h 4532312"/>
                <a:gd name="connsiteX10" fmla="*/ 9084848 w 9110291"/>
                <a:gd name="connsiteY10" fmla="*/ 702828 h 4532312"/>
                <a:gd name="connsiteX11" fmla="*/ 9084848 w 9110291"/>
                <a:gd name="connsiteY11" fmla="*/ 2798328 h 4532312"/>
                <a:gd name="connsiteX12" fmla="*/ 9084848 w 9110291"/>
                <a:gd name="connsiteY12" fmla="*/ 3484128 h 4532312"/>
                <a:gd name="connsiteX13" fmla="*/ 9021109 w 9110291"/>
                <a:gd name="connsiteY13" fmla="*/ 4400199 h 4532312"/>
                <a:gd name="connsiteX14" fmla="*/ 8121327 w 9110291"/>
                <a:gd name="connsiteY14" fmla="*/ 4506470 h 4532312"/>
                <a:gd name="connsiteX15" fmla="*/ 6822213 w 9110291"/>
                <a:gd name="connsiteY15" fmla="*/ 4321783 h 4532312"/>
                <a:gd name="connsiteX16" fmla="*/ 7256048 w 9110291"/>
                <a:gd name="connsiteY16" fmla="*/ 2541153 h 4532312"/>
                <a:gd name="connsiteX17" fmla="*/ 7265573 w 9110291"/>
                <a:gd name="connsiteY17" fmla="*/ 2312553 h 4532312"/>
                <a:gd name="connsiteX18" fmla="*/ 6846473 w 9110291"/>
                <a:gd name="connsiteY18" fmla="*/ 2198253 h 4532312"/>
                <a:gd name="connsiteX19" fmla="*/ 6426357 w 9110291"/>
                <a:gd name="connsiteY19" fmla="*/ 2222708 h 4532312"/>
                <a:gd name="connsiteX20" fmla="*/ 5646323 w 9110291"/>
                <a:gd name="connsiteY20" fmla="*/ 2274453 h 4532312"/>
                <a:gd name="connsiteX21" fmla="*/ 5925889 w 9110291"/>
                <a:gd name="connsiteY21" fmla="*/ 2247316 h 4532312"/>
                <a:gd name="connsiteX22" fmla="*/ 4160423 w 9110291"/>
                <a:gd name="connsiteY22" fmla="*/ 2817378 h 4532312"/>
                <a:gd name="connsiteX23" fmla="*/ 2899352 w 9110291"/>
                <a:gd name="connsiteY23" fmla="*/ 3469394 h 4532312"/>
                <a:gd name="connsiteX24" fmla="*/ 328394 w 9110291"/>
                <a:gd name="connsiteY24" fmla="*/ 4285842 h 4532312"/>
                <a:gd name="connsiteX25" fmla="*/ 35232 w 9110291"/>
                <a:gd name="connsiteY25" fmla="*/ 4337183 h 4532312"/>
                <a:gd name="connsiteX26" fmla="*/ 31402 w 9110291"/>
                <a:gd name="connsiteY26" fmla="*/ 4146710 h 4532312"/>
                <a:gd name="connsiteX27" fmla="*/ 337151 w 9110291"/>
                <a:gd name="connsiteY27" fmla="*/ 4087030 h 4532312"/>
                <a:gd name="connsiteX28" fmla="*/ 2790263 w 9110291"/>
                <a:gd name="connsiteY28" fmla="*/ 3283986 h 4532312"/>
                <a:gd name="connsiteX29" fmla="*/ 3674648 w 9110291"/>
                <a:gd name="connsiteY29" fmla="*/ 2865003 h 4532312"/>
                <a:gd name="connsiteX30" fmla="*/ 4693335 w 9110291"/>
                <a:gd name="connsiteY30" fmla="*/ 2312495 h 4532312"/>
                <a:gd name="connsiteX31" fmla="*/ 2664998 w 9110291"/>
                <a:gd name="connsiteY31" fmla="*/ 2341128 h 4532312"/>
                <a:gd name="connsiteX32" fmla="*/ 912398 w 9110291"/>
                <a:gd name="connsiteY32" fmla="*/ 2226828 h 4532312"/>
                <a:gd name="connsiteX33" fmla="*/ 40861 w 9110291"/>
                <a:gd name="connsiteY33" fmla="*/ 2698315 h 4532312"/>
                <a:gd name="connsiteX34" fmla="*/ 36098 w 9110291"/>
                <a:gd name="connsiteY34" fmla="*/ 2464953 h 4532312"/>
                <a:gd name="connsiteX35" fmla="*/ 607598 w 9110291"/>
                <a:gd name="connsiteY35" fmla="*/ 2064903 h 4532312"/>
                <a:gd name="connsiteX36" fmla="*/ 12286 w 9110291"/>
                <a:gd name="connsiteY36" fmla="*/ 1879166 h 4532312"/>
                <a:gd name="connsiteX37" fmla="*/ 40860 w 9110291"/>
                <a:gd name="connsiteY37" fmla="*/ 1662471 h 4532312"/>
                <a:gd name="connsiteX38" fmla="*/ 293273 w 9110291"/>
                <a:gd name="connsiteY38" fmla="*/ 1741053 h 4532312"/>
                <a:gd name="connsiteX0" fmla="*/ 290146 w 9107164"/>
                <a:gd name="connsiteY0" fmla="*/ 1741053 h 4532312"/>
                <a:gd name="connsiteX1" fmla="*/ 1080581 w 9107164"/>
                <a:gd name="connsiteY1" fmla="*/ 1885096 h 4532312"/>
                <a:gd name="connsiteX2" fmla="*/ 1250543 w 9107164"/>
                <a:gd name="connsiteY2" fmla="*/ 1956481 h 4532312"/>
                <a:gd name="connsiteX3" fmla="*/ 1747293 w 9107164"/>
                <a:gd name="connsiteY3" fmla="*/ 1977124 h 4532312"/>
                <a:gd name="connsiteX4" fmla="*/ 1950790 w 9107164"/>
                <a:gd name="connsiteY4" fmla="*/ 1932686 h 4532312"/>
                <a:gd name="connsiteX5" fmla="*/ 3471496 w 9107164"/>
                <a:gd name="connsiteY5" fmla="*/ 1941078 h 4532312"/>
                <a:gd name="connsiteX6" fmla="*/ 5919421 w 9107164"/>
                <a:gd name="connsiteY6" fmla="*/ 1750578 h 4532312"/>
                <a:gd name="connsiteX7" fmla="*/ 7662496 w 9107164"/>
                <a:gd name="connsiteY7" fmla="*/ 1207653 h 4532312"/>
                <a:gd name="connsiteX8" fmla="*/ 8472121 w 9107164"/>
                <a:gd name="connsiteY8" fmla="*/ 293253 h 4532312"/>
                <a:gd name="connsiteX9" fmla="*/ 8995996 w 9107164"/>
                <a:gd name="connsiteY9" fmla="*/ 17028 h 4532312"/>
                <a:gd name="connsiteX10" fmla="*/ 9081721 w 9107164"/>
                <a:gd name="connsiteY10" fmla="*/ 702828 h 4532312"/>
                <a:gd name="connsiteX11" fmla="*/ 9081721 w 9107164"/>
                <a:gd name="connsiteY11" fmla="*/ 2798328 h 4532312"/>
                <a:gd name="connsiteX12" fmla="*/ 9081721 w 9107164"/>
                <a:gd name="connsiteY12" fmla="*/ 3484128 h 4532312"/>
                <a:gd name="connsiteX13" fmla="*/ 9017982 w 9107164"/>
                <a:gd name="connsiteY13" fmla="*/ 4400199 h 4532312"/>
                <a:gd name="connsiteX14" fmla="*/ 8118200 w 9107164"/>
                <a:gd name="connsiteY14" fmla="*/ 4506470 h 4532312"/>
                <a:gd name="connsiteX15" fmla="*/ 6819086 w 9107164"/>
                <a:gd name="connsiteY15" fmla="*/ 4321783 h 4532312"/>
                <a:gd name="connsiteX16" fmla="*/ 7252921 w 9107164"/>
                <a:gd name="connsiteY16" fmla="*/ 2541153 h 4532312"/>
                <a:gd name="connsiteX17" fmla="*/ 7262446 w 9107164"/>
                <a:gd name="connsiteY17" fmla="*/ 2312553 h 4532312"/>
                <a:gd name="connsiteX18" fmla="*/ 6843346 w 9107164"/>
                <a:gd name="connsiteY18" fmla="*/ 2198253 h 4532312"/>
                <a:gd name="connsiteX19" fmla="*/ 6423230 w 9107164"/>
                <a:gd name="connsiteY19" fmla="*/ 2222708 h 4532312"/>
                <a:gd name="connsiteX20" fmla="*/ 5643196 w 9107164"/>
                <a:gd name="connsiteY20" fmla="*/ 2274453 h 4532312"/>
                <a:gd name="connsiteX21" fmla="*/ 5922762 w 9107164"/>
                <a:gd name="connsiteY21" fmla="*/ 2247316 h 4532312"/>
                <a:gd name="connsiteX22" fmla="*/ 4157296 w 9107164"/>
                <a:gd name="connsiteY22" fmla="*/ 2817378 h 4532312"/>
                <a:gd name="connsiteX23" fmla="*/ 2896225 w 9107164"/>
                <a:gd name="connsiteY23" fmla="*/ 3469394 h 4532312"/>
                <a:gd name="connsiteX24" fmla="*/ 325267 w 9107164"/>
                <a:gd name="connsiteY24" fmla="*/ 4285842 h 4532312"/>
                <a:gd name="connsiteX25" fmla="*/ 32105 w 9107164"/>
                <a:gd name="connsiteY25" fmla="*/ 4337183 h 4532312"/>
                <a:gd name="connsiteX26" fmla="*/ 28275 w 9107164"/>
                <a:gd name="connsiteY26" fmla="*/ 4146710 h 4532312"/>
                <a:gd name="connsiteX27" fmla="*/ 334024 w 9107164"/>
                <a:gd name="connsiteY27" fmla="*/ 4087030 h 4532312"/>
                <a:gd name="connsiteX28" fmla="*/ 2787136 w 9107164"/>
                <a:gd name="connsiteY28" fmla="*/ 3283986 h 4532312"/>
                <a:gd name="connsiteX29" fmla="*/ 3671521 w 9107164"/>
                <a:gd name="connsiteY29" fmla="*/ 2865003 h 4532312"/>
                <a:gd name="connsiteX30" fmla="*/ 4690208 w 9107164"/>
                <a:gd name="connsiteY30" fmla="*/ 2312495 h 4532312"/>
                <a:gd name="connsiteX31" fmla="*/ 2661871 w 9107164"/>
                <a:gd name="connsiteY31" fmla="*/ 2341128 h 4532312"/>
                <a:gd name="connsiteX32" fmla="*/ 909271 w 9107164"/>
                <a:gd name="connsiteY32" fmla="*/ 2226828 h 4532312"/>
                <a:gd name="connsiteX33" fmla="*/ 37734 w 9107164"/>
                <a:gd name="connsiteY33" fmla="*/ 2698315 h 4532312"/>
                <a:gd name="connsiteX34" fmla="*/ 32971 w 9107164"/>
                <a:gd name="connsiteY34" fmla="*/ 2464953 h 4532312"/>
                <a:gd name="connsiteX35" fmla="*/ 604471 w 9107164"/>
                <a:gd name="connsiteY35" fmla="*/ 2064903 h 4532312"/>
                <a:gd name="connsiteX36" fmla="*/ 9159 w 9107164"/>
                <a:gd name="connsiteY36" fmla="*/ 1879166 h 4532312"/>
                <a:gd name="connsiteX37" fmla="*/ 37733 w 9107164"/>
                <a:gd name="connsiteY37" fmla="*/ 1662471 h 4532312"/>
                <a:gd name="connsiteX38" fmla="*/ 290146 w 9107164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332113 w 9105253"/>
                <a:gd name="connsiteY27" fmla="*/ 4087030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641285 w 9105253"/>
                <a:gd name="connsiteY20" fmla="*/ 2274453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6059875 w 9105253"/>
                <a:gd name="connsiteY20" fmla="*/ 2313808 h 4532312"/>
                <a:gd name="connsiteX21" fmla="*/ 5920851 w 9105253"/>
                <a:gd name="connsiteY21" fmla="*/ 2247316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6059875 w 9105253"/>
                <a:gd name="connsiteY20" fmla="*/ 2313808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785225 w 9105253"/>
                <a:gd name="connsiteY28" fmla="*/ 3283986 h 4532312"/>
                <a:gd name="connsiteX29" fmla="*/ 3669610 w 9105253"/>
                <a:gd name="connsiteY29" fmla="*/ 2865003 h 4532312"/>
                <a:gd name="connsiteX30" fmla="*/ 4688297 w 9105253"/>
                <a:gd name="connsiteY30" fmla="*/ 2312495 h 4532312"/>
                <a:gd name="connsiteX31" fmla="*/ 2659960 w 9105253"/>
                <a:gd name="connsiteY31" fmla="*/ 2341128 h 4532312"/>
                <a:gd name="connsiteX32" fmla="*/ 907360 w 9105253"/>
                <a:gd name="connsiteY32" fmla="*/ 2226828 h 4532312"/>
                <a:gd name="connsiteX33" fmla="*/ 35823 w 9105253"/>
                <a:gd name="connsiteY33" fmla="*/ 2698315 h 4532312"/>
                <a:gd name="connsiteX34" fmla="*/ 31060 w 9105253"/>
                <a:gd name="connsiteY34" fmla="*/ 2464953 h 4532312"/>
                <a:gd name="connsiteX35" fmla="*/ 602560 w 9105253"/>
                <a:gd name="connsiteY35" fmla="*/ 2064903 h 4532312"/>
                <a:gd name="connsiteX36" fmla="*/ 7248 w 9105253"/>
                <a:gd name="connsiteY36" fmla="*/ 1879166 h 4532312"/>
                <a:gd name="connsiteX37" fmla="*/ 35822 w 9105253"/>
                <a:gd name="connsiteY37" fmla="*/ 1662471 h 4532312"/>
                <a:gd name="connsiteX38" fmla="*/ 288235 w 9105253"/>
                <a:gd name="connsiteY38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072374 w 9105253"/>
                <a:gd name="connsiteY28" fmla="*/ 3233444 h 4532312"/>
                <a:gd name="connsiteX29" fmla="*/ 2785225 w 9105253"/>
                <a:gd name="connsiteY29" fmla="*/ 3283986 h 4532312"/>
                <a:gd name="connsiteX30" fmla="*/ 3669610 w 9105253"/>
                <a:gd name="connsiteY30" fmla="*/ 2865003 h 4532312"/>
                <a:gd name="connsiteX31" fmla="*/ 4688297 w 9105253"/>
                <a:gd name="connsiteY31" fmla="*/ 2312495 h 4532312"/>
                <a:gd name="connsiteX32" fmla="*/ 2659960 w 9105253"/>
                <a:gd name="connsiteY32" fmla="*/ 2341128 h 4532312"/>
                <a:gd name="connsiteX33" fmla="*/ 907360 w 9105253"/>
                <a:gd name="connsiteY33" fmla="*/ 2226828 h 4532312"/>
                <a:gd name="connsiteX34" fmla="*/ 35823 w 9105253"/>
                <a:gd name="connsiteY34" fmla="*/ 2698315 h 4532312"/>
                <a:gd name="connsiteX35" fmla="*/ 31060 w 9105253"/>
                <a:gd name="connsiteY35" fmla="*/ 2464953 h 4532312"/>
                <a:gd name="connsiteX36" fmla="*/ 602560 w 9105253"/>
                <a:gd name="connsiteY36" fmla="*/ 2064903 h 4532312"/>
                <a:gd name="connsiteX37" fmla="*/ 7248 w 9105253"/>
                <a:gd name="connsiteY37" fmla="*/ 1879166 h 4532312"/>
                <a:gd name="connsiteX38" fmla="*/ 35822 w 9105253"/>
                <a:gd name="connsiteY38" fmla="*/ 1662471 h 4532312"/>
                <a:gd name="connsiteX39" fmla="*/ 288235 w 9105253"/>
                <a:gd name="connsiteY39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382100 w 9105253"/>
                <a:gd name="connsiteY28" fmla="*/ 3458698 h 4532312"/>
                <a:gd name="connsiteX29" fmla="*/ 2072374 w 9105253"/>
                <a:gd name="connsiteY29" fmla="*/ 3233444 h 4532312"/>
                <a:gd name="connsiteX30" fmla="*/ 2785225 w 9105253"/>
                <a:gd name="connsiteY30" fmla="*/ 3283986 h 4532312"/>
                <a:gd name="connsiteX31" fmla="*/ 3669610 w 9105253"/>
                <a:gd name="connsiteY31" fmla="*/ 2865003 h 4532312"/>
                <a:gd name="connsiteX32" fmla="*/ 4688297 w 9105253"/>
                <a:gd name="connsiteY32" fmla="*/ 2312495 h 4532312"/>
                <a:gd name="connsiteX33" fmla="*/ 2659960 w 9105253"/>
                <a:gd name="connsiteY33" fmla="*/ 2341128 h 4532312"/>
                <a:gd name="connsiteX34" fmla="*/ 907360 w 9105253"/>
                <a:gd name="connsiteY34" fmla="*/ 2226828 h 4532312"/>
                <a:gd name="connsiteX35" fmla="*/ 35823 w 9105253"/>
                <a:gd name="connsiteY35" fmla="*/ 2698315 h 4532312"/>
                <a:gd name="connsiteX36" fmla="*/ 31060 w 9105253"/>
                <a:gd name="connsiteY36" fmla="*/ 2464953 h 4532312"/>
                <a:gd name="connsiteX37" fmla="*/ 602560 w 9105253"/>
                <a:gd name="connsiteY37" fmla="*/ 2064903 h 4532312"/>
                <a:gd name="connsiteX38" fmla="*/ 7248 w 9105253"/>
                <a:gd name="connsiteY38" fmla="*/ 1879166 h 4532312"/>
                <a:gd name="connsiteX39" fmla="*/ 35822 w 9105253"/>
                <a:gd name="connsiteY39" fmla="*/ 1662471 h 4532312"/>
                <a:gd name="connsiteX40" fmla="*/ 288235 w 9105253"/>
                <a:gd name="connsiteY40" fmla="*/ 1741053 h 4532312"/>
                <a:gd name="connsiteX0" fmla="*/ 288235 w 9105253"/>
                <a:gd name="connsiteY0" fmla="*/ 1741053 h 4532312"/>
                <a:gd name="connsiteX1" fmla="*/ 1078670 w 9105253"/>
                <a:gd name="connsiteY1" fmla="*/ 1885096 h 4532312"/>
                <a:gd name="connsiteX2" fmla="*/ 1248632 w 9105253"/>
                <a:gd name="connsiteY2" fmla="*/ 1956481 h 4532312"/>
                <a:gd name="connsiteX3" fmla="*/ 1745382 w 9105253"/>
                <a:gd name="connsiteY3" fmla="*/ 1977124 h 4532312"/>
                <a:gd name="connsiteX4" fmla="*/ 1948879 w 9105253"/>
                <a:gd name="connsiteY4" fmla="*/ 1932686 h 4532312"/>
                <a:gd name="connsiteX5" fmla="*/ 3469585 w 9105253"/>
                <a:gd name="connsiteY5" fmla="*/ 1941078 h 4532312"/>
                <a:gd name="connsiteX6" fmla="*/ 5917510 w 9105253"/>
                <a:gd name="connsiteY6" fmla="*/ 1750578 h 4532312"/>
                <a:gd name="connsiteX7" fmla="*/ 7660585 w 9105253"/>
                <a:gd name="connsiteY7" fmla="*/ 1207653 h 4532312"/>
                <a:gd name="connsiteX8" fmla="*/ 8470210 w 9105253"/>
                <a:gd name="connsiteY8" fmla="*/ 293253 h 4532312"/>
                <a:gd name="connsiteX9" fmla="*/ 8994085 w 9105253"/>
                <a:gd name="connsiteY9" fmla="*/ 17028 h 4532312"/>
                <a:gd name="connsiteX10" fmla="*/ 9079810 w 9105253"/>
                <a:gd name="connsiteY10" fmla="*/ 702828 h 4532312"/>
                <a:gd name="connsiteX11" fmla="*/ 9079810 w 9105253"/>
                <a:gd name="connsiteY11" fmla="*/ 2798328 h 4532312"/>
                <a:gd name="connsiteX12" fmla="*/ 9079810 w 9105253"/>
                <a:gd name="connsiteY12" fmla="*/ 3484128 h 4532312"/>
                <a:gd name="connsiteX13" fmla="*/ 9016071 w 9105253"/>
                <a:gd name="connsiteY13" fmla="*/ 4400199 h 4532312"/>
                <a:gd name="connsiteX14" fmla="*/ 8116289 w 9105253"/>
                <a:gd name="connsiteY14" fmla="*/ 4506470 h 4532312"/>
                <a:gd name="connsiteX15" fmla="*/ 6817175 w 9105253"/>
                <a:gd name="connsiteY15" fmla="*/ 4321783 h 4532312"/>
                <a:gd name="connsiteX16" fmla="*/ 7251010 w 9105253"/>
                <a:gd name="connsiteY16" fmla="*/ 2541153 h 4532312"/>
                <a:gd name="connsiteX17" fmla="*/ 7260535 w 9105253"/>
                <a:gd name="connsiteY17" fmla="*/ 2312553 h 4532312"/>
                <a:gd name="connsiteX18" fmla="*/ 6841435 w 9105253"/>
                <a:gd name="connsiteY18" fmla="*/ 2198253 h 4532312"/>
                <a:gd name="connsiteX19" fmla="*/ 6421319 w 9105253"/>
                <a:gd name="connsiteY19" fmla="*/ 2222708 h 4532312"/>
                <a:gd name="connsiteX20" fmla="*/ 5941812 w 9105253"/>
                <a:gd name="connsiteY20" fmla="*/ 2288765 h 4532312"/>
                <a:gd name="connsiteX21" fmla="*/ 5255401 w 9105253"/>
                <a:gd name="connsiteY21" fmla="*/ 2451244 h 4532312"/>
                <a:gd name="connsiteX22" fmla="*/ 4155385 w 9105253"/>
                <a:gd name="connsiteY22" fmla="*/ 2817378 h 4532312"/>
                <a:gd name="connsiteX23" fmla="*/ 2894314 w 9105253"/>
                <a:gd name="connsiteY23" fmla="*/ 3469394 h 4532312"/>
                <a:gd name="connsiteX24" fmla="*/ 323356 w 9105253"/>
                <a:gd name="connsiteY24" fmla="*/ 4285842 h 4532312"/>
                <a:gd name="connsiteX25" fmla="*/ 30194 w 9105253"/>
                <a:gd name="connsiteY25" fmla="*/ 4337183 h 4532312"/>
                <a:gd name="connsiteX26" fmla="*/ 26364 w 9105253"/>
                <a:gd name="connsiteY26" fmla="*/ 4146710 h 4532312"/>
                <a:gd name="connsiteX27" fmla="*/ 527843 w 9105253"/>
                <a:gd name="connsiteY27" fmla="*/ 4017395 h 4532312"/>
                <a:gd name="connsiteX28" fmla="*/ 2382100 w 9105253"/>
                <a:gd name="connsiteY28" fmla="*/ 3458698 h 4532312"/>
                <a:gd name="connsiteX29" fmla="*/ 1246439 w 9105253"/>
                <a:gd name="connsiteY29" fmla="*/ 3083274 h 4532312"/>
                <a:gd name="connsiteX30" fmla="*/ 2785225 w 9105253"/>
                <a:gd name="connsiteY30" fmla="*/ 3283986 h 4532312"/>
                <a:gd name="connsiteX31" fmla="*/ 3669610 w 9105253"/>
                <a:gd name="connsiteY31" fmla="*/ 2865003 h 4532312"/>
                <a:gd name="connsiteX32" fmla="*/ 4688297 w 9105253"/>
                <a:gd name="connsiteY32" fmla="*/ 2312495 h 4532312"/>
                <a:gd name="connsiteX33" fmla="*/ 2659960 w 9105253"/>
                <a:gd name="connsiteY33" fmla="*/ 2341128 h 4532312"/>
                <a:gd name="connsiteX34" fmla="*/ 907360 w 9105253"/>
                <a:gd name="connsiteY34" fmla="*/ 2226828 h 4532312"/>
                <a:gd name="connsiteX35" fmla="*/ 35823 w 9105253"/>
                <a:gd name="connsiteY35" fmla="*/ 2698315 h 4532312"/>
                <a:gd name="connsiteX36" fmla="*/ 31060 w 9105253"/>
                <a:gd name="connsiteY36" fmla="*/ 2464953 h 4532312"/>
                <a:gd name="connsiteX37" fmla="*/ 602560 w 9105253"/>
                <a:gd name="connsiteY37" fmla="*/ 2064903 h 4532312"/>
                <a:gd name="connsiteX38" fmla="*/ 7248 w 9105253"/>
                <a:gd name="connsiteY38" fmla="*/ 1879166 h 4532312"/>
                <a:gd name="connsiteX39" fmla="*/ 35822 w 9105253"/>
                <a:gd name="connsiteY39" fmla="*/ 1662471 h 4532312"/>
                <a:gd name="connsiteX40" fmla="*/ 288235 w 9105253"/>
                <a:gd name="connsiteY40" fmla="*/ 1741053 h 4532312"/>
                <a:gd name="connsiteX0" fmla="*/ 288235 w 9111454"/>
                <a:gd name="connsiteY0" fmla="*/ 1741053 h 4726936"/>
                <a:gd name="connsiteX1" fmla="*/ 1078670 w 9111454"/>
                <a:gd name="connsiteY1" fmla="*/ 1885096 h 4726936"/>
                <a:gd name="connsiteX2" fmla="*/ 1248632 w 9111454"/>
                <a:gd name="connsiteY2" fmla="*/ 1956481 h 4726936"/>
                <a:gd name="connsiteX3" fmla="*/ 1745382 w 9111454"/>
                <a:gd name="connsiteY3" fmla="*/ 1977124 h 4726936"/>
                <a:gd name="connsiteX4" fmla="*/ 1948879 w 9111454"/>
                <a:gd name="connsiteY4" fmla="*/ 1932686 h 4726936"/>
                <a:gd name="connsiteX5" fmla="*/ 3469585 w 9111454"/>
                <a:gd name="connsiteY5" fmla="*/ 1941078 h 4726936"/>
                <a:gd name="connsiteX6" fmla="*/ 5917510 w 9111454"/>
                <a:gd name="connsiteY6" fmla="*/ 1750578 h 4726936"/>
                <a:gd name="connsiteX7" fmla="*/ 7660585 w 9111454"/>
                <a:gd name="connsiteY7" fmla="*/ 1207653 h 4726936"/>
                <a:gd name="connsiteX8" fmla="*/ 8470210 w 9111454"/>
                <a:gd name="connsiteY8" fmla="*/ 293253 h 4726936"/>
                <a:gd name="connsiteX9" fmla="*/ 8994085 w 9111454"/>
                <a:gd name="connsiteY9" fmla="*/ 17028 h 4726936"/>
                <a:gd name="connsiteX10" fmla="*/ 9079810 w 9111454"/>
                <a:gd name="connsiteY10" fmla="*/ 702828 h 4726936"/>
                <a:gd name="connsiteX11" fmla="*/ 9079810 w 9111454"/>
                <a:gd name="connsiteY11" fmla="*/ 2798328 h 4726936"/>
                <a:gd name="connsiteX12" fmla="*/ 9079810 w 9111454"/>
                <a:gd name="connsiteY12" fmla="*/ 3484128 h 4726936"/>
                <a:gd name="connsiteX13" fmla="*/ 9025456 w 9111454"/>
                <a:gd name="connsiteY13" fmla="*/ 4672382 h 4726936"/>
                <a:gd name="connsiteX14" fmla="*/ 8116289 w 9111454"/>
                <a:gd name="connsiteY14" fmla="*/ 4506470 h 4726936"/>
                <a:gd name="connsiteX15" fmla="*/ 6817175 w 9111454"/>
                <a:gd name="connsiteY15" fmla="*/ 4321783 h 4726936"/>
                <a:gd name="connsiteX16" fmla="*/ 7251010 w 9111454"/>
                <a:gd name="connsiteY16" fmla="*/ 2541153 h 4726936"/>
                <a:gd name="connsiteX17" fmla="*/ 7260535 w 9111454"/>
                <a:gd name="connsiteY17" fmla="*/ 2312553 h 4726936"/>
                <a:gd name="connsiteX18" fmla="*/ 6841435 w 9111454"/>
                <a:gd name="connsiteY18" fmla="*/ 2198253 h 4726936"/>
                <a:gd name="connsiteX19" fmla="*/ 6421319 w 9111454"/>
                <a:gd name="connsiteY19" fmla="*/ 2222708 h 4726936"/>
                <a:gd name="connsiteX20" fmla="*/ 5941812 w 9111454"/>
                <a:gd name="connsiteY20" fmla="*/ 2288765 h 4726936"/>
                <a:gd name="connsiteX21" fmla="*/ 5255401 w 9111454"/>
                <a:gd name="connsiteY21" fmla="*/ 2451244 h 4726936"/>
                <a:gd name="connsiteX22" fmla="*/ 4155385 w 9111454"/>
                <a:gd name="connsiteY22" fmla="*/ 2817378 h 4726936"/>
                <a:gd name="connsiteX23" fmla="*/ 2894314 w 9111454"/>
                <a:gd name="connsiteY23" fmla="*/ 3469394 h 4726936"/>
                <a:gd name="connsiteX24" fmla="*/ 323356 w 9111454"/>
                <a:gd name="connsiteY24" fmla="*/ 4285842 h 4726936"/>
                <a:gd name="connsiteX25" fmla="*/ 30194 w 9111454"/>
                <a:gd name="connsiteY25" fmla="*/ 4337183 h 4726936"/>
                <a:gd name="connsiteX26" fmla="*/ 26364 w 9111454"/>
                <a:gd name="connsiteY26" fmla="*/ 4146710 h 4726936"/>
                <a:gd name="connsiteX27" fmla="*/ 527843 w 9111454"/>
                <a:gd name="connsiteY27" fmla="*/ 4017395 h 4726936"/>
                <a:gd name="connsiteX28" fmla="*/ 2382100 w 9111454"/>
                <a:gd name="connsiteY28" fmla="*/ 3458698 h 4726936"/>
                <a:gd name="connsiteX29" fmla="*/ 1246439 w 9111454"/>
                <a:gd name="connsiteY29" fmla="*/ 3083274 h 4726936"/>
                <a:gd name="connsiteX30" fmla="*/ 2785225 w 9111454"/>
                <a:gd name="connsiteY30" fmla="*/ 3283986 h 4726936"/>
                <a:gd name="connsiteX31" fmla="*/ 3669610 w 9111454"/>
                <a:gd name="connsiteY31" fmla="*/ 2865003 h 4726936"/>
                <a:gd name="connsiteX32" fmla="*/ 4688297 w 9111454"/>
                <a:gd name="connsiteY32" fmla="*/ 2312495 h 4726936"/>
                <a:gd name="connsiteX33" fmla="*/ 2659960 w 9111454"/>
                <a:gd name="connsiteY33" fmla="*/ 2341128 h 4726936"/>
                <a:gd name="connsiteX34" fmla="*/ 907360 w 9111454"/>
                <a:gd name="connsiteY34" fmla="*/ 2226828 h 4726936"/>
                <a:gd name="connsiteX35" fmla="*/ 35823 w 9111454"/>
                <a:gd name="connsiteY35" fmla="*/ 2698315 h 4726936"/>
                <a:gd name="connsiteX36" fmla="*/ 31060 w 9111454"/>
                <a:gd name="connsiteY36" fmla="*/ 2464953 h 4726936"/>
                <a:gd name="connsiteX37" fmla="*/ 602560 w 9111454"/>
                <a:gd name="connsiteY37" fmla="*/ 2064903 h 4726936"/>
                <a:gd name="connsiteX38" fmla="*/ 7248 w 9111454"/>
                <a:gd name="connsiteY38" fmla="*/ 1879166 h 4726936"/>
                <a:gd name="connsiteX39" fmla="*/ 35822 w 9111454"/>
                <a:gd name="connsiteY39" fmla="*/ 1662471 h 4726936"/>
                <a:gd name="connsiteX40" fmla="*/ 288235 w 9111454"/>
                <a:gd name="connsiteY40" fmla="*/ 1741053 h 4726936"/>
                <a:gd name="connsiteX0" fmla="*/ 288235 w 9119478"/>
                <a:gd name="connsiteY0" fmla="*/ 1741053 h 4797448"/>
                <a:gd name="connsiteX1" fmla="*/ 1078670 w 9119478"/>
                <a:gd name="connsiteY1" fmla="*/ 1885096 h 4797448"/>
                <a:gd name="connsiteX2" fmla="*/ 1248632 w 9119478"/>
                <a:gd name="connsiteY2" fmla="*/ 1956481 h 4797448"/>
                <a:gd name="connsiteX3" fmla="*/ 1745382 w 9119478"/>
                <a:gd name="connsiteY3" fmla="*/ 1977124 h 4797448"/>
                <a:gd name="connsiteX4" fmla="*/ 1948879 w 9119478"/>
                <a:gd name="connsiteY4" fmla="*/ 1932686 h 4797448"/>
                <a:gd name="connsiteX5" fmla="*/ 3469585 w 9119478"/>
                <a:gd name="connsiteY5" fmla="*/ 1941078 h 4797448"/>
                <a:gd name="connsiteX6" fmla="*/ 5917510 w 9119478"/>
                <a:gd name="connsiteY6" fmla="*/ 1750578 h 4797448"/>
                <a:gd name="connsiteX7" fmla="*/ 7660585 w 9119478"/>
                <a:gd name="connsiteY7" fmla="*/ 1207653 h 4797448"/>
                <a:gd name="connsiteX8" fmla="*/ 8470210 w 9119478"/>
                <a:gd name="connsiteY8" fmla="*/ 293253 h 4797448"/>
                <a:gd name="connsiteX9" fmla="*/ 8994085 w 9119478"/>
                <a:gd name="connsiteY9" fmla="*/ 17028 h 4797448"/>
                <a:gd name="connsiteX10" fmla="*/ 9079810 w 9119478"/>
                <a:gd name="connsiteY10" fmla="*/ 702828 h 4797448"/>
                <a:gd name="connsiteX11" fmla="*/ 9079810 w 9119478"/>
                <a:gd name="connsiteY11" fmla="*/ 2798328 h 4797448"/>
                <a:gd name="connsiteX12" fmla="*/ 9079810 w 9119478"/>
                <a:gd name="connsiteY12" fmla="*/ 3484128 h 4797448"/>
                <a:gd name="connsiteX13" fmla="*/ 9025456 w 9119478"/>
                <a:gd name="connsiteY13" fmla="*/ 4672382 h 4797448"/>
                <a:gd name="connsiteX14" fmla="*/ 8003662 w 9119478"/>
                <a:gd name="connsiteY14" fmla="*/ 4722339 h 4797448"/>
                <a:gd name="connsiteX15" fmla="*/ 6817175 w 9119478"/>
                <a:gd name="connsiteY15" fmla="*/ 4321783 h 4797448"/>
                <a:gd name="connsiteX16" fmla="*/ 7251010 w 9119478"/>
                <a:gd name="connsiteY16" fmla="*/ 2541153 h 4797448"/>
                <a:gd name="connsiteX17" fmla="*/ 7260535 w 9119478"/>
                <a:gd name="connsiteY17" fmla="*/ 2312553 h 4797448"/>
                <a:gd name="connsiteX18" fmla="*/ 6841435 w 9119478"/>
                <a:gd name="connsiteY18" fmla="*/ 2198253 h 4797448"/>
                <a:gd name="connsiteX19" fmla="*/ 6421319 w 9119478"/>
                <a:gd name="connsiteY19" fmla="*/ 2222708 h 4797448"/>
                <a:gd name="connsiteX20" fmla="*/ 5941812 w 9119478"/>
                <a:gd name="connsiteY20" fmla="*/ 2288765 h 4797448"/>
                <a:gd name="connsiteX21" fmla="*/ 5255401 w 9119478"/>
                <a:gd name="connsiteY21" fmla="*/ 2451244 h 4797448"/>
                <a:gd name="connsiteX22" fmla="*/ 4155385 w 9119478"/>
                <a:gd name="connsiteY22" fmla="*/ 2817378 h 4797448"/>
                <a:gd name="connsiteX23" fmla="*/ 2894314 w 9119478"/>
                <a:gd name="connsiteY23" fmla="*/ 3469394 h 4797448"/>
                <a:gd name="connsiteX24" fmla="*/ 323356 w 9119478"/>
                <a:gd name="connsiteY24" fmla="*/ 4285842 h 4797448"/>
                <a:gd name="connsiteX25" fmla="*/ 30194 w 9119478"/>
                <a:gd name="connsiteY25" fmla="*/ 4337183 h 4797448"/>
                <a:gd name="connsiteX26" fmla="*/ 26364 w 9119478"/>
                <a:gd name="connsiteY26" fmla="*/ 4146710 h 4797448"/>
                <a:gd name="connsiteX27" fmla="*/ 527843 w 9119478"/>
                <a:gd name="connsiteY27" fmla="*/ 4017395 h 4797448"/>
                <a:gd name="connsiteX28" fmla="*/ 2382100 w 9119478"/>
                <a:gd name="connsiteY28" fmla="*/ 3458698 h 4797448"/>
                <a:gd name="connsiteX29" fmla="*/ 1246439 w 9119478"/>
                <a:gd name="connsiteY29" fmla="*/ 3083274 h 4797448"/>
                <a:gd name="connsiteX30" fmla="*/ 2785225 w 9119478"/>
                <a:gd name="connsiteY30" fmla="*/ 3283986 h 4797448"/>
                <a:gd name="connsiteX31" fmla="*/ 3669610 w 9119478"/>
                <a:gd name="connsiteY31" fmla="*/ 2865003 h 4797448"/>
                <a:gd name="connsiteX32" fmla="*/ 4688297 w 9119478"/>
                <a:gd name="connsiteY32" fmla="*/ 2312495 h 4797448"/>
                <a:gd name="connsiteX33" fmla="*/ 2659960 w 9119478"/>
                <a:gd name="connsiteY33" fmla="*/ 2341128 h 4797448"/>
                <a:gd name="connsiteX34" fmla="*/ 907360 w 9119478"/>
                <a:gd name="connsiteY34" fmla="*/ 2226828 h 4797448"/>
                <a:gd name="connsiteX35" fmla="*/ 35823 w 9119478"/>
                <a:gd name="connsiteY35" fmla="*/ 2698315 h 4797448"/>
                <a:gd name="connsiteX36" fmla="*/ 31060 w 9119478"/>
                <a:gd name="connsiteY36" fmla="*/ 2464953 h 4797448"/>
                <a:gd name="connsiteX37" fmla="*/ 602560 w 9119478"/>
                <a:gd name="connsiteY37" fmla="*/ 2064903 h 4797448"/>
                <a:gd name="connsiteX38" fmla="*/ 7248 w 9119478"/>
                <a:gd name="connsiteY38" fmla="*/ 1879166 h 4797448"/>
                <a:gd name="connsiteX39" fmla="*/ 35822 w 9119478"/>
                <a:gd name="connsiteY39" fmla="*/ 1662471 h 4797448"/>
                <a:gd name="connsiteX40" fmla="*/ 288235 w 9119478"/>
                <a:gd name="connsiteY40" fmla="*/ 1741053 h 4797448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323356 w 9119478"/>
                <a:gd name="connsiteY24" fmla="*/ 4285842 h 4790205"/>
                <a:gd name="connsiteX25" fmla="*/ 30194 w 9119478"/>
                <a:gd name="connsiteY25" fmla="*/ 4337183 h 4790205"/>
                <a:gd name="connsiteX26" fmla="*/ 26364 w 9119478"/>
                <a:gd name="connsiteY26" fmla="*/ 4146710 h 4790205"/>
                <a:gd name="connsiteX27" fmla="*/ 527843 w 9119478"/>
                <a:gd name="connsiteY27" fmla="*/ 4017395 h 4790205"/>
                <a:gd name="connsiteX28" fmla="*/ 2382100 w 9119478"/>
                <a:gd name="connsiteY28" fmla="*/ 3458698 h 4790205"/>
                <a:gd name="connsiteX29" fmla="*/ 1246439 w 9119478"/>
                <a:gd name="connsiteY29" fmla="*/ 3083274 h 4790205"/>
                <a:gd name="connsiteX30" fmla="*/ 2785225 w 9119478"/>
                <a:gd name="connsiteY30" fmla="*/ 3283986 h 4790205"/>
                <a:gd name="connsiteX31" fmla="*/ 3669610 w 9119478"/>
                <a:gd name="connsiteY31" fmla="*/ 2865003 h 4790205"/>
                <a:gd name="connsiteX32" fmla="*/ 4688297 w 9119478"/>
                <a:gd name="connsiteY32" fmla="*/ 2312495 h 4790205"/>
                <a:gd name="connsiteX33" fmla="*/ 2659960 w 9119478"/>
                <a:gd name="connsiteY33" fmla="*/ 2341128 h 4790205"/>
                <a:gd name="connsiteX34" fmla="*/ 907360 w 9119478"/>
                <a:gd name="connsiteY34" fmla="*/ 2226828 h 4790205"/>
                <a:gd name="connsiteX35" fmla="*/ 35823 w 9119478"/>
                <a:gd name="connsiteY35" fmla="*/ 2698315 h 4790205"/>
                <a:gd name="connsiteX36" fmla="*/ 31060 w 9119478"/>
                <a:gd name="connsiteY36" fmla="*/ 2464953 h 4790205"/>
                <a:gd name="connsiteX37" fmla="*/ 602560 w 9119478"/>
                <a:gd name="connsiteY37" fmla="*/ 2064903 h 4790205"/>
                <a:gd name="connsiteX38" fmla="*/ 7248 w 9119478"/>
                <a:gd name="connsiteY38" fmla="*/ 1879166 h 4790205"/>
                <a:gd name="connsiteX39" fmla="*/ 35822 w 9119478"/>
                <a:gd name="connsiteY39" fmla="*/ 1662471 h 4790205"/>
                <a:gd name="connsiteX40" fmla="*/ 288235 w 9119478"/>
                <a:gd name="connsiteY40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150730 w 9119478"/>
                <a:gd name="connsiteY24" fmla="*/ 3703277 h 4790205"/>
                <a:gd name="connsiteX25" fmla="*/ 323356 w 9119478"/>
                <a:gd name="connsiteY25" fmla="*/ 4285842 h 4790205"/>
                <a:gd name="connsiteX26" fmla="*/ 30194 w 9119478"/>
                <a:gd name="connsiteY26" fmla="*/ 4337183 h 4790205"/>
                <a:gd name="connsiteX27" fmla="*/ 26364 w 9119478"/>
                <a:gd name="connsiteY27" fmla="*/ 4146710 h 4790205"/>
                <a:gd name="connsiteX28" fmla="*/ 527843 w 9119478"/>
                <a:gd name="connsiteY28" fmla="*/ 4017395 h 4790205"/>
                <a:gd name="connsiteX29" fmla="*/ 2382100 w 9119478"/>
                <a:gd name="connsiteY29" fmla="*/ 3458698 h 4790205"/>
                <a:gd name="connsiteX30" fmla="*/ 1246439 w 9119478"/>
                <a:gd name="connsiteY30" fmla="*/ 3083274 h 4790205"/>
                <a:gd name="connsiteX31" fmla="*/ 2785225 w 9119478"/>
                <a:gd name="connsiteY31" fmla="*/ 3283986 h 4790205"/>
                <a:gd name="connsiteX32" fmla="*/ 3669610 w 9119478"/>
                <a:gd name="connsiteY32" fmla="*/ 2865003 h 4790205"/>
                <a:gd name="connsiteX33" fmla="*/ 4688297 w 9119478"/>
                <a:gd name="connsiteY33" fmla="*/ 2312495 h 4790205"/>
                <a:gd name="connsiteX34" fmla="*/ 2659960 w 9119478"/>
                <a:gd name="connsiteY34" fmla="*/ 2341128 h 4790205"/>
                <a:gd name="connsiteX35" fmla="*/ 907360 w 9119478"/>
                <a:gd name="connsiteY35" fmla="*/ 2226828 h 4790205"/>
                <a:gd name="connsiteX36" fmla="*/ 35823 w 9119478"/>
                <a:gd name="connsiteY36" fmla="*/ 2698315 h 4790205"/>
                <a:gd name="connsiteX37" fmla="*/ 31060 w 9119478"/>
                <a:gd name="connsiteY37" fmla="*/ 2464953 h 4790205"/>
                <a:gd name="connsiteX38" fmla="*/ 602560 w 9119478"/>
                <a:gd name="connsiteY38" fmla="*/ 2064903 h 4790205"/>
                <a:gd name="connsiteX39" fmla="*/ 7248 w 9119478"/>
                <a:gd name="connsiteY39" fmla="*/ 1879166 h 4790205"/>
                <a:gd name="connsiteX40" fmla="*/ 35822 w 9119478"/>
                <a:gd name="connsiteY40" fmla="*/ 1662471 h 4790205"/>
                <a:gd name="connsiteX41" fmla="*/ 288235 w 9119478"/>
                <a:gd name="connsiteY41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150730 w 9119478"/>
                <a:gd name="connsiteY24" fmla="*/ 3703277 h 4790205"/>
                <a:gd name="connsiteX25" fmla="*/ 1794288 w 9119478"/>
                <a:gd name="connsiteY25" fmla="*/ 3830811 h 4790205"/>
                <a:gd name="connsiteX26" fmla="*/ 323356 w 9119478"/>
                <a:gd name="connsiteY26" fmla="*/ 4285842 h 4790205"/>
                <a:gd name="connsiteX27" fmla="*/ 30194 w 9119478"/>
                <a:gd name="connsiteY27" fmla="*/ 4337183 h 4790205"/>
                <a:gd name="connsiteX28" fmla="*/ 26364 w 9119478"/>
                <a:gd name="connsiteY28" fmla="*/ 4146710 h 4790205"/>
                <a:gd name="connsiteX29" fmla="*/ 527843 w 9119478"/>
                <a:gd name="connsiteY29" fmla="*/ 4017395 h 4790205"/>
                <a:gd name="connsiteX30" fmla="*/ 2382100 w 9119478"/>
                <a:gd name="connsiteY30" fmla="*/ 3458698 h 4790205"/>
                <a:gd name="connsiteX31" fmla="*/ 1246439 w 9119478"/>
                <a:gd name="connsiteY31" fmla="*/ 3083274 h 4790205"/>
                <a:gd name="connsiteX32" fmla="*/ 2785225 w 9119478"/>
                <a:gd name="connsiteY32" fmla="*/ 3283986 h 4790205"/>
                <a:gd name="connsiteX33" fmla="*/ 3669610 w 9119478"/>
                <a:gd name="connsiteY33" fmla="*/ 2865003 h 4790205"/>
                <a:gd name="connsiteX34" fmla="*/ 4688297 w 9119478"/>
                <a:gd name="connsiteY34" fmla="*/ 2312495 h 4790205"/>
                <a:gd name="connsiteX35" fmla="*/ 2659960 w 9119478"/>
                <a:gd name="connsiteY35" fmla="*/ 2341128 h 4790205"/>
                <a:gd name="connsiteX36" fmla="*/ 907360 w 9119478"/>
                <a:gd name="connsiteY36" fmla="*/ 2226828 h 4790205"/>
                <a:gd name="connsiteX37" fmla="*/ 35823 w 9119478"/>
                <a:gd name="connsiteY37" fmla="*/ 2698315 h 4790205"/>
                <a:gd name="connsiteX38" fmla="*/ 31060 w 9119478"/>
                <a:gd name="connsiteY38" fmla="*/ 2464953 h 4790205"/>
                <a:gd name="connsiteX39" fmla="*/ 602560 w 9119478"/>
                <a:gd name="connsiteY39" fmla="*/ 2064903 h 4790205"/>
                <a:gd name="connsiteX40" fmla="*/ 7248 w 9119478"/>
                <a:gd name="connsiteY40" fmla="*/ 1879166 h 4790205"/>
                <a:gd name="connsiteX41" fmla="*/ 35822 w 9119478"/>
                <a:gd name="connsiteY41" fmla="*/ 1662471 h 4790205"/>
                <a:gd name="connsiteX42" fmla="*/ 288235 w 9119478"/>
                <a:gd name="connsiteY42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140919 w 9119478"/>
                <a:gd name="connsiteY24" fmla="*/ 3680387 h 4790205"/>
                <a:gd name="connsiteX25" fmla="*/ 1794288 w 9119478"/>
                <a:gd name="connsiteY25" fmla="*/ 3830811 h 4790205"/>
                <a:gd name="connsiteX26" fmla="*/ 323356 w 9119478"/>
                <a:gd name="connsiteY26" fmla="*/ 4285842 h 4790205"/>
                <a:gd name="connsiteX27" fmla="*/ 30194 w 9119478"/>
                <a:gd name="connsiteY27" fmla="*/ 4337183 h 4790205"/>
                <a:gd name="connsiteX28" fmla="*/ 26364 w 9119478"/>
                <a:gd name="connsiteY28" fmla="*/ 4146710 h 4790205"/>
                <a:gd name="connsiteX29" fmla="*/ 527843 w 9119478"/>
                <a:gd name="connsiteY29" fmla="*/ 4017395 h 4790205"/>
                <a:gd name="connsiteX30" fmla="*/ 2382100 w 9119478"/>
                <a:gd name="connsiteY30" fmla="*/ 3458698 h 4790205"/>
                <a:gd name="connsiteX31" fmla="*/ 1246439 w 9119478"/>
                <a:gd name="connsiteY31" fmla="*/ 3083274 h 4790205"/>
                <a:gd name="connsiteX32" fmla="*/ 2785225 w 9119478"/>
                <a:gd name="connsiteY32" fmla="*/ 3283986 h 4790205"/>
                <a:gd name="connsiteX33" fmla="*/ 3669610 w 9119478"/>
                <a:gd name="connsiteY33" fmla="*/ 2865003 h 4790205"/>
                <a:gd name="connsiteX34" fmla="*/ 4688297 w 9119478"/>
                <a:gd name="connsiteY34" fmla="*/ 2312495 h 4790205"/>
                <a:gd name="connsiteX35" fmla="*/ 2659960 w 9119478"/>
                <a:gd name="connsiteY35" fmla="*/ 2341128 h 4790205"/>
                <a:gd name="connsiteX36" fmla="*/ 907360 w 9119478"/>
                <a:gd name="connsiteY36" fmla="*/ 2226828 h 4790205"/>
                <a:gd name="connsiteX37" fmla="*/ 35823 w 9119478"/>
                <a:gd name="connsiteY37" fmla="*/ 2698315 h 4790205"/>
                <a:gd name="connsiteX38" fmla="*/ 31060 w 9119478"/>
                <a:gd name="connsiteY38" fmla="*/ 2464953 h 4790205"/>
                <a:gd name="connsiteX39" fmla="*/ 602560 w 9119478"/>
                <a:gd name="connsiteY39" fmla="*/ 2064903 h 4790205"/>
                <a:gd name="connsiteX40" fmla="*/ 7248 w 9119478"/>
                <a:gd name="connsiteY40" fmla="*/ 1879166 h 4790205"/>
                <a:gd name="connsiteX41" fmla="*/ 35822 w 9119478"/>
                <a:gd name="connsiteY41" fmla="*/ 1662471 h 4790205"/>
                <a:gd name="connsiteX42" fmla="*/ 288235 w 9119478"/>
                <a:gd name="connsiteY42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40919 w 9119478"/>
                <a:gd name="connsiteY25" fmla="*/ 3680387 h 4790205"/>
                <a:gd name="connsiteX26" fmla="*/ 1794288 w 9119478"/>
                <a:gd name="connsiteY26" fmla="*/ 3830811 h 4790205"/>
                <a:gd name="connsiteX27" fmla="*/ 323356 w 9119478"/>
                <a:gd name="connsiteY27" fmla="*/ 4285842 h 4790205"/>
                <a:gd name="connsiteX28" fmla="*/ 30194 w 9119478"/>
                <a:gd name="connsiteY28" fmla="*/ 4337183 h 4790205"/>
                <a:gd name="connsiteX29" fmla="*/ 26364 w 9119478"/>
                <a:gd name="connsiteY29" fmla="*/ 4146710 h 4790205"/>
                <a:gd name="connsiteX30" fmla="*/ 527843 w 9119478"/>
                <a:gd name="connsiteY30" fmla="*/ 4017395 h 4790205"/>
                <a:gd name="connsiteX31" fmla="*/ 2382100 w 9119478"/>
                <a:gd name="connsiteY31" fmla="*/ 3458698 h 4790205"/>
                <a:gd name="connsiteX32" fmla="*/ 1246439 w 9119478"/>
                <a:gd name="connsiteY32" fmla="*/ 3083274 h 4790205"/>
                <a:gd name="connsiteX33" fmla="*/ 2785225 w 9119478"/>
                <a:gd name="connsiteY33" fmla="*/ 3283986 h 4790205"/>
                <a:gd name="connsiteX34" fmla="*/ 3669610 w 9119478"/>
                <a:gd name="connsiteY34" fmla="*/ 2865003 h 4790205"/>
                <a:gd name="connsiteX35" fmla="*/ 4688297 w 9119478"/>
                <a:gd name="connsiteY35" fmla="*/ 2312495 h 4790205"/>
                <a:gd name="connsiteX36" fmla="*/ 2659960 w 9119478"/>
                <a:gd name="connsiteY36" fmla="*/ 2341128 h 4790205"/>
                <a:gd name="connsiteX37" fmla="*/ 907360 w 9119478"/>
                <a:gd name="connsiteY37" fmla="*/ 2226828 h 4790205"/>
                <a:gd name="connsiteX38" fmla="*/ 35823 w 9119478"/>
                <a:gd name="connsiteY38" fmla="*/ 2698315 h 4790205"/>
                <a:gd name="connsiteX39" fmla="*/ 31060 w 9119478"/>
                <a:gd name="connsiteY39" fmla="*/ 2464953 h 4790205"/>
                <a:gd name="connsiteX40" fmla="*/ 602560 w 9119478"/>
                <a:gd name="connsiteY40" fmla="*/ 2064903 h 4790205"/>
                <a:gd name="connsiteX41" fmla="*/ 7248 w 9119478"/>
                <a:gd name="connsiteY41" fmla="*/ 1879166 h 4790205"/>
                <a:gd name="connsiteX42" fmla="*/ 35822 w 9119478"/>
                <a:gd name="connsiteY42" fmla="*/ 1662471 h 4790205"/>
                <a:gd name="connsiteX43" fmla="*/ 288235 w 9119478"/>
                <a:gd name="connsiteY43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40919 w 9119478"/>
                <a:gd name="connsiteY25" fmla="*/ 3680387 h 4790205"/>
                <a:gd name="connsiteX26" fmla="*/ 1915281 w 9119478"/>
                <a:gd name="connsiteY26" fmla="*/ 3758869 h 4790205"/>
                <a:gd name="connsiteX27" fmla="*/ 1794288 w 9119478"/>
                <a:gd name="connsiteY27" fmla="*/ 3830811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40919 w 9119478"/>
                <a:gd name="connsiteY25" fmla="*/ 3680387 h 4790205"/>
                <a:gd name="connsiteX26" fmla="*/ 1915281 w 9119478"/>
                <a:gd name="connsiteY26" fmla="*/ 3758869 h 4790205"/>
                <a:gd name="connsiteX27" fmla="*/ 1562111 w 9119478"/>
                <a:gd name="connsiteY27" fmla="*/ 3912563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90820 w 9119478"/>
                <a:gd name="connsiteY24" fmla="*/ 3575743 h 4790205"/>
                <a:gd name="connsiteX25" fmla="*/ 2154000 w 9119478"/>
                <a:gd name="connsiteY25" fmla="*/ 3667307 h 4790205"/>
                <a:gd name="connsiteX26" fmla="*/ 1915281 w 9119478"/>
                <a:gd name="connsiteY26" fmla="*/ 3758869 h 4790205"/>
                <a:gd name="connsiteX27" fmla="*/ 1562111 w 9119478"/>
                <a:gd name="connsiteY27" fmla="*/ 3912563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471200 w 9119478"/>
                <a:gd name="connsiteY24" fmla="*/ 3572474 h 4790205"/>
                <a:gd name="connsiteX25" fmla="*/ 2154000 w 9119478"/>
                <a:gd name="connsiteY25" fmla="*/ 3667307 h 4790205"/>
                <a:gd name="connsiteX26" fmla="*/ 1915281 w 9119478"/>
                <a:gd name="connsiteY26" fmla="*/ 3758869 h 4790205"/>
                <a:gd name="connsiteX27" fmla="*/ 1562111 w 9119478"/>
                <a:gd name="connsiteY27" fmla="*/ 3912563 h 4790205"/>
                <a:gd name="connsiteX28" fmla="*/ 323356 w 9119478"/>
                <a:gd name="connsiteY28" fmla="*/ 4285842 h 4790205"/>
                <a:gd name="connsiteX29" fmla="*/ 30194 w 9119478"/>
                <a:gd name="connsiteY29" fmla="*/ 4337183 h 4790205"/>
                <a:gd name="connsiteX30" fmla="*/ 26364 w 9119478"/>
                <a:gd name="connsiteY30" fmla="*/ 4146710 h 4790205"/>
                <a:gd name="connsiteX31" fmla="*/ 527843 w 9119478"/>
                <a:gd name="connsiteY31" fmla="*/ 4017395 h 4790205"/>
                <a:gd name="connsiteX32" fmla="*/ 2382100 w 9119478"/>
                <a:gd name="connsiteY32" fmla="*/ 3458698 h 4790205"/>
                <a:gd name="connsiteX33" fmla="*/ 1246439 w 9119478"/>
                <a:gd name="connsiteY33" fmla="*/ 3083274 h 4790205"/>
                <a:gd name="connsiteX34" fmla="*/ 2785225 w 9119478"/>
                <a:gd name="connsiteY34" fmla="*/ 3283986 h 4790205"/>
                <a:gd name="connsiteX35" fmla="*/ 3669610 w 9119478"/>
                <a:gd name="connsiteY35" fmla="*/ 2865003 h 4790205"/>
                <a:gd name="connsiteX36" fmla="*/ 4688297 w 9119478"/>
                <a:gd name="connsiteY36" fmla="*/ 2312495 h 4790205"/>
                <a:gd name="connsiteX37" fmla="*/ 2659960 w 9119478"/>
                <a:gd name="connsiteY37" fmla="*/ 2341128 h 4790205"/>
                <a:gd name="connsiteX38" fmla="*/ 907360 w 9119478"/>
                <a:gd name="connsiteY38" fmla="*/ 2226828 h 4790205"/>
                <a:gd name="connsiteX39" fmla="*/ 35823 w 9119478"/>
                <a:gd name="connsiteY39" fmla="*/ 2698315 h 4790205"/>
                <a:gd name="connsiteX40" fmla="*/ 31060 w 9119478"/>
                <a:gd name="connsiteY40" fmla="*/ 2464953 h 4790205"/>
                <a:gd name="connsiteX41" fmla="*/ 602560 w 9119478"/>
                <a:gd name="connsiteY41" fmla="*/ 2064903 h 4790205"/>
                <a:gd name="connsiteX42" fmla="*/ 7248 w 9119478"/>
                <a:gd name="connsiteY42" fmla="*/ 1879166 h 4790205"/>
                <a:gd name="connsiteX43" fmla="*/ 35822 w 9119478"/>
                <a:gd name="connsiteY43" fmla="*/ 1662471 h 4790205"/>
                <a:gd name="connsiteX44" fmla="*/ 288235 w 9119478"/>
                <a:gd name="connsiteY44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54000 w 9119478"/>
                <a:gd name="connsiteY26" fmla="*/ 3667307 h 4790205"/>
                <a:gd name="connsiteX27" fmla="*/ 1915281 w 9119478"/>
                <a:gd name="connsiteY27" fmla="*/ 3758869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54000 w 9119478"/>
                <a:gd name="connsiteY26" fmla="*/ 3667307 h 4790205"/>
                <a:gd name="connsiteX27" fmla="*/ 1954523 w 9119478"/>
                <a:gd name="connsiteY27" fmla="*/ 3778489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54000 w 9119478"/>
                <a:gd name="connsiteY26" fmla="*/ 3667307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71200 w 9119478"/>
                <a:gd name="connsiteY25" fmla="*/ 3572474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11814 w 9119478"/>
                <a:gd name="connsiteY24" fmla="*/ 3572473 h 4790205"/>
                <a:gd name="connsiteX25" fmla="*/ 2425418 w 9119478"/>
                <a:gd name="connsiteY25" fmla="*/ 359209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60866 w 9119478"/>
                <a:gd name="connsiteY24" fmla="*/ 3575743 h 4790205"/>
                <a:gd name="connsiteX25" fmla="*/ 2425418 w 9119478"/>
                <a:gd name="connsiteY25" fmla="*/ 359209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44515 w 9119478"/>
                <a:gd name="connsiteY24" fmla="*/ 3575743 h 4790205"/>
                <a:gd name="connsiteX25" fmla="*/ 2425418 w 9119478"/>
                <a:gd name="connsiteY25" fmla="*/ 359209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790205"/>
                <a:gd name="connsiteX1" fmla="*/ 1078670 w 9119478"/>
                <a:gd name="connsiteY1" fmla="*/ 1885096 h 4790205"/>
                <a:gd name="connsiteX2" fmla="*/ 1248632 w 9119478"/>
                <a:gd name="connsiteY2" fmla="*/ 1956481 h 4790205"/>
                <a:gd name="connsiteX3" fmla="*/ 1745382 w 9119478"/>
                <a:gd name="connsiteY3" fmla="*/ 1977124 h 4790205"/>
                <a:gd name="connsiteX4" fmla="*/ 1948879 w 9119478"/>
                <a:gd name="connsiteY4" fmla="*/ 1932686 h 4790205"/>
                <a:gd name="connsiteX5" fmla="*/ 3469585 w 9119478"/>
                <a:gd name="connsiteY5" fmla="*/ 1941078 h 4790205"/>
                <a:gd name="connsiteX6" fmla="*/ 5917510 w 9119478"/>
                <a:gd name="connsiteY6" fmla="*/ 1750578 h 4790205"/>
                <a:gd name="connsiteX7" fmla="*/ 7660585 w 9119478"/>
                <a:gd name="connsiteY7" fmla="*/ 1207653 h 4790205"/>
                <a:gd name="connsiteX8" fmla="*/ 8470210 w 9119478"/>
                <a:gd name="connsiteY8" fmla="*/ 293253 h 4790205"/>
                <a:gd name="connsiteX9" fmla="*/ 8994085 w 9119478"/>
                <a:gd name="connsiteY9" fmla="*/ 17028 h 4790205"/>
                <a:gd name="connsiteX10" fmla="*/ 9079810 w 9119478"/>
                <a:gd name="connsiteY10" fmla="*/ 702828 h 4790205"/>
                <a:gd name="connsiteX11" fmla="*/ 9079810 w 9119478"/>
                <a:gd name="connsiteY11" fmla="*/ 2798328 h 4790205"/>
                <a:gd name="connsiteX12" fmla="*/ 9079810 w 9119478"/>
                <a:gd name="connsiteY12" fmla="*/ 3484128 h 4790205"/>
                <a:gd name="connsiteX13" fmla="*/ 9025456 w 9119478"/>
                <a:gd name="connsiteY13" fmla="*/ 4672382 h 4790205"/>
                <a:gd name="connsiteX14" fmla="*/ 8003662 w 9119478"/>
                <a:gd name="connsiteY14" fmla="*/ 4722339 h 4790205"/>
                <a:gd name="connsiteX15" fmla="*/ 6751476 w 9119478"/>
                <a:gd name="connsiteY15" fmla="*/ 4453182 h 4790205"/>
                <a:gd name="connsiteX16" fmla="*/ 7251010 w 9119478"/>
                <a:gd name="connsiteY16" fmla="*/ 2541153 h 4790205"/>
                <a:gd name="connsiteX17" fmla="*/ 7260535 w 9119478"/>
                <a:gd name="connsiteY17" fmla="*/ 2312553 h 4790205"/>
                <a:gd name="connsiteX18" fmla="*/ 6841435 w 9119478"/>
                <a:gd name="connsiteY18" fmla="*/ 2198253 h 4790205"/>
                <a:gd name="connsiteX19" fmla="*/ 6421319 w 9119478"/>
                <a:gd name="connsiteY19" fmla="*/ 2222708 h 4790205"/>
                <a:gd name="connsiteX20" fmla="*/ 5941812 w 9119478"/>
                <a:gd name="connsiteY20" fmla="*/ 2288765 h 4790205"/>
                <a:gd name="connsiteX21" fmla="*/ 5255401 w 9119478"/>
                <a:gd name="connsiteY21" fmla="*/ 2451244 h 4790205"/>
                <a:gd name="connsiteX22" fmla="*/ 4155385 w 9119478"/>
                <a:gd name="connsiteY22" fmla="*/ 2817378 h 4790205"/>
                <a:gd name="connsiteX23" fmla="*/ 2894314 w 9119478"/>
                <a:gd name="connsiteY23" fmla="*/ 3469394 h 4790205"/>
                <a:gd name="connsiteX24" fmla="*/ 2644515 w 9119478"/>
                <a:gd name="connsiteY24" fmla="*/ 3575743 h 4790205"/>
                <a:gd name="connsiteX25" fmla="*/ 2461389 w 9119478"/>
                <a:gd name="connsiteY25" fmla="*/ 3575745 h 4790205"/>
                <a:gd name="connsiteX26" fmla="*/ 2108219 w 9119478"/>
                <a:gd name="connsiteY26" fmla="*/ 3693468 h 4790205"/>
                <a:gd name="connsiteX27" fmla="*/ 1892391 w 9119478"/>
                <a:gd name="connsiteY27" fmla="*/ 3794840 h 4790205"/>
                <a:gd name="connsiteX28" fmla="*/ 1562111 w 9119478"/>
                <a:gd name="connsiteY28" fmla="*/ 3912563 h 4790205"/>
                <a:gd name="connsiteX29" fmla="*/ 323356 w 9119478"/>
                <a:gd name="connsiteY29" fmla="*/ 4285842 h 4790205"/>
                <a:gd name="connsiteX30" fmla="*/ 30194 w 9119478"/>
                <a:gd name="connsiteY30" fmla="*/ 4337183 h 4790205"/>
                <a:gd name="connsiteX31" fmla="*/ 26364 w 9119478"/>
                <a:gd name="connsiteY31" fmla="*/ 4146710 h 4790205"/>
                <a:gd name="connsiteX32" fmla="*/ 527843 w 9119478"/>
                <a:gd name="connsiteY32" fmla="*/ 4017395 h 4790205"/>
                <a:gd name="connsiteX33" fmla="*/ 2382100 w 9119478"/>
                <a:gd name="connsiteY33" fmla="*/ 3458698 h 4790205"/>
                <a:gd name="connsiteX34" fmla="*/ 1246439 w 9119478"/>
                <a:gd name="connsiteY34" fmla="*/ 3083274 h 4790205"/>
                <a:gd name="connsiteX35" fmla="*/ 2785225 w 9119478"/>
                <a:gd name="connsiteY35" fmla="*/ 3283986 h 4790205"/>
                <a:gd name="connsiteX36" fmla="*/ 3669610 w 9119478"/>
                <a:gd name="connsiteY36" fmla="*/ 2865003 h 4790205"/>
                <a:gd name="connsiteX37" fmla="*/ 4688297 w 9119478"/>
                <a:gd name="connsiteY37" fmla="*/ 2312495 h 4790205"/>
                <a:gd name="connsiteX38" fmla="*/ 2659960 w 9119478"/>
                <a:gd name="connsiteY38" fmla="*/ 2341128 h 4790205"/>
                <a:gd name="connsiteX39" fmla="*/ 907360 w 9119478"/>
                <a:gd name="connsiteY39" fmla="*/ 2226828 h 4790205"/>
                <a:gd name="connsiteX40" fmla="*/ 35823 w 9119478"/>
                <a:gd name="connsiteY40" fmla="*/ 2698315 h 4790205"/>
                <a:gd name="connsiteX41" fmla="*/ 31060 w 9119478"/>
                <a:gd name="connsiteY41" fmla="*/ 2464953 h 4790205"/>
                <a:gd name="connsiteX42" fmla="*/ 602560 w 9119478"/>
                <a:gd name="connsiteY42" fmla="*/ 2064903 h 4790205"/>
                <a:gd name="connsiteX43" fmla="*/ 7248 w 9119478"/>
                <a:gd name="connsiteY43" fmla="*/ 1879166 h 4790205"/>
                <a:gd name="connsiteX44" fmla="*/ 35822 w 9119478"/>
                <a:gd name="connsiteY44" fmla="*/ 1662471 h 4790205"/>
                <a:gd name="connsiteX45" fmla="*/ 288235 w 9119478"/>
                <a:gd name="connsiteY45" fmla="*/ 1741053 h 4790205"/>
                <a:gd name="connsiteX0" fmla="*/ 288235 w 9119478"/>
                <a:gd name="connsiteY0" fmla="*/ 1741053 h 4802813"/>
                <a:gd name="connsiteX1" fmla="*/ 1078670 w 9119478"/>
                <a:gd name="connsiteY1" fmla="*/ 1885096 h 4802813"/>
                <a:gd name="connsiteX2" fmla="*/ 1248632 w 9119478"/>
                <a:gd name="connsiteY2" fmla="*/ 1956481 h 4802813"/>
                <a:gd name="connsiteX3" fmla="*/ 1745382 w 9119478"/>
                <a:gd name="connsiteY3" fmla="*/ 1977124 h 4802813"/>
                <a:gd name="connsiteX4" fmla="*/ 1948879 w 9119478"/>
                <a:gd name="connsiteY4" fmla="*/ 1932686 h 4802813"/>
                <a:gd name="connsiteX5" fmla="*/ 3469585 w 9119478"/>
                <a:gd name="connsiteY5" fmla="*/ 1941078 h 4802813"/>
                <a:gd name="connsiteX6" fmla="*/ 5917510 w 9119478"/>
                <a:gd name="connsiteY6" fmla="*/ 1750578 h 4802813"/>
                <a:gd name="connsiteX7" fmla="*/ 7660585 w 9119478"/>
                <a:gd name="connsiteY7" fmla="*/ 1207653 h 4802813"/>
                <a:gd name="connsiteX8" fmla="*/ 8470210 w 9119478"/>
                <a:gd name="connsiteY8" fmla="*/ 293253 h 4802813"/>
                <a:gd name="connsiteX9" fmla="*/ 8994085 w 9119478"/>
                <a:gd name="connsiteY9" fmla="*/ 17028 h 4802813"/>
                <a:gd name="connsiteX10" fmla="*/ 9079810 w 9119478"/>
                <a:gd name="connsiteY10" fmla="*/ 702828 h 4802813"/>
                <a:gd name="connsiteX11" fmla="*/ 9079810 w 9119478"/>
                <a:gd name="connsiteY11" fmla="*/ 2798328 h 4802813"/>
                <a:gd name="connsiteX12" fmla="*/ 9079810 w 9119478"/>
                <a:gd name="connsiteY12" fmla="*/ 3484128 h 4802813"/>
                <a:gd name="connsiteX13" fmla="*/ 9025456 w 9119478"/>
                <a:gd name="connsiteY13" fmla="*/ 4672382 h 4802813"/>
                <a:gd name="connsiteX14" fmla="*/ 8003662 w 9119478"/>
                <a:gd name="connsiteY14" fmla="*/ 4722339 h 4802813"/>
                <a:gd name="connsiteX15" fmla="*/ 7337106 w 9119478"/>
                <a:gd name="connsiteY15" fmla="*/ 4228897 h 4802813"/>
                <a:gd name="connsiteX16" fmla="*/ 7251010 w 9119478"/>
                <a:gd name="connsiteY16" fmla="*/ 2541153 h 4802813"/>
                <a:gd name="connsiteX17" fmla="*/ 7260535 w 9119478"/>
                <a:gd name="connsiteY17" fmla="*/ 2312553 h 4802813"/>
                <a:gd name="connsiteX18" fmla="*/ 6841435 w 9119478"/>
                <a:gd name="connsiteY18" fmla="*/ 2198253 h 4802813"/>
                <a:gd name="connsiteX19" fmla="*/ 6421319 w 9119478"/>
                <a:gd name="connsiteY19" fmla="*/ 2222708 h 4802813"/>
                <a:gd name="connsiteX20" fmla="*/ 5941812 w 9119478"/>
                <a:gd name="connsiteY20" fmla="*/ 2288765 h 4802813"/>
                <a:gd name="connsiteX21" fmla="*/ 5255401 w 9119478"/>
                <a:gd name="connsiteY21" fmla="*/ 2451244 h 4802813"/>
                <a:gd name="connsiteX22" fmla="*/ 4155385 w 9119478"/>
                <a:gd name="connsiteY22" fmla="*/ 2817378 h 4802813"/>
                <a:gd name="connsiteX23" fmla="*/ 2894314 w 9119478"/>
                <a:gd name="connsiteY23" fmla="*/ 3469394 h 4802813"/>
                <a:gd name="connsiteX24" fmla="*/ 2644515 w 9119478"/>
                <a:gd name="connsiteY24" fmla="*/ 3575743 h 4802813"/>
                <a:gd name="connsiteX25" fmla="*/ 2461389 w 9119478"/>
                <a:gd name="connsiteY25" fmla="*/ 3575745 h 4802813"/>
                <a:gd name="connsiteX26" fmla="*/ 2108219 w 9119478"/>
                <a:gd name="connsiteY26" fmla="*/ 3693468 h 4802813"/>
                <a:gd name="connsiteX27" fmla="*/ 1892391 w 9119478"/>
                <a:gd name="connsiteY27" fmla="*/ 3794840 h 4802813"/>
                <a:gd name="connsiteX28" fmla="*/ 1562111 w 9119478"/>
                <a:gd name="connsiteY28" fmla="*/ 3912563 h 4802813"/>
                <a:gd name="connsiteX29" fmla="*/ 323356 w 9119478"/>
                <a:gd name="connsiteY29" fmla="*/ 4285842 h 4802813"/>
                <a:gd name="connsiteX30" fmla="*/ 30194 w 9119478"/>
                <a:gd name="connsiteY30" fmla="*/ 4337183 h 4802813"/>
                <a:gd name="connsiteX31" fmla="*/ 26364 w 9119478"/>
                <a:gd name="connsiteY31" fmla="*/ 4146710 h 4802813"/>
                <a:gd name="connsiteX32" fmla="*/ 527843 w 9119478"/>
                <a:gd name="connsiteY32" fmla="*/ 4017395 h 4802813"/>
                <a:gd name="connsiteX33" fmla="*/ 2382100 w 9119478"/>
                <a:gd name="connsiteY33" fmla="*/ 3458698 h 4802813"/>
                <a:gd name="connsiteX34" fmla="*/ 1246439 w 9119478"/>
                <a:gd name="connsiteY34" fmla="*/ 3083274 h 4802813"/>
                <a:gd name="connsiteX35" fmla="*/ 2785225 w 9119478"/>
                <a:gd name="connsiteY35" fmla="*/ 3283986 h 4802813"/>
                <a:gd name="connsiteX36" fmla="*/ 3669610 w 9119478"/>
                <a:gd name="connsiteY36" fmla="*/ 2865003 h 4802813"/>
                <a:gd name="connsiteX37" fmla="*/ 4688297 w 9119478"/>
                <a:gd name="connsiteY37" fmla="*/ 2312495 h 4802813"/>
                <a:gd name="connsiteX38" fmla="*/ 2659960 w 9119478"/>
                <a:gd name="connsiteY38" fmla="*/ 2341128 h 4802813"/>
                <a:gd name="connsiteX39" fmla="*/ 907360 w 9119478"/>
                <a:gd name="connsiteY39" fmla="*/ 2226828 h 4802813"/>
                <a:gd name="connsiteX40" fmla="*/ 35823 w 9119478"/>
                <a:gd name="connsiteY40" fmla="*/ 2698315 h 4802813"/>
                <a:gd name="connsiteX41" fmla="*/ 31060 w 9119478"/>
                <a:gd name="connsiteY41" fmla="*/ 2464953 h 4802813"/>
                <a:gd name="connsiteX42" fmla="*/ 602560 w 9119478"/>
                <a:gd name="connsiteY42" fmla="*/ 2064903 h 4802813"/>
                <a:gd name="connsiteX43" fmla="*/ 7248 w 9119478"/>
                <a:gd name="connsiteY43" fmla="*/ 1879166 h 4802813"/>
                <a:gd name="connsiteX44" fmla="*/ 35822 w 9119478"/>
                <a:gd name="connsiteY44" fmla="*/ 1662471 h 4802813"/>
                <a:gd name="connsiteX45" fmla="*/ 288235 w 9119478"/>
                <a:gd name="connsiteY45" fmla="*/ 1741053 h 4802813"/>
                <a:gd name="connsiteX0" fmla="*/ 288235 w 9107093"/>
                <a:gd name="connsiteY0" fmla="*/ 1741053 h 4875370"/>
                <a:gd name="connsiteX1" fmla="*/ 1078670 w 9107093"/>
                <a:gd name="connsiteY1" fmla="*/ 1885096 h 4875370"/>
                <a:gd name="connsiteX2" fmla="*/ 1248632 w 9107093"/>
                <a:gd name="connsiteY2" fmla="*/ 1956481 h 4875370"/>
                <a:gd name="connsiteX3" fmla="*/ 1745382 w 9107093"/>
                <a:gd name="connsiteY3" fmla="*/ 1977124 h 4875370"/>
                <a:gd name="connsiteX4" fmla="*/ 1948879 w 9107093"/>
                <a:gd name="connsiteY4" fmla="*/ 1932686 h 4875370"/>
                <a:gd name="connsiteX5" fmla="*/ 3469585 w 9107093"/>
                <a:gd name="connsiteY5" fmla="*/ 1941078 h 4875370"/>
                <a:gd name="connsiteX6" fmla="*/ 5917510 w 9107093"/>
                <a:gd name="connsiteY6" fmla="*/ 1750578 h 4875370"/>
                <a:gd name="connsiteX7" fmla="*/ 7660585 w 9107093"/>
                <a:gd name="connsiteY7" fmla="*/ 1207653 h 4875370"/>
                <a:gd name="connsiteX8" fmla="*/ 8470210 w 9107093"/>
                <a:gd name="connsiteY8" fmla="*/ 293253 h 4875370"/>
                <a:gd name="connsiteX9" fmla="*/ 8994085 w 9107093"/>
                <a:gd name="connsiteY9" fmla="*/ 17028 h 4875370"/>
                <a:gd name="connsiteX10" fmla="*/ 9079810 w 9107093"/>
                <a:gd name="connsiteY10" fmla="*/ 702828 h 4875370"/>
                <a:gd name="connsiteX11" fmla="*/ 9079810 w 9107093"/>
                <a:gd name="connsiteY11" fmla="*/ 2798328 h 4875370"/>
                <a:gd name="connsiteX12" fmla="*/ 9079810 w 9107093"/>
                <a:gd name="connsiteY12" fmla="*/ 3484128 h 4875370"/>
                <a:gd name="connsiteX13" fmla="*/ 9025456 w 9107093"/>
                <a:gd name="connsiteY13" fmla="*/ 4672382 h 4875370"/>
                <a:gd name="connsiteX14" fmla="*/ 8178105 w 9107093"/>
                <a:gd name="connsiteY14" fmla="*/ 4834481 h 4875370"/>
                <a:gd name="connsiteX15" fmla="*/ 7337106 w 9107093"/>
                <a:gd name="connsiteY15" fmla="*/ 4228897 h 4875370"/>
                <a:gd name="connsiteX16" fmla="*/ 7251010 w 9107093"/>
                <a:gd name="connsiteY16" fmla="*/ 2541153 h 4875370"/>
                <a:gd name="connsiteX17" fmla="*/ 7260535 w 9107093"/>
                <a:gd name="connsiteY17" fmla="*/ 2312553 h 4875370"/>
                <a:gd name="connsiteX18" fmla="*/ 6841435 w 9107093"/>
                <a:gd name="connsiteY18" fmla="*/ 2198253 h 4875370"/>
                <a:gd name="connsiteX19" fmla="*/ 6421319 w 9107093"/>
                <a:gd name="connsiteY19" fmla="*/ 2222708 h 4875370"/>
                <a:gd name="connsiteX20" fmla="*/ 5941812 w 9107093"/>
                <a:gd name="connsiteY20" fmla="*/ 2288765 h 4875370"/>
                <a:gd name="connsiteX21" fmla="*/ 5255401 w 9107093"/>
                <a:gd name="connsiteY21" fmla="*/ 2451244 h 4875370"/>
                <a:gd name="connsiteX22" fmla="*/ 4155385 w 9107093"/>
                <a:gd name="connsiteY22" fmla="*/ 2817378 h 4875370"/>
                <a:gd name="connsiteX23" fmla="*/ 2894314 w 9107093"/>
                <a:gd name="connsiteY23" fmla="*/ 3469394 h 4875370"/>
                <a:gd name="connsiteX24" fmla="*/ 2644515 w 9107093"/>
                <a:gd name="connsiteY24" fmla="*/ 3575743 h 4875370"/>
                <a:gd name="connsiteX25" fmla="*/ 2461389 w 9107093"/>
                <a:gd name="connsiteY25" fmla="*/ 3575745 h 4875370"/>
                <a:gd name="connsiteX26" fmla="*/ 2108219 w 9107093"/>
                <a:gd name="connsiteY26" fmla="*/ 3693468 h 4875370"/>
                <a:gd name="connsiteX27" fmla="*/ 1892391 w 9107093"/>
                <a:gd name="connsiteY27" fmla="*/ 3794840 h 4875370"/>
                <a:gd name="connsiteX28" fmla="*/ 1562111 w 9107093"/>
                <a:gd name="connsiteY28" fmla="*/ 3912563 h 4875370"/>
                <a:gd name="connsiteX29" fmla="*/ 323356 w 9107093"/>
                <a:gd name="connsiteY29" fmla="*/ 4285842 h 4875370"/>
                <a:gd name="connsiteX30" fmla="*/ 30194 w 9107093"/>
                <a:gd name="connsiteY30" fmla="*/ 4337183 h 4875370"/>
                <a:gd name="connsiteX31" fmla="*/ 26364 w 9107093"/>
                <a:gd name="connsiteY31" fmla="*/ 4146710 h 4875370"/>
                <a:gd name="connsiteX32" fmla="*/ 527843 w 9107093"/>
                <a:gd name="connsiteY32" fmla="*/ 4017395 h 4875370"/>
                <a:gd name="connsiteX33" fmla="*/ 2382100 w 9107093"/>
                <a:gd name="connsiteY33" fmla="*/ 3458698 h 4875370"/>
                <a:gd name="connsiteX34" fmla="*/ 1246439 w 9107093"/>
                <a:gd name="connsiteY34" fmla="*/ 3083274 h 4875370"/>
                <a:gd name="connsiteX35" fmla="*/ 2785225 w 9107093"/>
                <a:gd name="connsiteY35" fmla="*/ 3283986 h 4875370"/>
                <a:gd name="connsiteX36" fmla="*/ 3669610 w 9107093"/>
                <a:gd name="connsiteY36" fmla="*/ 2865003 h 4875370"/>
                <a:gd name="connsiteX37" fmla="*/ 4688297 w 9107093"/>
                <a:gd name="connsiteY37" fmla="*/ 2312495 h 4875370"/>
                <a:gd name="connsiteX38" fmla="*/ 2659960 w 9107093"/>
                <a:gd name="connsiteY38" fmla="*/ 2341128 h 4875370"/>
                <a:gd name="connsiteX39" fmla="*/ 907360 w 9107093"/>
                <a:gd name="connsiteY39" fmla="*/ 2226828 h 4875370"/>
                <a:gd name="connsiteX40" fmla="*/ 35823 w 9107093"/>
                <a:gd name="connsiteY40" fmla="*/ 2698315 h 4875370"/>
                <a:gd name="connsiteX41" fmla="*/ 31060 w 9107093"/>
                <a:gd name="connsiteY41" fmla="*/ 2464953 h 4875370"/>
                <a:gd name="connsiteX42" fmla="*/ 602560 w 9107093"/>
                <a:gd name="connsiteY42" fmla="*/ 2064903 h 4875370"/>
                <a:gd name="connsiteX43" fmla="*/ 7248 w 9107093"/>
                <a:gd name="connsiteY43" fmla="*/ 1879166 h 4875370"/>
                <a:gd name="connsiteX44" fmla="*/ 35822 w 9107093"/>
                <a:gd name="connsiteY44" fmla="*/ 1662471 h 4875370"/>
                <a:gd name="connsiteX45" fmla="*/ 288235 w 9107093"/>
                <a:gd name="connsiteY45" fmla="*/ 1741053 h 4875370"/>
                <a:gd name="connsiteX0" fmla="*/ 288235 w 9087187"/>
                <a:gd name="connsiteY0" fmla="*/ 1741053 h 5074725"/>
                <a:gd name="connsiteX1" fmla="*/ 1078670 w 9087187"/>
                <a:gd name="connsiteY1" fmla="*/ 1885096 h 5074725"/>
                <a:gd name="connsiteX2" fmla="*/ 1248632 w 9087187"/>
                <a:gd name="connsiteY2" fmla="*/ 1956481 h 5074725"/>
                <a:gd name="connsiteX3" fmla="*/ 1745382 w 9087187"/>
                <a:gd name="connsiteY3" fmla="*/ 1977124 h 5074725"/>
                <a:gd name="connsiteX4" fmla="*/ 1948879 w 9087187"/>
                <a:gd name="connsiteY4" fmla="*/ 1932686 h 5074725"/>
                <a:gd name="connsiteX5" fmla="*/ 3469585 w 9087187"/>
                <a:gd name="connsiteY5" fmla="*/ 1941078 h 5074725"/>
                <a:gd name="connsiteX6" fmla="*/ 5917510 w 9087187"/>
                <a:gd name="connsiteY6" fmla="*/ 1750578 h 5074725"/>
                <a:gd name="connsiteX7" fmla="*/ 7660585 w 9087187"/>
                <a:gd name="connsiteY7" fmla="*/ 1207653 h 5074725"/>
                <a:gd name="connsiteX8" fmla="*/ 8470210 w 9087187"/>
                <a:gd name="connsiteY8" fmla="*/ 293253 h 5074725"/>
                <a:gd name="connsiteX9" fmla="*/ 8994085 w 9087187"/>
                <a:gd name="connsiteY9" fmla="*/ 17028 h 5074725"/>
                <a:gd name="connsiteX10" fmla="*/ 9079810 w 9087187"/>
                <a:gd name="connsiteY10" fmla="*/ 702828 h 5074725"/>
                <a:gd name="connsiteX11" fmla="*/ 9079810 w 9087187"/>
                <a:gd name="connsiteY11" fmla="*/ 2798328 h 5074725"/>
                <a:gd name="connsiteX12" fmla="*/ 9079810 w 9087187"/>
                <a:gd name="connsiteY12" fmla="*/ 3484128 h 5074725"/>
                <a:gd name="connsiteX13" fmla="*/ 8975616 w 9087187"/>
                <a:gd name="connsiteY13" fmla="*/ 4983888 h 5074725"/>
                <a:gd name="connsiteX14" fmla="*/ 8178105 w 9087187"/>
                <a:gd name="connsiteY14" fmla="*/ 4834481 h 5074725"/>
                <a:gd name="connsiteX15" fmla="*/ 7337106 w 9087187"/>
                <a:gd name="connsiteY15" fmla="*/ 4228897 h 5074725"/>
                <a:gd name="connsiteX16" fmla="*/ 7251010 w 9087187"/>
                <a:gd name="connsiteY16" fmla="*/ 2541153 h 5074725"/>
                <a:gd name="connsiteX17" fmla="*/ 7260535 w 9087187"/>
                <a:gd name="connsiteY17" fmla="*/ 2312553 h 5074725"/>
                <a:gd name="connsiteX18" fmla="*/ 6841435 w 9087187"/>
                <a:gd name="connsiteY18" fmla="*/ 2198253 h 5074725"/>
                <a:gd name="connsiteX19" fmla="*/ 6421319 w 9087187"/>
                <a:gd name="connsiteY19" fmla="*/ 2222708 h 5074725"/>
                <a:gd name="connsiteX20" fmla="*/ 5941812 w 9087187"/>
                <a:gd name="connsiteY20" fmla="*/ 2288765 h 5074725"/>
                <a:gd name="connsiteX21" fmla="*/ 5255401 w 9087187"/>
                <a:gd name="connsiteY21" fmla="*/ 2451244 h 5074725"/>
                <a:gd name="connsiteX22" fmla="*/ 4155385 w 9087187"/>
                <a:gd name="connsiteY22" fmla="*/ 2817378 h 5074725"/>
                <a:gd name="connsiteX23" fmla="*/ 2894314 w 9087187"/>
                <a:gd name="connsiteY23" fmla="*/ 3469394 h 5074725"/>
                <a:gd name="connsiteX24" fmla="*/ 2644515 w 9087187"/>
                <a:gd name="connsiteY24" fmla="*/ 3575743 h 5074725"/>
                <a:gd name="connsiteX25" fmla="*/ 2461389 w 9087187"/>
                <a:gd name="connsiteY25" fmla="*/ 3575745 h 5074725"/>
                <a:gd name="connsiteX26" fmla="*/ 2108219 w 9087187"/>
                <a:gd name="connsiteY26" fmla="*/ 3693468 h 5074725"/>
                <a:gd name="connsiteX27" fmla="*/ 1892391 w 9087187"/>
                <a:gd name="connsiteY27" fmla="*/ 3794840 h 5074725"/>
                <a:gd name="connsiteX28" fmla="*/ 1562111 w 9087187"/>
                <a:gd name="connsiteY28" fmla="*/ 3912563 h 5074725"/>
                <a:gd name="connsiteX29" fmla="*/ 323356 w 9087187"/>
                <a:gd name="connsiteY29" fmla="*/ 4285842 h 5074725"/>
                <a:gd name="connsiteX30" fmla="*/ 30194 w 9087187"/>
                <a:gd name="connsiteY30" fmla="*/ 4337183 h 5074725"/>
                <a:gd name="connsiteX31" fmla="*/ 26364 w 9087187"/>
                <a:gd name="connsiteY31" fmla="*/ 4146710 h 5074725"/>
                <a:gd name="connsiteX32" fmla="*/ 527843 w 9087187"/>
                <a:gd name="connsiteY32" fmla="*/ 4017395 h 5074725"/>
                <a:gd name="connsiteX33" fmla="*/ 2382100 w 9087187"/>
                <a:gd name="connsiteY33" fmla="*/ 3458698 h 5074725"/>
                <a:gd name="connsiteX34" fmla="*/ 1246439 w 9087187"/>
                <a:gd name="connsiteY34" fmla="*/ 3083274 h 5074725"/>
                <a:gd name="connsiteX35" fmla="*/ 2785225 w 9087187"/>
                <a:gd name="connsiteY35" fmla="*/ 3283986 h 5074725"/>
                <a:gd name="connsiteX36" fmla="*/ 3669610 w 9087187"/>
                <a:gd name="connsiteY36" fmla="*/ 2865003 h 5074725"/>
                <a:gd name="connsiteX37" fmla="*/ 4688297 w 9087187"/>
                <a:gd name="connsiteY37" fmla="*/ 2312495 h 5074725"/>
                <a:gd name="connsiteX38" fmla="*/ 2659960 w 9087187"/>
                <a:gd name="connsiteY38" fmla="*/ 2341128 h 5074725"/>
                <a:gd name="connsiteX39" fmla="*/ 907360 w 9087187"/>
                <a:gd name="connsiteY39" fmla="*/ 2226828 h 5074725"/>
                <a:gd name="connsiteX40" fmla="*/ 35823 w 9087187"/>
                <a:gd name="connsiteY40" fmla="*/ 2698315 h 5074725"/>
                <a:gd name="connsiteX41" fmla="*/ 31060 w 9087187"/>
                <a:gd name="connsiteY41" fmla="*/ 2464953 h 5074725"/>
                <a:gd name="connsiteX42" fmla="*/ 602560 w 9087187"/>
                <a:gd name="connsiteY42" fmla="*/ 2064903 h 5074725"/>
                <a:gd name="connsiteX43" fmla="*/ 7248 w 9087187"/>
                <a:gd name="connsiteY43" fmla="*/ 1879166 h 5074725"/>
                <a:gd name="connsiteX44" fmla="*/ 35822 w 9087187"/>
                <a:gd name="connsiteY44" fmla="*/ 1662471 h 5074725"/>
                <a:gd name="connsiteX45" fmla="*/ 288235 w 9087187"/>
                <a:gd name="connsiteY45" fmla="*/ 1741053 h 5074725"/>
                <a:gd name="connsiteX0" fmla="*/ 288235 w 9087187"/>
                <a:gd name="connsiteY0" fmla="*/ 1741053 h 5015361"/>
                <a:gd name="connsiteX1" fmla="*/ 1078670 w 9087187"/>
                <a:gd name="connsiteY1" fmla="*/ 1885096 h 5015361"/>
                <a:gd name="connsiteX2" fmla="*/ 1248632 w 9087187"/>
                <a:gd name="connsiteY2" fmla="*/ 1956481 h 5015361"/>
                <a:gd name="connsiteX3" fmla="*/ 1745382 w 9087187"/>
                <a:gd name="connsiteY3" fmla="*/ 1977124 h 5015361"/>
                <a:gd name="connsiteX4" fmla="*/ 1948879 w 9087187"/>
                <a:gd name="connsiteY4" fmla="*/ 1932686 h 5015361"/>
                <a:gd name="connsiteX5" fmla="*/ 3469585 w 9087187"/>
                <a:gd name="connsiteY5" fmla="*/ 1941078 h 5015361"/>
                <a:gd name="connsiteX6" fmla="*/ 5917510 w 9087187"/>
                <a:gd name="connsiteY6" fmla="*/ 1750578 h 5015361"/>
                <a:gd name="connsiteX7" fmla="*/ 7660585 w 9087187"/>
                <a:gd name="connsiteY7" fmla="*/ 1207653 h 5015361"/>
                <a:gd name="connsiteX8" fmla="*/ 8470210 w 9087187"/>
                <a:gd name="connsiteY8" fmla="*/ 293253 h 5015361"/>
                <a:gd name="connsiteX9" fmla="*/ 8994085 w 9087187"/>
                <a:gd name="connsiteY9" fmla="*/ 17028 h 5015361"/>
                <a:gd name="connsiteX10" fmla="*/ 9079810 w 9087187"/>
                <a:gd name="connsiteY10" fmla="*/ 702828 h 5015361"/>
                <a:gd name="connsiteX11" fmla="*/ 9079810 w 9087187"/>
                <a:gd name="connsiteY11" fmla="*/ 2798328 h 5015361"/>
                <a:gd name="connsiteX12" fmla="*/ 9079810 w 9087187"/>
                <a:gd name="connsiteY12" fmla="*/ 3484128 h 5015361"/>
                <a:gd name="connsiteX13" fmla="*/ 8975616 w 9087187"/>
                <a:gd name="connsiteY13" fmla="*/ 4983888 h 5015361"/>
                <a:gd name="connsiteX14" fmla="*/ 8178105 w 9087187"/>
                <a:gd name="connsiteY14" fmla="*/ 4834481 h 5015361"/>
                <a:gd name="connsiteX15" fmla="*/ 7337106 w 9087187"/>
                <a:gd name="connsiteY15" fmla="*/ 4228897 h 5015361"/>
                <a:gd name="connsiteX16" fmla="*/ 7251010 w 9087187"/>
                <a:gd name="connsiteY16" fmla="*/ 2541153 h 5015361"/>
                <a:gd name="connsiteX17" fmla="*/ 7260535 w 9087187"/>
                <a:gd name="connsiteY17" fmla="*/ 2312553 h 5015361"/>
                <a:gd name="connsiteX18" fmla="*/ 6841435 w 9087187"/>
                <a:gd name="connsiteY18" fmla="*/ 2198253 h 5015361"/>
                <a:gd name="connsiteX19" fmla="*/ 6421319 w 9087187"/>
                <a:gd name="connsiteY19" fmla="*/ 2222708 h 5015361"/>
                <a:gd name="connsiteX20" fmla="*/ 5941812 w 9087187"/>
                <a:gd name="connsiteY20" fmla="*/ 2288765 h 5015361"/>
                <a:gd name="connsiteX21" fmla="*/ 5255401 w 9087187"/>
                <a:gd name="connsiteY21" fmla="*/ 2451244 h 5015361"/>
                <a:gd name="connsiteX22" fmla="*/ 4155385 w 9087187"/>
                <a:gd name="connsiteY22" fmla="*/ 2817378 h 5015361"/>
                <a:gd name="connsiteX23" fmla="*/ 2894314 w 9087187"/>
                <a:gd name="connsiteY23" fmla="*/ 3469394 h 5015361"/>
                <a:gd name="connsiteX24" fmla="*/ 2644515 w 9087187"/>
                <a:gd name="connsiteY24" fmla="*/ 3575743 h 5015361"/>
                <a:gd name="connsiteX25" fmla="*/ 2461389 w 9087187"/>
                <a:gd name="connsiteY25" fmla="*/ 3575745 h 5015361"/>
                <a:gd name="connsiteX26" fmla="*/ 2108219 w 9087187"/>
                <a:gd name="connsiteY26" fmla="*/ 3693468 h 5015361"/>
                <a:gd name="connsiteX27" fmla="*/ 1892391 w 9087187"/>
                <a:gd name="connsiteY27" fmla="*/ 3794840 h 5015361"/>
                <a:gd name="connsiteX28" fmla="*/ 1562111 w 9087187"/>
                <a:gd name="connsiteY28" fmla="*/ 3912563 h 5015361"/>
                <a:gd name="connsiteX29" fmla="*/ 323356 w 9087187"/>
                <a:gd name="connsiteY29" fmla="*/ 4285842 h 5015361"/>
                <a:gd name="connsiteX30" fmla="*/ 30194 w 9087187"/>
                <a:gd name="connsiteY30" fmla="*/ 4337183 h 5015361"/>
                <a:gd name="connsiteX31" fmla="*/ 26364 w 9087187"/>
                <a:gd name="connsiteY31" fmla="*/ 4146710 h 5015361"/>
                <a:gd name="connsiteX32" fmla="*/ 527843 w 9087187"/>
                <a:gd name="connsiteY32" fmla="*/ 4017395 h 5015361"/>
                <a:gd name="connsiteX33" fmla="*/ 2382100 w 9087187"/>
                <a:gd name="connsiteY33" fmla="*/ 3458698 h 5015361"/>
                <a:gd name="connsiteX34" fmla="*/ 1246439 w 9087187"/>
                <a:gd name="connsiteY34" fmla="*/ 3083274 h 5015361"/>
                <a:gd name="connsiteX35" fmla="*/ 2785225 w 9087187"/>
                <a:gd name="connsiteY35" fmla="*/ 3283986 h 5015361"/>
                <a:gd name="connsiteX36" fmla="*/ 3669610 w 9087187"/>
                <a:gd name="connsiteY36" fmla="*/ 2865003 h 5015361"/>
                <a:gd name="connsiteX37" fmla="*/ 4688297 w 9087187"/>
                <a:gd name="connsiteY37" fmla="*/ 2312495 h 5015361"/>
                <a:gd name="connsiteX38" fmla="*/ 2659960 w 9087187"/>
                <a:gd name="connsiteY38" fmla="*/ 2341128 h 5015361"/>
                <a:gd name="connsiteX39" fmla="*/ 907360 w 9087187"/>
                <a:gd name="connsiteY39" fmla="*/ 2226828 h 5015361"/>
                <a:gd name="connsiteX40" fmla="*/ 35823 w 9087187"/>
                <a:gd name="connsiteY40" fmla="*/ 2698315 h 5015361"/>
                <a:gd name="connsiteX41" fmla="*/ 31060 w 9087187"/>
                <a:gd name="connsiteY41" fmla="*/ 2464953 h 5015361"/>
                <a:gd name="connsiteX42" fmla="*/ 602560 w 9087187"/>
                <a:gd name="connsiteY42" fmla="*/ 2064903 h 5015361"/>
                <a:gd name="connsiteX43" fmla="*/ 7248 w 9087187"/>
                <a:gd name="connsiteY43" fmla="*/ 1879166 h 5015361"/>
                <a:gd name="connsiteX44" fmla="*/ 35822 w 9087187"/>
                <a:gd name="connsiteY44" fmla="*/ 1662471 h 5015361"/>
                <a:gd name="connsiteX45" fmla="*/ 288235 w 9087187"/>
                <a:gd name="connsiteY45" fmla="*/ 1741053 h 5015361"/>
                <a:gd name="connsiteX0" fmla="*/ 288235 w 9087187"/>
                <a:gd name="connsiteY0" fmla="*/ 1741053 h 5019507"/>
                <a:gd name="connsiteX1" fmla="*/ 1078670 w 9087187"/>
                <a:gd name="connsiteY1" fmla="*/ 1885096 h 5019507"/>
                <a:gd name="connsiteX2" fmla="*/ 1248632 w 9087187"/>
                <a:gd name="connsiteY2" fmla="*/ 1956481 h 5019507"/>
                <a:gd name="connsiteX3" fmla="*/ 1745382 w 9087187"/>
                <a:gd name="connsiteY3" fmla="*/ 1977124 h 5019507"/>
                <a:gd name="connsiteX4" fmla="*/ 1948879 w 9087187"/>
                <a:gd name="connsiteY4" fmla="*/ 1932686 h 5019507"/>
                <a:gd name="connsiteX5" fmla="*/ 3469585 w 9087187"/>
                <a:gd name="connsiteY5" fmla="*/ 1941078 h 5019507"/>
                <a:gd name="connsiteX6" fmla="*/ 5917510 w 9087187"/>
                <a:gd name="connsiteY6" fmla="*/ 1750578 h 5019507"/>
                <a:gd name="connsiteX7" fmla="*/ 7660585 w 9087187"/>
                <a:gd name="connsiteY7" fmla="*/ 1207653 h 5019507"/>
                <a:gd name="connsiteX8" fmla="*/ 8470210 w 9087187"/>
                <a:gd name="connsiteY8" fmla="*/ 293253 h 5019507"/>
                <a:gd name="connsiteX9" fmla="*/ 8994085 w 9087187"/>
                <a:gd name="connsiteY9" fmla="*/ 17028 h 5019507"/>
                <a:gd name="connsiteX10" fmla="*/ 9079810 w 9087187"/>
                <a:gd name="connsiteY10" fmla="*/ 702828 h 5019507"/>
                <a:gd name="connsiteX11" fmla="*/ 9079810 w 9087187"/>
                <a:gd name="connsiteY11" fmla="*/ 2798328 h 5019507"/>
                <a:gd name="connsiteX12" fmla="*/ 9079810 w 9087187"/>
                <a:gd name="connsiteY12" fmla="*/ 3484128 h 5019507"/>
                <a:gd name="connsiteX13" fmla="*/ 8975616 w 9087187"/>
                <a:gd name="connsiteY13" fmla="*/ 4983888 h 5019507"/>
                <a:gd name="connsiteX14" fmla="*/ 8178105 w 9087187"/>
                <a:gd name="connsiteY14" fmla="*/ 4834481 h 5019507"/>
                <a:gd name="connsiteX15" fmla="*/ 7424327 w 9087187"/>
                <a:gd name="connsiteY15" fmla="*/ 4066914 h 5019507"/>
                <a:gd name="connsiteX16" fmla="*/ 7251010 w 9087187"/>
                <a:gd name="connsiteY16" fmla="*/ 2541153 h 5019507"/>
                <a:gd name="connsiteX17" fmla="*/ 7260535 w 9087187"/>
                <a:gd name="connsiteY17" fmla="*/ 2312553 h 5019507"/>
                <a:gd name="connsiteX18" fmla="*/ 6841435 w 9087187"/>
                <a:gd name="connsiteY18" fmla="*/ 2198253 h 5019507"/>
                <a:gd name="connsiteX19" fmla="*/ 6421319 w 9087187"/>
                <a:gd name="connsiteY19" fmla="*/ 2222708 h 5019507"/>
                <a:gd name="connsiteX20" fmla="*/ 5941812 w 9087187"/>
                <a:gd name="connsiteY20" fmla="*/ 2288765 h 5019507"/>
                <a:gd name="connsiteX21" fmla="*/ 5255401 w 9087187"/>
                <a:gd name="connsiteY21" fmla="*/ 2451244 h 5019507"/>
                <a:gd name="connsiteX22" fmla="*/ 4155385 w 9087187"/>
                <a:gd name="connsiteY22" fmla="*/ 2817378 h 5019507"/>
                <a:gd name="connsiteX23" fmla="*/ 2894314 w 9087187"/>
                <a:gd name="connsiteY23" fmla="*/ 3469394 h 5019507"/>
                <a:gd name="connsiteX24" fmla="*/ 2644515 w 9087187"/>
                <a:gd name="connsiteY24" fmla="*/ 3575743 h 5019507"/>
                <a:gd name="connsiteX25" fmla="*/ 2461389 w 9087187"/>
                <a:gd name="connsiteY25" fmla="*/ 3575745 h 5019507"/>
                <a:gd name="connsiteX26" fmla="*/ 2108219 w 9087187"/>
                <a:gd name="connsiteY26" fmla="*/ 3693468 h 5019507"/>
                <a:gd name="connsiteX27" fmla="*/ 1892391 w 9087187"/>
                <a:gd name="connsiteY27" fmla="*/ 3794840 h 5019507"/>
                <a:gd name="connsiteX28" fmla="*/ 1562111 w 9087187"/>
                <a:gd name="connsiteY28" fmla="*/ 3912563 h 5019507"/>
                <a:gd name="connsiteX29" fmla="*/ 323356 w 9087187"/>
                <a:gd name="connsiteY29" fmla="*/ 4285842 h 5019507"/>
                <a:gd name="connsiteX30" fmla="*/ 30194 w 9087187"/>
                <a:gd name="connsiteY30" fmla="*/ 4337183 h 5019507"/>
                <a:gd name="connsiteX31" fmla="*/ 26364 w 9087187"/>
                <a:gd name="connsiteY31" fmla="*/ 4146710 h 5019507"/>
                <a:gd name="connsiteX32" fmla="*/ 527843 w 9087187"/>
                <a:gd name="connsiteY32" fmla="*/ 4017395 h 5019507"/>
                <a:gd name="connsiteX33" fmla="*/ 2382100 w 9087187"/>
                <a:gd name="connsiteY33" fmla="*/ 3458698 h 5019507"/>
                <a:gd name="connsiteX34" fmla="*/ 1246439 w 9087187"/>
                <a:gd name="connsiteY34" fmla="*/ 3083274 h 5019507"/>
                <a:gd name="connsiteX35" fmla="*/ 2785225 w 9087187"/>
                <a:gd name="connsiteY35" fmla="*/ 3283986 h 5019507"/>
                <a:gd name="connsiteX36" fmla="*/ 3669610 w 9087187"/>
                <a:gd name="connsiteY36" fmla="*/ 2865003 h 5019507"/>
                <a:gd name="connsiteX37" fmla="*/ 4688297 w 9087187"/>
                <a:gd name="connsiteY37" fmla="*/ 2312495 h 5019507"/>
                <a:gd name="connsiteX38" fmla="*/ 2659960 w 9087187"/>
                <a:gd name="connsiteY38" fmla="*/ 2341128 h 5019507"/>
                <a:gd name="connsiteX39" fmla="*/ 907360 w 9087187"/>
                <a:gd name="connsiteY39" fmla="*/ 2226828 h 5019507"/>
                <a:gd name="connsiteX40" fmla="*/ 35823 w 9087187"/>
                <a:gd name="connsiteY40" fmla="*/ 2698315 h 5019507"/>
                <a:gd name="connsiteX41" fmla="*/ 31060 w 9087187"/>
                <a:gd name="connsiteY41" fmla="*/ 2464953 h 5019507"/>
                <a:gd name="connsiteX42" fmla="*/ 602560 w 9087187"/>
                <a:gd name="connsiteY42" fmla="*/ 2064903 h 5019507"/>
                <a:gd name="connsiteX43" fmla="*/ 7248 w 9087187"/>
                <a:gd name="connsiteY43" fmla="*/ 1879166 h 5019507"/>
                <a:gd name="connsiteX44" fmla="*/ 35822 w 9087187"/>
                <a:gd name="connsiteY44" fmla="*/ 1662471 h 5019507"/>
                <a:gd name="connsiteX45" fmla="*/ 288235 w 9087187"/>
                <a:gd name="connsiteY45" fmla="*/ 1741053 h 5019507"/>
                <a:gd name="connsiteX0" fmla="*/ 288235 w 9087187"/>
                <a:gd name="connsiteY0" fmla="*/ 1741053 h 5036937"/>
                <a:gd name="connsiteX1" fmla="*/ 1078670 w 9087187"/>
                <a:gd name="connsiteY1" fmla="*/ 1885096 h 5036937"/>
                <a:gd name="connsiteX2" fmla="*/ 1248632 w 9087187"/>
                <a:gd name="connsiteY2" fmla="*/ 1956481 h 5036937"/>
                <a:gd name="connsiteX3" fmla="*/ 1745382 w 9087187"/>
                <a:gd name="connsiteY3" fmla="*/ 1977124 h 5036937"/>
                <a:gd name="connsiteX4" fmla="*/ 1948879 w 9087187"/>
                <a:gd name="connsiteY4" fmla="*/ 1932686 h 5036937"/>
                <a:gd name="connsiteX5" fmla="*/ 3469585 w 9087187"/>
                <a:gd name="connsiteY5" fmla="*/ 1941078 h 5036937"/>
                <a:gd name="connsiteX6" fmla="*/ 5917510 w 9087187"/>
                <a:gd name="connsiteY6" fmla="*/ 1750578 h 5036937"/>
                <a:gd name="connsiteX7" fmla="*/ 7660585 w 9087187"/>
                <a:gd name="connsiteY7" fmla="*/ 1207653 h 5036937"/>
                <a:gd name="connsiteX8" fmla="*/ 8470210 w 9087187"/>
                <a:gd name="connsiteY8" fmla="*/ 293253 h 5036937"/>
                <a:gd name="connsiteX9" fmla="*/ 8994085 w 9087187"/>
                <a:gd name="connsiteY9" fmla="*/ 17028 h 5036937"/>
                <a:gd name="connsiteX10" fmla="*/ 9079810 w 9087187"/>
                <a:gd name="connsiteY10" fmla="*/ 702828 h 5036937"/>
                <a:gd name="connsiteX11" fmla="*/ 9079810 w 9087187"/>
                <a:gd name="connsiteY11" fmla="*/ 2798328 h 5036937"/>
                <a:gd name="connsiteX12" fmla="*/ 9079810 w 9087187"/>
                <a:gd name="connsiteY12" fmla="*/ 3484128 h 5036937"/>
                <a:gd name="connsiteX13" fmla="*/ 8975616 w 9087187"/>
                <a:gd name="connsiteY13" fmla="*/ 4983888 h 5036937"/>
                <a:gd name="connsiteX14" fmla="*/ 8178105 w 9087187"/>
                <a:gd name="connsiteY14" fmla="*/ 4834481 h 5036937"/>
                <a:gd name="connsiteX15" fmla="*/ 7474168 w 9087187"/>
                <a:gd name="connsiteY15" fmla="*/ 3580964 h 5036937"/>
                <a:gd name="connsiteX16" fmla="*/ 7251010 w 9087187"/>
                <a:gd name="connsiteY16" fmla="*/ 2541153 h 5036937"/>
                <a:gd name="connsiteX17" fmla="*/ 7260535 w 9087187"/>
                <a:gd name="connsiteY17" fmla="*/ 2312553 h 5036937"/>
                <a:gd name="connsiteX18" fmla="*/ 6841435 w 9087187"/>
                <a:gd name="connsiteY18" fmla="*/ 2198253 h 5036937"/>
                <a:gd name="connsiteX19" fmla="*/ 6421319 w 9087187"/>
                <a:gd name="connsiteY19" fmla="*/ 2222708 h 5036937"/>
                <a:gd name="connsiteX20" fmla="*/ 5941812 w 9087187"/>
                <a:gd name="connsiteY20" fmla="*/ 2288765 h 5036937"/>
                <a:gd name="connsiteX21" fmla="*/ 5255401 w 9087187"/>
                <a:gd name="connsiteY21" fmla="*/ 2451244 h 5036937"/>
                <a:gd name="connsiteX22" fmla="*/ 4155385 w 9087187"/>
                <a:gd name="connsiteY22" fmla="*/ 2817378 h 5036937"/>
                <a:gd name="connsiteX23" fmla="*/ 2894314 w 9087187"/>
                <a:gd name="connsiteY23" fmla="*/ 3469394 h 5036937"/>
                <a:gd name="connsiteX24" fmla="*/ 2644515 w 9087187"/>
                <a:gd name="connsiteY24" fmla="*/ 3575743 h 5036937"/>
                <a:gd name="connsiteX25" fmla="*/ 2461389 w 9087187"/>
                <a:gd name="connsiteY25" fmla="*/ 3575745 h 5036937"/>
                <a:gd name="connsiteX26" fmla="*/ 2108219 w 9087187"/>
                <a:gd name="connsiteY26" fmla="*/ 3693468 h 5036937"/>
                <a:gd name="connsiteX27" fmla="*/ 1892391 w 9087187"/>
                <a:gd name="connsiteY27" fmla="*/ 3794840 h 5036937"/>
                <a:gd name="connsiteX28" fmla="*/ 1562111 w 9087187"/>
                <a:gd name="connsiteY28" fmla="*/ 3912563 h 5036937"/>
                <a:gd name="connsiteX29" fmla="*/ 323356 w 9087187"/>
                <a:gd name="connsiteY29" fmla="*/ 4285842 h 5036937"/>
                <a:gd name="connsiteX30" fmla="*/ 30194 w 9087187"/>
                <a:gd name="connsiteY30" fmla="*/ 4337183 h 5036937"/>
                <a:gd name="connsiteX31" fmla="*/ 26364 w 9087187"/>
                <a:gd name="connsiteY31" fmla="*/ 4146710 h 5036937"/>
                <a:gd name="connsiteX32" fmla="*/ 527843 w 9087187"/>
                <a:gd name="connsiteY32" fmla="*/ 4017395 h 5036937"/>
                <a:gd name="connsiteX33" fmla="*/ 2382100 w 9087187"/>
                <a:gd name="connsiteY33" fmla="*/ 3458698 h 5036937"/>
                <a:gd name="connsiteX34" fmla="*/ 1246439 w 9087187"/>
                <a:gd name="connsiteY34" fmla="*/ 3083274 h 5036937"/>
                <a:gd name="connsiteX35" fmla="*/ 2785225 w 9087187"/>
                <a:gd name="connsiteY35" fmla="*/ 3283986 h 5036937"/>
                <a:gd name="connsiteX36" fmla="*/ 3669610 w 9087187"/>
                <a:gd name="connsiteY36" fmla="*/ 2865003 h 5036937"/>
                <a:gd name="connsiteX37" fmla="*/ 4688297 w 9087187"/>
                <a:gd name="connsiteY37" fmla="*/ 2312495 h 5036937"/>
                <a:gd name="connsiteX38" fmla="*/ 2659960 w 9087187"/>
                <a:gd name="connsiteY38" fmla="*/ 2341128 h 5036937"/>
                <a:gd name="connsiteX39" fmla="*/ 907360 w 9087187"/>
                <a:gd name="connsiteY39" fmla="*/ 2226828 h 5036937"/>
                <a:gd name="connsiteX40" fmla="*/ 35823 w 9087187"/>
                <a:gd name="connsiteY40" fmla="*/ 2698315 h 5036937"/>
                <a:gd name="connsiteX41" fmla="*/ 31060 w 9087187"/>
                <a:gd name="connsiteY41" fmla="*/ 2464953 h 5036937"/>
                <a:gd name="connsiteX42" fmla="*/ 602560 w 9087187"/>
                <a:gd name="connsiteY42" fmla="*/ 2064903 h 5036937"/>
                <a:gd name="connsiteX43" fmla="*/ 7248 w 9087187"/>
                <a:gd name="connsiteY43" fmla="*/ 1879166 h 5036937"/>
                <a:gd name="connsiteX44" fmla="*/ 35822 w 9087187"/>
                <a:gd name="connsiteY44" fmla="*/ 1662471 h 5036937"/>
                <a:gd name="connsiteX45" fmla="*/ 288235 w 9087187"/>
                <a:gd name="connsiteY45" fmla="*/ 1741053 h 5036937"/>
                <a:gd name="connsiteX0" fmla="*/ 288235 w 9087187"/>
                <a:gd name="connsiteY0" fmla="*/ 1741053 h 5046611"/>
                <a:gd name="connsiteX1" fmla="*/ 1078670 w 9087187"/>
                <a:gd name="connsiteY1" fmla="*/ 1885096 h 5046611"/>
                <a:gd name="connsiteX2" fmla="*/ 1248632 w 9087187"/>
                <a:gd name="connsiteY2" fmla="*/ 1956481 h 5046611"/>
                <a:gd name="connsiteX3" fmla="*/ 1745382 w 9087187"/>
                <a:gd name="connsiteY3" fmla="*/ 1977124 h 5046611"/>
                <a:gd name="connsiteX4" fmla="*/ 1948879 w 9087187"/>
                <a:gd name="connsiteY4" fmla="*/ 1932686 h 5046611"/>
                <a:gd name="connsiteX5" fmla="*/ 3469585 w 9087187"/>
                <a:gd name="connsiteY5" fmla="*/ 1941078 h 5046611"/>
                <a:gd name="connsiteX6" fmla="*/ 5917510 w 9087187"/>
                <a:gd name="connsiteY6" fmla="*/ 1750578 h 5046611"/>
                <a:gd name="connsiteX7" fmla="*/ 7660585 w 9087187"/>
                <a:gd name="connsiteY7" fmla="*/ 1207653 h 5046611"/>
                <a:gd name="connsiteX8" fmla="*/ 8470210 w 9087187"/>
                <a:gd name="connsiteY8" fmla="*/ 293253 h 5046611"/>
                <a:gd name="connsiteX9" fmla="*/ 8994085 w 9087187"/>
                <a:gd name="connsiteY9" fmla="*/ 17028 h 5046611"/>
                <a:gd name="connsiteX10" fmla="*/ 9079810 w 9087187"/>
                <a:gd name="connsiteY10" fmla="*/ 702828 h 5046611"/>
                <a:gd name="connsiteX11" fmla="*/ 9079810 w 9087187"/>
                <a:gd name="connsiteY11" fmla="*/ 2798328 h 5046611"/>
                <a:gd name="connsiteX12" fmla="*/ 9079810 w 9087187"/>
                <a:gd name="connsiteY12" fmla="*/ 3484128 h 5046611"/>
                <a:gd name="connsiteX13" fmla="*/ 8975616 w 9087187"/>
                <a:gd name="connsiteY13" fmla="*/ 4983888 h 5046611"/>
                <a:gd name="connsiteX14" fmla="*/ 8277787 w 9087187"/>
                <a:gd name="connsiteY14" fmla="*/ 4647577 h 5046611"/>
                <a:gd name="connsiteX15" fmla="*/ 7474168 w 9087187"/>
                <a:gd name="connsiteY15" fmla="*/ 3580964 h 5046611"/>
                <a:gd name="connsiteX16" fmla="*/ 7251010 w 9087187"/>
                <a:gd name="connsiteY16" fmla="*/ 2541153 h 5046611"/>
                <a:gd name="connsiteX17" fmla="*/ 7260535 w 9087187"/>
                <a:gd name="connsiteY17" fmla="*/ 2312553 h 5046611"/>
                <a:gd name="connsiteX18" fmla="*/ 6841435 w 9087187"/>
                <a:gd name="connsiteY18" fmla="*/ 2198253 h 5046611"/>
                <a:gd name="connsiteX19" fmla="*/ 6421319 w 9087187"/>
                <a:gd name="connsiteY19" fmla="*/ 2222708 h 5046611"/>
                <a:gd name="connsiteX20" fmla="*/ 5941812 w 9087187"/>
                <a:gd name="connsiteY20" fmla="*/ 2288765 h 5046611"/>
                <a:gd name="connsiteX21" fmla="*/ 5255401 w 9087187"/>
                <a:gd name="connsiteY21" fmla="*/ 2451244 h 5046611"/>
                <a:gd name="connsiteX22" fmla="*/ 4155385 w 9087187"/>
                <a:gd name="connsiteY22" fmla="*/ 2817378 h 5046611"/>
                <a:gd name="connsiteX23" fmla="*/ 2894314 w 9087187"/>
                <a:gd name="connsiteY23" fmla="*/ 3469394 h 5046611"/>
                <a:gd name="connsiteX24" fmla="*/ 2644515 w 9087187"/>
                <a:gd name="connsiteY24" fmla="*/ 3575743 h 5046611"/>
                <a:gd name="connsiteX25" fmla="*/ 2461389 w 9087187"/>
                <a:gd name="connsiteY25" fmla="*/ 3575745 h 5046611"/>
                <a:gd name="connsiteX26" fmla="*/ 2108219 w 9087187"/>
                <a:gd name="connsiteY26" fmla="*/ 3693468 h 5046611"/>
                <a:gd name="connsiteX27" fmla="*/ 1892391 w 9087187"/>
                <a:gd name="connsiteY27" fmla="*/ 3794840 h 5046611"/>
                <a:gd name="connsiteX28" fmla="*/ 1562111 w 9087187"/>
                <a:gd name="connsiteY28" fmla="*/ 3912563 h 5046611"/>
                <a:gd name="connsiteX29" fmla="*/ 323356 w 9087187"/>
                <a:gd name="connsiteY29" fmla="*/ 4285842 h 5046611"/>
                <a:gd name="connsiteX30" fmla="*/ 30194 w 9087187"/>
                <a:gd name="connsiteY30" fmla="*/ 4337183 h 5046611"/>
                <a:gd name="connsiteX31" fmla="*/ 26364 w 9087187"/>
                <a:gd name="connsiteY31" fmla="*/ 4146710 h 5046611"/>
                <a:gd name="connsiteX32" fmla="*/ 527843 w 9087187"/>
                <a:gd name="connsiteY32" fmla="*/ 4017395 h 5046611"/>
                <a:gd name="connsiteX33" fmla="*/ 2382100 w 9087187"/>
                <a:gd name="connsiteY33" fmla="*/ 3458698 h 5046611"/>
                <a:gd name="connsiteX34" fmla="*/ 1246439 w 9087187"/>
                <a:gd name="connsiteY34" fmla="*/ 3083274 h 5046611"/>
                <a:gd name="connsiteX35" fmla="*/ 2785225 w 9087187"/>
                <a:gd name="connsiteY35" fmla="*/ 3283986 h 5046611"/>
                <a:gd name="connsiteX36" fmla="*/ 3669610 w 9087187"/>
                <a:gd name="connsiteY36" fmla="*/ 2865003 h 5046611"/>
                <a:gd name="connsiteX37" fmla="*/ 4688297 w 9087187"/>
                <a:gd name="connsiteY37" fmla="*/ 2312495 h 5046611"/>
                <a:gd name="connsiteX38" fmla="*/ 2659960 w 9087187"/>
                <a:gd name="connsiteY38" fmla="*/ 2341128 h 5046611"/>
                <a:gd name="connsiteX39" fmla="*/ 907360 w 9087187"/>
                <a:gd name="connsiteY39" fmla="*/ 2226828 h 5046611"/>
                <a:gd name="connsiteX40" fmla="*/ 35823 w 9087187"/>
                <a:gd name="connsiteY40" fmla="*/ 2698315 h 5046611"/>
                <a:gd name="connsiteX41" fmla="*/ 31060 w 9087187"/>
                <a:gd name="connsiteY41" fmla="*/ 2464953 h 5046611"/>
                <a:gd name="connsiteX42" fmla="*/ 602560 w 9087187"/>
                <a:gd name="connsiteY42" fmla="*/ 2064903 h 5046611"/>
                <a:gd name="connsiteX43" fmla="*/ 7248 w 9087187"/>
                <a:gd name="connsiteY43" fmla="*/ 1879166 h 5046611"/>
                <a:gd name="connsiteX44" fmla="*/ 35822 w 9087187"/>
                <a:gd name="connsiteY44" fmla="*/ 1662471 h 5046611"/>
                <a:gd name="connsiteX45" fmla="*/ 288235 w 9087187"/>
                <a:gd name="connsiteY45" fmla="*/ 1741053 h 5046611"/>
                <a:gd name="connsiteX0" fmla="*/ 288235 w 9087187"/>
                <a:gd name="connsiteY0" fmla="*/ 1741053 h 5046611"/>
                <a:gd name="connsiteX1" fmla="*/ 1078670 w 9087187"/>
                <a:gd name="connsiteY1" fmla="*/ 1885096 h 5046611"/>
                <a:gd name="connsiteX2" fmla="*/ 1248632 w 9087187"/>
                <a:gd name="connsiteY2" fmla="*/ 1956481 h 5046611"/>
                <a:gd name="connsiteX3" fmla="*/ 1745382 w 9087187"/>
                <a:gd name="connsiteY3" fmla="*/ 1977124 h 5046611"/>
                <a:gd name="connsiteX4" fmla="*/ 1948879 w 9087187"/>
                <a:gd name="connsiteY4" fmla="*/ 1932686 h 5046611"/>
                <a:gd name="connsiteX5" fmla="*/ 3469585 w 9087187"/>
                <a:gd name="connsiteY5" fmla="*/ 1941078 h 5046611"/>
                <a:gd name="connsiteX6" fmla="*/ 5917510 w 9087187"/>
                <a:gd name="connsiteY6" fmla="*/ 1750578 h 5046611"/>
                <a:gd name="connsiteX7" fmla="*/ 7660585 w 9087187"/>
                <a:gd name="connsiteY7" fmla="*/ 1207653 h 5046611"/>
                <a:gd name="connsiteX8" fmla="*/ 8470210 w 9087187"/>
                <a:gd name="connsiteY8" fmla="*/ 293253 h 5046611"/>
                <a:gd name="connsiteX9" fmla="*/ 8994085 w 9087187"/>
                <a:gd name="connsiteY9" fmla="*/ 17028 h 5046611"/>
                <a:gd name="connsiteX10" fmla="*/ 9079810 w 9087187"/>
                <a:gd name="connsiteY10" fmla="*/ 702828 h 5046611"/>
                <a:gd name="connsiteX11" fmla="*/ 9079810 w 9087187"/>
                <a:gd name="connsiteY11" fmla="*/ 2798328 h 5046611"/>
                <a:gd name="connsiteX12" fmla="*/ 9079810 w 9087187"/>
                <a:gd name="connsiteY12" fmla="*/ 3484128 h 5046611"/>
                <a:gd name="connsiteX13" fmla="*/ 8975616 w 9087187"/>
                <a:gd name="connsiteY13" fmla="*/ 4983888 h 5046611"/>
                <a:gd name="connsiteX14" fmla="*/ 8277787 w 9087187"/>
                <a:gd name="connsiteY14" fmla="*/ 4647577 h 5046611"/>
                <a:gd name="connsiteX15" fmla="*/ 7561389 w 9087187"/>
                <a:gd name="connsiteY15" fmla="*/ 3580964 h 5046611"/>
                <a:gd name="connsiteX16" fmla="*/ 7251010 w 9087187"/>
                <a:gd name="connsiteY16" fmla="*/ 2541153 h 5046611"/>
                <a:gd name="connsiteX17" fmla="*/ 7260535 w 9087187"/>
                <a:gd name="connsiteY17" fmla="*/ 2312553 h 5046611"/>
                <a:gd name="connsiteX18" fmla="*/ 6841435 w 9087187"/>
                <a:gd name="connsiteY18" fmla="*/ 2198253 h 5046611"/>
                <a:gd name="connsiteX19" fmla="*/ 6421319 w 9087187"/>
                <a:gd name="connsiteY19" fmla="*/ 2222708 h 5046611"/>
                <a:gd name="connsiteX20" fmla="*/ 5941812 w 9087187"/>
                <a:gd name="connsiteY20" fmla="*/ 2288765 h 5046611"/>
                <a:gd name="connsiteX21" fmla="*/ 5255401 w 9087187"/>
                <a:gd name="connsiteY21" fmla="*/ 2451244 h 5046611"/>
                <a:gd name="connsiteX22" fmla="*/ 4155385 w 9087187"/>
                <a:gd name="connsiteY22" fmla="*/ 2817378 h 5046611"/>
                <a:gd name="connsiteX23" fmla="*/ 2894314 w 9087187"/>
                <a:gd name="connsiteY23" fmla="*/ 3469394 h 5046611"/>
                <a:gd name="connsiteX24" fmla="*/ 2644515 w 9087187"/>
                <a:gd name="connsiteY24" fmla="*/ 3575743 h 5046611"/>
                <a:gd name="connsiteX25" fmla="*/ 2461389 w 9087187"/>
                <a:gd name="connsiteY25" fmla="*/ 3575745 h 5046611"/>
                <a:gd name="connsiteX26" fmla="*/ 2108219 w 9087187"/>
                <a:gd name="connsiteY26" fmla="*/ 3693468 h 5046611"/>
                <a:gd name="connsiteX27" fmla="*/ 1892391 w 9087187"/>
                <a:gd name="connsiteY27" fmla="*/ 3794840 h 5046611"/>
                <a:gd name="connsiteX28" fmla="*/ 1562111 w 9087187"/>
                <a:gd name="connsiteY28" fmla="*/ 3912563 h 5046611"/>
                <a:gd name="connsiteX29" fmla="*/ 323356 w 9087187"/>
                <a:gd name="connsiteY29" fmla="*/ 4285842 h 5046611"/>
                <a:gd name="connsiteX30" fmla="*/ 30194 w 9087187"/>
                <a:gd name="connsiteY30" fmla="*/ 4337183 h 5046611"/>
                <a:gd name="connsiteX31" fmla="*/ 26364 w 9087187"/>
                <a:gd name="connsiteY31" fmla="*/ 4146710 h 5046611"/>
                <a:gd name="connsiteX32" fmla="*/ 527843 w 9087187"/>
                <a:gd name="connsiteY32" fmla="*/ 4017395 h 5046611"/>
                <a:gd name="connsiteX33" fmla="*/ 2382100 w 9087187"/>
                <a:gd name="connsiteY33" fmla="*/ 3458698 h 5046611"/>
                <a:gd name="connsiteX34" fmla="*/ 1246439 w 9087187"/>
                <a:gd name="connsiteY34" fmla="*/ 3083274 h 5046611"/>
                <a:gd name="connsiteX35" fmla="*/ 2785225 w 9087187"/>
                <a:gd name="connsiteY35" fmla="*/ 3283986 h 5046611"/>
                <a:gd name="connsiteX36" fmla="*/ 3669610 w 9087187"/>
                <a:gd name="connsiteY36" fmla="*/ 2865003 h 5046611"/>
                <a:gd name="connsiteX37" fmla="*/ 4688297 w 9087187"/>
                <a:gd name="connsiteY37" fmla="*/ 2312495 h 5046611"/>
                <a:gd name="connsiteX38" fmla="*/ 2659960 w 9087187"/>
                <a:gd name="connsiteY38" fmla="*/ 2341128 h 5046611"/>
                <a:gd name="connsiteX39" fmla="*/ 907360 w 9087187"/>
                <a:gd name="connsiteY39" fmla="*/ 2226828 h 5046611"/>
                <a:gd name="connsiteX40" fmla="*/ 35823 w 9087187"/>
                <a:gd name="connsiteY40" fmla="*/ 2698315 h 5046611"/>
                <a:gd name="connsiteX41" fmla="*/ 31060 w 9087187"/>
                <a:gd name="connsiteY41" fmla="*/ 2464953 h 5046611"/>
                <a:gd name="connsiteX42" fmla="*/ 602560 w 9087187"/>
                <a:gd name="connsiteY42" fmla="*/ 2064903 h 5046611"/>
                <a:gd name="connsiteX43" fmla="*/ 7248 w 9087187"/>
                <a:gd name="connsiteY43" fmla="*/ 1879166 h 5046611"/>
                <a:gd name="connsiteX44" fmla="*/ 35822 w 9087187"/>
                <a:gd name="connsiteY44" fmla="*/ 1662471 h 5046611"/>
                <a:gd name="connsiteX45" fmla="*/ 288235 w 9087187"/>
                <a:gd name="connsiteY45" fmla="*/ 1741053 h 5046611"/>
                <a:gd name="connsiteX0" fmla="*/ 288235 w 9087187"/>
                <a:gd name="connsiteY0" fmla="*/ 1741053 h 5046611"/>
                <a:gd name="connsiteX1" fmla="*/ 1078670 w 9087187"/>
                <a:gd name="connsiteY1" fmla="*/ 1885096 h 5046611"/>
                <a:gd name="connsiteX2" fmla="*/ 1248632 w 9087187"/>
                <a:gd name="connsiteY2" fmla="*/ 1956481 h 5046611"/>
                <a:gd name="connsiteX3" fmla="*/ 1745382 w 9087187"/>
                <a:gd name="connsiteY3" fmla="*/ 1977124 h 5046611"/>
                <a:gd name="connsiteX4" fmla="*/ 1948879 w 9087187"/>
                <a:gd name="connsiteY4" fmla="*/ 1932686 h 5046611"/>
                <a:gd name="connsiteX5" fmla="*/ 3469585 w 9087187"/>
                <a:gd name="connsiteY5" fmla="*/ 1941078 h 5046611"/>
                <a:gd name="connsiteX6" fmla="*/ 5917510 w 9087187"/>
                <a:gd name="connsiteY6" fmla="*/ 1750578 h 5046611"/>
                <a:gd name="connsiteX7" fmla="*/ 7660585 w 9087187"/>
                <a:gd name="connsiteY7" fmla="*/ 1207653 h 5046611"/>
                <a:gd name="connsiteX8" fmla="*/ 8470210 w 9087187"/>
                <a:gd name="connsiteY8" fmla="*/ 293253 h 5046611"/>
                <a:gd name="connsiteX9" fmla="*/ 8994085 w 9087187"/>
                <a:gd name="connsiteY9" fmla="*/ 17028 h 5046611"/>
                <a:gd name="connsiteX10" fmla="*/ 9079810 w 9087187"/>
                <a:gd name="connsiteY10" fmla="*/ 702828 h 5046611"/>
                <a:gd name="connsiteX11" fmla="*/ 9079810 w 9087187"/>
                <a:gd name="connsiteY11" fmla="*/ 2798328 h 5046611"/>
                <a:gd name="connsiteX12" fmla="*/ 9079810 w 9087187"/>
                <a:gd name="connsiteY12" fmla="*/ 3484128 h 5046611"/>
                <a:gd name="connsiteX13" fmla="*/ 8975616 w 9087187"/>
                <a:gd name="connsiteY13" fmla="*/ 4983888 h 5046611"/>
                <a:gd name="connsiteX14" fmla="*/ 8277787 w 9087187"/>
                <a:gd name="connsiteY14" fmla="*/ 4647577 h 5046611"/>
                <a:gd name="connsiteX15" fmla="*/ 7561389 w 9087187"/>
                <a:gd name="connsiteY15" fmla="*/ 3580964 h 5046611"/>
                <a:gd name="connsiteX16" fmla="*/ 7288390 w 9087187"/>
                <a:gd name="connsiteY16" fmla="*/ 2578535 h 5046611"/>
                <a:gd name="connsiteX17" fmla="*/ 7260535 w 9087187"/>
                <a:gd name="connsiteY17" fmla="*/ 2312553 h 5046611"/>
                <a:gd name="connsiteX18" fmla="*/ 6841435 w 9087187"/>
                <a:gd name="connsiteY18" fmla="*/ 2198253 h 5046611"/>
                <a:gd name="connsiteX19" fmla="*/ 6421319 w 9087187"/>
                <a:gd name="connsiteY19" fmla="*/ 2222708 h 5046611"/>
                <a:gd name="connsiteX20" fmla="*/ 5941812 w 9087187"/>
                <a:gd name="connsiteY20" fmla="*/ 2288765 h 5046611"/>
                <a:gd name="connsiteX21" fmla="*/ 5255401 w 9087187"/>
                <a:gd name="connsiteY21" fmla="*/ 2451244 h 5046611"/>
                <a:gd name="connsiteX22" fmla="*/ 4155385 w 9087187"/>
                <a:gd name="connsiteY22" fmla="*/ 2817378 h 5046611"/>
                <a:gd name="connsiteX23" fmla="*/ 2894314 w 9087187"/>
                <a:gd name="connsiteY23" fmla="*/ 3469394 h 5046611"/>
                <a:gd name="connsiteX24" fmla="*/ 2644515 w 9087187"/>
                <a:gd name="connsiteY24" fmla="*/ 3575743 h 5046611"/>
                <a:gd name="connsiteX25" fmla="*/ 2461389 w 9087187"/>
                <a:gd name="connsiteY25" fmla="*/ 3575745 h 5046611"/>
                <a:gd name="connsiteX26" fmla="*/ 2108219 w 9087187"/>
                <a:gd name="connsiteY26" fmla="*/ 3693468 h 5046611"/>
                <a:gd name="connsiteX27" fmla="*/ 1892391 w 9087187"/>
                <a:gd name="connsiteY27" fmla="*/ 3794840 h 5046611"/>
                <a:gd name="connsiteX28" fmla="*/ 1562111 w 9087187"/>
                <a:gd name="connsiteY28" fmla="*/ 3912563 h 5046611"/>
                <a:gd name="connsiteX29" fmla="*/ 323356 w 9087187"/>
                <a:gd name="connsiteY29" fmla="*/ 4285842 h 5046611"/>
                <a:gd name="connsiteX30" fmla="*/ 30194 w 9087187"/>
                <a:gd name="connsiteY30" fmla="*/ 4337183 h 5046611"/>
                <a:gd name="connsiteX31" fmla="*/ 26364 w 9087187"/>
                <a:gd name="connsiteY31" fmla="*/ 4146710 h 5046611"/>
                <a:gd name="connsiteX32" fmla="*/ 527843 w 9087187"/>
                <a:gd name="connsiteY32" fmla="*/ 4017395 h 5046611"/>
                <a:gd name="connsiteX33" fmla="*/ 2382100 w 9087187"/>
                <a:gd name="connsiteY33" fmla="*/ 3458698 h 5046611"/>
                <a:gd name="connsiteX34" fmla="*/ 1246439 w 9087187"/>
                <a:gd name="connsiteY34" fmla="*/ 3083274 h 5046611"/>
                <a:gd name="connsiteX35" fmla="*/ 2785225 w 9087187"/>
                <a:gd name="connsiteY35" fmla="*/ 3283986 h 5046611"/>
                <a:gd name="connsiteX36" fmla="*/ 3669610 w 9087187"/>
                <a:gd name="connsiteY36" fmla="*/ 2865003 h 5046611"/>
                <a:gd name="connsiteX37" fmla="*/ 4688297 w 9087187"/>
                <a:gd name="connsiteY37" fmla="*/ 2312495 h 5046611"/>
                <a:gd name="connsiteX38" fmla="*/ 2659960 w 9087187"/>
                <a:gd name="connsiteY38" fmla="*/ 2341128 h 5046611"/>
                <a:gd name="connsiteX39" fmla="*/ 907360 w 9087187"/>
                <a:gd name="connsiteY39" fmla="*/ 2226828 h 5046611"/>
                <a:gd name="connsiteX40" fmla="*/ 35823 w 9087187"/>
                <a:gd name="connsiteY40" fmla="*/ 2698315 h 5046611"/>
                <a:gd name="connsiteX41" fmla="*/ 31060 w 9087187"/>
                <a:gd name="connsiteY41" fmla="*/ 2464953 h 5046611"/>
                <a:gd name="connsiteX42" fmla="*/ 602560 w 9087187"/>
                <a:gd name="connsiteY42" fmla="*/ 2064903 h 5046611"/>
                <a:gd name="connsiteX43" fmla="*/ 7248 w 9087187"/>
                <a:gd name="connsiteY43" fmla="*/ 1879166 h 5046611"/>
                <a:gd name="connsiteX44" fmla="*/ 35822 w 9087187"/>
                <a:gd name="connsiteY44" fmla="*/ 1662471 h 5046611"/>
                <a:gd name="connsiteX45" fmla="*/ 288235 w 9087187"/>
                <a:gd name="connsiteY45" fmla="*/ 1741053 h 5046611"/>
                <a:gd name="connsiteX0" fmla="*/ 288235 w 9933904"/>
                <a:gd name="connsiteY0" fmla="*/ 1728365 h 5033923"/>
                <a:gd name="connsiteX1" fmla="*/ 1078670 w 9933904"/>
                <a:gd name="connsiteY1" fmla="*/ 1872408 h 5033923"/>
                <a:gd name="connsiteX2" fmla="*/ 1248632 w 9933904"/>
                <a:gd name="connsiteY2" fmla="*/ 1943793 h 5033923"/>
                <a:gd name="connsiteX3" fmla="*/ 1745382 w 9933904"/>
                <a:gd name="connsiteY3" fmla="*/ 1964436 h 5033923"/>
                <a:gd name="connsiteX4" fmla="*/ 1948879 w 9933904"/>
                <a:gd name="connsiteY4" fmla="*/ 1919998 h 5033923"/>
                <a:gd name="connsiteX5" fmla="*/ 3469585 w 9933904"/>
                <a:gd name="connsiteY5" fmla="*/ 1928390 h 5033923"/>
                <a:gd name="connsiteX6" fmla="*/ 5917510 w 9933904"/>
                <a:gd name="connsiteY6" fmla="*/ 1737890 h 5033923"/>
                <a:gd name="connsiteX7" fmla="*/ 7660585 w 9933904"/>
                <a:gd name="connsiteY7" fmla="*/ 1194965 h 5033923"/>
                <a:gd name="connsiteX8" fmla="*/ 8470210 w 9933904"/>
                <a:gd name="connsiteY8" fmla="*/ 280565 h 5033923"/>
                <a:gd name="connsiteX9" fmla="*/ 8994085 w 9933904"/>
                <a:gd name="connsiteY9" fmla="*/ 4340 h 5033923"/>
                <a:gd name="connsiteX10" fmla="*/ 9933902 w 9933904"/>
                <a:gd name="connsiteY10" fmla="*/ 446114 h 5033923"/>
                <a:gd name="connsiteX11" fmla="*/ 9079810 w 9933904"/>
                <a:gd name="connsiteY11" fmla="*/ 2785640 h 5033923"/>
                <a:gd name="connsiteX12" fmla="*/ 9079810 w 9933904"/>
                <a:gd name="connsiteY12" fmla="*/ 3471440 h 5033923"/>
                <a:gd name="connsiteX13" fmla="*/ 8975616 w 9933904"/>
                <a:gd name="connsiteY13" fmla="*/ 4971200 h 5033923"/>
                <a:gd name="connsiteX14" fmla="*/ 8277787 w 9933904"/>
                <a:gd name="connsiteY14" fmla="*/ 4634889 h 5033923"/>
                <a:gd name="connsiteX15" fmla="*/ 7561389 w 9933904"/>
                <a:gd name="connsiteY15" fmla="*/ 3568276 h 5033923"/>
                <a:gd name="connsiteX16" fmla="*/ 7288390 w 9933904"/>
                <a:gd name="connsiteY16" fmla="*/ 2565847 h 5033923"/>
                <a:gd name="connsiteX17" fmla="*/ 7260535 w 9933904"/>
                <a:gd name="connsiteY17" fmla="*/ 2299865 h 5033923"/>
                <a:gd name="connsiteX18" fmla="*/ 6841435 w 9933904"/>
                <a:gd name="connsiteY18" fmla="*/ 2185565 h 5033923"/>
                <a:gd name="connsiteX19" fmla="*/ 6421319 w 9933904"/>
                <a:gd name="connsiteY19" fmla="*/ 2210020 h 5033923"/>
                <a:gd name="connsiteX20" fmla="*/ 5941812 w 9933904"/>
                <a:gd name="connsiteY20" fmla="*/ 2276077 h 5033923"/>
                <a:gd name="connsiteX21" fmla="*/ 5255401 w 9933904"/>
                <a:gd name="connsiteY21" fmla="*/ 2438556 h 5033923"/>
                <a:gd name="connsiteX22" fmla="*/ 4155385 w 9933904"/>
                <a:gd name="connsiteY22" fmla="*/ 2804690 h 5033923"/>
                <a:gd name="connsiteX23" fmla="*/ 2894314 w 9933904"/>
                <a:gd name="connsiteY23" fmla="*/ 3456706 h 5033923"/>
                <a:gd name="connsiteX24" fmla="*/ 2644515 w 9933904"/>
                <a:gd name="connsiteY24" fmla="*/ 3563055 h 5033923"/>
                <a:gd name="connsiteX25" fmla="*/ 2461389 w 9933904"/>
                <a:gd name="connsiteY25" fmla="*/ 3563057 h 5033923"/>
                <a:gd name="connsiteX26" fmla="*/ 2108219 w 9933904"/>
                <a:gd name="connsiteY26" fmla="*/ 3680780 h 5033923"/>
                <a:gd name="connsiteX27" fmla="*/ 1892391 w 9933904"/>
                <a:gd name="connsiteY27" fmla="*/ 3782152 h 5033923"/>
                <a:gd name="connsiteX28" fmla="*/ 1562111 w 9933904"/>
                <a:gd name="connsiteY28" fmla="*/ 3899875 h 5033923"/>
                <a:gd name="connsiteX29" fmla="*/ 323356 w 9933904"/>
                <a:gd name="connsiteY29" fmla="*/ 4273154 h 5033923"/>
                <a:gd name="connsiteX30" fmla="*/ 30194 w 9933904"/>
                <a:gd name="connsiteY30" fmla="*/ 4324495 h 5033923"/>
                <a:gd name="connsiteX31" fmla="*/ 26364 w 9933904"/>
                <a:gd name="connsiteY31" fmla="*/ 4134022 h 5033923"/>
                <a:gd name="connsiteX32" fmla="*/ 527843 w 9933904"/>
                <a:gd name="connsiteY32" fmla="*/ 4004707 h 5033923"/>
                <a:gd name="connsiteX33" fmla="*/ 2382100 w 9933904"/>
                <a:gd name="connsiteY33" fmla="*/ 3446010 h 5033923"/>
                <a:gd name="connsiteX34" fmla="*/ 1246439 w 9933904"/>
                <a:gd name="connsiteY34" fmla="*/ 3070586 h 5033923"/>
                <a:gd name="connsiteX35" fmla="*/ 2785225 w 9933904"/>
                <a:gd name="connsiteY35" fmla="*/ 3271298 h 5033923"/>
                <a:gd name="connsiteX36" fmla="*/ 3669610 w 9933904"/>
                <a:gd name="connsiteY36" fmla="*/ 2852315 h 5033923"/>
                <a:gd name="connsiteX37" fmla="*/ 4688297 w 9933904"/>
                <a:gd name="connsiteY37" fmla="*/ 2299807 h 5033923"/>
                <a:gd name="connsiteX38" fmla="*/ 2659960 w 9933904"/>
                <a:gd name="connsiteY38" fmla="*/ 2328440 h 5033923"/>
                <a:gd name="connsiteX39" fmla="*/ 907360 w 9933904"/>
                <a:gd name="connsiteY39" fmla="*/ 2214140 h 5033923"/>
                <a:gd name="connsiteX40" fmla="*/ 35823 w 9933904"/>
                <a:gd name="connsiteY40" fmla="*/ 2685627 h 5033923"/>
                <a:gd name="connsiteX41" fmla="*/ 31060 w 9933904"/>
                <a:gd name="connsiteY41" fmla="*/ 2452265 h 5033923"/>
                <a:gd name="connsiteX42" fmla="*/ 602560 w 9933904"/>
                <a:gd name="connsiteY42" fmla="*/ 2052215 h 5033923"/>
                <a:gd name="connsiteX43" fmla="*/ 7248 w 9933904"/>
                <a:gd name="connsiteY43" fmla="*/ 1866478 h 5033923"/>
                <a:gd name="connsiteX44" fmla="*/ 35822 w 9933904"/>
                <a:gd name="connsiteY44" fmla="*/ 1649783 h 5033923"/>
                <a:gd name="connsiteX45" fmla="*/ 288235 w 9933904"/>
                <a:gd name="connsiteY45" fmla="*/ 1728365 h 5033923"/>
                <a:gd name="connsiteX0" fmla="*/ 288235 w 10562742"/>
                <a:gd name="connsiteY0" fmla="*/ 1728365 h 5033923"/>
                <a:gd name="connsiteX1" fmla="*/ 1078670 w 10562742"/>
                <a:gd name="connsiteY1" fmla="*/ 1872408 h 5033923"/>
                <a:gd name="connsiteX2" fmla="*/ 1248632 w 10562742"/>
                <a:gd name="connsiteY2" fmla="*/ 1943793 h 5033923"/>
                <a:gd name="connsiteX3" fmla="*/ 1745382 w 10562742"/>
                <a:gd name="connsiteY3" fmla="*/ 1964436 h 5033923"/>
                <a:gd name="connsiteX4" fmla="*/ 1948879 w 10562742"/>
                <a:gd name="connsiteY4" fmla="*/ 1919998 h 5033923"/>
                <a:gd name="connsiteX5" fmla="*/ 3469585 w 10562742"/>
                <a:gd name="connsiteY5" fmla="*/ 1928390 h 5033923"/>
                <a:gd name="connsiteX6" fmla="*/ 5917510 w 10562742"/>
                <a:gd name="connsiteY6" fmla="*/ 1737890 h 5033923"/>
                <a:gd name="connsiteX7" fmla="*/ 7660585 w 10562742"/>
                <a:gd name="connsiteY7" fmla="*/ 1194965 h 5033923"/>
                <a:gd name="connsiteX8" fmla="*/ 8470210 w 10562742"/>
                <a:gd name="connsiteY8" fmla="*/ 280565 h 5033923"/>
                <a:gd name="connsiteX9" fmla="*/ 8994085 w 10562742"/>
                <a:gd name="connsiteY9" fmla="*/ 4340 h 5033923"/>
                <a:gd name="connsiteX10" fmla="*/ 9933902 w 10562742"/>
                <a:gd name="connsiteY10" fmla="*/ 446114 h 5033923"/>
                <a:gd name="connsiteX11" fmla="*/ 10562739 w 10562742"/>
                <a:gd name="connsiteY11" fmla="*/ 2785640 h 5033923"/>
                <a:gd name="connsiteX12" fmla="*/ 9079810 w 10562742"/>
                <a:gd name="connsiteY12" fmla="*/ 3471440 h 5033923"/>
                <a:gd name="connsiteX13" fmla="*/ 8975616 w 10562742"/>
                <a:gd name="connsiteY13" fmla="*/ 4971200 h 5033923"/>
                <a:gd name="connsiteX14" fmla="*/ 8277787 w 10562742"/>
                <a:gd name="connsiteY14" fmla="*/ 4634889 h 5033923"/>
                <a:gd name="connsiteX15" fmla="*/ 7561389 w 10562742"/>
                <a:gd name="connsiteY15" fmla="*/ 3568276 h 5033923"/>
                <a:gd name="connsiteX16" fmla="*/ 7288390 w 10562742"/>
                <a:gd name="connsiteY16" fmla="*/ 2565847 h 5033923"/>
                <a:gd name="connsiteX17" fmla="*/ 7260535 w 10562742"/>
                <a:gd name="connsiteY17" fmla="*/ 2299865 h 5033923"/>
                <a:gd name="connsiteX18" fmla="*/ 6841435 w 10562742"/>
                <a:gd name="connsiteY18" fmla="*/ 2185565 h 5033923"/>
                <a:gd name="connsiteX19" fmla="*/ 6421319 w 10562742"/>
                <a:gd name="connsiteY19" fmla="*/ 2210020 h 5033923"/>
                <a:gd name="connsiteX20" fmla="*/ 5941812 w 10562742"/>
                <a:gd name="connsiteY20" fmla="*/ 2276077 h 5033923"/>
                <a:gd name="connsiteX21" fmla="*/ 5255401 w 10562742"/>
                <a:gd name="connsiteY21" fmla="*/ 2438556 h 5033923"/>
                <a:gd name="connsiteX22" fmla="*/ 4155385 w 10562742"/>
                <a:gd name="connsiteY22" fmla="*/ 2804690 h 5033923"/>
                <a:gd name="connsiteX23" fmla="*/ 2894314 w 10562742"/>
                <a:gd name="connsiteY23" fmla="*/ 3456706 h 5033923"/>
                <a:gd name="connsiteX24" fmla="*/ 2644515 w 10562742"/>
                <a:gd name="connsiteY24" fmla="*/ 3563055 h 5033923"/>
                <a:gd name="connsiteX25" fmla="*/ 2461389 w 10562742"/>
                <a:gd name="connsiteY25" fmla="*/ 3563057 h 5033923"/>
                <a:gd name="connsiteX26" fmla="*/ 2108219 w 10562742"/>
                <a:gd name="connsiteY26" fmla="*/ 3680780 h 5033923"/>
                <a:gd name="connsiteX27" fmla="*/ 1892391 w 10562742"/>
                <a:gd name="connsiteY27" fmla="*/ 3782152 h 5033923"/>
                <a:gd name="connsiteX28" fmla="*/ 1562111 w 10562742"/>
                <a:gd name="connsiteY28" fmla="*/ 3899875 h 5033923"/>
                <a:gd name="connsiteX29" fmla="*/ 323356 w 10562742"/>
                <a:gd name="connsiteY29" fmla="*/ 4273154 h 5033923"/>
                <a:gd name="connsiteX30" fmla="*/ 30194 w 10562742"/>
                <a:gd name="connsiteY30" fmla="*/ 4324495 h 5033923"/>
                <a:gd name="connsiteX31" fmla="*/ 26364 w 10562742"/>
                <a:gd name="connsiteY31" fmla="*/ 4134022 h 5033923"/>
                <a:gd name="connsiteX32" fmla="*/ 527843 w 10562742"/>
                <a:gd name="connsiteY32" fmla="*/ 4004707 h 5033923"/>
                <a:gd name="connsiteX33" fmla="*/ 2382100 w 10562742"/>
                <a:gd name="connsiteY33" fmla="*/ 3446010 h 5033923"/>
                <a:gd name="connsiteX34" fmla="*/ 1246439 w 10562742"/>
                <a:gd name="connsiteY34" fmla="*/ 3070586 h 5033923"/>
                <a:gd name="connsiteX35" fmla="*/ 2785225 w 10562742"/>
                <a:gd name="connsiteY35" fmla="*/ 3271298 h 5033923"/>
                <a:gd name="connsiteX36" fmla="*/ 3669610 w 10562742"/>
                <a:gd name="connsiteY36" fmla="*/ 2852315 h 5033923"/>
                <a:gd name="connsiteX37" fmla="*/ 4688297 w 10562742"/>
                <a:gd name="connsiteY37" fmla="*/ 2299807 h 5033923"/>
                <a:gd name="connsiteX38" fmla="*/ 2659960 w 10562742"/>
                <a:gd name="connsiteY38" fmla="*/ 2328440 h 5033923"/>
                <a:gd name="connsiteX39" fmla="*/ 907360 w 10562742"/>
                <a:gd name="connsiteY39" fmla="*/ 2214140 h 5033923"/>
                <a:gd name="connsiteX40" fmla="*/ 35823 w 10562742"/>
                <a:gd name="connsiteY40" fmla="*/ 2685627 h 5033923"/>
                <a:gd name="connsiteX41" fmla="*/ 31060 w 10562742"/>
                <a:gd name="connsiteY41" fmla="*/ 2452265 h 5033923"/>
                <a:gd name="connsiteX42" fmla="*/ 602560 w 10562742"/>
                <a:gd name="connsiteY42" fmla="*/ 2052215 h 5033923"/>
                <a:gd name="connsiteX43" fmla="*/ 7248 w 10562742"/>
                <a:gd name="connsiteY43" fmla="*/ 1866478 h 5033923"/>
                <a:gd name="connsiteX44" fmla="*/ 35822 w 10562742"/>
                <a:gd name="connsiteY44" fmla="*/ 1649783 h 5033923"/>
                <a:gd name="connsiteX45" fmla="*/ 288235 w 10562742"/>
                <a:gd name="connsiteY45" fmla="*/ 1728365 h 5033923"/>
                <a:gd name="connsiteX0" fmla="*/ 288235 w 10563179"/>
                <a:gd name="connsiteY0" fmla="*/ 1728365 h 4976343"/>
                <a:gd name="connsiteX1" fmla="*/ 1078670 w 10563179"/>
                <a:gd name="connsiteY1" fmla="*/ 1872408 h 4976343"/>
                <a:gd name="connsiteX2" fmla="*/ 1248632 w 10563179"/>
                <a:gd name="connsiteY2" fmla="*/ 1943793 h 4976343"/>
                <a:gd name="connsiteX3" fmla="*/ 1745382 w 10563179"/>
                <a:gd name="connsiteY3" fmla="*/ 1964436 h 4976343"/>
                <a:gd name="connsiteX4" fmla="*/ 1948879 w 10563179"/>
                <a:gd name="connsiteY4" fmla="*/ 1919998 h 4976343"/>
                <a:gd name="connsiteX5" fmla="*/ 3469585 w 10563179"/>
                <a:gd name="connsiteY5" fmla="*/ 1928390 h 4976343"/>
                <a:gd name="connsiteX6" fmla="*/ 5917510 w 10563179"/>
                <a:gd name="connsiteY6" fmla="*/ 1737890 h 4976343"/>
                <a:gd name="connsiteX7" fmla="*/ 7660585 w 10563179"/>
                <a:gd name="connsiteY7" fmla="*/ 1194965 h 4976343"/>
                <a:gd name="connsiteX8" fmla="*/ 8470210 w 10563179"/>
                <a:gd name="connsiteY8" fmla="*/ 280565 h 4976343"/>
                <a:gd name="connsiteX9" fmla="*/ 8994085 w 10563179"/>
                <a:gd name="connsiteY9" fmla="*/ 4340 h 4976343"/>
                <a:gd name="connsiteX10" fmla="*/ 9933902 w 10563179"/>
                <a:gd name="connsiteY10" fmla="*/ 446114 h 4976343"/>
                <a:gd name="connsiteX11" fmla="*/ 10562739 w 10563179"/>
                <a:gd name="connsiteY11" fmla="*/ 2785640 h 4976343"/>
                <a:gd name="connsiteX12" fmla="*/ 10328098 w 10563179"/>
                <a:gd name="connsiteY12" fmla="*/ 4663415 h 4976343"/>
                <a:gd name="connsiteX13" fmla="*/ 8975616 w 10563179"/>
                <a:gd name="connsiteY13" fmla="*/ 4971200 h 4976343"/>
                <a:gd name="connsiteX14" fmla="*/ 8277787 w 10563179"/>
                <a:gd name="connsiteY14" fmla="*/ 4634889 h 4976343"/>
                <a:gd name="connsiteX15" fmla="*/ 7561389 w 10563179"/>
                <a:gd name="connsiteY15" fmla="*/ 3568276 h 4976343"/>
                <a:gd name="connsiteX16" fmla="*/ 7288390 w 10563179"/>
                <a:gd name="connsiteY16" fmla="*/ 2565847 h 4976343"/>
                <a:gd name="connsiteX17" fmla="*/ 7260535 w 10563179"/>
                <a:gd name="connsiteY17" fmla="*/ 2299865 h 4976343"/>
                <a:gd name="connsiteX18" fmla="*/ 6841435 w 10563179"/>
                <a:gd name="connsiteY18" fmla="*/ 2185565 h 4976343"/>
                <a:gd name="connsiteX19" fmla="*/ 6421319 w 10563179"/>
                <a:gd name="connsiteY19" fmla="*/ 2210020 h 4976343"/>
                <a:gd name="connsiteX20" fmla="*/ 5941812 w 10563179"/>
                <a:gd name="connsiteY20" fmla="*/ 2276077 h 4976343"/>
                <a:gd name="connsiteX21" fmla="*/ 5255401 w 10563179"/>
                <a:gd name="connsiteY21" fmla="*/ 2438556 h 4976343"/>
                <a:gd name="connsiteX22" fmla="*/ 4155385 w 10563179"/>
                <a:gd name="connsiteY22" fmla="*/ 2804690 h 4976343"/>
                <a:gd name="connsiteX23" fmla="*/ 2894314 w 10563179"/>
                <a:gd name="connsiteY23" fmla="*/ 3456706 h 4976343"/>
                <a:gd name="connsiteX24" fmla="*/ 2644515 w 10563179"/>
                <a:gd name="connsiteY24" fmla="*/ 3563055 h 4976343"/>
                <a:gd name="connsiteX25" fmla="*/ 2461389 w 10563179"/>
                <a:gd name="connsiteY25" fmla="*/ 3563057 h 4976343"/>
                <a:gd name="connsiteX26" fmla="*/ 2108219 w 10563179"/>
                <a:gd name="connsiteY26" fmla="*/ 3680780 h 4976343"/>
                <a:gd name="connsiteX27" fmla="*/ 1892391 w 10563179"/>
                <a:gd name="connsiteY27" fmla="*/ 3782152 h 4976343"/>
                <a:gd name="connsiteX28" fmla="*/ 1562111 w 10563179"/>
                <a:gd name="connsiteY28" fmla="*/ 3899875 h 4976343"/>
                <a:gd name="connsiteX29" fmla="*/ 323356 w 10563179"/>
                <a:gd name="connsiteY29" fmla="*/ 4273154 h 4976343"/>
                <a:gd name="connsiteX30" fmla="*/ 30194 w 10563179"/>
                <a:gd name="connsiteY30" fmla="*/ 4324495 h 4976343"/>
                <a:gd name="connsiteX31" fmla="*/ 26364 w 10563179"/>
                <a:gd name="connsiteY31" fmla="*/ 4134022 h 4976343"/>
                <a:gd name="connsiteX32" fmla="*/ 527843 w 10563179"/>
                <a:gd name="connsiteY32" fmla="*/ 4004707 h 4976343"/>
                <a:gd name="connsiteX33" fmla="*/ 2382100 w 10563179"/>
                <a:gd name="connsiteY33" fmla="*/ 3446010 h 4976343"/>
                <a:gd name="connsiteX34" fmla="*/ 1246439 w 10563179"/>
                <a:gd name="connsiteY34" fmla="*/ 3070586 h 4976343"/>
                <a:gd name="connsiteX35" fmla="*/ 2785225 w 10563179"/>
                <a:gd name="connsiteY35" fmla="*/ 3271298 h 4976343"/>
                <a:gd name="connsiteX36" fmla="*/ 3669610 w 10563179"/>
                <a:gd name="connsiteY36" fmla="*/ 2852315 h 4976343"/>
                <a:gd name="connsiteX37" fmla="*/ 4688297 w 10563179"/>
                <a:gd name="connsiteY37" fmla="*/ 2299807 h 4976343"/>
                <a:gd name="connsiteX38" fmla="*/ 2659960 w 10563179"/>
                <a:gd name="connsiteY38" fmla="*/ 2328440 h 4976343"/>
                <a:gd name="connsiteX39" fmla="*/ 907360 w 10563179"/>
                <a:gd name="connsiteY39" fmla="*/ 2214140 h 4976343"/>
                <a:gd name="connsiteX40" fmla="*/ 35823 w 10563179"/>
                <a:gd name="connsiteY40" fmla="*/ 2685627 h 4976343"/>
                <a:gd name="connsiteX41" fmla="*/ 31060 w 10563179"/>
                <a:gd name="connsiteY41" fmla="*/ 2452265 h 4976343"/>
                <a:gd name="connsiteX42" fmla="*/ 602560 w 10563179"/>
                <a:gd name="connsiteY42" fmla="*/ 2052215 h 4976343"/>
                <a:gd name="connsiteX43" fmla="*/ 7248 w 10563179"/>
                <a:gd name="connsiteY43" fmla="*/ 1866478 h 4976343"/>
                <a:gd name="connsiteX44" fmla="*/ 35822 w 10563179"/>
                <a:gd name="connsiteY44" fmla="*/ 1649783 h 4976343"/>
                <a:gd name="connsiteX45" fmla="*/ 288235 w 10563179"/>
                <a:gd name="connsiteY45" fmla="*/ 1728365 h 4976343"/>
                <a:gd name="connsiteX0" fmla="*/ 288235 w 10563179"/>
                <a:gd name="connsiteY0" fmla="*/ 1735738 h 4983716"/>
                <a:gd name="connsiteX1" fmla="*/ 1078670 w 10563179"/>
                <a:gd name="connsiteY1" fmla="*/ 1879781 h 4983716"/>
                <a:gd name="connsiteX2" fmla="*/ 1248632 w 10563179"/>
                <a:gd name="connsiteY2" fmla="*/ 1951166 h 4983716"/>
                <a:gd name="connsiteX3" fmla="*/ 1745382 w 10563179"/>
                <a:gd name="connsiteY3" fmla="*/ 1971809 h 4983716"/>
                <a:gd name="connsiteX4" fmla="*/ 1948879 w 10563179"/>
                <a:gd name="connsiteY4" fmla="*/ 1927371 h 4983716"/>
                <a:gd name="connsiteX5" fmla="*/ 3469585 w 10563179"/>
                <a:gd name="connsiteY5" fmla="*/ 1935763 h 4983716"/>
                <a:gd name="connsiteX6" fmla="*/ 5917510 w 10563179"/>
                <a:gd name="connsiteY6" fmla="*/ 1745263 h 4983716"/>
                <a:gd name="connsiteX7" fmla="*/ 7660585 w 10563179"/>
                <a:gd name="connsiteY7" fmla="*/ 1202338 h 4983716"/>
                <a:gd name="connsiteX8" fmla="*/ 8470210 w 10563179"/>
                <a:gd name="connsiteY8" fmla="*/ 287938 h 4983716"/>
                <a:gd name="connsiteX9" fmla="*/ 8994085 w 10563179"/>
                <a:gd name="connsiteY9" fmla="*/ 11713 h 4983716"/>
                <a:gd name="connsiteX10" fmla="*/ 10543967 w 10563179"/>
                <a:gd name="connsiteY10" fmla="*/ 603657 h 4983716"/>
                <a:gd name="connsiteX11" fmla="*/ 10562739 w 10563179"/>
                <a:gd name="connsiteY11" fmla="*/ 2793013 h 4983716"/>
                <a:gd name="connsiteX12" fmla="*/ 10328098 w 10563179"/>
                <a:gd name="connsiteY12" fmla="*/ 4670788 h 4983716"/>
                <a:gd name="connsiteX13" fmla="*/ 8975616 w 10563179"/>
                <a:gd name="connsiteY13" fmla="*/ 4978573 h 4983716"/>
                <a:gd name="connsiteX14" fmla="*/ 8277787 w 10563179"/>
                <a:gd name="connsiteY14" fmla="*/ 4642262 h 4983716"/>
                <a:gd name="connsiteX15" fmla="*/ 7561389 w 10563179"/>
                <a:gd name="connsiteY15" fmla="*/ 3575649 h 4983716"/>
                <a:gd name="connsiteX16" fmla="*/ 7288390 w 10563179"/>
                <a:gd name="connsiteY16" fmla="*/ 2573220 h 4983716"/>
                <a:gd name="connsiteX17" fmla="*/ 7260535 w 10563179"/>
                <a:gd name="connsiteY17" fmla="*/ 2307238 h 4983716"/>
                <a:gd name="connsiteX18" fmla="*/ 6841435 w 10563179"/>
                <a:gd name="connsiteY18" fmla="*/ 2192938 h 4983716"/>
                <a:gd name="connsiteX19" fmla="*/ 6421319 w 10563179"/>
                <a:gd name="connsiteY19" fmla="*/ 2217393 h 4983716"/>
                <a:gd name="connsiteX20" fmla="*/ 5941812 w 10563179"/>
                <a:gd name="connsiteY20" fmla="*/ 2283450 h 4983716"/>
                <a:gd name="connsiteX21" fmla="*/ 5255401 w 10563179"/>
                <a:gd name="connsiteY21" fmla="*/ 2445929 h 4983716"/>
                <a:gd name="connsiteX22" fmla="*/ 4155385 w 10563179"/>
                <a:gd name="connsiteY22" fmla="*/ 2812063 h 4983716"/>
                <a:gd name="connsiteX23" fmla="*/ 2894314 w 10563179"/>
                <a:gd name="connsiteY23" fmla="*/ 3464079 h 4983716"/>
                <a:gd name="connsiteX24" fmla="*/ 2644515 w 10563179"/>
                <a:gd name="connsiteY24" fmla="*/ 3570428 h 4983716"/>
                <a:gd name="connsiteX25" fmla="*/ 2461389 w 10563179"/>
                <a:gd name="connsiteY25" fmla="*/ 3570430 h 4983716"/>
                <a:gd name="connsiteX26" fmla="*/ 2108219 w 10563179"/>
                <a:gd name="connsiteY26" fmla="*/ 3688153 h 4983716"/>
                <a:gd name="connsiteX27" fmla="*/ 1892391 w 10563179"/>
                <a:gd name="connsiteY27" fmla="*/ 3789525 h 4983716"/>
                <a:gd name="connsiteX28" fmla="*/ 1562111 w 10563179"/>
                <a:gd name="connsiteY28" fmla="*/ 3907248 h 4983716"/>
                <a:gd name="connsiteX29" fmla="*/ 323356 w 10563179"/>
                <a:gd name="connsiteY29" fmla="*/ 4280527 h 4983716"/>
                <a:gd name="connsiteX30" fmla="*/ 30194 w 10563179"/>
                <a:gd name="connsiteY30" fmla="*/ 4331868 h 4983716"/>
                <a:gd name="connsiteX31" fmla="*/ 26364 w 10563179"/>
                <a:gd name="connsiteY31" fmla="*/ 4141395 h 4983716"/>
                <a:gd name="connsiteX32" fmla="*/ 527843 w 10563179"/>
                <a:gd name="connsiteY32" fmla="*/ 4012080 h 4983716"/>
                <a:gd name="connsiteX33" fmla="*/ 2382100 w 10563179"/>
                <a:gd name="connsiteY33" fmla="*/ 3453383 h 4983716"/>
                <a:gd name="connsiteX34" fmla="*/ 1246439 w 10563179"/>
                <a:gd name="connsiteY34" fmla="*/ 3077959 h 4983716"/>
                <a:gd name="connsiteX35" fmla="*/ 2785225 w 10563179"/>
                <a:gd name="connsiteY35" fmla="*/ 3278671 h 4983716"/>
                <a:gd name="connsiteX36" fmla="*/ 3669610 w 10563179"/>
                <a:gd name="connsiteY36" fmla="*/ 2859688 h 4983716"/>
                <a:gd name="connsiteX37" fmla="*/ 4688297 w 10563179"/>
                <a:gd name="connsiteY37" fmla="*/ 2307180 h 4983716"/>
                <a:gd name="connsiteX38" fmla="*/ 2659960 w 10563179"/>
                <a:gd name="connsiteY38" fmla="*/ 2335813 h 4983716"/>
                <a:gd name="connsiteX39" fmla="*/ 907360 w 10563179"/>
                <a:gd name="connsiteY39" fmla="*/ 2221513 h 4983716"/>
                <a:gd name="connsiteX40" fmla="*/ 35823 w 10563179"/>
                <a:gd name="connsiteY40" fmla="*/ 2693000 h 4983716"/>
                <a:gd name="connsiteX41" fmla="*/ 31060 w 10563179"/>
                <a:gd name="connsiteY41" fmla="*/ 2459638 h 4983716"/>
                <a:gd name="connsiteX42" fmla="*/ 602560 w 10563179"/>
                <a:gd name="connsiteY42" fmla="*/ 2059588 h 4983716"/>
                <a:gd name="connsiteX43" fmla="*/ 7248 w 10563179"/>
                <a:gd name="connsiteY43" fmla="*/ 1873851 h 4983716"/>
                <a:gd name="connsiteX44" fmla="*/ 35822 w 10563179"/>
                <a:gd name="connsiteY44" fmla="*/ 1657156 h 4983716"/>
                <a:gd name="connsiteX45" fmla="*/ 288235 w 10563179"/>
                <a:gd name="connsiteY45" fmla="*/ 1735738 h 4983716"/>
                <a:gd name="connsiteX0" fmla="*/ 288235 w 11097722"/>
                <a:gd name="connsiteY0" fmla="*/ 1735738 h 4986635"/>
                <a:gd name="connsiteX1" fmla="*/ 1078670 w 11097722"/>
                <a:gd name="connsiteY1" fmla="*/ 1879781 h 4986635"/>
                <a:gd name="connsiteX2" fmla="*/ 1248632 w 11097722"/>
                <a:gd name="connsiteY2" fmla="*/ 1951166 h 4986635"/>
                <a:gd name="connsiteX3" fmla="*/ 1745382 w 11097722"/>
                <a:gd name="connsiteY3" fmla="*/ 1971809 h 4986635"/>
                <a:gd name="connsiteX4" fmla="*/ 1948879 w 11097722"/>
                <a:gd name="connsiteY4" fmla="*/ 1927371 h 4986635"/>
                <a:gd name="connsiteX5" fmla="*/ 3469585 w 11097722"/>
                <a:gd name="connsiteY5" fmla="*/ 1935763 h 4986635"/>
                <a:gd name="connsiteX6" fmla="*/ 5917510 w 11097722"/>
                <a:gd name="connsiteY6" fmla="*/ 1745263 h 4986635"/>
                <a:gd name="connsiteX7" fmla="*/ 7660585 w 11097722"/>
                <a:gd name="connsiteY7" fmla="*/ 1202338 h 4986635"/>
                <a:gd name="connsiteX8" fmla="*/ 8470210 w 11097722"/>
                <a:gd name="connsiteY8" fmla="*/ 287938 h 4986635"/>
                <a:gd name="connsiteX9" fmla="*/ 8994085 w 11097722"/>
                <a:gd name="connsiteY9" fmla="*/ 11713 h 4986635"/>
                <a:gd name="connsiteX10" fmla="*/ 10543967 w 11097722"/>
                <a:gd name="connsiteY10" fmla="*/ 603657 h 4986635"/>
                <a:gd name="connsiteX11" fmla="*/ 11097719 w 11097722"/>
                <a:gd name="connsiteY11" fmla="*/ 2680386 h 4986635"/>
                <a:gd name="connsiteX12" fmla="*/ 10328098 w 11097722"/>
                <a:gd name="connsiteY12" fmla="*/ 4670788 h 4986635"/>
                <a:gd name="connsiteX13" fmla="*/ 8975616 w 11097722"/>
                <a:gd name="connsiteY13" fmla="*/ 4978573 h 4986635"/>
                <a:gd name="connsiteX14" fmla="*/ 8277787 w 11097722"/>
                <a:gd name="connsiteY14" fmla="*/ 4642262 h 4986635"/>
                <a:gd name="connsiteX15" fmla="*/ 7561389 w 11097722"/>
                <a:gd name="connsiteY15" fmla="*/ 3575649 h 4986635"/>
                <a:gd name="connsiteX16" fmla="*/ 7288390 w 11097722"/>
                <a:gd name="connsiteY16" fmla="*/ 2573220 h 4986635"/>
                <a:gd name="connsiteX17" fmla="*/ 7260535 w 11097722"/>
                <a:gd name="connsiteY17" fmla="*/ 2307238 h 4986635"/>
                <a:gd name="connsiteX18" fmla="*/ 6841435 w 11097722"/>
                <a:gd name="connsiteY18" fmla="*/ 2192938 h 4986635"/>
                <a:gd name="connsiteX19" fmla="*/ 6421319 w 11097722"/>
                <a:gd name="connsiteY19" fmla="*/ 2217393 h 4986635"/>
                <a:gd name="connsiteX20" fmla="*/ 5941812 w 11097722"/>
                <a:gd name="connsiteY20" fmla="*/ 2283450 h 4986635"/>
                <a:gd name="connsiteX21" fmla="*/ 5255401 w 11097722"/>
                <a:gd name="connsiteY21" fmla="*/ 2445929 h 4986635"/>
                <a:gd name="connsiteX22" fmla="*/ 4155385 w 11097722"/>
                <a:gd name="connsiteY22" fmla="*/ 2812063 h 4986635"/>
                <a:gd name="connsiteX23" fmla="*/ 2894314 w 11097722"/>
                <a:gd name="connsiteY23" fmla="*/ 3464079 h 4986635"/>
                <a:gd name="connsiteX24" fmla="*/ 2644515 w 11097722"/>
                <a:gd name="connsiteY24" fmla="*/ 3570428 h 4986635"/>
                <a:gd name="connsiteX25" fmla="*/ 2461389 w 11097722"/>
                <a:gd name="connsiteY25" fmla="*/ 3570430 h 4986635"/>
                <a:gd name="connsiteX26" fmla="*/ 2108219 w 11097722"/>
                <a:gd name="connsiteY26" fmla="*/ 3688153 h 4986635"/>
                <a:gd name="connsiteX27" fmla="*/ 1892391 w 11097722"/>
                <a:gd name="connsiteY27" fmla="*/ 3789525 h 4986635"/>
                <a:gd name="connsiteX28" fmla="*/ 1562111 w 11097722"/>
                <a:gd name="connsiteY28" fmla="*/ 3907248 h 4986635"/>
                <a:gd name="connsiteX29" fmla="*/ 323356 w 11097722"/>
                <a:gd name="connsiteY29" fmla="*/ 4280527 h 4986635"/>
                <a:gd name="connsiteX30" fmla="*/ 30194 w 11097722"/>
                <a:gd name="connsiteY30" fmla="*/ 4331868 h 4986635"/>
                <a:gd name="connsiteX31" fmla="*/ 26364 w 11097722"/>
                <a:gd name="connsiteY31" fmla="*/ 4141395 h 4986635"/>
                <a:gd name="connsiteX32" fmla="*/ 527843 w 11097722"/>
                <a:gd name="connsiteY32" fmla="*/ 4012080 h 4986635"/>
                <a:gd name="connsiteX33" fmla="*/ 2382100 w 11097722"/>
                <a:gd name="connsiteY33" fmla="*/ 3453383 h 4986635"/>
                <a:gd name="connsiteX34" fmla="*/ 1246439 w 11097722"/>
                <a:gd name="connsiteY34" fmla="*/ 3077959 h 4986635"/>
                <a:gd name="connsiteX35" fmla="*/ 2785225 w 11097722"/>
                <a:gd name="connsiteY35" fmla="*/ 3278671 h 4986635"/>
                <a:gd name="connsiteX36" fmla="*/ 3669610 w 11097722"/>
                <a:gd name="connsiteY36" fmla="*/ 2859688 h 4986635"/>
                <a:gd name="connsiteX37" fmla="*/ 4688297 w 11097722"/>
                <a:gd name="connsiteY37" fmla="*/ 2307180 h 4986635"/>
                <a:gd name="connsiteX38" fmla="*/ 2659960 w 11097722"/>
                <a:gd name="connsiteY38" fmla="*/ 2335813 h 4986635"/>
                <a:gd name="connsiteX39" fmla="*/ 907360 w 11097722"/>
                <a:gd name="connsiteY39" fmla="*/ 2221513 h 4986635"/>
                <a:gd name="connsiteX40" fmla="*/ 35823 w 11097722"/>
                <a:gd name="connsiteY40" fmla="*/ 2693000 h 4986635"/>
                <a:gd name="connsiteX41" fmla="*/ 31060 w 11097722"/>
                <a:gd name="connsiteY41" fmla="*/ 2459638 h 4986635"/>
                <a:gd name="connsiteX42" fmla="*/ 602560 w 11097722"/>
                <a:gd name="connsiteY42" fmla="*/ 2059588 h 4986635"/>
                <a:gd name="connsiteX43" fmla="*/ 7248 w 11097722"/>
                <a:gd name="connsiteY43" fmla="*/ 1873851 h 4986635"/>
                <a:gd name="connsiteX44" fmla="*/ 35822 w 11097722"/>
                <a:gd name="connsiteY44" fmla="*/ 1657156 h 4986635"/>
                <a:gd name="connsiteX45" fmla="*/ 288235 w 11097722"/>
                <a:gd name="connsiteY45" fmla="*/ 1735738 h 4986635"/>
                <a:gd name="connsiteX0" fmla="*/ 288235 w 11097726"/>
                <a:gd name="connsiteY0" fmla="*/ 1735738 h 4986635"/>
                <a:gd name="connsiteX1" fmla="*/ 1078670 w 11097726"/>
                <a:gd name="connsiteY1" fmla="*/ 1879781 h 4986635"/>
                <a:gd name="connsiteX2" fmla="*/ 1248632 w 11097726"/>
                <a:gd name="connsiteY2" fmla="*/ 1951166 h 4986635"/>
                <a:gd name="connsiteX3" fmla="*/ 1745382 w 11097726"/>
                <a:gd name="connsiteY3" fmla="*/ 1971809 h 4986635"/>
                <a:gd name="connsiteX4" fmla="*/ 1948879 w 11097726"/>
                <a:gd name="connsiteY4" fmla="*/ 1927371 h 4986635"/>
                <a:gd name="connsiteX5" fmla="*/ 3469585 w 11097726"/>
                <a:gd name="connsiteY5" fmla="*/ 1935763 h 4986635"/>
                <a:gd name="connsiteX6" fmla="*/ 5917510 w 11097726"/>
                <a:gd name="connsiteY6" fmla="*/ 1745263 h 4986635"/>
                <a:gd name="connsiteX7" fmla="*/ 7660585 w 11097726"/>
                <a:gd name="connsiteY7" fmla="*/ 1202338 h 4986635"/>
                <a:gd name="connsiteX8" fmla="*/ 8470210 w 11097726"/>
                <a:gd name="connsiteY8" fmla="*/ 287938 h 4986635"/>
                <a:gd name="connsiteX9" fmla="*/ 8994085 w 11097726"/>
                <a:gd name="connsiteY9" fmla="*/ 11713 h 4986635"/>
                <a:gd name="connsiteX10" fmla="*/ 10543967 w 11097726"/>
                <a:gd name="connsiteY10" fmla="*/ 603657 h 4986635"/>
                <a:gd name="connsiteX11" fmla="*/ 11097719 w 11097726"/>
                <a:gd name="connsiteY11" fmla="*/ 2680386 h 4986635"/>
                <a:gd name="connsiteX12" fmla="*/ 10328098 w 11097726"/>
                <a:gd name="connsiteY12" fmla="*/ 4670788 h 4986635"/>
                <a:gd name="connsiteX13" fmla="*/ 8975616 w 11097726"/>
                <a:gd name="connsiteY13" fmla="*/ 4978573 h 4986635"/>
                <a:gd name="connsiteX14" fmla="*/ 8277787 w 11097726"/>
                <a:gd name="connsiteY14" fmla="*/ 4642262 h 4986635"/>
                <a:gd name="connsiteX15" fmla="*/ 7561389 w 11097726"/>
                <a:gd name="connsiteY15" fmla="*/ 3575649 h 4986635"/>
                <a:gd name="connsiteX16" fmla="*/ 7288390 w 11097726"/>
                <a:gd name="connsiteY16" fmla="*/ 2573220 h 4986635"/>
                <a:gd name="connsiteX17" fmla="*/ 7260535 w 11097726"/>
                <a:gd name="connsiteY17" fmla="*/ 2307238 h 4986635"/>
                <a:gd name="connsiteX18" fmla="*/ 6841435 w 11097726"/>
                <a:gd name="connsiteY18" fmla="*/ 2192938 h 4986635"/>
                <a:gd name="connsiteX19" fmla="*/ 6421319 w 11097726"/>
                <a:gd name="connsiteY19" fmla="*/ 2217393 h 4986635"/>
                <a:gd name="connsiteX20" fmla="*/ 5941812 w 11097726"/>
                <a:gd name="connsiteY20" fmla="*/ 2283450 h 4986635"/>
                <a:gd name="connsiteX21" fmla="*/ 5255401 w 11097726"/>
                <a:gd name="connsiteY21" fmla="*/ 2445929 h 4986635"/>
                <a:gd name="connsiteX22" fmla="*/ 4155385 w 11097726"/>
                <a:gd name="connsiteY22" fmla="*/ 2812063 h 4986635"/>
                <a:gd name="connsiteX23" fmla="*/ 2894314 w 11097726"/>
                <a:gd name="connsiteY23" fmla="*/ 3464079 h 4986635"/>
                <a:gd name="connsiteX24" fmla="*/ 2644515 w 11097726"/>
                <a:gd name="connsiteY24" fmla="*/ 3570428 h 4986635"/>
                <a:gd name="connsiteX25" fmla="*/ 2461389 w 11097726"/>
                <a:gd name="connsiteY25" fmla="*/ 3570430 h 4986635"/>
                <a:gd name="connsiteX26" fmla="*/ 2108219 w 11097726"/>
                <a:gd name="connsiteY26" fmla="*/ 3688153 h 4986635"/>
                <a:gd name="connsiteX27" fmla="*/ 1892391 w 11097726"/>
                <a:gd name="connsiteY27" fmla="*/ 3789525 h 4986635"/>
                <a:gd name="connsiteX28" fmla="*/ 1562111 w 11097726"/>
                <a:gd name="connsiteY28" fmla="*/ 3907248 h 4986635"/>
                <a:gd name="connsiteX29" fmla="*/ 323356 w 11097726"/>
                <a:gd name="connsiteY29" fmla="*/ 4280527 h 4986635"/>
                <a:gd name="connsiteX30" fmla="*/ 30194 w 11097726"/>
                <a:gd name="connsiteY30" fmla="*/ 4331868 h 4986635"/>
                <a:gd name="connsiteX31" fmla="*/ 26364 w 11097726"/>
                <a:gd name="connsiteY31" fmla="*/ 4141395 h 4986635"/>
                <a:gd name="connsiteX32" fmla="*/ 527843 w 11097726"/>
                <a:gd name="connsiteY32" fmla="*/ 4012080 h 4986635"/>
                <a:gd name="connsiteX33" fmla="*/ 2382100 w 11097726"/>
                <a:gd name="connsiteY33" fmla="*/ 3453383 h 4986635"/>
                <a:gd name="connsiteX34" fmla="*/ 1246439 w 11097726"/>
                <a:gd name="connsiteY34" fmla="*/ 3077959 h 4986635"/>
                <a:gd name="connsiteX35" fmla="*/ 2785225 w 11097726"/>
                <a:gd name="connsiteY35" fmla="*/ 3278671 h 4986635"/>
                <a:gd name="connsiteX36" fmla="*/ 3669610 w 11097726"/>
                <a:gd name="connsiteY36" fmla="*/ 2859688 h 4986635"/>
                <a:gd name="connsiteX37" fmla="*/ 4688297 w 11097726"/>
                <a:gd name="connsiteY37" fmla="*/ 2307180 h 4986635"/>
                <a:gd name="connsiteX38" fmla="*/ 2659960 w 11097726"/>
                <a:gd name="connsiteY38" fmla="*/ 2335813 h 4986635"/>
                <a:gd name="connsiteX39" fmla="*/ 907360 w 11097726"/>
                <a:gd name="connsiteY39" fmla="*/ 2221513 h 4986635"/>
                <a:gd name="connsiteX40" fmla="*/ 35823 w 11097726"/>
                <a:gd name="connsiteY40" fmla="*/ 2693000 h 4986635"/>
                <a:gd name="connsiteX41" fmla="*/ 31060 w 11097726"/>
                <a:gd name="connsiteY41" fmla="*/ 2459638 h 4986635"/>
                <a:gd name="connsiteX42" fmla="*/ 602560 w 11097726"/>
                <a:gd name="connsiteY42" fmla="*/ 2059588 h 4986635"/>
                <a:gd name="connsiteX43" fmla="*/ 7248 w 11097726"/>
                <a:gd name="connsiteY43" fmla="*/ 1873851 h 4986635"/>
                <a:gd name="connsiteX44" fmla="*/ 35822 w 11097726"/>
                <a:gd name="connsiteY44" fmla="*/ 1657156 h 4986635"/>
                <a:gd name="connsiteX45" fmla="*/ 288235 w 11097726"/>
                <a:gd name="connsiteY45" fmla="*/ 1735738 h 4986635"/>
                <a:gd name="connsiteX0" fmla="*/ 288235 w 11097726"/>
                <a:gd name="connsiteY0" fmla="*/ 1735738 h 4986635"/>
                <a:gd name="connsiteX1" fmla="*/ 1078670 w 11097726"/>
                <a:gd name="connsiteY1" fmla="*/ 1879781 h 4986635"/>
                <a:gd name="connsiteX2" fmla="*/ 1248632 w 11097726"/>
                <a:gd name="connsiteY2" fmla="*/ 1951166 h 4986635"/>
                <a:gd name="connsiteX3" fmla="*/ 1745382 w 11097726"/>
                <a:gd name="connsiteY3" fmla="*/ 1971809 h 4986635"/>
                <a:gd name="connsiteX4" fmla="*/ 1948879 w 11097726"/>
                <a:gd name="connsiteY4" fmla="*/ 1927371 h 4986635"/>
                <a:gd name="connsiteX5" fmla="*/ 3469585 w 11097726"/>
                <a:gd name="connsiteY5" fmla="*/ 1935763 h 4986635"/>
                <a:gd name="connsiteX6" fmla="*/ 5917510 w 11097726"/>
                <a:gd name="connsiteY6" fmla="*/ 1745263 h 4986635"/>
                <a:gd name="connsiteX7" fmla="*/ 7660585 w 11097726"/>
                <a:gd name="connsiteY7" fmla="*/ 1202338 h 4986635"/>
                <a:gd name="connsiteX8" fmla="*/ 8470210 w 11097726"/>
                <a:gd name="connsiteY8" fmla="*/ 287938 h 4986635"/>
                <a:gd name="connsiteX9" fmla="*/ 8994085 w 11097726"/>
                <a:gd name="connsiteY9" fmla="*/ 11713 h 4986635"/>
                <a:gd name="connsiteX10" fmla="*/ 10543967 w 11097726"/>
                <a:gd name="connsiteY10" fmla="*/ 603657 h 4986635"/>
                <a:gd name="connsiteX11" fmla="*/ 11097719 w 11097726"/>
                <a:gd name="connsiteY11" fmla="*/ 2680386 h 4986635"/>
                <a:gd name="connsiteX12" fmla="*/ 10328098 w 11097726"/>
                <a:gd name="connsiteY12" fmla="*/ 4670788 h 4986635"/>
                <a:gd name="connsiteX13" fmla="*/ 8975616 w 11097726"/>
                <a:gd name="connsiteY13" fmla="*/ 4978573 h 4986635"/>
                <a:gd name="connsiteX14" fmla="*/ 8277787 w 11097726"/>
                <a:gd name="connsiteY14" fmla="*/ 4642262 h 4986635"/>
                <a:gd name="connsiteX15" fmla="*/ 7561389 w 11097726"/>
                <a:gd name="connsiteY15" fmla="*/ 3575649 h 4986635"/>
                <a:gd name="connsiteX16" fmla="*/ 7288390 w 11097726"/>
                <a:gd name="connsiteY16" fmla="*/ 2573220 h 4986635"/>
                <a:gd name="connsiteX17" fmla="*/ 7260535 w 11097726"/>
                <a:gd name="connsiteY17" fmla="*/ 2307238 h 4986635"/>
                <a:gd name="connsiteX18" fmla="*/ 6841435 w 11097726"/>
                <a:gd name="connsiteY18" fmla="*/ 2192938 h 4986635"/>
                <a:gd name="connsiteX19" fmla="*/ 6421319 w 11097726"/>
                <a:gd name="connsiteY19" fmla="*/ 2217393 h 4986635"/>
                <a:gd name="connsiteX20" fmla="*/ 5941812 w 11097726"/>
                <a:gd name="connsiteY20" fmla="*/ 2283450 h 4986635"/>
                <a:gd name="connsiteX21" fmla="*/ 5255401 w 11097726"/>
                <a:gd name="connsiteY21" fmla="*/ 2445929 h 4986635"/>
                <a:gd name="connsiteX22" fmla="*/ 4155385 w 11097726"/>
                <a:gd name="connsiteY22" fmla="*/ 2812063 h 4986635"/>
                <a:gd name="connsiteX23" fmla="*/ 2894314 w 11097726"/>
                <a:gd name="connsiteY23" fmla="*/ 3464079 h 4986635"/>
                <a:gd name="connsiteX24" fmla="*/ 2644515 w 11097726"/>
                <a:gd name="connsiteY24" fmla="*/ 3570428 h 4986635"/>
                <a:gd name="connsiteX25" fmla="*/ 2461389 w 11097726"/>
                <a:gd name="connsiteY25" fmla="*/ 3570430 h 4986635"/>
                <a:gd name="connsiteX26" fmla="*/ 2108219 w 11097726"/>
                <a:gd name="connsiteY26" fmla="*/ 3688153 h 4986635"/>
                <a:gd name="connsiteX27" fmla="*/ 1892391 w 11097726"/>
                <a:gd name="connsiteY27" fmla="*/ 3789525 h 4986635"/>
                <a:gd name="connsiteX28" fmla="*/ 1562111 w 11097726"/>
                <a:gd name="connsiteY28" fmla="*/ 3907248 h 4986635"/>
                <a:gd name="connsiteX29" fmla="*/ 323356 w 11097726"/>
                <a:gd name="connsiteY29" fmla="*/ 4280527 h 4986635"/>
                <a:gd name="connsiteX30" fmla="*/ 30194 w 11097726"/>
                <a:gd name="connsiteY30" fmla="*/ 4331868 h 4986635"/>
                <a:gd name="connsiteX31" fmla="*/ 26364 w 11097726"/>
                <a:gd name="connsiteY31" fmla="*/ 4141395 h 4986635"/>
                <a:gd name="connsiteX32" fmla="*/ 527843 w 11097726"/>
                <a:gd name="connsiteY32" fmla="*/ 4012080 h 4986635"/>
                <a:gd name="connsiteX33" fmla="*/ 2382100 w 11097726"/>
                <a:gd name="connsiteY33" fmla="*/ 3453383 h 4986635"/>
                <a:gd name="connsiteX34" fmla="*/ 1246439 w 11097726"/>
                <a:gd name="connsiteY34" fmla="*/ 3077959 h 4986635"/>
                <a:gd name="connsiteX35" fmla="*/ 2785225 w 11097726"/>
                <a:gd name="connsiteY35" fmla="*/ 3278671 h 4986635"/>
                <a:gd name="connsiteX36" fmla="*/ 3669610 w 11097726"/>
                <a:gd name="connsiteY36" fmla="*/ 2859688 h 4986635"/>
                <a:gd name="connsiteX37" fmla="*/ 4688297 w 11097726"/>
                <a:gd name="connsiteY37" fmla="*/ 2307180 h 4986635"/>
                <a:gd name="connsiteX38" fmla="*/ 2659960 w 11097726"/>
                <a:gd name="connsiteY38" fmla="*/ 2335813 h 4986635"/>
                <a:gd name="connsiteX39" fmla="*/ 907360 w 11097726"/>
                <a:gd name="connsiteY39" fmla="*/ 2221513 h 4986635"/>
                <a:gd name="connsiteX40" fmla="*/ 35823 w 11097726"/>
                <a:gd name="connsiteY40" fmla="*/ 2693000 h 4986635"/>
                <a:gd name="connsiteX41" fmla="*/ 31060 w 11097726"/>
                <a:gd name="connsiteY41" fmla="*/ 2459638 h 4986635"/>
                <a:gd name="connsiteX42" fmla="*/ 602560 w 11097726"/>
                <a:gd name="connsiteY42" fmla="*/ 2059588 h 4986635"/>
                <a:gd name="connsiteX43" fmla="*/ 7248 w 11097726"/>
                <a:gd name="connsiteY43" fmla="*/ 1873851 h 4986635"/>
                <a:gd name="connsiteX44" fmla="*/ 35822 w 11097726"/>
                <a:gd name="connsiteY44" fmla="*/ 1657156 h 4986635"/>
                <a:gd name="connsiteX45" fmla="*/ 288235 w 11097726"/>
                <a:gd name="connsiteY45" fmla="*/ 1735738 h 4986635"/>
                <a:gd name="connsiteX0" fmla="*/ 288235 w 11097733"/>
                <a:gd name="connsiteY0" fmla="*/ 1735738 h 4986635"/>
                <a:gd name="connsiteX1" fmla="*/ 1078670 w 11097733"/>
                <a:gd name="connsiteY1" fmla="*/ 1879781 h 4986635"/>
                <a:gd name="connsiteX2" fmla="*/ 1248632 w 11097733"/>
                <a:gd name="connsiteY2" fmla="*/ 1951166 h 4986635"/>
                <a:gd name="connsiteX3" fmla="*/ 1745382 w 11097733"/>
                <a:gd name="connsiteY3" fmla="*/ 1971809 h 4986635"/>
                <a:gd name="connsiteX4" fmla="*/ 1948879 w 11097733"/>
                <a:gd name="connsiteY4" fmla="*/ 1927371 h 4986635"/>
                <a:gd name="connsiteX5" fmla="*/ 3469585 w 11097733"/>
                <a:gd name="connsiteY5" fmla="*/ 1935763 h 4986635"/>
                <a:gd name="connsiteX6" fmla="*/ 5917510 w 11097733"/>
                <a:gd name="connsiteY6" fmla="*/ 1745263 h 4986635"/>
                <a:gd name="connsiteX7" fmla="*/ 7660585 w 11097733"/>
                <a:gd name="connsiteY7" fmla="*/ 1202338 h 4986635"/>
                <a:gd name="connsiteX8" fmla="*/ 8470210 w 11097733"/>
                <a:gd name="connsiteY8" fmla="*/ 287938 h 4986635"/>
                <a:gd name="connsiteX9" fmla="*/ 8994085 w 11097733"/>
                <a:gd name="connsiteY9" fmla="*/ 11713 h 4986635"/>
                <a:gd name="connsiteX10" fmla="*/ 10665981 w 11097733"/>
                <a:gd name="connsiteY10" fmla="*/ 603657 h 4986635"/>
                <a:gd name="connsiteX11" fmla="*/ 11097719 w 11097733"/>
                <a:gd name="connsiteY11" fmla="*/ 2680386 h 4986635"/>
                <a:gd name="connsiteX12" fmla="*/ 10328098 w 11097733"/>
                <a:gd name="connsiteY12" fmla="*/ 4670788 h 4986635"/>
                <a:gd name="connsiteX13" fmla="*/ 8975616 w 11097733"/>
                <a:gd name="connsiteY13" fmla="*/ 4978573 h 4986635"/>
                <a:gd name="connsiteX14" fmla="*/ 8277787 w 11097733"/>
                <a:gd name="connsiteY14" fmla="*/ 4642262 h 4986635"/>
                <a:gd name="connsiteX15" fmla="*/ 7561389 w 11097733"/>
                <a:gd name="connsiteY15" fmla="*/ 3575649 h 4986635"/>
                <a:gd name="connsiteX16" fmla="*/ 7288390 w 11097733"/>
                <a:gd name="connsiteY16" fmla="*/ 2573220 h 4986635"/>
                <a:gd name="connsiteX17" fmla="*/ 7260535 w 11097733"/>
                <a:gd name="connsiteY17" fmla="*/ 2307238 h 4986635"/>
                <a:gd name="connsiteX18" fmla="*/ 6841435 w 11097733"/>
                <a:gd name="connsiteY18" fmla="*/ 2192938 h 4986635"/>
                <a:gd name="connsiteX19" fmla="*/ 6421319 w 11097733"/>
                <a:gd name="connsiteY19" fmla="*/ 2217393 h 4986635"/>
                <a:gd name="connsiteX20" fmla="*/ 5941812 w 11097733"/>
                <a:gd name="connsiteY20" fmla="*/ 2283450 h 4986635"/>
                <a:gd name="connsiteX21" fmla="*/ 5255401 w 11097733"/>
                <a:gd name="connsiteY21" fmla="*/ 2445929 h 4986635"/>
                <a:gd name="connsiteX22" fmla="*/ 4155385 w 11097733"/>
                <a:gd name="connsiteY22" fmla="*/ 2812063 h 4986635"/>
                <a:gd name="connsiteX23" fmla="*/ 2894314 w 11097733"/>
                <a:gd name="connsiteY23" fmla="*/ 3464079 h 4986635"/>
                <a:gd name="connsiteX24" fmla="*/ 2644515 w 11097733"/>
                <a:gd name="connsiteY24" fmla="*/ 3570428 h 4986635"/>
                <a:gd name="connsiteX25" fmla="*/ 2461389 w 11097733"/>
                <a:gd name="connsiteY25" fmla="*/ 3570430 h 4986635"/>
                <a:gd name="connsiteX26" fmla="*/ 2108219 w 11097733"/>
                <a:gd name="connsiteY26" fmla="*/ 3688153 h 4986635"/>
                <a:gd name="connsiteX27" fmla="*/ 1892391 w 11097733"/>
                <a:gd name="connsiteY27" fmla="*/ 3789525 h 4986635"/>
                <a:gd name="connsiteX28" fmla="*/ 1562111 w 11097733"/>
                <a:gd name="connsiteY28" fmla="*/ 3907248 h 4986635"/>
                <a:gd name="connsiteX29" fmla="*/ 323356 w 11097733"/>
                <a:gd name="connsiteY29" fmla="*/ 4280527 h 4986635"/>
                <a:gd name="connsiteX30" fmla="*/ 30194 w 11097733"/>
                <a:gd name="connsiteY30" fmla="*/ 4331868 h 4986635"/>
                <a:gd name="connsiteX31" fmla="*/ 26364 w 11097733"/>
                <a:gd name="connsiteY31" fmla="*/ 4141395 h 4986635"/>
                <a:gd name="connsiteX32" fmla="*/ 527843 w 11097733"/>
                <a:gd name="connsiteY32" fmla="*/ 4012080 h 4986635"/>
                <a:gd name="connsiteX33" fmla="*/ 2382100 w 11097733"/>
                <a:gd name="connsiteY33" fmla="*/ 3453383 h 4986635"/>
                <a:gd name="connsiteX34" fmla="*/ 1246439 w 11097733"/>
                <a:gd name="connsiteY34" fmla="*/ 3077959 h 4986635"/>
                <a:gd name="connsiteX35" fmla="*/ 2785225 w 11097733"/>
                <a:gd name="connsiteY35" fmla="*/ 3278671 h 4986635"/>
                <a:gd name="connsiteX36" fmla="*/ 3669610 w 11097733"/>
                <a:gd name="connsiteY36" fmla="*/ 2859688 h 4986635"/>
                <a:gd name="connsiteX37" fmla="*/ 4688297 w 11097733"/>
                <a:gd name="connsiteY37" fmla="*/ 2307180 h 4986635"/>
                <a:gd name="connsiteX38" fmla="*/ 2659960 w 11097733"/>
                <a:gd name="connsiteY38" fmla="*/ 2335813 h 4986635"/>
                <a:gd name="connsiteX39" fmla="*/ 907360 w 11097733"/>
                <a:gd name="connsiteY39" fmla="*/ 2221513 h 4986635"/>
                <a:gd name="connsiteX40" fmla="*/ 35823 w 11097733"/>
                <a:gd name="connsiteY40" fmla="*/ 2693000 h 4986635"/>
                <a:gd name="connsiteX41" fmla="*/ 31060 w 11097733"/>
                <a:gd name="connsiteY41" fmla="*/ 2459638 h 4986635"/>
                <a:gd name="connsiteX42" fmla="*/ 602560 w 11097733"/>
                <a:gd name="connsiteY42" fmla="*/ 2059588 h 4986635"/>
                <a:gd name="connsiteX43" fmla="*/ 7248 w 11097733"/>
                <a:gd name="connsiteY43" fmla="*/ 1873851 h 4986635"/>
                <a:gd name="connsiteX44" fmla="*/ 35822 w 11097733"/>
                <a:gd name="connsiteY44" fmla="*/ 1657156 h 4986635"/>
                <a:gd name="connsiteX45" fmla="*/ 288235 w 11097733"/>
                <a:gd name="connsiteY45" fmla="*/ 1735738 h 4986635"/>
                <a:gd name="connsiteX0" fmla="*/ 288235 w 11097733"/>
                <a:gd name="connsiteY0" fmla="*/ 1735738 h 4979084"/>
                <a:gd name="connsiteX1" fmla="*/ 1078670 w 11097733"/>
                <a:gd name="connsiteY1" fmla="*/ 1879781 h 4979084"/>
                <a:gd name="connsiteX2" fmla="*/ 1248632 w 11097733"/>
                <a:gd name="connsiteY2" fmla="*/ 1951166 h 4979084"/>
                <a:gd name="connsiteX3" fmla="*/ 1745382 w 11097733"/>
                <a:gd name="connsiteY3" fmla="*/ 1971809 h 4979084"/>
                <a:gd name="connsiteX4" fmla="*/ 1948879 w 11097733"/>
                <a:gd name="connsiteY4" fmla="*/ 1927371 h 4979084"/>
                <a:gd name="connsiteX5" fmla="*/ 3469585 w 11097733"/>
                <a:gd name="connsiteY5" fmla="*/ 1935763 h 4979084"/>
                <a:gd name="connsiteX6" fmla="*/ 5917510 w 11097733"/>
                <a:gd name="connsiteY6" fmla="*/ 1745263 h 4979084"/>
                <a:gd name="connsiteX7" fmla="*/ 7660585 w 11097733"/>
                <a:gd name="connsiteY7" fmla="*/ 1202338 h 4979084"/>
                <a:gd name="connsiteX8" fmla="*/ 8470210 w 11097733"/>
                <a:gd name="connsiteY8" fmla="*/ 287938 h 4979084"/>
                <a:gd name="connsiteX9" fmla="*/ 8994085 w 11097733"/>
                <a:gd name="connsiteY9" fmla="*/ 11713 h 4979084"/>
                <a:gd name="connsiteX10" fmla="*/ 10665981 w 11097733"/>
                <a:gd name="connsiteY10" fmla="*/ 603657 h 4979084"/>
                <a:gd name="connsiteX11" fmla="*/ 11097719 w 11097733"/>
                <a:gd name="connsiteY11" fmla="*/ 2680386 h 4979084"/>
                <a:gd name="connsiteX12" fmla="*/ 10450112 w 11097733"/>
                <a:gd name="connsiteY12" fmla="*/ 4633246 h 4979084"/>
                <a:gd name="connsiteX13" fmla="*/ 8975616 w 11097733"/>
                <a:gd name="connsiteY13" fmla="*/ 4978573 h 4979084"/>
                <a:gd name="connsiteX14" fmla="*/ 8277787 w 11097733"/>
                <a:gd name="connsiteY14" fmla="*/ 4642262 h 4979084"/>
                <a:gd name="connsiteX15" fmla="*/ 7561389 w 11097733"/>
                <a:gd name="connsiteY15" fmla="*/ 3575649 h 4979084"/>
                <a:gd name="connsiteX16" fmla="*/ 7288390 w 11097733"/>
                <a:gd name="connsiteY16" fmla="*/ 2573220 h 4979084"/>
                <a:gd name="connsiteX17" fmla="*/ 7260535 w 11097733"/>
                <a:gd name="connsiteY17" fmla="*/ 2307238 h 4979084"/>
                <a:gd name="connsiteX18" fmla="*/ 6841435 w 11097733"/>
                <a:gd name="connsiteY18" fmla="*/ 2192938 h 4979084"/>
                <a:gd name="connsiteX19" fmla="*/ 6421319 w 11097733"/>
                <a:gd name="connsiteY19" fmla="*/ 2217393 h 4979084"/>
                <a:gd name="connsiteX20" fmla="*/ 5941812 w 11097733"/>
                <a:gd name="connsiteY20" fmla="*/ 2283450 h 4979084"/>
                <a:gd name="connsiteX21" fmla="*/ 5255401 w 11097733"/>
                <a:gd name="connsiteY21" fmla="*/ 2445929 h 4979084"/>
                <a:gd name="connsiteX22" fmla="*/ 4155385 w 11097733"/>
                <a:gd name="connsiteY22" fmla="*/ 2812063 h 4979084"/>
                <a:gd name="connsiteX23" fmla="*/ 2894314 w 11097733"/>
                <a:gd name="connsiteY23" fmla="*/ 3464079 h 4979084"/>
                <a:gd name="connsiteX24" fmla="*/ 2644515 w 11097733"/>
                <a:gd name="connsiteY24" fmla="*/ 3570428 h 4979084"/>
                <a:gd name="connsiteX25" fmla="*/ 2461389 w 11097733"/>
                <a:gd name="connsiteY25" fmla="*/ 3570430 h 4979084"/>
                <a:gd name="connsiteX26" fmla="*/ 2108219 w 11097733"/>
                <a:gd name="connsiteY26" fmla="*/ 3688153 h 4979084"/>
                <a:gd name="connsiteX27" fmla="*/ 1892391 w 11097733"/>
                <a:gd name="connsiteY27" fmla="*/ 3789525 h 4979084"/>
                <a:gd name="connsiteX28" fmla="*/ 1562111 w 11097733"/>
                <a:gd name="connsiteY28" fmla="*/ 3907248 h 4979084"/>
                <a:gd name="connsiteX29" fmla="*/ 323356 w 11097733"/>
                <a:gd name="connsiteY29" fmla="*/ 4280527 h 4979084"/>
                <a:gd name="connsiteX30" fmla="*/ 30194 w 11097733"/>
                <a:gd name="connsiteY30" fmla="*/ 4331868 h 4979084"/>
                <a:gd name="connsiteX31" fmla="*/ 26364 w 11097733"/>
                <a:gd name="connsiteY31" fmla="*/ 4141395 h 4979084"/>
                <a:gd name="connsiteX32" fmla="*/ 527843 w 11097733"/>
                <a:gd name="connsiteY32" fmla="*/ 4012080 h 4979084"/>
                <a:gd name="connsiteX33" fmla="*/ 2382100 w 11097733"/>
                <a:gd name="connsiteY33" fmla="*/ 3453383 h 4979084"/>
                <a:gd name="connsiteX34" fmla="*/ 1246439 w 11097733"/>
                <a:gd name="connsiteY34" fmla="*/ 3077959 h 4979084"/>
                <a:gd name="connsiteX35" fmla="*/ 2785225 w 11097733"/>
                <a:gd name="connsiteY35" fmla="*/ 3278671 h 4979084"/>
                <a:gd name="connsiteX36" fmla="*/ 3669610 w 11097733"/>
                <a:gd name="connsiteY36" fmla="*/ 2859688 h 4979084"/>
                <a:gd name="connsiteX37" fmla="*/ 4688297 w 11097733"/>
                <a:gd name="connsiteY37" fmla="*/ 2307180 h 4979084"/>
                <a:gd name="connsiteX38" fmla="*/ 2659960 w 11097733"/>
                <a:gd name="connsiteY38" fmla="*/ 2335813 h 4979084"/>
                <a:gd name="connsiteX39" fmla="*/ 907360 w 11097733"/>
                <a:gd name="connsiteY39" fmla="*/ 2221513 h 4979084"/>
                <a:gd name="connsiteX40" fmla="*/ 35823 w 11097733"/>
                <a:gd name="connsiteY40" fmla="*/ 2693000 h 4979084"/>
                <a:gd name="connsiteX41" fmla="*/ 31060 w 11097733"/>
                <a:gd name="connsiteY41" fmla="*/ 2459638 h 4979084"/>
                <a:gd name="connsiteX42" fmla="*/ 602560 w 11097733"/>
                <a:gd name="connsiteY42" fmla="*/ 2059588 h 4979084"/>
                <a:gd name="connsiteX43" fmla="*/ 7248 w 11097733"/>
                <a:gd name="connsiteY43" fmla="*/ 1873851 h 4979084"/>
                <a:gd name="connsiteX44" fmla="*/ 35822 w 11097733"/>
                <a:gd name="connsiteY44" fmla="*/ 1657156 h 4979084"/>
                <a:gd name="connsiteX45" fmla="*/ 288235 w 11097733"/>
                <a:gd name="connsiteY45" fmla="*/ 1735738 h 4979084"/>
                <a:gd name="connsiteX0" fmla="*/ 288235 w 11097733"/>
                <a:gd name="connsiteY0" fmla="*/ 1649592 h 4892938"/>
                <a:gd name="connsiteX1" fmla="*/ 1078670 w 11097733"/>
                <a:gd name="connsiteY1" fmla="*/ 1793635 h 4892938"/>
                <a:gd name="connsiteX2" fmla="*/ 1248632 w 11097733"/>
                <a:gd name="connsiteY2" fmla="*/ 1865020 h 4892938"/>
                <a:gd name="connsiteX3" fmla="*/ 1745382 w 11097733"/>
                <a:gd name="connsiteY3" fmla="*/ 1885663 h 4892938"/>
                <a:gd name="connsiteX4" fmla="*/ 1948879 w 11097733"/>
                <a:gd name="connsiteY4" fmla="*/ 1841225 h 4892938"/>
                <a:gd name="connsiteX5" fmla="*/ 3469585 w 11097733"/>
                <a:gd name="connsiteY5" fmla="*/ 1849617 h 4892938"/>
                <a:gd name="connsiteX6" fmla="*/ 5917510 w 11097733"/>
                <a:gd name="connsiteY6" fmla="*/ 1659117 h 4892938"/>
                <a:gd name="connsiteX7" fmla="*/ 7660585 w 11097733"/>
                <a:gd name="connsiteY7" fmla="*/ 1116192 h 4892938"/>
                <a:gd name="connsiteX8" fmla="*/ 8470210 w 11097733"/>
                <a:gd name="connsiteY8" fmla="*/ 201792 h 4892938"/>
                <a:gd name="connsiteX9" fmla="*/ 9275654 w 11097733"/>
                <a:gd name="connsiteY9" fmla="*/ 19423 h 4892938"/>
                <a:gd name="connsiteX10" fmla="*/ 10665981 w 11097733"/>
                <a:gd name="connsiteY10" fmla="*/ 517511 h 4892938"/>
                <a:gd name="connsiteX11" fmla="*/ 11097719 w 11097733"/>
                <a:gd name="connsiteY11" fmla="*/ 2594240 h 4892938"/>
                <a:gd name="connsiteX12" fmla="*/ 10450112 w 11097733"/>
                <a:gd name="connsiteY12" fmla="*/ 4547100 h 4892938"/>
                <a:gd name="connsiteX13" fmla="*/ 8975616 w 11097733"/>
                <a:gd name="connsiteY13" fmla="*/ 4892427 h 4892938"/>
                <a:gd name="connsiteX14" fmla="*/ 8277787 w 11097733"/>
                <a:gd name="connsiteY14" fmla="*/ 4556116 h 4892938"/>
                <a:gd name="connsiteX15" fmla="*/ 7561389 w 11097733"/>
                <a:gd name="connsiteY15" fmla="*/ 3489503 h 4892938"/>
                <a:gd name="connsiteX16" fmla="*/ 7288390 w 11097733"/>
                <a:gd name="connsiteY16" fmla="*/ 2487074 h 4892938"/>
                <a:gd name="connsiteX17" fmla="*/ 7260535 w 11097733"/>
                <a:gd name="connsiteY17" fmla="*/ 2221092 h 4892938"/>
                <a:gd name="connsiteX18" fmla="*/ 6841435 w 11097733"/>
                <a:gd name="connsiteY18" fmla="*/ 2106792 h 4892938"/>
                <a:gd name="connsiteX19" fmla="*/ 6421319 w 11097733"/>
                <a:gd name="connsiteY19" fmla="*/ 2131247 h 4892938"/>
                <a:gd name="connsiteX20" fmla="*/ 5941812 w 11097733"/>
                <a:gd name="connsiteY20" fmla="*/ 2197304 h 4892938"/>
                <a:gd name="connsiteX21" fmla="*/ 5255401 w 11097733"/>
                <a:gd name="connsiteY21" fmla="*/ 2359783 h 4892938"/>
                <a:gd name="connsiteX22" fmla="*/ 4155385 w 11097733"/>
                <a:gd name="connsiteY22" fmla="*/ 2725917 h 4892938"/>
                <a:gd name="connsiteX23" fmla="*/ 2894314 w 11097733"/>
                <a:gd name="connsiteY23" fmla="*/ 3377933 h 4892938"/>
                <a:gd name="connsiteX24" fmla="*/ 2644515 w 11097733"/>
                <a:gd name="connsiteY24" fmla="*/ 3484282 h 4892938"/>
                <a:gd name="connsiteX25" fmla="*/ 2461389 w 11097733"/>
                <a:gd name="connsiteY25" fmla="*/ 3484284 h 4892938"/>
                <a:gd name="connsiteX26" fmla="*/ 2108219 w 11097733"/>
                <a:gd name="connsiteY26" fmla="*/ 3602007 h 4892938"/>
                <a:gd name="connsiteX27" fmla="*/ 1892391 w 11097733"/>
                <a:gd name="connsiteY27" fmla="*/ 3703379 h 4892938"/>
                <a:gd name="connsiteX28" fmla="*/ 1562111 w 11097733"/>
                <a:gd name="connsiteY28" fmla="*/ 3821102 h 4892938"/>
                <a:gd name="connsiteX29" fmla="*/ 323356 w 11097733"/>
                <a:gd name="connsiteY29" fmla="*/ 4194381 h 4892938"/>
                <a:gd name="connsiteX30" fmla="*/ 30194 w 11097733"/>
                <a:gd name="connsiteY30" fmla="*/ 4245722 h 4892938"/>
                <a:gd name="connsiteX31" fmla="*/ 26364 w 11097733"/>
                <a:gd name="connsiteY31" fmla="*/ 4055249 h 4892938"/>
                <a:gd name="connsiteX32" fmla="*/ 527843 w 11097733"/>
                <a:gd name="connsiteY32" fmla="*/ 3925934 h 4892938"/>
                <a:gd name="connsiteX33" fmla="*/ 2382100 w 11097733"/>
                <a:gd name="connsiteY33" fmla="*/ 3367237 h 4892938"/>
                <a:gd name="connsiteX34" fmla="*/ 1246439 w 11097733"/>
                <a:gd name="connsiteY34" fmla="*/ 2991813 h 4892938"/>
                <a:gd name="connsiteX35" fmla="*/ 2785225 w 11097733"/>
                <a:gd name="connsiteY35" fmla="*/ 3192525 h 4892938"/>
                <a:gd name="connsiteX36" fmla="*/ 3669610 w 11097733"/>
                <a:gd name="connsiteY36" fmla="*/ 2773542 h 4892938"/>
                <a:gd name="connsiteX37" fmla="*/ 4688297 w 11097733"/>
                <a:gd name="connsiteY37" fmla="*/ 2221034 h 4892938"/>
                <a:gd name="connsiteX38" fmla="*/ 2659960 w 11097733"/>
                <a:gd name="connsiteY38" fmla="*/ 2249667 h 4892938"/>
                <a:gd name="connsiteX39" fmla="*/ 907360 w 11097733"/>
                <a:gd name="connsiteY39" fmla="*/ 2135367 h 4892938"/>
                <a:gd name="connsiteX40" fmla="*/ 35823 w 11097733"/>
                <a:gd name="connsiteY40" fmla="*/ 2606854 h 4892938"/>
                <a:gd name="connsiteX41" fmla="*/ 31060 w 11097733"/>
                <a:gd name="connsiteY41" fmla="*/ 2373492 h 4892938"/>
                <a:gd name="connsiteX42" fmla="*/ 602560 w 11097733"/>
                <a:gd name="connsiteY42" fmla="*/ 1973442 h 4892938"/>
                <a:gd name="connsiteX43" fmla="*/ 7248 w 11097733"/>
                <a:gd name="connsiteY43" fmla="*/ 1787705 h 4892938"/>
                <a:gd name="connsiteX44" fmla="*/ 35822 w 11097733"/>
                <a:gd name="connsiteY44" fmla="*/ 1571010 h 4892938"/>
                <a:gd name="connsiteX45" fmla="*/ 288235 w 11097733"/>
                <a:gd name="connsiteY45" fmla="*/ 1649592 h 4892938"/>
                <a:gd name="connsiteX0" fmla="*/ 288235 w 11097733"/>
                <a:gd name="connsiteY0" fmla="*/ 1649592 h 6716822"/>
                <a:gd name="connsiteX1" fmla="*/ 1078670 w 11097733"/>
                <a:gd name="connsiteY1" fmla="*/ 1793635 h 6716822"/>
                <a:gd name="connsiteX2" fmla="*/ 1248632 w 11097733"/>
                <a:gd name="connsiteY2" fmla="*/ 1865020 h 6716822"/>
                <a:gd name="connsiteX3" fmla="*/ 1745382 w 11097733"/>
                <a:gd name="connsiteY3" fmla="*/ 1885663 h 6716822"/>
                <a:gd name="connsiteX4" fmla="*/ 1948879 w 11097733"/>
                <a:gd name="connsiteY4" fmla="*/ 1841225 h 6716822"/>
                <a:gd name="connsiteX5" fmla="*/ 3469585 w 11097733"/>
                <a:gd name="connsiteY5" fmla="*/ 1849617 h 6716822"/>
                <a:gd name="connsiteX6" fmla="*/ 5917510 w 11097733"/>
                <a:gd name="connsiteY6" fmla="*/ 1659117 h 6716822"/>
                <a:gd name="connsiteX7" fmla="*/ 7660585 w 11097733"/>
                <a:gd name="connsiteY7" fmla="*/ 1116192 h 6716822"/>
                <a:gd name="connsiteX8" fmla="*/ 8470210 w 11097733"/>
                <a:gd name="connsiteY8" fmla="*/ 201792 h 6716822"/>
                <a:gd name="connsiteX9" fmla="*/ 9275654 w 11097733"/>
                <a:gd name="connsiteY9" fmla="*/ 19423 h 6716822"/>
                <a:gd name="connsiteX10" fmla="*/ 10665981 w 11097733"/>
                <a:gd name="connsiteY10" fmla="*/ 517511 h 6716822"/>
                <a:gd name="connsiteX11" fmla="*/ 11097719 w 11097733"/>
                <a:gd name="connsiteY11" fmla="*/ 2594240 h 6716822"/>
                <a:gd name="connsiteX12" fmla="*/ 10450112 w 11097733"/>
                <a:gd name="connsiteY12" fmla="*/ 4547100 h 6716822"/>
                <a:gd name="connsiteX13" fmla="*/ 10341110 w 11097733"/>
                <a:gd name="connsiteY13" fmla="*/ 6715231 h 6716822"/>
                <a:gd name="connsiteX14" fmla="*/ 8975616 w 11097733"/>
                <a:gd name="connsiteY14" fmla="*/ 4892427 h 6716822"/>
                <a:gd name="connsiteX15" fmla="*/ 8277787 w 11097733"/>
                <a:gd name="connsiteY15" fmla="*/ 4556116 h 6716822"/>
                <a:gd name="connsiteX16" fmla="*/ 7561389 w 11097733"/>
                <a:gd name="connsiteY16" fmla="*/ 3489503 h 6716822"/>
                <a:gd name="connsiteX17" fmla="*/ 7288390 w 11097733"/>
                <a:gd name="connsiteY17" fmla="*/ 2487074 h 6716822"/>
                <a:gd name="connsiteX18" fmla="*/ 7260535 w 11097733"/>
                <a:gd name="connsiteY18" fmla="*/ 2221092 h 6716822"/>
                <a:gd name="connsiteX19" fmla="*/ 6841435 w 11097733"/>
                <a:gd name="connsiteY19" fmla="*/ 2106792 h 6716822"/>
                <a:gd name="connsiteX20" fmla="*/ 6421319 w 11097733"/>
                <a:gd name="connsiteY20" fmla="*/ 2131247 h 6716822"/>
                <a:gd name="connsiteX21" fmla="*/ 5941812 w 11097733"/>
                <a:gd name="connsiteY21" fmla="*/ 2197304 h 6716822"/>
                <a:gd name="connsiteX22" fmla="*/ 5255401 w 11097733"/>
                <a:gd name="connsiteY22" fmla="*/ 2359783 h 6716822"/>
                <a:gd name="connsiteX23" fmla="*/ 4155385 w 11097733"/>
                <a:gd name="connsiteY23" fmla="*/ 2725917 h 6716822"/>
                <a:gd name="connsiteX24" fmla="*/ 2894314 w 11097733"/>
                <a:gd name="connsiteY24" fmla="*/ 3377933 h 6716822"/>
                <a:gd name="connsiteX25" fmla="*/ 2644515 w 11097733"/>
                <a:gd name="connsiteY25" fmla="*/ 3484282 h 6716822"/>
                <a:gd name="connsiteX26" fmla="*/ 2461389 w 11097733"/>
                <a:gd name="connsiteY26" fmla="*/ 3484284 h 6716822"/>
                <a:gd name="connsiteX27" fmla="*/ 2108219 w 11097733"/>
                <a:gd name="connsiteY27" fmla="*/ 3602007 h 6716822"/>
                <a:gd name="connsiteX28" fmla="*/ 1892391 w 11097733"/>
                <a:gd name="connsiteY28" fmla="*/ 3703379 h 6716822"/>
                <a:gd name="connsiteX29" fmla="*/ 1562111 w 11097733"/>
                <a:gd name="connsiteY29" fmla="*/ 3821102 h 6716822"/>
                <a:gd name="connsiteX30" fmla="*/ 323356 w 11097733"/>
                <a:gd name="connsiteY30" fmla="*/ 4194381 h 6716822"/>
                <a:gd name="connsiteX31" fmla="*/ 30194 w 11097733"/>
                <a:gd name="connsiteY31" fmla="*/ 4245722 h 6716822"/>
                <a:gd name="connsiteX32" fmla="*/ 26364 w 11097733"/>
                <a:gd name="connsiteY32" fmla="*/ 4055249 h 6716822"/>
                <a:gd name="connsiteX33" fmla="*/ 527843 w 11097733"/>
                <a:gd name="connsiteY33" fmla="*/ 3925934 h 6716822"/>
                <a:gd name="connsiteX34" fmla="*/ 2382100 w 11097733"/>
                <a:gd name="connsiteY34" fmla="*/ 3367237 h 6716822"/>
                <a:gd name="connsiteX35" fmla="*/ 1246439 w 11097733"/>
                <a:gd name="connsiteY35" fmla="*/ 2991813 h 6716822"/>
                <a:gd name="connsiteX36" fmla="*/ 2785225 w 11097733"/>
                <a:gd name="connsiteY36" fmla="*/ 3192525 h 6716822"/>
                <a:gd name="connsiteX37" fmla="*/ 3669610 w 11097733"/>
                <a:gd name="connsiteY37" fmla="*/ 2773542 h 6716822"/>
                <a:gd name="connsiteX38" fmla="*/ 4688297 w 11097733"/>
                <a:gd name="connsiteY38" fmla="*/ 2221034 h 6716822"/>
                <a:gd name="connsiteX39" fmla="*/ 2659960 w 11097733"/>
                <a:gd name="connsiteY39" fmla="*/ 2249667 h 6716822"/>
                <a:gd name="connsiteX40" fmla="*/ 907360 w 11097733"/>
                <a:gd name="connsiteY40" fmla="*/ 2135367 h 6716822"/>
                <a:gd name="connsiteX41" fmla="*/ 35823 w 11097733"/>
                <a:gd name="connsiteY41" fmla="*/ 2606854 h 6716822"/>
                <a:gd name="connsiteX42" fmla="*/ 31060 w 11097733"/>
                <a:gd name="connsiteY42" fmla="*/ 2373492 h 6716822"/>
                <a:gd name="connsiteX43" fmla="*/ 602560 w 11097733"/>
                <a:gd name="connsiteY43" fmla="*/ 1973442 h 6716822"/>
                <a:gd name="connsiteX44" fmla="*/ 7248 w 11097733"/>
                <a:gd name="connsiteY44" fmla="*/ 1787705 h 6716822"/>
                <a:gd name="connsiteX45" fmla="*/ 35822 w 11097733"/>
                <a:gd name="connsiteY45" fmla="*/ 1571010 h 6716822"/>
                <a:gd name="connsiteX46" fmla="*/ 288235 w 11097733"/>
                <a:gd name="connsiteY46" fmla="*/ 1649592 h 6716822"/>
                <a:gd name="connsiteX0" fmla="*/ 288235 w 11097733"/>
                <a:gd name="connsiteY0" fmla="*/ 1649592 h 6787379"/>
                <a:gd name="connsiteX1" fmla="*/ 1078670 w 11097733"/>
                <a:gd name="connsiteY1" fmla="*/ 1793635 h 6787379"/>
                <a:gd name="connsiteX2" fmla="*/ 1248632 w 11097733"/>
                <a:gd name="connsiteY2" fmla="*/ 1865020 h 6787379"/>
                <a:gd name="connsiteX3" fmla="*/ 1745382 w 11097733"/>
                <a:gd name="connsiteY3" fmla="*/ 1885663 h 6787379"/>
                <a:gd name="connsiteX4" fmla="*/ 1948879 w 11097733"/>
                <a:gd name="connsiteY4" fmla="*/ 1841225 h 6787379"/>
                <a:gd name="connsiteX5" fmla="*/ 3469585 w 11097733"/>
                <a:gd name="connsiteY5" fmla="*/ 1849617 h 6787379"/>
                <a:gd name="connsiteX6" fmla="*/ 5917510 w 11097733"/>
                <a:gd name="connsiteY6" fmla="*/ 1659117 h 6787379"/>
                <a:gd name="connsiteX7" fmla="*/ 7660585 w 11097733"/>
                <a:gd name="connsiteY7" fmla="*/ 1116192 h 6787379"/>
                <a:gd name="connsiteX8" fmla="*/ 8470210 w 11097733"/>
                <a:gd name="connsiteY8" fmla="*/ 201792 h 6787379"/>
                <a:gd name="connsiteX9" fmla="*/ 9275654 w 11097733"/>
                <a:gd name="connsiteY9" fmla="*/ 19423 h 6787379"/>
                <a:gd name="connsiteX10" fmla="*/ 10665981 w 11097733"/>
                <a:gd name="connsiteY10" fmla="*/ 517511 h 6787379"/>
                <a:gd name="connsiteX11" fmla="*/ 11097719 w 11097733"/>
                <a:gd name="connsiteY11" fmla="*/ 2594240 h 6787379"/>
                <a:gd name="connsiteX12" fmla="*/ 10450112 w 11097733"/>
                <a:gd name="connsiteY12" fmla="*/ 4547100 h 6787379"/>
                <a:gd name="connsiteX13" fmla="*/ 10754078 w 11097733"/>
                <a:gd name="connsiteY13" fmla="*/ 6161478 h 6787379"/>
                <a:gd name="connsiteX14" fmla="*/ 10341110 w 11097733"/>
                <a:gd name="connsiteY14" fmla="*/ 6715231 h 6787379"/>
                <a:gd name="connsiteX15" fmla="*/ 8975616 w 11097733"/>
                <a:gd name="connsiteY15" fmla="*/ 4892427 h 6787379"/>
                <a:gd name="connsiteX16" fmla="*/ 8277787 w 11097733"/>
                <a:gd name="connsiteY16" fmla="*/ 4556116 h 6787379"/>
                <a:gd name="connsiteX17" fmla="*/ 7561389 w 11097733"/>
                <a:gd name="connsiteY17" fmla="*/ 3489503 h 6787379"/>
                <a:gd name="connsiteX18" fmla="*/ 7288390 w 11097733"/>
                <a:gd name="connsiteY18" fmla="*/ 2487074 h 6787379"/>
                <a:gd name="connsiteX19" fmla="*/ 7260535 w 11097733"/>
                <a:gd name="connsiteY19" fmla="*/ 2221092 h 6787379"/>
                <a:gd name="connsiteX20" fmla="*/ 6841435 w 11097733"/>
                <a:gd name="connsiteY20" fmla="*/ 2106792 h 6787379"/>
                <a:gd name="connsiteX21" fmla="*/ 6421319 w 11097733"/>
                <a:gd name="connsiteY21" fmla="*/ 2131247 h 6787379"/>
                <a:gd name="connsiteX22" fmla="*/ 5941812 w 11097733"/>
                <a:gd name="connsiteY22" fmla="*/ 2197304 h 6787379"/>
                <a:gd name="connsiteX23" fmla="*/ 5255401 w 11097733"/>
                <a:gd name="connsiteY23" fmla="*/ 2359783 h 6787379"/>
                <a:gd name="connsiteX24" fmla="*/ 4155385 w 11097733"/>
                <a:gd name="connsiteY24" fmla="*/ 2725917 h 6787379"/>
                <a:gd name="connsiteX25" fmla="*/ 2894314 w 11097733"/>
                <a:gd name="connsiteY25" fmla="*/ 3377933 h 6787379"/>
                <a:gd name="connsiteX26" fmla="*/ 2644515 w 11097733"/>
                <a:gd name="connsiteY26" fmla="*/ 3484282 h 6787379"/>
                <a:gd name="connsiteX27" fmla="*/ 2461389 w 11097733"/>
                <a:gd name="connsiteY27" fmla="*/ 3484284 h 6787379"/>
                <a:gd name="connsiteX28" fmla="*/ 2108219 w 11097733"/>
                <a:gd name="connsiteY28" fmla="*/ 3602007 h 6787379"/>
                <a:gd name="connsiteX29" fmla="*/ 1892391 w 11097733"/>
                <a:gd name="connsiteY29" fmla="*/ 3703379 h 6787379"/>
                <a:gd name="connsiteX30" fmla="*/ 1562111 w 11097733"/>
                <a:gd name="connsiteY30" fmla="*/ 3821102 h 6787379"/>
                <a:gd name="connsiteX31" fmla="*/ 323356 w 11097733"/>
                <a:gd name="connsiteY31" fmla="*/ 4194381 h 6787379"/>
                <a:gd name="connsiteX32" fmla="*/ 30194 w 11097733"/>
                <a:gd name="connsiteY32" fmla="*/ 4245722 h 6787379"/>
                <a:gd name="connsiteX33" fmla="*/ 26364 w 11097733"/>
                <a:gd name="connsiteY33" fmla="*/ 4055249 h 6787379"/>
                <a:gd name="connsiteX34" fmla="*/ 527843 w 11097733"/>
                <a:gd name="connsiteY34" fmla="*/ 3925934 h 6787379"/>
                <a:gd name="connsiteX35" fmla="*/ 2382100 w 11097733"/>
                <a:gd name="connsiteY35" fmla="*/ 3367237 h 6787379"/>
                <a:gd name="connsiteX36" fmla="*/ 1246439 w 11097733"/>
                <a:gd name="connsiteY36" fmla="*/ 2991813 h 6787379"/>
                <a:gd name="connsiteX37" fmla="*/ 2785225 w 11097733"/>
                <a:gd name="connsiteY37" fmla="*/ 3192525 h 6787379"/>
                <a:gd name="connsiteX38" fmla="*/ 3669610 w 11097733"/>
                <a:gd name="connsiteY38" fmla="*/ 2773542 h 6787379"/>
                <a:gd name="connsiteX39" fmla="*/ 4688297 w 11097733"/>
                <a:gd name="connsiteY39" fmla="*/ 2221034 h 6787379"/>
                <a:gd name="connsiteX40" fmla="*/ 2659960 w 11097733"/>
                <a:gd name="connsiteY40" fmla="*/ 2249667 h 6787379"/>
                <a:gd name="connsiteX41" fmla="*/ 907360 w 11097733"/>
                <a:gd name="connsiteY41" fmla="*/ 2135367 h 6787379"/>
                <a:gd name="connsiteX42" fmla="*/ 35823 w 11097733"/>
                <a:gd name="connsiteY42" fmla="*/ 2606854 h 6787379"/>
                <a:gd name="connsiteX43" fmla="*/ 31060 w 11097733"/>
                <a:gd name="connsiteY43" fmla="*/ 2373492 h 6787379"/>
                <a:gd name="connsiteX44" fmla="*/ 602560 w 11097733"/>
                <a:gd name="connsiteY44" fmla="*/ 1973442 h 6787379"/>
                <a:gd name="connsiteX45" fmla="*/ 7248 w 11097733"/>
                <a:gd name="connsiteY45" fmla="*/ 1787705 h 6787379"/>
                <a:gd name="connsiteX46" fmla="*/ 35822 w 11097733"/>
                <a:gd name="connsiteY46" fmla="*/ 1571010 h 6787379"/>
                <a:gd name="connsiteX47" fmla="*/ 288235 w 11097733"/>
                <a:gd name="connsiteY47" fmla="*/ 1649592 h 6787379"/>
                <a:gd name="connsiteX0" fmla="*/ 288235 w 11097733"/>
                <a:gd name="connsiteY0" fmla="*/ 1649592 h 6787379"/>
                <a:gd name="connsiteX1" fmla="*/ 1078670 w 11097733"/>
                <a:gd name="connsiteY1" fmla="*/ 1793635 h 6787379"/>
                <a:gd name="connsiteX2" fmla="*/ 1248632 w 11097733"/>
                <a:gd name="connsiteY2" fmla="*/ 1865020 h 6787379"/>
                <a:gd name="connsiteX3" fmla="*/ 1745382 w 11097733"/>
                <a:gd name="connsiteY3" fmla="*/ 1885663 h 6787379"/>
                <a:gd name="connsiteX4" fmla="*/ 1948879 w 11097733"/>
                <a:gd name="connsiteY4" fmla="*/ 1841225 h 6787379"/>
                <a:gd name="connsiteX5" fmla="*/ 3469585 w 11097733"/>
                <a:gd name="connsiteY5" fmla="*/ 1849617 h 6787379"/>
                <a:gd name="connsiteX6" fmla="*/ 5917510 w 11097733"/>
                <a:gd name="connsiteY6" fmla="*/ 1659117 h 6787379"/>
                <a:gd name="connsiteX7" fmla="*/ 7660585 w 11097733"/>
                <a:gd name="connsiteY7" fmla="*/ 1116192 h 6787379"/>
                <a:gd name="connsiteX8" fmla="*/ 8470210 w 11097733"/>
                <a:gd name="connsiteY8" fmla="*/ 201792 h 6787379"/>
                <a:gd name="connsiteX9" fmla="*/ 9275654 w 11097733"/>
                <a:gd name="connsiteY9" fmla="*/ 19423 h 6787379"/>
                <a:gd name="connsiteX10" fmla="*/ 10665981 w 11097733"/>
                <a:gd name="connsiteY10" fmla="*/ 517511 h 6787379"/>
                <a:gd name="connsiteX11" fmla="*/ 11097719 w 11097733"/>
                <a:gd name="connsiteY11" fmla="*/ 2594240 h 6787379"/>
                <a:gd name="connsiteX12" fmla="*/ 10450112 w 11097733"/>
                <a:gd name="connsiteY12" fmla="*/ 4547100 h 6787379"/>
                <a:gd name="connsiteX13" fmla="*/ 10754078 w 11097733"/>
                <a:gd name="connsiteY13" fmla="*/ 6161478 h 6787379"/>
                <a:gd name="connsiteX14" fmla="*/ 10341110 w 11097733"/>
                <a:gd name="connsiteY14" fmla="*/ 6715231 h 6787379"/>
                <a:gd name="connsiteX15" fmla="*/ 9463669 w 11097733"/>
                <a:gd name="connsiteY15" fmla="*/ 4911198 h 6787379"/>
                <a:gd name="connsiteX16" fmla="*/ 8277787 w 11097733"/>
                <a:gd name="connsiteY16" fmla="*/ 4556116 h 6787379"/>
                <a:gd name="connsiteX17" fmla="*/ 7561389 w 11097733"/>
                <a:gd name="connsiteY17" fmla="*/ 3489503 h 6787379"/>
                <a:gd name="connsiteX18" fmla="*/ 7288390 w 11097733"/>
                <a:gd name="connsiteY18" fmla="*/ 2487074 h 6787379"/>
                <a:gd name="connsiteX19" fmla="*/ 7260535 w 11097733"/>
                <a:gd name="connsiteY19" fmla="*/ 2221092 h 6787379"/>
                <a:gd name="connsiteX20" fmla="*/ 6841435 w 11097733"/>
                <a:gd name="connsiteY20" fmla="*/ 2106792 h 6787379"/>
                <a:gd name="connsiteX21" fmla="*/ 6421319 w 11097733"/>
                <a:gd name="connsiteY21" fmla="*/ 2131247 h 6787379"/>
                <a:gd name="connsiteX22" fmla="*/ 5941812 w 11097733"/>
                <a:gd name="connsiteY22" fmla="*/ 2197304 h 6787379"/>
                <a:gd name="connsiteX23" fmla="*/ 5255401 w 11097733"/>
                <a:gd name="connsiteY23" fmla="*/ 2359783 h 6787379"/>
                <a:gd name="connsiteX24" fmla="*/ 4155385 w 11097733"/>
                <a:gd name="connsiteY24" fmla="*/ 2725917 h 6787379"/>
                <a:gd name="connsiteX25" fmla="*/ 2894314 w 11097733"/>
                <a:gd name="connsiteY25" fmla="*/ 3377933 h 6787379"/>
                <a:gd name="connsiteX26" fmla="*/ 2644515 w 11097733"/>
                <a:gd name="connsiteY26" fmla="*/ 3484282 h 6787379"/>
                <a:gd name="connsiteX27" fmla="*/ 2461389 w 11097733"/>
                <a:gd name="connsiteY27" fmla="*/ 3484284 h 6787379"/>
                <a:gd name="connsiteX28" fmla="*/ 2108219 w 11097733"/>
                <a:gd name="connsiteY28" fmla="*/ 3602007 h 6787379"/>
                <a:gd name="connsiteX29" fmla="*/ 1892391 w 11097733"/>
                <a:gd name="connsiteY29" fmla="*/ 3703379 h 6787379"/>
                <a:gd name="connsiteX30" fmla="*/ 1562111 w 11097733"/>
                <a:gd name="connsiteY30" fmla="*/ 3821102 h 6787379"/>
                <a:gd name="connsiteX31" fmla="*/ 323356 w 11097733"/>
                <a:gd name="connsiteY31" fmla="*/ 4194381 h 6787379"/>
                <a:gd name="connsiteX32" fmla="*/ 30194 w 11097733"/>
                <a:gd name="connsiteY32" fmla="*/ 4245722 h 6787379"/>
                <a:gd name="connsiteX33" fmla="*/ 26364 w 11097733"/>
                <a:gd name="connsiteY33" fmla="*/ 4055249 h 6787379"/>
                <a:gd name="connsiteX34" fmla="*/ 527843 w 11097733"/>
                <a:gd name="connsiteY34" fmla="*/ 3925934 h 6787379"/>
                <a:gd name="connsiteX35" fmla="*/ 2382100 w 11097733"/>
                <a:gd name="connsiteY35" fmla="*/ 3367237 h 6787379"/>
                <a:gd name="connsiteX36" fmla="*/ 1246439 w 11097733"/>
                <a:gd name="connsiteY36" fmla="*/ 2991813 h 6787379"/>
                <a:gd name="connsiteX37" fmla="*/ 2785225 w 11097733"/>
                <a:gd name="connsiteY37" fmla="*/ 3192525 h 6787379"/>
                <a:gd name="connsiteX38" fmla="*/ 3669610 w 11097733"/>
                <a:gd name="connsiteY38" fmla="*/ 2773542 h 6787379"/>
                <a:gd name="connsiteX39" fmla="*/ 4688297 w 11097733"/>
                <a:gd name="connsiteY39" fmla="*/ 2221034 h 6787379"/>
                <a:gd name="connsiteX40" fmla="*/ 2659960 w 11097733"/>
                <a:gd name="connsiteY40" fmla="*/ 2249667 h 6787379"/>
                <a:gd name="connsiteX41" fmla="*/ 907360 w 11097733"/>
                <a:gd name="connsiteY41" fmla="*/ 2135367 h 6787379"/>
                <a:gd name="connsiteX42" fmla="*/ 35823 w 11097733"/>
                <a:gd name="connsiteY42" fmla="*/ 2606854 h 6787379"/>
                <a:gd name="connsiteX43" fmla="*/ 31060 w 11097733"/>
                <a:gd name="connsiteY43" fmla="*/ 2373492 h 6787379"/>
                <a:gd name="connsiteX44" fmla="*/ 602560 w 11097733"/>
                <a:gd name="connsiteY44" fmla="*/ 1973442 h 6787379"/>
                <a:gd name="connsiteX45" fmla="*/ 7248 w 11097733"/>
                <a:gd name="connsiteY45" fmla="*/ 1787705 h 6787379"/>
                <a:gd name="connsiteX46" fmla="*/ 35822 w 11097733"/>
                <a:gd name="connsiteY46" fmla="*/ 1571010 h 6787379"/>
                <a:gd name="connsiteX47" fmla="*/ 288235 w 11097733"/>
                <a:gd name="connsiteY47" fmla="*/ 1649592 h 6787379"/>
                <a:gd name="connsiteX0" fmla="*/ 288235 w 11097733"/>
                <a:gd name="connsiteY0" fmla="*/ 1649592 h 6743013"/>
                <a:gd name="connsiteX1" fmla="*/ 1078670 w 11097733"/>
                <a:gd name="connsiteY1" fmla="*/ 1793635 h 6743013"/>
                <a:gd name="connsiteX2" fmla="*/ 1248632 w 11097733"/>
                <a:gd name="connsiteY2" fmla="*/ 1865020 h 6743013"/>
                <a:gd name="connsiteX3" fmla="*/ 1745382 w 11097733"/>
                <a:gd name="connsiteY3" fmla="*/ 1885663 h 6743013"/>
                <a:gd name="connsiteX4" fmla="*/ 1948879 w 11097733"/>
                <a:gd name="connsiteY4" fmla="*/ 1841225 h 6743013"/>
                <a:gd name="connsiteX5" fmla="*/ 3469585 w 11097733"/>
                <a:gd name="connsiteY5" fmla="*/ 1849617 h 6743013"/>
                <a:gd name="connsiteX6" fmla="*/ 5917510 w 11097733"/>
                <a:gd name="connsiteY6" fmla="*/ 1659117 h 6743013"/>
                <a:gd name="connsiteX7" fmla="*/ 7660585 w 11097733"/>
                <a:gd name="connsiteY7" fmla="*/ 1116192 h 6743013"/>
                <a:gd name="connsiteX8" fmla="*/ 8470210 w 11097733"/>
                <a:gd name="connsiteY8" fmla="*/ 201792 h 6743013"/>
                <a:gd name="connsiteX9" fmla="*/ 9275654 w 11097733"/>
                <a:gd name="connsiteY9" fmla="*/ 19423 h 6743013"/>
                <a:gd name="connsiteX10" fmla="*/ 10665981 w 11097733"/>
                <a:gd name="connsiteY10" fmla="*/ 517511 h 6743013"/>
                <a:gd name="connsiteX11" fmla="*/ 11097719 w 11097733"/>
                <a:gd name="connsiteY11" fmla="*/ 2594240 h 6743013"/>
                <a:gd name="connsiteX12" fmla="*/ 10450112 w 11097733"/>
                <a:gd name="connsiteY12" fmla="*/ 4547100 h 6743013"/>
                <a:gd name="connsiteX13" fmla="*/ 10754078 w 11097733"/>
                <a:gd name="connsiteY13" fmla="*/ 6161478 h 6743013"/>
                <a:gd name="connsiteX14" fmla="*/ 10341110 w 11097733"/>
                <a:gd name="connsiteY14" fmla="*/ 6715231 h 6743013"/>
                <a:gd name="connsiteX15" fmla="*/ 9881215 w 11097733"/>
                <a:gd name="connsiteY15" fmla="*/ 5401243 h 6743013"/>
                <a:gd name="connsiteX16" fmla="*/ 9463669 w 11097733"/>
                <a:gd name="connsiteY16" fmla="*/ 4911198 h 6743013"/>
                <a:gd name="connsiteX17" fmla="*/ 8277787 w 11097733"/>
                <a:gd name="connsiteY17" fmla="*/ 4556116 h 6743013"/>
                <a:gd name="connsiteX18" fmla="*/ 7561389 w 11097733"/>
                <a:gd name="connsiteY18" fmla="*/ 3489503 h 6743013"/>
                <a:gd name="connsiteX19" fmla="*/ 7288390 w 11097733"/>
                <a:gd name="connsiteY19" fmla="*/ 2487074 h 6743013"/>
                <a:gd name="connsiteX20" fmla="*/ 7260535 w 11097733"/>
                <a:gd name="connsiteY20" fmla="*/ 2221092 h 6743013"/>
                <a:gd name="connsiteX21" fmla="*/ 6841435 w 11097733"/>
                <a:gd name="connsiteY21" fmla="*/ 2106792 h 6743013"/>
                <a:gd name="connsiteX22" fmla="*/ 6421319 w 11097733"/>
                <a:gd name="connsiteY22" fmla="*/ 2131247 h 6743013"/>
                <a:gd name="connsiteX23" fmla="*/ 5941812 w 11097733"/>
                <a:gd name="connsiteY23" fmla="*/ 2197304 h 6743013"/>
                <a:gd name="connsiteX24" fmla="*/ 5255401 w 11097733"/>
                <a:gd name="connsiteY24" fmla="*/ 2359783 h 6743013"/>
                <a:gd name="connsiteX25" fmla="*/ 4155385 w 11097733"/>
                <a:gd name="connsiteY25" fmla="*/ 2725917 h 6743013"/>
                <a:gd name="connsiteX26" fmla="*/ 2894314 w 11097733"/>
                <a:gd name="connsiteY26" fmla="*/ 3377933 h 6743013"/>
                <a:gd name="connsiteX27" fmla="*/ 2644515 w 11097733"/>
                <a:gd name="connsiteY27" fmla="*/ 3484282 h 6743013"/>
                <a:gd name="connsiteX28" fmla="*/ 2461389 w 11097733"/>
                <a:gd name="connsiteY28" fmla="*/ 3484284 h 6743013"/>
                <a:gd name="connsiteX29" fmla="*/ 2108219 w 11097733"/>
                <a:gd name="connsiteY29" fmla="*/ 3602007 h 6743013"/>
                <a:gd name="connsiteX30" fmla="*/ 1892391 w 11097733"/>
                <a:gd name="connsiteY30" fmla="*/ 3703379 h 6743013"/>
                <a:gd name="connsiteX31" fmla="*/ 1562111 w 11097733"/>
                <a:gd name="connsiteY31" fmla="*/ 3821102 h 6743013"/>
                <a:gd name="connsiteX32" fmla="*/ 323356 w 11097733"/>
                <a:gd name="connsiteY32" fmla="*/ 4194381 h 6743013"/>
                <a:gd name="connsiteX33" fmla="*/ 30194 w 11097733"/>
                <a:gd name="connsiteY33" fmla="*/ 4245722 h 6743013"/>
                <a:gd name="connsiteX34" fmla="*/ 26364 w 11097733"/>
                <a:gd name="connsiteY34" fmla="*/ 4055249 h 6743013"/>
                <a:gd name="connsiteX35" fmla="*/ 527843 w 11097733"/>
                <a:gd name="connsiteY35" fmla="*/ 3925934 h 6743013"/>
                <a:gd name="connsiteX36" fmla="*/ 2382100 w 11097733"/>
                <a:gd name="connsiteY36" fmla="*/ 3367237 h 6743013"/>
                <a:gd name="connsiteX37" fmla="*/ 1246439 w 11097733"/>
                <a:gd name="connsiteY37" fmla="*/ 2991813 h 6743013"/>
                <a:gd name="connsiteX38" fmla="*/ 2785225 w 11097733"/>
                <a:gd name="connsiteY38" fmla="*/ 3192525 h 6743013"/>
                <a:gd name="connsiteX39" fmla="*/ 3669610 w 11097733"/>
                <a:gd name="connsiteY39" fmla="*/ 2773542 h 6743013"/>
                <a:gd name="connsiteX40" fmla="*/ 4688297 w 11097733"/>
                <a:gd name="connsiteY40" fmla="*/ 2221034 h 6743013"/>
                <a:gd name="connsiteX41" fmla="*/ 2659960 w 11097733"/>
                <a:gd name="connsiteY41" fmla="*/ 2249667 h 6743013"/>
                <a:gd name="connsiteX42" fmla="*/ 907360 w 11097733"/>
                <a:gd name="connsiteY42" fmla="*/ 2135367 h 6743013"/>
                <a:gd name="connsiteX43" fmla="*/ 35823 w 11097733"/>
                <a:gd name="connsiteY43" fmla="*/ 2606854 h 6743013"/>
                <a:gd name="connsiteX44" fmla="*/ 31060 w 11097733"/>
                <a:gd name="connsiteY44" fmla="*/ 2373492 h 6743013"/>
                <a:gd name="connsiteX45" fmla="*/ 602560 w 11097733"/>
                <a:gd name="connsiteY45" fmla="*/ 1973442 h 6743013"/>
                <a:gd name="connsiteX46" fmla="*/ 7248 w 11097733"/>
                <a:gd name="connsiteY46" fmla="*/ 1787705 h 6743013"/>
                <a:gd name="connsiteX47" fmla="*/ 35822 w 11097733"/>
                <a:gd name="connsiteY47" fmla="*/ 1571010 h 6743013"/>
                <a:gd name="connsiteX48" fmla="*/ 288235 w 11097733"/>
                <a:gd name="connsiteY48" fmla="*/ 1649592 h 6743013"/>
                <a:gd name="connsiteX0" fmla="*/ 288235 w 11097733"/>
                <a:gd name="connsiteY0" fmla="*/ 1649592 h 6739514"/>
                <a:gd name="connsiteX1" fmla="*/ 1078670 w 11097733"/>
                <a:gd name="connsiteY1" fmla="*/ 1793635 h 6739514"/>
                <a:gd name="connsiteX2" fmla="*/ 1248632 w 11097733"/>
                <a:gd name="connsiteY2" fmla="*/ 1865020 h 6739514"/>
                <a:gd name="connsiteX3" fmla="*/ 1745382 w 11097733"/>
                <a:gd name="connsiteY3" fmla="*/ 1885663 h 6739514"/>
                <a:gd name="connsiteX4" fmla="*/ 1948879 w 11097733"/>
                <a:gd name="connsiteY4" fmla="*/ 1841225 h 6739514"/>
                <a:gd name="connsiteX5" fmla="*/ 3469585 w 11097733"/>
                <a:gd name="connsiteY5" fmla="*/ 1849617 h 6739514"/>
                <a:gd name="connsiteX6" fmla="*/ 5917510 w 11097733"/>
                <a:gd name="connsiteY6" fmla="*/ 1659117 h 6739514"/>
                <a:gd name="connsiteX7" fmla="*/ 7660585 w 11097733"/>
                <a:gd name="connsiteY7" fmla="*/ 1116192 h 6739514"/>
                <a:gd name="connsiteX8" fmla="*/ 8470210 w 11097733"/>
                <a:gd name="connsiteY8" fmla="*/ 201792 h 6739514"/>
                <a:gd name="connsiteX9" fmla="*/ 9275654 w 11097733"/>
                <a:gd name="connsiteY9" fmla="*/ 19423 h 6739514"/>
                <a:gd name="connsiteX10" fmla="*/ 10665981 w 11097733"/>
                <a:gd name="connsiteY10" fmla="*/ 517511 h 6739514"/>
                <a:gd name="connsiteX11" fmla="*/ 11097719 w 11097733"/>
                <a:gd name="connsiteY11" fmla="*/ 2594240 h 6739514"/>
                <a:gd name="connsiteX12" fmla="*/ 10450112 w 11097733"/>
                <a:gd name="connsiteY12" fmla="*/ 4547100 h 6739514"/>
                <a:gd name="connsiteX13" fmla="*/ 10444352 w 11097733"/>
                <a:gd name="connsiteY13" fmla="*/ 4978889 h 6739514"/>
                <a:gd name="connsiteX14" fmla="*/ 10754078 w 11097733"/>
                <a:gd name="connsiteY14" fmla="*/ 6161478 h 6739514"/>
                <a:gd name="connsiteX15" fmla="*/ 10341110 w 11097733"/>
                <a:gd name="connsiteY15" fmla="*/ 6715231 h 6739514"/>
                <a:gd name="connsiteX16" fmla="*/ 9881215 w 11097733"/>
                <a:gd name="connsiteY16" fmla="*/ 5401243 h 6739514"/>
                <a:gd name="connsiteX17" fmla="*/ 9463669 w 11097733"/>
                <a:gd name="connsiteY17" fmla="*/ 4911198 h 6739514"/>
                <a:gd name="connsiteX18" fmla="*/ 8277787 w 11097733"/>
                <a:gd name="connsiteY18" fmla="*/ 4556116 h 6739514"/>
                <a:gd name="connsiteX19" fmla="*/ 7561389 w 11097733"/>
                <a:gd name="connsiteY19" fmla="*/ 3489503 h 6739514"/>
                <a:gd name="connsiteX20" fmla="*/ 7288390 w 11097733"/>
                <a:gd name="connsiteY20" fmla="*/ 2487074 h 6739514"/>
                <a:gd name="connsiteX21" fmla="*/ 7260535 w 11097733"/>
                <a:gd name="connsiteY21" fmla="*/ 2221092 h 6739514"/>
                <a:gd name="connsiteX22" fmla="*/ 6841435 w 11097733"/>
                <a:gd name="connsiteY22" fmla="*/ 2106792 h 6739514"/>
                <a:gd name="connsiteX23" fmla="*/ 6421319 w 11097733"/>
                <a:gd name="connsiteY23" fmla="*/ 2131247 h 6739514"/>
                <a:gd name="connsiteX24" fmla="*/ 5941812 w 11097733"/>
                <a:gd name="connsiteY24" fmla="*/ 2197304 h 6739514"/>
                <a:gd name="connsiteX25" fmla="*/ 5255401 w 11097733"/>
                <a:gd name="connsiteY25" fmla="*/ 2359783 h 6739514"/>
                <a:gd name="connsiteX26" fmla="*/ 4155385 w 11097733"/>
                <a:gd name="connsiteY26" fmla="*/ 2725917 h 6739514"/>
                <a:gd name="connsiteX27" fmla="*/ 2894314 w 11097733"/>
                <a:gd name="connsiteY27" fmla="*/ 3377933 h 6739514"/>
                <a:gd name="connsiteX28" fmla="*/ 2644515 w 11097733"/>
                <a:gd name="connsiteY28" fmla="*/ 3484282 h 6739514"/>
                <a:gd name="connsiteX29" fmla="*/ 2461389 w 11097733"/>
                <a:gd name="connsiteY29" fmla="*/ 3484284 h 6739514"/>
                <a:gd name="connsiteX30" fmla="*/ 2108219 w 11097733"/>
                <a:gd name="connsiteY30" fmla="*/ 3602007 h 6739514"/>
                <a:gd name="connsiteX31" fmla="*/ 1892391 w 11097733"/>
                <a:gd name="connsiteY31" fmla="*/ 3703379 h 6739514"/>
                <a:gd name="connsiteX32" fmla="*/ 1562111 w 11097733"/>
                <a:gd name="connsiteY32" fmla="*/ 3821102 h 6739514"/>
                <a:gd name="connsiteX33" fmla="*/ 323356 w 11097733"/>
                <a:gd name="connsiteY33" fmla="*/ 4194381 h 6739514"/>
                <a:gd name="connsiteX34" fmla="*/ 30194 w 11097733"/>
                <a:gd name="connsiteY34" fmla="*/ 4245722 h 6739514"/>
                <a:gd name="connsiteX35" fmla="*/ 26364 w 11097733"/>
                <a:gd name="connsiteY35" fmla="*/ 4055249 h 6739514"/>
                <a:gd name="connsiteX36" fmla="*/ 527843 w 11097733"/>
                <a:gd name="connsiteY36" fmla="*/ 3925934 h 6739514"/>
                <a:gd name="connsiteX37" fmla="*/ 2382100 w 11097733"/>
                <a:gd name="connsiteY37" fmla="*/ 3367237 h 6739514"/>
                <a:gd name="connsiteX38" fmla="*/ 1246439 w 11097733"/>
                <a:gd name="connsiteY38" fmla="*/ 2991813 h 6739514"/>
                <a:gd name="connsiteX39" fmla="*/ 2785225 w 11097733"/>
                <a:gd name="connsiteY39" fmla="*/ 3192525 h 6739514"/>
                <a:gd name="connsiteX40" fmla="*/ 3669610 w 11097733"/>
                <a:gd name="connsiteY40" fmla="*/ 2773542 h 6739514"/>
                <a:gd name="connsiteX41" fmla="*/ 4688297 w 11097733"/>
                <a:gd name="connsiteY41" fmla="*/ 2221034 h 6739514"/>
                <a:gd name="connsiteX42" fmla="*/ 2659960 w 11097733"/>
                <a:gd name="connsiteY42" fmla="*/ 2249667 h 6739514"/>
                <a:gd name="connsiteX43" fmla="*/ 907360 w 11097733"/>
                <a:gd name="connsiteY43" fmla="*/ 2135367 h 6739514"/>
                <a:gd name="connsiteX44" fmla="*/ 35823 w 11097733"/>
                <a:gd name="connsiteY44" fmla="*/ 2606854 h 6739514"/>
                <a:gd name="connsiteX45" fmla="*/ 31060 w 11097733"/>
                <a:gd name="connsiteY45" fmla="*/ 2373492 h 6739514"/>
                <a:gd name="connsiteX46" fmla="*/ 602560 w 11097733"/>
                <a:gd name="connsiteY46" fmla="*/ 1973442 h 6739514"/>
                <a:gd name="connsiteX47" fmla="*/ 7248 w 11097733"/>
                <a:gd name="connsiteY47" fmla="*/ 1787705 h 6739514"/>
                <a:gd name="connsiteX48" fmla="*/ 35822 w 11097733"/>
                <a:gd name="connsiteY48" fmla="*/ 1571010 h 6739514"/>
                <a:gd name="connsiteX49" fmla="*/ 288235 w 11097733"/>
                <a:gd name="connsiteY49" fmla="*/ 1649592 h 6739514"/>
                <a:gd name="connsiteX0" fmla="*/ 288235 w 11097733"/>
                <a:gd name="connsiteY0" fmla="*/ 1649592 h 6838727"/>
                <a:gd name="connsiteX1" fmla="*/ 1078670 w 11097733"/>
                <a:gd name="connsiteY1" fmla="*/ 1793635 h 6838727"/>
                <a:gd name="connsiteX2" fmla="*/ 1248632 w 11097733"/>
                <a:gd name="connsiteY2" fmla="*/ 1865020 h 6838727"/>
                <a:gd name="connsiteX3" fmla="*/ 1745382 w 11097733"/>
                <a:gd name="connsiteY3" fmla="*/ 1885663 h 6838727"/>
                <a:gd name="connsiteX4" fmla="*/ 1948879 w 11097733"/>
                <a:gd name="connsiteY4" fmla="*/ 1841225 h 6838727"/>
                <a:gd name="connsiteX5" fmla="*/ 3469585 w 11097733"/>
                <a:gd name="connsiteY5" fmla="*/ 1849617 h 6838727"/>
                <a:gd name="connsiteX6" fmla="*/ 5917510 w 11097733"/>
                <a:gd name="connsiteY6" fmla="*/ 1659117 h 6838727"/>
                <a:gd name="connsiteX7" fmla="*/ 7660585 w 11097733"/>
                <a:gd name="connsiteY7" fmla="*/ 1116192 h 6838727"/>
                <a:gd name="connsiteX8" fmla="*/ 8470210 w 11097733"/>
                <a:gd name="connsiteY8" fmla="*/ 201792 h 6838727"/>
                <a:gd name="connsiteX9" fmla="*/ 9275654 w 11097733"/>
                <a:gd name="connsiteY9" fmla="*/ 19423 h 6838727"/>
                <a:gd name="connsiteX10" fmla="*/ 10665981 w 11097733"/>
                <a:gd name="connsiteY10" fmla="*/ 517511 h 6838727"/>
                <a:gd name="connsiteX11" fmla="*/ 11097719 w 11097733"/>
                <a:gd name="connsiteY11" fmla="*/ 2594240 h 6838727"/>
                <a:gd name="connsiteX12" fmla="*/ 10450112 w 11097733"/>
                <a:gd name="connsiteY12" fmla="*/ 4547100 h 6838727"/>
                <a:gd name="connsiteX13" fmla="*/ 10444352 w 11097733"/>
                <a:gd name="connsiteY13" fmla="*/ 4978889 h 6838727"/>
                <a:gd name="connsiteX14" fmla="*/ 10754078 w 11097733"/>
                <a:gd name="connsiteY14" fmla="*/ 6161478 h 6838727"/>
                <a:gd name="connsiteX15" fmla="*/ 10791621 w 11097733"/>
                <a:gd name="connsiteY15" fmla="*/ 6780931 h 6838727"/>
                <a:gd name="connsiteX16" fmla="*/ 10341110 w 11097733"/>
                <a:gd name="connsiteY16" fmla="*/ 6715231 h 6838727"/>
                <a:gd name="connsiteX17" fmla="*/ 9881215 w 11097733"/>
                <a:gd name="connsiteY17" fmla="*/ 5401243 h 6838727"/>
                <a:gd name="connsiteX18" fmla="*/ 9463669 w 11097733"/>
                <a:gd name="connsiteY18" fmla="*/ 4911198 h 6838727"/>
                <a:gd name="connsiteX19" fmla="*/ 8277787 w 11097733"/>
                <a:gd name="connsiteY19" fmla="*/ 4556116 h 6838727"/>
                <a:gd name="connsiteX20" fmla="*/ 7561389 w 11097733"/>
                <a:gd name="connsiteY20" fmla="*/ 3489503 h 6838727"/>
                <a:gd name="connsiteX21" fmla="*/ 7288390 w 11097733"/>
                <a:gd name="connsiteY21" fmla="*/ 2487074 h 6838727"/>
                <a:gd name="connsiteX22" fmla="*/ 7260535 w 11097733"/>
                <a:gd name="connsiteY22" fmla="*/ 2221092 h 6838727"/>
                <a:gd name="connsiteX23" fmla="*/ 6841435 w 11097733"/>
                <a:gd name="connsiteY23" fmla="*/ 2106792 h 6838727"/>
                <a:gd name="connsiteX24" fmla="*/ 6421319 w 11097733"/>
                <a:gd name="connsiteY24" fmla="*/ 2131247 h 6838727"/>
                <a:gd name="connsiteX25" fmla="*/ 5941812 w 11097733"/>
                <a:gd name="connsiteY25" fmla="*/ 2197304 h 6838727"/>
                <a:gd name="connsiteX26" fmla="*/ 5255401 w 11097733"/>
                <a:gd name="connsiteY26" fmla="*/ 2359783 h 6838727"/>
                <a:gd name="connsiteX27" fmla="*/ 4155385 w 11097733"/>
                <a:gd name="connsiteY27" fmla="*/ 2725917 h 6838727"/>
                <a:gd name="connsiteX28" fmla="*/ 2894314 w 11097733"/>
                <a:gd name="connsiteY28" fmla="*/ 3377933 h 6838727"/>
                <a:gd name="connsiteX29" fmla="*/ 2644515 w 11097733"/>
                <a:gd name="connsiteY29" fmla="*/ 3484282 h 6838727"/>
                <a:gd name="connsiteX30" fmla="*/ 2461389 w 11097733"/>
                <a:gd name="connsiteY30" fmla="*/ 3484284 h 6838727"/>
                <a:gd name="connsiteX31" fmla="*/ 2108219 w 11097733"/>
                <a:gd name="connsiteY31" fmla="*/ 3602007 h 6838727"/>
                <a:gd name="connsiteX32" fmla="*/ 1892391 w 11097733"/>
                <a:gd name="connsiteY32" fmla="*/ 3703379 h 6838727"/>
                <a:gd name="connsiteX33" fmla="*/ 1562111 w 11097733"/>
                <a:gd name="connsiteY33" fmla="*/ 3821102 h 6838727"/>
                <a:gd name="connsiteX34" fmla="*/ 323356 w 11097733"/>
                <a:gd name="connsiteY34" fmla="*/ 4194381 h 6838727"/>
                <a:gd name="connsiteX35" fmla="*/ 30194 w 11097733"/>
                <a:gd name="connsiteY35" fmla="*/ 4245722 h 6838727"/>
                <a:gd name="connsiteX36" fmla="*/ 26364 w 11097733"/>
                <a:gd name="connsiteY36" fmla="*/ 4055249 h 6838727"/>
                <a:gd name="connsiteX37" fmla="*/ 527843 w 11097733"/>
                <a:gd name="connsiteY37" fmla="*/ 3925934 h 6838727"/>
                <a:gd name="connsiteX38" fmla="*/ 2382100 w 11097733"/>
                <a:gd name="connsiteY38" fmla="*/ 3367237 h 6838727"/>
                <a:gd name="connsiteX39" fmla="*/ 1246439 w 11097733"/>
                <a:gd name="connsiteY39" fmla="*/ 2991813 h 6838727"/>
                <a:gd name="connsiteX40" fmla="*/ 2785225 w 11097733"/>
                <a:gd name="connsiteY40" fmla="*/ 3192525 h 6838727"/>
                <a:gd name="connsiteX41" fmla="*/ 3669610 w 11097733"/>
                <a:gd name="connsiteY41" fmla="*/ 2773542 h 6838727"/>
                <a:gd name="connsiteX42" fmla="*/ 4688297 w 11097733"/>
                <a:gd name="connsiteY42" fmla="*/ 2221034 h 6838727"/>
                <a:gd name="connsiteX43" fmla="*/ 2659960 w 11097733"/>
                <a:gd name="connsiteY43" fmla="*/ 2249667 h 6838727"/>
                <a:gd name="connsiteX44" fmla="*/ 907360 w 11097733"/>
                <a:gd name="connsiteY44" fmla="*/ 2135367 h 6838727"/>
                <a:gd name="connsiteX45" fmla="*/ 35823 w 11097733"/>
                <a:gd name="connsiteY45" fmla="*/ 2606854 h 6838727"/>
                <a:gd name="connsiteX46" fmla="*/ 31060 w 11097733"/>
                <a:gd name="connsiteY46" fmla="*/ 2373492 h 6838727"/>
                <a:gd name="connsiteX47" fmla="*/ 602560 w 11097733"/>
                <a:gd name="connsiteY47" fmla="*/ 1973442 h 6838727"/>
                <a:gd name="connsiteX48" fmla="*/ 7248 w 11097733"/>
                <a:gd name="connsiteY48" fmla="*/ 1787705 h 6838727"/>
                <a:gd name="connsiteX49" fmla="*/ 35822 w 11097733"/>
                <a:gd name="connsiteY49" fmla="*/ 1571010 h 6838727"/>
                <a:gd name="connsiteX50" fmla="*/ 288235 w 11097733"/>
                <a:gd name="connsiteY50" fmla="*/ 1649592 h 6838727"/>
                <a:gd name="connsiteX0" fmla="*/ 288235 w 11097733"/>
                <a:gd name="connsiteY0" fmla="*/ 1649592 h 6888011"/>
                <a:gd name="connsiteX1" fmla="*/ 1078670 w 11097733"/>
                <a:gd name="connsiteY1" fmla="*/ 1793635 h 6888011"/>
                <a:gd name="connsiteX2" fmla="*/ 1248632 w 11097733"/>
                <a:gd name="connsiteY2" fmla="*/ 1865020 h 6888011"/>
                <a:gd name="connsiteX3" fmla="*/ 1745382 w 11097733"/>
                <a:gd name="connsiteY3" fmla="*/ 1885663 h 6888011"/>
                <a:gd name="connsiteX4" fmla="*/ 1948879 w 11097733"/>
                <a:gd name="connsiteY4" fmla="*/ 1841225 h 6888011"/>
                <a:gd name="connsiteX5" fmla="*/ 3469585 w 11097733"/>
                <a:gd name="connsiteY5" fmla="*/ 1849617 h 6888011"/>
                <a:gd name="connsiteX6" fmla="*/ 5917510 w 11097733"/>
                <a:gd name="connsiteY6" fmla="*/ 1659117 h 6888011"/>
                <a:gd name="connsiteX7" fmla="*/ 7660585 w 11097733"/>
                <a:gd name="connsiteY7" fmla="*/ 1116192 h 6888011"/>
                <a:gd name="connsiteX8" fmla="*/ 8470210 w 11097733"/>
                <a:gd name="connsiteY8" fmla="*/ 201792 h 6888011"/>
                <a:gd name="connsiteX9" fmla="*/ 9275654 w 11097733"/>
                <a:gd name="connsiteY9" fmla="*/ 19423 h 6888011"/>
                <a:gd name="connsiteX10" fmla="*/ 10665981 w 11097733"/>
                <a:gd name="connsiteY10" fmla="*/ 517511 h 6888011"/>
                <a:gd name="connsiteX11" fmla="*/ 11097719 w 11097733"/>
                <a:gd name="connsiteY11" fmla="*/ 2594240 h 6888011"/>
                <a:gd name="connsiteX12" fmla="*/ 10450112 w 11097733"/>
                <a:gd name="connsiteY12" fmla="*/ 4547100 h 6888011"/>
                <a:gd name="connsiteX13" fmla="*/ 10444352 w 11097733"/>
                <a:gd name="connsiteY13" fmla="*/ 4978889 h 6888011"/>
                <a:gd name="connsiteX14" fmla="*/ 10754078 w 11097733"/>
                <a:gd name="connsiteY14" fmla="*/ 6161478 h 6888011"/>
                <a:gd name="connsiteX15" fmla="*/ 10791621 w 11097733"/>
                <a:gd name="connsiteY15" fmla="*/ 6780931 h 6888011"/>
                <a:gd name="connsiteX16" fmla="*/ 10416195 w 11097733"/>
                <a:gd name="connsiteY16" fmla="*/ 6884172 h 6888011"/>
                <a:gd name="connsiteX17" fmla="*/ 10341110 w 11097733"/>
                <a:gd name="connsiteY17" fmla="*/ 6715231 h 6888011"/>
                <a:gd name="connsiteX18" fmla="*/ 9881215 w 11097733"/>
                <a:gd name="connsiteY18" fmla="*/ 5401243 h 6888011"/>
                <a:gd name="connsiteX19" fmla="*/ 9463669 w 11097733"/>
                <a:gd name="connsiteY19" fmla="*/ 4911198 h 6888011"/>
                <a:gd name="connsiteX20" fmla="*/ 8277787 w 11097733"/>
                <a:gd name="connsiteY20" fmla="*/ 4556116 h 6888011"/>
                <a:gd name="connsiteX21" fmla="*/ 7561389 w 11097733"/>
                <a:gd name="connsiteY21" fmla="*/ 3489503 h 6888011"/>
                <a:gd name="connsiteX22" fmla="*/ 7288390 w 11097733"/>
                <a:gd name="connsiteY22" fmla="*/ 2487074 h 6888011"/>
                <a:gd name="connsiteX23" fmla="*/ 7260535 w 11097733"/>
                <a:gd name="connsiteY23" fmla="*/ 2221092 h 6888011"/>
                <a:gd name="connsiteX24" fmla="*/ 6841435 w 11097733"/>
                <a:gd name="connsiteY24" fmla="*/ 2106792 h 6888011"/>
                <a:gd name="connsiteX25" fmla="*/ 6421319 w 11097733"/>
                <a:gd name="connsiteY25" fmla="*/ 2131247 h 6888011"/>
                <a:gd name="connsiteX26" fmla="*/ 5941812 w 11097733"/>
                <a:gd name="connsiteY26" fmla="*/ 2197304 h 6888011"/>
                <a:gd name="connsiteX27" fmla="*/ 5255401 w 11097733"/>
                <a:gd name="connsiteY27" fmla="*/ 2359783 h 6888011"/>
                <a:gd name="connsiteX28" fmla="*/ 4155385 w 11097733"/>
                <a:gd name="connsiteY28" fmla="*/ 2725917 h 6888011"/>
                <a:gd name="connsiteX29" fmla="*/ 2894314 w 11097733"/>
                <a:gd name="connsiteY29" fmla="*/ 3377933 h 6888011"/>
                <a:gd name="connsiteX30" fmla="*/ 2644515 w 11097733"/>
                <a:gd name="connsiteY30" fmla="*/ 3484282 h 6888011"/>
                <a:gd name="connsiteX31" fmla="*/ 2461389 w 11097733"/>
                <a:gd name="connsiteY31" fmla="*/ 3484284 h 6888011"/>
                <a:gd name="connsiteX32" fmla="*/ 2108219 w 11097733"/>
                <a:gd name="connsiteY32" fmla="*/ 3602007 h 6888011"/>
                <a:gd name="connsiteX33" fmla="*/ 1892391 w 11097733"/>
                <a:gd name="connsiteY33" fmla="*/ 3703379 h 6888011"/>
                <a:gd name="connsiteX34" fmla="*/ 1562111 w 11097733"/>
                <a:gd name="connsiteY34" fmla="*/ 3821102 h 6888011"/>
                <a:gd name="connsiteX35" fmla="*/ 323356 w 11097733"/>
                <a:gd name="connsiteY35" fmla="*/ 4194381 h 6888011"/>
                <a:gd name="connsiteX36" fmla="*/ 30194 w 11097733"/>
                <a:gd name="connsiteY36" fmla="*/ 4245722 h 6888011"/>
                <a:gd name="connsiteX37" fmla="*/ 26364 w 11097733"/>
                <a:gd name="connsiteY37" fmla="*/ 4055249 h 6888011"/>
                <a:gd name="connsiteX38" fmla="*/ 527843 w 11097733"/>
                <a:gd name="connsiteY38" fmla="*/ 3925934 h 6888011"/>
                <a:gd name="connsiteX39" fmla="*/ 2382100 w 11097733"/>
                <a:gd name="connsiteY39" fmla="*/ 3367237 h 6888011"/>
                <a:gd name="connsiteX40" fmla="*/ 1246439 w 11097733"/>
                <a:gd name="connsiteY40" fmla="*/ 2991813 h 6888011"/>
                <a:gd name="connsiteX41" fmla="*/ 2785225 w 11097733"/>
                <a:gd name="connsiteY41" fmla="*/ 3192525 h 6888011"/>
                <a:gd name="connsiteX42" fmla="*/ 3669610 w 11097733"/>
                <a:gd name="connsiteY42" fmla="*/ 2773542 h 6888011"/>
                <a:gd name="connsiteX43" fmla="*/ 4688297 w 11097733"/>
                <a:gd name="connsiteY43" fmla="*/ 2221034 h 6888011"/>
                <a:gd name="connsiteX44" fmla="*/ 2659960 w 11097733"/>
                <a:gd name="connsiteY44" fmla="*/ 2249667 h 6888011"/>
                <a:gd name="connsiteX45" fmla="*/ 907360 w 11097733"/>
                <a:gd name="connsiteY45" fmla="*/ 2135367 h 6888011"/>
                <a:gd name="connsiteX46" fmla="*/ 35823 w 11097733"/>
                <a:gd name="connsiteY46" fmla="*/ 2606854 h 6888011"/>
                <a:gd name="connsiteX47" fmla="*/ 31060 w 11097733"/>
                <a:gd name="connsiteY47" fmla="*/ 2373492 h 6888011"/>
                <a:gd name="connsiteX48" fmla="*/ 602560 w 11097733"/>
                <a:gd name="connsiteY48" fmla="*/ 1973442 h 6888011"/>
                <a:gd name="connsiteX49" fmla="*/ 7248 w 11097733"/>
                <a:gd name="connsiteY49" fmla="*/ 1787705 h 6888011"/>
                <a:gd name="connsiteX50" fmla="*/ 35822 w 11097733"/>
                <a:gd name="connsiteY50" fmla="*/ 1571010 h 6888011"/>
                <a:gd name="connsiteX51" fmla="*/ 288235 w 11097733"/>
                <a:gd name="connsiteY51" fmla="*/ 1649592 h 6888011"/>
                <a:gd name="connsiteX0" fmla="*/ 288235 w 11097733"/>
                <a:gd name="connsiteY0" fmla="*/ 1649592 h 6888011"/>
                <a:gd name="connsiteX1" fmla="*/ 1078670 w 11097733"/>
                <a:gd name="connsiteY1" fmla="*/ 1793635 h 6888011"/>
                <a:gd name="connsiteX2" fmla="*/ 1248632 w 11097733"/>
                <a:gd name="connsiteY2" fmla="*/ 1865020 h 6888011"/>
                <a:gd name="connsiteX3" fmla="*/ 1745382 w 11097733"/>
                <a:gd name="connsiteY3" fmla="*/ 1885663 h 6888011"/>
                <a:gd name="connsiteX4" fmla="*/ 1948879 w 11097733"/>
                <a:gd name="connsiteY4" fmla="*/ 1841225 h 6888011"/>
                <a:gd name="connsiteX5" fmla="*/ 3469585 w 11097733"/>
                <a:gd name="connsiteY5" fmla="*/ 1849617 h 6888011"/>
                <a:gd name="connsiteX6" fmla="*/ 5917510 w 11097733"/>
                <a:gd name="connsiteY6" fmla="*/ 1659117 h 6888011"/>
                <a:gd name="connsiteX7" fmla="*/ 7660585 w 11097733"/>
                <a:gd name="connsiteY7" fmla="*/ 1116192 h 6888011"/>
                <a:gd name="connsiteX8" fmla="*/ 8470210 w 11097733"/>
                <a:gd name="connsiteY8" fmla="*/ 201792 h 6888011"/>
                <a:gd name="connsiteX9" fmla="*/ 9275654 w 11097733"/>
                <a:gd name="connsiteY9" fmla="*/ 19423 h 6888011"/>
                <a:gd name="connsiteX10" fmla="*/ 10665981 w 11097733"/>
                <a:gd name="connsiteY10" fmla="*/ 517511 h 6888011"/>
                <a:gd name="connsiteX11" fmla="*/ 11097719 w 11097733"/>
                <a:gd name="connsiteY11" fmla="*/ 2594240 h 6888011"/>
                <a:gd name="connsiteX12" fmla="*/ 10534583 w 11097733"/>
                <a:gd name="connsiteY12" fmla="*/ 4528329 h 6888011"/>
                <a:gd name="connsiteX13" fmla="*/ 10444352 w 11097733"/>
                <a:gd name="connsiteY13" fmla="*/ 4978889 h 6888011"/>
                <a:gd name="connsiteX14" fmla="*/ 10754078 w 11097733"/>
                <a:gd name="connsiteY14" fmla="*/ 6161478 h 6888011"/>
                <a:gd name="connsiteX15" fmla="*/ 10791621 w 11097733"/>
                <a:gd name="connsiteY15" fmla="*/ 6780931 h 6888011"/>
                <a:gd name="connsiteX16" fmla="*/ 10416195 w 11097733"/>
                <a:gd name="connsiteY16" fmla="*/ 6884172 h 6888011"/>
                <a:gd name="connsiteX17" fmla="*/ 10341110 w 11097733"/>
                <a:gd name="connsiteY17" fmla="*/ 6715231 h 6888011"/>
                <a:gd name="connsiteX18" fmla="*/ 9881215 w 11097733"/>
                <a:gd name="connsiteY18" fmla="*/ 5401243 h 6888011"/>
                <a:gd name="connsiteX19" fmla="*/ 9463669 w 11097733"/>
                <a:gd name="connsiteY19" fmla="*/ 4911198 h 6888011"/>
                <a:gd name="connsiteX20" fmla="*/ 8277787 w 11097733"/>
                <a:gd name="connsiteY20" fmla="*/ 4556116 h 6888011"/>
                <a:gd name="connsiteX21" fmla="*/ 7561389 w 11097733"/>
                <a:gd name="connsiteY21" fmla="*/ 3489503 h 6888011"/>
                <a:gd name="connsiteX22" fmla="*/ 7288390 w 11097733"/>
                <a:gd name="connsiteY22" fmla="*/ 2487074 h 6888011"/>
                <a:gd name="connsiteX23" fmla="*/ 7260535 w 11097733"/>
                <a:gd name="connsiteY23" fmla="*/ 2221092 h 6888011"/>
                <a:gd name="connsiteX24" fmla="*/ 6841435 w 11097733"/>
                <a:gd name="connsiteY24" fmla="*/ 2106792 h 6888011"/>
                <a:gd name="connsiteX25" fmla="*/ 6421319 w 11097733"/>
                <a:gd name="connsiteY25" fmla="*/ 2131247 h 6888011"/>
                <a:gd name="connsiteX26" fmla="*/ 5941812 w 11097733"/>
                <a:gd name="connsiteY26" fmla="*/ 2197304 h 6888011"/>
                <a:gd name="connsiteX27" fmla="*/ 5255401 w 11097733"/>
                <a:gd name="connsiteY27" fmla="*/ 2359783 h 6888011"/>
                <a:gd name="connsiteX28" fmla="*/ 4155385 w 11097733"/>
                <a:gd name="connsiteY28" fmla="*/ 2725917 h 6888011"/>
                <a:gd name="connsiteX29" fmla="*/ 2894314 w 11097733"/>
                <a:gd name="connsiteY29" fmla="*/ 3377933 h 6888011"/>
                <a:gd name="connsiteX30" fmla="*/ 2644515 w 11097733"/>
                <a:gd name="connsiteY30" fmla="*/ 3484282 h 6888011"/>
                <a:gd name="connsiteX31" fmla="*/ 2461389 w 11097733"/>
                <a:gd name="connsiteY31" fmla="*/ 3484284 h 6888011"/>
                <a:gd name="connsiteX32" fmla="*/ 2108219 w 11097733"/>
                <a:gd name="connsiteY32" fmla="*/ 3602007 h 6888011"/>
                <a:gd name="connsiteX33" fmla="*/ 1892391 w 11097733"/>
                <a:gd name="connsiteY33" fmla="*/ 3703379 h 6888011"/>
                <a:gd name="connsiteX34" fmla="*/ 1562111 w 11097733"/>
                <a:gd name="connsiteY34" fmla="*/ 3821102 h 6888011"/>
                <a:gd name="connsiteX35" fmla="*/ 323356 w 11097733"/>
                <a:gd name="connsiteY35" fmla="*/ 4194381 h 6888011"/>
                <a:gd name="connsiteX36" fmla="*/ 30194 w 11097733"/>
                <a:gd name="connsiteY36" fmla="*/ 4245722 h 6888011"/>
                <a:gd name="connsiteX37" fmla="*/ 26364 w 11097733"/>
                <a:gd name="connsiteY37" fmla="*/ 4055249 h 6888011"/>
                <a:gd name="connsiteX38" fmla="*/ 527843 w 11097733"/>
                <a:gd name="connsiteY38" fmla="*/ 3925934 h 6888011"/>
                <a:gd name="connsiteX39" fmla="*/ 2382100 w 11097733"/>
                <a:gd name="connsiteY39" fmla="*/ 3367237 h 6888011"/>
                <a:gd name="connsiteX40" fmla="*/ 1246439 w 11097733"/>
                <a:gd name="connsiteY40" fmla="*/ 2991813 h 6888011"/>
                <a:gd name="connsiteX41" fmla="*/ 2785225 w 11097733"/>
                <a:gd name="connsiteY41" fmla="*/ 3192525 h 6888011"/>
                <a:gd name="connsiteX42" fmla="*/ 3669610 w 11097733"/>
                <a:gd name="connsiteY42" fmla="*/ 2773542 h 6888011"/>
                <a:gd name="connsiteX43" fmla="*/ 4688297 w 11097733"/>
                <a:gd name="connsiteY43" fmla="*/ 2221034 h 6888011"/>
                <a:gd name="connsiteX44" fmla="*/ 2659960 w 11097733"/>
                <a:gd name="connsiteY44" fmla="*/ 2249667 h 6888011"/>
                <a:gd name="connsiteX45" fmla="*/ 907360 w 11097733"/>
                <a:gd name="connsiteY45" fmla="*/ 2135367 h 6888011"/>
                <a:gd name="connsiteX46" fmla="*/ 35823 w 11097733"/>
                <a:gd name="connsiteY46" fmla="*/ 2606854 h 6888011"/>
                <a:gd name="connsiteX47" fmla="*/ 31060 w 11097733"/>
                <a:gd name="connsiteY47" fmla="*/ 2373492 h 6888011"/>
                <a:gd name="connsiteX48" fmla="*/ 602560 w 11097733"/>
                <a:gd name="connsiteY48" fmla="*/ 1973442 h 6888011"/>
                <a:gd name="connsiteX49" fmla="*/ 7248 w 11097733"/>
                <a:gd name="connsiteY49" fmla="*/ 1787705 h 6888011"/>
                <a:gd name="connsiteX50" fmla="*/ 35822 w 11097733"/>
                <a:gd name="connsiteY50" fmla="*/ 1571010 h 6888011"/>
                <a:gd name="connsiteX51" fmla="*/ 288235 w 11097733"/>
                <a:gd name="connsiteY51" fmla="*/ 1649592 h 6888011"/>
                <a:gd name="connsiteX0" fmla="*/ 288235 w 11097733"/>
                <a:gd name="connsiteY0" fmla="*/ 1649592 h 6888011"/>
                <a:gd name="connsiteX1" fmla="*/ 1078670 w 11097733"/>
                <a:gd name="connsiteY1" fmla="*/ 1793635 h 6888011"/>
                <a:gd name="connsiteX2" fmla="*/ 1248632 w 11097733"/>
                <a:gd name="connsiteY2" fmla="*/ 1865020 h 6888011"/>
                <a:gd name="connsiteX3" fmla="*/ 1745382 w 11097733"/>
                <a:gd name="connsiteY3" fmla="*/ 1885663 h 6888011"/>
                <a:gd name="connsiteX4" fmla="*/ 1948879 w 11097733"/>
                <a:gd name="connsiteY4" fmla="*/ 1841225 h 6888011"/>
                <a:gd name="connsiteX5" fmla="*/ 3469585 w 11097733"/>
                <a:gd name="connsiteY5" fmla="*/ 1849617 h 6888011"/>
                <a:gd name="connsiteX6" fmla="*/ 5917510 w 11097733"/>
                <a:gd name="connsiteY6" fmla="*/ 1659117 h 6888011"/>
                <a:gd name="connsiteX7" fmla="*/ 7660585 w 11097733"/>
                <a:gd name="connsiteY7" fmla="*/ 1116192 h 6888011"/>
                <a:gd name="connsiteX8" fmla="*/ 8470210 w 11097733"/>
                <a:gd name="connsiteY8" fmla="*/ 201792 h 6888011"/>
                <a:gd name="connsiteX9" fmla="*/ 9275654 w 11097733"/>
                <a:gd name="connsiteY9" fmla="*/ 19423 h 6888011"/>
                <a:gd name="connsiteX10" fmla="*/ 10665981 w 11097733"/>
                <a:gd name="connsiteY10" fmla="*/ 517511 h 6888011"/>
                <a:gd name="connsiteX11" fmla="*/ 11097719 w 11097733"/>
                <a:gd name="connsiteY11" fmla="*/ 2594240 h 6888011"/>
                <a:gd name="connsiteX12" fmla="*/ 10534583 w 11097733"/>
                <a:gd name="connsiteY12" fmla="*/ 4528329 h 6888011"/>
                <a:gd name="connsiteX13" fmla="*/ 10547595 w 11097733"/>
                <a:gd name="connsiteY13" fmla="*/ 5053974 h 6888011"/>
                <a:gd name="connsiteX14" fmla="*/ 10754078 w 11097733"/>
                <a:gd name="connsiteY14" fmla="*/ 6161478 h 6888011"/>
                <a:gd name="connsiteX15" fmla="*/ 10791621 w 11097733"/>
                <a:gd name="connsiteY15" fmla="*/ 6780931 h 6888011"/>
                <a:gd name="connsiteX16" fmla="*/ 10416195 w 11097733"/>
                <a:gd name="connsiteY16" fmla="*/ 6884172 h 6888011"/>
                <a:gd name="connsiteX17" fmla="*/ 10341110 w 11097733"/>
                <a:gd name="connsiteY17" fmla="*/ 6715231 h 6888011"/>
                <a:gd name="connsiteX18" fmla="*/ 9881215 w 11097733"/>
                <a:gd name="connsiteY18" fmla="*/ 5401243 h 6888011"/>
                <a:gd name="connsiteX19" fmla="*/ 9463669 w 11097733"/>
                <a:gd name="connsiteY19" fmla="*/ 4911198 h 6888011"/>
                <a:gd name="connsiteX20" fmla="*/ 8277787 w 11097733"/>
                <a:gd name="connsiteY20" fmla="*/ 4556116 h 6888011"/>
                <a:gd name="connsiteX21" fmla="*/ 7561389 w 11097733"/>
                <a:gd name="connsiteY21" fmla="*/ 3489503 h 6888011"/>
                <a:gd name="connsiteX22" fmla="*/ 7288390 w 11097733"/>
                <a:gd name="connsiteY22" fmla="*/ 2487074 h 6888011"/>
                <a:gd name="connsiteX23" fmla="*/ 7260535 w 11097733"/>
                <a:gd name="connsiteY23" fmla="*/ 2221092 h 6888011"/>
                <a:gd name="connsiteX24" fmla="*/ 6841435 w 11097733"/>
                <a:gd name="connsiteY24" fmla="*/ 2106792 h 6888011"/>
                <a:gd name="connsiteX25" fmla="*/ 6421319 w 11097733"/>
                <a:gd name="connsiteY25" fmla="*/ 2131247 h 6888011"/>
                <a:gd name="connsiteX26" fmla="*/ 5941812 w 11097733"/>
                <a:gd name="connsiteY26" fmla="*/ 2197304 h 6888011"/>
                <a:gd name="connsiteX27" fmla="*/ 5255401 w 11097733"/>
                <a:gd name="connsiteY27" fmla="*/ 2359783 h 6888011"/>
                <a:gd name="connsiteX28" fmla="*/ 4155385 w 11097733"/>
                <a:gd name="connsiteY28" fmla="*/ 2725917 h 6888011"/>
                <a:gd name="connsiteX29" fmla="*/ 2894314 w 11097733"/>
                <a:gd name="connsiteY29" fmla="*/ 3377933 h 6888011"/>
                <a:gd name="connsiteX30" fmla="*/ 2644515 w 11097733"/>
                <a:gd name="connsiteY30" fmla="*/ 3484282 h 6888011"/>
                <a:gd name="connsiteX31" fmla="*/ 2461389 w 11097733"/>
                <a:gd name="connsiteY31" fmla="*/ 3484284 h 6888011"/>
                <a:gd name="connsiteX32" fmla="*/ 2108219 w 11097733"/>
                <a:gd name="connsiteY32" fmla="*/ 3602007 h 6888011"/>
                <a:gd name="connsiteX33" fmla="*/ 1892391 w 11097733"/>
                <a:gd name="connsiteY33" fmla="*/ 3703379 h 6888011"/>
                <a:gd name="connsiteX34" fmla="*/ 1562111 w 11097733"/>
                <a:gd name="connsiteY34" fmla="*/ 3821102 h 6888011"/>
                <a:gd name="connsiteX35" fmla="*/ 323356 w 11097733"/>
                <a:gd name="connsiteY35" fmla="*/ 4194381 h 6888011"/>
                <a:gd name="connsiteX36" fmla="*/ 30194 w 11097733"/>
                <a:gd name="connsiteY36" fmla="*/ 4245722 h 6888011"/>
                <a:gd name="connsiteX37" fmla="*/ 26364 w 11097733"/>
                <a:gd name="connsiteY37" fmla="*/ 4055249 h 6888011"/>
                <a:gd name="connsiteX38" fmla="*/ 527843 w 11097733"/>
                <a:gd name="connsiteY38" fmla="*/ 3925934 h 6888011"/>
                <a:gd name="connsiteX39" fmla="*/ 2382100 w 11097733"/>
                <a:gd name="connsiteY39" fmla="*/ 3367237 h 6888011"/>
                <a:gd name="connsiteX40" fmla="*/ 1246439 w 11097733"/>
                <a:gd name="connsiteY40" fmla="*/ 2991813 h 6888011"/>
                <a:gd name="connsiteX41" fmla="*/ 2785225 w 11097733"/>
                <a:gd name="connsiteY41" fmla="*/ 3192525 h 6888011"/>
                <a:gd name="connsiteX42" fmla="*/ 3669610 w 11097733"/>
                <a:gd name="connsiteY42" fmla="*/ 2773542 h 6888011"/>
                <a:gd name="connsiteX43" fmla="*/ 4688297 w 11097733"/>
                <a:gd name="connsiteY43" fmla="*/ 2221034 h 6888011"/>
                <a:gd name="connsiteX44" fmla="*/ 2659960 w 11097733"/>
                <a:gd name="connsiteY44" fmla="*/ 2249667 h 6888011"/>
                <a:gd name="connsiteX45" fmla="*/ 907360 w 11097733"/>
                <a:gd name="connsiteY45" fmla="*/ 2135367 h 6888011"/>
                <a:gd name="connsiteX46" fmla="*/ 35823 w 11097733"/>
                <a:gd name="connsiteY46" fmla="*/ 2606854 h 6888011"/>
                <a:gd name="connsiteX47" fmla="*/ 31060 w 11097733"/>
                <a:gd name="connsiteY47" fmla="*/ 2373492 h 6888011"/>
                <a:gd name="connsiteX48" fmla="*/ 602560 w 11097733"/>
                <a:gd name="connsiteY48" fmla="*/ 1973442 h 6888011"/>
                <a:gd name="connsiteX49" fmla="*/ 7248 w 11097733"/>
                <a:gd name="connsiteY49" fmla="*/ 1787705 h 6888011"/>
                <a:gd name="connsiteX50" fmla="*/ 35822 w 11097733"/>
                <a:gd name="connsiteY50" fmla="*/ 1571010 h 6888011"/>
                <a:gd name="connsiteX51" fmla="*/ 288235 w 11097733"/>
                <a:gd name="connsiteY51" fmla="*/ 1649592 h 6888011"/>
                <a:gd name="connsiteX0" fmla="*/ 288235 w 11174118"/>
                <a:gd name="connsiteY0" fmla="*/ 1649592 h 6888011"/>
                <a:gd name="connsiteX1" fmla="*/ 1078670 w 11174118"/>
                <a:gd name="connsiteY1" fmla="*/ 1793635 h 6888011"/>
                <a:gd name="connsiteX2" fmla="*/ 1248632 w 11174118"/>
                <a:gd name="connsiteY2" fmla="*/ 1865020 h 6888011"/>
                <a:gd name="connsiteX3" fmla="*/ 1745382 w 11174118"/>
                <a:gd name="connsiteY3" fmla="*/ 1885663 h 6888011"/>
                <a:gd name="connsiteX4" fmla="*/ 1948879 w 11174118"/>
                <a:gd name="connsiteY4" fmla="*/ 1841225 h 6888011"/>
                <a:gd name="connsiteX5" fmla="*/ 3469585 w 11174118"/>
                <a:gd name="connsiteY5" fmla="*/ 1849617 h 6888011"/>
                <a:gd name="connsiteX6" fmla="*/ 5917510 w 11174118"/>
                <a:gd name="connsiteY6" fmla="*/ 1659117 h 6888011"/>
                <a:gd name="connsiteX7" fmla="*/ 7660585 w 11174118"/>
                <a:gd name="connsiteY7" fmla="*/ 1116192 h 6888011"/>
                <a:gd name="connsiteX8" fmla="*/ 8470210 w 11174118"/>
                <a:gd name="connsiteY8" fmla="*/ 201792 h 6888011"/>
                <a:gd name="connsiteX9" fmla="*/ 9275654 w 11174118"/>
                <a:gd name="connsiteY9" fmla="*/ 19423 h 6888011"/>
                <a:gd name="connsiteX10" fmla="*/ 10665981 w 11174118"/>
                <a:gd name="connsiteY10" fmla="*/ 517511 h 6888011"/>
                <a:gd name="connsiteX11" fmla="*/ 11097719 w 11174118"/>
                <a:gd name="connsiteY11" fmla="*/ 2594240 h 6888011"/>
                <a:gd name="connsiteX12" fmla="*/ 11138889 w 11174118"/>
                <a:gd name="connsiteY12" fmla="*/ 4059097 h 6888011"/>
                <a:gd name="connsiteX13" fmla="*/ 10534583 w 11174118"/>
                <a:gd name="connsiteY13" fmla="*/ 4528329 h 6888011"/>
                <a:gd name="connsiteX14" fmla="*/ 10547595 w 11174118"/>
                <a:gd name="connsiteY14" fmla="*/ 5053974 h 6888011"/>
                <a:gd name="connsiteX15" fmla="*/ 10754078 w 11174118"/>
                <a:gd name="connsiteY15" fmla="*/ 6161478 h 6888011"/>
                <a:gd name="connsiteX16" fmla="*/ 10791621 w 11174118"/>
                <a:gd name="connsiteY16" fmla="*/ 6780931 h 6888011"/>
                <a:gd name="connsiteX17" fmla="*/ 10416195 w 11174118"/>
                <a:gd name="connsiteY17" fmla="*/ 6884172 h 6888011"/>
                <a:gd name="connsiteX18" fmla="*/ 10341110 w 11174118"/>
                <a:gd name="connsiteY18" fmla="*/ 6715231 h 6888011"/>
                <a:gd name="connsiteX19" fmla="*/ 9881215 w 11174118"/>
                <a:gd name="connsiteY19" fmla="*/ 5401243 h 6888011"/>
                <a:gd name="connsiteX20" fmla="*/ 9463669 w 11174118"/>
                <a:gd name="connsiteY20" fmla="*/ 4911198 h 6888011"/>
                <a:gd name="connsiteX21" fmla="*/ 8277787 w 11174118"/>
                <a:gd name="connsiteY21" fmla="*/ 4556116 h 6888011"/>
                <a:gd name="connsiteX22" fmla="*/ 7561389 w 11174118"/>
                <a:gd name="connsiteY22" fmla="*/ 3489503 h 6888011"/>
                <a:gd name="connsiteX23" fmla="*/ 7288390 w 11174118"/>
                <a:gd name="connsiteY23" fmla="*/ 2487074 h 6888011"/>
                <a:gd name="connsiteX24" fmla="*/ 7260535 w 11174118"/>
                <a:gd name="connsiteY24" fmla="*/ 2221092 h 6888011"/>
                <a:gd name="connsiteX25" fmla="*/ 6841435 w 11174118"/>
                <a:gd name="connsiteY25" fmla="*/ 2106792 h 6888011"/>
                <a:gd name="connsiteX26" fmla="*/ 6421319 w 11174118"/>
                <a:gd name="connsiteY26" fmla="*/ 2131247 h 6888011"/>
                <a:gd name="connsiteX27" fmla="*/ 5941812 w 11174118"/>
                <a:gd name="connsiteY27" fmla="*/ 2197304 h 6888011"/>
                <a:gd name="connsiteX28" fmla="*/ 5255401 w 11174118"/>
                <a:gd name="connsiteY28" fmla="*/ 2359783 h 6888011"/>
                <a:gd name="connsiteX29" fmla="*/ 4155385 w 11174118"/>
                <a:gd name="connsiteY29" fmla="*/ 2725917 h 6888011"/>
                <a:gd name="connsiteX30" fmla="*/ 2894314 w 11174118"/>
                <a:gd name="connsiteY30" fmla="*/ 3377933 h 6888011"/>
                <a:gd name="connsiteX31" fmla="*/ 2644515 w 11174118"/>
                <a:gd name="connsiteY31" fmla="*/ 3484282 h 6888011"/>
                <a:gd name="connsiteX32" fmla="*/ 2461389 w 11174118"/>
                <a:gd name="connsiteY32" fmla="*/ 3484284 h 6888011"/>
                <a:gd name="connsiteX33" fmla="*/ 2108219 w 11174118"/>
                <a:gd name="connsiteY33" fmla="*/ 3602007 h 6888011"/>
                <a:gd name="connsiteX34" fmla="*/ 1892391 w 11174118"/>
                <a:gd name="connsiteY34" fmla="*/ 3703379 h 6888011"/>
                <a:gd name="connsiteX35" fmla="*/ 1562111 w 11174118"/>
                <a:gd name="connsiteY35" fmla="*/ 3821102 h 6888011"/>
                <a:gd name="connsiteX36" fmla="*/ 323356 w 11174118"/>
                <a:gd name="connsiteY36" fmla="*/ 4194381 h 6888011"/>
                <a:gd name="connsiteX37" fmla="*/ 30194 w 11174118"/>
                <a:gd name="connsiteY37" fmla="*/ 4245722 h 6888011"/>
                <a:gd name="connsiteX38" fmla="*/ 26364 w 11174118"/>
                <a:gd name="connsiteY38" fmla="*/ 4055249 h 6888011"/>
                <a:gd name="connsiteX39" fmla="*/ 527843 w 11174118"/>
                <a:gd name="connsiteY39" fmla="*/ 3925934 h 6888011"/>
                <a:gd name="connsiteX40" fmla="*/ 2382100 w 11174118"/>
                <a:gd name="connsiteY40" fmla="*/ 3367237 h 6888011"/>
                <a:gd name="connsiteX41" fmla="*/ 1246439 w 11174118"/>
                <a:gd name="connsiteY41" fmla="*/ 2991813 h 6888011"/>
                <a:gd name="connsiteX42" fmla="*/ 2785225 w 11174118"/>
                <a:gd name="connsiteY42" fmla="*/ 3192525 h 6888011"/>
                <a:gd name="connsiteX43" fmla="*/ 3669610 w 11174118"/>
                <a:gd name="connsiteY43" fmla="*/ 2773542 h 6888011"/>
                <a:gd name="connsiteX44" fmla="*/ 4688297 w 11174118"/>
                <a:gd name="connsiteY44" fmla="*/ 2221034 h 6888011"/>
                <a:gd name="connsiteX45" fmla="*/ 2659960 w 11174118"/>
                <a:gd name="connsiteY45" fmla="*/ 2249667 h 6888011"/>
                <a:gd name="connsiteX46" fmla="*/ 907360 w 11174118"/>
                <a:gd name="connsiteY46" fmla="*/ 2135367 h 6888011"/>
                <a:gd name="connsiteX47" fmla="*/ 35823 w 11174118"/>
                <a:gd name="connsiteY47" fmla="*/ 2606854 h 6888011"/>
                <a:gd name="connsiteX48" fmla="*/ 31060 w 11174118"/>
                <a:gd name="connsiteY48" fmla="*/ 2373492 h 6888011"/>
                <a:gd name="connsiteX49" fmla="*/ 602560 w 11174118"/>
                <a:gd name="connsiteY49" fmla="*/ 1973442 h 6888011"/>
                <a:gd name="connsiteX50" fmla="*/ 7248 w 11174118"/>
                <a:gd name="connsiteY50" fmla="*/ 1787705 h 6888011"/>
                <a:gd name="connsiteX51" fmla="*/ 35822 w 11174118"/>
                <a:gd name="connsiteY51" fmla="*/ 1571010 h 6888011"/>
                <a:gd name="connsiteX52" fmla="*/ 288235 w 11174118"/>
                <a:gd name="connsiteY52" fmla="*/ 1649592 h 6888011"/>
                <a:gd name="connsiteX0" fmla="*/ 288235 w 11260678"/>
                <a:gd name="connsiteY0" fmla="*/ 1637545 h 6875964"/>
                <a:gd name="connsiteX1" fmla="*/ 1078670 w 11260678"/>
                <a:gd name="connsiteY1" fmla="*/ 1781588 h 6875964"/>
                <a:gd name="connsiteX2" fmla="*/ 1248632 w 11260678"/>
                <a:gd name="connsiteY2" fmla="*/ 1852973 h 6875964"/>
                <a:gd name="connsiteX3" fmla="*/ 1745382 w 11260678"/>
                <a:gd name="connsiteY3" fmla="*/ 1873616 h 6875964"/>
                <a:gd name="connsiteX4" fmla="*/ 1948879 w 11260678"/>
                <a:gd name="connsiteY4" fmla="*/ 1829178 h 6875964"/>
                <a:gd name="connsiteX5" fmla="*/ 3469585 w 11260678"/>
                <a:gd name="connsiteY5" fmla="*/ 1837570 h 6875964"/>
                <a:gd name="connsiteX6" fmla="*/ 5917510 w 11260678"/>
                <a:gd name="connsiteY6" fmla="*/ 1647070 h 6875964"/>
                <a:gd name="connsiteX7" fmla="*/ 7660585 w 11260678"/>
                <a:gd name="connsiteY7" fmla="*/ 1104145 h 6875964"/>
                <a:gd name="connsiteX8" fmla="*/ 8470210 w 11260678"/>
                <a:gd name="connsiteY8" fmla="*/ 189745 h 6875964"/>
                <a:gd name="connsiteX9" fmla="*/ 9275654 w 11260678"/>
                <a:gd name="connsiteY9" fmla="*/ 7376 h 6875964"/>
                <a:gd name="connsiteX10" fmla="*/ 11135262 w 11260678"/>
                <a:gd name="connsiteY10" fmla="*/ 327137 h 6875964"/>
                <a:gd name="connsiteX11" fmla="*/ 11097719 w 11260678"/>
                <a:gd name="connsiteY11" fmla="*/ 2582193 h 6875964"/>
                <a:gd name="connsiteX12" fmla="*/ 11138889 w 11260678"/>
                <a:gd name="connsiteY12" fmla="*/ 4047050 h 6875964"/>
                <a:gd name="connsiteX13" fmla="*/ 10534583 w 11260678"/>
                <a:gd name="connsiteY13" fmla="*/ 4516282 h 6875964"/>
                <a:gd name="connsiteX14" fmla="*/ 10547595 w 11260678"/>
                <a:gd name="connsiteY14" fmla="*/ 5041927 h 6875964"/>
                <a:gd name="connsiteX15" fmla="*/ 10754078 w 11260678"/>
                <a:gd name="connsiteY15" fmla="*/ 6149431 h 6875964"/>
                <a:gd name="connsiteX16" fmla="*/ 10791621 w 11260678"/>
                <a:gd name="connsiteY16" fmla="*/ 6768884 h 6875964"/>
                <a:gd name="connsiteX17" fmla="*/ 10416195 w 11260678"/>
                <a:gd name="connsiteY17" fmla="*/ 6872125 h 6875964"/>
                <a:gd name="connsiteX18" fmla="*/ 10341110 w 11260678"/>
                <a:gd name="connsiteY18" fmla="*/ 6703184 h 6875964"/>
                <a:gd name="connsiteX19" fmla="*/ 9881215 w 11260678"/>
                <a:gd name="connsiteY19" fmla="*/ 5389196 h 6875964"/>
                <a:gd name="connsiteX20" fmla="*/ 9463669 w 11260678"/>
                <a:gd name="connsiteY20" fmla="*/ 4899151 h 6875964"/>
                <a:gd name="connsiteX21" fmla="*/ 8277787 w 11260678"/>
                <a:gd name="connsiteY21" fmla="*/ 4544069 h 6875964"/>
                <a:gd name="connsiteX22" fmla="*/ 7561389 w 11260678"/>
                <a:gd name="connsiteY22" fmla="*/ 3477456 h 6875964"/>
                <a:gd name="connsiteX23" fmla="*/ 7288390 w 11260678"/>
                <a:gd name="connsiteY23" fmla="*/ 2475027 h 6875964"/>
                <a:gd name="connsiteX24" fmla="*/ 7260535 w 11260678"/>
                <a:gd name="connsiteY24" fmla="*/ 2209045 h 6875964"/>
                <a:gd name="connsiteX25" fmla="*/ 6841435 w 11260678"/>
                <a:gd name="connsiteY25" fmla="*/ 2094745 h 6875964"/>
                <a:gd name="connsiteX26" fmla="*/ 6421319 w 11260678"/>
                <a:gd name="connsiteY26" fmla="*/ 2119200 h 6875964"/>
                <a:gd name="connsiteX27" fmla="*/ 5941812 w 11260678"/>
                <a:gd name="connsiteY27" fmla="*/ 2185257 h 6875964"/>
                <a:gd name="connsiteX28" fmla="*/ 5255401 w 11260678"/>
                <a:gd name="connsiteY28" fmla="*/ 2347736 h 6875964"/>
                <a:gd name="connsiteX29" fmla="*/ 4155385 w 11260678"/>
                <a:gd name="connsiteY29" fmla="*/ 2713870 h 6875964"/>
                <a:gd name="connsiteX30" fmla="*/ 2894314 w 11260678"/>
                <a:gd name="connsiteY30" fmla="*/ 3365886 h 6875964"/>
                <a:gd name="connsiteX31" fmla="*/ 2644515 w 11260678"/>
                <a:gd name="connsiteY31" fmla="*/ 3472235 h 6875964"/>
                <a:gd name="connsiteX32" fmla="*/ 2461389 w 11260678"/>
                <a:gd name="connsiteY32" fmla="*/ 3472237 h 6875964"/>
                <a:gd name="connsiteX33" fmla="*/ 2108219 w 11260678"/>
                <a:gd name="connsiteY33" fmla="*/ 3589960 h 6875964"/>
                <a:gd name="connsiteX34" fmla="*/ 1892391 w 11260678"/>
                <a:gd name="connsiteY34" fmla="*/ 3691332 h 6875964"/>
                <a:gd name="connsiteX35" fmla="*/ 1562111 w 11260678"/>
                <a:gd name="connsiteY35" fmla="*/ 3809055 h 6875964"/>
                <a:gd name="connsiteX36" fmla="*/ 323356 w 11260678"/>
                <a:gd name="connsiteY36" fmla="*/ 4182334 h 6875964"/>
                <a:gd name="connsiteX37" fmla="*/ 30194 w 11260678"/>
                <a:gd name="connsiteY37" fmla="*/ 4233675 h 6875964"/>
                <a:gd name="connsiteX38" fmla="*/ 26364 w 11260678"/>
                <a:gd name="connsiteY38" fmla="*/ 4043202 h 6875964"/>
                <a:gd name="connsiteX39" fmla="*/ 527843 w 11260678"/>
                <a:gd name="connsiteY39" fmla="*/ 3913887 h 6875964"/>
                <a:gd name="connsiteX40" fmla="*/ 2382100 w 11260678"/>
                <a:gd name="connsiteY40" fmla="*/ 3355190 h 6875964"/>
                <a:gd name="connsiteX41" fmla="*/ 1246439 w 11260678"/>
                <a:gd name="connsiteY41" fmla="*/ 2979766 h 6875964"/>
                <a:gd name="connsiteX42" fmla="*/ 2785225 w 11260678"/>
                <a:gd name="connsiteY42" fmla="*/ 3180478 h 6875964"/>
                <a:gd name="connsiteX43" fmla="*/ 3669610 w 11260678"/>
                <a:gd name="connsiteY43" fmla="*/ 2761495 h 6875964"/>
                <a:gd name="connsiteX44" fmla="*/ 4688297 w 11260678"/>
                <a:gd name="connsiteY44" fmla="*/ 2208987 h 6875964"/>
                <a:gd name="connsiteX45" fmla="*/ 2659960 w 11260678"/>
                <a:gd name="connsiteY45" fmla="*/ 2237620 h 6875964"/>
                <a:gd name="connsiteX46" fmla="*/ 907360 w 11260678"/>
                <a:gd name="connsiteY46" fmla="*/ 2123320 h 6875964"/>
                <a:gd name="connsiteX47" fmla="*/ 35823 w 11260678"/>
                <a:gd name="connsiteY47" fmla="*/ 2594807 h 6875964"/>
                <a:gd name="connsiteX48" fmla="*/ 31060 w 11260678"/>
                <a:gd name="connsiteY48" fmla="*/ 2361445 h 6875964"/>
                <a:gd name="connsiteX49" fmla="*/ 602560 w 11260678"/>
                <a:gd name="connsiteY49" fmla="*/ 1961395 h 6875964"/>
                <a:gd name="connsiteX50" fmla="*/ 7248 w 11260678"/>
                <a:gd name="connsiteY50" fmla="*/ 1775658 h 6875964"/>
                <a:gd name="connsiteX51" fmla="*/ 35822 w 11260678"/>
                <a:gd name="connsiteY51" fmla="*/ 1558963 h 6875964"/>
                <a:gd name="connsiteX52" fmla="*/ 288235 w 11260678"/>
                <a:gd name="connsiteY52" fmla="*/ 1637545 h 6875964"/>
                <a:gd name="connsiteX0" fmla="*/ 288235 w 11299489"/>
                <a:gd name="connsiteY0" fmla="*/ 1637545 h 6875964"/>
                <a:gd name="connsiteX1" fmla="*/ 1078670 w 11299489"/>
                <a:gd name="connsiteY1" fmla="*/ 1781588 h 6875964"/>
                <a:gd name="connsiteX2" fmla="*/ 1248632 w 11299489"/>
                <a:gd name="connsiteY2" fmla="*/ 1852973 h 6875964"/>
                <a:gd name="connsiteX3" fmla="*/ 1745382 w 11299489"/>
                <a:gd name="connsiteY3" fmla="*/ 1873616 h 6875964"/>
                <a:gd name="connsiteX4" fmla="*/ 1948879 w 11299489"/>
                <a:gd name="connsiteY4" fmla="*/ 1829178 h 6875964"/>
                <a:gd name="connsiteX5" fmla="*/ 3469585 w 11299489"/>
                <a:gd name="connsiteY5" fmla="*/ 1837570 h 6875964"/>
                <a:gd name="connsiteX6" fmla="*/ 5917510 w 11299489"/>
                <a:gd name="connsiteY6" fmla="*/ 1647070 h 6875964"/>
                <a:gd name="connsiteX7" fmla="*/ 7660585 w 11299489"/>
                <a:gd name="connsiteY7" fmla="*/ 1104145 h 6875964"/>
                <a:gd name="connsiteX8" fmla="*/ 8470210 w 11299489"/>
                <a:gd name="connsiteY8" fmla="*/ 189745 h 6875964"/>
                <a:gd name="connsiteX9" fmla="*/ 9275654 w 11299489"/>
                <a:gd name="connsiteY9" fmla="*/ 7376 h 6875964"/>
                <a:gd name="connsiteX10" fmla="*/ 11135262 w 11299489"/>
                <a:gd name="connsiteY10" fmla="*/ 327137 h 6875964"/>
                <a:gd name="connsiteX11" fmla="*/ 11229119 w 11299489"/>
                <a:gd name="connsiteY11" fmla="*/ 2629121 h 6875964"/>
                <a:gd name="connsiteX12" fmla="*/ 11138889 w 11299489"/>
                <a:gd name="connsiteY12" fmla="*/ 4047050 h 6875964"/>
                <a:gd name="connsiteX13" fmla="*/ 10534583 w 11299489"/>
                <a:gd name="connsiteY13" fmla="*/ 4516282 h 6875964"/>
                <a:gd name="connsiteX14" fmla="*/ 10547595 w 11299489"/>
                <a:gd name="connsiteY14" fmla="*/ 5041927 h 6875964"/>
                <a:gd name="connsiteX15" fmla="*/ 10754078 w 11299489"/>
                <a:gd name="connsiteY15" fmla="*/ 6149431 h 6875964"/>
                <a:gd name="connsiteX16" fmla="*/ 10791621 w 11299489"/>
                <a:gd name="connsiteY16" fmla="*/ 6768884 h 6875964"/>
                <a:gd name="connsiteX17" fmla="*/ 10416195 w 11299489"/>
                <a:gd name="connsiteY17" fmla="*/ 6872125 h 6875964"/>
                <a:gd name="connsiteX18" fmla="*/ 10341110 w 11299489"/>
                <a:gd name="connsiteY18" fmla="*/ 6703184 h 6875964"/>
                <a:gd name="connsiteX19" fmla="*/ 9881215 w 11299489"/>
                <a:gd name="connsiteY19" fmla="*/ 5389196 h 6875964"/>
                <a:gd name="connsiteX20" fmla="*/ 9463669 w 11299489"/>
                <a:gd name="connsiteY20" fmla="*/ 4899151 h 6875964"/>
                <a:gd name="connsiteX21" fmla="*/ 8277787 w 11299489"/>
                <a:gd name="connsiteY21" fmla="*/ 4544069 h 6875964"/>
                <a:gd name="connsiteX22" fmla="*/ 7561389 w 11299489"/>
                <a:gd name="connsiteY22" fmla="*/ 3477456 h 6875964"/>
                <a:gd name="connsiteX23" fmla="*/ 7288390 w 11299489"/>
                <a:gd name="connsiteY23" fmla="*/ 2475027 h 6875964"/>
                <a:gd name="connsiteX24" fmla="*/ 7260535 w 11299489"/>
                <a:gd name="connsiteY24" fmla="*/ 2209045 h 6875964"/>
                <a:gd name="connsiteX25" fmla="*/ 6841435 w 11299489"/>
                <a:gd name="connsiteY25" fmla="*/ 2094745 h 6875964"/>
                <a:gd name="connsiteX26" fmla="*/ 6421319 w 11299489"/>
                <a:gd name="connsiteY26" fmla="*/ 2119200 h 6875964"/>
                <a:gd name="connsiteX27" fmla="*/ 5941812 w 11299489"/>
                <a:gd name="connsiteY27" fmla="*/ 2185257 h 6875964"/>
                <a:gd name="connsiteX28" fmla="*/ 5255401 w 11299489"/>
                <a:gd name="connsiteY28" fmla="*/ 2347736 h 6875964"/>
                <a:gd name="connsiteX29" fmla="*/ 4155385 w 11299489"/>
                <a:gd name="connsiteY29" fmla="*/ 2713870 h 6875964"/>
                <a:gd name="connsiteX30" fmla="*/ 2894314 w 11299489"/>
                <a:gd name="connsiteY30" fmla="*/ 3365886 h 6875964"/>
                <a:gd name="connsiteX31" fmla="*/ 2644515 w 11299489"/>
                <a:gd name="connsiteY31" fmla="*/ 3472235 h 6875964"/>
                <a:gd name="connsiteX32" fmla="*/ 2461389 w 11299489"/>
                <a:gd name="connsiteY32" fmla="*/ 3472237 h 6875964"/>
                <a:gd name="connsiteX33" fmla="*/ 2108219 w 11299489"/>
                <a:gd name="connsiteY33" fmla="*/ 3589960 h 6875964"/>
                <a:gd name="connsiteX34" fmla="*/ 1892391 w 11299489"/>
                <a:gd name="connsiteY34" fmla="*/ 3691332 h 6875964"/>
                <a:gd name="connsiteX35" fmla="*/ 1562111 w 11299489"/>
                <a:gd name="connsiteY35" fmla="*/ 3809055 h 6875964"/>
                <a:gd name="connsiteX36" fmla="*/ 323356 w 11299489"/>
                <a:gd name="connsiteY36" fmla="*/ 4182334 h 6875964"/>
                <a:gd name="connsiteX37" fmla="*/ 30194 w 11299489"/>
                <a:gd name="connsiteY37" fmla="*/ 4233675 h 6875964"/>
                <a:gd name="connsiteX38" fmla="*/ 26364 w 11299489"/>
                <a:gd name="connsiteY38" fmla="*/ 4043202 h 6875964"/>
                <a:gd name="connsiteX39" fmla="*/ 527843 w 11299489"/>
                <a:gd name="connsiteY39" fmla="*/ 3913887 h 6875964"/>
                <a:gd name="connsiteX40" fmla="*/ 2382100 w 11299489"/>
                <a:gd name="connsiteY40" fmla="*/ 3355190 h 6875964"/>
                <a:gd name="connsiteX41" fmla="*/ 1246439 w 11299489"/>
                <a:gd name="connsiteY41" fmla="*/ 2979766 h 6875964"/>
                <a:gd name="connsiteX42" fmla="*/ 2785225 w 11299489"/>
                <a:gd name="connsiteY42" fmla="*/ 3180478 h 6875964"/>
                <a:gd name="connsiteX43" fmla="*/ 3669610 w 11299489"/>
                <a:gd name="connsiteY43" fmla="*/ 2761495 h 6875964"/>
                <a:gd name="connsiteX44" fmla="*/ 4688297 w 11299489"/>
                <a:gd name="connsiteY44" fmla="*/ 2208987 h 6875964"/>
                <a:gd name="connsiteX45" fmla="*/ 2659960 w 11299489"/>
                <a:gd name="connsiteY45" fmla="*/ 2237620 h 6875964"/>
                <a:gd name="connsiteX46" fmla="*/ 907360 w 11299489"/>
                <a:gd name="connsiteY46" fmla="*/ 2123320 h 6875964"/>
                <a:gd name="connsiteX47" fmla="*/ 35823 w 11299489"/>
                <a:gd name="connsiteY47" fmla="*/ 2594807 h 6875964"/>
                <a:gd name="connsiteX48" fmla="*/ 31060 w 11299489"/>
                <a:gd name="connsiteY48" fmla="*/ 2361445 h 6875964"/>
                <a:gd name="connsiteX49" fmla="*/ 602560 w 11299489"/>
                <a:gd name="connsiteY49" fmla="*/ 1961395 h 6875964"/>
                <a:gd name="connsiteX50" fmla="*/ 7248 w 11299489"/>
                <a:gd name="connsiteY50" fmla="*/ 1775658 h 6875964"/>
                <a:gd name="connsiteX51" fmla="*/ 35822 w 11299489"/>
                <a:gd name="connsiteY51" fmla="*/ 1558963 h 6875964"/>
                <a:gd name="connsiteX52" fmla="*/ 288235 w 11299489"/>
                <a:gd name="connsiteY52" fmla="*/ 1637545 h 6875964"/>
                <a:gd name="connsiteX0" fmla="*/ 288235 w 11299489"/>
                <a:gd name="connsiteY0" fmla="*/ 1637545 h 6875964"/>
                <a:gd name="connsiteX1" fmla="*/ 1078670 w 11299489"/>
                <a:gd name="connsiteY1" fmla="*/ 1781588 h 6875964"/>
                <a:gd name="connsiteX2" fmla="*/ 1248632 w 11299489"/>
                <a:gd name="connsiteY2" fmla="*/ 1852973 h 6875964"/>
                <a:gd name="connsiteX3" fmla="*/ 1745382 w 11299489"/>
                <a:gd name="connsiteY3" fmla="*/ 1873616 h 6875964"/>
                <a:gd name="connsiteX4" fmla="*/ 1948879 w 11299489"/>
                <a:gd name="connsiteY4" fmla="*/ 1829178 h 6875964"/>
                <a:gd name="connsiteX5" fmla="*/ 3469585 w 11299489"/>
                <a:gd name="connsiteY5" fmla="*/ 1837570 h 6875964"/>
                <a:gd name="connsiteX6" fmla="*/ 5917510 w 11299489"/>
                <a:gd name="connsiteY6" fmla="*/ 1647070 h 6875964"/>
                <a:gd name="connsiteX7" fmla="*/ 7660585 w 11299489"/>
                <a:gd name="connsiteY7" fmla="*/ 1104145 h 6875964"/>
                <a:gd name="connsiteX8" fmla="*/ 8470210 w 11299489"/>
                <a:gd name="connsiteY8" fmla="*/ 189745 h 6875964"/>
                <a:gd name="connsiteX9" fmla="*/ 9275654 w 11299489"/>
                <a:gd name="connsiteY9" fmla="*/ 7376 h 6875964"/>
                <a:gd name="connsiteX10" fmla="*/ 11135262 w 11299489"/>
                <a:gd name="connsiteY10" fmla="*/ 327137 h 6875964"/>
                <a:gd name="connsiteX11" fmla="*/ 11229119 w 11299489"/>
                <a:gd name="connsiteY11" fmla="*/ 2629121 h 6875964"/>
                <a:gd name="connsiteX12" fmla="*/ 11185817 w 11299489"/>
                <a:gd name="connsiteY12" fmla="*/ 4065822 h 6875964"/>
                <a:gd name="connsiteX13" fmla="*/ 10534583 w 11299489"/>
                <a:gd name="connsiteY13" fmla="*/ 4516282 h 6875964"/>
                <a:gd name="connsiteX14" fmla="*/ 10547595 w 11299489"/>
                <a:gd name="connsiteY14" fmla="*/ 5041927 h 6875964"/>
                <a:gd name="connsiteX15" fmla="*/ 10754078 w 11299489"/>
                <a:gd name="connsiteY15" fmla="*/ 6149431 h 6875964"/>
                <a:gd name="connsiteX16" fmla="*/ 10791621 w 11299489"/>
                <a:gd name="connsiteY16" fmla="*/ 6768884 h 6875964"/>
                <a:gd name="connsiteX17" fmla="*/ 10416195 w 11299489"/>
                <a:gd name="connsiteY17" fmla="*/ 6872125 h 6875964"/>
                <a:gd name="connsiteX18" fmla="*/ 10341110 w 11299489"/>
                <a:gd name="connsiteY18" fmla="*/ 6703184 h 6875964"/>
                <a:gd name="connsiteX19" fmla="*/ 9881215 w 11299489"/>
                <a:gd name="connsiteY19" fmla="*/ 5389196 h 6875964"/>
                <a:gd name="connsiteX20" fmla="*/ 9463669 w 11299489"/>
                <a:gd name="connsiteY20" fmla="*/ 4899151 h 6875964"/>
                <a:gd name="connsiteX21" fmla="*/ 8277787 w 11299489"/>
                <a:gd name="connsiteY21" fmla="*/ 4544069 h 6875964"/>
                <a:gd name="connsiteX22" fmla="*/ 7561389 w 11299489"/>
                <a:gd name="connsiteY22" fmla="*/ 3477456 h 6875964"/>
                <a:gd name="connsiteX23" fmla="*/ 7288390 w 11299489"/>
                <a:gd name="connsiteY23" fmla="*/ 2475027 h 6875964"/>
                <a:gd name="connsiteX24" fmla="*/ 7260535 w 11299489"/>
                <a:gd name="connsiteY24" fmla="*/ 2209045 h 6875964"/>
                <a:gd name="connsiteX25" fmla="*/ 6841435 w 11299489"/>
                <a:gd name="connsiteY25" fmla="*/ 2094745 h 6875964"/>
                <a:gd name="connsiteX26" fmla="*/ 6421319 w 11299489"/>
                <a:gd name="connsiteY26" fmla="*/ 2119200 h 6875964"/>
                <a:gd name="connsiteX27" fmla="*/ 5941812 w 11299489"/>
                <a:gd name="connsiteY27" fmla="*/ 2185257 h 6875964"/>
                <a:gd name="connsiteX28" fmla="*/ 5255401 w 11299489"/>
                <a:gd name="connsiteY28" fmla="*/ 2347736 h 6875964"/>
                <a:gd name="connsiteX29" fmla="*/ 4155385 w 11299489"/>
                <a:gd name="connsiteY29" fmla="*/ 2713870 h 6875964"/>
                <a:gd name="connsiteX30" fmla="*/ 2894314 w 11299489"/>
                <a:gd name="connsiteY30" fmla="*/ 3365886 h 6875964"/>
                <a:gd name="connsiteX31" fmla="*/ 2644515 w 11299489"/>
                <a:gd name="connsiteY31" fmla="*/ 3472235 h 6875964"/>
                <a:gd name="connsiteX32" fmla="*/ 2461389 w 11299489"/>
                <a:gd name="connsiteY32" fmla="*/ 3472237 h 6875964"/>
                <a:gd name="connsiteX33" fmla="*/ 2108219 w 11299489"/>
                <a:gd name="connsiteY33" fmla="*/ 3589960 h 6875964"/>
                <a:gd name="connsiteX34" fmla="*/ 1892391 w 11299489"/>
                <a:gd name="connsiteY34" fmla="*/ 3691332 h 6875964"/>
                <a:gd name="connsiteX35" fmla="*/ 1562111 w 11299489"/>
                <a:gd name="connsiteY35" fmla="*/ 3809055 h 6875964"/>
                <a:gd name="connsiteX36" fmla="*/ 323356 w 11299489"/>
                <a:gd name="connsiteY36" fmla="*/ 4182334 h 6875964"/>
                <a:gd name="connsiteX37" fmla="*/ 30194 w 11299489"/>
                <a:gd name="connsiteY37" fmla="*/ 4233675 h 6875964"/>
                <a:gd name="connsiteX38" fmla="*/ 26364 w 11299489"/>
                <a:gd name="connsiteY38" fmla="*/ 4043202 h 6875964"/>
                <a:gd name="connsiteX39" fmla="*/ 527843 w 11299489"/>
                <a:gd name="connsiteY39" fmla="*/ 3913887 h 6875964"/>
                <a:gd name="connsiteX40" fmla="*/ 2382100 w 11299489"/>
                <a:gd name="connsiteY40" fmla="*/ 3355190 h 6875964"/>
                <a:gd name="connsiteX41" fmla="*/ 1246439 w 11299489"/>
                <a:gd name="connsiteY41" fmla="*/ 2979766 h 6875964"/>
                <a:gd name="connsiteX42" fmla="*/ 2785225 w 11299489"/>
                <a:gd name="connsiteY42" fmla="*/ 3180478 h 6875964"/>
                <a:gd name="connsiteX43" fmla="*/ 3669610 w 11299489"/>
                <a:gd name="connsiteY43" fmla="*/ 2761495 h 6875964"/>
                <a:gd name="connsiteX44" fmla="*/ 4688297 w 11299489"/>
                <a:gd name="connsiteY44" fmla="*/ 2208987 h 6875964"/>
                <a:gd name="connsiteX45" fmla="*/ 2659960 w 11299489"/>
                <a:gd name="connsiteY45" fmla="*/ 2237620 h 6875964"/>
                <a:gd name="connsiteX46" fmla="*/ 907360 w 11299489"/>
                <a:gd name="connsiteY46" fmla="*/ 2123320 h 6875964"/>
                <a:gd name="connsiteX47" fmla="*/ 35823 w 11299489"/>
                <a:gd name="connsiteY47" fmla="*/ 2594807 h 6875964"/>
                <a:gd name="connsiteX48" fmla="*/ 31060 w 11299489"/>
                <a:gd name="connsiteY48" fmla="*/ 2361445 h 6875964"/>
                <a:gd name="connsiteX49" fmla="*/ 602560 w 11299489"/>
                <a:gd name="connsiteY49" fmla="*/ 1961395 h 6875964"/>
                <a:gd name="connsiteX50" fmla="*/ 7248 w 11299489"/>
                <a:gd name="connsiteY50" fmla="*/ 1775658 h 6875964"/>
                <a:gd name="connsiteX51" fmla="*/ 35822 w 11299489"/>
                <a:gd name="connsiteY51" fmla="*/ 1558963 h 6875964"/>
                <a:gd name="connsiteX52" fmla="*/ 288235 w 11299489"/>
                <a:gd name="connsiteY52" fmla="*/ 1637545 h 6875964"/>
                <a:gd name="connsiteX0" fmla="*/ 288235 w 11319579"/>
                <a:gd name="connsiteY0" fmla="*/ 1637545 h 6875964"/>
                <a:gd name="connsiteX1" fmla="*/ 1078670 w 11319579"/>
                <a:gd name="connsiteY1" fmla="*/ 1781588 h 6875964"/>
                <a:gd name="connsiteX2" fmla="*/ 1248632 w 11319579"/>
                <a:gd name="connsiteY2" fmla="*/ 1852973 h 6875964"/>
                <a:gd name="connsiteX3" fmla="*/ 1745382 w 11319579"/>
                <a:gd name="connsiteY3" fmla="*/ 1873616 h 6875964"/>
                <a:gd name="connsiteX4" fmla="*/ 1948879 w 11319579"/>
                <a:gd name="connsiteY4" fmla="*/ 1829178 h 6875964"/>
                <a:gd name="connsiteX5" fmla="*/ 3469585 w 11319579"/>
                <a:gd name="connsiteY5" fmla="*/ 1837570 h 6875964"/>
                <a:gd name="connsiteX6" fmla="*/ 5917510 w 11319579"/>
                <a:gd name="connsiteY6" fmla="*/ 1647070 h 6875964"/>
                <a:gd name="connsiteX7" fmla="*/ 7660585 w 11319579"/>
                <a:gd name="connsiteY7" fmla="*/ 1104145 h 6875964"/>
                <a:gd name="connsiteX8" fmla="*/ 8470210 w 11319579"/>
                <a:gd name="connsiteY8" fmla="*/ 189745 h 6875964"/>
                <a:gd name="connsiteX9" fmla="*/ 9275654 w 11319579"/>
                <a:gd name="connsiteY9" fmla="*/ 7376 h 6875964"/>
                <a:gd name="connsiteX10" fmla="*/ 11135262 w 11319579"/>
                <a:gd name="connsiteY10" fmla="*/ 327137 h 6875964"/>
                <a:gd name="connsiteX11" fmla="*/ 11276047 w 11319579"/>
                <a:gd name="connsiteY11" fmla="*/ 2685435 h 6875964"/>
                <a:gd name="connsiteX12" fmla="*/ 11185817 w 11319579"/>
                <a:gd name="connsiteY12" fmla="*/ 4065822 h 6875964"/>
                <a:gd name="connsiteX13" fmla="*/ 10534583 w 11319579"/>
                <a:gd name="connsiteY13" fmla="*/ 4516282 h 6875964"/>
                <a:gd name="connsiteX14" fmla="*/ 10547595 w 11319579"/>
                <a:gd name="connsiteY14" fmla="*/ 5041927 h 6875964"/>
                <a:gd name="connsiteX15" fmla="*/ 10754078 w 11319579"/>
                <a:gd name="connsiteY15" fmla="*/ 6149431 h 6875964"/>
                <a:gd name="connsiteX16" fmla="*/ 10791621 w 11319579"/>
                <a:gd name="connsiteY16" fmla="*/ 6768884 h 6875964"/>
                <a:gd name="connsiteX17" fmla="*/ 10416195 w 11319579"/>
                <a:gd name="connsiteY17" fmla="*/ 6872125 h 6875964"/>
                <a:gd name="connsiteX18" fmla="*/ 10341110 w 11319579"/>
                <a:gd name="connsiteY18" fmla="*/ 6703184 h 6875964"/>
                <a:gd name="connsiteX19" fmla="*/ 9881215 w 11319579"/>
                <a:gd name="connsiteY19" fmla="*/ 5389196 h 6875964"/>
                <a:gd name="connsiteX20" fmla="*/ 9463669 w 11319579"/>
                <a:gd name="connsiteY20" fmla="*/ 4899151 h 6875964"/>
                <a:gd name="connsiteX21" fmla="*/ 8277787 w 11319579"/>
                <a:gd name="connsiteY21" fmla="*/ 4544069 h 6875964"/>
                <a:gd name="connsiteX22" fmla="*/ 7561389 w 11319579"/>
                <a:gd name="connsiteY22" fmla="*/ 3477456 h 6875964"/>
                <a:gd name="connsiteX23" fmla="*/ 7288390 w 11319579"/>
                <a:gd name="connsiteY23" fmla="*/ 2475027 h 6875964"/>
                <a:gd name="connsiteX24" fmla="*/ 7260535 w 11319579"/>
                <a:gd name="connsiteY24" fmla="*/ 2209045 h 6875964"/>
                <a:gd name="connsiteX25" fmla="*/ 6841435 w 11319579"/>
                <a:gd name="connsiteY25" fmla="*/ 2094745 h 6875964"/>
                <a:gd name="connsiteX26" fmla="*/ 6421319 w 11319579"/>
                <a:gd name="connsiteY26" fmla="*/ 2119200 h 6875964"/>
                <a:gd name="connsiteX27" fmla="*/ 5941812 w 11319579"/>
                <a:gd name="connsiteY27" fmla="*/ 2185257 h 6875964"/>
                <a:gd name="connsiteX28" fmla="*/ 5255401 w 11319579"/>
                <a:gd name="connsiteY28" fmla="*/ 2347736 h 6875964"/>
                <a:gd name="connsiteX29" fmla="*/ 4155385 w 11319579"/>
                <a:gd name="connsiteY29" fmla="*/ 2713870 h 6875964"/>
                <a:gd name="connsiteX30" fmla="*/ 2894314 w 11319579"/>
                <a:gd name="connsiteY30" fmla="*/ 3365886 h 6875964"/>
                <a:gd name="connsiteX31" fmla="*/ 2644515 w 11319579"/>
                <a:gd name="connsiteY31" fmla="*/ 3472235 h 6875964"/>
                <a:gd name="connsiteX32" fmla="*/ 2461389 w 11319579"/>
                <a:gd name="connsiteY32" fmla="*/ 3472237 h 6875964"/>
                <a:gd name="connsiteX33" fmla="*/ 2108219 w 11319579"/>
                <a:gd name="connsiteY33" fmla="*/ 3589960 h 6875964"/>
                <a:gd name="connsiteX34" fmla="*/ 1892391 w 11319579"/>
                <a:gd name="connsiteY34" fmla="*/ 3691332 h 6875964"/>
                <a:gd name="connsiteX35" fmla="*/ 1562111 w 11319579"/>
                <a:gd name="connsiteY35" fmla="*/ 3809055 h 6875964"/>
                <a:gd name="connsiteX36" fmla="*/ 323356 w 11319579"/>
                <a:gd name="connsiteY36" fmla="*/ 4182334 h 6875964"/>
                <a:gd name="connsiteX37" fmla="*/ 30194 w 11319579"/>
                <a:gd name="connsiteY37" fmla="*/ 4233675 h 6875964"/>
                <a:gd name="connsiteX38" fmla="*/ 26364 w 11319579"/>
                <a:gd name="connsiteY38" fmla="*/ 4043202 h 6875964"/>
                <a:gd name="connsiteX39" fmla="*/ 527843 w 11319579"/>
                <a:gd name="connsiteY39" fmla="*/ 3913887 h 6875964"/>
                <a:gd name="connsiteX40" fmla="*/ 2382100 w 11319579"/>
                <a:gd name="connsiteY40" fmla="*/ 3355190 h 6875964"/>
                <a:gd name="connsiteX41" fmla="*/ 1246439 w 11319579"/>
                <a:gd name="connsiteY41" fmla="*/ 2979766 h 6875964"/>
                <a:gd name="connsiteX42" fmla="*/ 2785225 w 11319579"/>
                <a:gd name="connsiteY42" fmla="*/ 3180478 h 6875964"/>
                <a:gd name="connsiteX43" fmla="*/ 3669610 w 11319579"/>
                <a:gd name="connsiteY43" fmla="*/ 2761495 h 6875964"/>
                <a:gd name="connsiteX44" fmla="*/ 4688297 w 11319579"/>
                <a:gd name="connsiteY44" fmla="*/ 2208987 h 6875964"/>
                <a:gd name="connsiteX45" fmla="*/ 2659960 w 11319579"/>
                <a:gd name="connsiteY45" fmla="*/ 2237620 h 6875964"/>
                <a:gd name="connsiteX46" fmla="*/ 907360 w 11319579"/>
                <a:gd name="connsiteY46" fmla="*/ 2123320 h 6875964"/>
                <a:gd name="connsiteX47" fmla="*/ 35823 w 11319579"/>
                <a:gd name="connsiteY47" fmla="*/ 2594807 h 6875964"/>
                <a:gd name="connsiteX48" fmla="*/ 31060 w 11319579"/>
                <a:gd name="connsiteY48" fmla="*/ 2361445 h 6875964"/>
                <a:gd name="connsiteX49" fmla="*/ 602560 w 11319579"/>
                <a:gd name="connsiteY49" fmla="*/ 1961395 h 6875964"/>
                <a:gd name="connsiteX50" fmla="*/ 7248 w 11319579"/>
                <a:gd name="connsiteY50" fmla="*/ 1775658 h 6875964"/>
                <a:gd name="connsiteX51" fmla="*/ 35822 w 11319579"/>
                <a:gd name="connsiteY51" fmla="*/ 1558963 h 6875964"/>
                <a:gd name="connsiteX52" fmla="*/ 288235 w 11319579"/>
                <a:gd name="connsiteY52" fmla="*/ 1637545 h 6875964"/>
                <a:gd name="connsiteX0" fmla="*/ 288235 w 11329322"/>
                <a:gd name="connsiteY0" fmla="*/ 1637545 h 6875964"/>
                <a:gd name="connsiteX1" fmla="*/ 1078670 w 11329322"/>
                <a:gd name="connsiteY1" fmla="*/ 1781588 h 6875964"/>
                <a:gd name="connsiteX2" fmla="*/ 1248632 w 11329322"/>
                <a:gd name="connsiteY2" fmla="*/ 1852973 h 6875964"/>
                <a:gd name="connsiteX3" fmla="*/ 1745382 w 11329322"/>
                <a:gd name="connsiteY3" fmla="*/ 1873616 h 6875964"/>
                <a:gd name="connsiteX4" fmla="*/ 1948879 w 11329322"/>
                <a:gd name="connsiteY4" fmla="*/ 1829178 h 6875964"/>
                <a:gd name="connsiteX5" fmla="*/ 3469585 w 11329322"/>
                <a:gd name="connsiteY5" fmla="*/ 1837570 h 6875964"/>
                <a:gd name="connsiteX6" fmla="*/ 5917510 w 11329322"/>
                <a:gd name="connsiteY6" fmla="*/ 1647070 h 6875964"/>
                <a:gd name="connsiteX7" fmla="*/ 7660585 w 11329322"/>
                <a:gd name="connsiteY7" fmla="*/ 1104145 h 6875964"/>
                <a:gd name="connsiteX8" fmla="*/ 8470210 w 11329322"/>
                <a:gd name="connsiteY8" fmla="*/ 189745 h 6875964"/>
                <a:gd name="connsiteX9" fmla="*/ 9275654 w 11329322"/>
                <a:gd name="connsiteY9" fmla="*/ 7376 h 6875964"/>
                <a:gd name="connsiteX10" fmla="*/ 11135262 w 11329322"/>
                <a:gd name="connsiteY10" fmla="*/ 327137 h 6875964"/>
                <a:gd name="connsiteX11" fmla="*/ 11298444 w 11329322"/>
                <a:gd name="connsiteY11" fmla="*/ 555594 h 6875964"/>
                <a:gd name="connsiteX12" fmla="*/ 11276047 w 11329322"/>
                <a:gd name="connsiteY12" fmla="*/ 2685435 h 6875964"/>
                <a:gd name="connsiteX13" fmla="*/ 11185817 w 11329322"/>
                <a:gd name="connsiteY13" fmla="*/ 4065822 h 6875964"/>
                <a:gd name="connsiteX14" fmla="*/ 10534583 w 11329322"/>
                <a:gd name="connsiteY14" fmla="*/ 4516282 h 6875964"/>
                <a:gd name="connsiteX15" fmla="*/ 10547595 w 11329322"/>
                <a:gd name="connsiteY15" fmla="*/ 5041927 h 6875964"/>
                <a:gd name="connsiteX16" fmla="*/ 10754078 w 11329322"/>
                <a:gd name="connsiteY16" fmla="*/ 6149431 h 6875964"/>
                <a:gd name="connsiteX17" fmla="*/ 10791621 w 11329322"/>
                <a:gd name="connsiteY17" fmla="*/ 6768884 h 6875964"/>
                <a:gd name="connsiteX18" fmla="*/ 10416195 w 11329322"/>
                <a:gd name="connsiteY18" fmla="*/ 6872125 h 6875964"/>
                <a:gd name="connsiteX19" fmla="*/ 10341110 w 11329322"/>
                <a:gd name="connsiteY19" fmla="*/ 6703184 h 6875964"/>
                <a:gd name="connsiteX20" fmla="*/ 9881215 w 11329322"/>
                <a:gd name="connsiteY20" fmla="*/ 5389196 h 6875964"/>
                <a:gd name="connsiteX21" fmla="*/ 9463669 w 11329322"/>
                <a:gd name="connsiteY21" fmla="*/ 4899151 h 6875964"/>
                <a:gd name="connsiteX22" fmla="*/ 8277787 w 11329322"/>
                <a:gd name="connsiteY22" fmla="*/ 4544069 h 6875964"/>
                <a:gd name="connsiteX23" fmla="*/ 7561389 w 11329322"/>
                <a:gd name="connsiteY23" fmla="*/ 3477456 h 6875964"/>
                <a:gd name="connsiteX24" fmla="*/ 7288390 w 11329322"/>
                <a:gd name="connsiteY24" fmla="*/ 2475027 h 6875964"/>
                <a:gd name="connsiteX25" fmla="*/ 7260535 w 11329322"/>
                <a:gd name="connsiteY25" fmla="*/ 2209045 h 6875964"/>
                <a:gd name="connsiteX26" fmla="*/ 6841435 w 11329322"/>
                <a:gd name="connsiteY26" fmla="*/ 2094745 h 6875964"/>
                <a:gd name="connsiteX27" fmla="*/ 6421319 w 11329322"/>
                <a:gd name="connsiteY27" fmla="*/ 2119200 h 6875964"/>
                <a:gd name="connsiteX28" fmla="*/ 5941812 w 11329322"/>
                <a:gd name="connsiteY28" fmla="*/ 2185257 h 6875964"/>
                <a:gd name="connsiteX29" fmla="*/ 5255401 w 11329322"/>
                <a:gd name="connsiteY29" fmla="*/ 2347736 h 6875964"/>
                <a:gd name="connsiteX30" fmla="*/ 4155385 w 11329322"/>
                <a:gd name="connsiteY30" fmla="*/ 2713870 h 6875964"/>
                <a:gd name="connsiteX31" fmla="*/ 2894314 w 11329322"/>
                <a:gd name="connsiteY31" fmla="*/ 3365886 h 6875964"/>
                <a:gd name="connsiteX32" fmla="*/ 2644515 w 11329322"/>
                <a:gd name="connsiteY32" fmla="*/ 3472235 h 6875964"/>
                <a:gd name="connsiteX33" fmla="*/ 2461389 w 11329322"/>
                <a:gd name="connsiteY33" fmla="*/ 3472237 h 6875964"/>
                <a:gd name="connsiteX34" fmla="*/ 2108219 w 11329322"/>
                <a:gd name="connsiteY34" fmla="*/ 3589960 h 6875964"/>
                <a:gd name="connsiteX35" fmla="*/ 1892391 w 11329322"/>
                <a:gd name="connsiteY35" fmla="*/ 3691332 h 6875964"/>
                <a:gd name="connsiteX36" fmla="*/ 1562111 w 11329322"/>
                <a:gd name="connsiteY36" fmla="*/ 3809055 h 6875964"/>
                <a:gd name="connsiteX37" fmla="*/ 323356 w 11329322"/>
                <a:gd name="connsiteY37" fmla="*/ 4182334 h 6875964"/>
                <a:gd name="connsiteX38" fmla="*/ 30194 w 11329322"/>
                <a:gd name="connsiteY38" fmla="*/ 4233675 h 6875964"/>
                <a:gd name="connsiteX39" fmla="*/ 26364 w 11329322"/>
                <a:gd name="connsiteY39" fmla="*/ 4043202 h 6875964"/>
                <a:gd name="connsiteX40" fmla="*/ 527843 w 11329322"/>
                <a:gd name="connsiteY40" fmla="*/ 3913887 h 6875964"/>
                <a:gd name="connsiteX41" fmla="*/ 2382100 w 11329322"/>
                <a:gd name="connsiteY41" fmla="*/ 3355190 h 6875964"/>
                <a:gd name="connsiteX42" fmla="*/ 1246439 w 11329322"/>
                <a:gd name="connsiteY42" fmla="*/ 2979766 h 6875964"/>
                <a:gd name="connsiteX43" fmla="*/ 2785225 w 11329322"/>
                <a:gd name="connsiteY43" fmla="*/ 3180478 h 6875964"/>
                <a:gd name="connsiteX44" fmla="*/ 3669610 w 11329322"/>
                <a:gd name="connsiteY44" fmla="*/ 2761495 h 6875964"/>
                <a:gd name="connsiteX45" fmla="*/ 4688297 w 11329322"/>
                <a:gd name="connsiteY45" fmla="*/ 2208987 h 6875964"/>
                <a:gd name="connsiteX46" fmla="*/ 2659960 w 11329322"/>
                <a:gd name="connsiteY46" fmla="*/ 2237620 h 6875964"/>
                <a:gd name="connsiteX47" fmla="*/ 907360 w 11329322"/>
                <a:gd name="connsiteY47" fmla="*/ 2123320 h 6875964"/>
                <a:gd name="connsiteX48" fmla="*/ 35823 w 11329322"/>
                <a:gd name="connsiteY48" fmla="*/ 2594807 h 6875964"/>
                <a:gd name="connsiteX49" fmla="*/ 31060 w 11329322"/>
                <a:gd name="connsiteY49" fmla="*/ 2361445 h 6875964"/>
                <a:gd name="connsiteX50" fmla="*/ 602560 w 11329322"/>
                <a:gd name="connsiteY50" fmla="*/ 1961395 h 6875964"/>
                <a:gd name="connsiteX51" fmla="*/ 7248 w 11329322"/>
                <a:gd name="connsiteY51" fmla="*/ 1775658 h 6875964"/>
                <a:gd name="connsiteX52" fmla="*/ 35822 w 11329322"/>
                <a:gd name="connsiteY52" fmla="*/ 1558963 h 6875964"/>
                <a:gd name="connsiteX53" fmla="*/ 288235 w 11329322"/>
                <a:gd name="connsiteY53" fmla="*/ 1637545 h 6875964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60585 w 11305622"/>
                <a:gd name="connsiteY7" fmla="*/ 1114687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534583 w 11305622"/>
                <a:gd name="connsiteY14" fmla="*/ 4526824 h 6886506"/>
                <a:gd name="connsiteX15" fmla="*/ 10547595 w 11305622"/>
                <a:gd name="connsiteY15" fmla="*/ 5052469 h 6886506"/>
                <a:gd name="connsiteX16" fmla="*/ 10754078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0535 w 11305622"/>
                <a:gd name="connsiteY25" fmla="*/ 2219587 h 6886506"/>
                <a:gd name="connsiteX26" fmla="*/ 6841435 w 11305622"/>
                <a:gd name="connsiteY26" fmla="*/ 2105287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60585 w 11305622"/>
                <a:gd name="connsiteY7" fmla="*/ 1114687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534583 w 11305622"/>
                <a:gd name="connsiteY14" fmla="*/ 4526824 h 6886506"/>
                <a:gd name="connsiteX15" fmla="*/ 10547595 w 11305622"/>
                <a:gd name="connsiteY15" fmla="*/ 5052469 h 6886506"/>
                <a:gd name="connsiteX16" fmla="*/ 10754078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0535 w 11305622"/>
                <a:gd name="connsiteY25" fmla="*/ 2219587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60585 w 11305622"/>
                <a:gd name="connsiteY7" fmla="*/ 1114687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534583 w 11305622"/>
                <a:gd name="connsiteY14" fmla="*/ 4526824 h 6886506"/>
                <a:gd name="connsiteX15" fmla="*/ 10547595 w 11305622"/>
                <a:gd name="connsiteY15" fmla="*/ 5052469 h 6886506"/>
                <a:gd name="connsiteX16" fmla="*/ 10754078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9922 w 11305622"/>
                <a:gd name="connsiteY25" fmla="*/ 2031874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23043 w 11305622"/>
                <a:gd name="connsiteY7" fmla="*/ 1236700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534583 w 11305622"/>
                <a:gd name="connsiteY14" fmla="*/ 4526824 h 6886506"/>
                <a:gd name="connsiteX15" fmla="*/ 10547595 w 11305622"/>
                <a:gd name="connsiteY15" fmla="*/ 5052469 h 6886506"/>
                <a:gd name="connsiteX16" fmla="*/ 10754078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9922 w 11305622"/>
                <a:gd name="connsiteY25" fmla="*/ 2031874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23043 w 11305622"/>
                <a:gd name="connsiteY7" fmla="*/ 1236700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534583 w 11305622"/>
                <a:gd name="connsiteY14" fmla="*/ 4526824 h 6886506"/>
                <a:gd name="connsiteX15" fmla="*/ 10744694 w 11305622"/>
                <a:gd name="connsiteY15" fmla="*/ 5099397 h 6886506"/>
                <a:gd name="connsiteX16" fmla="*/ 10754078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9922 w 11305622"/>
                <a:gd name="connsiteY25" fmla="*/ 2031874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23043 w 11305622"/>
                <a:gd name="connsiteY7" fmla="*/ 1236700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759838 w 11305622"/>
                <a:gd name="connsiteY14" fmla="*/ 4517439 h 6886506"/>
                <a:gd name="connsiteX15" fmla="*/ 10744694 w 11305622"/>
                <a:gd name="connsiteY15" fmla="*/ 5099397 h 6886506"/>
                <a:gd name="connsiteX16" fmla="*/ 10754078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9922 w 11305622"/>
                <a:gd name="connsiteY25" fmla="*/ 2031874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23043 w 11305622"/>
                <a:gd name="connsiteY7" fmla="*/ 1236700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759838 w 11305622"/>
                <a:gd name="connsiteY14" fmla="*/ 4517439 h 6886506"/>
                <a:gd name="connsiteX15" fmla="*/ 10744694 w 11305622"/>
                <a:gd name="connsiteY15" fmla="*/ 5099397 h 6886506"/>
                <a:gd name="connsiteX16" fmla="*/ 10904249 w 11305622"/>
                <a:gd name="connsiteY16" fmla="*/ 6159973 h 6886506"/>
                <a:gd name="connsiteX17" fmla="*/ 10791621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9922 w 11305622"/>
                <a:gd name="connsiteY25" fmla="*/ 2031874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48087 h 6886506"/>
                <a:gd name="connsiteX1" fmla="*/ 1078670 w 11305622"/>
                <a:gd name="connsiteY1" fmla="*/ 1792130 h 6886506"/>
                <a:gd name="connsiteX2" fmla="*/ 1248632 w 11305622"/>
                <a:gd name="connsiteY2" fmla="*/ 1863515 h 6886506"/>
                <a:gd name="connsiteX3" fmla="*/ 1745382 w 11305622"/>
                <a:gd name="connsiteY3" fmla="*/ 1884158 h 6886506"/>
                <a:gd name="connsiteX4" fmla="*/ 1948879 w 11305622"/>
                <a:gd name="connsiteY4" fmla="*/ 1839720 h 6886506"/>
                <a:gd name="connsiteX5" fmla="*/ 3469585 w 11305622"/>
                <a:gd name="connsiteY5" fmla="*/ 1848112 h 6886506"/>
                <a:gd name="connsiteX6" fmla="*/ 5917510 w 11305622"/>
                <a:gd name="connsiteY6" fmla="*/ 1657612 h 6886506"/>
                <a:gd name="connsiteX7" fmla="*/ 7623043 w 11305622"/>
                <a:gd name="connsiteY7" fmla="*/ 1236700 h 6886506"/>
                <a:gd name="connsiteX8" fmla="*/ 8470210 w 11305622"/>
                <a:gd name="connsiteY8" fmla="*/ 200287 h 6886506"/>
                <a:gd name="connsiteX9" fmla="*/ 9275654 w 11305622"/>
                <a:gd name="connsiteY9" fmla="*/ 17918 h 6886506"/>
                <a:gd name="connsiteX10" fmla="*/ 11041405 w 11305622"/>
                <a:gd name="connsiteY10" fmla="*/ 56109 h 6886506"/>
                <a:gd name="connsiteX11" fmla="*/ 11298444 w 11305622"/>
                <a:gd name="connsiteY11" fmla="*/ 566136 h 6886506"/>
                <a:gd name="connsiteX12" fmla="*/ 11276047 w 11305622"/>
                <a:gd name="connsiteY12" fmla="*/ 2695977 h 6886506"/>
                <a:gd name="connsiteX13" fmla="*/ 11185817 w 11305622"/>
                <a:gd name="connsiteY13" fmla="*/ 4076364 h 6886506"/>
                <a:gd name="connsiteX14" fmla="*/ 10759838 w 11305622"/>
                <a:gd name="connsiteY14" fmla="*/ 4517439 h 6886506"/>
                <a:gd name="connsiteX15" fmla="*/ 10744694 w 11305622"/>
                <a:gd name="connsiteY15" fmla="*/ 5099397 h 6886506"/>
                <a:gd name="connsiteX16" fmla="*/ 10904249 w 11305622"/>
                <a:gd name="connsiteY16" fmla="*/ 6159973 h 6886506"/>
                <a:gd name="connsiteX17" fmla="*/ 10969949 w 11305622"/>
                <a:gd name="connsiteY17" fmla="*/ 6779426 h 6886506"/>
                <a:gd name="connsiteX18" fmla="*/ 10416195 w 11305622"/>
                <a:gd name="connsiteY18" fmla="*/ 6882667 h 6886506"/>
                <a:gd name="connsiteX19" fmla="*/ 10341110 w 11305622"/>
                <a:gd name="connsiteY19" fmla="*/ 6713726 h 6886506"/>
                <a:gd name="connsiteX20" fmla="*/ 9881215 w 11305622"/>
                <a:gd name="connsiteY20" fmla="*/ 5399738 h 6886506"/>
                <a:gd name="connsiteX21" fmla="*/ 9463669 w 11305622"/>
                <a:gd name="connsiteY21" fmla="*/ 4909693 h 6886506"/>
                <a:gd name="connsiteX22" fmla="*/ 8277787 w 11305622"/>
                <a:gd name="connsiteY22" fmla="*/ 4554611 h 6886506"/>
                <a:gd name="connsiteX23" fmla="*/ 7561389 w 11305622"/>
                <a:gd name="connsiteY23" fmla="*/ 3487998 h 6886506"/>
                <a:gd name="connsiteX24" fmla="*/ 7288390 w 11305622"/>
                <a:gd name="connsiteY24" fmla="*/ 2485569 h 6886506"/>
                <a:gd name="connsiteX25" fmla="*/ 7269922 w 11305622"/>
                <a:gd name="connsiteY25" fmla="*/ 2031874 h 6886506"/>
                <a:gd name="connsiteX26" fmla="*/ 6916520 w 11305622"/>
                <a:gd name="connsiteY26" fmla="*/ 2030202 h 6886506"/>
                <a:gd name="connsiteX27" fmla="*/ 6421319 w 11305622"/>
                <a:gd name="connsiteY27" fmla="*/ 2129742 h 6886506"/>
                <a:gd name="connsiteX28" fmla="*/ 5941812 w 11305622"/>
                <a:gd name="connsiteY28" fmla="*/ 2195799 h 6886506"/>
                <a:gd name="connsiteX29" fmla="*/ 5255401 w 11305622"/>
                <a:gd name="connsiteY29" fmla="*/ 2358278 h 6886506"/>
                <a:gd name="connsiteX30" fmla="*/ 4155385 w 11305622"/>
                <a:gd name="connsiteY30" fmla="*/ 2724412 h 6886506"/>
                <a:gd name="connsiteX31" fmla="*/ 2894314 w 11305622"/>
                <a:gd name="connsiteY31" fmla="*/ 3376428 h 6886506"/>
                <a:gd name="connsiteX32" fmla="*/ 2644515 w 11305622"/>
                <a:gd name="connsiteY32" fmla="*/ 3482777 h 6886506"/>
                <a:gd name="connsiteX33" fmla="*/ 2461389 w 11305622"/>
                <a:gd name="connsiteY33" fmla="*/ 3482779 h 6886506"/>
                <a:gd name="connsiteX34" fmla="*/ 2108219 w 11305622"/>
                <a:gd name="connsiteY34" fmla="*/ 3600502 h 6886506"/>
                <a:gd name="connsiteX35" fmla="*/ 1892391 w 11305622"/>
                <a:gd name="connsiteY35" fmla="*/ 3701874 h 6886506"/>
                <a:gd name="connsiteX36" fmla="*/ 1562111 w 11305622"/>
                <a:gd name="connsiteY36" fmla="*/ 3819597 h 6886506"/>
                <a:gd name="connsiteX37" fmla="*/ 323356 w 11305622"/>
                <a:gd name="connsiteY37" fmla="*/ 4192876 h 6886506"/>
                <a:gd name="connsiteX38" fmla="*/ 30194 w 11305622"/>
                <a:gd name="connsiteY38" fmla="*/ 4244217 h 6886506"/>
                <a:gd name="connsiteX39" fmla="*/ 26364 w 11305622"/>
                <a:gd name="connsiteY39" fmla="*/ 4053744 h 6886506"/>
                <a:gd name="connsiteX40" fmla="*/ 527843 w 11305622"/>
                <a:gd name="connsiteY40" fmla="*/ 3924429 h 6886506"/>
                <a:gd name="connsiteX41" fmla="*/ 2382100 w 11305622"/>
                <a:gd name="connsiteY41" fmla="*/ 3365732 h 6886506"/>
                <a:gd name="connsiteX42" fmla="*/ 1246439 w 11305622"/>
                <a:gd name="connsiteY42" fmla="*/ 2990308 h 6886506"/>
                <a:gd name="connsiteX43" fmla="*/ 2785225 w 11305622"/>
                <a:gd name="connsiteY43" fmla="*/ 3191020 h 6886506"/>
                <a:gd name="connsiteX44" fmla="*/ 3669610 w 11305622"/>
                <a:gd name="connsiteY44" fmla="*/ 2772037 h 6886506"/>
                <a:gd name="connsiteX45" fmla="*/ 4688297 w 11305622"/>
                <a:gd name="connsiteY45" fmla="*/ 2219529 h 6886506"/>
                <a:gd name="connsiteX46" fmla="*/ 2659960 w 11305622"/>
                <a:gd name="connsiteY46" fmla="*/ 2248162 h 6886506"/>
                <a:gd name="connsiteX47" fmla="*/ 907360 w 11305622"/>
                <a:gd name="connsiteY47" fmla="*/ 2133862 h 6886506"/>
                <a:gd name="connsiteX48" fmla="*/ 35823 w 11305622"/>
                <a:gd name="connsiteY48" fmla="*/ 2605349 h 6886506"/>
                <a:gd name="connsiteX49" fmla="*/ 31060 w 11305622"/>
                <a:gd name="connsiteY49" fmla="*/ 2371987 h 6886506"/>
                <a:gd name="connsiteX50" fmla="*/ 602560 w 11305622"/>
                <a:gd name="connsiteY50" fmla="*/ 1971937 h 6886506"/>
                <a:gd name="connsiteX51" fmla="*/ 7248 w 11305622"/>
                <a:gd name="connsiteY51" fmla="*/ 1786200 h 6886506"/>
                <a:gd name="connsiteX52" fmla="*/ 35822 w 11305622"/>
                <a:gd name="connsiteY52" fmla="*/ 1569505 h 6886506"/>
                <a:gd name="connsiteX53" fmla="*/ 288235 w 11305622"/>
                <a:gd name="connsiteY53" fmla="*/ 1648087 h 6886506"/>
                <a:gd name="connsiteX0" fmla="*/ 288235 w 11305622"/>
                <a:gd name="connsiteY0" fmla="*/ 1656922 h 6895341"/>
                <a:gd name="connsiteX1" fmla="*/ 1078670 w 11305622"/>
                <a:gd name="connsiteY1" fmla="*/ 1800965 h 6895341"/>
                <a:gd name="connsiteX2" fmla="*/ 1248632 w 11305622"/>
                <a:gd name="connsiteY2" fmla="*/ 1872350 h 6895341"/>
                <a:gd name="connsiteX3" fmla="*/ 1745382 w 11305622"/>
                <a:gd name="connsiteY3" fmla="*/ 1892993 h 6895341"/>
                <a:gd name="connsiteX4" fmla="*/ 1948879 w 11305622"/>
                <a:gd name="connsiteY4" fmla="*/ 1848555 h 6895341"/>
                <a:gd name="connsiteX5" fmla="*/ 3469585 w 11305622"/>
                <a:gd name="connsiteY5" fmla="*/ 1856947 h 6895341"/>
                <a:gd name="connsiteX6" fmla="*/ 5917510 w 11305622"/>
                <a:gd name="connsiteY6" fmla="*/ 1666447 h 6895341"/>
                <a:gd name="connsiteX7" fmla="*/ 7623043 w 11305622"/>
                <a:gd name="connsiteY7" fmla="*/ 1245535 h 6895341"/>
                <a:gd name="connsiteX8" fmla="*/ 7412794 w 11305622"/>
                <a:gd name="connsiteY8" fmla="*/ 49375 h 6895341"/>
                <a:gd name="connsiteX9" fmla="*/ 8470210 w 11305622"/>
                <a:gd name="connsiteY9" fmla="*/ 209122 h 6895341"/>
                <a:gd name="connsiteX10" fmla="*/ 9275654 w 11305622"/>
                <a:gd name="connsiteY10" fmla="*/ 26753 h 6895341"/>
                <a:gd name="connsiteX11" fmla="*/ 11041405 w 11305622"/>
                <a:gd name="connsiteY11" fmla="*/ 64944 h 6895341"/>
                <a:gd name="connsiteX12" fmla="*/ 11298444 w 11305622"/>
                <a:gd name="connsiteY12" fmla="*/ 574971 h 6895341"/>
                <a:gd name="connsiteX13" fmla="*/ 11276047 w 11305622"/>
                <a:gd name="connsiteY13" fmla="*/ 2704812 h 6895341"/>
                <a:gd name="connsiteX14" fmla="*/ 11185817 w 11305622"/>
                <a:gd name="connsiteY14" fmla="*/ 4085199 h 6895341"/>
                <a:gd name="connsiteX15" fmla="*/ 10759838 w 11305622"/>
                <a:gd name="connsiteY15" fmla="*/ 4526274 h 6895341"/>
                <a:gd name="connsiteX16" fmla="*/ 10744694 w 11305622"/>
                <a:gd name="connsiteY16" fmla="*/ 5108232 h 6895341"/>
                <a:gd name="connsiteX17" fmla="*/ 10904249 w 11305622"/>
                <a:gd name="connsiteY17" fmla="*/ 6168808 h 6895341"/>
                <a:gd name="connsiteX18" fmla="*/ 10969949 w 11305622"/>
                <a:gd name="connsiteY18" fmla="*/ 6788261 h 6895341"/>
                <a:gd name="connsiteX19" fmla="*/ 10416195 w 11305622"/>
                <a:gd name="connsiteY19" fmla="*/ 6891502 h 6895341"/>
                <a:gd name="connsiteX20" fmla="*/ 10341110 w 11305622"/>
                <a:gd name="connsiteY20" fmla="*/ 6722561 h 6895341"/>
                <a:gd name="connsiteX21" fmla="*/ 9881215 w 11305622"/>
                <a:gd name="connsiteY21" fmla="*/ 5408573 h 6895341"/>
                <a:gd name="connsiteX22" fmla="*/ 9463669 w 11305622"/>
                <a:gd name="connsiteY22" fmla="*/ 4918528 h 6895341"/>
                <a:gd name="connsiteX23" fmla="*/ 8277787 w 11305622"/>
                <a:gd name="connsiteY23" fmla="*/ 4563446 h 6895341"/>
                <a:gd name="connsiteX24" fmla="*/ 7561389 w 11305622"/>
                <a:gd name="connsiteY24" fmla="*/ 3496833 h 6895341"/>
                <a:gd name="connsiteX25" fmla="*/ 7288390 w 11305622"/>
                <a:gd name="connsiteY25" fmla="*/ 2494404 h 6895341"/>
                <a:gd name="connsiteX26" fmla="*/ 7269922 w 11305622"/>
                <a:gd name="connsiteY26" fmla="*/ 2040709 h 6895341"/>
                <a:gd name="connsiteX27" fmla="*/ 6916520 w 11305622"/>
                <a:gd name="connsiteY27" fmla="*/ 2039037 h 6895341"/>
                <a:gd name="connsiteX28" fmla="*/ 6421319 w 11305622"/>
                <a:gd name="connsiteY28" fmla="*/ 2138577 h 6895341"/>
                <a:gd name="connsiteX29" fmla="*/ 5941812 w 11305622"/>
                <a:gd name="connsiteY29" fmla="*/ 2204634 h 6895341"/>
                <a:gd name="connsiteX30" fmla="*/ 5255401 w 11305622"/>
                <a:gd name="connsiteY30" fmla="*/ 2367113 h 6895341"/>
                <a:gd name="connsiteX31" fmla="*/ 4155385 w 11305622"/>
                <a:gd name="connsiteY31" fmla="*/ 2733247 h 6895341"/>
                <a:gd name="connsiteX32" fmla="*/ 2894314 w 11305622"/>
                <a:gd name="connsiteY32" fmla="*/ 3385263 h 6895341"/>
                <a:gd name="connsiteX33" fmla="*/ 2644515 w 11305622"/>
                <a:gd name="connsiteY33" fmla="*/ 3491612 h 6895341"/>
                <a:gd name="connsiteX34" fmla="*/ 2461389 w 11305622"/>
                <a:gd name="connsiteY34" fmla="*/ 3491614 h 6895341"/>
                <a:gd name="connsiteX35" fmla="*/ 2108219 w 11305622"/>
                <a:gd name="connsiteY35" fmla="*/ 3609337 h 6895341"/>
                <a:gd name="connsiteX36" fmla="*/ 1892391 w 11305622"/>
                <a:gd name="connsiteY36" fmla="*/ 3710709 h 6895341"/>
                <a:gd name="connsiteX37" fmla="*/ 1562111 w 11305622"/>
                <a:gd name="connsiteY37" fmla="*/ 3828432 h 6895341"/>
                <a:gd name="connsiteX38" fmla="*/ 323356 w 11305622"/>
                <a:gd name="connsiteY38" fmla="*/ 4201711 h 6895341"/>
                <a:gd name="connsiteX39" fmla="*/ 30194 w 11305622"/>
                <a:gd name="connsiteY39" fmla="*/ 4253052 h 6895341"/>
                <a:gd name="connsiteX40" fmla="*/ 26364 w 11305622"/>
                <a:gd name="connsiteY40" fmla="*/ 4062579 h 6895341"/>
                <a:gd name="connsiteX41" fmla="*/ 527843 w 11305622"/>
                <a:gd name="connsiteY41" fmla="*/ 3933264 h 6895341"/>
                <a:gd name="connsiteX42" fmla="*/ 2382100 w 11305622"/>
                <a:gd name="connsiteY42" fmla="*/ 3374567 h 6895341"/>
                <a:gd name="connsiteX43" fmla="*/ 1246439 w 11305622"/>
                <a:gd name="connsiteY43" fmla="*/ 2999143 h 6895341"/>
                <a:gd name="connsiteX44" fmla="*/ 2785225 w 11305622"/>
                <a:gd name="connsiteY44" fmla="*/ 3199855 h 6895341"/>
                <a:gd name="connsiteX45" fmla="*/ 3669610 w 11305622"/>
                <a:gd name="connsiteY45" fmla="*/ 2780872 h 6895341"/>
                <a:gd name="connsiteX46" fmla="*/ 4688297 w 11305622"/>
                <a:gd name="connsiteY46" fmla="*/ 2228364 h 6895341"/>
                <a:gd name="connsiteX47" fmla="*/ 2659960 w 11305622"/>
                <a:gd name="connsiteY47" fmla="*/ 2256997 h 6895341"/>
                <a:gd name="connsiteX48" fmla="*/ 907360 w 11305622"/>
                <a:gd name="connsiteY48" fmla="*/ 2142697 h 6895341"/>
                <a:gd name="connsiteX49" fmla="*/ 35823 w 11305622"/>
                <a:gd name="connsiteY49" fmla="*/ 2614184 h 6895341"/>
                <a:gd name="connsiteX50" fmla="*/ 31060 w 11305622"/>
                <a:gd name="connsiteY50" fmla="*/ 2380822 h 6895341"/>
                <a:gd name="connsiteX51" fmla="*/ 602560 w 11305622"/>
                <a:gd name="connsiteY51" fmla="*/ 1980772 h 6895341"/>
                <a:gd name="connsiteX52" fmla="*/ 7248 w 11305622"/>
                <a:gd name="connsiteY52" fmla="*/ 1795035 h 6895341"/>
                <a:gd name="connsiteX53" fmla="*/ 35822 w 11305622"/>
                <a:gd name="connsiteY53" fmla="*/ 1578340 h 6895341"/>
                <a:gd name="connsiteX54" fmla="*/ 288235 w 11305622"/>
                <a:gd name="connsiteY54" fmla="*/ 1656922 h 6895341"/>
                <a:gd name="connsiteX0" fmla="*/ 288235 w 11305622"/>
                <a:gd name="connsiteY0" fmla="*/ 1648088 h 6886507"/>
                <a:gd name="connsiteX1" fmla="*/ 1078670 w 11305622"/>
                <a:gd name="connsiteY1" fmla="*/ 1792131 h 6886507"/>
                <a:gd name="connsiteX2" fmla="*/ 1248632 w 11305622"/>
                <a:gd name="connsiteY2" fmla="*/ 1863516 h 6886507"/>
                <a:gd name="connsiteX3" fmla="*/ 1745382 w 11305622"/>
                <a:gd name="connsiteY3" fmla="*/ 1884159 h 6886507"/>
                <a:gd name="connsiteX4" fmla="*/ 1948879 w 11305622"/>
                <a:gd name="connsiteY4" fmla="*/ 1839721 h 6886507"/>
                <a:gd name="connsiteX5" fmla="*/ 3469585 w 11305622"/>
                <a:gd name="connsiteY5" fmla="*/ 1848113 h 6886507"/>
                <a:gd name="connsiteX6" fmla="*/ 5917510 w 11305622"/>
                <a:gd name="connsiteY6" fmla="*/ 1657613 h 6886507"/>
                <a:gd name="connsiteX7" fmla="*/ 7623043 w 11305622"/>
                <a:gd name="connsiteY7" fmla="*/ 1236701 h 6886507"/>
                <a:gd name="connsiteX8" fmla="*/ 8257501 w 11305622"/>
                <a:gd name="connsiteY8" fmla="*/ 575524 h 6886507"/>
                <a:gd name="connsiteX9" fmla="*/ 7412794 w 11305622"/>
                <a:gd name="connsiteY9" fmla="*/ 40541 h 6886507"/>
                <a:gd name="connsiteX10" fmla="*/ 8470210 w 11305622"/>
                <a:gd name="connsiteY10" fmla="*/ 200288 h 6886507"/>
                <a:gd name="connsiteX11" fmla="*/ 9275654 w 11305622"/>
                <a:gd name="connsiteY11" fmla="*/ 17919 h 6886507"/>
                <a:gd name="connsiteX12" fmla="*/ 11041405 w 11305622"/>
                <a:gd name="connsiteY12" fmla="*/ 56110 h 6886507"/>
                <a:gd name="connsiteX13" fmla="*/ 11298444 w 11305622"/>
                <a:gd name="connsiteY13" fmla="*/ 566137 h 6886507"/>
                <a:gd name="connsiteX14" fmla="*/ 11276047 w 11305622"/>
                <a:gd name="connsiteY14" fmla="*/ 2695978 h 6886507"/>
                <a:gd name="connsiteX15" fmla="*/ 11185817 w 11305622"/>
                <a:gd name="connsiteY15" fmla="*/ 4076365 h 6886507"/>
                <a:gd name="connsiteX16" fmla="*/ 10759838 w 11305622"/>
                <a:gd name="connsiteY16" fmla="*/ 4517440 h 6886507"/>
                <a:gd name="connsiteX17" fmla="*/ 10744694 w 11305622"/>
                <a:gd name="connsiteY17" fmla="*/ 5099398 h 6886507"/>
                <a:gd name="connsiteX18" fmla="*/ 10904249 w 11305622"/>
                <a:gd name="connsiteY18" fmla="*/ 6159974 h 6886507"/>
                <a:gd name="connsiteX19" fmla="*/ 10969949 w 11305622"/>
                <a:gd name="connsiteY19" fmla="*/ 6779427 h 6886507"/>
                <a:gd name="connsiteX20" fmla="*/ 10416195 w 11305622"/>
                <a:gd name="connsiteY20" fmla="*/ 6882668 h 6886507"/>
                <a:gd name="connsiteX21" fmla="*/ 10341110 w 11305622"/>
                <a:gd name="connsiteY21" fmla="*/ 6713727 h 6886507"/>
                <a:gd name="connsiteX22" fmla="*/ 9881215 w 11305622"/>
                <a:gd name="connsiteY22" fmla="*/ 5399739 h 6886507"/>
                <a:gd name="connsiteX23" fmla="*/ 9463669 w 11305622"/>
                <a:gd name="connsiteY23" fmla="*/ 4909694 h 6886507"/>
                <a:gd name="connsiteX24" fmla="*/ 8277787 w 11305622"/>
                <a:gd name="connsiteY24" fmla="*/ 4554612 h 6886507"/>
                <a:gd name="connsiteX25" fmla="*/ 7561389 w 11305622"/>
                <a:gd name="connsiteY25" fmla="*/ 3487999 h 6886507"/>
                <a:gd name="connsiteX26" fmla="*/ 7288390 w 11305622"/>
                <a:gd name="connsiteY26" fmla="*/ 2485570 h 6886507"/>
                <a:gd name="connsiteX27" fmla="*/ 7269922 w 11305622"/>
                <a:gd name="connsiteY27" fmla="*/ 2031875 h 6886507"/>
                <a:gd name="connsiteX28" fmla="*/ 6916520 w 11305622"/>
                <a:gd name="connsiteY28" fmla="*/ 2030203 h 6886507"/>
                <a:gd name="connsiteX29" fmla="*/ 6421319 w 11305622"/>
                <a:gd name="connsiteY29" fmla="*/ 2129743 h 6886507"/>
                <a:gd name="connsiteX30" fmla="*/ 5941812 w 11305622"/>
                <a:gd name="connsiteY30" fmla="*/ 2195800 h 6886507"/>
                <a:gd name="connsiteX31" fmla="*/ 5255401 w 11305622"/>
                <a:gd name="connsiteY31" fmla="*/ 2358279 h 6886507"/>
                <a:gd name="connsiteX32" fmla="*/ 4155385 w 11305622"/>
                <a:gd name="connsiteY32" fmla="*/ 2724413 h 6886507"/>
                <a:gd name="connsiteX33" fmla="*/ 2894314 w 11305622"/>
                <a:gd name="connsiteY33" fmla="*/ 3376429 h 6886507"/>
                <a:gd name="connsiteX34" fmla="*/ 2644515 w 11305622"/>
                <a:gd name="connsiteY34" fmla="*/ 3482778 h 6886507"/>
                <a:gd name="connsiteX35" fmla="*/ 2461389 w 11305622"/>
                <a:gd name="connsiteY35" fmla="*/ 3482780 h 6886507"/>
                <a:gd name="connsiteX36" fmla="*/ 2108219 w 11305622"/>
                <a:gd name="connsiteY36" fmla="*/ 3600503 h 6886507"/>
                <a:gd name="connsiteX37" fmla="*/ 1892391 w 11305622"/>
                <a:gd name="connsiteY37" fmla="*/ 3701875 h 6886507"/>
                <a:gd name="connsiteX38" fmla="*/ 1562111 w 11305622"/>
                <a:gd name="connsiteY38" fmla="*/ 3819598 h 6886507"/>
                <a:gd name="connsiteX39" fmla="*/ 323356 w 11305622"/>
                <a:gd name="connsiteY39" fmla="*/ 4192877 h 6886507"/>
                <a:gd name="connsiteX40" fmla="*/ 30194 w 11305622"/>
                <a:gd name="connsiteY40" fmla="*/ 4244218 h 6886507"/>
                <a:gd name="connsiteX41" fmla="*/ 26364 w 11305622"/>
                <a:gd name="connsiteY41" fmla="*/ 4053745 h 6886507"/>
                <a:gd name="connsiteX42" fmla="*/ 527843 w 11305622"/>
                <a:gd name="connsiteY42" fmla="*/ 3924430 h 6886507"/>
                <a:gd name="connsiteX43" fmla="*/ 2382100 w 11305622"/>
                <a:gd name="connsiteY43" fmla="*/ 3365733 h 6886507"/>
                <a:gd name="connsiteX44" fmla="*/ 1246439 w 11305622"/>
                <a:gd name="connsiteY44" fmla="*/ 2990309 h 6886507"/>
                <a:gd name="connsiteX45" fmla="*/ 2785225 w 11305622"/>
                <a:gd name="connsiteY45" fmla="*/ 3191021 h 6886507"/>
                <a:gd name="connsiteX46" fmla="*/ 3669610 w 11305622"/>
                <a:gd name="connsiteY46" fmla="*/ 2772038 h 6886507"/>
                <a:gd name="connsiteX47" fmla="*/ 4688297 w 11305622"/>
                <a:gd name="connsiteY47" fmla="*/ 2219530 h 6886507"/>
                <a:gd name="connsiteX48" fmla="*/ 2659960 w 11305622"/>
                <a:gd name="connsiteY48" fmla="*/ 2248163 h 6886507"/>
                <a:gd name="connsiteX49" fmla="*/ 907360 w 11305622"/>
                <a:gd name="connsiteY49" fmla="*/ 2133863 h 6886507"/>
                <a:gd name="connsiteX50" fmla="*/ 35823 w 11305622"/>
                <a:gd name="connsiteY50" fmla="*/ 2605350 h 6886507"/>
                <a:gd name="connsiteX51" fmla="*/ 31060 w 11305622"/>
                <a:gd name="connsiteY51" fmla="*/ 2371988 h 6886507"/>
                <a:gd name="connsiteX52" fmla="*/ 602560 w 11305622"/>
                <a:gd name="connsiteY52" fmla="*/ 1971938 h 6886507"/>
                <a:gd name="connsiteX53" fmla="*/ 7248 w 11305622"/>
                <a:gd name="connsiteY53" fmla="*/ 1786201 h 6886507"/>
                <a:gd name="connsiteX54" fmla="*/ 35822 w 11305622"/>
                <a:gd name="connsiteY54" fmla="*/ 1569506 h 6886507"/>
                <a:gd name="connsiteX55" fmla="*/ 288235 w 11305622"/>
                <a:gd name="connsiteY55" fmla="*/ 1648088 h 6886507"/>
                <a:gd name="connsiteX0" fmla="*/ 288235 w 11305622"/>
                <a:gd name="connsiteY0" fmla="*/ 2273984 h 7512403"/>
                <a:gd name="connsiteX1" fmla="*/ 1078670 w 11305622"/>
                <a:gd name="connsiteY1" fmla="*/ 2418027 h 7512403"/>
                <a:gd name="connsiteX2" fmla="*/ 1248632 w 11305622"/>
                <a:gd name="connsiteY2" fmla="*/ 2489412 h 7512403"/>
                <a:gd name="connsiteX3" fmla="*/ 1745382 w 11305622"/>
                <a:gd name="connsiteY3" fmla="*/ 2510055 h 7512403"/>
                <a:gd name="connsiteX4" fmla="*/ 1948879 w 11305622"/>
                <a:gd name="connsiteY4" fmla="*/ 2465617 h 7512403"/>
                <a:gd name="connsiteX5" fmla="*/ 3469585 w 11305622"/>
                <a:gd name="connsiteY5" fmla="*/ 2474009 h 7512403"/>
                <a:gd name="connsiteX6" fmla="*/ 5917510 w 11305622"/>
                <a:gd name="connsiteY6" fmla="*/ 2283509 h 7512403"/>
                <a:gd name="connsiteX7" fmla="*/ 7623043 w 11305622"/>
                <a:gd name="connsiteY7" fmla="*/ 1862597 h 7512403"/>
                <a:gd name="connsiteX8" fmla="*/ 8257501 w 11305622"/>
                <a:gd name="connsiteY8" fmla="*/ 1201420 h 7512403"/>
                <a:gd name="connsiteX9" fmla="*/ 7412794 w 11305622"/>
                <a:gd name="connsiteY9" fmla="*/ 666437 h 7512403"/>
                <a:gd name="connsiteX10" fmla="*/ 8470210 w 11305622"/>
                <a:gd name="connsiteY10" fmla="*/ 826184 h 7512403"/>
                <a:gd name="connsiteX11" fmla="*/ 9275654 w 11305622"/>
                <a:gd name="connsiteY11" fmla="*/ 643815 h 7512403"/>
                <a:gd name="connsiteX12" fmla="*/ 10434967 w 11305622"/>
                <a:gd name="connsiteY12" fmla="*/ 58 h 7512403"/>
                <a:gd name="connsiteX13" fmla="*/ 11041405 w 11305622"/>
                <a:gd name="connsiteY13" fmla="*/ 682006 h 7512403"/>
                <a:gd name="connsiteX14" fmla="*/ 11298444 w 11305622"/>
                <a:gd name="connsiteY14" fmla="*/ 1192033 h 7512403"/>
                <a:gd name="connsiteX15" fmla="*/ 11276047 w 11305622"/>
                <a:gd name="connsiteY15" fmla="*/ 3321874 h 7512403"/>
                <a:gd name="connsiteX16" fmla="*/ 11185817 w 11305622"/>
                <a:gd name="connsiteY16" fmla="*/ 4702261 h 7512403"/>
                <a:gd name="connsiteX17" fmla="*/ 10759838 w 11305622"/>
                <a:gd name="connsiteY17" fmla="*/ 5143336 h 7512403"/>
                <a:gd name="connsiteX18" fmla="*/ 10744694 w 11305622"/>
                <a:gd name="connsiteY18" fmla="*/ 5725294 h 7512403"/>
                <a:gd name="connsiteX19" fmla="*/ 10904249 w 11305622"/>
                <a:gd name="connsiteY19" fmla="*/ 6785870 h 7512403"/>
                <a:gd name="connsiteX20" fmla="*/ 10969949 w 11305622"/>
                <a:gd name="connsiteY20" fmla="*/ 7405323 h 7512403"/>
                <a:gd name="connsiteX21" fmla="*/ 10416195 w 11305622"/>
                <a:gd name="connsiteY21" fmla="*/ 7508564 h 7512403"/>
                <a:gd name="connsiteX22" fmla="*/ 10341110 w 11305622"/>
                <a:gd name="connsiteY22" fmla="*/ 7339623 h 7512403"/>
                <a:gd name="connsiteX23" fmla="*/ 9881215 w 11305622"/>
                <a:gd name="connsiteY23" fmla="*/ 6025635 h 7512403"/>
                <a:gd name="connsiteX24" fmla="*/ 9463669 w 11305622"/>
                <a:gd name="connsiteY24" fmla="*/ 5535590 h 7512403"/>
                <a:gd name="connsiteX25" fmla="*/ 8277787 w 11305622"/>
                <a:gd name="connsiteY25" fmla="*/ 5180508 h 7512403"/>
                <a:gd name="connsiteX26" fmla="*/ 7561389 w 11305622"/>
                <a:gd name="connsiteY26" fmla="*/ 4113895 h 7512403"/>
                <a:gd name="connsiteX27" fmla="*/ 7288390 w 11305622"/>
                <a:gd name="connsiteY27" fmla="*/ 3111466 h 7512403"/>
                <a:gd name="connsiteX28" fmla="*/ 7269922 w 11305622"/>
                <a:gd name="connsiteY28" fmla="*/ 2657771 h 7512403"/>
                <a:gd name="connsiteX29" fmla="*/ 6916520 w 11305622"/>
                <a:gd name="connsiteY29" fmla="*/ 2656099 h 7512403"/>
                <a:gd name="connsiteX30" fmla="*/ 6421319 w 11305622"/>
                <a:gd name="connsiteY30" fmla="*/ 2755639 h 7512403"/>
                <a:gd name="connsiteX31" fmla="*/ 5941812 w 11305622"/>
                <a:gd name="connsiteY31" fmla="*/ 2821696 h 7512403"/>
                <a:gd name="connsiteX32" fmla="*/ 5255401 w 11305622"/>
                <a:gd name="connsiteY32" fmla="*/ 2984175 h 7512403"/>
                <a:gd name="connsiteX33" fmla="*/ 4155385 w 11305622"/>
                <a:gd name="connsiteY33" fmla="*/ 3350309 h 7512403"/>
                <a:gd name="connsiteX34" fmla="*/ 2894314 w 11305622"/>
                <a:gd name="connsiteY34" fmla="*/ 4002325 h 7512403"/>
                <a:gd name="connsiteX35" fmla="*/ 2644515 w 11305622"/>
                <a:gd name="connsiteY35" fmla="*/ 4108674 h 7512403"/>
                <a:gd name="connsiteX36" fmla="*/ 2461389 w 11305622"/>
                <a:gd name="connsiteY36" fmla="*/ 4108676 h 7512403"/>
                <a:gd name="connsiteX37" fmla="*/ 2108219 w 11305622"/>
                <a:gd name="connsiteY37" fmla="*/ 4226399 h 7512403"/>
                <a:gd name="connsiteX38" fmla="*/ 1892391 w 11305622"/>
                <a:gd name="connsiteY38" fmla="*/ 4327771 h 7512403"/>
                <a:gd name="connsiteX39" fmla="*/ 1562111 w 11305622"/>
                <a:gd name="connsiteY39" fmla="*/ 4445494 h 7512403"/>
                <a:gd name="connsiteX40" fmla="*/ 323356 w 11305622"/>
                <a:gd name="connsiteY40" fmla="*/ 4818773 h 7512403"/>
                <a:gd name="connsiteX41" fmla="*/ 30194 w 11305622"/>
                <a:gd name="connsiteY41" fmla="*/ 4870114 h 7512403"/>
                <a:gd name="connsiteX42" fmla="*/ 26364 w 11305622"/>
                <a:gd name="connsiteY42" fmla="*/ 4679641 h 7512403"/>
                <a:gd name="connsiteX43" fmla="*/ 527843 w 11305622"/>
                <a:gd name="connsiteY43" fmla="*/ 4550326 h 7512403"/>
                <a:gd name="connsiteX44" fmla="*/ 2382100 w 11305622"/>
                <a:gd name="connsiteY44" fmla="*/ 3991629 h 7512403"/>
                <a:gd name="connsiteX45" fmla="*/ 1246439 w 11305622"/>
                <a:gd name="connsiteY45" fmla="*/ 3616205 h 7512403"/>
                <a:gd name="connsiteX46" fmla="*/ 2785225 w 11305622"/>
                <a:gd name="connsiteY46" fmla="*/ 3816917 h 7512403"/>
                <a:gd name="connsiteX47" fmla="*/ 3669610 w 11305622"/>
                <a:gd name="connsiteY47" fmla="*/ 3397934 h 7512403"/>
                <a:gd name="connsiteX48" fmla="*/ 4688297 w 11305622"/>
                <a:gd name="connsiteY48" fmla="*/ 2845426 h 7512403"/>
                <a:gd name="connsiteX49" fmla="*/ 2659960 w 11305622"/>
                <a:gd name="connsiteY49" fmla="*/ 2874059 h 7512403"/>
                <a:gd name="connsiteX50" fmla="*/ 907360 w 11305622"/>
                <a:gd name="connsiteY50" fmla="*/ 2759759 h 7512403"/>
                <a:gd name="connsiteX51" fmla="*/ 35823 w 11305622"/>
                <a:gd name="connsiteY51" fmla="*/ 3231246 h 7512403"/>
                <a:gd name="connsiteX52" fmla="*/ 31060 w 11305622"/>
                <a:gd name="connsiteY52" fmla="*/ 2997884 h 7512403"/>
                <a:gd name="connsiteX53" fmla="*/ 602560 w 11305622"/>
                <a:gd name="connsiteY53" fmla="*/ 2597834 h 7512403"/>
                <a:gd name="connsiteX54" fmla="*/ 7248 w 11305622"/>
                <a:gd name="connsiteY54" fmla="*/ 2412097 h 7512403"/>
                <a:gd name="connsiteX55" fmla="*/ 35822 w 11305622"/>
                <a:gd name="connsiteY55" fmla="*/ 2195402 h 7512403"/>
                <a:gd name="connsiteX56" fmla="*/ 288235 w 11305622"/>
                <a:gd name="connsiteY56" fmla="*/ 2273984 h 7512403"/>
                <a:gd name="connsiteX0" fmla="*/ 288235 w 11305622"/>
                <a:gd name="connsiteY0" fmla="*/ 2278257 h 7516676"/>
                <a:gd name="connsiteX1" fmla="*/ 1078670 w 11305622"/>
                <a:gd name="connsiteY1" fmla="*/ 2422300 h 7516676"/>
                <a:gd name="connsiteX2" fmla="*/ 1248632 w 11305622"/>
                <a:gd name="connsiteY2" fmla="*/ 2493685 h 7516676"/>
                <a:gd name="connsiteX3" fmla="*/ 1745382 w 11305622"/>
                <a:gd name="connsiteY3" fmla="*/ 2514328 h 7516676"/>
                <a:gd name="connsiteX4" fmla="*/ 1948879 w 11305622"/>
                <a:gd name="connsiteY4" fmla="*/ 2469890 h 7516676"/>
                <a:gd name="connsiteX5" fmla="*/ 3469585 w 11305622"/>
                <a:gd name="connsiteY5" fmla="*/ 2478282 h 7516676"/>
                <a:gd name="connsiteX6" fmla="*/ 5917510 w 11305622"/>
                <a:gd name="connsiteY6" fmla="*/ 2287782 h 7516676"/>
                <a:gd name="connsiteX7" fmla="*/ 7623043 w 11305622"/>
                <a:gd name="connsiteY7" fmla="*/ 1866870 h 7516676"/>
                <a:gd name="connsiteX8" fmla="*/ 8257501 w 11305622"/>
                <a:gd name="connsiteY8" fmla="*/ 1205693 h 7516676"/>
                <a:gd name="connsiteX9" fmla="*/ 7412794 w 11305622"/>
                <a:gd name="connsiteY9" fmla="*/ 670710 h 7516676"/>
                <a:gd name="connsiteX10" fmla="*/ 8470210 w 11305622"/>
                <a:gd name="connsiteY10" fmla="*/ 830457 h 7516676"/>
                <a:gd name="connsiteX11" fmla="*/ 9275654 w 11305622"/>
                <a:gd name="connsiteY11" fmla="*/ 648088 h 7516676"/>
                <a:gd name="connsiteX12" fmla="*/ 10369267 w 11305622"/>
                <a:gd name="connsiteY12" fmla="*/ 736411 h 7516676"/>
                <a:gd name="connsiteX13" fmla="*/ 10434967 w 11305622"/>
                <a:gd name="connsiteY13" fmla="*/ 4331 h 7516676"/>
                <a:gd name="connsiteX14" fmla="*/ 11041405 w 11305622"/>
                <a:gd name="connsiteY14" fmla="*/ 686279 h 7516676"/>
                <a:gd name="connsiteX15" fmla="*/ 11298444 w 11305622"/>
                <a:gd name="connsiteY15" fmla="*/ 1196306 h 7516676"/>
                <a:gd name="connsiteX16" fmla="*/ 11276047 w 11305622"/>
                <a:gd name="connsiteY16" fmla="*/ 3326147 h 7516676"/>
                <a:gd name="connsiteX17" fmla="*/ 11185817 w 11305622"/>
                <a:gd name="connsiteY17" fmla="*/ 4706534 h 7516676"/>
                <a:gd name="connsiteX18" fmla="*/ 10759838 w 11305622"/>
                <a:gd name="connsiteY18" fmla="*/ 5147609 h 7516676"/>
                <a:gd name="connsiteX19" fmla="*/ 10744694 w 11305622"/>
                <a:gd name="connsiteY19" fmla="*/ 5729567 h 7516676"/>
                <a:gd name="connsiteX20" fmla="*/ 10904249 w 11305622"/>
                <a:gd name="connsiteY20" fmla="*/ 6790143 h 7516676"/>
                <a:gd name="connsiteX21" fmla="*/ 10969949 w 11305622"/>
                <a:gd name="connsiteY21" fmla="*/ 7409596 h 7516676"/>
                <a:gd name="connsiteX22" fmla="*/ 10416195 w 11305622"/>
                <a:gd name="connsiteY22" fmla="*/ 7512837 h 7516676"/>
                <a:gd name="connsiteX23" fmla="*/ 10341110 w 11305622"/>
                <a:gd name="connsiteY23" fmla="*/ 7343896 h 7516676"/>
                <a:gd name="connsiteX24" fmla="*/ 9881215 w 11305622"/>
                <a:gd name="connsiteY24" fmla="*/ 6029908 h 7516676"/>
                <a:gd name="connsiteX25" fmla="*/ 9463669 w 11305622"/>
                <a:gd name="connsiteY25" fmla="*/ 5539863 h 7516676"/>
                <a:gd name="connsiteX26" fmla="*/ 8277787 w 11305622"/>
                <a:gd name="connsiteY26" fmla="*/ 5184781 h 7516676"/>
                <a:gd name="connsiteX27" fmla="*/ 7561389 w 11305622"/>
                <a:gd name="connsiteY27" fmla="*/ 4118168 h 7516676"/>
                <a:gd name="connsiteX28" fmla="*/ 7288390 w 11305622"/>
                <a:gd name="connsiteY28" fmla="*/ 3115739 h 7516676"/>
                <a:gd name="connsiteX29" fmla="*/ 7269922 w 11305622"/>
                <a:gd name="connsiteY29" fmla="*/ 2662044 h 7516676"/>
                <a:gd name="connsiteX30" fmla="*/ 6916520 w 11305622"/>
                <a:gd name="connsiteY30" fmla="*/ 2660372 h 7516676"/>
                <a:gd name="connsiteX31" fmla="*/ 6421319 w 11305622"/>
                <a:gd name="connsiteY31" fmla="*/ 2759912 h 7516676"/>
                <a:gd name="connsiteX32" fmla="*/ 5941812 w 11305622"/>
                <a:gd name="connsiteY32" fmla="*/ 2825969 h 7516676"/>
                <a:gd name="connsiteX33" fmla="*/ 5255401 w 11305622"/>
                <a:gd name="connsiteY33" fmla="*/ 2988448 h 7516676"/>
                <a:gd name="connsiteX34" fmla="*/ 4155385 w 11305622"/>
                <a:gd name="connsiteY34" fmla="*/ 3354582 h 7516676"/>
                <a:gd name="connsiteX35" fmla="*/ 2894314 w 11305622"/>
                <a:gd name="connsiteY35" fmla="*/ 4006598 h 7516676"/>
                <a:gd name="connsiteX36" fmla="*/ 2644515 w 11305622"/>
                <a:gd name="connsiteY36" fmla="*/ 4112947 h 7516676"/>
                <a:gd name="connsiteX37" fmla="*/ 2461389 w 11305622"/>
                <a:gd name="connsiteY37" fmla="*/ 4112949 h 7516676"/>
                <a:gd name="connsiteX38" fmla="*/ 2108219 w 11305622"/>
                <a:gd name="connsiteY38" fmla="*/ 4230672 h 7516676"/>
                <a:gd name="connsiteX39" fmla="*/ 1892391 w 11305622"/>
                <a:gd name="connsiteY39" fmla="*/ 4332044 h 7516676"/>
                <a:gd name="connsiteX40" fmla="*/ 1562111 w 11305622"/>
                <a:gd name="connsiteY40" fmla="*/ 4449767 h 7516676"/>
                <a:gd name="connsiteX41" fmla="*/ 323356 w 11305622"/>
                <a:gd name="connsiteY41" fmla="*/ 4823046 h 7516676"/>
                <a:gd name="connsiteX42" fmla="*/ 30194 w 11305622"/>
                <a:gd name="connsiteY42" fmla="*/ 4874387 h 7516676"/>
                <a:gd name="connsiteX43" fmla="*/ 26364 w 11305622"/>
                <a:gd name="connsiteY43" fmla="*/ 4683914 h 7516676"/>
                <a:gd name="connsiteX44" fmla="*/ 527843 w 11305622"/>
                <a:gd name="connsiteY44" fmla="*/ 4554599 h 7516676"/>
                <a:gd name="connsiteX45" fmla="*/ 2382100 w 11305622"/>
                <a:gd name="connsiteY45" fmla="*/ 3995902 h 7516676"/>
                <a:gd name="connsiteX46" fmla="*/ 1246439 w 11305622"/>
                <a:gd name="connsiteY46" fmla="*/ 3620478 h 7516676"/>
                <a:gd name="connsiteX47" fmla="*/ 2785225 w 11305622"/>
                <a:gd name="connsiteY47" fmla="*/ 3821190 h 7516676"/>
                <a:gd name="connsiteX48" fmla="*/ 3669610 w 11305622"/>
                <a:gd name="connsiteY48" fmla="*/ 3402207 h 7516676"/>
                <a:gd name="connsiteX49" fmla="*/ 4688297 w 11305622"/>
                <a:gd name="connsiteY49" fmla="*/ 2849699 h 7516676"/>
                <a:gd name="connsiteX50" fmla="*/ 2659960 w 11305622"/>
                <a:gd name="connsiteY50" fmla="*/ 2878332 h 7516676"/>
                <a:gd name="connsiteX51" fmla="*/ 907360 w 11305622"/>
                <a:gd name="connsiteY51" fmla="*/ 2764032 h 7516676"/>
                <a:gd name="connsiteX52" fmla="*/ 35823 w 11305622"/>
                <a:gd name="connsiteY52" fmla="*/ 3235519 h 7516676"/>
                <a:gd name="connsiteX53" fmla="*/ 31060 w 11305622"/>
                <a:gd name="connsiteY53" fmla="*/ 3002157 h 7516676"/>
                <a:gd name="connsiteX54" fmla="*/ 602560 w 11305622"/>
                <a:gd name="connsiteY54" fmla="*/ 2602107 h 7516676"/>
                <a:gd name="connsiteX55" fmla="*/ 7248 w 11305622"/>
                <a:gd name="connsiteY55" fmla="*/ 2416370 h 7516676"/>
                <a:gd name="connsiteX56" fmla="*/ 35822 w 11305622"/>
                <a:gd name="connsiteY56" fmla="*/ 2199675 h 7516676"/>
                <a:gd name="connsiteX57" fmla="*/ 288235 w 11305622"/>
                <a:gd name="connsiteY57" fmla="*/ 2278257 h 7516676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7412794 w 11305622"/>
                <a:gd name="connsiteY9" fmla="*/ 666998 h 7512964"/>
                <a:gd name="connsiteX10" fmla="*/ 8470210 w 11305622"/>
                <a:gd name="connsiteY10" fmla="*/ 826745 h 7512964"/>
                <a:gd name="connsiteX11" fmla="*/ 9275654 w 11305622"/>
                <a:gd name="connsiteY11" fmla="*/ 644376 h 7512964"/>
                <a:gd name="connsiteX12" fmla="*/ 10369267 w 11305622"/>
                <a:gd name="connsiteY12" fmla="*/ 732699 h 7512964"/>
                <a:gd name="connsiteX13" fmla="*/ 10434967 w 11305622"/>
                <a:gd name="connsiteY13" fmla="*/ 619 h 7512964"/>
                <a:gd name="connsiteX14" fmla="*/ 10707150 w 11305622"/>
                <a:gd name="connsiteY14" fmla="*/ 742084 h 7512964"/>
                <a:gd name="connsiteX15" fmla="*/ 11041405 w 11305622"/>
                <a:gd name="connsiteY15" fmla="*/ 682567 h 7512964"/>
                <a:gd name="connsiteX16" fmla="*/ 11298444 w 11305622"/>
                <a:gd name="connsiteY16" fmla="*/ 1192594 h 7512964"/>
                <a:gd name="connsiteX17" fmla="*/ 11276047 w 11305622"/>
                <a:gd name="connsiteY17" fmla="*/ 3322435 h 7512964"/>
                <a:gd name="connsiteX18" fmla="*/ 11185817 w 11305622"/>
                <a:gd name="connsiteY18" fmla="*/ 4702822 h 7512964"/>
                <a:gd name="connsiteX19" fmla="*/ 10759838 w 11305622"/>
                <a:gd name="connsiteY19" fmla="*/ 5143897 h 7512964"/>
                <a:gd name="connsiteX20" fmla="*/ 10744694 w 11305622"/>
                <a:gd name="connsiteY20" fmla="*/ 5725855 h 7512964"/>
                <a:gd name="connsiteX21" fmla="*/ 10904249 w 11305622"/>
                <a:gd name="connsiteY21" fmla="*/ 6786431 h 7512964"/>
                <a:gd name="connsiteX22" fmla="*/ 10969949 w 11305622"/>
                <a:gd name="connsiteY22" fmla="*/ 7405884 h 7512964"/>
                <a:gd name="connsiteX23" fmla="*/ 10416195 w 11305622"/>
                <a:gd name="connsiteY23" fmla="*/ 7509125 h 7512964"/>
                <a:gd name="connsiteX24" fmla="*/ 10341110 w 11305622"/>
                <a:gd name="connsiteY24" fmla="*/ 7340184 h 7512964"/>
                <a:gd name="connsiteX25" fmla="*/ 9881215 w 11305622"/>
                <a:gd name="connsiteY25" fmla="*/ 6026196 h 7512964"/>
                <a:gd name="connsiteX26" fmla="*/ 9463669 w 11305622"/>
                <a:gd name="connsiteY26" fmla="*/ 5536151 h 7512964"/>
                <a:gd name="connsiteX27" fmla="*/ 8277787 w 11305622"/>
                <a:gd name="connsiteY27" fmla="*/ 5181069 h 7512964"/>
                <a:gd name="connsiteX28" fmla="*/ 7561389 w 11305622"/>
                <a:gd name="connsiteY28" fmla="*/ 4114456 h 7512964"/>
                <a:gd name="connsiteX29" fmla="*/ 7288390 w 11305622"/>
                <a:gd name="connsiteY29" fmla="*/ 3112027 h 7512964"/>
                <a:gd name="connsiteX30" fmla="*/ 7269922 w 11305622"/>
                <a:gd name="connsiteY30" fmla="*/ 2658332 h 7512964"/>
                <a:gd name="connsiteX31" fmla="*/ 6916520 w 11305622"/>
                <a:gd name="connsiteY31" fmla="*/ 2656660 h 7512964"/>
                <a:gd name="connsiteX32" fmla="*/ 6421319 w 11305622"/>
                <a:gd name="connsiteY32" fmla="*/ 2756200 h 7512964"/>
                <a:gd name="connsiteX33" fmla="*/ 5941812 w 11305622"/>
                <a:gd name="connsiteY33" fmla="*/ 2822257 h 7512964"/>
                <a:gd name="connsiteX34" fmla="*/ 5255401 w 11305622"/>
                <a:gd name="connsiteY34" fmla="*/ 2984736 h 7512964"/>
                <a:gd name="connsiteX35" fmla="*/ 4155385 w 11305622"/>
                <a:gd name="connsiteY35" fmla="*/ 3350870 h 7512964"/>
                <a:gd name="connsiteX36" fmla="*/ 2894314 w 11305622"/>
                <a:gd name="connsiteY36" fmla="*/ 4002886 h 7512964"/>
                <a:gd name="connsiteX37" fmla="*/ 2644515 w 11305622"/>
                <a:gd name="connsiteY37" fmla="*/ 4109235 h 7512964"/>
                <a:gd name="connsiteX38" fmla="*/ 2461389 w 11305622"/>
                <a:gd name="connsiteY38" fmla="*/ 4109237 h 7512964"/>
                <a:gd name="connsiteX39" fmla="*/ 2108219 w 11305622"/>
                <a:gd name="connsiteY39" fmla="*/ 4226960 h 7512964"/>
                <a:gd name="connsiteX40" fmla="*/ 1892391 w 11305622"/>
                <a:gd name="connsiteY40" fmla="*/ 4328332 h 7512964"/>
                <a:gd name="connsiteX41" fmla="*/ 1562111 w 11305622"/>
                <a:gd name="connsiteY41" fmla="*/ 4446055 h 7512964"/>
                <a:gd name="connsiteX42" fmla="*/ 323356 w 11305622"/>
                <a:gd name="connsiteY42" fmla="*/ 4819334 h 7512964"/>
                <a:gd name="connsiteX43" fmla="*/ 30194 w 11305622"/>
                <a:gd name="connsiteY43" fmla="*/ 4870675 h 7512964"/>
                <a:gd name="connsiteX44" fmla="*/ 26364 w 11305622"/>
                <a:gd name="connsiteY44" fmla="*/ 4680202 h 7512964"/>
                <a:gd name="connsiteX45" fmla="*/ 527843 w 11305622"/>
                <a:gd name="connsiteY45" fmla="*/ 4550887 h 7512964"/>
                <a:gd name="connsiteX46" fmla="*/ 2382100 w 11305622"/>
                <a:gd name="connsiteY46" fmla="*/ 3992190 h 7512964"/>
                <a:gd name="connsiteX47" fmla="*/ 1246439 w 11305622"/>
                <a:gd name="connsiteY47" fmla="*/ 3616766 h 7512964"/>
                <a:gd name="connsiteX48" fmla="*/ 2785225 w 11305622"/>
                <a:gd name="connsiteY48" fmla="*/ 3817478 h 7512964"/>
                <a:gd name="connsiteX49" fmla="*/ 3669610 w 11305622"/>
                <a:gd name="connsiteY49" fmla="*/ 3398495 h 7512964"/>
                <a:gd name="connsiteX50" fmla="*/ 4688297 w 11305622"/>
                <a:gd name="connsiteY50" fmla="*/ 2845987 h 7512964"/>
                <a:gd name="connsiteX51" fmla="*/ 2659960 w 11305622"/>
                <a:gd name="connsiteY51" fmla="*/ 2874620 h 7512964"/>
                <a:gd name="connsiteX52" fmla="*/ 907360 w 11305622"/>
                <a:gd name="connsiteY52" fmla="*/ 2760320 h 7512964"/>
                <a:gd name="connsiteX53" fmla="*/ 35823 w 11305622"/>
                <a:gd name="connsiteY53" fmla="*/ 3231807 h 7512964"/>
                <a:gd name="connsiteX54" fmla="*/ 31060 w 11305622"/>
                <a:gd name="connsiteY54" fmla="*/ 2998445 h 7512964"/>
                <a:gd name="connsiteX55" fmla="*/ 602560 w 11305622"/>
                <a:gd name="connsiteY55" fmla="*/ 2598395 h 7512964"/>
                <a:gd name="connsiteX56" fmla="*/ 7248 w 11305622"/>
                <a:gd name="connsiteY56" fmla="*/ 2412658 h 7512964"/>
                <a:gd name="connsiteX57" fmla="*/ 35822 w 11305622"/>
                <a:gd name="connsiteY57" fmla="*/ 2195963 h 7512964"/>
                <a:gd name="connsiteX58" fmla="*/ 288235 w 11305622"/>
                <a:gd name="connsiteY58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7412794 w 11305622"/>
                <a:gd name="connsiteY9" fmla="*/ 666998 h 7512964"/>
                <a:gd name="connsiteX10" fmla="*/ 8470210 w 11305622"/>
                <a:gd name="connsiteY10" fmla="*/ 826745 h 7512964"/>
                <a:gd name="connsiteX11" fmla="*/ 9275654 w 11305622"/>
                <a:gd name="connsiteY11" fmla="*/ 644376 h 7512964"/>
                <a:gd name="connsiteX12" fmla="*/ 10369267 w 11305622"/>
                <a:gd name="connsiteY12" fmla="*/ 732699 h 7512964"/>
                <a:gd name="connsiteX13" fmla="*/ 10434967 w 11305622"/>
                <a:gd name="connsiteY13" fmla="*/ 619 h 7512964"/>
                <a:gd name="connsiteX14" fmla="*/ 10707150 w 11305622"/>
                <a:gd name="connsiteY14" fmla="*/ 742084 h 7512964"/>
                <a:gd name="connsiteX15" fmla="*/ 11163418 w 11305622"/>
                <a:gd name="connsiteY15" fmla="*/ 673182 h 7512964"/>
                <a:gd name="connsiteX16" fmla="*/ 11298444 w 11305622"/>
                <a:gd name="connsiteY16" fmla="*/ 1192594 h 7512964"/>
                <a:gd name="connsiteX17" fmla="*/ 11276047 w 11305622"/>
                <a:gd name="connsiteY17" fmla="*/ 3322435 h 7512964"/>
                <a:gd name="connsiteX18" fmla="*/ 11185817 w 11305622"/>
                <a:gd name="connsiteY18" fmla="*/ 4702822 h 7512964"/>
                <a:gd name="connsiteX19" fmla="*/ 10759838 w 11305622"/>
                <a:gd name="connsiteY19" fmla="*/ 5143897 h 7512964"/>
                <a:gd name="connsiteX20" fmla="*/ 10744694 w 11305622"/>
                <a:gd name="connsiteY20" fmla="*/ 5725855 h 7512964"/>
                <a:gd name="connsiteX21" fmla="*/ 10904249 w 11305622"/>
                <a:gd name="connsiteY21" fmla="*/ 6786431 h 7512964"/>
                <a:gd name="connsiteX22" fmla="*/ 10969949 w 11305622"/>
                <a:gd name="connsiteY22" fmla="*/ 7405884 h 7512964"/>
                <a:gd name="connsiteX23" fmla="*/ 10416195 w 11305622"/>
                <a:gd name="connsiteY23" fmla="*/ 7509125 h 7512964"/>
                <a:gd name="connsiteX24" fmla="*/ 10341110 w 11305622"/>
                <a:gd name="connsiteY24" fmla="*/ 7340184 h 7512964"/>
                <a:gd name="connsiteX25" fmla="*/ 9881215 w 11305622"/>
                <a:gd name="connsiteY25" fmla="*/ 6026196 h 7512964"/>
                <a:gd name="connsiteX26" fmla="*/ 9463669 w 11305622"/>
                <a:gd name="connsiteY26" fmla="*/ 5536151 h 7512964"/>
                <a:gd name="connsiteX27" fmla="*/ 8277787 w 11305622"/>
                <a:gd name="connsiteY27" fmla="*/ 5181069 h 7512964"/>
                <a:gd name="connsiteX28" fmla="*/ 7561389 w 11305622"/>
                <a:gd name="connsiteY28" fmla="*/ 4114456 h 7512964"/>
                <a:gd name="connsiteX29" fmla="*/ 7288390 w 11305622"/>
                <a:gd name="connsiteY29" fmla="*/ 3112027 h 7512964"/>
                <a:gd name="connsiteX30" fmla="*/ 7269922 w 11305622"/>
                <a:gd name="connsiteY30" fmla="*/ 2658332 h 7512964"/>
                <a:gd name="connsiteX31" fmla="*/ 6916520 w 11305622"/>
                <a:gd name="connsiteY31" fmla="*/ 2656660 h 7512964"/>
                <a:gd name="connsiteX32" fmla="*/ 6421319 w 11305622"/>
                <a:gd name="connsiteY32" fmla="*/ 2756200 h 7512964"/>
                <a:gd name="connsiteX33" fmla="*/ 5941812 w 11305622"/>
                <a:gd name="connsiteY33" fmla="*/ 2822257 h 7512964"/>
                <a:gd name="connsiteX34" fmla="*/ 5255401 w 11305622"/>
                <a:gd name="connsiteY34" fmla="*/ 2984736 h 7512964"/>
                <a:gd name="connsiteX35" fmla="*/ 4155385 w 11305622"/>
                <a:gd name="connsiteY35" fmla="*/ 3350870 h 7512964"/>
                <a:gd name="connsiteX36" fmla="*/ 2894314 w 11305622"/>
                <a:gd name="connsiteY36" fmla="*/ 4002886 h 7512964"/>
                <a:gd name="connsiteX37" fmla="*/ 2644515 w 11305622"/>
                <a:gd name="connsiteY37" fmla="*/ 4109235 h 7512964"/>
                <a:gd name="connsiteX38" fmla="*/ 2461389 w 11305622"/>
                <a:gd name="connsiteY38" fmla="*/ 4109237 h 7512964"/>
                <a:gd name="connsiteX39" fmla="*/ 2108219 w 11305622"/>
                <a:gd name="connsiteY39" fmla="*/ 4226960 h 7512964"/>
                <a:gd name="connsiteX40" fmla="*/ 1892391 w 11305622"/>
                <a:gd name="connsiteY40" fmla="*/ 4328332 h 7512964"/>
                <a:gd name="connsiteX41" fmla="*/ 1562111 w 11305622"/>
                <a:gd name="connsiteY41" fmla="*/ 4446055 h 7512964"/>
                <a:gd name="connsiteX42" fmla="*/ 323356 w 11305622"/>
                <a:gd name="connsiteY42" fmla="*/ 4819334 h 7512964"/>
                <a:gd name="connsiteX43" fmla="*/ 30194 w 11305622"/>
                <a:gd name="connsiteY43" fmla="*/ 4870675 h 7512964"/>
                <a:gd name="connsiteX44" fmla="*/ 26364 w 11305622"/>
                <a:gd name="connsiteY44" fmla="*/ 4680202 h 7512964"/>
                <a:gd name="connsiteX45" fmla="*/ 527843 w 11305622"/>
                <a:gd name="connsiteY45" fmla="*/ 4550887 h 7512964"/>
                <a:gd name="connsiteX46" fmla="*/ 2382100 w 11305622"/>
                <a:gd name="connsiteY46" fmla="*/ 3992190 h 7512964"/>
                <a:gd name="connsiteX47" fmla="*/ 1246439 w 11305622"/>
                <a:gd name="connsiteY47" fmla="*/ 3616766 h 7512964"/>
                <a:gd name="connsiteX48" fmla="*/ 2785225 w 11305622"/>
                <a:gd name="connsiteY48" fmla="*/ 3817478 h 7512964"/>
                <a:gd name="connsiteX49" fmla="*/ 3669610 w 11305622"/>
                <a:gd name="connsiteY49" fmla="*/ 3398495 h 7512964"/>
                <a:gd name="connsiteX50" fmla="*/ 4688297 w 11305622"/>
                <a:gd name="connsiteY50" fmla="*/ 2845987 h 7512964"/>
                <a:gd name="connsiteX51" fmla="*/ 2659960 w 11305622"/>
                <a:gd name="connsiteY51" fmla="*/ 2874620 h 7512964"/>
                <a:gd name="connsiteX52" fmla="*/ 907360 w 11305622"/>
                <a:gd name="connsiteY52" fmla="*/ 2760320 h 7512964"/>
                <a:gd name="connsiteX53" fmla="*/ 35823 w 11305622"/>
                <a:gd name="connsiteY53" fmla="*/ 3231807 h 7512964"/>
                <a:gd name="connsiteX54" fmla="*/ 31060 w 11305622"/>
                <a:gd name="connsiteY54" fmla="*/ 2998445 h 7512964"/>
                <a:gd name="connsiteX55" fmla="*/ 602560 w 11305622"/>
                <a:gd name="connsiteY55" fmla="*/ 2598395 h 7512964"/>
                <a:gd name="connsiteX56" fmla="*/ 7248 w 11305622"/>
                <a:gd name="connsiteY56" fmla="*/ 2412658 h 7512964"/>
                <a:gd name="connsiteX57" fmla="*/ 35822 w 11305622"/>
                <a:gd name="connsiteY57" fmla="*/ 2195963 h 7512964"/>
                <a:gd name="connsiteX58" fmla="*/ 288235 w 11305622"/>
                <a:gd name="connsiteY58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8470210 w 11305622"/>
                <a:gd name="connsiteY10" fmla="*/ 826745 h 7512964"/>
                <a:gd name="connsiteX11" fmla="*/ 9275654 w 11305622"/>
                <a:gd name="connsiteY11" fmla="*/ 644376 h 7512964"/>
                <a:gd name="connsiteX12" fmla="*/ 10369267 w 11305622"/>
                <a:gd name="connsiteY12" fmla="*/ 732699 h 7512964"/>
                <a:gd name="connsiteX13" fmla="*/ 10434967 w 11305622"/>
                <a:gd name="connsiteY13" fmla="*/ 619 h 7512964"/>
                <a:gd name="connsiteX14" fmla="*/ 10707150 w 11305622"/>
                <a:gd name="connsiteY14" fmla="*/ 742084 h 7512964"/>
                <a:gd name="connsiteX15" fmla="*/ 11163418 w 11305622"/>
                <a:gd name="connsiteY15" fmla="*/ 673182 h 7512964"/>
                <a:gd name="connsiteX16" fmla="*/ 11298444 w 11305622"/>
                <a:gd name="connsiteY16" fmla="*/ 1192594 h 7512964"/>
                <a:gd name="connsiteX17" fmla="*/ 11276047 w 11305622"/>
                <a:gd name="connsiteY17" fmla="*/ 3322435 h 7512964"/>
                <a:gd name="connsiteX18" fmla="*/ 11185817 w 11305622"/>
                <a:gd name="connsiteY18" fmla="*/ 4702822 h 7512964"/>
                <a:gd name="connsiteX19" fmla="*/ 10759838 w 11305622"/>
                <a:gd name="connsiteY19" fmla="*/ 5143897 h 7512964"/>
                <a:gd name="connsiteX20" fmla="*/ 10744694 w 11305622"/>
                <a:gd name="connsiteY20" fmla="*/ 5725855 h 7512964"/>
                <a:gd name="connsiteX21" fmla="*/ 10904249 w 11305622"/>
                <a:gd name="connsiteY21" fmla="*/ 6786431 h 7512964"/>
                <a:gd name="connsiteX22" fmla="*/ 10969949 w 11305622"/>
                <a:gd name="connsiteY22" fmla="*/ 7405884 h 7512964"/>
                <a:gd name="connsiteX23" fmla="*/ 10416195 w 11305622"/>
                <a:gd name="connsiteY23" fmla="*/ 7509125 h 7512964"/>
                <a:gd name="connsiteX24" fmla="*/ 10341110 w 11305622"/>
                <a:gd name="connsiteY24" fmla="*/ 7340184 h 7512964"/>
                <a:gd name="connsiteX25" fmla="*/ 9881215 w 11305622"/>
                <a:gd name="connsiteY25" fmla="*/ 6026196 h 7512964"/>
                <a:gd name="connsiteX26" fmla="*/ 9463669 w 11305622"/>
                <a:gd name="connsiteY26" fmla="*/ 5536151 h 7512964"/>
                <a:gd name="connsiteX27" fmla="*/ 8277787 w 11305622"/>
                <a:gd name="connsiteY27" fmla="*/ 5181069 h 7512964"/>
                <a:gd name="connsiteX28" fmla="*/ 7561389 w 11305622"/>
                <a:gd name="connsiteY28" fmla="*/ 4114456 h 7512964"/>
                <a:gd name="connsiteX29" fmla="*/ 7288390 w 11305622"/>
                <a:gd name="connsiteY29" fmla="*/ 3112027 h 7512964"/>
                <a:gd name="connsiteX30" fmla="*/ 7269922 w 11305622"/>
                <a:gd name="connsiteY30" fmla="*/ 2658332 h 7512964"/>
                <a:gd name="connsiteX31" fmla="*/ 6916520 w 11305622"/>
                <a:gd name="connsiteY31" fmla="*/ 2656660 h 7512964"/>
                <a:gd name="connsiteX32" fmla="*/ 6421319 w 11305622"/>
                <a:gd name="connsiteY32" fmla="*/ 2756200 h 7512964"/>
                <a:gd name="connsiteX33" fmla="*/ 5941812 w 11305622"/>
                <a:gd name="connsiteY33" fmla="*/ 2822257 h 7512964"/>
                <a:gd name="connsiteX34" fmla="*/ 5255401 w 11305622"/>
                <a:gd name="connsiteY34" fmla="*/ 2984736 h 7512964"/>
                <a:gd name="connsiteX35" fmla="*/ 4155385 w 11305622"/>
                <a:gd name="connsiteY35" fmla="*/ 3350870 h 7512964"/>
                <a:gd name="connsiteX36" fmla="*/ 2894314 w 11305622"/>
                <a:gd name="connsiteY36" fmla="*/ 4002886 h 7512964"/>
                <a:gd name="connsiteX37" fmla="*/ 2644515 w 11305622"/>
                <a:gd name="connsiteY37" fmla="*/ 4109235 h 7512964"/>
                <a:gd name="connsiteX38" fmla="*/ 2461389 w 11305622"/>
                <a:gd name="connsiteY38" fmla="*/ 4109237 h 7512964"/>
                <a:gd name="connsiteX39" fmla="*/ 2108219 w 11305622"/>
                <a:gd name="connsiteY39" fmla="*/ 4226960 h 7512964"/>
                <a:gd name="connsiteX40" fmla="*/ 1892391 w 11305622"/>
                <a:gd name="connsiteY40" fmla="*/ 4328332 h 7512964"/>
                <a:gd name="connsiteX41" fmla="*/ 1562111 w 11305622"/>
                <a:gd name="connsiteY41" fmla="*/ 4446055 h 7512964"/>
                <a:gd name="connsiteX42" fmla="*/ 323356 w 11305622"/>
                <a:gd name="connsiteY42" fmla="*/ 4819334 h 7512964"/>
                <a:gd name="connsiteX43" fmla="*/ 30194 w 11305622"/>
                <a:gd name="connsiteY43" fmla="*/ 4870675 h 7512964"/>
                <a:gd name="connsiteX44" fmla="*/ 26364 w 11305622"/>
                <a:gd name="connsiteY44" fmla="*/ 4680202 h 7512964"/>
                <a:gd name="connsiteX45" fmla="*/ 527843 w 11305622"/>
                <a:gd name="connsiteY45" fmla="*/ 4550887 h 7512964"/>
                <a:gd name="connsiteX46" fmla="*/ 2382100 w 11305622"/>
                <a:gd name="connsiteY46" fmla="*/ 3992190 h 7512964"/>
                <a:gd name="connsiteX47" fmla="*/ 1246439 w 11305622"/>
                <a:gd name="connsiteY47" fmla="*/ 3616766 h 7512964"/>
                <a:gd name="connsiteX48" fmla="*/ 2785225 w 11305622"/>
                <a:gd name="connsiteY48" fmla="*/ 3817478 h 7512964"/>
                <a:gd name="connsiteX49" fmla="*/ 3669610 w 11305622"/>
                <a:gd name="connsiteY49" fmla="*/ 3398495 h 7512964"/>
                <a:gd name="connsiteX50" fmla="*/ 4688297 w 11305622"/>
                <a:gd name="connsiteY50" fmla="*/ 2845987 h 7512964"/>
                <a:gd name="connsiteX51" fmla="*/ 2659960 w 11305622"/>
                <a:gd name="connsiteY51" fmla="*/ 2874620 h 7512964"/>
                <a:gd name="connsiteX52" fmla="*/ 907360 w 11305622"/>
                <a:gd name="connsiteY52" fmla="*/ 2760320 h 7512964"/>
                <a:gd name="connsiteX53" fmla="*/ 35823 w 11305622"/>
                <a:gd name="connsiteY53" fmla="*/ 3231807 h 7512964"/>
                <a:gd name="connsiteX54" fmla="*/ 31060 w 11305622"/>
                <a:gd name="connsiteY54" fmla="*/ 2998445 h 7512964"/>
                <a:gd name="connsiteX55" fmla="*/ 602560 w 11305622"/>
                <a:gd name="connsiteY55" fmla="*/ 2598395 h 7512964"/>
                <a:gd name="connsiteX56" fmla="*/ 7248 w 11305622"/>
                <a:gd name="connsiteY56" fmla="*/ 2412658 h 7512964"/>
                <a:gd name="connsiteX57" fmla="*/ 35822 w 11305622"/>
                <a:gd name="connsiteY57" fmla="*/ 2195963 h 7512964"/>
                <a:gd name="connsiteX58" fmla="*/ 288235 w 11305622"/>
                <a:gd name="connsiteY58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159382 w 11305622"/>
                <a:gd name="connsiteY10" fmla="*/ 638841 h 7512964"/>
                <a:gd name="connsiteX11" fmla="*/ 8470210 w 11305622"/>
                <a:gd name="connsiteY11" fmla="*/ 826745 h 7512964"/>
                <a:gd name="connsiteX12" fmla="*/ 9275654 w 11305622"/>
                <a:gd name="connsiteY12" fmla="*/ 644376 h 7512964"/>
                <a:gd name="connsiteX13" fmla="*/ 10369267 w 11305622"/>
                <a:gd name="connsiteY13" fmla="*/ 732699 h 7512964"/>
                <a:gd name="connsiteX14" fmla="*/ 10434967 w 11305622"/>
                <a:gd name="connsiteY14" fmla="*/ 619 h 7512964"/>
                <a:gd name="connsiteX15" fmla="*/ 10707150 w 11305622"/>
                <a:gd name="connsiteY15" fmla="*/ 742084 h 7512964"/>
                <a:gd name="connsiteX16" fmla="*/ 11163418 w 11305622"/>
                <a:gd name="connsiteY16" fmla="*/ 673182 h 7512964"/>
                <a:gd name="connsiteX17" fmla="*/ 11298444 w 11305622"/>
                <a:gd name="connsiteY17" fmla="*/ 1192594 h 7512964"/>
                <a:gd name="connsiteX18" fmla="*/ 11276047 w 11305622"/>
                <a:gd name="connsiteY18" fmla="*/ 3322435 h 7512964"/>
                <a:gd name="connsiteX19" fmla="*/ 11185817 w 11305622"/>
                <a:gd name="connsiteY19" fmla="*/ 4702822 h 7512964"/>
                <a:gd name="connsiteX20" fmla="*/ 10759838 w 11305622"/>
                <a:gd name="connsiteY20" fmla="*/ 5143897 h 7512964"/>
                <a:gd name="connsiteX21" fmla="*/ 10744694 w 11305622"/>
                <a:gd name="connsiteY21" fmla="*/ 5725855 h 7512964"/>
                <a:gd name="connsiteX22" fmla="*/ 10904249 w 11305622"/>
                <a:gd name="connsiteY22" fmla="*/ 6786431 h 7512964"/>
                <a:gd name="connsiteX23" fmla="*/ 10969949 w 11305622"/>
                <a:gd name="connsiteY23" fmla="*/ 7405884 h 7512964"/>
                <a:gd name="connsiteX24" fmla="*/ 10416195 w 11305622"/>
                <a:gd name="connsiteY24" fmla="*/ 7509125 h 7512964"/>
                <a:gd name="connsiteX25" fmla="*/ 10341110 w 11305622"/>
                <a:gd name="connsiteY25" fmla="*/ 7340184 h 7512964"/>
                <a:gd name="connsiteX26" fmla="*/ 9881215 w 11305622"/>
                <a:gd name="connsiteY26" fmla="*/ 6026196 h 7512964"/>
                <a:gd name="connsiteX27" fmla="*/ 9463669 w 11305622"/>
                <a:gd name="connsiteY27" fmla="*/ 5536151 h 7512964"/>
                <a:gd name="connsiteX28" fmla="*/ 8277787 w 11305622"/>
                <a:gd name="connsiteY28" fmla="*/ 5181069 h 7512964"/>
                <a:gd name="connsiteX29" fmla="*/ 7561389 w 11305622"/>
                <a:gd name="connsiteY29" fmla="*/ 4114456 h 7512964"/>
                <a:gd name="connsiteX30" fmla="*/ 7288390 w 11305622"/>
                <a:gd name="connsiteY30" fmla="*/ 3112027 h 7512964"/>
                <a:gd name="connsiteX31" fmla="*/ 7269922 w 11305622"/>
                <a:gd name="connsiteY31" fmla="*/ 2658332 h 7512964"/>
                <a:gd name="connsiteX32" fmla="*/ 6916520 w 11305622"/>
                <a:gd name="connsiteY32" fmla="*/ 2656660 h 7512964"/>
                <a:gd name="connsiteX33" fmla="*/ 6421319 w 11305622"/>
                <a:gd name="connsiteY33" fmla="*/ 2756200 h 7512964"/>
                <a:gd name="connsiteX34" fmla="*/ 5941812 w 11305622"/>
                <a:gd name="connsiteY34" fmla="*/ 2822257 h 7512964"/>
                <a:gd name="connsiteX35" fmla="*/ 5255401 w 11305622"/>
                <a:gd name="connsiteY35" fmla="*/ 2984736 h 7512964"/>
                <a:gd name="connsiteX36" fmla="*/ 4155385 w 11305622"/>
                <a:gd name="connsiteY36" fmla="*/ 3350870 h 7512964"/>
                <a:gd name="connsiteX37" fmla="*/ 2894314 w 11305622"/>
                <a:gd name="connsiteY37" fmla="*/ 4002886 h 7512964"/>
                <a:gd name="connsiteX38" fmla="*/ 2644515 w 11305622"/>
                <a:gd name="connsiteY38" fmla="*/ 4109235 h 7512964"/>
                <a:gd name="connsiteX39" fmla="*/ 2461389 w 11305622"/>
                <a:gd name="connsiteY39" fmla="*/ 4109237 h 7512964"/>
                <a:gd name="connsiteX40" fmla="*/ 2108219 w 11305622"/>
                <a:gd name="connsiteY40" fmla="*/ 4226960 h 7512964"/>
                <a:gd name="connsiteX41" fmla="*/ 1892391 w 11305622"/>
                <a:gd name="connsiteY41" fmla="*/ 4328332 h 7512964"/>
                <a:gd name="connsiteX42" fmla="*/ 1562111 w 11305622"/>
                <a:gd name="connsiteY42" fmla="*/ 4446055 h 7512964"/>
                <a:gd name="connsiteX43" fmla="*/ 323356 w 11305622"/>
                <a:gd name="connsiteY43" fmla="*/ 4819334 h 7512964"/>
                <a:gd name="connsiteX44" fmla="*/ 30194 w 11305622"/>
                <a:gd name="connsiteY44" fmla="*/ 4870675 h 7512964"/>
                <a:gd name="connsiteX45" fmla="*/ 26364 w 11305622"/>
                <a:gd name="connsiteY45" fmla="*/ 4680202 h 7512964"/>
                <a:gd name="connsiteX46" fmla="*/ 527843 w 11305622"/>
                <a:gd name="connsiteY46" fmla="*/ 4550887 h 7512964"/>
                <a:gd name="connsiteX47" fmla="*/ 2382100 w 11305622"/>
                <a:gd name="connsiteY47" fmla="*/ 3992190 h 7512964"/>
                <a:gd name="connsiteX48" fmla="*/ 1246439 w 11305622"/>
                <a:gd name="connsiteY48" fmla="*/ 3616766 h 7512964"/>
                <a:gd name="connsiteX49" fmla="*/ 2785225 w 11305622"/>
                <a:gd name="connsiteY49" fmla="*/ 3817478 h 7512964"/>
                <a:gd name="connsiteX50" fmla="*/ 3669610 w 11305622"/>
                <a:gd name="connsiteY50" fmla="*/ 3398495 h 7512964"/>
                <a:gd name="connsiteX51" fmla="*/ 4688297 w 11305622"/>
                <a:gd name="connsiteY51" fmla="*/ 2845987 h 7512964"/>
                <a:gd name="connsiteX52" fmla="*/ 2659960 w 11305622"/>
                <a:gd name="connsiteY52" fmla="*/ 2874620 h 7512964"/>
                <a:gd name="connsiteX53" fmla="*/ 907360 w 11305622"/>
                <a:gd name="connsiteY53" fmla="*/ 2760320 h 7512964"/>
                <a:gd name="connsiteX54" fmla="*/ 35823 w 11305622"/>
                <a:gd name="connsiteY54" fmla="*/ 3231807 h 7512964"/>
                <a:gd name="connsiteX55" fmla="*/ 31060 w 11305622"/>
                <a:gd name="connsiteY55" fmla="*/ 2998445 h 7512964"/>
                <a:gd name="connsiteX56" fmla="*/ 602560 w 11305622"/>
                <a:gd name="connsiteY56" fmla="*/ 2598395 h 7512964"/>
                <a:gd name="connsiteX57" fmla="*/ 7248 w 11305622"/>
                <a:gd name="connsiteY57" fmla="*/ 2412658 h 7512964"/>
                <a:gd name="connsiteX58" fmla="*/ 35822 w 11305622"/>
                <a:gd name="connsiteY58" fmla="*/ 2195963 h 7512964"/>
                <a:gd name="connsiteX59" fmla="*/ 288235 w 11305622"/>
                <a:gd name="connsiteY59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140611 w 11305622"/>
                <a:gd name="connsiteY10" fmla="*/ 460513 h 7512964"/>
                <a:gd name="connsiteX11" fmla="*/ 8470210 w 11305622"/>
                <a:gd name="connsiteY11" fmla="*/ 826745 h 7512964"/>
                <a:gd name="connsiteX12" fmla="*/ 9275654 w 11305622"/>
                <a:gd name="connsiteY12" fmla="*/ 644376 h 7512964"/>
                <a:gd name="connsiteX13" fmla="*/ 10369267 w 11305622"/>
                <a:gd name="connsiteY13" fmla="*/ 732699 h 7512964"/>
                <a:gd name="connsiteX14" fmla="*/ 10434967 w 11305622"/>
                <a:gd name="connsiteY14" fmla="*/ 619 h 7512964"/>
                <a:gd name="connsiteX15" fmla="*/ 10707150 w 11305622"/>
                <a:gd name="connsiteY15" fmla="*/ 742084 h 7512964"/>
                <a:gd name="connsiteX16" fmla="*/ 11163418 w 11305622"/>
                <a:gd name="connsiteY16" fmla="*/ 673182 h 7512964"/>
                <a:gd name="connsiteX17" fmla="*/ 11298444 w 11305622"/>
                <a:gd name="connsiteY17" fmla="*/ 1192594 h 7512964"/>
                <a:gd name="connsiteX18" fmla="*/ 11276047 w 11305622"/>
                <a:gd name="connsiteY18" fmla="*/ 3322435 h 7512964"/>
                <a:gd name="connsiteX19" fmla="*/ 11185817 w 11305622"/>
                <a:gd name="connsiteY19" fmla="*/ 4702822 h 7512964"/>
                <a:gd name="connsiteX20" fmla="*/ 10759838 w 11305622"/>
                <a:gd name="connsiteY20" fmla="*/ 5143897 h 7512964"/>
                <a:gd name="connsiteX21" fmla="*/ 10744694 w 11305622"/>
                <a:gd name="connsiteY21" fmla="*/ 5725855 h 7512964"/>
                <a:gd name="connsiteX22" fmla="*/ 10904249 w 11305622"/>
                <a:gd name="connsiteY22" fmla="*/ 6786431 h 7512964"/>
                <a:gd name="connsiteX23" fmla="*/ 10969949 w 11305622"/>
                <a:gd name="connsiteY23" fmla="*/ 7405884 h 7512964"/>
                <a:gd name="connsiteX24" fmla="*/ 10416195 w 11305622"/>
                <a:gd name="connsiteY24" fmla="*/ 7509125 h 7512964"/>
                <a:gd name="connsiteX25" fmla="*/ 10341110 w 11305622"/>
                <a:gd name="connsiteY25" fmla="*/ 7340184 h 7512964"/>
                <a:gd name="connsiteX26" fmla="*/ 9881215 w 11305622"/>
                <a:gd name="connsiteY26" fmla="*/ 6026196 h 7512964"/>
                <a:gd name="connsiteX27" fmla="*/ 9463669 w 11305622"/>
                <a:gd name="connsiteY27" fmla="*/ 5536151 h 7512964"/>
                <a:gd name="connsiteX28" fmla="*/ 8277787 w 11305622"/>
                <a:gd name="connsiteY28" fmla="*/ 5181069 h 7512964"/>
                <a:gd name="connsiteX29" fmla="*/ 7561389 w 11305622"/>
                <a:gd name="connsiteY29" fmla="*/ 4114456 h 7512964"/>
                <a:gd name="connsiteX30" fmla="*/ 7288390 w 11305622"/>
                <a:gd name="connsiteY30" fmla="*/ 3112027 h 7512964"/>
                <a:gd name="connsiteX31" fmla="*/ 7269922 w 11305622"/>
                <a:gd name="connsiteY31" fmla="*/ 2658332 h 7512964"/>
                <a:gd name="connsiteX32" fmla="*/ 6916520 w 11305622"/>
                <a:gd name="connsiteY32" fmla="*/ 2656660 h 7512964"/>
                <a:gd name="connsiteX33" fmla="*/ 6421319 w 11305622"/>
                <a:gd name="connsiteY33" fmla="*/ 2756200 h 7512964"/>
                <a:gd name="connsiteX34" fmla="*/ 5941812 w 11305622"/>
                <a:gd name="connsiteY34" fmla="*/ 2822257 h 7512964"/>
                <a:gd name="connsiteX35" fmla="*/ 5255401 w 11305622"/>
                <a:gd name="connsiteY35" fmla="*/ 2984736 h 7512964"/>
                <a:gd name="connsiteX36" fmla="*/ 4155385 w 11305622"/>
                <a:gd name="connsiteY36" fmla="*/ 3350870 h 7512964"/>
                <a:gd name="connsiteX37" fmla="*/ 2894314 w 11305622"/>
                <a:gd name="connsiteY37" fmla="*/ 4002886 h 7512964"/>
                <a:gd name="connsiteX38" fmla="*/ 2644515 w 11305622"/>
                <a:gd name="connsiteY38" fmla="*/ 4109235 h 7512964"/>
                <a:gd name="connsiteX39" fmla="*/ 2461389 w 11305622"/>
                <a:gd name="connsiteY39" fmla="*/ 4109237 h 7512964"/>
                <a:gd name="connsiteX40" fmla="*/ 2108219 w 11305622"/>
                <a:gd name="connsiteY40" fmla="*/ 4226960 h 7512964"/>
                <a:gd name="connsiteX41" fmla="*/ 1892391 w 11305622"/>
                <a:gd name="connsiteY41" fmla="*/ 4328332 h 7512964"/>
                <a:gd name="connsiteX42" fmla="*/ 1562111 w 11305622"/>
                <a:gd name="connsiteY42" fmla="*/ 4446055 h 7512964"/>
                <a:gd name="connsiteX43" fmla="*/ 323356 w 11305622"/>
                <a:gd name="connsiteY43" fmla="*/ 4819334 h 7512964"/>
                <a:gd name="connsiteX44" fmla="*/ 30194 w 11305622"/>
                <a:gd name="connsiteY44" fmla="*/ 4870675 h 7512964"/>
                <a:gd name="connsiteX45" fmla="*/ 26364 w 11305622"/>
                <a:gd name="connsiteY45" fmla="*/ 4680202 h 7512964"/>
                <a:gd name="connsiteX46" fmla="*/ 527843 w 11305622"/>
                <a:gd name="connsiteY46" fmla="*/ 4550887 h 7512964"/>
                <a:gd name="connsiteX47" fmla="*/ 2382100 w 11305622"/>
                <a:gd name="connsiteY47" fmla="*/ 3992190 h 7512964"/>
                <a:gd name="connsiteX48" fmla="*/ 1246439 w 11305622"/>
                <a:gd name="connsiteY48" fmla="*/ 3616766 h 7512964"/>
                <a:gd name="connsiteX49" fmla="*/ 2785225 w 11305622"/>
                <a:gd name="connsiteY49" fmla="*/ 3817478 h 7512964"/>
                <a:gd name="connsiteX50" fmla="*/ 3669610 w 11305622"/>
                <a:gd name="connsiteY50" fmla="*/ 3398495 h 7512964"/>
                <a:gd name="connsiteX51" fmla="*/ 4688297 w 11305622"/>
                <a:gd name="connsiteY51" fmla="*/ 2845987 h 7512964"/>
                <a:gd name="connsiteX52" fmla="*/ 2659960 w 11305622"/>
                <a:gd name="connsiteY52" fmla="*/ 2874620 h 7512964"/>
                <a:gd name="connsiteX53" fmla="*/ 907360 w 11305622"/>
                <a:gd name="connsiteY53" fmla="*/ 2760320 h 7512964"/>
                <a:gd name="connsiteX54" fmla="*/ 35823 w 11305622"/>
                <a:gd name="connsiteY54" fmla="*/ 3231807 h 7512964"/>
                <a:gd name="connsiteX55" fmla="*/ 31060 w 11305622"/>
                <a:gd name="connsiteY55" fmla="*/ 2998445 h 7512964"/>
                <a:gd name="connsiteX56" fmla="*/ 602560 w 11305622"/>
                <a:gd name="connsiteY56" fmla="*/ 2598395 h 7512964"/>
                <a:gd name="connsiteX57" fmla="*/ 7248 w 11305622"/>
                <a:gd name="connsiteY57" fmla="*/ 2412658 h 7512964"/>
                <a:gd name="connsiteX58" fmla="*/ 35822 w 11305622"/>
                <a:gd name="connsiteY58" fmla="*/ 2195963 h 7512964"/>
                <a:gd name="connsiteX59" fmla="*/ 288235 w 11305622"/>
                <a:gd name="connsiteY59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140611 w 11305622"/>
                <a:gd name="connsiteY11" fmla="*/ 460513 h 7512964"/>
                <a:gd name="connsiteX12" fmla="*/ 8470210 w 11305622"/>
                <a:gd name="connsiteY12" fmla="*/ 826745 h 7512964"/>
                <a:gd name="connsiteX13" fmla="*/ 9275654 w 11305622"/>
                <a:gd name="connsiteY13" fmla="*/ 644376 h 7512964"/>
                <a:gd name="connsiteX14" fmla="*/ 10369267 w 11305622"/>
                <a:gd name="connsiteY14" fmla="*/ 732699 h 7512964"/>
                <a:gd name="connsiteX15" fmla="*/ 10434967 w 11305622"/>
                <a:gd name="connsiteY15" fmla="*/ 619 h 7512964"/>
                <a:gd name="connsiteX16" fmla="*/ 10707150 w 11305622"/>
                <a:gd name="connsiteY16" fmla="*/ 742084 h 7512964"/>
                <a:gd name="connsiteX17" fmla="*/ 11163418 w 11305622"/>
                <a:gd name="connsiteY17" fmla="*/ 673182 h 7512964"/>
                <a:gd name="connsiteX18" fmla="*/ 11298444 w 11305622"/>
                <a:gd name="connsiteY18" fmla="*/ 1192594 h 7512964"/>
                <a:gd name="connsiteX19" fmla="*/ 11276047 w 11305622"/>
                <a:gd name="connsiteY19" fmla="*/ 3322435 h 7512964"/>
                <a:gd name="connsiteX20" fmla="*/ 11185817 w 11305622"/>
                <a:gd name="connsiteY20" fmla="*/ 4702822 h 7512964"/>
                <a:gd name="connsiteX21" fmla="*/ 10759838 w 11305622"/>
                <a:gd name="connsiteY21" fmla="*/ 5143897 h 7512964"/>
                <a:gd name="connsiteX22" fmla="*/ 10744694 w 11305622"/>
                <a:gd name="connsiteY22" fmla="*/ 5725855 h 7512964"/>
                <a:gd name="connsiteX23" fmla="*/ 10904249 w 11305622"/>
                <a:gd name="connsiteY23" fmla="*/ 6786431 h 7512964"/>
                <a:gd name="connsiteX24" fmla="*/ 10969949 w 11305622"/>
                <a:gd name="connsiteY24" fmla="*/ 7405884 h 7512964"/>
                <a:gd name="connsiteX25" fmla="*/ 10416195 w 11305622"/>
                <a:gd name="connsiteY25" fmla="*/ 7509125 h 7512964"/>
                <a:gd name="connsiteX26" fmla="*/ 10341110 w 11305622"/>
                <a:gd name="connsiteY26" fmla="*/ 7340184 h 7512964"/>
                <a:gd name="connsiteX27" fmla="*/ 9881215 w 11305622"/>
                <a:gd name="connsiteY27" fmla="*/ 6026196 h 7512964"/>
                <a:gd name="connsiteX28" fmla="*/ 9463669 w 11305622"/>
                <a:gd name="connsiteY28" fmla="*/ 5536151 h 7512964"/>
                <a:gd name="connsiteX29" fmla="*/ 8277787 w 11305622"/>
                <a:gd name="connsiteY29" fmla="*/ 5181069 h 7512964"/>
                <a:gd name="connsiteX30" fmla="*/ 7561389 w 11305622"/>
                <a:gd name="connsiteY30" fmla="*/ 4114456 h 7512964"/>
                <a:gd name="connsiteX31" fmla="*/ 7288390 w 11305622"/>
                <a:gd name="connsiteY31" fmla="*/ 3112027 h 7512964"/>
                <a:gd name="connsiteX32" fmla="*/ 7269922 w 11305622"/>
                <a:gd name="connsiteY32" fmla="*/ 2658332 h 7512964"/>
                <a:gd name="connsiteX33" fmla="*/ 6916520 w 11305622"/>
                <a:gd name="connsiteY33" fmla="*/ 2656660 h 7512964"/>
                <a:gd name="connsiteX34" fmla="*/ 6421319 w 11305622"/>
                <a:gd name="connsiteY34" fmla="*/ 2756200 h 7512964"/>
                <a:gd name="connsiteX35" fmla="*/ 5941812 w 11305622"/>
                <a:gd name="connsiteY35" fmla="*/ 2822257 h 7512964"/>
                <a:gd name="connsiteX36" fmla="*/ 5255401 w 11305622"/>
                <a:gd name="connsiteY36" fmla="*/ 2984736 h 7512964"/>
                <a:gd name="connsiteX37" fmla="*/ 4155385 w 11305622"/>
                <a:gd name="connsiteY37" fmla="*/ 3350870 h 7512964"/>
                <a:gd name="connsiteX38" fmla="*/ 2894314 w 11305622"/>
                <a:gd name="connsiteY38" fmla="*/ 4002886 h 7512964"/>
                <a:gd name="connsiteX39" fmla="*/ 2644515 w 11305622"/>
                <a:gd name="connsiteY39" fmla="*/ 4109235 h 7512964"/>
                <a:gd name="connsiteX40" fmla="*/ 2461389 w 11305622"/>
                <a:gd name="connsiteY40" fmla="*/ 4109237 h 7512964"/>
                <a:gd name="connsiteX41" fmla="*/ 2108219 w 11305622"/>
                <a:gd name="connsiteY41" fmla="*/ 4226960 h 7512964"/>
                <a:gd name="connsiteX42" fmla="*/ 1892391 w 11305622"/>
                <a:gd name="connsiteY42" fmla="*/ 4328332 h 7512964"/>
                <a:gd name="connsiteX43" fmla="*/ 1562111 w 11305622"/>
                <a:gd name="connsiteY43" fmla="*/ 4446055 h 7512964"/>
                <a:gd name="connsiteX44" fmla="*/ 323356 w 11305622"/>
                <a:gd name="connsiteY44" fmla="*/ 4819334 h 7512964"/>
                <a:gd name="connsiteX45" fmla="*/ 30194 w 11305622"/>
                <a:gd name="connsiteY45" fmla="*/ 4870675 h 7512964"/>
                <a:gd name="connsiteX46" fmla="*/ 26364 w 11305622"/>
                <a:gd name="connsiteY46" fmla="*/ 4680202 h 7512964"/>
                <a:gd name="connsiteX47" fmla="*/ 527843 w 11305622"/>
                <a:gd name="connsiteY47" fmla="*/ 4550887 h 7512964"/>
                <a:gd name="connsiteX48" fmla="*/ 2382100 w 11305622"/>
                <a:gd name="connsiteY48" fmla="*/ 3992190 h 7512964"/>
                <a:gd name="connsiteX49" fmla="*/ 1246439 w 11305622"/>
                <a:gd name="connsiteY49" fmla="*/ 3616766 h 7512964"/>
                <a:gd name="connsiteX50" fmla="*/ 2785225 w 11305622"/>
                <a:gd name="connsiteY50" fmla="*/ 3817478 h 7512964"/>
                <a:gd name="connsiteX51" fmla="*/ 3669610 w 11305622"/>
                <a:gd name="connsiteY51" fmla="*/ 3398495 h 7512964"/>
                <a:gd name="connsiteX52" fmla="*/ 4688297 w 11305622"/>
                <a:gd name="connsiteY52" fmla="*/ 2845987 h 7512964"/>
                <a:gd name="connsiteX53" fmla="*/ 2659960 w 11305622"/>
                <a:gd name="connsiteY53" fmla="*/ 2874620 h 7512964"/>
                <a:gd name="connsiteX54" fmla="*/ 907360 w 11305622"/>
                <a:gd name="connsiteY54" fmla="*/ 2760320 h 7512964"/>
                <a:gd name="connsiteX55" fmla="*/ 35823 w 11305622"/>
                <a:gd name="connsiteY55" fmla="*/ 3231807 h 7512964"/>
                <a:gd name="connsiteX56" fmla="*/ 31060 w 11305622"/>
                <a:gd name="connsiteY56" fmla="*/ 2998445 h 7512964"/>
                <a:gd name="connsiteX57" fmla="*/ 602560 w 11305622"/>
                <a:gd name="connsiteY57" fmla="*/ 2598395 h 7512964"/>
                <a:gd name="connsiteX58" fmla="*/ 7248 w 11305622"/>
                <a:gd name="connsiteY58" fmla="*/ 2412658 h 7512964"/>
                <a:gd name="connsiteX59" fmla="*/ 35822 w 11305622"/>
                <a:gd name="connsiteY59" fmla="*/ 2195963 h 7512964"/>
                <a:gd name="connsiteX60" fmla="*/ 288235 w 11305622"/>
                <a:gd name="connsiteY60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8470210 w 11305622"/>
                <a:gd name="connsiteY12" fmla="*/ 826745 h 7512964"/>
                <a:gd name="connsiteX13" fmla="*/ 9275654 w 11305622"/>
                <a:gd name="connsiteY13" fmla="*/ 644376 h 7512964"/>
                <a:gd name="connsiteX14" fmla="*/ 10369267 w 11305622"/>
                <a:gd name="connsiteY14" fmla="*/ 732699 h 7512964"/>
                <a:gd name="connsiteX15" fmla="*/ 10434967 w 11305622"/>
                <a:gd name="connsiteY15" fmla="*/ 619 h 7512964"/>
                <a:gd name="connsiteX16" fmla="*/ 10707150 w 11305622"/>
                <a:gd name="connsiteY16" fmla="*/ 742084 h 7512964"/>
                <a:gd name="connsiteX17" fmla="*/ 11163418 w 11305622"/>
                <a:gd name="connsiteY17" fmla="*/ 673182 h 7512964"/>
                <a:gd name="connsiteX18" fmla="*/ 11298444 w 11305622"/>
                <a:gd name="connsiteY18" fmla="*/ 1192594 h 7512964"/>
                <a:gd name="connsiteX19" fmla="*/ 11276047 w 11305622"/>
                <a:gd name="connsiteY19" fmla="*/ 3322435 h 7512964"/>
                <a:gd name="connsiteX20" fmla="*/ 11185817 w 11305622"/>
                <a:gd name="connsiteY20" fmla="*/ 4702822 h 7512964"/>
                <a:gd name="connsiteX21" fmla="*/ 10759838 w 11305622"/>
                <a:gd name="connsiteY21" fmla="*/ 5143897 h 7512964"/>
                <a:gd name="connsiteX22" fmla="*/ 10744694 w 11305622"/>
                <a:gd name="connsiteY22" fmla="*/ 5725855 h 7512964"/>
                <a:gd name="connsiteX23" fmla="*/ 10904249 w 11305622"/>
                <a:gd name="connsiteY23" fmla="*/ 6786431 h 7512964"/>
                <a:gd name="connsiteX24" fmla="*/ 10969949 w 11305622"/>
                <a:gd name="connsiteY24" fmla="*/ 7405884 h 7512964"/>
                <a:gd name="connsiteX25" fmla="*/ 10416195 w 11305622"/>
                <a:gd name="connsiteY25" fmla="*/ 7509125 h 7512964"/>
                <a:gd name="connsiteX26" fmla="*/ 10341110 w 11305622"/>
                <a:gd name="connsiteY26" fmla="*/ 7340184 h 7512964"/>
                <a:gd name="connsiteX27" fmla="*/ 9881215 w 11305622"/>
                <a:gd name="connsiteY27" fmla="*/ 6026196 h 7512964"/>
                <a:gd name="connsiteX28" fmla="*/ 9463669 w 11305622"/>
                <a:gd name="connsiteY28" fmla="*/ 5536151 h 7512964"/>
                <a:gd name="connsiteX29" fmla="*/ 8277787 w 11305622"/>
                <a:gd name="connsiteY29" fmla="*/ 5181069 h 7512964"/>
                <a:gd name="connsiteX30" fmla="*/ 7561389 w 11305622"/>
                <a:gd name="connsiteY30" fmla="*/ 4114456 h 7512964"/>
                <a:gd name="connsiteX31" fmla="*/ 7288390 w 11305622"/>
                <a:gd name="connsiteY31" fmla="*/ 3112027 h 7512964"/>
                <a:gd name="connsiteX32" fmla="*/ 7269922 w 11305622"/>
                <a:gd name="connsiteY32" fmla="*/ 2658332 h 7512964"/>
                <a:gd name="connsiteX33" fmla="*/ 6916520 w 11305622"/>
                <a:gd name="connsiteY33" fmla="*/ 2656660 h 7512964"/>
                <a:gd name="connsiteX34" fmla="*/ 6421319 w 11305622"/>
                <a:gd name="connsiteY34" fmla="*/ 2756200 h 7512964"/>
                <a:gd name="connsiteX35" fmla="*/ 5941812 w 11305622"/>
                <a:gd name="connsiteY35" fmla="*/ 2822257 h 7512964"/>
                <a:gd name="connsiteX36" fmla="*/ 5255401 w 11305622"/>
                <a:gd name="connsiteY36" fmla="*/ 2984736 h 7512964"/>
                <a:gd name="connsiteX37" fmla="*/ 4155385 w 11305622"/>
                <a:gd name="connsiteY37" fmla="*/ 3350870 h 7512964"/>
                <a:gd name="connsiteX38" fmla="*/ 2894314 w 11305622"/>
                <a:gd name="connsiteY38" fmla="*/ 4002886 h 7512964"/>
                <a:gd name="connsiteX39" fmla="*/ 2644515 w 11305622"/>
                <a:gd name="connsiteY39" fmla="*/ 4109235 h 7512964"/>
                <a:gd name="connsiteX40" fmla="*/ 2461389 w 11305622"/>
                <a:gd name="connsiteY40" fmla="*/ 4109237 h 7512964"/>
                <a:gd name="connsiteX41" fmla="*/ 2108219 w 11305622"/>
                <a:gd name="connsiteY41" fmla="*/ 4226960 h 7512964"/>
                <a:gd name="connsiteX42" fmla="*/ 1892391 w 11305622"/>
                <a:gd name="connsiteY42" fmla="*/ 4328332 h 7512964"/>
                <a:gd name="connsiteX43" fmla="*/ 1562111 w 11305622"/>
                <a:gd name="connsiteY43" fmla="*/ 4446055 h 7512964"/>
                <a:gd name="connsiteX44" fmla="*/ 323356 w 11305622"/>
                <a:gd name="connsiteY44" fmla="*/ 4819334 h 7512964"/>
                <a:gd name="connsiteX45" fmla="*/ 30194 w 11305622"/>
                <a:gd name="connsiteY45" fmla="*/ 4870675 h 7512964"/>
                <a:gd name="connsiteX46" fmla="*/ 26364 w 11305622"/>
                <a:gd name="connsiteY46" fmla="*/ 4680202 h 7512964"/>
                <a:gd name="connsiteX47" fmla="*/ 527843 w 11305622"/>
                <a:gd name="connsiteY47" fmla="*/ 4550887 h 7512964"/>
                <a:gd name="connsiteX48" fmla="*/ 2382100 w 11305622"/>
                <a:gd name="connsiteY48" fmla="*/ 3992190 h 7512964"/>
                <a:gd name="connsiteX49" fmla="*/ 1246439 w 11305622"/>
                <a:gd name="connsiteY49" fmla="*/ 3616766 h 7512964"/>
                <a:gd name="connsiteX50" fmla="*/ 2785225 w 11305622"/>
                <a:gd name="connsiteY50" fmla="*/ 3817478 h 7512964"/>
                <a:gd name="connsiteX51" fmla="*/ 3669610 w 11305622"/>
                <a:gd name="connsiteY51" fmla="*/ 3398495 h 7512964"/>
                <a:gd name="connsiteX52" fmla="*/ 4688297 w 11305622"/>
                <a:gd name="connsiteY52" fmla="*/ 2845987 h 7512964"/>
                <a:gd name="connsiteX53" fmla="*/ 2659960 w 11305622"/>
                <a:gd name="connsiteY53" fmla="*/ 2874620 h 7512964"/>
                <a:gd name="connsiteX54" fmla="*/ 907360 w 11305622"/>
                <a:gd name="connsiteY54" fmla="*/ 2760320 h 7512964"/>
                <a:gd name="connsiteX55" fmla="*/ 35823 w 11305622"/>
                <a:gd name="connsiteY55" fmla="*/ 3231807 h 7512964"/>
                <a:gd name="connsiteX56" fmla="*/ 31060 w 11305622"/>
                <a:gd name="connsiteY56" fmla="*/ 2998445 h 7512964"/>
                <a:gd name="connsiteX57" fmla="*/ 602560 w 11305622"/>
                <a:gd name="connsiteY57" fmla="*/ 2598395 h 7512964"/>
                <a:gd name="connsiteX58" fmla="*/ 7248 w 11305622"/>
                <a:gd name="connsiteY58" fmla="*/ 2412658 h 7512964"/>
                <a:gd name="connsiteX59" fmla="*/ 35822 w 11305622"/>
                <a:gd name="connsiteY59" fmla="*/ 2195963 h 7512964"/>
                <a:gd name="connsiteX60" fmla="*/ 288235 w 11305622"/>
                <a:gd name="connsiteY60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7561389 w 11305622"/>
                <a:gd name="connsiteY31" fmla="*/ 4114456 h 7512964"/>
                <a:gd name="connsiteX32" fmla="*/ 7288390 w 11305622"/>
                <a:gd name="connsiteY32" fmla="*/ 3112027 h 7512964"/>
                <a:gd name="connsiteX33" fmla="*/ 7269922 w 11305622"/>
                <a:gd name="connsiteY33" fmla="*/ 2658332 h 7512964"/>
                <a:gd name="connsiteX34" fmla="*/ 6916520 w 11305622"/>
                <a:gd name="connsiteY34" fmla="*/ 2656660 h 7512964"/>
                <a:gd name="connsiteX35" fmla="*/ 6421319 w 11305622"/>
                <a:gd name="connsiteY35" fmla="*/ 2756200 h 7512964"/>
                <a:gd name="connsiteX36" fmla="*/ 5941812 w 11305622"/>
                <a:gd name="connsiteY36" fmla="*/ 2822257 h 7512964"/>
                <a:gd name="connsiteX37" fmla="*/ 5255401 w 11305622"/>
                <a:gd name="connsiteY37" fmla="*/ 2984736 h 7512964"/>
                <a:gd name="connsiteX38" fmla="*/ 4155385 w 11305622"/>
                <a:gd name="connsiteY38" fmla="*/ 3350870 h 7512964"/>
                <a:gd name="connsiteX39" fmla="*/ 2894314 w 11305622"/>
                <a:gd name="connsiteY39" fmla="*/ 4002886 h 7512964"/>
                <a:gd name="connsiteX40" fmla="*/ 2644515 w 11305622"/>
                <a:gd name="connsiteY40" fmla="*/ 4109235 h 7512964"/>
                <a:gd name="connsiteX41" fmla="*/ 2461389 w 11305622"/>
                <a:gd name="connsiteY41" fmla="*/ 4109237 h 7512964"/>
                <a:gd name="connsiteX42" fmla="*/ 2108219 w 11305622"/>
                <a:gd name="connsiteY42" fmla="*/ 4226960 h 7512964"/>
                <a:gd name="connsiteX43" fmla="*/ 1892391 w 11305622"/>
                <a:gd name="connsiteY43" fmla="*/ 4328332 h 7512964"/>
                <a:gd name="connsiteX44" fmla="*/ 1562111 w 11305622"/>
                <a:gd name="connsiteY44" fmla="*/ 4446055 h 7512964"/>
                <a:gd name="connsiteX45" fmla="*/ 323356 w 11305622"/>
                <a:gd name="connsiteY45" fmla="*/ 4819334 h 7512964"/>
                <a:gd name="connsiteX46" fmla="*/ 30194 w 11305622"/>
                <a:gd name="connsiteY46" fmla="*/ 4870675 h 7512964"/>
                <a:gd name="connsiteX47" fmla="*/ 26364 w 11305622"/>
                <a:gd name="connsiteY47" fmla="*/ 4680202 h 7512964"/>
                <a:gd name="connsiteX48" fmla="*/ 527843 w 11305622"/>
                <a:gd name="connsiteY48" fmla="*/ 4550887 h 7512964"/>
                <a:gd name="connsiteX49" fmla="*/ 2382100 w 11305622"/>
                <a:gd name="connsiteY49" fmla="*/ 3992190 h 7512964"/>
                <a:gd name="connsiteX50" fmla="*/ 1246439 w 11305622"/>
                <a:gd name="connsiteY50" fmla="*/ 3616766 h 7512964"/>
                <a:gd name="connsiteX51" fmla="*/ 2785225 w 11305622"/>
                <a:gd name="connsiteY51" fmla="*/ 3817478 h 7512964"/>
                <a:gd name="connsiteX52" fmla="*/ 3669610 w 11305622"/>
                <a:gd name="connsiteY52" fmla="*/ 3398495 h 7512964"/>
                <a:gd name="connsiteX53" fmla="*/ 4688297 w 11305622"/>
                <a:gd name="connsiteY53" fmla="*/ 2845987 h 7512964"/>
                <a:gd name="connsiteX54" fmla="*/ 2659960 w 11305622"/>
                <a:gd name="connsiteY54" fmla="*/ 2874620 h 7512964"/>
                <a:gd name="connsiteX55" fmla="*/ 907360 w 11305622"/>
                <a:gd name="connsiteY55" fmla="*/ 2760320 h 7512964"/>
                <a:gd name="connsiteX56" fmla="*/ 35823 w 11305622"/>
                <a:gd name="connsiteY56" fmla="*/ 3231807 h 7512964"/>
                <a:gd name="connsiteX57" fmla="*/ 31060 w 11305622"/>
                <a:gd name="connsiteY57" fmla="*/ 2998445 h 7512964"/>
                <a:gd name="connsiteX58" fmla="*/ 602560 w 11305622"/>
                <a:gd name="connsiteY58" fmla="*/ 2598395 h 7512964"/>
                <a:gd name="connsiteX59" fmla="*/ 7248 w 11305622"/>
                <a:gd name="connsiteY59" fmla="*/ 2412658 h 7512964"/>
                <a:gd name="connsiteX60" fmla="*/ 35822 w 11305622"/>
                <a:gd name="connsiteY60" fmla="*/ 2195963 h 7512964"/>
                <a:gd name="connsiteX61" fmla="*/ 288235 w 11305622"/>
                <a:gd name="connsiteY61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7825762 w 11305622"/>
                <a:gd name="connsiteY31" fmla="*/ 6786431 h 7512964"/>
                <a:gd name="connsiteX32" fmla="*/ 7561389 w 11305622"/>
                <a:gd name="connsiteY32" fmla="*/ 4114456 h 7512964"/>
                <a:gd name="connsiteX33" fmla="*/ 7288390 w 11305622"/>
                <a:gd name="connsiteY33" fmla="*/ 3112027 h 7512964"/>
                <a:gd name="connsiteX34" fmla="*/ 7269922 w 11305622"/>
                <a:gd name="connsiteY34" fmla="*/ 2658332 h 7512964"/>
                <a:gd name="connsiteX35" fmla="*/ 6916520 w 11305622"/>
                <a:gd name="connsiteY35" fmla="*/ 2656660 h 7512964"/>
                <a:gd name="connsiteX36" fmla="*/ 6421319 w 11305622"/>
                <a:gd name="connsiteY36" fmla="*/ 2756200 h 7512964"/>
                <a:gd name="connsiteX37" fmla="*/ 5941812 w 11305622"/>
                <a:gd name="connsiteY37" fmla="*/ 2822257 h 7512964"/>
                <a:gd name="connsiteX38" fmla="*/ 5255401 w 11305622"/>
                <a:gd name="connsiteY38" fmla="*/ 2984736 h 7512964"/>
                <a:gd name="connsiteX39" fmla="*/ 4155385 w 11305622"/>
                <a:gd name="connsiteY39" fmla="*/ 3350870 h 7512964"/>
                <a:gd name="connsiteX40" fmla="*/ 2894314 w 11305622"/>
                <a:gd name="connsiteY40" fmla="*/ 4002886 h 7512964"/>
                <a:gd name="connsiteX41" fmla="*/ 2644515 w 11305622"/>
                <a:gd name="connsiteY41" fmla="*/ 4109235 h 7512964"/>
                <a:gd name="connsiteX42" fmla="*/ 2461389 w 11305622"/>
                <a:gd name="connsiteY42" fmla="*/ 4109237 h 7512964"/>
                <a:gd name="connsiteX43" fmla="*/ 2108219 w 11305622"/>
                <a:gd name="connsiteY43" fmla="*/ 4226960 h 7512964"/>
                <a:gd name="connsiteX44" fmla="*/ 1892391 w 11305622"/>
                <a:gd name="connsiteY44" fmla="*/ 4328332 h 7512964"/>
                <a:gd name="connsiteX45" fmla="*/ 1562111 w 11305622"/>
                <a:gd name="connsiteY45" fmla="*/ 4446055 h 7512964"/>
                <a:gd name="connsiteX46" fmla="*/ 323356 w 11305622"/>
                <a:gd name="connsiteY46" fmla="*/ 4819334 h 7512964"/>
                <a:gd name="connsiteX47" fmla="*/ 30194 w 11305622"/>
                <a:gd name="connsiteY47" fmla="*/ 4870675 h 7512964"/>
                <a:gd name="connsiteX48" fmla="*/ 26364 w 11305622"/>
                <a:gd name="connsiteY48" fmla="*/ 4680202 h 7512964"/>
                <a:gd name="connsiteX49" fmla="*/ 527843 w 11305622"/>
                <a:gd name="connsiteY49" fmla="*/ 4550887 h 7512964"/>
                <a:gd name="connsiteX50" fmla="*/ 2382100 w 11305622"/>
                <a:gd name="connsiteY50" fmla="*/ 3992190 h 7512964"/>
                <a:gd name="connsiteX51" fmla="*/ 1246439 w 11305622"/>
                <a:gd name="connsiteY51" fmla="*/ 3616766 h 7512964"/>
                <a:gd name="connsiteX52" fmla="*/ 2785225 w 11305622"/>
                <a:gd name="connsiteY52" fmla="*/ 3817478 h 7512964"/>
                <a:gd name="connsiteX53" fmla="*/ 3669610 w 11305622"/>
                <a:gd name="connsiteY53" fmla="*/ 3398495 h 7512964"/>
                <a:gd name="connsiteX54" fmla="*/ 4688297 w 11305622"/>
                <a:gd name="connsiteY54" fmla="*/ 2845987 h 7512964"/>
                <a:gd name="connsiteX55" fmla="*/ 2659960 w 11305622"/>
                <a:gd name="connsiteY55" fmla="*/ 2874620 h 7512964"/>
                <a:gd name="connsiteX56" fmla="*/ 907360 w 11305622"/>
                <a:gd name="connsiteY56" fmla="*/ 2760320 h 7512964"/>
                <a:gd name="connsiteX57" fmla="*/ 35823 w 11305622"/>
                <a:gd name="connsiteY57" fmla="*/ 3231807 h 7512964"/>
                <a:gd name="connsiteX58" fmla="*/ 31060 w 11305622"/>
                <a:gd name="connsiteY58" fmla="*/ 2998445 h 7512964"/>
                <a:gd name="connsiteX59" fmla="*/ 602560 w 11305622"/>
                <a:gd name="connsiteY59" fmla="*/ 2598395 h 7512964"/>
                <a:gd name="connsiteX60" fmla="*/ 7248 w 11305622"/>
                <a:gd name="connsiteY60" fmla="*/ 2412658 h 7512964"/>
                <a:gd name="connsiteX61" fmla="*/ 35822 w 11305622"/>
                <a:gd name="connsiteY61" fmla="*/ 2195963 h 7512964"/>
                <a:gd name="connsiteX62" fmla="*/ 288235 w 11305622"/>
                <a:gd name="connsiteY62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7825762 w 11305622"/>
                <a:gd name="connsiteY31" fmla="*/ 6786431 h 7512964"/>
                <a:gd name="connsiteX32" fmla="*/ 7882075 w 11305622"/>
                <a:gd name="connsiteY32" fmla="*/ 5021932 h 7512964"/>
                <a:gd name="connsiteX33" fmla="*/ 7561389 w 11305622"/>
                <a:gd name="connsiteY33" fmla="*/ 4114456 h 7512964"/>
                <a:gd name="connsiteX34" fmla="*/ 7288390 w 11305622"/>
                <a:gd name="connsiteY34" fmla="*/ 3112027 h 7512964"/>
                <a:gd name="connsiteX35" fmla="*/ 7269922 w 11305622"/>
                <a:gd name="connsiteY35" fmla="*/ 2658332 h 7512964"/>
                <a:gd name="connsiteX36" fmla="*/ 6916520 w 11305622"/>
                <a:gd name="connsiteY36" fmla="*/ 2656660 h 7512964"/>
                <a:gd name="connsiteX37" fmla="*/ 6421319 w 11305622"/>
                <a:gd name="connsiteY37" fmla="*/ 2756200 h 7512964"/>
                <a:gd name="connsiteX38" fmla="*/ 5941812 w 11305622"/>
                <a:gd name="connsiteY38" fmla="*/ 2822257 h 7512964"/>
                <a:gd name="connsiteX39" fmla="*/ 5255401 w 11305622"/>
                <a:gd name="connsiteY39" fmla="*/ 2984736 h 7512964"/>
                <a:gd name="connsiteX40" fmla="*/ 4155385 w 11305622"/>
                <a:gd name="connsiteY40" fmla="*/ 3350870 h 7512964"/>
                <a:gd name="connsiteX41" fmla="*/ 2894314 w 11305622"/>
                <a:gd name="connsiteY41" fmla="*/ 4002886 h 7512964"/>
                <a:gd name="connsiteX42" fmla="*/ 2644515 w 11305622"/>
                <a:gd name="connsiteY42" fmla="*/ 4109235 h 7512964"/>
                <a:gd name="connsiteX43" fmla="*/ 2461389 w 11305622"/>
                <a:gd name="connsiteY43" fmla="*/ 4109237 h 7512964"/>
                <a:gd name="connsiteX44" fmla="*/ 2108219 w 11305622"/>
                <a:gd name="connsiteY44" fmla="*/ 4226960 h 7512964"/>
                <a:gd name="connsiteX45" fmla="*/ 1892391 w 11305622"/>
                <a:gd name="connsiteY45" fmla="*/ 4328332 h 7512964"/>
                <a:gd name="connsiteX46" fmla="*/ 1562111 w 11305622"/>
                <a:gd name="connsiteY46" fmla="*/ 4446055 h 7512964"/>
                <a:gd name="connsiteX47" fmla="*/ 323356 w 11305622"/>
                <a:gd name="connsiteY47" fmla="*/ 4819334 h 7512964"/>
                <a:gd name="connsiteX48" fmla="*/ 30194 w 11305622"/>
                <a:gd name="connsiteY48" fmla="*/ 4870675 h 7512964"/>
                <a:gd name="connsiteX49" fmla="*/ 26364 w 11305622"/>
                <a:gd name="connsiteY49" fmla="*/ 4680202 h 7512964"/>
                <a:gd name="connsiteX50" fmla="*/ 527843 w 11305622"/>
                <a:gd name="connsiteY50" fmla="*/ 4550887 h 7512964"/>
                <a:gd name="connsiteX51" fmla="*/ 2382100 w 11305622"/>
                <a:gd name="connsiteY51" fmla="*/ 3992190 h 7512964"/>
                <a:gd name="connsiteX52" fmla="*/ 1246439 w 11305622"/>
                <a:gd name="connsiteY52" fmla="*/ 3616766 h 7512964"/>
                <a:gd name="connsiteX53" fmla="*/ 2785225 w 11305622"/>
                <a:gd name="connsiteY53" fmla="*/ 3817478 h 7512964"/>
                <a:gd name="connsiteX54" fmla="*/ 3669610 w 11305622"/>
                <a:gd name="connsiteY54" fmla="*/ 3398495 h 7512964"/>
                <a:gd name="connsiteX55" fmla="*/ 4688297 w 11305622"/>
                <a:gd name="connsiteY55" fmla="*/ 2845987 h 7512964"/>
                <a:gd name="connsiteX56" fmla="*/ 2659960 w 11305622"/>
                <a:gd name="connsiteY56" fmla="*/ 2874620 h 7512964"/>
                <a:gd name="connsiteX57" fmla="*/ 907360 w 11305622"/>
                <a:gd name="connsiteY57" fmla="*/ 2760320 h 7512964"/>
                <a:gd name="connsiteX58" fmla="*/ 35823 w 11305622"/>
                <a:gd name="connsiteY58" fmla="*/ 3231807 h 7512964"/>
                <a:gd name="connsiteX59" fmla="*/ 31060 w 11305622"/>
                <a:gd name="connsiteY59" fmla="*/ 2998445 h 7512964"/>
                <a:gd name="connsiteX60" fmla="*/ 602560 w 11305622"/>
                <a:gd name="connsiteY60" fmla="*/ 2598395 h 7512964"/>
                <a:gd name="connsiteX61" fmla="*/ 7248 w 11305622"/>
                <a:gd name="connsiteY61" fmla="*/ 2412658 h 7512964"/>
                <a:gd name="connsiteX62" fmla="*/ 35822 w 11305622"/>
                <a:gd name="connsiteY62" fmla="*/ 2195963 h 7512964"/>
                <a:gd name="connsiteX63" fmla="*/ 288235 w 11305622"/>
                <a:gd name="connsiteY63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85658 w 11305622"/>
                <a:gd name="connsiteY31" fmla="*/ 6758274 h 7512964"/>
                <a:gd name="connsiteX32" fmla="*/ 7825762 w 11305622"/>
                <a:gd name="connsiteY32" fmla="*/ 6786431 h 7512964"/>
                <a:gd name="connsiteX33" fmla="*/ 7882075 w 11305622"/>
                <a:gd name="connsiteY33" fmla="*/ 5021932 h 7512964"/>
                <a:gd name="connsiteX34" fmla="*/ 7561389 w 11305622"/>
                <a:gd name="connsiteY34" fmla="*/ 4114456 h 7512964"/>
                <a:gd name="connsiteX35" fmla="*/ 7288390 w 11305622"/>
                <a:gd name="connsiteY35" fmla="*/ 3112027 h 7512964"/>
                <a:gd name="connsiteX36" fmla="*/ 7269922 w 11305622"/>
                <a:gd name="connsiteY36" fmla="*/ 2658332 h 7512964"/>
                <a:gd name="connsiteX37" fmla="*/ 6916520 w 11305622"/>
                <a:gd name="connsiteY37" fmla="*/ 2656660 h 7512964"/>
                <a:gd name="connsiteX38" fmla="*/ 6421319 w 11305622"/>
                <a:gd name="connsiteY38" fmla="*/ 2756200 h 7512964"/>
                <a:gd name="connsiteX39" fmla="*/ 5941812 w 11305622"/>
                <a:gd name="connsiteY39" fmla="*/ 2822257 h 7512964"/>
                <a:gd name="connsiteX40" fmla="*/ 5255401 w 11305622"/>
                <a:gd name="connsiteY40" fmla="*/ 2984736 h 7512964"/>
                <a:gd name="connsiteX41" fmla="*/ 4155385 w 11305622"/>
                <a:gd name="connsiteY41" fmla="*/ 3350870 h 7512964"/>
                <a:gd name="connsiteX42" fmla="*/ 2894314 w 11305622"/>
                <a:gd name="connsiteY42" fmla="*/ 4002886 h 7512964"/>
                <a:gd name="connsiteX43" fmla="*/ 2644515 w 11305622"/>
                <a:gd name="connsiteY43" fmla="*/ 4109235 h 7512964"/>
                <a:gd name="connsiteX44" fmla="*/ 2461389 w 11305622"/>
                <a:gd name="connsiteY44" fmla="*/ 4109237 h 7512964"/>
                <a:gd name="connsiteX45" fmla="*/ 2108219 w 11305622"/>
                <a:gd name="connsiteY45" fmla="*/ 4226960 h 7512964"/>
                <a:gd name="connsiteX46" fmla="*/ 1892391 w 11305622"/>
                <a:gd name="connsiteY46" fmla="*/ 4328332 h 7512964"/>
                <a:gd name="connsiteX47" fmla="*/ 1562111 w 11305622"/>
                <a:gd name="connsiteY47" fmla="*/ 4446055 h 7512964"/>
                <a:gd name="connsiteX48" fmla="*/ 323356 w 11305622"/>
                <a:gd name="connsiteY48" fmla="*/ 4819334 h 7512964"/>
                <a:gd name="connsiteX49" fmla="*/ 30194 w 11305622"/>
                <a:gd name="connsiteY49" fmla="*/ 4870675 h 7512964"/>
                <a:gd name="connsiteX50" fmla="*/ 26364 w 11305622"/>
                <a:gd name="connsiteY50" fmla="*/ 4680202 h 7512964"/>
                <a:gd name="connsiteX51" fmla="*/ 527843 w 11305622"/>
                <a:gd name="connsiteY51" fmla="*/ 4550887 h 7512964"/>
                <a:gd name="connsiteX52" fmla="*/ 2382100 w 11305622"/>
                <a:gd name="connsiteY52" fmla="*/ 3992190 h 7512964"/>
                <a:gd name="connsiteX53" fmla="*/ 1246439 w 11305622"/>
                <a:gd name="connsiteY53" fmla="*/ 3616766 h 7512964"/>
                <a:gd name="connsiteX54" fmla="*/ 2785225 w 11305622"/>
                <a:gd name="connsiteY54" fmla="*/ 3817478 h 7512964"/>
                <a:gd name="connsiteX55" fmla="*/ 3669610 w 11305622"/>
                <a:gd name="connsiteY55" fmla="*/ 3398495 h 7512964"/>
                <a:gd name="connsiteX56" fmla="*/ 4688297 w 11305622"/>
                <a:gd name="connsiteY56" fmla="*/ 2845987 h 7512964"/>
                <a:gd name="connsiteX57" fmla="*/ 2659960 w 11305622"/>
                <a:gd name="connsiteY57" fmla="*/ 2874620 h 7512964"/>
                <a:gd name="connsiteX58" fmla="*/ 907360 w 11305622"/>
                <a:gd name="connsiteY58" fmla="*/ 2760320 h 7512964"/>
                <a:gd name="connsiteX59" fmla="*/ 35823 w 11305622"/>
                <a:gd name="connsiteY59" fmla="*/ 3231807 h 7512964"/>
                <a:gd name="connsiteX60" fmla="*/ 31060 w 11305622"/>
                <a:gd name="connsiteY60" fmla="*/ 2998445 h 7512964"/>
                <a:gd name="connsiteX61" fmla="*/ 602560 w 11305622"/>
                <a:gd name="connsiteY61" fmla="*/ 2598395 h 7512964"/>
                <a:gd name="connsiteX62" fmla="*/ 7248 w 11305622"/>
                <a:gd name="connsiteY62" fmla="*/ 2412658 h 7512964"/>
                <a:gd name="connsiteX63" fmla="*/ 35822 w 11305622"/>
                <a:gd name="connsiteY63" fmla="*/ 2195963 h 7512964"/>
                <a:gd name="connsiteX64" fmla="*/ 288235 w 11305622"/>
                <a:gd name="connsiteY64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85658 w 11305622"/>
                <a:gd name="connsiteY31" fmla="*/ 6758274 h 7512964"/>
                <a:gd name="connsiteX32" fmla="*/ 8097945 w 11305622"/>
                <a:gd name="connsiteY32" fmla="*/ 6120051 h 7512964"/>
                <a:gd name="connsiteX33" fmla="*/ 7825762 w 11305622"/>
                <a:gd name="connsiteY33" fmla="*/ 6786431 h 7512964"/>
                <a:gd name="connsiteX34" fmla="*/ 7882075 w 11305622"/>
                <a:gd name="connsiteY34" fmla="*/ 5021932 h 7512964"/>
                <a:gd name="connsiteX35" fmla="*/ 7561389 w 11305622"/>
                <a:gd name="connsiteY35" fmla="*/ 4114456 h 7512964"/>
                <a:gd name="connsiteX36" fmla="*/ 7288390 w 11305622"/>
                <a:gd name="connsiteY36" fmla="*/ 3112027 h 7512964"/>
                <a:gd name="connsiteX37" fmla="*/ 7269922 w 11305622"/>
                <a:gd name="connsiteY37" fmla="*/ 2658332 h 7512964"/>
                <a:gd name="connsiteX38" fmla="*/ 6916520 w 11305622"/>
                <a:gd name="connsiteY38" fmla="*/ 2656660 h 7512964"/>
                <a:gd name="connsiteX39" fmla="*/ 6421319 w 11305622"/>
                <a:gd name="connsiteY39" fmla="*/ 2756200 h 7512964"/>
                <a:gd name="connsiteX40" fmla="*/ 5941812 w 11305622"/>
                <a:gd name="connsiteY40" fmla="*/ 2822257 h 7512964"/>
                <a:gd name="connsiteX41" fmla="*/ 5255401 w 11305622"/>
                <a:gd name="connsiteY41" fmla="*/ 2984736 h 7512964"/>
                <a:gd name="connsiteX42" fmla="*/ 4155385 w 11305622"/>
                <a:gd name="connsiteY42" fmla="*/ 3350870 h 7512964"/>
                <a:gd name="connsiteX43" fmla="*/ 2894314 w 11305622"/>
                <a:gd name="connsiteY43" fmla="*/ 4002886 h 7512964"/>
                <a:gd name="connsiteX44" fmla="*/ 2644515 w 11305622"/>
                <a:gd name="connsiteY44" fmla="*/ 4109235 h 7512964"/>
                <a:gd name="connsiteX45" fmla="*/ 2461389 w 11305622"/>
                <a:gd name="connsiteY45" fmla="*/ 4109237 h 7512964"/>
                <a:gd name="connsiteX46" fmla="*/ 2108219 w 11305622"/>
                <a:gd name="connsiteY46" fmla="*/ 4226960 h 7512964"/>
                <a:gd name="connsiteX47" fmla="*/ 1892391 w 11305622"/>
                <a:gd name="connsiteY47" fmla="*/ 4328332 h 7512964"/>
                <a:gd name="connsiteX48" fmla="*/ 1562111 w 11305622"/>
                <a:gd name="connsiteY48" fmla="*/ 4446055 h 7512964"/>
                <a:gd name="connsiteX49" fmla="*/ 323356 w 11305622"/>
                <a:gd name="connsiteY49" fmla="*/ 4819334 h 7512964"/>
                <a:gd name="connsiteX50" fmla="*/ 30194 w 11305622"/>
                <a:gd name="connsiteY50" fmla="*/ 4870675 h 7512964"/>
                <a:gd name="connsiteX51" fmla="*/ 26364 w 11305622"/>
                <a:gd name="connsiteY51" fmla="*/ 4680202 h 7512964"/>
                <a:gd name="connsiteX52" fmla="*/ 527843 w 11305622"/>
                <a:gd name="connsiteY52" fmla="*/ 4550887 h 7512964"/>
                <a:gd name="connsiteX53" fmla="*/ 2382100 w 11305622"/>
                <a:gd name="connsiteY53" fmla="*/ 3992190 h 7512964"/>
                <a:gd name="connsiteX54" fmla="*/ 1246439 w 11305622"/>
                <a:gd name="connsiteY54" fmla="*/ 3616766 h 7512964"/>
                <a:gd name="connsiteX55" fmla="*/ 2785225 w 11305622"/>
                <a:gd name="connsiteY55" fmla="*/ 3817478 h 7512964"/>
                <a:gd name="connsiteX56" fmla="*/ 3669610 w 11305622"/>
                <a:gd name="connsiteY56" fmla="*/ 3398495 h 7512964"/>
                <a:gd name="connsiteX57" fmla="*/ 4688297 w 11305622"/>
                <a:gd name="connsiteY57" fmla="*/ 2845987 h 7512964"/>
                <a:gd name="connsiteX58" fmla="*/ 2659960 w 11305622"/>
                <a:gd name="connsiteY58" fmla="*/ 2874620 h 7512964"/>
                <a:gd name="connsiteX59" fmla="*/ 907360 w 11305622"/>
                <a:gd name="connsiteY59" fmla="*/ 2760320 h 7512964"/>
                <a:gd name="connsiteX60" fmla="*/ 35823 w 11305622"/>
                <a:gd name="connsiteY60" fmla="*/ 3231807 h 7512964"/>
                <a:gd name="connsiteX61" fmla="*/ 31060 w 11305622"/>
                <a:gd name="connsiteY61" fmla="*/ 2998445 h 7512964"/>
                <a:gd name="connsiteX62" fmla="*/ 602560 w 11305622"/>
                <a:gd name="connsiteY62" fmla="*/ 2598395 h 7512964"/>
                <a:gd name="connsiteX63" fmla="*/ 7248 w 11305622"/>
                <a:gd name="connsiteY63" fmla="*/ 2412658 h 7512964"/>
                <a:gd name="connsiteX64" fmla="*/ 35822 w 11305622"/>
                <a:gd name="connsiteY64" fmla="*/ 2195963 h 7512964"/>
                <a:gd name="connsiteX65" fmla="*/ 288235 w 11305622"/>
                <a:gd name="connsiteY65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85658 w 11305622"/>
                <a:gd name="connsiteY31" fmla="*/ 6758274 h 7512964"/>
                <a:gd name="connsiteX32" fmla="*/ 8097945 w 11305622"/>
                <a:gd name="connsiteY32" fmla="*/ 6120051 h 7512964"/>
                <a:gd name="connsiteX33" fmla="*/ 7647436 w 11305622"/>
                <a:gd name="connsiteY33" fmla="*/ 7068000 h 7512964"/>
                <a:gd name="connsiteX34" fmla="*/ 7882075 w 11305622"/>
                <a:gd name="connsiteY34" fmla="*/ 5021932 h 7512964"/>
                <a:gd name="connsiteX35" fmla="*/ 7561389 w 11305622"/>
                <a:gd name="connsiteY35" fmla="*/ 4114456 h 7512964"/>
                <a:gd name="connsiteX36" fmla="*/ 7288390 w 11305622"/>
                <a:gd name="connsiteY36" fmla="*/ 3112027 h 7512964"/>
                <a:gd name="connsiteX37" fmla="*/ 7269922 w 11305622"/>
                <a:gd name="connsiteY37" fmla="*/ 2658332 h 7512964"/>
                <a:gd name="connsiteX38" fmla="*/ 6916520 w 11305622"/>
                <a:gd name="connsiteY38" fmla="*/ 2656660 h 7512964"/>
                <a:gd name="connsiteX39" fmla="*/ 6421319 w 11305622"/>
                <a:gd name="connsiteY39" fmla="*/ 2756200 h 7512964"/>
                <a:gd name="connsiteX40" fmla="*/ 5941812 w 11305622"/>
                <a:gd name="connsiteY40" fmla="*/ 2822257 h 7512964"/>
                <a:gd name="connsiteX41" fmla="*/ 5255401 w 11305622"/>
                <a:gd name="connsiteY41" fmla="*/ 2984736 h 7512964"/>
                <a:gd name="connsiteX42" fmla="*/ 4155385 w 11305622"/>
                <a:gd name="connsiteY42" fmla="*/ 3350870 h 7512964"/>
                <a:gd name="connsiteX43" fmla="*/ 2894314 w 11305622"/>
                <a:gd name="connsiteY43" fmla="*/ 4002886 h 7512964"/>
                <a:gd name="connsiteX44" fmla="*/ 2644515 w 11305622"/>
                <a:gd name="connsiteY44" fmla="*/ 4109235 h 7512964"/>
                <a:gd name="connsiteX45" fmla="*/ 2461389 w 11305622"/>
                <a:gd name="connsiteY45" fmla="*/ 4109237 h 7512964"/>
                <a:gd name="connsiteX46" fmla="*/ 2108219 w 11305622"/>
                <a:gd name="connsiteY46" fmla="*/ 4226960 h 7512964"/>
                <a:gd name="connsiteX47" fmla="*/ 1892391 w 11305622"/>
                <a:gd name="connsiteY47" fmla="*/ 4328332 h 7512964"/>
                <a:gd name="connsiteX48" fmla="*/ 1562111 w 11305622"/>
                <a:gd name="connsiteY48" fmla="*/ 4446055 h 7512964"/>
                <a:gd name="connsiteX49" fmla="*/ 323356 w 11305622"/>
                <a:gd name="connsiteY49" fmla="*/ 4819334 h 7512964"/>
                <a:gd name="connsiteX50" fmla="*/ 30194 w 11305622"/>
                <a:gd name="connsiteY50" fmla="*/ 4870675 h 7512964"/>
                <a:gd name="connsiteX51" fmla="*/ 26364 w 11305622"/>
                <a:gd name="connsiteY51" fmla="*/ 4680202 h 7512964"/>
                <a:gd name="connsiteX52" fmla="*/ 527843 w 11305622"/>
                <a:gd name="connsiteY52" fmla="*/ 4550887 h 7512964"/>
                <a:gd name="connsiteX53" fmla="*/ 2382100 w 11305622"/>
                <a:gd name="connsiteY53" fmla="*/ 3992190 h 7512964"/>
                <a:gd name="connsiteX54" fmla="*/ 1246439 w 11305622"/>
                <a:gd name="connsiteY54" fmla="*/ 3616766 h 7512964"/>
                <a:gd name="connsiteX55" fmla="*/ 2785225 w 11305622"/>
                <a:gd name="connsiteY55" fmla="*/ 3817478 h 7512964"/>
                <a:gd name="connsiteX56" fmla="*/ 3669610 w 11305622"/>
                <a:gd name="connsiteY56" fmla="*/ 3398495 h 7512964"/>
                <a:gd name="connsiteX57" fmla="*/ 4688297 w 11305622"/>
                <a:gd name="connsiteY57" fmla="*/ 2845987 h 7512964"/>
                <a:gd name="connsiteX58" fmla="*/ 2659960 w 11305622"/>
                <a:gd name="connsiteY58" fmla="*/ 2874620 h 7512964"/>
                <a:gd name="connsiteX59" fmla="*/ 907360 w 11305622"/>
                <a:gd name="connsiteY59" fmla="*/ 2760320 h 7512964"/>
                <a:gd name="connsiteX60" fmla="*/ 35823 w 11305622"/>
                <a:gd name="connsiteY60" fmla="*/ 3231807 h 7512964"/>
                <a:gd name="connsiteX61" fmla="*/ 31060 w 11305622"/>
                <a:gd name="connsiteY61" fmla="*/ 2998445 h 7512964"/>
                <a:gd name="connsiteX62" fmla="*/ 602560 w 11305622"/>
                <a:gd name="connsiteY62" fmla="*/ 2598395 h 7512964"/>
                <a:gd name="connsiteX63" fmla="*/ 7248 w 11305622"/>
                <a:gd name="connsiteY63" fmla="*/ 2412658 h 7512964"/>
                <a:gd name="connsiteX64" fmla="*/ 35822 w 11305622"/>
                <a:gd name="connsiteY64" fmla="*/ 2195963 h 7512964"/>
                <a:gd name="connsiteX65" fmla="*/ 288235 w 11305622"/>
                <a:gd name="connsiteY65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85658 w 11305622"/>
                <a:gd name="connsiteY31" fmla="*/ 6758274 h 7512964"/>
                <a:gd name="connsiteX32" fmla="*/ 8097945 w 11305622"/>
                <a:gd name="connsiteY32" fmla="*/ 6120051 h 7512964"/>
                <a:gd name="connsiteX33" fmla="*/ 7647436 w 11305622"/>
                <a:gd name="connsiteY33" fmla="*/ 7068000 h 7512964"/>
                <a:gd name="connsiteX34" fmla="*/ 8022860 w 11305622"/>
                <a:gd name="connsiteY34" fmla="*/ 5847867 h 7512964"/>
                <a:gd name="connsiteX35" fmla="*/ 7882075 w 11305622"/>
                <a:gd name="connsiteY35" fmla="*/ 5021932 h 7512964"/>
                <a:gd name="connsiteX36" fmla="*/ 7561389 w 11305622"/>
                <a:gd name="connsiteY36" fmla="*/ 4114456 h 7512964"/>
                <a:gd name="connsiteX37" fmla="*/ 7288390 w 11305622"/>
                <a:gd name="connsiteY37" fmla="*/ 3112027 h 7512964"/>
                <a:gd name="connsiteX38" fmla="*/ 7269922 w 11305622"/>
                <a:gd name="connsiteY38" fmla="*/ 2658332 h 7512964"/>
                <a:gd name="connsiteX39" fmla="*/ 6916520 w 11305622"/>
                <a:gd name="connsiteY39" fmla="*/ 2656660 h 7512964"/>
                <a:gd name="connsiteX40" fmla="*/ 6421319 w 11305622"/>
                <a:gd name="connsiteY40" fmla="*/ 2756200 h 7512964"/>
                <a:gd name="connsiteX41" fmla="*/ 5941812 w 11305622"/>
                <a:gd name="connsiteY41" fmla="*/ 2822257 h 7512964"/>
                <a:gd name="connsiteX42" fmla="*/ 5255401 w 11305622"/>
                <a:gd name="connsiteY42" fmla="*/ 2984736 h 7512964"/>
                <a:gd name="connsiteX43" fmla="*/ 4155385 w 11305622"/>
                <a:gd name="connsiteY43" fmla="*/ 3350870 h 7512964"/>
                <a:gd name="connsiteX44" fmla="*/ 2894314 w 11305622"/>
                <a:gd name="connsiteY44" fmla="*/ 4002886 h 7512964"/>
                <a:gd name="connsiteX45" fmla="*/ 2644515 w 11305622"/>
                <a:gd name="connsiteY45" fmla="*/ 4109235 h 7512964"/>
                <a:gd name="connsiteX46" fmla="*/ 2461389 w 11305622"/>
                <a:gd name="connsiteY46" fmla="*/ 4109237 h 7512964"/>
                <a:gd name="connsiteX47" fmla="*/ 2108219 w 11305622"/>
                <a:gd name="connsiteY47" fmla="*/ 4226960 h 7512964"/>
                <a:gd name="connsiteX48" fmla="*/ 1892391 w 11305622"/>
                <a:gd name="connsiteY48" fmla="*/ 4328332 h 7512964"/>
                <a:gd name="connsiteX49" fmla="*/ 1562111 w 11305622"/>
                <a:gd name="connsiteY49" fmla="*/ 4446055 h 7512964"/>
                <a:gd name="connsiteX50" fmla="*/ 323356 w 11305622"/>
                <a:gd name="connsiteY50" fmla="*/ 4819334 h 7512964"/>
                <a:gd name="connsiteX51" fmla="*/ 30194 w 11305622"/>
                <a:gd name="connsiteY51" fmla="*/ 4870675 h 7512964"/>
                <a:gd name="connsiteX52" fmla="*/ 26364 w 11305622"/>
                <a:gd name="connsiteY52" fmla="*/ 4680202 h 7512964"/>
                <a:gd name="connsiteX53" fmla="*/ 527843 w 11305622"/>
                <a:gd name="connsiteY53" fmla="*/ 4550887 h 7512964"/>
                <a:gd name="connsiteX54" fmla="*/ 2382100 w 11305622"/>
                <a:gd name="connsiteY54" fmla="*/ 3992190 h 7512964"/>
                <a:gd name="connsiteX55" fmla="*/ 1246439 w 11305622"/>
                <a:gd name="connsiteY55" fmla="*/ 3616766 h 7512964"/>
                <a:gd name="connsiteX56" fmla="*/ 2785225 w 11305622"/>
                <a:gd name="connsiteY56" fmla="*/ 3817478 h 7512964"/>
                <a:gd name="connsiteX57" fmla="*/ 3669610 w 11305622"/>
                <a:gd name="connsiteY57" fmla="*/ 3398495 h 7512964"/>
                <a:gd name="connsiteX58" fmla="*/ 4688297 w 11305622"/>
                <a:gd name="connsiteY58" fmla="*/ 2845987 h 7512964"/>
                <a:gd name="connsiteX59" fmla="*/ 2659960 w 11305622"/>
                <a:gd name="connsiteY59" fmla="*/ 2874620 h 7512964"/>
                <a:gd name="connsiteX60" fmla="*/ 907360 w 11305622"/>
                <a:gd name="connsiteY60" fmla="*/ 2760320 h 7512964"/>
                <a:gd name="connsiteX61" fmla="*/ 35823 w 11305622"/>
                <a:gd name="connsiteY61" fmla="*/ 3231807 h 7512964"/>
                <a:gd name="connsiteX62" fmla="*/ 31060 w 11305622"/>
                <a:gd name="connsiteY62" fmla="*/ 2998445 h 7512964"/>
                <a:gd name="connsiteX63" fmla="*/ 602560 w 11305622"/>
                <a:gd name="connsiteY63" fmla="*/ 2598395 h 7512964"/>
                <a:gd name="connsiteX64" fmla="*/ 7248 w 11305622"/>
                <a:gd name="connsiteY64" fmla="*/ 2412658 h 7512964"/>
                <a:gd name="connsiteX65" fmla="*/ 35822 w 11305622"/>
                <a:gd name="connsiteY65" fmla="*/ 2195963 h 7512964"/>
                <a:gd name="connsiteX66" fmla="*/ 288235 w 11305622"/>
                <a:gd name="connsiteY66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85658 w 11305622"/>
                <a:gd name="connsiteY31" fmla="*/ 6758274 h 7512964"/>
                <a:gd name="connsiteX32" fmla="*/ 8097945 w 11305622"/>
                <a:gd name="connsiteY32" fmla="*/ 6120051 h 7512964"/>
                <a:gd name="connsiteX33" fmla="*/ 7525423 w 11305622"/>
                <a:gd name="connsiteY33" fmla="*/ 7208785 h 7512964"/>
                <a:gd name="connsiteX34" fmla="*/ 8022860 w 11305622"/>
                <a:gd name="connsiteY34" fmla="*/ 5847867 h 7512964"/>
                <a:gd name="connsiteX35" fmla="*/ 7882075 w 11305622"/>
                <a:gd name="connsiteY35" fmla="*/ 5021932 h 7512964"/>
                <a:gd name="connsiteX36" fmla="*/ 7561389 w 11305622"/>
                <a:gd name="connsiteY36" fmla="*/ 4114456 h 7512964"/>
                <a:gd name="connsiteX37" fmla="*/ 7288390 w 11305622"/>
                <a:gd name="connsiteY37" fmla="*/ 3112027 h 7512964"/>
                <a:gd name="connsiteX38" fmla="*/ 7269922 w 11305622"/>
                <a:gd name="connsiteY38" fmla="*/ 2658332 h 7512964"/>
                <a:gd name="connsiteX39" fmla="*/ 6916520 w 11305622"/>
                <a:gd name="connsiteY39" fmla="*/ 2656660 h 7512964"/>
                <a:gd name="connsiteX40" fmla="*/ 6421319 w 11305622"/>
                <a:gd name="connsiteY40" fmla="*/ 2756200 h 7512964"/>
                <a:gd name="connsiteX41" fmla="*/ 5941812 w 11305622"/>
                <a:gd name="connsiteY41" fmla="*/ 2822257 h 7512964"/>
                <a:gd name="connsiteX42" fmla="*/ 5255401 w 11305622"/>
                <a:gd name="connsiteY42" fmla="*/ 2984736 h 7512964"/>
                <a:gd name="connsiteX43" fmla="*/ 4155385 w 11305622"/>
                <a:gd name="connsiteY43" fmla="*/ 3350870 h 7512964"/>
                <a:gd name="connsiteX44" fmla="*/ 2894314 w 11305622"/>
                <a:gd name="connsiteY44" fmla="*/ 4002886 h 7512964"/>
                <a:gd name="connsiteX45" fmla="*/ 2644515 w 11305622"/>
                <a:gd name="connsiteY45" fmla="*/ 4109235 h 7512964"/>
                <a:gd name="connsiteX46" fmla="*/ 2461389 w 11305622"/>
                <a:gd name="connsiteY46" fmla="*/ 4109237 h 7512964"/>
                <a:gd name="connsiteX47" fmla="*/ 2108219 w 11305622"/>
                <a:gd name="connsiteY47" fmla="*/ 4226960 h 7512964"/>
                <a:gd name="connsiteX48" fmla="*/ 1892391 w 11305622"/>
                <a:gd name="connsiteY48" fmla="*/ 4328332 h 7512964"/>
                <a:gd name="connsiteX49" fmla="*/ 1562111 w 11305622"/>
                <a:gd name="connsiteY49" fmla="*/ 4446055 h 7512964"/>
                <a:gd name="connsiteX50" fmla="*/ 323356 w 11305622"/>
                <a:gd name="connsiteY50" fmla="*/ 4819334 h 7512964"/>
                <a:gd name="connsiteX51" fmla="*/ 30194 w 11305622"/>
                <a:gd name="connsiteY51" fmla="*/ 4870675 h 7512964"/>
                <a:gd name="connsiteX52" fmla="*/ 26364 w 11305622"/>
                <a:gd name="connsiteY52" fmla="*/ 4680202 h 7512964"/>
                <a:gd name="connsiteX53" fmla="*/ 527843 w 11305622"/>
                <a:gd name="connsiteY53" fmla="*/ 4550887 h 7512964"/>
                <a:gd name="connsiteX54" fmla="*/ 2382100 w 11305622"/>
                <a:gd name="connsiteY54" fmla="*/ 3992190 h 7512964"/>
                <a:gd name="connsiteX55" fmla="*/ 1246439 w 11305622"/>
                <a:gd name="connsiteY55" fmla="*/ 3616766 h 7512964"/>
                <a:gd name="connsiteX56" fmla="*/ 2785225 w 11305622"/>
                <a:gd name="connsiteY56" fmla="*/ 3817478 h 7512964"/>
                <a:gd name="connsiteX57" fmla="*/ 3669610 w 11305622"/>
                <a:gd name="connsiteY57" fmla="*/ 3398495 h 7512964"/>
                <a:gd name="connsiteX58" fmla="*/ 4688297 w 11305622"/>
                <a:gd name="connsiteY58" fmla="*/ 2845987 h 7512964"/>
                <a:gd name="connsiteX59" fmla="*/ 2659960 w 11305622"/>
                <a:gd name="connsiteY59" fmla="*/ 2874620 h 7512964"/>
                <a:gd name="connsiteX60" fmla="*/ 907360 w 11305622"/>
                <a:gd name="connsiteY60" fmla="*/ 2760320 h 7512964"/>
                <a:gd name="connsiteX61" fmla="*/ 35823 w 11305622"/>
                <a:gd name="connsiteY61" fmla="*/ 3231807 h 7512964"/>
                <a:gd name="connsiteX62" fmla="*/ 31060 w 11305622"/>
                <a:gd name="connsiteY62" fmla="*/ 2998445 h 7512964"/>
                <a:gd name="connsiteX63" fmla="*/ 602560 w 11305622"/>
                <a:gd name="connsiteY63" fmla="*/ 2598395 h 7512964"/>
                <a:gd name="connsiteX64" fmla="*/ 7248 w 11305622"/>
                <a:gd name="connsiteY64" fmla="*/ 2412658 h 7512964"/>
                <a:gd name="connsiteX65" fmla="*/ 35822 w 11305622"/>
                <a:gd name="connsiteY65" fmla="*/ 2195963 h 7512964"/>
                <a:gd name="connsiteX66" fmla="*/ 288235 w 11305622"/>
                <a:gd name="connsiteY66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5939251 w 11305622"/>
                <a:gd name="connsiteY9" fmla="*/ 601299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76273 w 11305622"/>
                <a:gd name="connsiteY31" fmla="*/ 6870902 h 7512964"/>
                <a:gd name="connsiteX32" fmla="*/ 8097945 w 11305622"/>
                <a:gd name="connsiteY32" fmla="*/ 6120051 h 7512964"/>
                <a:gd name="connsiteX33" fmla="*/ 7525423 w 11305622"/>
                <a:gd name="connsiteY33" fmla="*/ 7208785 h 7512964"/>
                <a:gd name="connsiteX34" fmla="*/ 8022860 w 11305622"/>
                <a:gd name="connsiteY34" fmla="*/ 5847867 h 7512964"/>
                <a:gd name="connsiteX35" fmla="*/ 7882075 w 11305622"/>
                <a:gd name="connsiteY35" fmla="*/ 5021932 h 7512964"/>
                <a:gd name="connsiteX36" fmla="*/ 7561389 w 11305622"/>
                <a:gd name="connsiteY36" fmla="*/ 4114456 h 7512964"/>
                <a:gd name="connsiteX37" fmla="*/ 7288390 w 11305622"/>
                <a:gd name="connsiteY37" fmla="*/ 3112027 h 7512964"/>
                <a:gd name="connsiteX38" fmla="*/ 7269922 w 11305622"/>
                <a:gd name="connsiteY38" fmla="*/ 2658332 h 7512964"/>
                <a:gd name="connsiteX39" fmla="*/ 6916520 w 11305622"/>
                <a:gd name="connsiteY39" fmla="*/ 2656660 h 7512964"/>
                <a:gd name="connsiteX40" fmla="*/ 6421319 w 11305622"/>
                <a:gd name="connsiteY40" fmla="*/ 2756200 h 7512964"/>
                <a:gd name="connsiteX41" fmla="*/ 5941812 w 11305622"/>
                <a:gd name="connsiteY41" fmla="*/ 2822257 h 7512964"/>
                <a:gd name="connsiteX42" fmla="*/ 5255401 w 11305622"/>
                <a:gd name="connsiteY42" fmla="*/ 2984736 h 7512964"/>
                <a:gd name="connsiteX43" fmla="*/ 4155385 w 11305622"/>
                <a:gd name="connsiteY43" fmla="*/ 3350870 h 7512964"/>
                <a:gd name="connsiteX44" fmla="*/ 2894314 w 11305622"/>
                <a:gd name="connsiteY44" fmla="*/ 4002886 h 7512964"/>
                <a:gd name="connsiteX45" fmla="*/ 2644515 w 11305622"/>
                <a:gd name="connsiteY45" fmla="*/ 4109235 h 7512964"/>
                <a:gd name="connsiteX46" fmla="*/ 2461389 w 11305622"/>
                <a:gd name="connsiteY46" fmla="*/ 4109237 h 7512964"/>
                <a:gd name="connsiteX47" fmla="*/ 2108219 w 11305622"/>
                <a:gd name="connsiteY47" fmla="*/ 4226960 h 7512964"/>
                <a:gd name="connsiteX48" fmla="*/ 1892391 w 11305622"/>
                <a:gd name="connsiteY48" fmla="*/ 4328332 h 7512964"/>
                <a:gd name="connsiteX49" fmla="*/ 1562111 w 11305622"/>
                <a:gd name="connsiteY49" fmla="*/ 4446055 h 7512964"/>
                <a:gd name="connsiteX50" fmla="*/ 323356 w 11305622"/>
                <a:gd name="connsiteY50" fmla="*/ 4819334 h 7512964"/>
                <a:gd name="connsiteX51" fmla="*/ 30194 w 11305622"/>
                <a:gd name="connsiteY51" fmla="*/ 4870675 h 7512964"/>
                <a:gd name="connsiteX52" fmla="*/ 26364 w 11305622"/>
                <a:gd name="connsiteY52" fmla="*/ 4680202 h 7512964"/>
                <a:gd name="connsiteX53" fmla="*/ 527843 w 11305622"/>
                <a:gd name="connsiteY53" fmla="*/ 4550887 h 7512964"/>
                <a:gd name="connsiteX54" fmla="*/ 2382100 w 11305622"/>
                <a:gd name="connsiteY54" fmla="*/ 3992190 h 7512964"/>
                <a:gd name="connsiteX55" fmla="*/ 1246439 w 11305622"/>
                <a:gd name="connsiteY55" fmla="*/ 3616766 h 7512964"/>
                <a:gd name="connsiteX56" fmla="*/ 2785225 w 11305622"/>
                <a:gd name="connsiteY56" fmla="*/ 3817478 h 7512964"/>
                <a:gd name="connsiteX57" fmla="*/ 3669610 w 11305622"/>
                <a:gd name="connsiteY57" fmla="*/ 3398495 h 7512964"/>
                <a:gd name="connsiteX58" fmla="*/ 4688297 w 11305622"/>
                <a:gd name="connsiteY58" fmla="*/ 2845987 h 7512964"/>
                <a:gd name="connsiteX59" fmla="*/ 2659960 w 11305622"/>
                <a:gd name="connsiteY59" fmla="*/ 2874620 h 7512964"/>
                <a:gd name="connsiteX60" fmla="*/ 907360 w 11305622"/>
                <a:gd name="connsiteY60" fmla="*/ 2760320 h 7512964"/>
                <a:gd name="connsiteX61" fmla="*/ 35823 w 11305622"/>
                <a:gd name="connsiteY61" fmla="*/ 3231807 h 7512964"/>
                <a:gd name="connsiteX62" fmla="*/ 31060 w 11305622"/>
                <a:gd name="connsiteY62" fmla="*/ 2998445 h 7512964"/>
                <a:gd name="connsiteX63" fmla="*/ 602560 w 11305622"/>
                <a:gd name="connsiteY63" fmla="*/ 2598395 h 7512964"/>
                <a:gd name="connsiteX64" fmla="*/ 7248 w 11305622"/>
                <a:gd name="connsiteY64" fmla="*/ 2412658 h 7512964"/>
                <a:gd name="connsiteX65" fmla="*/ 35822 w 11305622"/>
                <a:gd name="connsiteY65" fmla="*/ 2195963 h 7512964"/>
                <a:gd name="connsiteX66" fmla="*/ 288235 w 11305622"/>
                <a:gd name="connsiteY66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4578335 w 11305622"/>
                <a:gd name="connsiteY9" fmla="*/ 385430 h 7512964"/>
                <a:gd name="connsiteX10" fmla="*/ 7553579 w 11305622"/>
                <a:gd name="connsiteY10" fmla="*/ 789011 h 7512964"/>
                <a:gd name="connsiteX11" fmla="*/ 7234467 w 11305622"/>
                <a:gd name="connsiteY11" fmla="*/ 357272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76273 w 11305622"/>
                <a:gd name="connsiteY31" fmla="*/ 6870902 h 7512964"/>
                <a:gd name="connsiteX32" fmla="*/ 8097945 w 11305622"/>
                <a:gd name="connsiteY32" fmla="*/ 6120051 h 7512964"/>
                <a:gd name="connsiteX33" fmla="*/ 7525423 w 11305622"/>
                <a:gd name="connsiteY33" fmla="*/ 7208785 h 7512964"/>
                <a:gd name="connsiteX34" fmla="*/ 8022860 w 11305622"/>
                <a:gd name="connsiteY34" fmla="*/ 5847867 h 7512964"/>
                <a:gd name="connsiteX35" fmla="*/ 7882075 w 11305622"/>
                <a:gd name="connsiteY35" fmla="*/ 5021932 h 7512964"/>
                <a:gd name="connsiteX36" fmla="*/ 7561389 w 11305622"/>
                <a:gd name="connsiteY36" fmla="*/ 4114456 h 7512964"/>
                <a:gd name="connsiteX37" fmla="*/ 7288390 w 11305622"/>
                <a:gd name="connsiteY37" fmla="*/ 3112027 h 7512964"/>
                <a:gd name="connsiteX38" fmla="*/ 7269922 w 11305622"/>
                <a:gd name="connsiteY38" fmla="*/ 2658332 h 7512964"/>
                <a:gd name="connsiteX39" fmla="*/ 6916520 w 11305622"/>
                <a:gd name="connsiteY39" fmla="*/ 2656660 h 7512964"/>
                <a:gd name="connsiteX40" fmla="*/ 6421319 w 11305622"/>
                <a:gd name="connsiteY40" fmla="*/ 2756200 h 7512964"/>
                <a:gd name="connsiteX41" fmla="*/ 5941812 w 11305622"/>
                <a:gd name="connsiteY41" fmla="*/ 2822257 h 7512964"/>
                <a:gd name="connsiteX42" fmla="*/ 5255401 w 11305622"/>
                <a:gd name="connsiteY42" fmla="*/ 2984736 h 7512964"/>
                <a:gd name="connsiteX43" fmla="*/ 4155385 w 11305622"/>
                <a:gd name="connsiteY43" fmla="*/ 3350870 h 7512964"/>
                <a:gd name="connsiteX44" fmla="*/ 2894314 w 11305622"/>
                <a:gd name="connsiteY44" fmla="*/ 4002886 h 7512964"/>
                <a:gd name="connsiteX45" fmla="*/ 2644515 w 11305622"/>
                <a:gd name="connsiteY45" fmla="*/ 4109235 h 7512964"/>
                <a:gd name="connsiteX46" fmla="*/ 2461389 w 11305622"/>
                <a:gd name="connsiteY46" fmla="*/ 4109237 h 7512964"/>
                <a:gd name="connsiteX47" fmla="*/ 2108219 w 11305622"/>
                <a:gd name="connsiteY47" fmla="*/ 4226960 h 7512964"/>
                <a:gd name="connsiteX48" fmla="*/ 1892391 w 11305622"/>
                <a:gd name="connsiteY48" fmla="*/ 4328332 h 7512964"/>
                <a:gd name="connsiteX49" fmla="*/ 1562111 w 11305622"/>
                <a:gd name="connsiteY49" fmla="*/ 4446055 h 7512964"/>
                <a:gd name="connsiteX50" fmla="*/ 323356 w 11305622"/>
                <a:gd name="connsiteY50" fmla="*/ 4819334 h 7512964"/>
                <a:gd name="connsiteX51" fmla="*/ 30194 w 11305622"/>
                <a:gd name="connsiteY51" fmla="*/ 4870675 h 7512964"/>
                <a:gd name="connsiteX52" fmla="*/ 26364 w 11305622"/>
                <a:gd name="connsiteY52" fmla="*/ 4680202 h 7512964"/>
                <a:gd name="connsiteX53" fmla="*/ 527843 w 11305622"/>
                <a:gd name="connsiteY53" fmla="*/ 4550887 h 7512964"/>
                <a:gd name="connsiteX54" fmla="*/ 2382100 w 11305622"/>
                <a:gd name="connsiteY54" fmla="*/ 3992190 h 7512964"/>
                <a:gd name="connsiteX55" fmla="*/ 1246439 w 11305622"/>
                <a:gd name="connsiteY55" fmla="*/ 3616766 h 7512964"/>
                <a:gd name="connsiteX56" fmla="*/ 2785225 w 11305622"/>
                <a:gd name="connsiteY56" fmla="*/ 3817478 h 7512964"/>
                <a:gd name="connsiteX57" fmla="*/ 3669610 w 11305622"/>
                <a:gd name="connsiteY57" fmla="*/ 3398495 h 7512964"/>
                <a:gd name="connsiteX58" fmla="*/ 4688297 w 11305622"/>
                <a:gd name="connsiteY58" fmla="*/ 2845987 h 7512964"/>
                <a:gd name="connsiteX59" fmla="*/ 2659960 w 11305622"/>
                <a:gd name="connsiteY59" fmla="*/ 2874620 h 7512964"/>
                <a:gd name="connsiteX60" fmla="*/ 907360 w 11305622"/>
                <a:gd name="connsiteY60" fmla="*/ 2760320 h 7512964"/>
                <a:gd name="connsiteX61" fmla="*/ 35823 w 11305622"/>
                <a:gd name="connsiteY61" fmla="*/ 3231807 h 7512964"/>
                <a:gd name="connsiteX62" fmla="*/ 31060 w 11305622"/>
                <a:gd name="connsiteY62" fmla="*/ 2998445 h 7512964"/>
                <a:gd name="connsiteX63" fmla="*/ 602560 w 11305622"/>
                <a:gd name="connsiteY63" fmla="*/ 2598395 h 7512964"/>
                <a:gd name="connsiteX64" fmla="*/ 7248 w 11305622"/>
                <a:gd name="connsiteY64" fmla="*/ 2412658 h 7512964"/>
                <a:gd name="connsiteX65" fmla="*/ 35822 w 11305622"/>
                <a:gd name="connsiteY65" fmla="*/ 2195963 h 7512964"/>
                <a:gd name="connsiteX66" fmla="*/ 288235 w 11305622"/>
                <a:gd name="connsiteY66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4578335 w 11305622"/>
                <a:gd name="connsiteY9" fmla="*/ 385430 h 7512964"/>
                <a:gd name="connsiteX10" fmla="*/ 7553579 w 11305622"/>
                <a:gd name="connsiteY10" fmla="*/ 789011 h 7512964"/>
                <a:gd name="connsiteX11" fmla="*/ 7187539 w 11305622"/>
                <a:gd name="connsiteY11" fmla="*/ 85089 h 7512964"/>
                <a:gd name="connsiteX12" fmla="*/ 7835148 w 11305622"/>
                <a:gd name="connsiteY12" fmla="*/ 704541 h 7512964"/>
                <a:gd name="connsiteX13" fmla="*/ 8470210 w 11305622"/>
                <a:gd name="connsiteY13" fmla="*/ 826745 h 7512964"/>
                <a:gd name="connsiteX14" fmla="*/ 9275654 w 11305622"/>
                <a:gd name="connsiteY14" fmla="*/ 644376 h 7512964"/>
                <a:gd name="connsiteX15" fmla="*/ 10369267 w 11305622"/>
                <a:gd name="connsiteY15" fmla="*/ 732699 h 7512964"/>
                <a:gd name="connsiteX16" fmla="*/ 10434967 w 11305622"/>
                <a:gd name="connsiteY16" fmla="*/ 619 h 7512964"/>
                <a:gd name="connsiteX17" fmla="*/ 10707150 w 11305622"/>
                <a:gd name="connsiteY17" fmla="*/ 742084 h 7512964"/>
                <a:gd name="connsiteX18" fmla="*/ 11163418 w 11305622"/>
                <a:gd name="connsiteY18" fmla="*/ 673182 h 7512964"/>
                <a:gd name="connsiteX19" fmla="*/ 11298444 w 11305622"/>
                <a:gd name="connsiteY19" fmla="*/ 1192594 h 7512964"/>
                <a:gd name="connsiteX20" fmla="*/ 11276047 w 11305622"/>
                <a:gd name="connsiteY20" fmla="*/ 3322435 h 7512964"/>
                <a:gd name="connsiteX21" fmla="*/ 11185817 w 11305622"/>
                <a:gd name="connsiteY21" fmla="*/ 4702822 h 7512964"/>
                <a:gd name="connsiteX22" fmla="*/ 10759838 w 11305622"/>
                <a:gd name="connsiteY22" fmla="*/ 5143897 h 7512964"/>
                <a:gd name="connsiteX23" fmla="*/ 10744694 w 11305622"/>
                <a:gd name="connsiteY23" fmla="*/ 5725855 h 7512964"/>
                <a:gd name="connsiteX24" fmla="*/ 10904249 w 11305622"/>
                <a:gd name="connsiteY24" fmla="*/ 6786431 h 7512964"/>
                <a:gd name="connsiteX25" fmla="*/ 10969949 w 11305622"/>
                <a:gd name="connsiteY25" fmla="*/ 7405884 h 7512964"/>
                <a:gd name="connsiteX26" fmla="*/ 10416195 w 11305622"/>
                <a:gd name="connsiteY26" fmla="*/ 7509125 h 7512964"/>
                <a:gd name="connsiteX27" fmla="*/ 10341110 w 11305622"/>
                <a:gd name="connsiteY27" fmla="*/ 7340184 h 7512964"/>
                <a:gd name="connsiteX28" fmla="*/ 9881215 w 11305622"/>
                <a:gd name="connsiteY28" fmla="*/ 6026196 h 7512964"/>
                <a:gd name="connsiteX29" fmla="*/ 9463669 w 11305622"/>
                <a:gd name="connsiteY29" fmla="*/ 5536151 h 7512964"/>
                <a:gd name="connsiteX30" fmla="*/ 8277787 w 11305622"/>
                <a:gd name="connsiteY30" fmla="*/ 5181069 h 7512964"/>
                <a:gd name="connsiteX31" fmla="*/ 8276273 w 11305622"/>
                <a:gd name="connsiteY31" fmla="*/ 6870902 h 7512964"/>
                <a:gd name="connsiteX32" fmla="*/ 8097945 w 11305622"/>
                <a:gd name="connsiteY32" fmla="*/ 6120051 h 7512964"/>
                <a:gd name="connsiteX33" fmla="*/ 7525423 w 11305622"/>
                <a:gd name="connsiteY33" fmla="*/ 7208785 h 7512964"/>
                <a:gd name="connsiteX34" fmla="*/ 8022860 w 11305622"/>
                <a:gd name="connsiteY34" fmla="*/ 5847867 h 7512964"/>
                <a:gd name="connsiteX35" fmla="*/ 7882075 w 11305622"/>
                <a:gd name="connsiteY35" fmla="*/ 5021932 h 7512964"/>
                <a:gd name="connsiteX36" fmla="*/ 7561389 w 11305622"/>
                <a:gd name="connsiteY36" fmla="*/ 4114456 h 7512964"/>
                <a:gd name="connsiteX37" fmla="*/ 7288390 w 11305622"/>
                <a:gd name="connsiteY37" fmla="*/ 3112027 h 7512964"/>
                <a:gd name="connsiteX38" fmla="*/ 7269922 w 11305622"/>
                <a:gd name="connsiteY38" fmla="*/ 2658332 h 7512964"/>
                <a:gd name="connsiteX39" fmla="*/ 6916520 w 11305622"/>
                <a:gd name="connsiteY39" fmla="*/ 2656660 h 7512964"/>
                <a:gd name="connsiteX40" fmla="*/ 6421319 w 11305622"/>
                <a:gd name="connsiteY40" fmla="*/ 2756200 h 7512964"/>
                <a:gd name="connsiteX41" fmla="*/ 5941812 w 11305622"/>
                <a:gd name="connsiteY41" fmla="*/ 2822257 h 7512964"/>
                <a:gd name="connsiteX42" fmla="*/ 5255401 w 11305622"/>
                <a:gd name="connsiteY42" fmla="*/ 2984736 h 7512964"/>
                <a:gd name="connsiteX43" fmla="*/ 4155385 w 11305622"/>
                <a:gd name="connsiteY43" fmla="*/ 3350870 h 7512964"/>
                <a:gd name="connsiteX44" fmla="*/ 2894314 w 11305622"/>
                <a:gd name="connsiteY44" fmla="*/ 4002886 h 7512964"/>
                <a:gd name="connsiteX45" fmla="*/ 2644515 w 11305622"/>
                <a:gd name="connsiteY45" fmla="*/ 4109235 h 7512964"/>
                <a:gd name="connsiteX46" fmla="*/ 2461389 w 11305622"/>
                <a:gd name="connsiteY46" fmla="*/ 4109237 h 7512964"/>
                <a:gd name="connsiteX47" fmla="*/ 2108219 w 11305622"/>
                <a:gd name="connsiteY47" fmla="*/ 4226960 h 7512964"/>
                <a:gd name="connsiteX48" fmla="*/ 1892391 w 11305622"/>
                <a:gd name="connsiteY48" fmla="*/ 4328332 h 7512964"/>
                <a:gd name="connsiteX49" fmla="*/ 1562111 w 11305622"/>
                <a:gd name="connsiteY49" fmla="*/ 4446055 h 7512964"/>
                <a:gd name="connsiteX50" fmla="*/ 323356 w 11305622"/>
                <a:gd name="connsiteY50" fmla="*/ 4819334 h 7512964"/>
                <a:gd name="connsiteX51" fmla="*/ 30194 w 11305622"/>
                <a:gd name="connsiteY51" fmla="*/ 4870675 h 7512964"/>
                <a:gd name="connsiteX52" fmla="*/ 26364 w 11305622"/>
                <a:gd name="connsiteY52" fmla="*/ 4680202 h 7512964"/>
                <a:gd name="connsiteX53" fmla="*/ 527843 w 11305622"/>
                <a:gd name="connsiteY53" fmla="*/ 4550887 h 7512964"/>
                <a:gd name="connsiteX54" fmla="*/ 2382100 w 11305622"/>
                <a:gd name="connsiteY54" fmla="*/ 3992190 h 7512964"/>
                <a:gd name="connsiteX55" fmla="*/ 1246439 w 11305622"/>
                <a:gd name="connsiteY55" fmla="*/ 3616766 h 7512964"/>
                <a:gd name="connsiteX56" fmla="*/ 2785225 w 11305622"/>
                <a:gd name="connsiteY56" fmla="*/ 3817478 h 7512964"/>
                <a:gd name="connsiteX57" fmla="*/ 3669610 w 11305622"/>
                <a:gd name="connsiteY57" fmla="*/ 3398495 h 7512964"/>
                <a:gd name="connsiteX58" fmla="*/ 4688297 w 11305622"/>
                <a:gd name="connsiteY58" fmla="*/ 2845987 h 7512964"/>
                <a:gd name="connsiteX59" fmla="*/ 2659960 w 11305622"/>
                <a:gd name="connsiteY59" fmla="*/ 2874620 h 7512964"/>
                <a:gd name="connsiteX60" fmla="*/ 907360 w 11305622"/>
                <a:gd name="connsiteY60" fmla="*/ 2760320 h 7512964"/>
                <a:gd name="connsiteX61" fmla="*/ 35823 w 11305622"/>
                <a:gd name="connsiteY61" fmla="*/ 3231807 h 7512964"/>
                <a:gd name="connsiteX62" fmla="*/ 31060 w 11305622"/>
                <a:gd name="connsiteY62" fmla="*/ 2998445 h 7512964"/>
                <a:gd name="connsiteX63" fmla="*/ 602560 w 11305622"/>
                <a:gd name="connsiteY63" fmla="*/ 2598395 h 7512964"/>
                <a:gd name="connsiteX64" fmla="*/ 7248 w 11305622"/>
                <a:gd name="connsiteY64" fmla="*/ 2412658 h 7512964"/>
                <a:gd name="connsiteX65" fmla="*/ 35822 w 11305622"/>
                <a:gd name="connsiteY65" fmla="*/ 2195963 h 7512964"/>
                <a:gd name="connsiteX66" fmla="*/ 288235 w 11305622"/>
                <a:gd name="connsiteY66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4578335 w 11305622"/>
                <a:gd name="connsiteY9" fmla="*/ 385430 h 7512964"/>
                <a:gd name="connsiteX10" fmla="*/ 7553579 w 11305622"/>
                <a:gd name="connsiteY10" fmla="*/ 789011 h 7512964"/>
                <a:gd name="connsiteX11" fmla="*/ 7243853 w 11305622"/>
                <a:gd name="connsiteY11" fmla="*/ 376043 h 7512964"/>
                <a:gd name="connsiteX12" fmla="*/ 7187539 w 11305622"/>
                <a:gd name="connsiteY12" fmla="*/ 85089 h 7512964"/>
                <a:gd name="connsiteX13" fmla="*/ 7835148 w 11305622"/>
                <a:gd name="connsiteY13" fmla="*/ 704541 h 7512964"/>
                <a:gd name="connsiteX14" fmla="*/ 8470210 w 11305622"/>
                <a:gd name="connsiteY14" fmla="*/ 826745 h 7512964"/>
                <a:gd name="connsiteX15" fmla="*/ 9275654 w 11305622"/>
                <a:gd name="connsiteY15" fmla="*/ 644376 h 7512964"/>
                <a:gd name="connsiteX16" fmla="*/ 10369267 w 11305622"/>
                <a:gd name="connsiteY16" fmla="*/ 732699 h 7512964"/>
                <a:gd name="connsiteX17" fmla="*/ 10434967 w 11305622"/>
                <a:gd name="connsiteY17" fmla="*/ 619 h 7512964"/>
                <a:gd name="connsiteX18" fmla="*/ 10707150 w 11305622"/>
                <a:gd name="connsiteY18" fmla="*/ 742084 h 7512964"/>
                <a:gd name="connsiteX19" fmla="*/ 11163418 w 11305622"/>
                <a:gd name="connsiteY19" fmla="*/ 673182 h 7512964"/>
                <a:gd name="connsiteX20" fmla="*/ 11298444 w 11305622"/>
                <a:gd name="connsiteY20" fmla="*/ 1192594 h 7512964"/>
                <a:gd name="connsiteX21" fmla="*/ 11276047 w 11305622"/>
                <a:gd name="connsiteY21" fmla="*/ 3322435 h 7512964"/>
                <a:gd name="connsiteX22" fmla="*/ 11185817 w 11305622"/>
                <a:gd name="connsiteY22" fmla="*/ 4702822 h 7512964"/>
                <a:gd name="connsiteX23" fmla="*/ 10759838 w 11305622"/>
                <a:gd name="connsiteY23" fmla="*/ 5143897 h 7512964"/>
                <a:gd name="connsiteX24" fmla="*/ 10744694 w 11305622"/>
                <a:gd name="connsiteY24" fmla="*/ 5725855 h 7512964"/>
                <a:gd name="connsiteX25" fmla="*/ 10904249 w 11305622"/>
                <a:gd name="connsiteY25" fmla="*/ 6786431 h 7512964"/>
                <a:gd name="connsiteX26" fmla="*/ 10969949 w 11305622"/>
                <a:gd name="connsiteY26" fmla="*/ 7405884 h 7512964"/>
                <a:gd name="connsiteX27" fmla="*/ 10416195 w 11305622"/>
                <a:gd name="connsiteY27" fmla="*/ 7509125 h 7512964"/>
                <a:gd name="connsiteX28" fmla="*/ 10341110 w 11305622"/>
                <a:gd name="connsiteY28" fmla="*/ 7340184 h 7512964"/>
                <a:gd name="connsiteX29" fmla="*/ 9881215 w 11305622"/>
                <a:gd name="connsiteY29" fmla="*/ 6026196 h 7512964"/>
                <a:gd name="connsiteX30" fmla="*/ 9463669 w 11305622"/>
                <a:gd name="connsiteY30" fmla="*/ 5536151 h 7512964"/>
                <a:gd name="connsiteX31" fmla="*/ 8277787 w 11305622"/>
                <a:gd name="connsiteY31" fmla="*/ 5181069 h 7512964"/>
                <a:gd name="connsiteX32" fmla="*/ 8276273 w 11305622"/>
                <a:gd name="connsiteY32" fmla="*/ 6870902 h 7512964"/>
                <a:gd name="connsiteX33" fmla="*/ 8097945 w 11305622"/>
                <a:gd name="connsiteY33" fmla="*/ 6120051 h 7512964"/>
                <a:gd name="connsiteX34" fmla="*/ 7525423 w 11305622"/>
                <a:gd name="connsiteY34" fmla="*/ 7208785 h 7512964"/>
                <a:gd name="connsiteX35" fmla="*/ 8022860 w 11305622"/>
                <a:gd name="connsiteY35" fmla="*/ 5847867 h 7512964"/>
                <a:gd name="connsiteX36" fmla="*/ 7882075 w 11305622"/>
                <a:gd name="connsiteY36" fmla="*/ 5021932 h 7512964"/>
                <a:gd name="connsiteX37" fmla="*/ 7561389 w 11305622"/>
                <a:gd name="connsiteY37" fmla="*/ 4114456 h 7512964"/>
                <a:gd name="connsiteX38" fmla="*/ 7288390 w 11305622"/>
                <a:gd name="connsiteY38" fmla="*/ 3112027 h 7512964"/>
                <a:gd name="connsiteX39" fmla="*/ 7269922 w 11305622"/>
                <a:gd name="connsiteY39" fmla="*/ 2658332 h 7512964"/>
                <a:gd name="connsiteX40" fmla="*/ 6916520 w 11305622"/>
                <a:gd name="connsiteY40" fmla="*/ 2656660 h 7512964"/>
                <a:gd name="connsiteX41" fmla="*/ 6421319 w 11305622"/>
                <a:gd name="connsiteY41" fmla="*/ 2756200 h 7512964"/>
                <a:gd name="connsiteX42" fmla="*/ 5941812 w 11305622"/>
                <a:gd name="connsiteY42" fmla="*/ 2822257 h 7512964"/>
                <a:gd name="connsiteX43" fmla="*/ 5255401 w 11305622"/>
                <a:gd name="connsiteY43" fmla="*/ 2984736 h 7512964"/>
                <a:gd name="connsiteX44" fmla="*/ 4155385 w 11305622"/>
                <a:gd name="connsiteY44" fmla="*/ 3350870 h 7512964"/>
                <a:gd name="connsiteX45" fmla="*/ 2894314 w 11305622"/>
                <a:gd name="connsiteY45" fmla="*/ 4002886 h 7512964"/>
                <a:gd name="connsiteX46" fmla="*/ 2644515 w 11305622"/>
                <a:gd name="connsiteY46" fmla="*/ 4109235 h 7512964"/>
                <a:gd name="connsiteX47" fmla="*/ 2461389 w 11305622"/>
                <a:gd name="connsiteY47" fmla="*/ 4109237 h 7512964"/>
                <a:gd name="connsiteX48" fmla="*/ 2108219 w 11305622"/>
                <a:gd name="connsiteY48" fmla="*/ 4226960 h 7512964"/>
                <a:gd name="connsiteX49" fmla="*/ 1892391 w 11305622"/>
                <a:gd name="connsiteY49" fmla="*/ 4328332 h 7512964"/>
                <a:gd name="connsiteX50" fmla="*/ 1562111 w 11305622"/>
                <a:gd name="connsiteY50" fmla="*/ 4446055 h 7512964"/>
                <a:gd name="connsiteX51" fmla="*/ 323356 w 11305622"/>
                <a:gd name="connsiteY51" fmla="*/ 4819334 h 7512964"/>
                <a:gd name="connsiteX52" fmla="*/ 30194 w 11305622"/>
                <a:gd name="connsiteY52" fmla="*/ 4870675 h 7512964"/>
                <a:gd name="connsiteX53" fmla="*/ 26364 w 11305622"/>
                <a:gd name="connsiteY53" fmla="*/ 4680202 h 7512964"/>
                <a:gd name="connsiteX54" fmla="*/ 527843 w 11305622"/>
                <a:gd name="connsiteY54" fmla="*/ 4550887 h 7512964"/>
                <a:gd name="connsiteX55" fmla="*/ 2382100 w 11305622"/>
                <a:gd name="connsiteY55" fmla="*/ 3992190 h 7512964"/>
                <a:gd name="connsiteX56" fmla="*/ 1246439 w 11305622"/>
                <a:gd name="connsiteY56" fmla="*/ 3616766 h 7512964"/>
                <a:gd name="connsiteX57" fmla="*/ 2785225 w 11305622"/>
                <a:gd name="connsiteY57" fmla="*/ 3817478 h 7512964"/>
                <a:gd name="connsiteX58" fmla="*/ 3669610 w 11305622"/>
                <a:gd name="connsiteY58" fmla="*/ 3398495 h 7512964"/>
                <a:gd name="connsiteX59" fmla="*/ 4688297 w 11305622"/>
                <a:gd name="connsiteY59" fmla="*/ 2845987 h 7512964"/>
                <a:gd name="connsiteX60" fmla="*/ 2659960 w 11305622"/>
                <a:gd name="connsiteY60" fmla="*/ 2874620 h 7512964"/>
                <a:gd name="connsiteX61" fmla="*/ 907360 w 11305622"/>
                <a:gd name="connsiteY61" fmla="*/ 2760320 h 7512964"/>
                <a:gd name="connsiteX62" fmla="*/ 35823 w 11305622"/>
                <a:gd name="connsiteY62" fmla="*/ 3231807 h 7512964"/>
                <a:gd name="connsiteX63" fmla="*/ 31060 w 11305622"/>
                <a:gd name="connsiteY63" fmla="*/ 2998445 h 7512964"/>
                <a:gd name="connsiteX64" fmla="*/ 602560 w 11305622"/>
                <a:gd name="connsiteY64" fmla="*/ 2598395 h 7512964"/>
                <a:gd name="connsiteX65" fmla="*/ 7248 w 11305622"/>
                <a:gd name="connsiteY65" fmla="*/ 2412658 h 7512964"/>
                <a:gd name="connsiteX66" fmla="*/ 35822 w 11305622"/>
                <a:gd name="connsiteY66" fmla="*/ 2195963 h 7512964"/>
                <a:gd name="connsiteX67" fmla="*/ 288235 w 11305622"/>
                <a:gd name="connsiteY67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4578335 w 11305622"/>
                <a:gd name="connsiteY9" fmla="*/ 385430 h 7512964"/>
                <a:gd name="connsiteX10" fmla="*/ 7553579 w 11305622"/>
                <a:gd name="connsiteY10" fmla="*/ 789011 h 7512964"/>
                <a:gd name="connsiteX11" fmla="*/ 7243853 w 11305622"/>
                <a:gd name="connsiteY11" fmla="*/ 376043 h 7512964"/>
                <a:gd name="connsiteX12" fmla="*/ 7187539 w 11305622"/>
                <a:gd name="connsiteY12" fmla="*/ 85089 h 7512964"/>
                <a:gd name="connsiteX13" fmla="*/ 7337710 w 11305622"/>
                <a:gd name="connsiteY13" fmla="*/ 338501 h 7512964"/>
                <a:gd name="connsiteX14" fmla="*/ 7835148 w 11305622"/>
                <a:gd name="connsiteY14" fmla="*/ 704541 h 7512964"/>
                <a:gd name="connsiteX15" fmla="*/ 8470210 w 11305622"/>
                <a:gd name="connsiteY15" fmla="*/ 826745 h 7512964"/>
                <a:gd name="connsiteX16" fmla="*/ 9275654 w 11305622"/>
                <a:gd name="connsiteY16" fmla="*/ 644376 h 7512964"/>
                <a:gd name="connsiteX17" fmla="*/ 10369267 w 11305622"/>
                <a:gd name="connsiteY17" fmla="*/ 732699 h 7512964"/>
                <a:gd name="connsiteX18" fmla="*/ 10434967 w 11305622"/>
                <a:gd name="connsiteY18" fmla="*/ 619 h 7512964"/>
                <a:gd name="connsiteX19" fmla="*/ 10707150 w 11305622"/>
                <a:gd name="connsiteY19" fmla="*/ 742084 h 7512964"/>
                <a:gd name="connsiteX20" fmla="*/ 11163418 w 11305622"/>
                <a:gd name="connsiteY20" fmla="*/ 673182 h 7512964"/>
                <a:gd name="connsiteX21" fmla="*/ 11298444 w 11305622"/>
                <a:gd name="connsiteY21" fmla="*/ 1192594 h 7512964"/>
                <a:gd name="connsiteX22" fmla="*/ 11276047 w 11305622"/>
                <a:gd name="connsiteY22" fmla="*/ 3322435 h 7512964"/>
                <a:gd name="connsiteX23" fmla="*/ 11185817 w 11305622"/>
                <a:gd name="connsiteY23" fmla="*/ 4702822 h 7512964"/>
                <a:gd name="connsiteX24" fmla="*/ 10759838 w 11305622"/>
                <a:gd name="connsiteY24" fmla="*/ 5143897 h 7512964"/>
                <a:gd name="connsiteX25" fmla="*/ 10744694 w 11305622"/>
                <a:gd name="connsiteY25" fmla="*/ 5725855 h 7512964"/>
                <a:gd name="connsiteX26" fmla="*/ 10904249 w 11305622"/>
                <a:gd name="connsiteY26" fmla="*/ 6786431 h 7512964"/>
                <a:gd name="connsiteX27" fmla="*/ 10969949 w 11305622"/>
                <a:gd name="connsiteY27" fmla="*/ 7405884 h 7512964"/>
                <a:gd name="connsiteX28" fmla="*/ 10416195 w 11305622"/>
                <a:gd name="connsiteY28" fmla="*/ 7509125 h 7512964"/>
                <a:gd name="connsiteX29" fmla="*/ 10341110 w 11305622"/>
                <a:gd name="connsiteY29" fmla="*/ 7340184 h 7512964"/>
                <a:gd name="connsiteX30" fmla="*/ 9881215 w 11305622"/>
                <a:gd name="connsiteY30" fmla="*/ 6026196 h 7512964"/>
                <a:gd name="connsiteX31" fmla="*/ 9463669 w 11305622"/>
                <a:gd name="connsiteY31" fmla="*/ 5536151 h 7512964"/>
                <a:gd name="connsiteX32" fmla="*/ 8277787 w 11305622"/>
                <a:gd name="connsiteY32" fmla="*/ 5181069 h 7512964"/>
                <a:gd name="connsiteX33" fmla="*/ 8276273 w 11305622"/>
                <a:gd name="connsiteY33" fmla="*/ 6870902 h 7512964"/>
                <a:gd name="connsiteX34" fmla="*/ 8097945 w 11305622"/>
                <a:gd name="connsiteY34" fmla="*/ 6120051 h 7512964"/>
                <a:gd name="connsiteX35" fmla="*/ 7525423 w 11305622"/>
                <a:gd name="connsiteY35" fmla="*/ 7208785 h 7512964"/>
                <a:gd name="connsiteX36" fmla="*/ 8022860 w 11305622"/>
                <a:gd name="connsiteY36" fmla="*/ 5847867 h 7512964"/>
                <a:gd name="connsiteX37" fmla="*/ 7882075 w 11305622"/>
                <a:gd name="connsiteY37" fmla="*/ 5021932 h 7512964"/>
                <a:gd name="connsiteX38" fmla="*/ 7561389 w 11305622"/>
                <a:gd name="connsiteY38" fmla="*/ 4114456 h 7512964"/>
                <a:gd name="connsiteX39" fmla="*/ 7288390 w 11305622"/>
                <a:gd name="connsiteY39" fmla="*/ 3112027 h 7512964"/>
                <a:gd name="connsiteX40" fmla="*/ 7269922 w 11305622"/>
                <a:gd name="connsiteY40" fmla="*/ 2658332 h 7512964"/>
                <a:gd name="connsiteX41" fmla="*/ 6916520 w 11305622"/>
                <a:gd name="connsiteY41" fmla="*/ 2656660 h 7512964"/>
                <a:gd name="connsiteX42" fmla="*/ 6421319 w 11305622"/>
                <a:gd name="connsiteY42" fmla="*/ 2756200 h 7512964"/>
                <a:gd name="connsiteX43" fmla="*/ 5941812 w 11305622"/>
                <a:gd name="connsiteY43" fmla="*/ 2822257 h 7512964"/>
                <a:gd name="connsiteX44" fmla="*/ 5255401 w 11305622"/>
                <a:gd name="connsiteY44" fmla="*/ 2984736 h 7512964"/>
                <a:gd name="connsiteX45" fmla="*/ 4155385 w 11305622"/>
                <a:gd name="connsiteY45" fmla="*/ 3350870 h 7512964"/>
                <a:gd name="connsiteX46" fmla="*/ 2894314 w 11305622"/>
                <a:gd name="connsiteY46" fmla="*/ 4002886 h 7512964"/>
                <a:gd name="connsiteX47" fmla="*/ 2644515 w 11305622"/>
                <a:gd name="connsiteY47" fmla="*/ 4109235 h 7512964"/>
                <a:gd name="connsiteX48" fmla="*/ 2461389 w 11305622"/>
                <a:gd name="connsiteY48" fmla="*/ 4109237 h 7512964"/>
                <a:gd name="connsiteX49" fmla="*/ 2108219 w 11305622"/>
                <a:gd name="connsiteY49" fmla="*/ 4226960 h 7512964"/>
                <a:gd name="connsiteX50" fmla="*/ 1892391 w 11305622"/>
                <a:gd name="connsiteY50" fmla="*/ 4328332 h 7512964"/>
                <a:gd name="connsiteX51" fmla="*/ 1562111 w 11305622"/>
                <a:gd name="connsiteY51" fmla="*/ 4446055 h 7512964"/>
                <a:gd name="connsiteX52" fmla="*/ 323356 w 11305622"/>
                <a:gd name="connsiteY52" fmla="*/ 4819334 h 7512964"/>
                <a:gd name="connsiteX53" fmla="*/ 30194 w 11305622"/>
                <a:gd name="connsiteY53" fmla="*/ 4870675 h 7512964"/>
                <a:gd name="connsiteX54" fmla="*/ 26364 w 11305622"/>
                <a:gd name="connsiteY54" fmla="*/ 4680202 h 7512964"/>
                <a:gd name="connsiteX55" fmla="*/ 527843 w 11305622"/>
                <a:gd name="connsiteY55" fmla="*/ 4550887 h 7512964"/>
                <a:gd name="connsiteX56" fmla="*/ 2382100 w 11305622"/>
                <a:gd name="connsiteY56" fmla="*/ 3992190 h 7512964"/>
                <a:gd name="connsiteX57" fmla="*/ 1246439 w 11305622"/>
                <a:gd name="connsiteY57" fmla="*/ 3616766 h 7512964"/>
                <a:gd name="connsiteX58" fmla="*/ 2785225 w 11305622"/>
                <a:gd name="connsiteY58" fmla="*/ 3817478 h 7512964"/>
                <a:gd name="connsiteX59" fmla="*/ 3669610 w 11305622"/>
                <a:gd name="connsiteY59" fmla="*/ 3398495 h 7512964"/>
                <a:gd name="connsiteX60" fmla="*/ 4688297 w 11305622"/>
                <a:gd name="connsiteY60" fmla="*/ 2845987 h 7512964"/>
                <a:gd name="connsiteX61" fmla="*/ 2659960 w 11305622"/>
                <a:gd name="connsiteY61" fmla="*/ 2874620 h 7512964"/>
                <a:gd name="connsiteX62" fmla="*/ 907360 w 11305622"/>
                <a:gd name="connsiteY62" fmla="*/ 2760320 h 7512964"/>
                <a:gd name="connsiteX63" fmla="*/ 35823 w 11305622"/>
                <a:gd name="connsiteY63" fmla="*/ 3231807 h 7512964"/>
                <a:gd name="connsiteX64" fmla="*/ 31060 w 11305622"/>
                <a:gd name="connsiteY64" fmla="*/ 2998445 h 7512964"/>
                <a:gd name="connsiteX65" fmla="*/ 602560 w 11305622"/>
                <a:gd name="connsiteY65" fmla="*/ 2598395 h 7512964"/>
                <a:gd name="connsiteX66" fmla="*/ 7248 w 11305622"/>
                <a:gd name="connsiteY66" fmla="*/ 2412658 h 7512964"/>
                <a:gd name="connsiteX67" fmla="*/ 35822 w 11305622"/>
                <a:gd name="connsiteY67" fmla="*/ 2195963 h 7512964"/>
                <a:gd name="connsiteX68" fmla="*/ 288235 w 11305622"/>
                <a:gd name="connsiteY68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4578335 w 11305622"/>
                <a:gd name="connsiteY9" fmla="*/ 385430 h 7512964"/>
                <a:gd name="connsiteX10" fmla="*/ 7553579 w 11305622"/>
                <a:gd name="connsiteY10" fmla="*/ 789011 h 7512964"/>
                <a:gd name="connsiteX11" fmla="*/ 7243853 w 11305622"/>
                <a:gd name="connsiteY11" fmla="*/ 376043 h 7512964"/>
                <a:gd name="connsiteX12" fmla="*/ 7131225 w 11305622"/>
                <a:gd name="connsiteY12" fmla="*/ 85089 h 7512964"/>
                <a:gd name="connsiteX13" fmla="*/ 7337710 w 11305622"/>
                <a:gd name="connsiteY13" fmla="*/ 338501 h 7512964"/>
                <a:gd name="connsiteX14" fmla="*/ 7835148 w 11305622"/>
                <a:gd name="connsiteY14" fmla="*/ 704541 h 7512964"/>
                <a:gd name="connsiteX15" fmla="*/ 8470210 w 11305622"/>
                <a:gd name="connsiteY15" fmla="*/ 826745 h 7512964"/>
                <a:gd name="connsiteX16" fmla="*/ 9275654 w 11305622"/>
                <a:gd name="connsiteY16" fmla="*/ 644376 h 7512964"/>
                <a:gd name="connsiteX17" fmla="*/ 10369267 w 11305622"/>
                <a:gd name="connsiteY17" fmla="*/ 732699 h 7512964"/>
                <a:gd name="connsiteX18" fmla="*/ 10434967 w 11305622"/>
                <a:gd name="connsiteY18" fmla="*/ 619 h 7512964"/>
                <a:gd name="connsiteX19" fmla="*/ 10707150 w 11305622"/>
                <a:gd name="connsiteY19" fmla="*/ 742084 h 7512964"/>
                <a:gd name="connsiteX20" fmla="*/ 11163418 w 11305622"/>
                <a:gd name="connsiteY20" fmla="*/ 673182 h 7512964"/>
                <a:gd name="connsiteX21" fmla="*/ 11298444 w 11305622"/>
                <a:gd name="connsiteY21" fmla="*/ 1192594 h 7512964"/>
                <a:gd name="connsiteX22" fmla="*/ 11276047 w 11305622"/>
                <a:gd name="connsiteY22" fmla="*/ 3322435 h 7512964"/>
                <a:gd name="connsiteX23" fmla="*/ 11185817 w 11305622"/>
                <a:gd name="connsiteY23" fmla="*/ 4702822 h 7512964"/>
                <a:gd name="connsiteX24" fmla="*/ 10759838 w 11305622"/>
                <a:gd name="connsiteY24" fmla="*/ 5143897 h 7512964"/>
                <a:gd name="connsiteX25" fmla="*/ 10744694 w 11305622"/>
                <a:gd name="connsiteY25" fmla="*/ 5725855 h 7512964"/>
                <a:gd name="connsiteX26" fmla="*/ 10904249 w 11305622"/>
                <a:gd name="connsiteY26" fmla="*/ 6786431 h 7512964"/>
                <a:gd name="connsiteX27" fmla="*/ 10969949 w 11305622"/>
                <a:gd name="connsiteY27" fmla="*/ 7405884 h 7512964"/>
                <a:gd name="connsiteX28" fmla="*/ 10416195 w 11305622"/>
                <a:gd name="connsiteY28" fmla="*/ 7509125 h 7512964"/>
                <a:gd name="connsiteX29" fmla="*/ 10341110 w 11305622"/>
                <a:gd name="connsiteY29" fmla="*/ 7340184 h 7512964"/>
                <a:gd name="connsiteX30" fmla="*/ 9881215 w 11305622"/>
                <a:gd name="connsiteY30" fmla="*/ 6026196 h 7512964"/>
                <a:gd name="connsiteX31" fmla="*/ 9463669 w 11305622"/>
                <a:gd name="connsiteY31" fmla="*/ 5536151 h 7512964"/>
                <a:gd name="connsiteX32" fmla="*/ 8277787 w 11305622"/>
                <a:gd name="connsiteY32" fmla="*/ 5181069 h 7512964"/>
                <a:gd name="connsiteX33" fmla="*/ 8276273 w 11305622"/>
                <a:gd name="connsiteY33" fmla="*/ 6870902 h 7512964"/>
                <a:gd name="connsiteX34" fmla="*/ 8097945 w 11305622"/>
                <a:gd name="connsiteY34" fmla="*/ 6120051 h 7512964"/>
                <a:gd name="connsiteX35" fmla="*/ 7525423 w 11305622"/>
                <a:gd name="connsiteY35" fmla="*/ 7208785 h 7512964"/>
                <a:gd name="connsiteX36" fmla="*/ 8022860 w 11305622"/>
                <a:gd name="connsiteY36" fmla="*/ 5847867 h 7512964"/>
                <a:gd name="connsiteX37" fmla="*/ 7882075 w 11305622"/>
                <a:gd name="connsiteY37" fmla="*/ 5021932 h 7512964"/>
                <a:gd name="connsiteX38" fmla="*/ 7561389 w 11305622"/>
                <a:gd name="connsiteY38" fmla="*/ 4114456 h 7512964"/>
                <a:gd name="connsiteX39" fmla="*/ 7288390 w 11305622"/>
                <a:gd name="connsiteY39" fmla="*/ 3112027 h 7512964"/>
                <a:gd name="connsiteX40" fmla="*/ 7269922 w 11305622"/>
                <a:gd name="connsiteY40" fmla="*/ 2658332 h 7512964"/>
                <a:gd name="connsiteX41" fmla="*/ 6916520 w 11305622"/>
                <a:gd name="connsiteY41" fmla="*/ 2656660 h 7512964"/>
                <a:gd name="connsiteX42" fmla="*/ 6421319 w 11305622"/>
                <a:gd name="connsiteY42" fmla="*/ 2756200 h 7512964"/>
                <a:gd name="connsiteX43" fmla="*/ 5941812 w 11305622"/>
                <a:gd name="connsiteY43" fmla="*/ 2822257 h 7512964"/>
                <a:gd name="connsiteX44" fmla="*/ 5255401 w 11305622"/>
                <a:gd name="connsiteY44" fmla="*/ 2984736 h 7512964"/>
                <a:gd name="connsiteX45" fmla="*/ 4155385 w 11305622"/>
                <a:gd name="connsiteY45" fmla="*/ 3350870 h 7512964"/>
                <a:gd name="connsiteX46" fmla="*/ 2894314 w 11305622"/>
                <a:gd name="connsiteY46" fmla="*/ 4002886 h 7512964"/>
                <a:gd name="connsiteX47" fmla="*/ 2644515 w 11305622"/>
                <a:gd name="connsiteY47" fmla="*/ 4109235 h 7512964"/>
                <a:gd name="connsiteX48" fmla="*/ 2461389 w 11305622"/>
                <a:gd name="connsiteY48" fmla="*/ 4109237 h 7512964"/>
                <a:gd name="connsiteX49" fmla="*/ 2108219 w 11305622"/>
                <a:gd name="connsiteY49" fmla="*/ 4226960 h 7512964"/>
                <a:gd name="connsiteX50" fmla="*/ 1892391 w 11305622"/>
                <a:gd name="connsiteY50" fmla="*/ 4328332 h 7512964"/>
                <a:gd name="connsiteX51" fmla="*/ 1562111 w 11305622"/>
                <a:gd name="connsiteY51" fmla="*/ 4446055 h 7512964"/>
                <a:gd name="connsiteX52" fmla="*/ 323356 w 11305622"/>
                <a:gd name="connsiteY52" fmla="*/ 4819334 h 7512964"/>
                <a:gd name="connsiteX53" fmla="*/ 30194 w 11305622"/>
                <a:gd name="connsiteY53" fmla="*/ 4870675 h 7512964"/>
                <a:gd name="connsiteX54" fmla="*/ 26364 w 11305622"/>
                <a:gd name="connsiteY54" fmla="*/ 4680202 h 7512964"/>
                <a:gd name="connsiteX55" fmla="*/ 527843 w 11305622"/>
                <a:gd name="connsiteY55" fmla="*/ 4550887 h 7512964"/>
                <a:gd name="connsiteX56" fmla="*/ 2382100 w 11305622"/>
                <a:gd name="connsiteY56" fmla="*/ 3992190 h 7512964"/>
                <a:gd name="connsiteX57" fmla="*/ 1246439 w 11305622"/>
                <a:gd name="connsiteY57" fmla="*/ 3616766 h 7512964"/>
                <a:gd name="connsiteX58" fmla="*/ 2785225 w 11305622"/>
                <a:gd name="connsiteY58" fmla="*/ 3817478 h 7512964"/>
                <a:gd name="connsiteX59" fmla="*/ 3669610 w 11305622"/>
                <a:gd name="connsiteY59" fmla="*/ 3398495 h 7512964"/>
                <a:gd name="connsiteX60" fmla="*/ 4688297 w 11305622"/>
                <a:gd name="connsiteY60" fmla="*/ 2845987 h 7512964"/>
                <a:gd name="connsiteX61" fmla="*/ 2659960 w 11305622"/>
                <a:gd name="connsiteY61" fmla="*/ 2874620 h 7512964"/>
                <a:gd name="connsiteX62" fmla="*/ 907360 w 11305622"/>
                <a:gd name="connsiteY62" fmla="*/ 2760320 h 7512964"/>
                <a:gd name="connsiteX63" fmla="*/ 35823 w 11305622"/>
                <a:gd name="connsiteY63" fmla="*/ 3231807 h 7512964"/>
                <a:gd name="connsiteX64" fmla="*/ 31060 w 11305622"/>
                <a:gd name="connsiteY64" fmla="*/ 2998445 h 7512964"/>
                <a:gd name="connsiteX65" fmla="*/ 602560 w 11305622"/>
                <a:gd name="connsiteY65" fmla="*/ 2598395 h 7512964"/>
                <a:gd name="connsiteX66" fmla="*/ 7248 w 11305622"/>
                <a:gd name="connsiteY66" fmla="*/ 2412658 h 7512964"/>
                <a:gd name="connsiteX67" fmla="*/ 35822 w 11305622"/>
                <a:gd name="connsiteY67" fmla="*/ 2195963 h 7512964"/>
                <a:gd name="connsiteX68" fmla="*/ 288235 w 11305622"/>
                <a:gd name="connsiteY68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4578335 w 11305622"/>
                <a:gd name="connsiteY9" fmla="*/ 385430 h 7512964"/>
                <a:gd name="connsiteX10" fmla="*/ 6108192 w 11305622"/>
                <a:gd name="connsiteY10" fmla="*/ 441743 h 7512964"/>
                <a:gd name="connsiteX11" fmla="*/ 7553579 w 11305622"/>
                <a:gd name="connsiteY11" fmla="*/ 789011 h 7512964"/>
                <a:gd name="connsiteX12" fmla="*/ 7243853 w 11305622"/>
                <a:gd name="connsiteY12" fmla="*/ 376043 h 7512964"/>
                <a:gd name="connsiteX13" fmla="*/ 7131225 w 11305622"/>
                <a:gd name="connsiteY13" fmla="*/ 85089 h 7512964"/>
                <a:gd name="connsiteX14" fmla="*/ 7337710 w 11305622"/>
                <a:gd name="connsiteY14" fmla="*/ 338501 h 7512964"/>
                <a:gd name="connsiteX15" fmla="*/ 7835148 w 11305622"/>
                <a:gd name="connsiteY15" fmla="*/ 704541 h 7512964"/>
                <a:gd name="connsiteX16" fmla="*/ 8470210 w 11305622"/>
                <a:gd name="connsiteY16" fmla="*/ 826745 h 7512964"/>
                <a:gd name="connsiteX17" fmla="*/ 9275654 w 11305622"/>
                <a:gd name="connsiteY17" fmla="*/ 644376 h 7512964"/>
                <a:gd name="connsiteX18" fmla="*/ 10369267 w 11305622"/>
                <a:gd name="connsiteY18" fmla="*/ 732699 h 7512964"/>
                <a:gd name="connsiteX19" fmla="*/ 10434967 w 11305622"/>
                <a:gd name="connsiteY19" fmla="*/ 619 h 7512964"/>
                <a:gd name="connsiteX20" fmla="*/ 10707150 w 11305622"/>
                <a:gd name="connsiteY20" fmla="*/ 742084 h 7512964"/>
                <a:gd name="connsiteX21" fmla="*/ 11163418 w 11305622"/>
                <a:gd name="connsiteY21" fmla="*/ 673182 h 7512964"/>
                <a:gd name="connsiteX22" fmla="*/ 11298444 w 11305622"/>
                <a:gd name="connsiteY22" fmla="*/ 1192594 h 7512964"/>
                <a:gd name="connsiteX23" fmla="*/ 11276047 w 11305622"/>
                <a:gd name="connsiteY23" fmla="*/ 3322435 h 7512964"/>
                <a:gd name="connsiteX24" fmla="*/ 11185817 w 11305622"/>
                <a:gd name="connsiteY24" fmla="*/ 4702822 h 7512964"/>
                <a:gd name="connsiteX25" fmla="*/ 10759838 w 11305622"/>
                <a:gd name="connsiteY25" fmla="*/ 5143897 h 7512964"/>
                <a:gd name="connsiteX26" fmla="*/ 10744694 w 11305622"/>
                <a:gd name="connsiteY26" fmla="*/ 5725855 h 7512964"/>
                <a:gd name="connsiteX27" fmla="*/ 10904249 w 11305622"/>
                <a:gd name="connsiteY27" fmla="*/ 6786431 h 7512964"/>
                <a:gd name="connsiteX28" fmla="*/ 10969949 w 11305622"/>
                <a:gd name="connsiteY28" fmla="*/ 7405884 h 7512964"/>
                <a:gd name="connsiteX29" fmla="*/ 10416195 w 11305622"/>
                <a:gd name="connsiteY29" fmla="*/ 7509125 h 7512964"/>
                <a:gd name="connsiteX30" fmla="*/ 10341110 w 11305622"/>
                <a:gd name="connsiteY30" fmla="*/ 7340184 h 7512964"/>
                <a:gd name="connsiteX31" fmla="*/ 9881215 w 11305622"/>
                <a:gd name="connsiteY31" fmla="*/ 6026196 h 7512964"/>
                <a:gd name="connsiteX32" fmla="*/ 9463669 w 11305622"/>
                <a:gd name="connsiteY32" fmla="*/ 5536151 h 7512964"/>
                <a:gd name="connsiteX33" fmla="*/ 8277787 w 11305622"/>
                <a:gd name="connsiteY33" fmla="*/ 5181069 h 7512964"/>
                <a:gd name="connsiteX34" fmla="*/ 8276273 w 11305622"/>
                <a:gd name="connsiteY34" fmla="*/ 6870902 h 7512964"/>
                <a:gd name="connsiteX35" fmla="*/ 8097945 w 11305622"/>
                <a:gd name="connsiteY35" fmla="*/ 6120051 h 7512964"/>
                <a:gd name="connsiteX36" fmla="*/ 7525423 w 11305622"/>
                <a:gd name="connsiteY36" fmla="*/ 7208785 h 7512964"/>
                <a:gd name="connsiteX37" fmla="*/ 8022860 w 11305622"/>
                <a:gd name="connsiteY37" fmla="*/ 5847867 h 7512964"/>
                <a:gd name="connsiteX38" fmla="*/ 7882075 w 11305622"/>
                <a:gd name="connsiteY38" fmla="*/ 5021932 h 7512964"/>
                <a:gd name="connsiteX39" fmla="*/ 7561389 w 11305622"/>
                <a:gd name="connsiteY39" fmla="*/ 4114456 h 7512964"/>
                <a:gd name="connsiteX40" fmla="*/ 7288390 w 11305622"/>
                <a:gd name="connsiteY40" fmla="*/ 3112027 h 7512964"/>
                <a:gd name="connsiteX41" fmla="*/ 7269922 w 11305622"/>
                <a:gd name="connsiteY41" fmla="*/ 2658332 h 7512964"/>
                <a:gd name="connsiteX42" fmla="*/ 6916520 w 11305622"/>
                <a:gd name="connsiteY42" fmla="*/ 2656660 h 7512964"/>
                <a:gd name="connsiteX43" fmla="*/ 6421319 w 11305622"/>
                <a:gd name="connsiteY43" fmla="*/ 2756200 h 7512964"/>
                <a:gd name="connsiteX44" fmla="*/ 5941812 w 11305622"/>
                <a:gd name="connsiteY44" fmla="*/ 2822257 h 7512964"/>
                <a:gd name="connsiteX45" fmla="*/ 5255401 w 11305622"/>
                <a:gd name="connsiteY45" fmla="*/ 2984736 h 7512964"/>
                <a:gd name="connsiteX46" fmla="*/ 4155385 w 11305622"/>
                <a:gd name="connsiteY46" fmla="*/ 3350870 h 7512964"/>
                <a:gd name="connsiteX47" fmla="*/ 2894314 w 11305622"/>
                <a:gd name="connsiteY47" fmla="*/ 4002886 h 7512964"/>
                <a:gd name="connsiteX48" fmla="*/ 2644515 w 11305622"/>
                <a:gd name="connsiteY48" fmla="*/ 4109235 h 7512964"/>
                <a:gd name="connsiteX49" fmla="*/ 2461389 w 11305622"/>
                <a:gd name="connsiteY49" fmla="*/ 4109237 h 7512964"/>
                <a:gd name="connsiteX50" fmla="*/ 2108219 w 11305622"/>
                <a:gd name="connsiteY50" fmla="*/ 4226960 h 7512964"/>
                <a:gd name="connsiteX51" fmla="*/ 1892391 w 11305622"/>
                <a:gd name="connsiteY51" fmla="*/ 4328332 h 7512964"/>
                <a:gd name="connsiteX52" fmla="*/ 1562111 w 11305622"/>
                <a:gd name="connsiteY52" fmla="*/ 4446055 h 7512964"/>
                <a:gd name="connsiteX53" fmla="*/ 323356 w 11305622"/>
                <a:gd name="connsiteY53" fmla="*/ 4819334 h 7512964"/>
                <a:gd name="connsiteX54" fmla="*/ 30194 w 11305622"/>
                <a:gd name="connsiteY54" fmla="*/ 4870675 h 7512964"/>
                <a:gd name="connsiteX55" fmla="*/ 26364 w 11305622"/>
                <a:gd name="connsiteY55" fmla="*/ 4680202 h 7512964"/>
                <a:gd name="connsiteX56" fmla="*/ 527843 w 11305622"/>
                <a:gd name="connsiteY56" fmla="*/ 4550887 h 7512964"/>
                <a:gd name="connsiteX57" fmla="*/ 2382100 w 11305622"/>
                <a:gd name="connsiteY57" fmla="*/ 3992190 h 7512964"/>
                <a:gd name="connsiteX58" fmla="*/ 1246439 w 11305622"/>
                <a:gd name="connsiteY58" fmla="*/ 3616766 h 7512964"/>
                <a:gd name="connsiteX59" fmla="*/ 2785225 w 11305622"/>
                <a:gd name="connsiteY59" fmla="*/ 3817478 h 7512964"/>
                <a:gd name="connsiteX60" fmla="*/ 3669610 w 11305622"/>
                <a:gd name="connsiteY60" fmla="*/ 3398495 h 7512964"/>
                <a:gd name="connsiteX61" fmla="*/ 4688297 w 11305622"/>
                <a:gd name="connsiteY61" fmla="*/ 2845987 h 7512964"/>
                <a:gd name="connsiteX62" fmla="*/ 2659960 w 11305622"/>
                <a:gd name="connsiteY62" fmla="*/ 2874620 h 7512964"/>
                <a:gd name="connsiteX63" fmla="*/ 907360 w 11305622"/>
                <a:gd name="connsiteY63" fmla="*/ 2760320 h 7512964"/>
                <a:gd name="connsiteX64" fmla="*/ 35823 w 11305622"/>
                <a:gd name="connsiteY64" fmla="*/ 3231807 h 7512964"/>
                <a:gd name="connsiteX65" fmla="*/ 31060 w 11305622"/>
                <a:gd name="connsiteY65" fmla="*/ 2998445 h 7512964"/>
                <a:gd name="connsiteX66" fmla="*/ 602560 w 11305622"/>
                <a:gd name="connsiteY66" fmla="*/ 2598395 h 7512964"/>
                <a:gd name="connsiteX67" fmla="*/ 7248 w 11305622"/>
                <a:gd name="connsiteY67" fmla="*/ 2412658 h 7512964"/>
                <a:gd name="connsiteX68" fmla="*/ 35822 w 11305622"/>
                <a:gd name="connsiteY68" fmla="*/ 2195963 h 7512964"/>
                <a:gd name="connsiteX69" fmla="*/ 288235 w 11305622"/>
                <a:gd name="connsiteY69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6108192 w 11305622"/>
                <a:gd name="connsiteY9" fmla="*/ 582527 h 7512964"/>
                <a:gd name="connsiteX10" fmla="*/ 4578335 w 11305622"/>
                <a:gd name="connsiteY10" fmla="*/ 385430 h 7512964"/>
                <a:gd name="connsiteX11" fmla="*/ 6108192 w 11305622"/>
                <a:gd name="connsiteY11" fmla="*/ 441743 h 7512964"/>
                <a:gd name="connsiteX12" fmla="*/ 7553579 w 11305622"/>
                <a:gd name="connsiteY12" fmla="*/ 789011 h 7512964"/>
                <a:gd name="connsiteX13" fmla="*/ 7243853 w 11305622"/>
                <a:gd name="connsiteY13" fmla="*/ 376043 h 7512964"/>
                <a:gd name="connsiteX14" fmla="*/ 7131225 w 11305622"/>
                <a:gd name="connsiteY14" fmla="*/ 85089 h 7512964"/>
                <a:gd name="connsiteX15" fmla="*/ 7337710 w 11305622"/>
                <a:gd name="connsiteY15" fmla="*/ 338501 h 7512964"/>
                <a:gd name="connsiteX16" fmla="*/ 7835148 w 11305622"/>
                <a:gd name="connsiteY16" fmla="*/ 704541 h 7512964"/>
                <a:gd name="connsiteX17" fmla="*/ 8470210 w 11305622"/>
                <a:gd name="connsiteY17" fmla="*/ 826745 h 7512964"/>
                <a:gd name="connsiteX18" fmla="*/ 9275654 w 11305622"/>
                <a:gd name="connsiteY18" fmla="*/ 644376 h 7512964"/>
                <a:gd name="connsiteX19" fmla="*/ 10369267 w 11305622"/>
                <a:gd name="connsiteY19" fmla="*/ 732699 h 7512964"/>
                <a:gd name="connsiteX20" fmla="*/ 10434967 w 11305622"/>
                <a:gd name="connsiteY20" fmla="*/ 619 h 7512964"/>
                <a:gd name="connsiteX21" fmla="*/ 10707150 w 11305622"/>
                <a:gd name="connsiteY21" fmla="*/ 742084 h 7512964"/>
                <a:gd name="connsiteX22" fmla="*/ 11163418 w 11305622"/>
                <a:gd name="connsiteY22" fmla="*/ 673182 h 7512964"/>
                <a:gd name="connsiteX23" fmla="*/ 11298444 w 11305622"/>
                <a:gd name="connsiteY23" fmla="*/ 1192594 h 7512964"/>
                <a:gd name="connsiteX24" fmla="*/ 11276047 w 11305622"/>
                <a:gd name="connsiteY24" fmla="*/ 3322435 h 7512964"/>
                <a:gd name="connsiteX25" fmla="*/ 11185817 w 11305622"/>
                <a:gd name="connsiteY25" fmla="*/ 4702822 h 7512964"/>
                <a:gd name="connsiteX26" fmla="*/ 10759838 w 11305622"/>
                <a:gd name="connsiteY26" fmla="*/ 5143897 h 7512964"/>
                <a:gd name="connsiteX27" fmla="*/ 10744694 w 11305622"/>
                <a:gd name="connsiteY27" fmla="*/ 5725855 h 7512964"/>
                <a:gd name="connsiteX28" fmla="*/ 10904249 w 11305622"/>
                <a:gd name="connsiteY28" fmla="*/ 6786431 h 7512964"/>
                <a:gd name="connsiteX29" fmla="*/ 10969949 w 11305622"/>
                <a:gd name="connsiteY29" fmla="*/ 7405884 h 7512964"/>
                <a:gd name="connsiteX30" fmla="*/ 10416195 w 11305622"/>
                <a:gd name="connsiteY30" fmla="*/ 7509125 h 7512964"/>
                <a:gd name="connsiteX31" fmla="*/ 10341110 w 11305622"/>
                <a:gd name="connsiteY31" fmla="*/ 7340184 h 7512964"/>
                <a:gd name="connsiteX32" fmla="*/ 9881215 w 11305622"/>
                <a:gd name="connsiteY32" fmla="*/ 6026196 h 7512964"/>
                <a:gd name="connsiteX33" fmla="*/ 9463669 w 11305622"/>
                <a:gd name="connsiteY33" fmla="*/ 5536151 h 7512964"/>
                <a:gd name="connsiteX34" fmla="*/ 8277787 w 11305622"/>
                <a:gd name="connsiteY34" fmla="*/ 5181069 h 7512964"/>
                <a:gd name="connsiteX35" fmla="*/ 8276273 w 11305622"/>
                <a:gd name="connsiteY35" fmla="*/ 6870902 h 7512964"/>
                <a:gd name="connsiteX36" fmla="*/ 8097945 w 11305622"/>
                <a:gd name="connsiteY36" fmla="*/ 6120051 h 7512964"/>
                <a:gd name="connsiteX37" fmla="*/ 7525423 w 11305622"/>
                <a:gd name="connsiteY37" fmla="*/ 7208785 h 7512964"/>
                <a:gd name="connsiteX38" fmla="*/ 8022860 w 11305622"/>
                <a:gd name="connsiteY38" fmla="*/ 5847867 h 7512964"/>
                <a:gd name="connsiteX39" fmla="*/ 7882075 w 11305622"/>
                <a:gd name="connsiteY39" fmla="*/ 5021932 h 7512964"/>
                <a:gd name="connsiteX40" fmla="*/ 7561389 w 11305622"/>
                <a:gd name="connsiteY40" fmla="*/ 4114456 h 7512964"/>
                <a:gd name="connsiteX41" fmla="*/ 7288390 w 11305622"/>
                <a:gd name="connsiteY41" fmla="*/ 3112027 h 7512964"/>
                <a:gd name="connsiteX42" fmla="*/ 7269922 w 11305622"/>
                <a:gd name="connsiteY42" fmla="*/ 2658332 h 7512964"/>
                <a:gd name="connsiteX43" fmla="*/ 6916520 w 11305622"/>
                <a:gd name="connsiteY43" fmla="*/ 2656660 h 7512964"/>
                <a:gd name="connsiteX44" fmla="*/ 6421319 w 11305622"/>
                <a:gd name="connsiteY44" fmla="*/ 2756200 h 7512964"/>
                <a:gd name="connsiteX45" fmla="*/ 5941812 w 11305622"/>
                <a:gd name="connsiteY45" fmla="*/ 2822257 h 7512964"/>
                <a:gd name="connsiteX46" fmla="*/ 5255401 w 11305622"/>
                <a:gd name="connsiteY46" fmla="*/ 2984736 h 7512964"/>
                <a:gd name="connsiteX47" fmla="*/ 4155385 w 11305622"/>
                <a:gd name="connsiteY47" fmla="*/ 3350870 h 7512964"/>
                <a:gd name="connsiteX48" fmla="*/ 2894314 w 11305622"/>
                <a:gd name="connsiteY48" fmla="*/ 4002886 h 7512964"/>
                <a:gd name="connsiteX49" fmla="*/ 2644515 w 11305622"/>
                <a:gd name="connsiteY49" fmla="*/ 4109235 h 7512964"/>
                <a:gd name="connsiteX50" fmla="*/ 2461389 w 11305622"/>
                <a:gd name="connsiteY50" fmla="*/ 4109237 h 7512964"/>
                <a:gd name="connsiteX51" fmla="*/ 2108219 w 11305622"/>
                <a:gd name="connsiteY51" fmla="*/ 4226960 h 7512964"/>
                <a:gd name="connsiteX52" fmla="*/ 1892391 w 11305622"/>
                <a:gd name="connsiteY52" fmla="*/ 4328332 h 7512964"/>
                <a:gd name="connsiteX53" fmla="*/ 1562111 w 11305622"/>
                <a:gd name="connsiteY53" fmla="*/ 4446055 h 7512964"/>
                <a:gd name="connsiteX54" fmla="*/ 323356 w 11305622"/>
                <a:gd name="connsiteY54" fmla="*/ 4819334 h 7512964"/>
                <a:gd name="connsiteX55" fmla="*/ 30194 w 11305622"/>
                <a:gd name="connsiteY55" fmla="*/ 4870675 h 7512964"/>
                <a:gd name="connsiteX56" fmla="*/ 26364 w 11305622"/>
                <a:gd name="connsiteY56" fmla="*/ 4680202 h 7512964"/>
                <a:gd name="connsiteX57" fmla="*/ 527843 w 11305622"/>
                <a:gd name="connsiteY57" fmla="*/ 4550887 h 7512964"/>
                <a:gd name="connsiteX58" fmla="*/ 2382100 w 11305622"/>
                <a:gd name="connsiteY58" fmla="*/ 3992190 h 7512964"/>
                <a:gd name="connsiteX59" fmla="*/ 1246439 w 11305622"/>
                <a:gd name="connsiteY59" fmla="*/ 3616766 h 7512964"/>
                <a:gd name="connsiteX60" fmla="*/ 2785225 w 11305622"/>
                <a:gd name="connsiteY60" fmla="*/ 3817478 h 7512964"/>
                <a:gd name="connsiteX61" fmla="*/ 3669610 w 11305622"/>
                <a:gd name="connsiteY61" fmla="*/ 3398495 h 7512964"/>
                <a:gd name="connsiteX62" fmla="*/ 4688297 w 11305622"/>
                <a:gd name="connsiteY62" fmla="*/ 2845987 h 7512964"/>
                <a:gd name="connsiteX63" fmla="*/ 2659960 w 11305622"/>
                <a:gd name="connsiteY63" fmla="*/ 2874620 h 7512964"/>
                <a:gd name="connsiteX64" fmla="*/ 907360 w 11305622"/>
                <a:gd name="connsiteY64" fmla="*/ 2760320 h 7512964"/>
                <a:gd name="connsiteX65" fmla="*/ 35823 w 11305622"/>
                <a:gd name="connsiteY65" fmla="*/ 3231807 h 7512964"/>
                <a:gd name="connsiteX66" fmla="*/ 31060 w 11305622"/>
                <a:gd name="connsiteY66" fmla="*/ 2998445 h 7512964"/>
                <a:gd name="connsiteX67" fmla="*/ 602560 w 11305622"/>
                <a:gd name="connsiteY67" fmla="*/ 2598395 h 7512964"/>
                <a:gd name="connsiteX68" fmla="*/ 7248 w 11305622"/>
                <a:gd name="connsiteY68" fmla="*/ 2412658 h 7512964"/>
                <a:gd name="connsiteX69" fmla="*/ 35822 w 11305622"/>
                <a:gd name="connsiteY69" fmla="*/ 2195963 h 7512964"/>
                <a:gd name="connsiteX70" fmla="*/ 288235 w 11305622"/>
                <a:gd name="connsiteY70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6108192 w 11305622"/>
                <a:gd name="connsiteY9" fmla="*/ 582527 h 7512964"/>
                <a:gd name="connsiteX10" fmla="*/ 4578335 w 11305622"/>
                <a:gd name="connsiteY10" fmla="*/ 385430 h 7512964"/>
                <a:gd name="connsiteX11" fmla="*/ 6108192 w 11305622"/>
                <a:gd name="connsiteY11" fmla="*/ 441743 h 7512964"/>
                <a:gd name="connsiteX12" fmla="*/ 7553579 w 11305622"/>
                <a:gd name="connsiteY12" fmla="*/ 789011 h 7512964"/>
                <a:gd name="connsiteX13" fmla="*/ 7243853 w 11305622"/>
                <a:gd name="connsiteY13" fmla="*/ 376043 h 7512964"/>
                <a:gd name="connsiteX14" fmla="*/ 7131225 w 11305622"/>
                <a:gd name="connsiteY14" fmla="*/ 85089 h 7512964"/>
                <a:gd name="connsiteX15" fmla="*/ 7337710 w 11305622"/>
                <a:gd name="connsiteY15" fmla="*/ 338501 h 7512964"/>
                <a:gd name="connsiteX16" fmla="*/ 7853919 w 11305622"/>
                <a:gd name="connsiteY16" fmla="*/ 648227 h 7512964"/>
                <a:gd name="connsiteX17" fmla="*/ 8470210 w 11305622"/>
                <a:gd name="connsiteY17" fmla="*/ 826745 h 7512964"/>
                <a:gd name="connsiteX18" fmla="*/ 9275654 w 11305622"/>
                <a:gd name="connsiteY18" fmla="*/ 644376 h 7512964"/>
                <a:gd name="connsiteX19" fmla="*/ 10369267 w 11305622"/>
                <a:gd name="connsiteY19" fmla="*/ 732699 h 7512964"/>
                <a:gd name="connsiteX20" fmla="*/ 10434967 w 11305622"/>
                <a:gd name="connsiteY20" fmla="*/ 619 h 7512964"/>
                <a:gd name="connsiteX21" fmla="*/ 10707150 w 11305622"/>
                <a:gd name="connsiteY21" fmla="*/ 742084 h 7512964"/>
                <a:gd name="connsiteX22" fmla="*/ 11163418 w 11305622"/>
                <a:gd name="connsiteY22" fmla="*/ 673182 h 7512964"/>
                <a:gd name="connsiteX23" fmla="*/ 11298444 w 11305622"/>
                <a:gd name="connsiteY23" fmla="*/ 1192594 h 7512964"/>
                <a:gd name="connsiteX24" fmla="*/ 11276047 w 11305622"/>
                <a:gd name="connsiteY24" fmla="*/ 3322435 h 7512964"/>
                <a:gd name="connsiteX25" fmla="*/ 11185817 w 11305622"/>
                <a:gd name="connsiteY25" fmla="*/ 4702822 h 7512964"/>
                <a:gd name="connsiteX26" fmla="*/ 10759838 w 11305622"/>
                <a:gd name="connsiteY26" fmla="*/ 5143897 h 7512964"/>
                <a:gd name="connsiteX27" fmla="*/ 10744694 w 11305622"/>
                <a:gd name="connsiteY27" fmla="*/ 5725855 h 7512964"/>
                <a:gd name="connsiteX28" fmla="*/ 10904249 w 11305622"/>
                <a:gd name="connsiteY28" fmla="*/ 6786431 h 7512964"/>
                <a:gd name="connsiteX29" fmla="*/ 10969949 w 11305622"/>
                <a:gd name="connsiteY29" fmla="*/ 7405884 h 7512964"/>
                <a:gd name="connsiteX30" fmla="*/ 10416195 w 11305622"/>
                <a:gd name="connsiteY30" fmla="*/ 7509125 h 7512964"/>
                <a:gd name="connsiteX31" fmla="*/ 10341110 w 11305622"/>
                <a:gd name="connsiteY31" fmla="*/ 7340184 h 7512964"/>
                <a:gd name="connsiteX32" fmla="*/ 9881215 w 11305622"/>
                <a:gd name="connsiteY32" fmla="*/ 6026196 h 7512964"/>
                <a:gd name="connsiteX33" fmla="*/ 9463669 w 11305622"/>
                <a:gd name="connsiteY33" fmla="*/ 5536151 h 7512964"/>
                <a:gd name="connsiteX34" fmla="*/ 8277787 w 11305622"/>
                <a:gd name="connsiteY34" fmla="*/ 5181069 h 7512964"/>
                <a:gd name="connsiteX35" fmla="*/ 8276273 w 11305622"/>
                <a:gd name="connsiteY35" fmla="*/ 6870902 h 7512964"/>
                <a:gd name="connsiteX36" fmla="*/ 8097945 w 11305622"/>
                <a:gd name="connsiteY36" fmla="*/ 6120051 h 7512964"/>
                <a:gd name="connsiteX37" fmla="*/ 7525423 w 11305622"/>
                <a:gd name="connsiteY37" fmla="*/ 7208785 h 7512964"/>
                <a:gd name="connsiteX38" fmla="*/ 8022860 w 11305622"/>
                <a:gd name="connsiteY38" fmla="*/ 5847867 h 7512964"/>
                <a:gd name="connsiteX39" fmla="*/ 7882075 w 11305622"/>
                <a:gd name="connsiteY39" fmla="*/ 5021932 h 7512964"/>
                <a:gd name="connsiteX40" fmla="*/ 7561389 w 11305622"/>
                <a:gd name="connsiteY40" fmla="*/ 4114456 h 7512964"/>
                <a:gd name="connsiteX41" fmla="*/ 7288390 w 11305622"/>
                <a:gd name="connsiteY41" fmla="*/ 3112027 h 7512964"/>
                <a:gd name="connsiteX42" fmla="*/ 7269922 w 11305622"/>
                <a:gd name="connsiteY42" fmla="*/ 2658332 h 7512964"/>
                <a:gd name="connsiteX43" fmla="*/ 6916520 w 11305622"/>
                <a:gd name="connsiteY43" fmla="*/ 2656660 h 7512964"/>
                <a:gd name="connsiteX44" fmla="*/ 6421319 w 11305622"/>
                <a:gd name="connsiteY44" fmla="*/ 2756200 h 7512964"/>
                <a:gd name="connsiteX45" fmla="*/ 5941812 w 11305622"/>
                <a:gd name="connsiteY45" fmla="*/ 2822257 h 7512964"/>
                <a:gd name="connsiteX46" fmla="*/ 5255401 w 11305622"/>
                <a:gd name="connsiteY46" fmla="*/ 2984736 h 7512964"/>
                <a:gd name="connsiteX47" fmla="*/ 4155385 w 11305622"/>
                <a:gd name="connsiteY47" fmla="*/ 3350870 h 7512964"/>
                <a:gd name="connsiteX48" fmla="*/ 2894314 w 11305622"/>
                <a:gd name="connsiteY48" fmla="*/ 4002886 h 7512964"/>
                <a:gd name="connsiteX49" fmla="*/ 2644515 w 11305622"/>
                <a:gd name="connsiteY49" fmla="*/ 4109235 h 7512964"/>
                <a:gd name="connsiteX50" fmla="*/ 2461389 w 11305622"/>
                <a:gd name="connsiteY50" fmla="*/ 4109237 h 7512964"/>
                <a:gd name="connsiteX51" fmla="*/ 2108219 w 11305622"/>
                <a:gd name="connsiteY51" fmla="*/ 4226960 h 7512964"/>
                <a:gd name="connsiteX52" fmla="*/ 1892391 w 11305622"/>
                <a:gd name="connsiteY52" fmla="*/ 4328332 h 7512964"/>
                <a:gd name="connsiteX53" fmla="*/ 1562111 w 11305622"/>
                <a:gd name="connsiteY53" fmla="*/ 4446055 h 7512964"/>
                <a:gd name="connsiteX54" fmla="*/ 323356 w 11305622"/>
                <a:gd name="connsiteY54" fmla="*/ 4819334 h 7512964"/>
                <a:gd name="connsiteX55" fmla="*/ 30194 w 11305622"/>
                <a:gd name="connsiteY55" fmla="*/ 4870675 h 7512964"/>
                <a:gd name="connsiteX56" fmla="*/ 26364 w 11305622"/>
                <a:gd name="connsiteY56" fmla="*/ 4680202 h 7512964"/>
                <a:gd name="connsiteX57" fmla="*/ 527843 w 11305622"/>
                <a:gd name="connsiteY57" fmla="*/ 4550887 h 7512964"/>
                <a:gd name="connsiteX58" fmla="*/ 2382100 w 11305622"/>
                <a:gd name="connsiteY58" fmla="*/ 3992190 h 7512964"/>
                <a:gd name="connsiteX59" fmla="*/ 1246439 w 11305622"/>
                <a:gd name="connsiteY59" fmla="*/ 3616766 h 7512964"/>
                <a:gd name="connsiteX60" fmla="*/ 2785225 w 11305622"/>
                <a:gd name="connsiteY60" fmla="*/ 3817478 h 7512964"/>
                <a:gd name="connsiteX61" fmla="*/ 3669610 w 11305622"/>
                <a:gd name="connsiteY61" fmla="*/ 3398495 h 7512964"/>
                <a:gd name="connsiteX62" fmla="*/ 4688297 w 11305622"/>
                <a:gd name="connsiteY62" fmla="*/ 2845987 h 7512964"/>
                <a:gd name="connsiteX63" fmla="*/ 2659960 w 11305622"/>
                <a:gd name="connsiteY63" fmla="*/ 2874620 h 7512964"/>
                <a:gd name="connsiteX64" fmla="*/ 907360 w 11305622"/>
                <a:gd name="connsiteY64" fmla="*/ 2760320 h 7512964"/>
                <a:gd name="connsiteX65" fmla="*/ 35823 w 11305622"/>
                <a:gd name="connsiteY65" fmla="*/ 3231807 h 7512964"/>
                <a:gd name="connsiteX66" fmla="*/ 31060 w 11305622"/>
                <a:gd name="connsiteY66" fmla="*/ 2998445 h 7512964"/>
                <a:gd name="connsiteX67" fmla="*/ 602560 w 11305622"/>
                <a:gd name="connsiteY67" fmla="*/ 2598395 h 7512964"/>
                <a:gd name="connsiteX68" fmla="*/ 7248 w 11305622"/>
                <a:gd name="connsiteY68" fmla="*/ 2412658 h 7512964"/>
                <a:gd name="connsiteX69" fmla="*/ 35822 w 11305622"/>
                <a:gd name="connsiteY69" fmla="*/ 2195963 h 7512964"/>
                <a:gd name="connsiteX70" fmla="*/ 288235 w 11305622"/>
                <a:gd name="connsiteY70" fmla="*/ 2274545 h 7512964"/>
                <a:gd name="connsiteX0" fmla="*/ 288235 w 11305622"/>
                <a:gd name="connsiteY0" fmla="*/ 2274545 h 7512964"/>
                <a:gd name="connsiteX1" fmla="*/ 1078670 w 11305622"/>
                <a:gd name="connsiteY1" fmla="*/ 2418588 h 7512964"/>
                <a:gd name="connsiteX2" fmla="*/ 1248632 w 11305622"/>
                <a:gd name="connsiteY2" fmla="*/ 2489973 h 7512964"/>
                <a:gd name="connsiteX3" fmla="*/ 1745382 w 11305622"/>
                <a:gd name="connsiteY3" fmla="*/ 2510616 h 7512964"/>
                <a:gd name="connsiteX4" fmla="*/ 1948879 w 11305622"/>
                <a:gd name="connsiteY4" fmla="*/ 2466178 h 7512964"/>
                <a:gd name="connsiteX5" fmla="*/ 3469585 w 11305622"/>
                <a:gd name="connsiteY5" fmla="*/ 2474570 h 7512964"/>
                <a:gd name="connsiteX6" fmla="*/ 5917510 w 11305622"/>
                <a:gd name="connsiteY6" fmla="*/ 2284070 h 7512964"/>
                <a:gd name="connsiteX7" fmla="*/ 7623043 w 11305622"/>
                <a:gd name="connsiteY7" fmla="*/ 1863158 h 7512964"/>
                <a:gd name="connsiteX8" fmla="*/ 8257501 w 11305622"/>
                <a:gd name="connsiteY8" fmla="*/ 1201981 h 7512964"/>
                <a:gd name="connsiteX9" fmla="*/ 6108192 w 11305622"/>
                <a:gd name="connsiteY9" fmla="*/ 582527 h 7512964"/>
                <a:gd name="connsiteX10" fmla="*/ 4578335 w 11305622"/>
                <a:gd name="connsiteY10" fmla="*/ 385430 h 7512964"/>
                <a:gd name="connsiteX11" fmla="*/ 6108192 w 11305622"/>
                <a:gd name="connsiteY11" fmla="*/ 441743 h 7512964"/>
                <a:gd name="connsiteX12" fmla="*/ 7525422 w 11305622"/>
                <a:gd name="connsiteY12" fmla="*/ 713926 h 7512964"/>
                <a:gd name="connsiteX13" fmla="*/ 7243853 w 11305622"/>
                <a:gd name="connsiteY13" fmla="*/ 376043 h 7512964"/>
                <a:gd name="connsiteX14" fmla="*/ 7131225 w 11305622"/>
                <a:gd name="connsiteY14" fmla="*/ 85089 h 7512964"/>
                <a:gd name="connsiteX15" fmla="*/ 7337710 w 11305622"/>
                <a:gd name="connsiteY15" fmla="*/ 338501 h 7512964"/>
                <a:gd name="connsiteX16" fmla="*/ 7853919 w 11305622"/>
                <a:gd name="connsiteY16" fmla="*/ 648227 h 7512964"/>
                <a:gd name="connsiteX17" fmla="*/ 8470210 w 11305622"/>
                <a:gd name="connsiteY17" fmla="*/ 826745 h 7512964"/>
                <a:gd name="connsiteX18" fmla="*/ 9275654 w 11305622"/>
                <a:gd name="connsiteY18" fmla="*/ 644376 h 7512964"/>
                <a:gd name="connsiteX19" fmla="*/ 10369267 w 11305622"/>
                <a:gd name="connsiteY19" fmla="*/ 732699 h 7512964"/>
                <a:gd name="connsiteX20" fmla="*/ 10434967 w 11305622"/>
                <a:gd name="connsiteY20" fmla="*/ 619 h 7512964"/>
                <a:gd name="connsiteX21" fmla="*/ 10707150 w 11305622"/>
                <a:gd name="connsiteY21" fmla="*/ 742084 h 7512964"/>
                <a:gd name="connsiteX22" fmla="*/ 11163418 w 11305622"/>
                <a:gd name="connsiteY22" fmla="*/ 673182 h 7512964"/>
                <a:gd name="connsiteX23" fmla="*/ 11298444 w 11305622"/>
                <a:gd name="connsiteY23" fmla="*/ 1192594 h 7512964"/>
                <a:gd name="connsiteX24" fmla="*/ 11276047 w 11305622"/>
                <a:gd name="connsiteY24" fmla="*/ 3322435 h 7512964"/>
                <a:gd name="connsiteX25" fmla="*/ 11185817 w 11305622"/>
                <a:gd name="connsiteY25" fmla="*/ 4702822 h 7512964"/>
                <a:gd name="connsiteX26" fmla="*/ 10759838 w 11305622"/>
                <a:gd name="connsiteY26" fmla="*/ 5143897 h 7512964"/>
                <a:gd name="connsiteX27" fmla="*/ 10744694 w 11305622"/>
                <a:gd name="connsiteY27" fmla="*/ 5725855 h 7512964"/>
                <a:gd name="connsiteX28" fmla="*/ 10904249 w 11305622"/>
                <a:gd name="connsiteY28" fmla="*/ 6786431 h 7512964"/>
                <a:gd name="connsiteX29" fmla="*/ 10969949 w 11305622"/>
                <a:gd name="connsiteY29" fmla="*/ 7405884 h 7512964"/>
                <a:gd name="connsiteX30" fmla="*/ 10416195 w 11305622"/>
                <a:gd name="connsiteY30" fmla="*/ 7509125 h 7512964"/>
                <a:gd name="connsiteX31" fmla="*/ 10341110 w 11305622"/>
                <a:gd name="connsiteY31" fmla="*/ 7340184 h 7512964"/>
                <a:gd name="connsiteX32" fmla="*/ 9881215 w 11305622"/>
                <a:gd name="connsiteY32" fmla="*/ 6026196 h 7512964"/>
                <a:gd name="connsiteX33" fmla="*/ 9463669 w 11305622"/>
                <a:gd name="connsiteY33" fmla="*/ 5536151 h 7512964"/>
                <a:gd name="connsiteX34" fmla="*/ 8277787 w 11305622"/>
                <a:gd name="connsiteY34" fmla="*/ 5181069 h 7512964"/>
                <a:gd name="connsiteX35" fmla="*/ 8276273 w 11305622"/>
                <a:gd name="connsiteY35" fmla="*/ 6870902 h 7512964"/>
                <a:gd name="connsiteX36" fmla="*/ 8097945 w 11305622"/>
                <a:gd name="connsiteY36" fmla="*/ 6120051 h 7512964"/>
                <a:gd name="connsiteX37" fmla="*/ 7525423 w 11305622"/>
                <a:gd name="connsiteY37" fmla="*/ 7208785 h 7512964"/>
                <a:gd name="connsiteX38" fmla="*/ 8022860 w 11305622"/>
                <a:gd name="connsiteY38" fmla="*/ 5847867 h 7512964"/>
                <a:gd name="connsiteX39" fmla="*/ 7882075 w 11305622"/>
                <a:gd name="connsiteY39" fmla="*/ 5021932 h 7512964"/>
                <a:gd name="connsiteX40" fmla="*/ 7561389 w 11305622"/>
                <a:gd name="connsiteY40" fmla="*/ 4114456 h 7512964"/>
                <a:gd name="connsiteX41" fmla="*/ 7288390 w 11305622"/>
                <a:gd name="connsiteY41" fmla="*/ 3112027 h 7512964"/>
                <a:gd name="connsiteX42" fmla="*/ 7269922 w 11305622"/>
                <a:gd name="connsiteY42" fmla="*/ 2658332 h 7512964"/>
                <a:gd name="connsiteX43" fmla="*/ 6916520 w 11305622"/>
                <a:gd name="connsiteY43" fmla="*/ 2656660 h 7512964"/>
                <a:gd name="connsiteX44" fmla="*/ 6421319 w 11305622"/>
                <a:gd name="connsiteY44" fmla="*/ 2756200 h 7512964"/>
                <a:gd name="connsiteX45" fmla="*/ 5941812 w 11305622"/>
                <a:gd name="connsiteY45" fmla="*/ 2822257 h 7512964"/>
                <a:gd name="connsiteX46" fmla="*/ 5255401 w 11305622"/>
                <a:gd name="connsiteY46" fmla="*/ 2984736 h 7512964"/>
                <a:gd name="connsiteX47" fmla="*/ 4155385 w 11305622"/>
                <a:gd name="connsiteY47" fmla="*/ 3350870 h 7512964"/>
                <a:gd name="connsiteX48" fmla="*/ 2894314 w 11305622"/>
                <a:gd name="connsiteY48" fmla="*/ 4002886 h 7512964"/>
                <a:gd name="connsiteX49" fmla="*/ 2644515 w 11305622"/>
                <a:gd name="connsiteY49" fmla="*/ 4109235 h 7512964"/>
                <a:gd name="connsiteX50" fmla="*/ 2461389 w 11305622"/>
                <a:gd name="connsiteY50" fmla="*/ 4109237 h 7512964"/>
                <a:gd name="connsiteX51" fmla="*/ 2108219 w 11305622"/>
                <a:gd name="connsiteY51" fmla="*/ 4226960 h 7512964"/>
                <a:gd name="connsiteX52" fmla="*/ 1892391 w 11305622"/>
                <a:gd name="connsiteY52" fmla="*/ 4328332 h 7512964"/>
                <a:gd name="connsiteX53" fmla="*/ 1562111 w 11305622"/>
                <a:gd name="connsiteY53" fmla="*/ 4446055 h 7512964"/>
                <a:gd name="connsiteX54" fmla="*/ 323356 w 11305622"/>
                <a:gd name="connsiteY54" fmla="*/ 4819334 h 7512964"/>
                <a:gd name="connsiteX55" fmla="*/ 30194 w 11305622"/>
                <a:gd name="connsiteY55" fmla="*/ 4870675 h 7512964"/>
                <a:gd name="connsiteX56" fmla="*/ 26364 w 11305622"/>
                <a:gd name="connsiteY56" fmla="*/ 4680202 h 7512964"/>
                <a:gd name="connsiteX57" fmla="*/ 527843 w 11305622"/>
                <a:gd name="connsiteY57" fmla="*/ 4550887 h 7512964"/>
                <a:gd name="connsiteX58" fmla="*/ 2382100 w 11305622"/>
                <a:gd name="connsiteY58" fmla="*/ 3992190 h 7512964"/>
                <a:gd name="connsiteX59" fmla="*/ 1246439 w 11305622"/>
                <a:gd name="connsiteY59" fmla="*/ 3616766 h 7512964"/>
                <a:gd name="connsiteX60" fmla="*/ 2785225 w 11305622"/>
                <a:gd name="connsiteY60" fmla="*/ 3817478 h 7512964"/>
                <a:gd name="connsiteX61" fmla="*/ 3669610 w 11305622"/>
                <a:gd name="connsiteY61" fmla="*/ 3398495 h 7512964"/>
                <a:gd name="connsiteX62" fmla="*/ 4688297 w 11305622"/>
                <a:gd name="connsiteY62" fmla="*/ 2845987 h 7512964"/>
                <a:gd name="connsiteX63" fmla="*/ 2659960 w 11305622"/>
                <a:gd name="connsiteY63" fmla="*/ 2874620 h 7512964"/>
                <a:gd name="connsiteX64" fmla="*/ 907360 w 11305622"/>
                <a:gd name="connsiteY64" fmla="*/ 2760320 h 7512964"/>
                <a:gd name="connsiteX65" fmla="*/ 35823 w 11305622"/>
                <a:gd name="connsiteY65" fmla="*/ 3231807 h 7512964"/>
                <a:gd name="connsiteX66" fmla="*/ 31060 w 11305622"/>
                <a:gd name="connsiteY66" fmla="*/ 2998445 h 7512964"/>
                <a:gd name="connsiteX67" fmla="*/ 602560 w 11305622"/>
                <a:gd name="connsiteY67" fmla="*/ 2598395 h 7512964"/>
                <a:gd name="connsiteX68" fmla="*/ 7248 w 11305622"/>
                <a:gd name="connsiteY68" fmla="*/ 2412658 h 7512964"/>
                <a:gd name="connsiteX69" fmla="*/ 35822 w 11305622"/>
                <a:gd name="connsiteY69" fmla="*/ 2195963 h 7512964"/>
                <a:gd name="connsiteX70" fmla="*/ 288235 w 11305622"/>
                <a:gd name="connsiteY70" fmla="*/ 2274545 h 751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305622" h="7512964">
                  <a:moveTo>
                    <a:pt x="288235" y="2274545"/>
                  </a:moveTo>
                  <a:cubicBezTo>
                    <a:pt x="462043" y="2311649"/>
                    <a:pt x="875470" y="2382075"/>
                    <a:pt x="1078670" y="2418588"/>
                  </a:cubicBezTo>
                  <a:cubicBezTo>
                    <a:pt x="1239869" y="2473756"/>
                    <a:pt x="1172072" y="2470669"/>
                    <a:pt x="1248632" y="2489973"/>
                  </a:cubicBezTo>
                  <a:cubicBezTo>
                    <a:pt x="1314994" y="2512676"/>
                    <a:pt x="1628674" y="2514582"/>
                    <a:pt x="1745382" y="2510616"/>
                  </a:cubicBezTo>
                  <a:cubicBezTo>
                    <a:pt x="1862090" y="2506650"/>
                    <a:pt x="1858669" y="2494281"/>
                    <a:pt x="1948879" y="2466178"/>
                  </a:cubicBezTo>
                  <a:cubicBezTo>
                    <a:pt x="2266839" y="2458471"/>
                    <a:pt x="2808146" y="2504921"/>
                    <a:pt x="3469585" y="2474570"/>
                  </a:cubicBezTo>
                  <a:cubicBezTo>
                    <a:pt x="4131024" y="2444219"/>
                    <a:pt x="5225267" y="2385972"/>
                    <a:pt x="5917510" y="2284070"/>
                  </a:cubicBezTo>
                  <a:cubicBezTo>
                    <a:pt x="6609753" y="2182168"/>
                    <a:pt x="7233045" y="2043506"/>
                    <a:pt x="7623043" y="1863158"/>
                  </a:cubicBezTo>
                  <a:cubicBezTo>
                    <a:pt x="8013041" y="1682810"/>
                    <a:pt x="8509976" y="1401341"/>
                    <a:pt x="8257501" y="1201981"/>
                  </a:cubicBezTo>
                  <a:cubicBezTo>
                    <a:pt x="8005026" y="1002621"/>
                    <a:pt x="6721386" y="718619"/>
                    <a:pt x="6108192" y="582527"/>
                  </a:cubicBezTo>
                  <a:cubicBezTo>
                    <a:pt x="5494998" y="446435"/>
                    <a:pt x="4578335" y="422972"/>
                    <a:pt x="4578335" y="385430"/>
                  </a:cubicBezTo>
                  <a:cubicBezTo>
                    <a:pt x="4578335" y="347888"/>
                    <a:pt x="5612318" y="374480"/>
                    <a:pt x="6108192" y="441743"/>
                  </a:cubicBezTo>
                  <a:cubicBezTo>
                    <a:pt x="6604066" y="509007"/>
                    <a:pt x="7329888" y="745211"/>
                    <a:pt x="7525422" y="713926"/>
                  </a:cubicBezTo>
                  <a:cubicBezTo>
                    <a:pt x="7720956" y="682641"/>
                    <a:pt x="7304860" y="493363"/>
                    <a:pt x="7243853" y="376043"/>
                  </a:cubicBezTo>
                  <a:cubicBezTo>
                    <a:pt x="7182846" y="258723"/>
                    <a:pt x="7103068" y="97603"/>
                    <a:pt x="7131225" y="85089"/>
                  </a:cubicBezTo>
                  <a:cubicBezTo>
                    <a:pt x="7159382" y="72575"/>
                    <a:pt x="7229775" y="235259"/>
                    <a:pt x="7337710" y="338501"/>
                  </a:cubicBezTo>
                  <a:cubicBezTo>
                    <a:pt x="7445645" y="441743"/>
                    <a:pt x="7677683" y="560596"/>
                    <a:pt x="7853919" y="648227"/>
                  </a:cubicBezTo>
                  <a:cubicBezTo>
                    <a:pt x="8030155" y="735858"/>
                    <a:pt x="8233254" y="827387"/>
                    <a:pt x="8470210" y="826745"/>
                  </a:cubicBezTo>
                  <a:cubicBezTo>
                    <a:pt x="8707166" y="826103"/>
                    <a:pt x="8959144" y="660050"/>
                    <a:pt x="9275654" y="644376"/>
                  </a:cubicBezTo>
                  <a:cubicBezTo>
                    <a:pt x="9592164" y="628702"/>
                    <a:pt x="10176048" y="839992"/>
                    <a:pt x="10369267" y="732699"/>
                  </a:cubicBezTo>
                  <a:cubicBezTo>
                    <a:pt x="10562486" y="625406"/>
                    <a:pt x="10337982" y="24083"/>
                    <a:pt x="10434967" y="619"/>
                  </a:cubicBezTo>
                  <a:cubicBezTo>
                    <a:pt x="10531952" y="-22845"/>
                    <a:pt x="10606077" y="628426"/>
                    <a:pt x="10707150" y="742084"/>
                  </a:cubicBezTo>
                  <a:cubicBezTo>
                    <a:pt x="10808223" y="855742"/>
                    <a:pt x="11105540" y="573069"/>
                    <a:pt x="11163418" y="673182"/>
                  </a:cubicBezTo>
                  <a:cubicBezTo>
                    <a:pt x="11221296" y="773295"/>
                    <a:pt x="11274980" y="799544"/>
                    <a:pt x="11298444" y="1192594"/>
                  </a:cubicBezTo>
                  <a:cubicBezTo>
                    <a:pt x="11321908" y="1585644"/>
                    <a:pt x="11280740" y="2718626"/>
                    <a:pt x="11276047" y="3322435"/>
                  </a:cubicBezTo>
                  <a:cubicBezTo>
                    <a:pt x="11289165" y="3881414"/>
                    <a:pt x="11279673" y="4380474"/>
                    <a:pt x="11185817" y="4702822"/>
                  </a:cubicBezTo>
                  <a:cubicBezTo>
                    <a:pt x="11091961" y="5025170"/>
                    <a:pt x="10833358" y="4973392"/>
                    <a:pt x="10759838" y="5143897"/>
                  </a:cubicBezTo>
                  <a:cubicBezTo>
                    <a:pt x="10686318" y="5314402"/>
                    <a:pt x="10694033" y="5456792"/>
                    <a:pt x="10744694" y="5725855"/>
                  </a:cubicBezTo>
                  <a:cubicBezTo>
                    <a:pt x="10795355" y="5994918"/>
                    <a:pt x="10855757" y="6573690"/>
                    <a:pt x="10904249" y="6786431"/>
                  </a:cubicBezTo>
                  <a:cubicBezTo>
                    <a:pt x="10952742" y="6999172"/>
                    <a:pt x="11020006" y="7297949"/>
                    <a:pt x="10969949" y="7405884"/>
                  </a:cubicBezTo>
                  <a:cubicBezTo>
                    <a:pt x="10919892" y="7513819"/>
                    <a:pt x="10491280" y="7520075"/>
                    <a:pt x="10416195" y="7509125"/>
                  </a:cubicBezTo>
                  <a:cubicBezTo>
                    <a:pt x="10341110" y="7498175"/>
                    <a:pt x="10436530" y="7574825"/>
                    <a:pt x="10341110" y="7340184"/>
                  </a:cubicBezTo>
                  <a:cubicBezTo>
                    <a:pt x="10245690" y="7105543"/>
                    <a:pt x="10027455" y="6326868"/>
                    <a:pt x="9881215" y="6026196"/>
                  </a:cubicBezTo>
                  <a:cubicBezTo>
                    <a:pt x="9734975" y="5725524"/>
                    <a:pt x="9730907" y="5677006"/>
                    <a:pt x="9463669" y="5536151"/>
                  </a:cubicBezTo>
                  <a:cubicBezTo>
                    <a:pt x="9196431" y="5395296"/>
                    <a:pt x="8475686" y="4958611"/>
                    <a:pt x="8277787" y="5181069"/>
                  </a:cubicBezTo>
                  <a:cubicBezTo>
                    <a:pt x="8079888" y="5403528"/>
                    <a:pt x="8312504" y="6584571"/>
                    <a:pt x="8276273" y="6870902"/>
                  </a:cubicBezTo>
                  <a:cubicBezTo>
                    <a:pt x="8240042" y="7157233"/>
                    <a:pt x="8174594" y="6115358"/>
                    <a:pt x="8097945" y="6120051"/>
                  </a:cubicBezTo>
                  <a:cubicBezTo>
                    <a:pt x="8021296" y="6124744"/>
                    <a:pt x="7575480" y="7240070"/>
                    <a:pt x="7525423" y="7208785"/>
                  </a:cubicBezTo>
                  <a:cubicBezTo>
                    <a:pt x="7475366" y="7177500"/>
                    <a:pt x="7983754" y="6188878"/>
                    <a:pt x="8022860" y="5847867"/>
                  </a:cubicBezTo>
                  <a:cubicBezTo>
                    <a:pt x="8061967" y="5506856"/>
                    <a:pt x="7921444" y="5324912"/>
                    <a:pt x="7882075" y="5021932"/>
                  </a:cubicBezTo>
                  <a:cubicBezTo>
                    <a:pt x="7842706" y="4718952"/>
                    <a:pt x="7660336" y="4432773"/>
                    <a:pt x="7561389" y="4114456"/>
                  </a:cubicBezTo>
                  <a:cubicBezTo>
                    <a:pt x="7462442" y="3796139"/>
                    <a:pt x="7336968" y="3354714"/>
                    <a:pt x="7288390" y="3112027"/>
                  </a:cubicBezTo>
                  <a:cubicBezTo>
                    <a:pt x="7239812" y="2869340"/>
                    <a:pt x="7331900" y="2734226"/>
                    <a:pt x="7269922" y="2658332"/>
                  </a:cubicBezTo>
                  <a:cubicBezTo>
                    <a:pt x="7207944" y="2582438"/>
                    <a:pt x="7057954" y="2640349"/>
                    <a:pt x="6916520" y="2656660"/>
                  </a:cubicBezTo>
                  <a:cubicBezTo>
                    <a:pt x="6775086" y="2672971"/>
                    <a:pt x="6621344" y="2743500"/>
                    <a:pt x="6421319" y="2756200"/>
                  </a:cubicBezTo>
                  <a:cubicBezTo>
                    <a:pt x="6300838" y="2786567"/>
                    <a:pt x="6136132" y="2784168"/>
                    <a:pt x="5941812" y="2822257"/>
                  </a:cubicBezTo>
                  <a:cubicBezTo>
                    <a:pt x="5747492" y="2860346"/>
                    <a:pt x="5553139" y="2896634"/>
                    <a:pt x="5255401" y="2984736"/>
                  </a:cubicBezTo>
                  <a:cubicBezTo>
                    <a:pt x="4957663" y="3072838"/>
                    <a:pt x="4548900" y="3181178"/>
                    <a:pt x="4155385" y="3350870"/>
                  </a:cubicBezTo>
                  <a:cubicBezTo>
                    <a:pt x="3761871" y="3520562"/>
                    <a:pt x="3146126" y="3876492"/>
                    <a:pt x="2894314" y="4002886"/>
                  </a:cubicBezTo>
                  <a:cubicBezTo>
                    <a:pt x="2642502" y="4129280"/>
                    <a:pt x="2715034" y="4092055"/>
                    <a:pt x="2644515" y="4109235"/>
                  </a:cubicBezTo>
                  <a:cubicBezTo>
                    <a:pt x="2573996" y="4126415"/>
                    <a:pt x="2537146" y="4091796"/>
                    <a:pt x="2461389" y="4109237"/>
                  </a:cubicBezTo>
                  <a:cubicBezTo>
                    <a:pt x="2385632" y="4126678"/>
                    <a:pt x="2200872" y="4194804"/>
                    <a:pt x="2108219" y="4226960"/>
                  </a:cubicBezTo>
                  <a:cubicBezTo>
                    <a:pt x="2015566" y="4259116"/>
                    <a:pt x="1950163" y="4303261"/>
                    <a:pt x="1892391" y="4328332"/>
                  </a:cubicBezTo>
                  <a:cubicBezTo>
                    <a:pt x="1834619" y="4353403"/>
                    <a:pt x="1830702" y="4359861"/>
                    <a:pt x="1562111" y="4446055"/>
                  </a:cubicBezTo>
                  <a:lnTo>
                    <a:pt x="323356" y="4819334"/>
                  </a:lnTo>
                  <a:cubicBezTo>
                    <a:pt x="68037" y="4890104"/>
                    <a:pt x="37034" y="4901077"/>
                    <a:pt x="30194" y="4870675"/>
                  </a:cubicBezTo>
                  <a:cubicBezTo>
                    <a:pt x="15827" y="4830862"/>
                    <a:pt x="5216" y="4730049"/>
                    <a:pt x="26364" y="4680202"/>
                  </a:cubicBezTo>
                  <a:cubicBezTo>
                    <a:pt x="93695" y="4662123"/>
                    <a:pt x="135220" y="4665556"/>
                    <a:pt x="527843" y="4550887"/>
                  </a:cubicBezTo>
                  <a:cubicBezTo>
                    <a:pt x="920466" y="4436218"/>
                    <a:pt x="2124678" y="4122848"/>
                    <a:pt x="2382100" y="3992190"/>
                  </a:cubicBezTo>
                  <a:cubicBezTo>
                    <a:pt x="2639522" y="3861532"/>
                    <a:pt x="1049417" y="3644320"/>
                    <a:pt x="1246439" y="3616766"/>
                  </a:cubicBezTo>
                  <a:cubicBezTo>
                    <a:pt x="1443461" y="3589212"/>
                    <a:pt x="2381363" y="3853857"/>
                    <a:pt x="2785225" y="3817478"/>
                  </a:cubicBezTo>
                  <a:cubicBezTo>
                    <a:pt x="3189087" y="3781099"/>
                    <a:pt x="3352431" y="3560410"/>
                    <a:pt x="3669610" y="3398495"/>
                  </a:cubicBezTo>
                  <a:cubicBezTo>
                    <a:pt x="3986789" y="3236580"/>
                    <a:pt x="4856572" y="2933300"/>
                    <a:pt x="4688297" y="2845987"/>
                  </a:cubicBezTo>
                  <a:cubicBezTo>
                    <a:pt x="4520022" y="2758675"/>
                    <a:pt x="3290116" y="2888898"/>
                    <a:pt x="2659960" y="2874620"/>
                  </a:cubicBezTo>
                  <a:cubicBezTo>
                    <a:pt x="2029804" y="2860342"/>
                    <a:pt x="1344716" y="2700789"/>
                    <a:pt x="907360" y="2760320"/>
                  </a:cubicBezTo>
                  <a:cubicBezTo>
                    <a:pt x="470004" y="2819851"/>
                    <a:pt x="67573" y="3230220"/>
                    <a:pt x="35823" y="3231807"/>
                  </a:cubicBezTo>
                  <a:cubicBezTo>
                    <a:pt x="4073" y="3233394"/>
                    <a:pt x="19948" y="3025432"/>
                    <a:pt x="31060" y="2998445"/>
                  </a:cubicBezTo>
                  <a:cubicBezTo>
                    <a:pt x="42172" y="2971458"/>
                    <a:pt x="606529" y="2696026"/>
                    <a:pt x="602560" y="2598395"/>
                  </a:cubicBezTo>
                  <a:cubicBezTo>
                    <a:pt x="598591" y="2500764"/>
                    <a:pt x="24710" y="2379320"/>
                    <a:pt x="7248" y="2412658"/>
                  </a:cubicBezTo>
                  <a:cubicBezTo>
                    <a:pt x="-10214" y="2398371"/>
                    <a:pt x="5660" y="2211839"/>
                    <a:pt x="35822" y="2195963"/>
                  </a:cubicBezTo>
                  <a:cubicBezTo>
                    <a:pt x="65984" y="2180087"/>
                    <a:pt x="114427" y="2237441"/>
                    <a:pt x="288235" y="227454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18FE3A55-B6BF-CD12-A9F6-E5600BC959F8}"/>
                </a:ext>
              </a:extLst>
            </p:cNvPr>
            <p:cNvSpPr txBox="1">
              <a:spLocks/>
            </p:cNvSpPr>
            <p:nvPr/>
          </p:nvSpPr>
          <p:spPr>
            <a:xfrm>
              <a:off x="3682364" y="4263676"/>
              <a:ext cx="2387127" cy="528605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dendrit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D63EFE8-8756-C523-A7AF-301B308B6E99}"/>
                </a:ext>
              </a:extLst>
            </p:cNvPr>
            <p:cNvSpPr txBox="1">
              <a:spLocks/>
            </p:cNvSpPr>
            <p:nvPr/>
          </p:nvSpPr>
          <p:spPr>
            <a:xfrm>
              <a:off x="11106950" y="3890877"/>
              <a:ext cx="1931578" cy="916194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tělo neuronu</a:t>
              </a:r>
            </a:p>
          </p:txBody>
        </p:sp>
        <p:sp>
          <p:nvSpPr>
            <p:cNvPr id="8" name="Volný tvar 77">
              <a:extLst>
                <a:ext uri="{FF2B5EF4-FFF2-40B4-BE49-F238E27FC236}">
                  <a16:creationId xmlns:a16="http://schemas.microsoft.com/office/drawing/2014/main" id="{4D19CB59-1C5A-C9B2-1C37-8593DDC333D8}"/>
                </a:ext>
              </a:extLst>
            </p:cNvPr>
            <p:cNvSpPr/>
            <p:nvPr/>
          </p:nvSpPr>
          <p:spPr>
            <a:xfrm rot="171859">
              <a:off x="1609404" y="2707201"/>
              <a:ext cx="845504" cy="1544765"/>
            </a:xfrm>
            <a:custGeom>
              <a:avLst/>
              <a:gdLst>
                <a:gd name="connsiteX0" fmla="*/ 214436 w 627154"/>
                <a:gd name="connsiteY0" fmla="*/ 19061 h 582586"/>
                <a:gd name="connsiteX1" fmla="*/ 214436 w 627154"/>
                <a:gd name="connsiteY1" fmla="*/ 327405 h 582586"/>
                <a:gd name="connsiteX2" fmla="*/ 86845 w 627154"/>
                <a:gd name="connsiteY2" fmla="*/ 444363 h 582586"/>
                <a:gd name="connsiteX3" fmla="*/ 23050 w 627154"/>
                <a:gd name="connsiteY3" fmla="*/ 465628 h 582586"/>
                <a:gd name="connsiteX4" fmla="*/ 23050 w 627154"/>
                <a:gd name="connsiteY4" fmla="*/ 561321 h 582586"/>
                <a:gd name="connsiteX5" fmla="*/ 299496 w 627154"/>
                <a:gd name="connsiteY5" fmla="*/ 582586 h 582586"/>
                <a:gd name="connsiteX6" fmla="*/ 586575 w 627154"/>
                <a:gd name="connsiteY6" fmla="*/ 561321 h 582586"/>
                <a:gd name="connsiteX7" fmla="*/ 618473 w 627154"/>
                <a:gd name="connsiteY7" fmla="*/ 540056 h 582586"/>
                <a:gd name="connsiteX8" fmla="*/ 522780 w 627154"/>
                <a:gd name="connsiteY8" fmla="*/ 454996 h 582586"/>
                <a:gd name="connsiteX9" fmla="*/ 352659 w 627154"/>
                <a:gd name="connsiteY9" fmla="*/ 338038 h 582586"/>
                <a:gd name="connsiteX10" fmla="*/ 310129 w 627154"/>
                <a:gd name="connsiteY10" fmla="*/ 61591 h 582586"/>
                <a:gd name="connsiteX11" fmla="*/ 214436 w 627154"/>
                <a:gd name="connsiteY11" fmla="*/ 19061 h 582586"/>
                <a:gd name="connsiteX0" fmla="*/ 214436 w 625293"/>
                <a:gd name="connsiteY0" fmla="*/ 19061 h 582586"/>
                <a:gd name="connsiteX1" fmla="*/ 214436 w 625293"/>
                <a:gd name="connsiteY1" fmla="*/ 327405 h 582586"/>
                <a:gd name="connsiteX2" fmla="*/ 86845 w 625293"/>
                <a:gd name="connsiteY2" fmla="*/ 444363 h 582586"/>
                <a:gd name="connsiteX3" fmla="*/ 23050 w 625293"/>
                <a:gd name="connsiteY3" fmla="*/ 465628 h 582586"/>
                <a:gd name="connsiteX4" fmla="*/ 23050 w 625293"/>
                <a:gd name="connsiteY4" fmla="*/ 561321 h 582586"/>
                <a:gd name="connsiteX5" fmla="*/ 299496 w 625293"/>
                <a:gd name="connsiteY5" fmla="*/ 582586 h 582586"/>
                <a:gd name="connsiteX6" fmla="*/ 586575 w 625293"/>
                <a:gd name="connsiteY6" fmla="*/ 561321 h 582586"/>
                <a:gd name="connsiteX7" fmla="*/ 618473 w 625293"/>
                <a:gd name="connsiteY7" fmla="*/ 540056 h 582586"/>
                <a:gd name="connsiteX8" fmla="*/ 548974 w 625293"/>
                <a:gd name="connsiteY8" fmla="*/ 433565 h 582586"/>
                <a:gd name="connsiteX9" fmla="*/ 352659 w 625293"/>
                <a:gd name="connsiteY9" fmla="*/ 338038 h 582586"/>
                <a:gd name="connsiteX10" fmla="*/ 310129 w 625293"/>
                <a:gd name="connsiteY10" fmla="*/ 61591 h 582586"/>
                <a:gd name="connsiteX11" fmla="*/ 214436 w 625293"/>
                <a:gd name="connsiteY11" fmla="*/ 19061 h 582586"/>
                <a:gd name="connsiteX0" fmla="*/ 214436 w 623733"/>
                <a:gd name="connsiteY0" fmla="*/ 19061 h 582586"/>
                <a:gd name="connsiteX1" fmla="*/ 214436 w 623733"/>
                <a:gd name="connsiteY1" fmla="*/ 327405 h 582586"/>
                <a:gd name="connsiteX2" fmla="*/ 86845 w 623733"/>
                <a:gd name="connsiteY2" fmla="*/ 444363 h 582586"/>
                <a:gd name="connsiteX3" fmla="*/ 23050 w 623733"/>
                <a:gd name="connsiteY3" fmla="*/ 465628 h 582586"/>
                <a:gd name="connsiteX4" fmla="*/ 23050 w 623733"/>
                <a:gd name="connsiteY4" fmla="*/ 561321 h 582586"/>
                <a:gd name="connsiteX5" fmla="*/ 299496 w 623733"/>
                <a:gd name="connsiteY5" fmla="*/ 582586 h 582586"/>
                <a:gd name="connsiteX6" fmla="*/ 586575 w 623733"/>
                <a:gd name="connsiteY6" fmla="*/ 561321 h 582586"/>
                <a:gd name="connsiteX7" fmla="*/ 616091 w 623733"/>
                <a:gd name="connsiteY7" fmla="*/ 509100 h 582586"/>
                <a:gd name="connsiteX8" fmla="*/ 548974 w 623733"/>
                <a:gd name="connsiteY8" fmla="*/ 433565 h 582586"/>
                <a:gd name="connsiteX9" fmla="*/ 352659 w 623733"/>
                <a:gd name="connsiteY9" fmla="*/ 338038 h 582586"/>
                <a:gd name="connsiteX10" fmla="*/ 310129 w 623733"/>
                <a:gd name="connsiteY10" fmla="*/ 61591 h 582586"/>
                <a:gd name="connsiteX11" fmla="*/ 214436 w 623733"/>
                <a:gd name="connsiteY11" fmla="*/ 19061 h 582586"/>
                <a:gd name="connsiteX0" fmla="*/ 215398 w 624695"/>
                <a:gd name="connsiteY0" fmla="*/ 19061 h 582586"/>
                <a:gd name="connsiteX1" fmla="*/ 215398 w 624695"/>
                <a:gd name="connsiteY1" fmla="*/ 327405 h 582586"/>
                <a:gd name="connsiteX2" fmla="*/ 109239 w 624695"/>
                <a:gd name="connsiteY2" fmla="*/ 437219 h 582586"/>
                <a:gd name="connsiteX3" fmla="*/ 24012 w 624695"/>
                <a:gd name="connsiteY3" fmla="*/ 465628 h 582586"/>
                <a:gd name="connsiteX4" fmla="*/ 24012 w 624695"/>
                <a:gd name="connsiteY4" fmla="*/ 561321 h 582586"/>
                <a:gd name="connsiteX5" fmla="*/ 300458 w 624695"/>
                <a:gd name="connsiteY5" fmla="*/ 582586 h 582586"/>
                <a:gd name="connsiteX6" fmla="*/ 587537 w 624695"/>
                <a:gd name="connsiteY6" fmla="*/ 561321 h 582586"/>
                <a:gd name="connsiteX7" fmla="*/ 617053 w 624695"/>
                <a:gd name="connsiteY7" fmla="*/ 509100 h 582586"/>
                <a:gd name="connsiteX8" fmla="*/ 549936 w 624695"/>
                <a:gd name="connsiteY8" fmla="*/ 433565 h 582586"/>
                <a:gd name="connsiteX9" fmla="*/ 353621 w 624695"/>
                <a:gd name="connsiteY9" fmla="*/ 338038 h 582586"/>
                <a:gd name="connsiteX10" fmla="*/ 311091 w 624695"/>
                <a:gd name="connsiteY10" fmla="*/ 61591 h 582586"/>
                <a:gd name="connsiteX11" fmla="*/ 215398 w 624695"/>
                <a:gd name="connsiteY11" fmla="*/ 19061 h 582586"/>
                <a:gd name="connsiteX0" fmla="*/ 213545 w 622842"/>
                <a:gd name="connsiteY0" fmla="*/ 19061 h 582586"/>
                <a:gd name="connsiteX1" fmla="*/ 213545 w 622842"/>
                <a:gd name="connsiteY1" fmla="*/ 327405 h 582586"/>
                <a:gd name="connsiteX2" fmla="*/ 107386 w 622842"/>
                <a:gd name="connsiteY2" fmla="*/ 437219 h 582586"/>
                <a:gd name="connsiteX3" fmla="*/ 26921 w 622842"/>
                <a:gd name="connsiteY3" fmla="*/ 479916 h 582586"/>
                <a:gd name="connsiteX4" fmla="*/ 22159 w 622842"/>
                <a:gd name="connsiteY4" fmla="*/ 561321 h 582586"/>
                <a:gd name="connsiteX5" fmla="*/ 298605 w 622842"/>
                <a:gd name="connsiteY5" fmla="*/ 582586 h 582586"/>
                <a:gd name="connsiteX6" fmla="*/ 585684 w 622842"/>
                <a:gd name="connsiteY6" fmla="*/ 561321 h 582586"/>
                <a:gd name="connsiteX7" fmla="*/ 615200 w 622842"/>
                <a:gd name="connsiteY7" fmla="*/ 509100 h 582586"/>
                <a:gd name="connsiteX8" fmla="*/ 548083 w 622842"/>
                <a:gd name="connsiteY8" fmla="*/ 433565 h 582586"/>
                <a:gd name="connsiteX9" fmla="*/ 351768 w 622842"/>
                <a:gd name="connsiteY9" fmla="*/ 338038 h 582586"/>
                <a:gd name="connsiteX10" fmla="*/ 309238 w 622842"/>
                <a:gd name="connsiteY10" fmla="*/ 61591 h 582586"/>
                <a:gd name="connsiteX11" fmla="*/ 213545 w 622842"/>
                <a:gd name="connsiteY11" fmla="*/ 19061 h 582586"/>
                <a:gd name="connsiteX0" fmla="*/ 213545 w 622842"/>
                <a:gd name="connsiteY0" fmla="*/ 27533 h 591058"/>
                <a:gd name="connsiteX1" fmla="*/ 213545 w 622842"/>
                <a:gd name="connsiteY1" fmla="*/ 335877 h 591058"/>
                <a:gd name="connsiteX2" fmla="*/ 107386 w 622842"/>
                <a:gd name="connsiteY2" fmla="*/ 445691 h 591058"/>
                <a:gd name="connsiteX3" fmla="*/ 26921 w 622842"/>
                <a:gd name="connsiteY3" fmla="*/ 488388 h 591058"/>
                <a:gd name="connsiteX4" fmla="*/ 22159 w 622842"/>
                <a:gd name="connsiteY4" fmla="*/ 569793 h 591058"/>
                <a:gd name="connsiteX5" fmla="*/ 298605 w 622842"/>
                <a:gd name="connsiteY5" fmla="*/ 591058 h 591058"/>
                <a:gd name="connsiteX6" fmla="*/ 585684 w 622842"/>
                <a:gd name="connsiteY6" fmla="*/ 569793 h 591058"/>
                <a:gd name="connsiteX7" fmla="*/ 615200 w 622842"/>
                <a:gd name="connsiteY7" fmla="*/ 517572 h 591058"/>
                <a:gd name="connsiteX8" fmla="*/ 548083 w 622842"/>
                <a:gd name="connsiteY8" fmla="*/ 442037 h 591058"/>
                <a:gd name="connsiteX9" fmla="*/ 351768 w 622842"/>
                <a:gd name="connsiteY9" fmla="*/ 346510 h 591058"/>
                <a:gd name="connsiteX10" fmla="*/ 311619 w 622842"/>
                <a:gd name="connsiteY10" fmla="*/ 46251 h 591058"/>
                <a:gd name="connsiteX11" fmla="*/ 213545 w 622842"/>
                <a:gd name="connsiteY11" fmla="*/ 27533 h 591058"/>
                <a:gd name="connsiteX0" fmla="*/ 213545 w 622842"/>
                <a:gd name="connsiteY0" fmla="*/ 16552 h 580077"/>
                <a:gd name="connsiteX1" fmla="*/ 213545 w 622842"/>
                <a:gd name="connsiteY1" fmla="*/ 324896 h 580077"/>
                <a:gd name="connsiteX2" fmla="*/ 107386 w 622842"/>
                <a:gd name="connsiteY2" fmla="*/ 434710 h 580077"/>
                <a:gd name="connsiteX3" fmla="*/ 26921 w 622842"/>
                <a:gd name="connsiteY3" fmla="*/ 477407 h 580077"/>
                <a:gd name="connsiteX4" fmla="*/ 22159 w 622842"/>
                <a:gd name="connsiteY4" fmla="*/ 558812 h 580077"/>
                <a:gd name="connsiteX5" fmla="*/ 298605 w 622842"/>
                <a:gd name="connsiteY5" fmla="*/ 580077 h 580077"/>
                <a:gd name="connsiteX6" fmla="*/ 585684 w 622842"/>
                <a:gd name="connsiteY6" fmla="*/ 558812 h 580077"/>
                <a:gd name="connsiteX7" fmla="*/ 615200 w 622842"/>
                <a:gd name="connsiteY7" fmla="*/ 506591 h 580077"/>
                <a:gd name="connsiteX8" fmla="*/ 548083 w 622842"/>
                <a:gd name="connsiteY8" fmla="*/ 431056 h 580077"/>
                <a:gd name="connsiteX9" fmla="*/ 351768 w 622842"/>
                <a:gd name="connsiteY9" fmla="*/ 335529 h 580077"/>
                <a:gd name="connsiteX10" fmla="*/ 311619 w 622842"/>
                <a:gd name="connsiteY10" fmla="*/ 35270 h 580077"/>
                <a:gd name="connsiteX11" fmla="*/ 213545 w 622842"/>
                <a:gd name="connsiteY11" fmla="*/ 16552 h 580077"/>
                <a:gd name="connsiteX0" fmla="*/ 213545 w 622842"/>
                <a:gd name="connsiteY0" fmla="*/ 18793 h 582318"/>
                <a:gd name="connsiteX1" fmla="*/ 213545 w 622842"/>
                <a:gd name="connsiteY1" fmla="*/ 327137 h 582318"/>
                <a:gd name="connsiteX2" fmla="*/ 107386 w 622842"/>
                <a:gd name="connsiteY2" fmla="*/ 436951 h 582318"/>
                <a:gd name="connsiteX3" fmla="*/ 26921 w 622842"/>
                <a:gd name="connsiteY3" fmla="*/ 479648 h 582318"/>
                <a:gd name="connsiteX4" fmla="*/ 22159 w 622842"/>
                <a:gd name="connsiteY4" fmla="*/ 561053 h 582318"/>
                <a:gd name="connsiteX5" fmla="*/ 298605 w 622842"/>
                <a:gd name="connsiteY5" fmla="*/ 582318 h 582318"/>
                <a:gd name="connsiteX6" fmla="*/ 585684 w 622842"/>
                <a:gd name="connsiteY6" fmla="*/ 561053 h 582318"/>
                <a:gd name="connsiteX7" fmla="*/ 615200 w 622842"/>
                <a:gd name="connsiteY7" fmla="*/ 508832 h 582318"/>
                <a:gd name="connsiteX8" fmla="*/ 548083 w 622842"/>
                <a:gd name="connsiteY8" fmla="*/ 433297 h 582318"/>
                <a:gd name="connsiteX9" fmla="*/ 351768 w 622842"/>
                <a:gd name="connsiteY9" fmla="*/ 337770 h 582318"/>
                <a:gd name="connsiteX10" fmla="*/ 311619 w 622842"/>
                <a:gd name="connsiteY10" fmla="*/ 37511 h 582318"/>
                <a:gd name="connsiteX11" fmla="*/ 213545 w 622842"/>
                <a:gd name="connsiteY11" fmla="*/ 18793 h 582318"/>
                <a:gd name="connsiteX0" fmla="*/ 206401 w 622842"/>
                <a:gd name="connsiteY0" fmla="*/ 35975 h 582831"/>
                <a:gd name="connsiteX1" fmla="*/ 213545 w 622842"/>
                <a:gd name="connsiteY1" fmla="*/ 327650 h 582831"/>
                <a:gd name="connsiteX2" fmla="*/ 107386 w 622842"/>
                <a:gd name="connsiteY2" fmla="*/ 437464 h 582831"/>
                <a:gd name="connsiteX3" fmla="*/ 26921 w 622842"/>
                <a:gd name="connsiteY3" fmla="*/ 480161 h 582831"/>
                <a:gd name="connsiteX4" fmla="*/ 22159 w 622842"/>
                <a:gd name="connsiteY4" fmla="*/ 561566 h 582831"/>
                <a:gd name="connsiteX5" fmla="*/ 298605 w 622842"/>
                <a:gd name="connsiteY5" fmla="*/ 582831 h 582831"/>
                <a:gd name="connsiteX6" fmla="*/ 585684 w 622842"/>
                <a:gd name="connsiteY6" fmla="*/ 561566 h 582831"/>
                <a:gd name="connsiteX7" fmla="*/ 615200 w 622842"/>
                <a:gd name="connsiteY7" fmla="*/ 509345 h 582831"/>
                <a:gd name="connsiteX8" fmla="*/ 548083 w 622842"/>
                <a:gd name="connsiteY8" fmla="*/ 433810 h 582831"/>
                <a:gd name="connsiteX9" fmla="*/ 351768 w 622842"/>
                <a:gd name="connsiteY9" fmla="*/ 338283 h 582831"/>
                <a:gd name="connsiteX10" fmla="*/ 311619 w 622842"/>
                <a:gd name="connsiteY10" fmla="*/ 38024 h 582831"/>
                <a:gd name="connsiteX11" fmla="*/ 206401 w 622842"/>
                <a:gd name="connsiteY11" fmla="*/ 35975 h 582831"/>
                <a:gd name="connsiteX0" fmla="*/ 206401 w 622842"/>
                <a:gd name="connsiteY0" fmla="*/ 21605 h 568461"/>
                <a:gd name="connsiteX1" fmla="*/ 213545 w 622842"/>
                <a:gd name="connsiteY1" fmla="*/ 313280 h 568461"/>
                <a:gd name="connsiteX2" fmla="*/ 107386 w 622842"/>
                <a:gd name="connsiteY2" fmla="*/ 423094 h 568461"/>
                <a:gd name="connsiteX3" fmla="*/ 26921 w 622842"/>
                <a:gd name="connsiteY3" fmla="*/ 465791 h 568461"/>
                <a:gd name="connsiteX4" fmla="*/ 22159 w 622842"/>
                <a:gd name="connsiteY4" fmla="*/ 547196 h 568461"/>
                <a:gd name="connsiteX5" fmla="*/ 298605 w 622842"/>
                <a:gd name="connsiteY5" fmla="*/ 568461 h 568461"/>
                <a:gd name="connsiteX6" fmla="*/ 585684 w 622842"/>
                <a:gd name="connsiteY6" fmla="*/ 547196 h 568461"/>
                <a:gd name="connsiteX7" fmla="*/ 615200 w 622842"/>
                <a:gd name="connsiteY7" fmla="*/ 494975 h 568461"/>
                <a:gd name="connsiteX8" fmla="*/ 548083 w 622842"/>
                <a:gd name="connsiteY8" fmla="*/ 419440 h 568461"/>
                <a:gd name="connsiteX9" fmla="*/ 351768 w 622842"/>
                <a:gd name="connsiteY9" fmla="*/ 323913 h 568461"/>
                <a:gd name="connsiteX10" fmla="*/ 311619 w 622842"/>
                <a:gd name="connsiteY10" fmla="*/ 23654 h 568461"/>
                <a:gd name="connsiteX11" fmla="*/ 206401 w 622842"/>
                <a:gd name="connsiteY11" fmla="*/ 21605 h 568461"/>
                <a:gd name="connsiteX0" fmla="*/ 206401 w 622842"/>
                <a:gd name="connsiteY0" fmla="*/ 7945 h 554801"/>
                <a:gd name="connsiteX1" fmla="*/ 213545 w 622842"/>
                <a:gd name="connsiteY1" fmla="*/ 299620 h 554801"/>
                <a:gd name="connsiteX2" fmla="*/ 107386 w 622842"/>
                <a:gd name="connsiteY2" fmla="*/ 409434 h 554801"/>
                <a:gd name="connsiteX3" fmla="*/ 26921 w 622842"/>
                <a:gd name="connsiteY3" fmla="*/ 452131 h 554801"/>
                <a:gd name="connsiteX4" fmla="*/ 22159 w 622842"/>
                <a:gd name="connsiteY4" fmla="*/ 533536 h 554801"/>
                <a:gd name="connsiteX5" fmla="*/ 298605 w 622842"/>
                <a:gd name="connsiteY5" fmla="*/ 554801 h 554801"/>
                <a:gd name="connsiteX6" fmla="*/ 585684 w 622842"/>
                <a:gd name="connsiteY6" fmla="*/ 533536 h 554801"/>
                <a:gd name="connsiteX7" fmla="*/ 615200 w 622842"/>
                <a:gd name="connsiteY7" fmla="*/ 481315 h 554801"/>
                <a:gd name="connsiteX8" fmla="*/ 548083 w 622842"/>
                <a:gd name="connsiteY8" fmla="*/ 405780 h 554801"/>
                <a:gd name="connsiteX9" fmla="*/ 351768 w 622842"/>
                <a:gd name="connsiteY9" fmla="*/ 310253 h 554801"/>
                <a:gd name="connsiteX10" fmla="*/ 311619 w 622842"/>
                <a:gd name="connsiteY10" fmla="*/ 9994 h 554801"/>
                <a:gd name="connsiteX11" fmla="*/ 206401 w 622842"/>
                <a:gd name="connsiteY11" fmla="*/ 7945 h 554801"/>
                <a:gd name="connsiteX0" fmla="*/ 206401 w 622842"/>
                <a:gd name="connsiteY0" fmla="*/ 1197321 h 1744177"/>
                <a:gd name="connsiteX1" fmla="*/ 213545 w 622842"/>
                <a:gd name="connsiteY1" fmla="*/ 1488996 h 1744177"/>
                <a:gd name="connsiteX2" fmla="*/ 107386 w 622842"/>
                <a:gd name="connsiteY2" fmla="*/ 1598810 h 1744177"/>
                <a:gd name="connsiteX3" fmla="*/ 26921 w 622842"/>
                <a:gd name="connsiteY3" fmla="*/ 1641507 h 1744177"/>
                <a:gd name="connsiteX4" fmla="*/ 22159 w 622842"/>
                <a:gd name="connsiteY4" fmla="*/ 1722912 h 1744177"/>
                <a:gd name="connsiteX5" fmla="*/ 298605 w 622842"/>
                <a:gd name="connsiteY5" fmla="*/ 1744177 h 1744177"/>
                <a:gd name="connsiteX6" fmla="*/ 585684 w 622842"/>
                <a:gd name="connsiteY6" fmla="*/ 1722912 h 1744177"/>
                <a:gd name="connsiteX7" fmla="*/ 615200 w 622842"/>
                <a:gd name="connsiteY7" fmla="*/ 1670691 h 1744177"/>
                <a:gd name="connsiteX8" fmla="*/ 548083 w 622842"/>
                <a:gd name="connsiteY8" fmla="*/ 1595156 h 1744177"/>
                <a:gd name="connsiteX9" fmla="*/ 351768 w 622842"/>
                <a:gd name="connsiteY9" fmla="*/ 1499629 h 1744177"/>
                <a:gd name="connsiteX10" fmla="*/ 273243 w 622842"/>
                <a:gd name="connsiteY10" fmla="*/ 288 h 1744177"/>
                <a:gd name="connsiteX11" fmla="*/ 206401 w 622842"/>
                <a:gd name="connsiteY11" fmla="*/ 1197321 h 1744177"/>
                <a:gd name="connsiteX0" fmla="*/ 234310 w 622842"/>
                <a:gd name="connsiteY0" fmla="*/ 1160447 h 1746298"/>
                <a:gd name="connsiteX1" fmla="*/ 213545 w 622842"/>
                <a:gd name="connsiteY1" fmla="*/ 1491117 h 1746298"/>
                <a:gd name="connsiteX2" fmla="*/ 107386 w 622842"/>
                <a:gd name="connsiteY2" fmla="*/ 1600931 h 1746298"/>
                <a:gd name="connsiteX3" fmla="*/ 26921 w 622842"/>
                <a:gd name="connsiteY3" fmla="*/ 1643628 h 1746298"/>
                <a:gd name="connsiteX4" fmla="*/ 22159 w 622842"/>
                <a:gd name="connsiteY4" fmla="*/ 1725033 h 1746298"/>
                <a:gd name="connsiteX5" fmla="*/ 298605 w 622842"/>
                <a:gd name="connsiteY5" fmla="*/ 1746298 h 1746298"/>
                <a:gd name="connsiteX6" fmla="*/ 585684 w 622842"/>
                <a:gd name="connsiteY6" fmla="*/ 1725033 h 1746298"/>
                <a:gd name="connsiteX7" fmla="*/ 615200 w 622842"/>
                <a:gd name="connsiteY7" fmla="*/ 1672812 h 1746298"/>
                <a:gd name="connsiteX8" fmla="*/ 548083 w 622842"/>
                <a:gd name="connsiteY8" fmla="*/ 1597277 h 1746298"/>
                <a:gd name="connsiteX9" fmla="*/ 351768 w 622842"/>
                <a:gd name="connsiteY9" fmla="*/ 1501750 h 1746298"/>
                <a:gd name="connsiteX10" fmla="*/ 273243 w 622842"/>
                <a:gd name="connsiteY10" fmla="*/ 2409 h 1746298"/>
                <a:gd name="connsiteX11" fmla="*/ 234310 w 622842"/>
                <a:gd name="connsiteY11" fmla="*/ 1160447 h 1746298"/>
                <a:gd name="connsiteX0" fmla="*/ 234310 w 622842"/>
                <a:gd name="connsiteY0" fmla="*/ 1315626 h 1901477"/>
                <a:gd name="connsiteX1" fmla="*/ 213545 w 622842"/>
                <a:gd name="connsiteY1" fmla="*/ 1646296 h 1901477"/>
                <a:gd name="connsiteX2" fmla="*/ 107386 w 622842"/>
                <a:gd name="connsiteY2" fmla="*/ 1756110 h 1901477"/>
                <a:gd name="connsiteX3" fmla="*/ 26921 w 622842"/>
                <a:gd name="connsiteY3" fmla="*/ 1798807 h 1901477"/>
                <a:gd name="connsiteX4" fmla="*/ 22159 w 622842"/>
                <a:gd name="connsiteY4" fmla="*/ 1880212 h 1901477"/>
                <a:gd name="connsiteX5" fmla="*/ 298605 w 622842"/>
                <a:gd name="connsiteY5" fmla="*/ 1901477 h 1901477"/>
                <a:gd name="connsiteX6" fmla="*/ 585684 w 622842"/>
                <a:gd name="connsiteY6" fmla="*/ 1880212 h 1901477"/>
                <a:gd name="connsiteX7" fmla="*/ 615200 w 622842"/>
                <a:gd name="connsiteY7" fmla="*/ 1827991 h 1901477"/>
                <a:gd name="connsiteX8" fmla="*/ 548083 w 622842"/>
                <a:gd name="connsiteY8" fmla="*/ 1752456 h 1901477"/>
                <a:gd name="connsiteX9" fmla="*/ 351768 w 622842"/>
                <a:gd name="connsiteY9" fmla="*/ 1656929 h 1901477"/>
                <a:gd name="connsiteX10" fmla="*/ 273243 w 622842"/>
                <a:gd name="connsiteY10" fmla="*/ 157588 h 1901477"/>
                <a:gd name="connsiteX11" fmla="*/ 147355 w 622842"/>
                <a:gd name="connsiteY11" fmla="*/ 175730 h 1901477"/>
                <a:gd name="connsiteX12" fmla="*/ 234310 w 622842"/>
                <a:gd name="connsiteY12" fmla="*/ 1315626 h 1901477"/>
                <a:gd name="connsiteX0" fmla="*/ 234310 w 622842"/>
                <a:gd name="connsiteY0" fmla="*/ 1270233 h 1856084"/>
                <a:gd name="connsiteX1" fmla="*/ 213545 w 622842"/>
                <a:gd name="connsiteY1" fmla="*/ 1600903 h 1856084"/>
                <a:gd name="connsiteX2" fmla="*/ 107386 w 622842"/>
                <a:gd name="connsiteY2" fmla="*/ 1710717 h 1856084"/>
                <a:gd name="connsiteX3" fmla="*/ 26921 w 622842"/>
                <a:gd name="connsiteY3" fmla="*/ 1753414 h 1856084"/>
                <a:gd name="connsiteX4" fmla="*/ 22159 w 622842"/>
                <a:gd name="connsiteY4" fmla="*/ 1834819 h 1856084"/>
                <a:gd name="connsiteX5" fmla="*/ 298605 w 622842"/>
                <a:gd name="connsiteY5" fmla="*/ 1856084 h 1856084"/>
                <a:gd name="connsiteX6" fmla="*/ 585684 w 622842"/>
                <a:gd name="connsiteY6" fmla="*/ 1834819 h 1856084"/>
                <a:gd name="connsiteX7" fmla="*/ 615200 w 622842"/>
                <a:gd name="connsiteY7" fmla="*/ 1782598 h 1856084"/>
                <a:gd name="connsiteX8" fmla="*/ 548083 w 622842"/>
                <a:gd name="connsiteY8" fmla="*/ 1707063 h 1856084"/>
                <a:gd name="connsiteX9" fmla="*/ 351768 w 622842"/>
                <a:gd name="connsiteY9" fmla="*/ 1611536 h 1856084"/>
                <a:gd name="connsiteX10" fmla="*/ 273243 w 622842"/>
                <a:gd name="connsiteY10" fmla="*/ 112195 h 1856084"/>
                <a:gd name="connsiteX11" fmla="*/ 224107 w 622842"/>
                <a:gd name="connsiteY11" fmla="*/ 110841 h 1856084"/>
                <a:gd name="connsiteX12" fmla="*/ 147355 w 622842"/>
                <a:gd name="connsiteY12" fmla="*/ 130337 h 1856084"/>
                <a:gd name="connsiteX13" fmla="*/ 234310 w 622842"/>
                <a:gd name="connsiteY13" fmla="*/ 1270233 h 1856084"/>
                <a:gd name="connsiteX0" fmla="*/ 234310 w 622842"/>
                <a:gd name="connsiteY0" fmla="*/ 1270232 h 1856083"/>
                <a:gd name="connsiteX1" fmla="*/ 213545 w 622842"/>
                <a:gd name="connsiteY1" fmla="*/ 1600902 h 1856083"/>
                <a:gd name="connsiteX2" fmla="*/ 107386 w 622842"/>
                <a:gd name="connsiteY2" fmla="*/ 1710716 h 1856083"/>
                <a:gd name="connsiteX3" fmla="*/ 26921 w 622842"/>
                <a:gd name="connsiteY3" fmla="*/ 1753413 h 1856083"/>
                <a:gd name="connsiteX4" fmla="*/ 22159 w 622842"/>
                <a:gd name="connsiteY4" fmla="*/ 1834818 h 1856083"/>
                <a:gd name="connsiteX5" fmla="*/ 298605 w 622842"/>
                <a:gd name="connsiteY5" fmla="*/ 1856083 h 1856083"/>
                <a:gd name="connsiteX6" fmla="*/ 585684 w 622842"/>
                <a:gd name="connsiteY6" fmla="*/ 1834818 h 1856083"/>
                <a:gd name="connsiteX7" fmla="*/ 615200 w 622842"/>
                <a:gd name="connsiteY7" fmla="*/ 1782597 h 1856083"/>
                <a:gd name="connsiteX8" fmla="*/ 548083 w 622842"/>
                <a:gd name="connsiteY8" fmla="*/ 1707062 h 1856083"/>
                <a:gd name="connsiteX9" fmla="*/ 351768 w 622842"/>
                <a:gd name="connsiteY9" fmla="*/ 1611535 h 1856083"/>
                <a:gd name="connsiteX10" fmla="*/ 273243 w 622842"/>
                <a:gd name="connsiteY10" fmla="*/ 112194 h 1856083"/>
                <a:gd name="connsiteX11" fmla="*/ 224107 w 622842"/>
                <a:gd name="connsiteY11" fmla="*/ 110840 h 1856083"/>
                <a:gd name="connsiteX12" fmla="*/ 147355 w 622842"/>
                <a:gd name="connsiteY12" fmla="*/ 130336 h 1856083"/>
                <a:gd name="connsiteX13" fmla="*/ 234310 w 622842"/>
                <a:gd name="connsiteY13" fmla="*/ 1270232 h 1856083"/>
                <a:gd name="connsiteX0" fmla="*/ 234310 w 622842"/>
                <a:gd name="connsiteY0" fmla="*/ 1270232 h 1856083"/>
                <a:gd name="connsiteX1" fmla="*/ 213545 w 622842"/>
                <a:gd name="connsiteY1" fmla="*/ 1600902 h 1856083"/>
                <a:gd name="connsiteX2" fmla="*/ 107386 w 622842"/>
                <a:gd name="connsiteY2" fmla="*/ 1710716 h 1856083"/>
                <a:gd name="connsiteX3" fmla="*/ 26921 w 622842"/>
                <a:gd name="connsiteY3" fmla="*/ 1753413 h 1856083"/>
                <a:gd name="connsiteX4" fmla="*/ 22159 w 622842"/>
                <a:gd name="connsiteY4" fmla="*/ 1834818 h 1856083"/>
                <a:gd name="connsiteX5" fmla="*/ 298605 w 622842"/>
                <a:gd name="connsiteY5" fmla="*/ 1856083 h 1856083"/>
                <a:gd name="connsiteX6" fmla="*/ 585684 w 622842"/>
                <a:gd name="connsiteY6" fmla="*/ 1834818 h 1856083"/>
                <a:gd name="connsiteX7" fmla="*/ 615200 w 622842"/>
                <a:gd name="connsiteY7" fmla="*/ 1782597 h 1856083"/>
                <a:gd name="connsiteX8" fmla="*/ 548083 w 622842"/>
                <a:gd name="connsiteY8" fmla="*/ 1707062 h 1856083"/>
                <a:gd name="connsiteX9" fmla="*/ 351768 w 622842"/>
                <a:gd name="connsiteY9" fmla="*/ 1611535 h 1856083"/>
                <a:gd name="connsiteX10" fmla="*/ 273243 w 622842"/>
                <a:gd name="connsiteY10" fmla="*/ 112194 h 1856083"/>
                <a:gd name="connsiteX11" fmla="*/ 224107 w 622842"/>
                <a:gd name="connsiteY11" fmla="*/ 110840 h 1856083"/>
                <a:gd name="connsiteX12" fmla="*/ 147355 w 622842"/>
                <a:gd name="connsiteY12" fmla="*/ 130336 h 1856083"/>
                <a:gd name="connsiteX13" fmla="*/ 234310 w 622842"/>
                <a:gd name="connsiteY13" fmla="*/ 1270232 h 1856083"/>
                <a:gd name="connsiteX0" fmla="*/ 234310 w 622842"/>
                <a:gd name="connsiteY0" fmla="*/ 1179280 h 1765131"/>
                <a:gd name="connsiteX1" fmla="*/ 213545 w 622842"/>
                <a:gd name="connsiteY1" fmla="*/ 1509950 h 1765131"/>
                <a:gd name="connsiteX2" fmla="*/ 107386 w 622842"/>
                <a:gd name="connsiteY2" fmla="*/ 1619764 h 1765131"/>
                <a:gd name="connsiteX3" fmla="*/ 26921 w 622842"/>
                <a:gd name="connsiteY3" fmla="*/ 1662461 h 1765131"/>
                <a:gd name="connsiteX4" fmla="*/ 22159 w 622842"/>
                <a:gd name="connsiteY4" fmla="*/ 1743866 h 1765131"/>
                <a:gd name="connsiteX5" fmla="*/ 298605 w 622842"/>
                <a:gd name="connsiteY5" fmla="*/ 1765131 h 1765131"/>
                <a:gd name="connsiteX6" fmla="*/ 585684 w 622842"/>
                <a:gd name="connsiteY6" fmla="*/ 1743866 h 1765131"/>
                <a:gd name="connsiteX7" fmla="*/ 615200 w 622842"/>
                <a:gd name="connsiteY7" fmla="*/ 1691645 h 1765131"/>
                <a:gd name="connsiteX8" fmla="*/ 548083 w 622842"/>
                <a:gd name="connsiteY8" fmla="*/ 1616110 h 1765131"/>
                <a:gd name="connsiteX9" fmla="*/ 351768 w 622842"/>
                <a:gd name="connsiteY9" fmla="*/ 1520583 h 1765131"/>
                <a:gd name="connsiteX10" fmla="*/ 273243 w 622842"/>
                <a:gd name="connsiteY10" fmla="*/ 21242 h 1765131"/>
                <a:gd name="connsiteX11" fmla="*/ 224107 w 622842"/>
                <a:gd name="connsiteY11" fmla="*/ 19888 h 1765131"/>
                <a:gd name="connsiteX12" fmla="*/ 147355 w 622842"/>
                <a:gd name="connsiteY12" fmla="*/ 39384 h 1765131"/>
                <a:gd name="connsiteX13" fmla="*/ 234310 w 622842"/>
                <a:gd name="connsiteY13" fmla="*/ 1179280 h 176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842" h="1765131">
                  <a:moveTo>
                    <a:pt x="234310" y="1179280"/>
                  </a:moveTo>
                  <a:cubicBezTo>
                    <a:pt x="245342" y="1424374"/>
                    <a:pt x="234699" y="1436536"/>
                    <a:pt x="213545" y="1509950"/>
                  </a:cubicBezTo>
                  <a:cubicBezTo>
                    <a:pt x="192391" y="1583364"/>
                    <a:pt x="138490" y="1594346"/>
                    <a:pt x="107386" y="1619764"/>
                  </a:cubicBezTo>
                  <a:cubicBezTo>
                    <a:pt x="76282" y="1645182"/>
                    <a:pt x="41125" y="1641777"/>
                    <a:pt x="26921" y="1662461"/>
                  </a:cubicBezTo>
                  <a:cubicBezTo>
                    <a:pt x="12717" y="1683145"/>
                    <a:pt x="-23122" y="1726754"/>
                    <a:pt x="22159" y="1743866"/>
                  </a:cubicBezTo>
                  <a:cubicBezTo>
                    <a:pt x="67440" y="1760978"/>
                    <a:pt x="204684" y="1765131"/>
                    <a:pt x="298605" y="1765131"/>
                  </a:cubicBezTo>
                  <a:cubicBezTo>
                    <a:pt x="392526" y="1765131"/>
                    <a:pt x="532918" y="1756114"/>
                    <a:pt x="585684" y="1743866"/>
                  </a:cubicBezTo>
                  <a:cubicBezTo>
                    <a:pt x="638450" y="1731618"/>
                    <a:pt x="621467" y="1712938"/>
                    <a:pt x="615200" y="1691645"/>
                  </a:cubicBezTo>
                  <a:cubicBezTo>
                    <a:pt x="608933" y="1670352"/>
                    <a:pt x="591988" y="1644620"/>
                    <a:pt x="548083" y="1616110"/>
                  </a:cubicBezTo>
                  <a:cubicBezTo>
                    <a:pt x="504178" y="1587600"/>
                    <a:pt x="387210" y="1586150"/>
                    <a:pt x="351768" y="1520583"/>
                  </a:cubicBezTo>
                  <a:cubicBezTo>
                    <a:pt x="316326" y="1455016"/>
                    <a:pt x="284054" y="66635"/>
                    <a:pt x="273243" y="21242"/>
                  </a:cubicBezTo>
                  <a:cubicBezTo>
                    <a:pt x="262432" y="-24151"/>
                    <a:pt x="245088" y="16864"/>
                    <a:pt x="224107" y="19888"/>
                  </a:cubicBezTo>
                  <a:cubicBezTo>
                    <a:pt x="203126" y="22912"/>
                    <a:pt x="119489" y="-4368"/>
                    <a:pt x="147355" y="39384"/>
                  </a:cubicBezTo>
                  <a:cubicBezTo>
                    <a:pt x="161799" y="235640"/>
                    <a:pt x="223278" y="934186"/>
                    <a:pt x="234310" y="11792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Volný tvar 78">
              <a:extLst>
                <a:ext uri="{FF2B5EF4-FFF2-40B4-BE49-F238E27FC236}">
                  <a16:creationId xmlns:a16="http://schemas.microsoft.com/office/drawing/2014/main" id="{B732D035-4054-B7FD-4CF7-F24276984859}"/>
                </a:ext>
              </a:extLst>
            </p:cNvPr>
            <p:cNvSpPr/>
            <p:nvPr/>
          </p:nvSpPr>
          <p:spPr>
            <a:xfrm rot="171859">
              <a:off x="1609384" y="2684484"/>
              <a:ext cx="859307" cy="1570084"/>
            </a:xfrm>
            <a:custGeom>
              <a:avLst/>
              <a:gdLst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65492 w 633009"/>
                <a:gd name="connsiteY3" fmla="*/ 402431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71487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105973 w 633009"/>
                <a:gd name="connsiteY3" fmla="*/ 388144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71487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105973 w 633009"/>
                <a:gd name="connsiteY3" fmla="*/ 388144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50056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140807 w 633009"/>
                <a:gd name="connsiteY0" fmla="*/ 0 h 1794064"/>
                <a:gd name="connsiteX1" fmla="*/ 222654 w 633009"/>
                <a:gd name="connsiteY1" fmla="*/ 1488558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332192 w 633009"/>
                <a:gd name="connsiteY16" fmla="*/ 1257577 h 1794064"/>
                <a:gd name="connsiteX0" fmla="*/ 140807 w 633009"/>
                <a:gd name="connsiteY0" fmla="*/ 0 h 1794064"/>
                <a:gd name="connsiteX1" fmla="*/ 222654 w 633009"/>
                <a:gd name="connsiteY1" fmla="*/ 1488558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1715 w 633009"/>
                <a:gd name="connsiteY3" fmla="*/ 162858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09" h="1794064">
                  <a:moveTo>
                    <a:pt x="140807" y="0"/>
                  </a:moveTo>
                  <a:cubicBezTo>
                    <a:pt x="152118" y="86915"/>
                    <a:pt x="215075" y="906139"/>
                    <a:pt x="225450" y="1162758"/>
                  </a:cubicBezTo>
                  <a:cubicBezTo>
                    <a:pt x="235825" y="1419377"/>
                    <a:pt x="220348" y="1462075"/>
                    <a:pt x="203059" y="1539712"/>
                  </a:cubicBezTo>
                  <a:cubicBezTo>
                    <a:pt x="185770" y="1617349"/>
                    <a:pt x="154361" y="1606443"/>
                    <a:pt x="121715" y="1628582"/>
                  </a:cubicBezTo>
                  <a:cubicBezTo>
                    <a:pt x="89069" y="1650721"/>
                    <a:pt x="58590" y="1671042"/>
                    <a:pt x="39298" y="1688583"/>
                  </a:cubicBezTo>
                  <a:cubicBezTo>
                    <a:pt x="20006" y="1706124"/>
                    <a:pt x="9930" y="1719143"/>
                    <a:pt x="5961" y="1733827"/>
                  </a:cubicBezTo>
                  <a:cubicBezTo>
                    <a:pt x="1992" y="1748511"/>
                    <a:pt x="-9120" y="1767164"/>
                    <a:pt x="15486" y="1776689"/>
                  </a:cubicBezTo>
                  <a:cubicBezTo>
                    <a:pt x="40092" y="1786214"/>
                    <a:pt x="82161" y="1788596"/>
                    <a:pt x="153598" y="1790977"/>
                  </a:cubicBezTo>
                  <a:cubicBezTo>
                    <a:pt x="225035" y="1793358"/>
                    <a:pt x="367117" y="1796533"/>
                    <a:pt x="444111" y="1790977"/>
                  </a:cubicBezTo>
                  <a:cubicBezTo>
                    <a:pt x="521105" y="1785421"/>
                    <a:pt x="585796" y="1771530"/>
                    <a:pt x="615561" y="1757639"/>
                  </a:cubicBezTo>
                  <a:cubicBezTo>
                    <a:pt x="645326" y="1743748"/>
                    <a:pt x="629451" y="1722714"/>
                    <a:pt x="622704" y="1707633"/>
                  </a:cubicBezTo>
                  <a:cubicBezTo>
                    <a:pt x="615957" y="1692552"/>
                    <a:pt x="600479" y="1683027"/>
                    <a:pt x="575079" y="1667152"/>
                  </a:cubicBezTo>
                  <a:cubicBezTo>
                    <a:pt x="549679" y="1651277"/>
                    <a:pt x="507213" y="1629846"/>
                    <a:pt x="470304" y="1612383"/>
                  </a:cubicBezTo>
                  <a:cubicBezTo>
                    <a:pt x="433395" y="1594920"/>
                    <a:pt x="375451" y="1587380"/>
                    <a:pt x="353623" y="1562377"/>
                  </a:cubicBezTo>
                  <a:cubicBezTo>
                    <a:pt x="331795" y="1537374"/>
                    <a:pt x="341717" y="1505227"/>
                    <a:pt x="339336" y="1462364"/>
                  </a:cubicBezTo>
                  <a:cubicBezTo>
                    <a:pt x="336955" y="1419502"/>
                    <a:pt x="348667" y="1547846"/>
                    <a:pt x="339336" y="1305202"/>
                  </a:cubicBezTo>
                  <a:cubicBezTo>
                    <a:pt x="330005" y="1062558"/>
                    <a:pt x="286327" y="13247"/>
                    <a:pt x="283351" y="65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0" name="Šipka doprava 79">
              <a:extLst>
                <a:ext uri="{FF2B5EF4-FFF2-40B4-BE49-F238E27FC236}">
                  <a16:creationId xmlns:a16="http://schemas.microsoft.com/office/drawing/2014/main" id="{7F56E7E1-2560-36BA-908F-33194E99D6C4}"/>
                </a:ext>
              </a:extLst>
            </p:cNvPr>
            <p:cNvSpPr/>
            <p:nvPr/>
          </p:nvSpPr>
          <p:spPr>
            <a:xfrm rot="5400000">
              <a:off x="1742465" y="2838965"/>
              <a:ext cx="403945" cy="286588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B52E4F-63ED-9FC6-5D26-C3C70C00585B}"/>
                </a:ext>
              </a:extLst>
            </p:cNvPr>
            <p:cNvSpPr txBox="1"/>
            <p:nvPr/>
          </p:nvSpPr>
          <p:spPr>
            <a:xfrm>
              <a:off x="2279045" y="2229186"/>
              <a:ext cx="1803028" cy="1301963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600" dirty="0"/>
                <a:t>příchozí akční potenciály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BDF8AA9-EECC-8450-FD49-852CD15260A2}"/>
                </a:ext>
              </a:extLst>
            </p:cNvPr>
            <p:cNvSpPr txBox="1"/>
            <p:nvPr/>
          </p:nvSpPr>
          <p:spPr>
            <a:xfrm>
              <a:off x="2136270" y="4808202"/>
              <a:ext cx="1786028" cy="916194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600" dirty="0"/>
                <a:t>excitační synapse</a:t>
              </a:r>
            </a:p>
          </p:txBody>
        </p:sp>
        <p:sp>
          <p:nvSpPr>
            <p:cNvPr id="13" name="Plus 82">
              <a:extLst>
                <a:ext uri="{FF2B5EF4-FFF2-40B4-BE49-F238E27FC236}">
                  <a16:creationId xmlns:a16="http://schemas.microsoft.com/office/drawing/2014/main" id="{CB9767D9-E489-DFFD-A922-9A3DD7D78FE8}"/>
                </a:ext>
              </a:extLst>
            </p:cNvPr>
            <p:cNvSpPr/>
            <p:nvPr/>
          </p:nvSpPr>
          <p:spPr>
            <a:xfrm flipH="1">
              <a:off x="2087732" y="3676984"/>
              <a:ext cx="318848" cy="318848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B2AD9C02-4777-2ACD-14C8-1B7F0E172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4537" y="4342508"/>
              <a:ext cx="1602663" cy="88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A6AF9FCC-B43B-A1EC-03B2-DAC1427BE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0884" y="4430738"/>
              <a:ext cx="1103904" cy="8885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Volný tvar 85">
              <a:extLst>
                <a:ext uri="{FF2B5EF4-FFF2-40B4-BE49-F238E27FC236}">
                  <a16:creationId xmlns:a16="http://schemas.microsoft.com/office/drawing/2014/main" id="{503C8F79-18B9-B645-FFEC-FC17A277C6A7}"/>
                </a:ext>
              </a:extLst>
            </p:cNvPr>
            <p:cNvSpPr/>
            <p:nvPr/>
          </p:nvSpPr>
          <p:spPr>
            <a:xfrm rot="9629623">
              <a:off x="2609028" y="6474987"/>
              <a:ext cx="789988" cy="998892"/>
            </a:xfrm>
            <a:custGeom>
              <a:avLst/>
              <a:gdLst>
                <a:gd name="connsiteX0" fmla="*/ 214436 w 627154"/>
                <a:gd name="connsiteY0" fmla="*/ 19061 h 582586"/>
                <a:gd name="connsiteX1" fmla="*/ 214436 w 627154"/>
                <a:gd name="connsiteY1" fmla="*/ 327405 h 582586"/>
                <a:gd name="connsiteX2" fmla="*/ 86845 w 627154"/>
                <a:gd name="connsiteY2" fmla="*/ 444363 h 582586"/>
                <a:gd name="connsiteX3" fmla="*/ 23050 w 627154"/>
                <a:gd name="connsiteY3" fmla="*/ 465628 h 582586"/>
                <a:gd name="connsiteX4" fmla="*/ 23050 w 627154"/>
                <a:gd name="connsiteY4" fmla="*/ 561321 h 582586"/>
                <a:gd name="connsiteX5" fmla="*/ 299496 w 627154"/>
                <a:gd name="connsiteY5" fmla="*/ 582586 h 582586"/>
                <a:gd name="connsiteX6" fmla="*/ 586575 w 627154"/>
                <a:gd name="connsiteY6" fmla="*/ 561321 h 582586"/>
                <a:gd name="connsiteX7" fmla="*/ 618473 w 627154"/>
                <a:gd name="connsiteY7" fmla="*/ 540056 h 582586"/>
                <a:gd name="connsiteX8" fmla="*/ 522780 w 627154"/>
                <a:gd name="connsiteY8" fmla="*/ 454996 h 582586"/>
                <a:gd name="connsiteX9" fmla="*/ 352659 w 627154"/>
                <a:gd name="connsiteY9" fmla="*/ 338038 h 582586"/>
                <a:gd name="connsiteX10" fmla="*/ 310129 w 627154"/>
                <a:gd name="connsiteY10" fmla="*/ 61591 h 582586"/>
                <a:gd name="connsiteX11" fmla="*/ 214436 w 627154"/>
                <a:gd name="connsiteY11" fmla="*/ 19061 h 582586"/>
                <a:gd name="connsiteX0" fmla="*/ 214436 w 625293"/>
                <a:gd name="connsiteY0" fmla="*/ 19061 h 582586"/>
                <a:gd name="connsiteX1" fmla="*/ 214436 w 625293"/>
                <a:gd name="connsiteY1" fmla="*/ 327405 h 582586"/>
                <a:gd name="connsiteX2" fmla="*/ 86845 w 625293"/>
                <a:gd name="connsiteY2" fmla="*/ 444363 h 582586"/>
                <a:gd name="connsiteX3" fmla="*/ 23050 w 625293"/>
                <a:gd name="connsiteY3" fmla="*/ 465628 h 582586"/>
                <a:gd name="connsiteX4" fmla="*/ 23050 w 625293"/>
                <a:gd name="connsiteY4" fmla="*/ 561321 h 582586"/>
                <a:gd name="connsiteX5" fmla="*/ 299496 w 625293"/>
                <a:gd name="connsiteY5" fmla="*/ 582586 h 582586"/>
                <a:gd name="connsiteX6" fmla="*/ 586575 w 625293"/>
                <a:gd name="connsiteY6" fmla="*/ 561321 h 582586"/>
                <a:gd name="connsiteX7" fmla="*/ 618473 w 625293"/>
                <a:gd name="connsiteY7" fmla="*/ 540056 h 582586"/>
                <a:gd name="connsiteX8" fmla="*/ 548974 w 625293"/>
                <a:gd name="connsiteY8" fmla="*/ 433565 h 582586"/>
                <a:gd name="connsiteX9" fmla="*/ 352659 w 625293"/>
                <a:gd name="connsiteY9" fmla="*/ 338038 h 582586"/>
                <a:gd name="connsiteX10" fmla="*/ 310129 w 625293"/>
                <a:gd name="connsiteY10" fmla="*/ 61591 h 582586"/>
                <a:gd name="connsiteX11" fmla="*/ 214436 w 625293"/>
                <a:gd name="connsiteY11" fmla="*/ 19061 h 582586"/>
                <a:gd name="connsiteX0" fmla="*/ 214436 w 623733"/>
                <a:gd name="connsiteY0" fmla="*/ 19061 h 582586"/>
                <a:gd name="connsiteX1" fmla="*/ 214436 w 623733"/>
                <a:gd name="connsiteY1" fmla="*/ 327405 h 582586"/>
                <a:gd name="connsiteX2" fmla="*/ 86845 w 623733"/>
                <a:gd name="connsiteY2" fmla="*/ 444363 h 582586"/>
                <a:gd name="connsiteX3" fmla="*/ 23050 w 623733"/>
                <a:gd name="connsiteY3" fmla="*/ 465628 h 582586"/>
                <a:gd name="connsiteX4" fmla="*/ 23050 w 623733"/>
                <a:gd name="connsiteY4" fmla="*/ 561321 h 582586"/>
                <a:gd name="connsiteX5" fmla="*/ 299496 w 623733"/>
                <a:gd name="connsiteY5" fmla="*/ 582586 h 582586"/>
                <a:gd name="connsiteX6" fmla="*/ 586575 w 623733"/>
                <a:gd name="connsiteY6" fmla="*/ 561321 h 582586"/>
                <a:gd name="connsiteX7" fmla="*/ 616091 w 623733"/>
                <a:gd name="connsiteY7" fmla="*/ 509100 h 582586"/>
                <a:gd name="connsiteX8" fmla="*/ 548974 w 623733"/>
                <a:gd name="connsiteY8" fmla="*/ 433565 h 582586"/>
                <a:gd name="connsiteX9" fmla="*/ 352659 w 623733"/>
                <a:gd name="connsiteY9" fmla="*/ 338038 h 582586"/>
                <a:gd name="connsiteX10" fmla="*/ 310129 w 623733"/>
                <a:gd name="connsiteY10" fmla="*/ 61591 h 582586"/>
                <a:gd name="connsiteX11" fmla="*/ 214436 w 623733"/>
                <a:gd name="connsiteY11" fmla="*/ 19061 h 582586"/>
                <a:gd name="connsiteX0" fmla="*/ 215398 w 624695"/>
                <a:gd name="connsiteY0" fmla="*/ 19061 h 582586"/>
                <a:gd name="connsiteX1" fmla="*/ 215398 w 624695"/>
                <a:gd name="connsiteY1" fmla="*/ 327405 h 582586"/>
                <a:gd name="connsiteX2" fmla="*/ 109239 w 624695"/>
                <a:gd name="connsiteY2" fmla="*/ 437219 h 582586"/>
                <a:gd name="connsiteX3" fmla="*/ 24012 w 624695"/>
                <a:gd name="connsiteY3" fmla="*/ 465628 h 582586"/>
                <a:gd name="connsiteX4" fmla="*/ 24012 w 624695"/>
                <a:gd name="connsiteY4" fmla="*/ 561321 h 582586"/>
                <a:gd name="connsiteX5" fmla="*/ 300458 w 624695"/>
                <a:gd name="connsiteY5" fmla="*/ 582586 h 582586"/>
                <a:gd name="connsiteX6" fmla="*/ 587537 w 624695"/>
                <a:gd name="connsiteY6" fmla="*/ 561321 h 582586"/>
                <a:gd name="connsiteX7" fmla="*/ 617053 w 624695"/>
                <a:gd name="connsiteY7" fmla="*/ 509100 h 582586"/>
                <a:gd name="connsiteX8" fmla="*/ 549936 w 624695"/>
                <a:gd name="connsiteY8" fmla="*/ 433565 h 582586"/>
                <a:gd name="connsiteX9" fmla="*/ 353621 w 624695"/>
                <a:gd name="connsiteY9" fmla="*/ 338038 h 582586"/>
                <a:gd name="connsiteX10" fmla="*/ 311091 w 624695"/>
                <a:gd name="connsiteY10" fmla="*/ 61591 h 582586"/>
                <a:gd name="connsiteX11" fmla="*/ 215398 w 624695"/>
                <a:gd name="connsiteY11" fmla="*/ 19061 h 582586"/>
                <a:gd name="connsiteX0" fmla="*/ 213545 w 622842"/>
                <a:gd name="connsiteY0" fmla="*/ 19061 h 582586"/>
                <a:gd name="connsiteX1" fmla="*/ 213545 w 622842"/>
                <a:gd name="connsiteY1" fmla="*/ 327405 h 582586"/>
                <a:gd name="connsiteX2" fmla="*/ 107386 w 622842"/>
                <a:gd name="connsiteY2" fmla="*/ 437219 h 582586"/>
                <a:gd name="connsiteX3" fmla="*/ 26921 w 622842"/>
                <a:gd name="connsiteY3" fmla="*/ 479916 h 582586"/>
                <a:gd name="connsiteX4" fmla="*/ 22159 w 622842"/>
                <a:gd name="connsiteY4" fmla="*/ 561321 h 582586"/>
                <a:gd name="connsiteX5" fmla="*/ 298605 w 622842"/>
                <a:gd name="connsiteY5" fmla="*/ 582586 h 582586"/>
                <a:gd name="connsiteX6" fmla="*/ 585684 w 622842"/>
                <a:gd name="connsiteY6" fmla="*/ 561321 h 582586"/>
                <a:gd name="connsiteX7" fmla="*/ 615200 w 622842"/>
                <a:gd name="connsiteY7" fmla="*/ 509100 h 582586"/>
                <a:gd name="connsiteX8" fmla="*/ 548083 w 622842"/>
                <a:gd name="connsiteY8" fmla="*/ 433565 h 582586"/>
                <a:gd name="connsiteX9" fmla="*/ 351768 w 622842"/>
                <a:gd name="connsiteY9" fmla="*/ 338038 h 582586"/>
                <a:gd name="connsiteX10" fmla="*/ 309238 w 622842"/>
                <a:gd name="connsiteY10" fmla="*/ 61591 h 582586"/>
                <a:gd name="connsiteX11" fmla="*/ 213545 w 622842"/>
                <a:gd name="connsiteY11" fmla="*/ 19061 h 582586"/>
                <a:gd name="connsiteX0" fmla="*/ 213545 w 622842"/>
                <a:gd name="connsiteY0" fmla="*/ 27533 h 591058"/>
                <a:gd name="connsiteX1" fmla="*/ 213545 w 622842"/>
                <a:gd name="connsiteY1" fmla="*/ 335877 h 591058"/>
                <a:gd name="connsiteX2" fmla="*/ 107386 w 622842"/>
                <a:gd name="connsiteY2" fmla="*/ 445691 h 591058"/>
                <a:gd name="connsiteX3" fmla="*/ 26921 w 622842"/>
                <a:gd name="connsiteY3" fmla="*/ 488388 h 591058"/>
                <a:gd name="connsiteX4" fmla="*/ 22159 w 622842"/>
                <a:gd name="connsiteY4" fmla="*/ 569793 h 591058"/>
                <a:gd name="connsiteX5" fmla="*/ 298605 w 622842"/>
                <a:gd name="connsiteY5" fmla="*/ 591058 h 591058"/>
                <a:gd name="connsiteX6" fmla="*/ 585684 w 622842"/>
                <a:gd name="connsiteY6" fmla="*/ 569793 h 591058"/>
                <a:gd name="connsiteX7" fmla="*/ 615200 w 622842"/>
                <a:gd name="connsiteY7" fmla="*/ 517572 h 591058"/>
                <a:gd name="connsiteX8" fmla="*/ 548083 w 622842"/>
                <a:gd name="connsiteY8" fmla="*/ 442037 h 591058"/>
                <a:gd name="connsiteX9" fmla="*/ 351768 w 622842"/>
                <a:gd name="connsiteY9" fmla="*/ 346510 h 591058"/>
                <a:gd name="connsiteX10" fmla="*/ 311619 w 622842"/>
                <a:gd name="connsiteY10" fmla="*/ 46251 h 591058"/>
                <a:gd name="connsiteX11" fmla="*/ 213545 w 622842"/>
                <a:gd name="connsiteY11" fmla="*/ 27533 h 591058"/>
                <a:gd name="connsiteX0" fmla="*/ 213545 w 622842"/>
                <a:gd name="connsiteY0" fmla="*/ 16552 h 580077"/>
                <a:gd name="connsiteX1" fmla="*/ 213545 w 622842"/>
                <a:gd name="connsiteY1" fmla="*/ 324896 h 580077"/>
                <a:gd name="connsiteX2" fmla="*/ 107386 w 622842"/>
                <a:gd name="connsiteY2" fmla="*/ 434710 h 580077"/>
                <a:gd name="connsiteX3" fmla="*/ 26921 w 622842"/>
                <a:gd name="connsiteY3" fmla="*/ 477407 h 580077"/>
                <a:gd name="connsiteX4" fmla="*/ 22159 w 622842"/>
                <a:gd name="connsiteY4" fmla="*/ 558812 h 580077"/>
                <a:gd name="connsiteX5" fmla="*/ 298605 w 622842"/>
                <a:gd name="connsiteY5" fmla="*/ 580077 h 580077"/>
                <a:gd name="connsiteX6" fmla="*/ 585684 w 622842"/>
                <a:gd name="connsiteY6" fmla="*/ 558812 h 580077"/>
                <a:gd name="connsiteX7" fmla="*/ 615200 w 622842"/>
                <a:gd name="connsiteY7" fmla="*/ 506591 h 580077"/>
                <a:gd name="connsiteX8" fmla="*/ 548083 w 622842"/>
                <a:gd name="connsiteY8" fmla="*/ 431056 h 580077"/>
                <a:gd name="connsiteX9" fmla="*/ 351768 w 622842"/>
                <a:gd name="connsiteY9" fmla="*/ 335529 h 580077"/>
                <a:gd name="connsiteX10" fmla="*/ 311619 w 622842"/>
                <a:gd name="connsiteY10" fmla="*/ 35270 h 580077"/>
                <a:gd name="connsiteX11" fmla="*/ 213545 w 622842"/>
                <a:gd name="connsiteY11" fmla="*/ 16552 h 580077"/>
                <a:gd name="connsiteX0" fmla="*/ 213545 w 622842"/>
                <a:gd name="connsiteY0" fmla="*/ 18793 h 582318"/>
                <a:gd name="connsiteX1" fmla="*/ 213545 w 622842"/>
                <a:gd name="connsiteY1" fmla="*/ 327137 h 582318"/>
                <a:gd name="connsiteX2" fmla="*/ 107386 w 622842"/>
                <a:gd name="connsiteY2" fmla="*/ 436951 h 582318"/>
                <a:gd name="connsiteX3" fmla="*/ 26921 w 622842"/>
                <a:gd name="connsiteY3" fmla="*/ 479648 h 582318"/>
                <a:gd name="connsiteX4" fmla="*/ 22159 w 622842"/>
                <a:gd name="connsiteY4" fmla="*/ 561053 h 582318"/>
                <a:gd name="connsiteX5" fmla="*/ 298605 w 622842"/>
                <a:gd name="connsiteY5" fmla="*/ 582318 h 582318"/>
                <a:gd name="connsiteX6" fmla="*/ 585684 w 622842"/>
                <a:gd name="connsiteY6" fmla="*/ 561053 h 582318"/>
                <a:gd name="connsiteX7" fmla="*/ 615200 w 622842"/>
                <a:gd name="connsiteY7" fmla="*/ 508832 h 582318"/>
                <a:gd name="connsiteX8" fmla="*/ 548083 w 622842"/>
                <a:gd name="connsiteY8" fmla="*/ 433297 h 582318"/>
                <a:gd name="connsiteX9" fmla="*/ 351768 w 622842"/>
                <a:gd name="connsiteY9" fmla="*/ 337770 h 582318"/>
                <a:gd name="connsiteX10" fmla="*/ 311619 w 622842"/>
                <a:gd name="connsiteY10" fmla="*/ 37511 h 582318"/>
                <a:gd name="connsiteX11" fmla="*/ 213545 w 622842"/>
                <a:gd name="connsiteY11" fmla="*/ 18793 h 582318"/>
                <a:gd name="connsiteX0" fmla="*/ 206401 w 622842"/>
                <a:gd name="connsiteY0" fmla="*/ 35975 h 582831"/>
                <a:gd name="connsiteX1" fmla="*/ 213545 w 622842"/>
                <a:gd name="connsiteY1" fmla="*/ 327650 h 582831"/>
                <a:gd name="connsiteX2" fmla="*/ 107386 w 622842"/>
                <a:gd name="connsiteY2" fmla="*/ 437464 h 582831"/>
                <a:gd name="connsiteX3" fmla="*/ 26921 w 622842"/>
                <a:gd name="connsiteY3" fmla="*/ 480161 h 582831"/>
                <a:gd name="connsiteX4" fmla="*/ 22159 w 622842"/>
                <a:gd name="connsiteY4" fmla="*/ 561566 h 582831"/>
                <a:gd name="connsiteX5" fmla="*/ 298605 w 622842"/>
                <a:gd name="connsiteY5" fmla="*/ 582831 h 582831"/>
                <a:gd name="connsiteX6" fmla="*/ 585684 w 622842"/>
                <a:gd name="connsiteY6" fmla="*/ 561566 h 582831"/>
                <a:gd name="connsiteX7" fmla="*/ 615200 w 622842"/>
                <a:gd name="connsiteY7" fmla="*/ 509345 h 582831"/>
                <a:gd name="connsiteX8" fmla="*/ 548083 w 622842"/>
                <a:gd name="connsiteY8" fmla="*/ 433810 h 582831"/>
                <a:gd name="connsiteX9" fmla="*/ 351768 w 622842"/>
                <a:gd name="connsiteY9" fmla="*/ 338283 h 582831"/>
                <a:gd name="connsiteX10" fmla="*/ 311619 w 622842"/>
                <a:gd name="connsiteY10" fmla="*/ 38024 h 582831"/>
                <a:gd name="connsiteX11" fmla="*/ 206401 w 622842"/>
                <a:gd name="connsiteY11" fmla="*/ 35975 h 582831"/>
                <a:gd name="connsiteX0" fmla="*/ 206401 w 622842"/>
                <a:gd name="connsiteY0" fmla="*/ 21605 h 568461"/>
                <a:gd name="connsiteX1" fmla="*/ 213545 w 622842"/>
                <a:gd name="connsiteY1" fmla="*/ 313280 h 568461"/>
                <a:gd name="connsiteX2" fmla="*/ 107386 w 622842"/>
                <a:gd name="connsiteY2" fmla="*/ 423094 h 568461"/>
                <a:gd name="connsiteX3" fmla="*/ 26921 w 622842"/>
                <a:gd name="connsiteY3" fmla="*/ 465791 h 568461"/>
                <a:gd name="connsiteX4" fmla="*/ 22159 w 622842"/>
                <a:gd name="connsiteY4" fmla="*/ 547196 h 568461"/>
                <a:gd name="connsiteX5" fmla="*/ 298605 w 622842"/>
                <a:gd name="connsiteY5" fmla="*/ 568461 h 568461"/>
                <a:gd name="connsiteX6" fmla="*/ 585684 w 622842"/>
                <a:gd name="connsiteY6" fmla="*/ 547196 h 568461"/>
                <a:gd name="connsiteX7" fmla="*/ 615200 w 622842"/>
                <a:gd name="connsiteY7" fmla="*/ 494975 h 568461"/>
                <a:gd name="connsiteX8" fmla="*/ 548083 w 622842"/>
                <a:gd name="connsiteY8" fmla="*/ 419440 h 568461"/>
                <a:gd name="connsiteX9" fmla="*/ 351768 w 622842"/>
                <a:gd name="connsiteY9" fmla="*/ 323913 h 568461"/>
                <a:gd name="connsiteX10" fmla="*/ 311619 w 622842"/>
                <a:gd name="connsiteY10" fmla="*/ 23654 h 568461"/>
                <a:gd name="connsiteX11" fmla="*/ 206401 w 622842"/>
                <a:gd name="connsiteY11" fmla="*/ 21605 h 568461"/>
                <a:gd name="connsiteX0" fmla="*/ 206401 w 622842"/>
                <a:gd name="connsiteY0" fmla="*/ 7945 h 554801"/>
                <a:gd name="connsiteX1" fmla="*/ 213545 w 622842"/>
                <a:gd name="connsiteY1" fmla="*/ 299620 h 554801"/>
                <a:gd name="connsiteX2" fmla="*/ 107386 w 622842"/>
                <a:gd name="connsiteY2" fmla="*/ 409434 h 554801"/>
                <a:gd name="connsiteX3" fmla="*/ 26921 w 622842"/>
                <a:gd name="connsiteY3" fmla="*/ 452131 h 554801"/>
                <a:gd name="connsiteX4" fmla="*/ 22159 w 622842"/>
                <a:gd name="connsiteY4" fmla="*/ 533536 h 554801"/>
                <a:gd name="connsiteX5" fmla="*/ 298605 w 622842"/>
                <a:gd name="connsiteY5" fmla="*/ 554801 h 554801"/>
                <a:gd name="connsiteX6" fmla="*/ 585684 w 622842"/>
                <a:gd name="connsiteY6" fmla="*/ 533536 h 554801"/>
                <a:gd name="connsiteX7" fmla="*/ 615200 w 622842"/>
                <a:gd name="connsiteY7" fmla="*/ 481315 h 554801"/>
                <a:gd name="connsiteX8" fmla="*/ 548083 w 622842"/>
                <a:gd name="connsiteY8" fmla="*/ 405780 h 554801"/>
                <a:gd name="connsiteX9" fmla="*/ 351768 w 622842"/>
                <a:gd name="connsiteY9" fmla="*/ 310253 h 554801"/>
                <a:gd name="connsiteX10" fmla="*/ 311619 w 622842"/>
                <a:gd name="connsiteY10" fmla="*/ 9994 h 554801"/>
                <a:gd name="connsiteX11" fmla="*/ 206401 w 622842"/>
                <a:gd name="connsiteY11" fmla="*/ 7945 h 554801"/>
                <a:gd name="connsiteX0" fmla="*/ 206401 w 622842"/>
                <a:gd name="connsiteY0" fmla="*/ 1197321 h 1744177"/>
                <a:gd name="connsiteX1" fmla="*/ 213545 w 622842"/>
                <a:gd name="connsiteY1" fmla="*/ 1488996 h 1744177"/>
                <a:gd name="connsiteX2" fmla="*/ 107386 w 622842"/>
                <a:gd name="connsiteY2" fmla="*/ 1598810 h 1744177"/>
                <a:gd name="connsiteX3" fmla="*/ 26921 w 622842"/>
                <a:gd name="connsiteY3" fmla="*/ 1641507 h 1744177"/>
                <a:gd name="connsiteX4" fmla="*/ 22159 w 622842"/>
                <a:gd name="connsiteY4" fmla="*/ 1722912 h 1744177"/>
                <a:gd name="connsiteX5" fmla="*/ 298605 w 622842"/>
                <a:gd name="connsiteY5" fmla="*/ 1744177 h 1744177"/>
                <a:gd name="connsiteX6" fmla="*/ 585684 w 622842"/>
                <a:gd name="connsiteY6" fmla="*/ 1722912 h 1744177"/>
                <a:gd name="connsiteX7" fmla="*/ 615200 w 622842"/>
                <a:gd name="connsiteY7" fmla="*/ 1670691 h 1744177"/>
                <a:gd name="connsiteX8" fmla="*/ 548083 w 622842"/>
                <a:gd name="connsiteY8" fmla="*/ 1595156 h 1744177"/>
                <a:gd name="connsiteX9" fmla="*/ 351768 w 622842"/>
                <a:gd name="connsiteY9" fmla="*/ 1499629 h 1744177"/>
                <a:gd name="connsiteX10" fmla="*/ 273243 w 622842"/>
                <a:gd name="connsiteY10" fmla="*/ 288 h 1744177"/>
                <a:gd name="connsiteX11" fmla="*/ 206401 w 622842"/>
                <a:gd name="connsiteY11" fmla="*/ 1197321 h 1744177"/>
                <a:gd name="connsiteX0" fmla="*/ 234310 w 622842"/>
                <a:gd name="connsiteY0" fmla="*/ 1160447 h 1746298"/>
                <a:gd name="connsiteX1" fmla="*/ 213545 w 622842"/>
                <a:gd name="connsiteY1" fmla="*/ 1491117 h 1746298"/>
                <a:gd name="connsiteX2" fmla="*/ 107386 w 622842"/>
                <a:gd name="connsiteY2" fmla="*/ 1600931 h 1746298"/>
                <a:gd name="connsiteX3" fmla="*/ 26921 w 622842"/>
                <a:gd name="connsiteY3" fmla="*/ 1643628 h 1746298"/>
                <a:gd name="connsiteX4" fmla="*/ 22159 w 622842"/>
                <a:gd name="connsiteY4" fmla="*/ 1725033 h 1746298"/>
                <a:gd name="connsiteX5" fmla="*/ 298605 w 622842"/>
                <a:gd name="connsiteY5" fmla="*/ 1746298 h 1746298"/>
                <a:gd name="connsiteX6" fmla="*/ 585684 w 622842"/>
                <a:gd name="connsiteY6" fmla="*/ 1725033 h 1746298"/>
                <a:gd name="connsiteX7" fmla="*/ 615200 w 622842"/>
                <a:gd name="connsiteY7" fmla="*/ 1672812 h 1746298"/>
                <a:gd name="connsiteX8" fmla="*/ 548083 w 622842"/>
                <a:gd name="connsiteY8" fmla="*/ 1597277 h 1746298"/>
                <a:gd name="connsiteX9" fmla="*/ 351768 w 622842"/>
                <a:gd name="connsiteY9" fmla="*/ 1501750 h 1746298"/>
                <a:gd name="connsiteX10" fmla="*/ 273243 w 622842"/>
                <a:gd name="connsiteY10" fmla="*/ 2409 h 1746298"/>
                <a:gd name="connsiteX11" fmla="*/ 234310 w 622842"/>
                <a:gd name="connsiteY11" fmla="*/ 1160447 h 1746298"/>
                <a:gd name="connsiteX0" fmla="*/ 234310 w 622842"/>
                <a:gd name="connsiteY0" fmla="*/ 1315626 h 1901477"/>
                <a:gd name="connsiteX1" fmla="*/ 213545 w 622842"/>
                <a:gd name="connsiteY1" fmla="*/ 1646296 h 1901477"/>
                <a:gd name="connsiteX2" fmla="*/ 107386 w 622842"/>
                <a:gd name="connsiteY2" fmla="*/ 1756110 h 1901477"/>
                <a:gd name="connsiteX3" fmla="*/ 26921 w 622842"/>
                <a:gd name="connsiteY3" fmla="*/ 1798807 h 1901477"/>
                <a:gd name="connsiteX4" fmla="*/ 22159 w 622842"/>
                <a:gd name="connsiteY4" fmla="*/ 1880212 h 1901477"/>
                <a:gd name="connsiteX5" fmla="*/ 298605 w 622842"/>
                <a:gd name="connsiteY5" fmla="*/ 1901477 h 1901477"/>
                <a:gd name="connsiteX6" fmla="*/ 585684 w 622842"/>
                <a:gd name="connsiteY6" fmla="*/ 1880212 h 1901477"/>
                <a:gd name="connsiteX7" fmla="*/ 615200 w 622842"/>
                <a:gd name="connsiteY7" fmla="*/ 1827991 h 1901477"/>
                <a:gd name="connsiteX8" fmla="*/ 548083 w 622842"/>
                <a:gd name="connsiteY8" fmla="*/ 1752456 h 1901477"/>
                <a:gd name="connsiteX9" fmla="*/ 351768 w 622842"/>
                <a:gd name="connsiteY9" fmla="*/ 1656929 h 1901477"/>
                <a:gd name="connsiteX10" fmla="*/ 273243 w 622842"/>
                <a:gd name="connsiteY10" fmla="*/ 157588 h 1901477"/>
                <a:gd name="connsiteX11" fmla="*/ 147355 w 622842"/>
                <a:gd name="connsiteY11" fmla="*/ 175730 h 1901477"/>
                <a:gd name="connsiteX12" fmla="*/ 234310 w 622842"/>
                <a:gd name="connsiteY12" fmla="*/ 1315626 h 1901477"/>
                <a:gd name="connsiteX0" fmla="*/ 234310 w 622842"/>
                <a:gd name="connsiteY0" fmla="*/ 1270233 h 1856084"/>
                <a:gd name="connsiteX1" fmla="*/ 213545 w 622842"/>
                <a:gd name="connsiteY1" fmla="*/ 1600903 h 1856084"/>
                <a:gd name="connsiteX2" fmla="*/ 107386 w 622842"/>
                <a:gd name="connsiteY2" fmla="*/ 1710717 h 1856084"/>
                <a:gd name="connsiteX3" fmla="*/ 26921 w 622842"/>
                <a:gd name="connsiteY3" fmla="*/ 1753414 h 1856084"/>
                <a:gd name="connsiteX4" fmla="*/ 22159 w 622842"/>
                <a:gd name="connsiteY4" fmla="*/ 1834819 h 1856084"/>
                <a:gd name="connsiteX5" fmla="*/ 298605 w 622842"/>
                <a:gd name="connsiteY5" fmla="*/ 1856084 h 1856084"/>
                <a:gd name="connsiteX6" fmla="*/ 585684 w 622842"/>
                <a:gd name="connsiteY6" fmla="*/ 1834819 h 1856084"/>
                <a:gd name="connsiteX7" fmla="*/ 615200 w 622842"/>
                <a:gd name="connsiteY7" fmla="*/ 1782598 h 1856084"/>
                <a:gd name="connsiteX8" fmla="*/ 548083 w 622842"/>
                <a:gd name="connsiteY8" fmla="*/ 1707063 h 1856084"/>
                <a:gd name="connsiteX9" fmla="*/ 351768 w 622842"/>
                <a:gd name="connsiteY9" fmla="*/ 1611536 h 1856084"/>
                <a:gd name="connsiteX10" fmla="*/ 273243 w 622842"/>
                <a:gd name="connsiteY10" fmla="*/ 112195 h 1856084"/>
                <a:gd name="connsiteX11" fmla="*/ 224107 w 622842"/>
                <a:gd name="connsiteY11" fmla="*/ 110841 h 1856084"/>
                <a:gd name="connsiteX12" fmla="*/ 147355 w 622842"/>
                <a:gd name="connsiteY12" fmla="*/ 130337 h 1856084"/>
                <a:gd name="connsiteX13" fmla="*/ 234310 w 622842"/>
                <a:gd name="connsiteY13" fmla="*/ 1270233 h 1856084"/>
                <a:gd name="connsiteX0" fmla="*/ 234310 w 622842"/>
                <a:gd name="connsiteY0" fmla="*/ 1270232 h 1856083"/>
                <a:gd name="connsiteX1" fmla="*/ 213545 w 622842"/>
                <a:gd name="connsiteY1" fmla="*/ 1600902 h 1856083"/>
                <a:gd name="connsiteX2" fmla="*/ 107386 w 622842"/>
                <a:gd name="connsiteY2" fmla="*/ 1710716 h 1856083"/>
                <a:gd name="connsiteX3" fmla="*/ 26921 w 622842"/>
                <a:gd name="connsiteY3" fmla="*/ 1753413 h 1856083"/>
                <a:gd name="connsiteX4" fmla="*/ 22159 w 622842"/>
                <a:gd name="connsiteY4" fmla="*/ 1834818 h 1856083"/>
                <a:gd name="connsiteX5" fmla="*/ 298605 w 622842"/>
                <a:gd name="connsiteY5" fmla="*/ 1856083 h 1856083"/>
                <a:gd name="connsiteX6" fmla="*/ 585684 w 622842"/>
                <a:gd name="connsiteY6" fmla="*/ 1834818 h 1856083"/>
                <a:gd name="connsiteX7" fmla="*/ 615200 w 622842"/>
                <a:gd name="connsiteY7" fmla="*/ 1782597 h 1856083"/>
                <a:gd name="connsiteX8" fmla="*/ 548083 w 622842"/>
                <a:gd name="connsiteY8" fmla="*/ 1707062 h 1856083"/>
                <a:gd name="connsiteX9" fmla="*/ 351768 w 622842"/>
                <a:gd name="connsiteY9" fmla="*/ 1611535 h 1856083"/>
                <a:gd name="connsiteX10" fmla="*/ 273243 w 622842"/>
                <a:gd name="connsiteY10" fmla="*/ 112194 h 1856083"/>
                <a:gd name="connsiteX11" fmla="*/ 224107 w 622842"/>
                <a:gd name="connsiteY11" fmla="*/ 110840 h 1856083"/>
                <a:gd name="connsiteX12" fmla="*/ 147355 w 622842"/>
                <a:gd name="connsiteY12" fmla="*/ 130336 h 1856083"/>
                <a:gd name="connsiteX13" fmla="*/ 234310 w 622842"/>
                <a:gd name="connsiteY13" fmla="*/ 1270232 h 1856083"/>
                <a:gd name="connsiteX0" fmla="*/ 234310 w 622842"/>
                <a:gd name="connsiteY0" fmla="*/ 1270232 h 1856083"/>
                <a:gd name="connsiteX1" fmla="*/ 213545 w 622842"/>
                <a:gd name="connsiteY1" fmla="*/ 1600902 h 1856083"/>
                <a:gd name="connsiteX2" fmla="*/ 107386 w 622842"/>
                <a:gd name="connsiteY2" fmla="*/ 1710716 h 1856083"/>
                <a:gd name="connsiteX3" fmla="*/ 26921 w 622842"/>
                <a:gd name="connsiteY3" fmla="*/ 1753413 h 1856083"/>
                <a:gd name="connsiteX4" fmla="*/ 22159 w 622842"/>
                <a:gd name="connsiteY4" fmla="*/ 1834818 h 1856083"/>
                <a:gd name="connsiteX5" fmla="*/ 298605 w 622842"/>
                <a:gd name="connsiteY5" fmla="*/ 1856083 h 1856083"/>
                <a:gd name="connsiteX6" fmla="*/ 585684 w 622842"/>
                <a:gd name="connsiteY6" fmla="*/ 1834818 h 1856083"/>
                <a:gd name="connsiteX7" fmla="*/ 615200 w 622842"/>
                <a:gd name="connsiteY7" fmla="*/ 1782597 h 1856083"/>
                <a:gd name="connsiteX8" fmla="*/ 548083 w 622842"/>
                <a:gd name="connsiteY8" fmla="*/ 1707062 h 1856083"/>
                <a:gd name="connsiteX9" fmla="*/ 351768 w 622842"/>
                <a:gd name="connsiteY9" fmla="*/ 1611535 h 1856083"/>
                <a:gd name="connsiteX10" fmla="*/ 273243 w 622842"/>
                <a:gd name="connsiteY10" fmla="*/ 112194 h 1856083"/>
                <a:gd name="connsiteX11" fmla="*/ 224107 w 622842"/>
                <a:gd name="connsiteY11" fmla="*/ 110840 h 1856083"/>
                <a:gd name="connsiteX12" fmla="*/ 147355 w 622842"/>
                <a:gd name="connsiteY12" fmla="*/ 130336 h 1856083"/>
                <a:gd name="connsiteX13" fmla="*/ 234310 w 622842"/>
                <a:gd name="connsiteY13" fmla="*/ 1270232 h 1856083"/>
                <a:gd name="connsiteX0" fmla="*/ 234310 w 622842"/>
                <a:gd name="connsiteY0" fmla="*/ 1179280 h 1765131"/>
                <a:gd name="connsiteX1" fmla="*/ 213545 w 622842"/>
                <a:gd name="connsiteY1" fmla="*/ 1509950 h 1765131"/>
                <a:gd name="connsiteX2" fmla="*/ 107386 w 622842"/>
                <a:gd name="connsiteY2" fmla="*/ 1619764 h 1765131"/>
                <a:gd name="connsiteX3" fmla="*/ 26921 w 622842"/>
                <a:gd name="connsiteY3" fmla="*/ 1662461 h 1765131"/>
                <a:gd name="connsiteX4" fmla="*/ 22159 w 622842"/>
                <a:gd name="connsiteY4" fmla="*/ 1743866 h 1765131"/>
                <a:gd name="connsiteX5" fmla="*/ 298605 w 622842"/>
                <a:gd name="connsiteY5" fmla="*/ 1765131 h 1765131"/>
                <a:gd name="connsiteX6" fmla="*/ 585684 w 622842"/>
                <a:gd name="connsiteY6" fmla="*/ 1743866 h 1765131"/>
                <a:gd name="connsiteX7" fmla="*/ 615200 w 622842"/>
                <a:gd name="connsiteY7" fmla="*/ 1691645 h 1765131"/>
                <a:gd name="connsiteX8" fmla="*/ 548083 w 622842"/>
                <a:gd name="connsiteY8" fmla="*/ 1616110 h 1765131"/>
                <a:gd name="connsiteX9" fmla="*/ 351768 w 622842"/>
                <a:gd name="connsiteY9" fmla="*/ 1520583 h 1765131"/>
                <a:gd name="connsiteX10" fmla="*/ 273243 w 622842"/>
                <a:gd name="connsiteY10" fmla="*/ 21242 h 1765131"/>
                <a:gd name="connsiteX11" fmla="*/ 224107 w 622842"/>
                <a:gd name="connsiteY11" fmla="*/ 19888 h 1765131"/>
                <a:gd name="connsiteX12" fmla="*/ 147355 w 622842"/>
                <a:gd name="connsiteY12" fmla="*/ 39384 h 1765131"/>
                <a:gd name="connsiteX13" fmla="*/ 234310 w 622842"/>
                <a:gd name="connsiteY13" fmla="*/ 1179280 h 176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842" h="1765131">
                  <a:moveTo>
                    <a:pt x="234310" y="1179280"/>
                  </a:moveTo>
                  <a:cubicBezTo>
                    <a:pt x="245342" y="1424374"/>
                    <a:pt x="234699" y="1436536"/>
                    <a:pt x="213545" y="1509950"/>
                  </a:cubicBezTo>
                  <a:cubicBezTo>
                    <a:pt x="192391" y="1583364"/>
                    <a:pt x="138490" y="1594346"/>
                    <a:pt x="107386" y="1619764"/>
                  </a:cubicBezTo>
                  <a:cubicBezTo>
                    <a:pt x="76282" y="1645182"/>
                    <a:pt x="41125" y="1641777"/>
                    <a:pt x="26921" y="1662461"/>
                  </a:cubicBezTo>
                  <a:cubicBezTo>
                    <a:pt x="12717" y="1683145"/>
                    <a:pt x="-23122" y="1726754"/>
                    <a:pt x="22159" y="1743866"/>
                  </a:cubicBezTo>
                  <a:cubicBezTo>
                    <a:pt x="67440" y="1760978"/>
                    <a:pt x="204684" y="1765131"/>
                    <a:pt x="298605" y="1765131"/>
                  </a:cubicBezTo>
                  <a:cubicBezTo>
                    <a:pt x="392526" y="1765131"/>
                    <a:pt x="532918" y="1756114"/>
                    <a:pt x="585684" y="1743866"/>
                  </a:cubicBezTo>
                  <a:cubicBezTo>
                    <a:pt x="638450" y="1731618"/>
                    <a:pt x="621467" y="1712938"/>
                    <a:pt x="615200" y="1691645"/>
                  </a:cubicBezTo>
                  <a:cubicBezTo>
                    <a:pt x="608933" y="1670352"/>
                    <a:pt x="591988" y="1644620"/>
                    <a:pt x="548083" y="1616110"/>
                  </a:cubicBezTo>
                  <a:cubicBezTo>
                    <a:pt x="504178" y="1587600"/>
                    <a:pt x="387210" y="1586150"/>
                    <a:pt x="351768" y="1520583"/>
                  </a:cubicBezTo>
                  <a:cubicBezTo>
                    <a:pt x="316326" y="1455016"/>
                    <a:pt x="284054" y="66635"/>
                    <a:pt x="273243" y="21242"/>
                  </a:cubicBezTo>
                  <a:cubicBezTo>
                    <a:pt x="262432" y="-24151"/>
                    <a:pt x="245088" y="16864"/>
                    <a:pt x="224107" y="19888"/>
                  </a:cubicBezTo>
                  <a:cubicBezTo>
                    <a:pt x="203126" y="22912"/>
                    <a:pt x="119489" y="-4368"/>
                    <a:pt x="147355" y="39384"/>
                  </a:cubicBezTo>
                  <a:cubicBezTo>
                    <a:pt x="161799" y="235640"/>
                    <a:pt x="223278" y="934186"/>
                    <a:pt x="234310" y="117928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Volný tvar 86">
              <a:extLst>
                <a:ext uri="{FF2B5EF4-FFF2-40B4-BE49-F238E27FC236}">
                  <a16:creationId xmlns:a16="http://schemas.microsoft.com/office/drawing/2014/main" id="{C1BBED9D-F0F2-2827-C21E-56E39AD2847A}"/>
                </a:ext>
              </a:extLst>
            </p:cNvPr>
            <p:cNvSpPr/>
            <p:nvPr/>
          </p:nvSpPr>
          <p:spPr>
            <a:xfrm rot="9629623">
              <a:off x="2599109" y="6475262"/>
              <a:ext cx="802885" cy="1015264"/>
            </a:xfrm>
            <a:custGeom>
              <a:avLst/>
              <a:gdLst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65492 w 633009"/>
                <a:gd name="connsiteY3" fmla="*/ 402431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71487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105973 w 633009"/>
                <a:gd name="connsiteY3" fmla="*/ 388144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71487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105973 w 633009"/>
                <a:gd name="connsiteY3" fmla="*/ 388144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50056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140807 w 633009"/>
                <a:gd name="connsiteY0" fmla="*/ 0 h 1794064"/>
                <a:gd name="connsiteX1" fmla="*/ 222654 w 633009"/>
                <a:gd name="connsiteY1" fmla="*/ 1488558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332192 w 633009"/>
                <a:gd name="connsiteY16" fmla="*/ 1257577 h 1794064"/>
                <a:gd name="connsiteX0" fmla="*/ 140807 w 633009"/>
                <a:gd name="connsiteY0" fmla="*/ 0 h 1794064"/>
                <a:gd name="connsiteX1" fmla="*/ 222654 w 633009"/>
                <a:gd name="connsiteY1" fmla="*/ 1488558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1715 w 633009"/>
                <a:gd name="connsiteY3" fmla="*/ 162858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09" h="1794064">
                  <a:moveTo>
                    <a:pt x="140807" y="0"/>
                  </a:moveTo>
                  <a:cubicBezTo>
                    <a:pt x="152118" y="86915"/>
                    <a:pt x="215075" y="906139"/>
                    <a:pt x="225450" y="1162758"/>
                  </a:cubicBezTo>
                  <a:cubicBezTo>
                    <a:pt x="235825" y="1419377"/>
                    <a:pt x="220348" y="1462075"/>
                    <a:pt x="203059" y="1539712"/>
                  </a:cubicBezTo>
                  <a:cubicBezTo>
                    <a:pt x="185770" y="1617349"/>
                    <a:pt x="154361" y="1606443"/>
                    <a:pt x="121715" y="1628582"/>
                  </a:cubicBezTo>
                  <a:cubicBezTo>
                    <a:pt x="89069" y="1650721"/>
                    <a:pt x="58590" y="1671042"/>
                    <a:pt x="39298" y="1688583"/>
                  </a:cubicBezTo>
                  <a:cubicBezTo>
                    <a:pt x="20006" y="1706124"/>
                    <a:pt x="9930" y="1719143"/>
                    <a:pt x="5961" y="1733827"/>
                  </a:cubicBezTo>
                  <a:cubicBezTo>
                    <a:pt x="1992" y="1748511"/>
                    <a:pt x="-9120" y="1767164"/>
                    <a:pt x="15486" y="1776689"/>
                  </a:cubicBezTo>
                  <a:cubicBezTo>
                    <a:pt x="40092" y="1786214"/>
                    <a:pt x="82161" y="1788596"/>
                    <a:pt x="153598" y="1790977"/>
                  </a:cubicBezTo>
                  <a:cubicBezTo>
                    <a:pt x="225035" y="1793358"/>
                    <a:pt x="367117" y="1796533"/>
                    <a:pt x="444111" y="1790977"/>
                  </a:cubicBezTo>
                  <a:cubicBezTo>
                    <a:pt x="521105" y="1785421"/>
                    <a:pt x="585796" y="1771530"/>
                    <a:pt x="615561" y="1757639"/>
                  </a:cubicBezTo>
                  <a:cubicBezTo>
                    <a:pt x="645326" y="1743748"/>
                    <a:pt x="629451" y="1722714"/>
                    <a:pt x="622704" y="1707633"/>
                  </a:cubicBezTo>
                  <a:cubicBezTo>
                    <a:pt x="615957" y="1692552"/>
                    <a:pt x="600479" y="1683027"/>
                    <a:pt x="575079" y="1667152"/>
                  </a:cubicBezTo>
                  <a:cubicBezTo>
                    <a:pt x="549679" y="1651277"/>
                    <a:pt x="507213" y="1629846"/>
                    <a:pt x="470304" y="1612383"/>
                  </a:cubicBezTo>
                  <a:cubicBezTo>
                    <a:pt x="433395" y="1594920"/>
                    <a:pt x="375451" y="1587380"/>
                    <a:pt x="353623" y="1562377"/>
                  </a:cubicBezTo>
                  <a:cubicBezTo>
                    <a:pt x="331795" y="1537374"/>
                    <a:pt x="341717" y="1505227"/>
                    <a:pt x="339336" y="1462364"/>
                  </a:cubicBezTo>
                  <a:cubicBezTo>
                    <a:pt x="336955" y="1419502"/>
                    <a:pt x="348667" y="1547846"/>
                    <a:pt x="339336" y="1305202"/>
                  </a:cubicBezTo>
                  <a:cubicBezTo>
                    <a:pt x="330005" y="1062558"/>
                    <a:pt x="286327" y="13247"/>
                    <a:pt x="283351" y="650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8" name="Šipka doprava 87">
              <a:extLst>
                <a:ext uri="{FF2B5EF4-FFF2-40B4-BE49-F238E27FC236}">
                  <a16:creationId xmlns:a16="http://schemas.microsoft.com/office/drawing/2014/main" id="{44954D71-F6BC-0772-2BEB-5019EC742971}"/>
                </a:ext>
              </a:extLst>
            </p:cNvPr>
            <p:cNvSpPr/>
            <p:nvPr/>
          </p:nvSpPr>
          <p:spPr>
            <a:xfrm rot="14659623">
              <a:off x="3111325" y="7265180"/>
              <a:ext cx="400097" cy="321927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19" name="Plus 88">
              <a:extLst>
                <a:ext uri="{FF2B5EF4-FFF2-40B4-BE49-F238E27FC236}">
                  <a16:creationId xmlns:a16="http://schemas.microsoft.com/office/drawing/2014/main" id="{7765599B-D66B-726C-5777-796CD5B4C7C4}"/>
                </a:ext>
              </a:extLst>
            </p:cNvPr>
            <p:cNvSpPr/>
            <p:nvPr/>
          </p:nvSpPr>
          <p:spPr>
            <a:xfrm flipH="1">
              <a:off x="3245441" y="6488958"/>
              <a:ext cx="318848" cy="318848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0" name="Šipka doprava 89">
              <a:extLst>
                <a:ext uri="{FF2B5EF4-FFF2-40B4-BE49-F238E27FC236}">
                  <a16:creationId xmlns:a16="http://schemas.microsoft.com/office/drawing/2014/main" id="{86BD7887-5977-CC7B-1C4B-CE4378DD1683}"/>
                </a:ext>
              </a:extLst>
            </p:cNvPr>
            <p:cNvSpPr/>
            <p:nvPr/>
          </p:nvSpPr>
          <p:spPr>
            <a:xfrm rot="14659623">
              <a:off x="3312726" y="7690355"/>
              <a:ext cx="400097" cy="321927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1" name="Šipka doprava 90">
              <a:extLst>
                <a:ext uri="{FF2B5EF4-FFF2-40B4-BE49-F238E27FC236}">
                  <a16:creationId xmlns:a16="http://schemas.microsoft.com/office/drawing/2014/main" id="{8D9B7993-770B-2446-C907-D67001F7CFB2}"/>
                </a:ext>
              </a:extLst>
            </p:cNvPr>
            <p:cNvSpPr/>
            <p:nvPr/>
          </p:nvSpPr>
          <p:spPr>
            <a:xfrm rot="5400000">
              <a:off x="1742464" y="2417329"/>
              <a:ext cx="403945" cy="286588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2" name="Šipka doprava 91">
              <a:extLst>
                <a:ext uri="{FF2B5EF4-FFF2-40B4-BE49-F238E27FC236}">
                  <a16:creationId xmlns:a16="http://schemas.microsoft.com/office/drawing/2014/main" id="{862FD0FC-79B1-A2F2-2AA7-1461B183EA41}"/>
                </a:ext>
              </a:extLst>
            </p:cNvPr>
            <p:cNvSpPr/>
            <p:nvPr/>
          </p:nvSpPr>
          <p:spPr>
            <a:xfrm rot="14659623">
              <a:off x="2879582" y="6776735"/>
              <a:ext cx="400097" cy="321927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3" name="Volný tvar 92">
              <a:extLst>
                <a:ext uri="{FF2B5EF4-FFF2-40B4-BE49-F238E27FC236}">
                  <a16:creationId xmlns:a16="http://schemas.microsoft.com/office/drawing/2014/main" id="{64FCE180-4554-27CC-435D-989CC9CBED85}"/>
                </a:ext>
              </a:extLst>
            </p:cNvPr>
            <p:cNvSpPr/>
            <p:nvPr/>
          </p:nvSpPr>
          <p:spPr>
            <a:xfrm rot="9629623">
              <a:off x="660538" y="4782420"/>
              <a:ext cx="789988" cy="998892"/>
            </a:xfrm>
            <a:custGeom>
              <a:avLst/>
              <a:gdLst>
                <a:gd name="connsiteX0" fmla="*/ 214436 w 627154"/>
                <a:gd name="connsiteY0" fmla="*/ 19061 h 582586"/>
                <a:gd name="connsiteX1" fmla="*/ 214436 w 627154"/>
                <a:gd name="connsiteY1" fmla="*/ 327405 h 582586"/>
                <a:gd name="connsiteX2" fmla="*/ 86845 w 627154"/>
                <a:gd name="connsiteY2" fmla="*/ 444363 h 582586"/>
                <a:gd name="connsiteX3" fmla="*/ 23050 w 627154"/>
                <a:gd name="connsiteY3" fmla="*/ 465628 h 582586"/>
                <a:gd name="connsiteX4" fmla="*/ 23050 w 627154"/>
                <a:gd name="connsiteY4" fmla="*/ 561321 h 582586"/>
                <a:gd name="connsiteX5" fmla="*/ 299496 w 627154"/>
                <a:gd name="connsiteY5" fmla="*/ 582586 h 582586"/>
                <a:gd name="connsiteX6" fmla="*/ 586575 w 627154"/>
                <a:gd name="connsiteY6" fmla="*/ 561321 h 582586"/>
                <a:gd name="connsiteX7" fmla="*/ 618473 w 627154"/>
                <a:gd name="connsiteY7" fmla="*/ 540056 h 582586"/>
                <a:gd name="connsiteX8" fmla="*/ 522780 w 627154"/>
                <a:gd name="connsiteY8" fmla="*/ 454996 h 582586"/>
                <a:gd name="connsiteX9" fmla="*/ 352659 w 627154"/>
                <a:gd name="connsiteY9" fmla="*/ 338038 h 582586"/>
                <a:gd name="connsiteX10" fmla="*/ 310129 w 627154"/>
                <a:gd name="connsiteY10" fmla="*/ 61591 h 582586"/>
                <a:gd name="connsiteX11" fmla="*/ 214436 w 627154"/>
                <a:gd name="connsiteY11" fmla="*/ 19061 h 582586"/>
                <a:gd name="connsiteX0" fmla="*/ 214436 w 625293"/>
                <a:gd name="connsiteY0" fmla="*/ 19061 h 582586"/>
                <a:gd name="connsiteX1" fmla="*/ 214436 w 625293"/>
                <a:gd name="connsiteY1" fmla="*/ 327405 h 582586"/>
                <a:gd name="connsiteX2" fmla="*/ 86845 w 625293"/>
                <a:gd name="connsiteY2" fmla="*/ 444363 h 582586"/>
                <a:gd name="connsiteX3" fmla="*/ 23050 w 625293"/>
                <a:gd name="connsiteY3" fmla="*/ 465628 h 582586"/>
                <a:gd name="connsiteX4" fmla="*/ 23050 w 625293"/>
                <a:gd name="connsiteY4" fmla="*/ 561321 h 582586"/>
                <a:gd name="connsiteX5" fmla="*/ 299496 w 625293"/>
                <a:gd name="connsiteY5" fmla="*/ 582586 h 582586"/>
                <a:gd name="connsiteX6" fmla="*/ 586575 w 625293"/>
                <a:gd name="connsiteY6" fmla="*/ 561321 h 582586"/>
                <a:gd name="connsiteX7" fmla="*/ 618473 w 625293"/>
                <a:gd name="connsiteY7" fmla="*/ 540056 h 582586"/>
                <a:gd name="connsiteX8" fmla="*/ 548974 w 625293"/>
                <a:gd name="connsiteY8" fmla="*/ 433565 h 582586"/>
                <a:gd name="connsiteX9" fmla="*/ 352659 w 625293"/>
                <a:gd name="connsiteY9" fmla="*/ 338038 h 582586"/>
                <a:gd name="connsiteX10" fmla="*/ 310129 w 625293"/>
                <a:gd name="connsiteY10" fmla="*/ 61591 h 582586"/>
                <a:gd name="connsiteX11" fmla="*/ 214436 w 625293"/>
                <a:gd name="connsiteY11" fmla="*/ 19061 h 582586"/>
                <a:gd name="connsiteX0" fmla="*/ 214436 w 623733"/>
                <a:gd name="connsiteY0" fmla="*/ 19061 h 582586"/>
                <a:gd name="connsiteX1" fmla="*/ 214436 w 623733"/>
                <a:gd name="connsiteY1" fmla="*/ 327405 h 582586"/>
                <a:gd name="connsiteX2" fmla="*/ 86845 w 623733"/>
                <a:gd name="connsiteY2" fmla="*/ 444363 h 582586"/>
                <a:gd name="connsiteX3" fmla="*/ 23050 w 623733"/>
                <a:gd name="connsiteY3" fmla="*/ 465628 h 582586"/>
                <a:gd name="connsiteX4" fmla="*/ 23050 w 623733"/>
                <a:gd name="connsiteY4" fmla="*/ 561321 h 582586"/>
                <a:gd name="connsiteX5" fmla="*/ 299496 w 623733"/>
                <a:gd name="connsiteY5" fmla="*/ 582586 h 582586"/>
                <a:gd name="connsiteX6" fmla="*/ 586575 w 623733"/>
                <a:gd name="connsiteY6" fmla="*/ 561321 h 582586"/>
                <a:gd name="connsiteX7" fmla="*/ 616091 w 623733"/>
                <a:gd name="connsiteY7" fmla="*/ 509100 h 582586"/>
                <a:gd name="connsiteX8" fmla="*/ 548974 w 623733"/>
                <a:gd name="connsiteY8" fmla="*/ 433565 h 582586"/>
                <a:gd name="connsiteX9" fmla="*/ 352659 w 623733"/>
                <a:gd name="connsiteY9" fmla="*/ 338038 h 582586"/>
                <a:gd name="connsiteX10" fmla="*/ 310129 w 623733"/>
                <a:gd name="connsiteY10" fmla="*/ 61591 h 582586"/>
                <a:gd name="connsiteX11" fmla="*/ 214436 w 623733"/>
                <a:gd name="connsiteY11" fmla="*/ 19061 h 582586"/>
                <a:gd name="connsiteX0" fmla="*/ 215398 w 624695"/>
                <a:gd name="connsiteY0" fmla="*/ 19061 h 582586"/>
                <a:gd name="connsiteX1" fmla="*/ 215398 w 624695"/>
                <a:gd name="connsiteY1" fmla="*/ 327405 h 582586"/>
                <a:gd name="connsiteX2" fmla="*/ 109239 w 624695"/>
                <a:gd name="connsiteY2" fmla="*/ 437219 h 582586"/>
                <a:gd name="connsiteX3" fmla="*/ 24012 w 624695"/>
                <a:gd name="connsiteY3" fmla="*/ 465628 h 582586"/>
                <a:gd name="connsiteX4" fmla="*/ 24012 w 624695"/>
                <a:gd name="connsiteY4" fmla="*/ 561321 h 582586"/>
                <a:gd name="connsiteX5" fmla="*/ 300458 w 624695"/>
                <a:gd name="connsiteY5" fmla="*/ 582586 h 582586"/>
                <a:gd name="connsiteX6" fmla="*/ 587537 w 624695"/>
                <a:gd name="connsiteY6" fmla="*/ 561321 h 582586"/>
                <a:gd name="connsiteX7" fmla="*/ 617053 w 624695"/>
                <a:gd name="connsiteY7" fmla="*/ 509100 h 582586"/>
                <a:gd name="connsiteX8" fmla="*/ 549936 w 624695"/>
                <a:gd name="connsiteY8" fmla="*/ 433565 h 582586"/>
                <a:gd name="connsiteX9" fmla="*/ 353621 w 624695"/>
                <a:gd name="connsiteY9" fmla="*/ 338038 h 582586"/>
                <a:gd name="connsiteX10" fmla="*/ 311091 w 624695"/>
                <a:gd name="connsiteY10" fmla="*/ 61591 h 582586"/>
                <a:gd name="connsiteX11" fmla="*/ 215398 w 624695"/>
                <a:gd name="connsiteY11" fmla="*/ 19061 h 582586"/>
                <a:gd name="connsiteX0" fmla="*/ 213545 w 622842"/>
                <a:gd name="connsiteY0" fmla="*/ 19061 h 582586"/>
                <a:gd name="connsiteX1" fmla="*/ 213545 w 622842"/>
                <a:gd name="connsiteY1" fmla="*/ 327405 h 582586"/>
                <a:gd name="connsiteX2" fmla="*/ 107386 w 622842"/>
                <a:gd name="connsiteY2" fmla="*/ 437219 h 582586"/>
                <a:gd name="connsiteX3" fmla="*/ 26921 w 622842"/>
                <a:gd name="connsiteY3" fmla="*/ 479916 h 582586"/>
                <a:gd name="connsiteX4" fmla="*/ 22159 w 622842"/>
                <a:gd name="connsiteY4" fmla="*/ 561321 h 582586"/>
                <a:gd name="connsiteX5" fmla="*/ 298605 w 622842"/>
                <a:gd name="connsiteY5" fmla="*/ 582586 h 582586"/>
                <a:gd name="connsiteX6" fmla="*/ 585684 w 622842"/>
                <a:gd name="connsiteY6" fmla="*/ 561321 h 582586"/>
                <a:gd name="connsiteX7" fmla="*/ 615200 w 622842"/>
                <a:gd name="connsiteY7" fmla="*/ 509100 h 582586"/>
                <a:gd name="connsiteX8" fmla="*/ 548083 w 622842"/>
                <a:gd name="connsiteY8" fmla="*/ 433565 h 582586"/>
                <a:gd name="connsiteX9" fmla="*/ 351768 w 622842"/>
                <a:gd name="connsiteY9" fmla="*/ 338038 h 582586"/>
                <a:gd name="connsiteX10" fmla="*/ 309238 w 622842"/>
                <a:gd name="connsiteY10" fmla="*/ 61591 h 582586"/>
                <a:gd name="connsiteX11" fmla="*/ 213545 w 622842"/>
                <a:gd name="connsiteY11" fmla="*/ 19061 h 582586"/>
                <a:gd name="connsiteX0" fmla="*/ 213545 w 622842"/>
                <a:gd name="connsiteY0" fmla="*/ 27533 h 591058"/>
                <a:gd name="connsiteX1" fmla="*/ 213545 w 622842"/>
                <a:gd name="connsiteY1" fmla="*/ 335877 h 591058"/>
                <a:gd name="connsiteX2" fmla="*/ 107386 w 622842"/>
                <a:gd name="connsiteY2" fmla="*/ 445691 h 591058"/>
                <a:gd name="connsiteX3" fmla="*/ 26921 w 622842"/>
                <a:gd name="connsiteY3" fmla="*/ 488388 h 591058"/>
                <a:gd name="connsiteX4" fmla="*/ 22159 w 622842"/>
                <a:gd name="connsiteY4" fmla="*/ 569793 h 591058"/>
                <a:gd name="connsiteX5" fmla="*/ 298605 w 622842"/>
                <a:gd name="connsiteY5" fmla="*/ 591058 h 591058"/>
                <a:gd name="connsiteX6" fmla="*/ 585684 w 622842"/>
                <a:gd name="connsiteY6" fmla="*/ 569793 h 591058"/>
                <a:gd name="connsiteX7" fmla="*/ 615200 w 622842"/>
                <a:gd name="connsiteY7" fmla="*/ 517572 h 591058"/>
                <a:gd name="connsiteX8" fmla="*/ 548083 w 622842"/>
                <a:gd name="connsiteY8" fmla="*/ 442037 h 591058"/>
                <a:gd name="connsiteX9" fmla="*/ 351768 w 622842"/>
                <a:gd name="connsiteY9" fmla="*/ 346510 h 591058"/>
                <a:gd name="connsiteX10" fmla="*/ 311619 w 622842"/>
                <a:gd name="connsiteY10" fmla="*/ 46251 h 591058"/>
                <a:gd name="connsiteX11" fmla="*/ 213545 w 622842"/>
                <a:gd name="connsiteY11" fmla="*/ 27533 h 591058"/>
                <a:gd name="connsiteX0" fmla="*/ 213545 w 622842"/>
                <a:gd name="connsiteY0" fmla="*/ 16552 h 580077"/>
                <a:gd name="connsiteX1" fmla="*/ 213545 w 622842"/>
                <a:gd name="connsiteY1" fmla="*/ 324896 h 580077"/>
                <a:gd name="connsiteX2" fmla="*/ 107386 w 622842"/>
                <a:gd name="connsiteY2" fmla="*/ 434710 h 580077"/>
                <a:gd name="connsiteX3" fmla="*/ 26921 w 622842"/>
                <a:gd name="connsiteY3" fmla="*/ 477407 h 580077"/>
                <a:gd name="connsiteX4" fmla="*/ 22159 w 622842"/>
                <a:gd name="connsiteY4" fmla="*/ 558812 h 580077"/>
                <a:gd name="connsiteX5" fmla="*/ 298605 w 622842"/>
                <a:gd name="connsiteY5" fmla="*/ 580077 h 580077"/>
                <a:gd name="connsiteX6" fmla="*/ 585684 w 622842"/>
                <a:gd name="connsiteY6" fmla="*/ 558812 h 580077"/>
                <a:gd name="connsiteX7" fmla="*/ 615200 w 622842"/>
                <a:gd name="connsiteY7" fmla="*/ 506591 h 580077"/>
                <a:gd name="connsiteX8" fmla="*/ 548083 w 622842"/>
                <a:gd name="connsiteY8" fmla="*/ 431056 h 580077"/>
                <a:gd name="connsiteX9" fmla="*/ 351768 w 622842"/>
                <a:gd name="connsiteY9" fmla="*/ 335529 h 580077"/>
                <a:gd name="connsiteX10" fmla="*/ 311619 w 622842"/>
                <a:gd name="connsiteY10" fmla="*/ 35270 h 580077"/>
                <a:gd name="connsiteX11" fmla="*/ 213545 w 622842"/>
                <a:gd name="connsiteY11" fmla="*/ 16552 h 580077"/>
                <a:gd name="connsiteX0" fmla="*/ 213545 w 622842"/>
                <a:gd name="connsiteY0" fmla="*/ 18793 h 582318"/>
                <a:gd name="connsiteX1" fmla="*/ 213545 w 622842"/>
                <a:gd name="connsiteY1" fmla="*/ 327137 h 582318"/>
                <a:gd name="connsiteX2" fmla="*/ 107386 w 622842"/>
                <a:gd name="connsiteY2" fmla="*/ 436951 h 582318"/>
                <a:gd name="connsiteX3" fmla="*/ 26921 w 622842"/>
                <a:gd name="connsiteY3" fmla="*/ 479648 h 582318"/>
                <a:gd name="connsiteX4" fmla="*/ 22159 w 622842"/>
                <a:gd name="connsiteY4" fmla="*/ 561053 h 582318"/>
                <a:gd name="connsiteX5" fmla="*/ 298605 w 622842"/>
                <a:gd name="connsiteY5" fmla="*/ 582318 h 582318"/>
                <a:gd name="connsiteX6" fmla="*/ 585684 w 622842"/>
                <a:gd name="connsiteY6" fmla="*/ 561053 h 582318"/>
                <a:gd name="connsiteX7" fmla="*/ 615200 w 622842"/>
                <a:gd name="connsiteY7" fmla="*/ 508832 h 582318"/>
                <a:gd name="connsiteX8" fmla="*/ 548083 w 622842"/>
                <a:gd name="connsiteY8" fmla="*/ 433297 h 582318"/>
                <a:gd name="connsiteX9" fmla="*/ 351768 w 622842"/>
                <a:gd name="connsiteY9" fmla="*/ 337770 h 582318"/>
                <a:gd name="connsiteX10" fmla="*/ 311619 w 622842"/>
                <a:gd name="connsiteY10" fmla="*/ 37511 h 582318"/>
                <a:gd name="connsiteX11" fmla="*/ 213545 w 622842"/>
                <a:gd name="connsiteY11" fmla="*/ 18793 h 582318"/>
                <a:gd name="connsiteX0" fmla="*/ 206401 w 622842"/>
                <a:gd name="connsiteY0" fmla="*/ 35975 h 582831"/>
                <a:gd name="connsiteX1" fmla="*/ 213545 w 622842"/>
                <a:gd name="connsiteY1" fmla="*/ 327650 h 582831"/>
                <a:gd name="connsiteX2" fmla="*/ 107386 w 622842"/>
                <a:gd name="connsiteY2" fmla="*/ 437464 h 582831"/>
                <a:gd name="connsiteX3" fmla="*/ 26921 w 622842"/>
                <a:gd name="connsiteY3" fmla="*/ 480161 h 582831"/>
                <a:gd name="connsiteX4" fmla="*/ 22159 w 622842"/>
                <a:gd name="connsiteY4" fmla="*/ 561566 h 582831"/>
                <a:gd name="connsiteX5" fmla="*/ 298605 w 622842"/>
                <a:gd name="connsiteY5" fmla="*/ 582831 h 582831"/>
                <a:gd name="connsiteX6" fmla="*/ 585684 w 622842"/>
                <a:gd name="connsiteY6" fmla="*/ 561566 h 582831"/>
                <a:gd name="connsiteX7" fmla="*/ 615200 w 622842"/>
                <a:gd name="connsiteY7" fmla="*/ 509345 h 582831"/>
                <a:gd name="connsiteX8" fmla="*/ 548083 w 622842"/>
                <a:gd name="connsiteY8" fmla="*/ 433810 h 582831"/>
                <a:gd name="connsiteX9" fmla="*/ 351768 w 622842"/>
                <a:gd name="connsiteY9" fmla="*/ 338283 h 582831"/>
                <a:gd name="connsiteX10" fmla="*/ 311619 w 622842"/>
                <a:gd name="connsiteY10" fmla="*/ 38024 h 582831"/>
                <a:gd name="connsiteX11" fmla="*/ 206401 w 622842"/>
                <a:gd name="connsiteY11" fmla="*/ 35975 h 582831"/>
                <a:gd name="connsiteX0" fmla="*/ 206401 w 622842"/>
                <a:gd name="connsiteY0" fmla="*/ 21605 h 568461"/>
                <a:gd name="connsiteX1" fmla="*/ 213545 w 622842"/>
                <a:gd name="connsiteY1" fmla="*/ 313280 h 568461"/>
                <a:gd name="connsiteX2" fmla="*/ 107386 w 622842"/>
                <a:gd name="connsiteY2" fmla="*/ 423094 h 568461"/>
                <a:gd name="connsiteX3" fmla="*/ 26921 w 622842"/>
                <a:gd name="connsiteY3" fmla="*/ 465791 h 568461"/>
                <a:gd name="connsiteX4" fmla="*/ 22159 w 622842"/>
                <a:gd name="connsiteY4" fmla="*/ 547196 h 568461"/>
                <a:gd name="connsiteX5" fmla="*/ 298605 w 622842"/>
                <a:gd name="connsiteY5" fmla="*/ 568461 h 568461"/>
                <a:gd name="connsiteX6" fmla="*/ 585684 w 622842"/>
                <a:gd name="connsiteY6" fmla="*/ 547196 h 568461"/>
                <a:gd name="connsiteX7" fmla="*/ 615200 w 622842"/>
                <a:gd name="connsiteY7" fmla="*/ 494975 h 568461"/>
                <a:gd name="connsiteX8" fmla="*/ 548083 w 622842"/>
                <a:gd name="connsiteY8" fmla="*/ 419440 h 568461"/>
                <a:gd name="connsiteX9" fmla="*/ 351768 w 622842"/>
                <a:gd name="connsiteY9" fmla="*/ 323913 h 568461"/>
                <a:gd name="connsiteX10" fmla="*/ 311619 w 622842"/>
                <a:gd name="connsiteY10" fmla="*/ 23654 h 568461"/>
                <a:gd name="connsiteX11" fmla="*/ 206401 w 622842"/>
                <a:gd name="connsiteY11" fmla="*/ 21605 h 568461"/>
                <a:gd name="connsiteX0" fmla="*/ 206401 w 622842"/>
                <a:gd name="connsiteY0" fmla="*/ 7945 h 554801"/>
                <a:gd name="connsiteX1" fmla="*/ 213545 w 622842"/>
                <a:gd name="connsiteY1" fmla="*/ 299620 h 554801"/>
                <a:gd name="connsiteX2" fmla="*/ 107386 w 622842"/>
                <a:gd name="connsiteY2" fmla="*/ 409434 h 554801"/>
                <a:gd name="connsiteX3" fmla="*/ 26921 w 622842"/>
                <a:gd name="connsiteY3" fmla="*/ 452131 h 554801"/>
                <a:gd name="connsiteX4" fmla="*/ 22159 w 622842"/>
                <a:gd name="connsiteY4" fmla="*/ 533536 h 554801"/>
                <a:gd name="connsiteX5" fmla="*/ 298605 w 622842"/>
                <a:gd name="connsiteY5" fmla="*/ 554801 h 554801"/>
                <a:gd name="connsiteX6" fmla="*/ 585684 w 622842"/>
                <a:gd name="connsiteY6" fmla="*/ 533536 h 554801"/>
                <a:gd name="connsiteX7" fmla="*/ 615200 w 622842"/>
                <a:gd name="connsiteY7" fmla="*/ 481315 h 554801"/>
                <a:gd name="connsiteX8" fmla="*/ 548083 w 622842"/>
                <a:gd name="connsiteY8" fmla="*/ 405780 h 554801"/>
                <a:gd name="connsiteX9" fmla="*/ 351768 w 622842"/>
                <a:gd name="connsiteY9" fmla="*/ 310253 h 554801"/>
                <a:gd name="connsiteX10" fmla="*/ 311619 w 622842"/>
                <a:gd name="connsiteY10" fmla="*/ 9994 h 554801"/>
                <a:gd name="connsiteX11" fmla="*/ 206401 w 622842"/>
                <a:gd name="connsiteY11" fmla="*/ 7945 h 554801"/>
                <a:gd name="connsiteX0" fmla="*/ 206401 w 622842"/>
                <a:gd name="connsiteY0" fmla="*/ 1197321 h 1744177"/>
                <a:gd name="connsiteX1" fmla="*/ 213545 w 622842"/>
                <a:gd name="connsiteY1" fmla="*/ 1488996 h 1744177"/>
                <a:gd name="connsiteX2" fmla="*/ 107386 w 622842"/>
                <a:gd name="connsiteY2" fmla="*/ 1598810 h 1744177"/>
                <a:gd name="connsiteX3" fmla="*/ 26921 w 622842"/>
                <a:gd name="connsiteY3" fmla="*/ 1641507 h 1744177"/>
                <a:gd name="connsiteX4" fmla="*/ 22159 w 622842"/>
                <a:gd name="connsiteY4" fmla="*/ 1722912 h 1744177"/>
                <a:gd name="connsiteX5" fmla="*/ 298605 w 622842"/>
                <a:gd name="connsiteY5" fmla="*/ 1744177 h 1744177"/>
                <a:gd name="connsiteX6" fmla="*/ 585684 w 622842"/>
                <a:gd name="connsiteY6" fmla="*/ 1722912 h 1744177"/>
                <a:gd name="connsiteX7" fmla="*/ 615200 w 622842"/>
                <a:gd name="connsiteY7" fmla="*/ 1670691 h 1744177"/>
                <a:gd name="connsiteX8" fmla="*/ 548083 w 622842"/>
                <a:gd name="connsiteY8" fmla="*/ 1595156 h 1744177"/>
                <a:gd name="connsiteX9" fmla="*/ 351768 w 622842"/>
                <a:gd name="connsiteY9" fmla="*/ 1499629 h 1744177"/>
                <a:gd name="connsiteX10" fmla="*/ 273243 w 622842"/>
                <a:gd name="connsiteY10" fmla="*/ 288 h 1744177"/>
                <a:gd name="connsiteX11" fmla="*/ 206401 w 622842"/>
                <a:gd name="connsiteY11" fmla="*/ 1197321 h 1744177"/>
                <a:gd name="connsiteX0" fmla="*/ 234310 w 622842"/>
                <a:gd name="connsiteY0" fmla="*/ 1160447 h 1746298"/>
                <a:gd name="connsiteX1" fmla="*/ 213545 w 622842"/>
                <a:gd name="connsiteY1" fmla="*/ 1491117 h 1746298"/>
                <a:gd name="connsiteX2" fmla="*/ 107386 w 622842"/>
                <a:gd name="connsiteY2" fmla="*/ 1600931 h 1746298"/>
                <a:gd name="connsiteX3" fmla="*/ 26921 w 622842"/>
                <a:gd name="connsiteY3" fmla="*/ 1643628 h 1746298"/>
                <a:gd name="connsiteX4" fmla="*/ 22159 w 622842"/>
                <a:gd name="connsiteY4" fmla="*/ 1725033 h 1746298"/>
                <a:gd name="connsiteX5" fmla="*/ 298605 w 622842"/>
                <a:gd name="connsiteY5" fmla="*/ 1746298 h 1746298"/>
                <a:gd name="connsiteX6" fmla="*/ 585684 w 622842"/>
                <a:gd name="connsiteY6" fmla="*/ 1725033 h 1746298"/>
                <a:gd name="connsiteX7" fmla="*/ 615200 w 622842"/>
                <a:gd name="connsiteY7" fmla="*/ 1672812 h 1746298"/>
                <a:gd name="connsiteX8" fmla="*/ 548083 w 622842"/>
                <a:gd name="connsiteY8" fmla="*/ 1597277 h 1746298"/>
                <a:gd name="connsiteX9" fmla="*/ 351768 w 622842"/>
                <a:gd name="connsiteY9" fmla="*/ 1501750 h 1746298"/>
                <a:gd name="connsiteX10" fmla="*/ 273243 w 622842"/>
                <a:gd name="connsiteY10" fmla="*/ 2409 h 1746298"/>
                <a:gd name="connsiteX11" fmla="*/ 234310 w 622842"/>
                <a:gd name="connsiteY11" fmla="*/ 1160447 h 1746298"/>
                <a:gd name="connsiteX0" fmla="*/ 234310 w 622842"/>
                <a:gd name="connsiteY0" fmla="*/ 1315626 h 1901477"/>
                <a:gd name="connsiteX1" fmla="*/ 213545 w 622842"/>
                <a:gd name="connsiteY1" fmla="*/ 1646296 h 1901477"/>
                <a:gd name="connsiteX2" fmla="*/ 107386 w 622842"/>
                <a:gd name="connsiteY2" fmla="*/ 1756110 h 1901477"/>
                <a:gd name="connsiteX3" fmla="*/ 26921 w 622842"/>
                <a:gd name="connsiteY3" fmla="*/ 1798807 h 1901477"/>
                <a:gd name="connsiteX4" fmla="*/ 22159 w 622842"/>
                <a:gd name="connsiteY4" fmla="*/ 1880212 h 1901477"/>
                <a:gd name="connsiteX5" fmla="*/ 298605 w 622842"/>
                <a:gd name="connsiteY5" fmla="*/ 1901477 h 1901477"/>
                <a:gd name="connsiteX6" fmla="*/ 585684 w 622842"/>
                <a:gd name="connsiteY6" fmla="*/ 1880212 h 1901477"/>
                <a:gd name="connsiteX7" fmla="*/ 615200 w 622842"/>
                <a:gd name="connsiteY7" fmla="*/ 1827991 h 1901477"/>
                <a:gd name="connsiteX8" fmla="*/ 548083 w 622842"/>
                <a:gd name="connsiteY8" fmla="*/ 1752456 h 1901477"/>
                <a:gd name="connsiteX9" fmla="*/ 351768 w 622842"/>
                <a:gd name="connsiteY9" fmla="*/ 1656929 h 1901477"/>
                <a:gd name="connsiteX10" fmla="*/ 273243 w 622842"/>
                <a:gd name="connsiteY10" fmla="*/ 157588 h 1901477"/>
                <a:gd name="connsiteX11" fmla="*/ 147355 w 622842"/>
                <a:gd name="connsiteY11" fmla="*/ 175730 h 1901477"/>
                <a:gd name="connsiteX12" fmla="*/ 234310 w 622842"/>
                <a:gd name="connsiteY12" fmla="*/ 1315626 h 1901477"/>
                <a:gd name="connsiteX0" fmla="*/ 234310 w 622842"/>
                <a:gd name="connsiteY0" fmla="*/ 1270233 h 1856084"/>
                <a:gd name="connsiteX1" fmla="*/ 213545 w 622842"/>
                <a:gd name="connsiteY1" fmla="*/ 1600903 h 1856084"/>
                <a:gd name="connsiteX2" fmla="*/ 107386 w 622842"/>
                <a:gd name="connsiteY2" fmla="*/ 1710717 h 1856084"/>
                <a:gd name="connsiteX3" fmla="*/ 26921 w 622842"/>
                <a:gd name="connsiteY3" fmla="*/ 1753414 h 1856084"/>
                <a:gd name="connsiteX4" fmla="*/ 22159 w 622842"/>
                <a:gd name="connsiteY4" fmla="*/ 1834819 h 1856084"/>
                <a:gd name="connsiteX5" fmla="*/ 298605 w 622842"/>
                <a:gd name="connsiteY5" fmla="*/ 1856084 h 1856084"/>
                <a:gd name="connsiteX6" fmla="*/ 585684 w 622842"/>
                <a:gd name="connsiteY6" fmla="*/ 1834819 h 1856084"/>
                <a:gd name="connsiteX7" fmla="*/ 615200 w 622842"/>
                <a:gd name="connsiteY7" fmla="*/ 1782598 h 1856084"/>
                <a:gd name="connsiteX8" fmla="*/ 548083 w 622842"/>
                <a:gd name="connsiteY8" fmla="*/ 1707063 h 1856084"/>
                <a:gd name="connsiteX9" fmla="*/ 351768 w 622842"/>
                <a:gd name="connsiteY9" fmla="*/ 1611536 h 1856084"/>
                <a:gd name="connsiteX10" fmla="*/ 273243 w 622842"/>
                <a:gd name="connsiteY10" fmla="*/ 112195 h 1856084"/>
                <a:gd name="connsiteX11" fmla="*/ 224107 w 622842"/>
                <a:gd name="connsiteY11" fmla="*/ 110841 h 1856084"/>
                <a:gd name="connsiteX12" fmla="*/ 147355 w 622842"/>
                <a:gd name="connsiteY12" fmla="*/ 130337 h 1856084"/>
                <a:gd name="connsiteX13" fmla="*/ 234310 w 622842"/>
                <a:gd name="connsiteY13" fmla="*/ 1270233 h 1856084"/>
                <a:gd name="connsiteX0" fmla="*/ 234310 w 622842"/>
                <a:gd name="connsiteY0" fmla="*/ 1270232 h 1856083"/>
                <a:gd name="connsiteX1" fmla="*/ 213545 w 622842"/>
                <a:gd name="connsiteY1" fmla="*/ 1600902 h 1856083"/>
                <a:gd name="connsiteX2" fmla="*/ 107386 w 622842"/>
                <a:gd name="connsiteY2" fmla="*/ 1710716 h 1856083"/>
                <a:gd name="connsiteX3" fmla="*/ 26921 w 622842"/>
                <a:gd name="connsiteY3" fmla="*/ 1753413 h 1856083"/>
                <a:gd name="connsiteX4" fmla="*/ 22159 w 622842"/>
                <a:gd name="connsiteY4" fmla="*/ 1834818 h 1856083"/>
                <a:gd name="connsiteX5" fmla="*/ 298605 w 622842"/>
                <a:gd name="connsiteY5" fmla="*/ 1856083 h 1856083"/>
                <a:gd name="connsiteX6" fmla="*/ 585684 w 622842"/>
                <a:gd name="connsiteY6" fmla="*/ 1834818 h 1856083"/>
                <a:gd name="connsiteX7" fmla="*/ 615200 w 622842"/>
                <a:gd name="connsiteY7" fmla="*/ 1782597 h 1856083"/>
                <a:gd name="connsiteX8" fmla="*/ 548083 w 622842"/>
                <a:gd name="connsiteY8" fmla="*/ 1707062 h 1856083"/>
                <a:gd name="connsiteX9" fmla="*/ 351768 w 622842"/>
                <a:gd name="connsiteY9" fmla="*/ 1611535 h 1856083"/>
                <a:gd name="connsiteX10" fmla="*/ 273243 w 622842"/>
                <a:gd name="connsiteY10" fmla="*/ 112194 h 1856083"/>
                <a:gd name="connsiteX11" fmla="*/ 224107 w 622842"/>
                <a:gd name="connsiteY11" fmla="*/ 110840 h 1856083"/>
                <a:gd name="connsiteX12" fmla="*/ 147355 w 622842"/>
                <a:gd name="connsiteY12" fmla="*/ 130336 h 1856083"/>
                <a:gd name="connsiteX13" fmla="*/ 234310 w 622842"/>
                <a:gd name="connsiteY13" fmla="*/ 1270232 h 1856083"/>
                <a:gd name="connsiteX0" fmla="*/ 234310 w 622842"/>
                <a:gd name="connsiteY0" fmla="*/ 1270232 h 1856083"/>
                <a:gd name="connsiteX1" fmla="*/ 213545 w 622842"/>
                <a:gd name="connsiteY1" fmla="*/ 1600902 h 1856083"/>
                <a:gd name="connsiteX2" fmla="*/ 107386 w 622842"/>
                <a:gd name="connsiteY2" fmla="*/ 1710716 h 1856083"/>
                <a:gd name="connsiteX3" fmla="*/ 26921 w 622842"/>
                <a:gd name="connsiteY3" fmla="*/ 1753413 h 1856083"/>
                <a:gd name="connsiteX4" fmla="*/ 22159 w 622842"/>
                <a:gd name="connsiteY4" fmla="*/ 1834818 h 1856083"/>
                <a:gd name="connsiteX5" fmla="*/ 298605 w 622842"/>
                <a:gd name="connsiteY5" fmla="*/ 1856083 h 1856083"/>
                <a:gd name="connsiteX6" fmla="*/ 585684 w 622842"/>
                <a:gd name="connsiteY6" fmla="*/ 1834818 h 1856083"/>
                <a:gd name="connsiteX7" fmla="*/ 615200 w 622842"/>
                <a:gd name="connsiteY7" fmla="*/ 1782597 h 1856083"/>
                <a:gd name="connsiteX8" fmla="*/ 548083 w 622842"/>
                <a:gd name="connsiteY8" fmla="*/ 1707062 h 1856083"/>
                <a:gd name="connsiteX9" fmla="*/ 351768 w 622842"/>
                <a:gd name="connsiteY9" fmla="*/ 1611535 h 1856083"/>
                <a:gd name="connsiteX10" fmla="*/ 273243 w 622842"/>
                <a:gd name="connsiteY10" fmla="*/ 112194 h 1856083"/>
                <a:gd name="connsiteX11" fmla="*/ 224107 w 622842"/>
                <a:gd name="connsiteY11" fmla="*/ 110840 h 1856083"/>
                <a:gd name="connsiteX12" fmla="*/ 147355 w 622842"/>
                <a:gd name="connsiteY12" fmla="*/ 130336 h 1856083"/>
                <a:gd name="connsiteX13" fmla="*/ 234310 w 622842"/>
                <a:gd name="connsiteY13" fmla="*/ 1270232 h 1856083"/>
                <a:gd name="connsiteX0" fmla="*/ 234310 w 622842"/>
                <a:gd name="connsiteY0" fmla="*/ 1179280 h 1765131"/>
                <a:gd name="connsiteX1" fmla="*/ 213545 w 622842"/>
                <a:gd name="connsiteY1" fmla="*/ 1509950 h 1765131"/>
                <a:gd name="connsiteX2" fmla="*/ 107386 w 622842"/>
                <a:gd name="connsiteY2" fmla="*/ 1619764 h 1765131"/>
                <a:gd name="connsiteX3" fmla="*/ 26921 w 622842"/>
                <a:gd name="connsiteY3" fmla="*/ 1662461 h 1765131"/>
                <a:gd name="connsiteX4" fmla="*/ 22159 w 622842"/>
                <a:gd name="connsiteY4" fmla="*/ 1743866 h 1765131"/>
                <a:gd name="connsiteX5" fmla="*/ 298605 w 622842"/>
                <a:gd name="connsiteY5" fmla="*/ 1765131 h 1765131"/>
                <a:gd name="connsiteX6" fmla="*/ 585684 w 622842"/>
                <a:gd name="connsiteY6" fmla="*/ 1743866 h 1765131"/>
                <a:gd name="connsiteX7" fmla="*/ 615200 w 622842"/>
                <a:gd name="connsiteY7" fmla="*/ 1691645 h 1765131"/>
                <a:gd name="connsiteX8" fmla="*/ 548083 w 622842"/>
                <a:gd name="connsiteY8" fmla="*/ 1616110 h 1765131"/>
                <a:gd name="connsiteX9" fmla="*/ 351768 w 622842"/>
                <a:gd name="connsiteY9" fmla="*/ 1520583 h 1765131"/>
                <a:gd name="connsiteX10" fmla="*/ 273243 w 622842"/>
                <a:gd name="connsiteY10" fmla="*/ 21242 h 1765131"/>
                <a:gd name="connsiteX11" fmla="*/ 224107 w 622842"/>
                <a:gd name="connsiteY11" fmla="*/ 19888 h 1765131"/>
                <a:gd name="connsiteX12" fmla="*/ 147355 w 622842"/>
                <a:gd name="connsiteY12" fmla="*/ 39384 h 1765131"/>
                <a:gd name="connsiteX13" fmla="*/ 234310 w 622842"/>
                <a:gd name="connsiteY13" fmla="*/ 1179280 h 176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842" h="1765131">
                  <a:moveTo>
                    <a:pt x="234310" y="1179280"/>
                  </a:moveTo>
                  <a:cubicBezTo>
                    <a:pt x="245342" y="1424374"/>
                    <a:pt x="234699" y="1436536"/>
                    <a:pt x="213545" y="1509950"/>
                  </a:cubicBezTo>
                  <a:cubicBezTo>
                    <a:pt x="192391" y="1583364"/>
                    <a:pt x="138490" y="1594346"/>
                    <a:pt x="107386" y="1619764"/>
                  </a:cubicBezTo>
                  <a:cubicBezTo>
                    <a:pt x="76282" y="1645182"/>
                    <a:pt x="41125" y="1641777"/>
                    <a:pt x="26921" y="1662461"/>
                  </a:cubicBezTo>
                  <a:cubicBezTo>
                    <a:pt x="12717" y="1683145"/>
                    <a:pt x="-23122" y="1726754"/>
                    <a:pt x="22159" y="1743866"/>
                  </a:cubicBezTo>
                  <a:cubicBezTo>
                    <a:pt x="67440" y="1760978"/>
                    <a:pt x="204684" y="1765131"/>
                    <a:pt x="298605" y="1765131"/>
                  </a:cubicBezTo>
                  <a:cubicBezTo>
                    <a:pt x="392526" y="1765131"/>
                    <a:pt x="532918" y="1756114"/>
                    <a:pt x="585684" y="1743866"/>
                  </a:cubicBezTo>
                  <a:cubicBezTo>
                    <a:pt x="638450" y="1731618"/>
                    <a:pt x="621467" y="1712938"/>
                    <a:pt x="615200" y="1691645"/>
                  </a:cubicBezTo>
                  <a:cubicBezTo>
                    <a:pt x="608933" y="1670352"/>
                    <a:pt x="591988" y="1644620"/>
                    <a:pt x="548083" y="1616110"/>
                  </a:cubicBezTo>
                  <a:cubicBezTo>
                    <a:pt x="504178" y="1587600"/>
                    <a:pt x="387210" y="1586150"/>
                    <a:pt x="351768" y="1520583"/>
                  </a:cubicBezTo>
                  <a:cubicBezTo>
                    <a:pt x="316326" y="1455016"/>
                    <a:pt x="284054" y="66635"/>
                    <a:pt x="273243" y="21242"/>
                  </a:cubicBezTo>
                  <a:cubicBezTo>
                    <a:pt x="262432" y="-24151"/>
                    <a:pt x="245088" y="16864"/>
                    <a:pt x="224107" y="19888"/>
                  </a:cubicBezTo>
                  <a:cubicBezTo>
                    <a:pt x="203126" y="22912"/>
                    <a:pt x="119489" y="-4368"/>
                    <a:pt x="147355" y="39384"/>
                  </a:cubicBezTo>
                  <a:cubicBezTo>
                    <a:pt x="161799" y="235640"/>
                    <a:pt x="223278" y="934186"/>
                    <a:pt x="234310" y="117928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Volný tvar 93">
              <a:extLst>
                <a:ext uri="{FF2B5EF4-FFF2-40B4-BE49-F238E27FC236}">
                  <a16:creationId xmlns:a16="http://schemas.microsoft.com/office/drawing/2014/main" id="{C253E509-D6A4-91D6-2E29-059C68932FD0}"/>
                </a:ext>
              </a:extLst>
            </p:cNvPr>
            <p:cNvSpPr/>
            <p:nvPr/>
          </p:nvSpPr>
          <p:spPr>
            <a:xfrm rot="9629623">
              <a:off x="650619" y="4782695"/>
              <a:ext cx="802885" cy="1015264"/>
            </a:xfrm>
            <a:custGeom>
              <a:avLst/>
              <a:gdLst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65492 w 633009"/>
                <a:gd name="connsiteY3" fmla="*/ 402431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71487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105973 w 633009"/>
                <a:gd name="connsiteY3" fmla="*/ 388144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71487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203604 w 633009"/>
                <a:gd name="connsiteY0" fmla="*/ 0 h 536487"/>
                <a:gd name="connsiteX1" fmla="*/ 222654 w 633009"/>
                <a:gd name="connsiteY1" fmla="*/ 230981 h 536487"/>
                <a:gd name="connsiteX2" fmla="*/ 182173 w 633009"/>
                <a:gd name="connsiteY2" fmla="*/ 342900 h 536487"/>
                <a:gd name="connsiteX3" fmla="*/ 105973 w 633009"/>
                <a:gd name="connsiteY3" fmla="*/ 388144 h 536487"/>
                <a:gd name="connsiteX4" fmla="*/ 39298 w 633009"/>
                <a:gd name="connsiteY4" fmla="*/ 431006 h 536487"/>
                <a:gd name="connsiteX5" fmla="*/ 5961 w 633009"/>
                <a:gd name="connsiteY5" fmla="*/ 476250 h 536487"/>
                <a:gd name="connsiteX6" fmla="*/ 15486 w 633009"/>
                <a:gd name="connsiteY6" fmla="*/ 519112 h 536487"/>
                <a:gd name="connsiteX7" fmla="*/ 153598 w 633009"/>
                <a:gd name="connsiteY7" fmla="*/ 533400 h 536487"/>
                <a:gd name="connsiteX8" fmla="*/ 444111 w 633009"/>
                <a:gd name="connsiteY8" fmla="*/ 533400 h 536487"/>
                <a:gd name="connsiteX9" fmla="*/ 615561 w 633009"/>
                <a:gd name="connsiteY9" fmla="*/ 500062 h 536487"/>
                <a:gd name="connsiteX10" fmla="*/ 622704 w 633009"/>
                <a:gd name="connsiteY10" fmla="*/ 450056 h 536487"/>
                <a:gd name="connsiteX11" fmla="*/ 575079 w 633009"/>
                <a:gd name="connsiteY11" fmla="*/ 409575 h 536487"/>
                <a:gd name="connsiteX12" fmla="*/ 470304 w 633009"/>
                <a:gd name="connsiteY12" fmla="*/ 354806 h 536487"/>
                <a:gd name="connsiteX13" fmla="*/ 353623 w 633009"/>
                <a:gd name="connsiteY13" fmla="*/ 304800 h 536487"/>
                <a:gd name="connsiteX14" fmla="*/ 339336 w 633009"/>
                <a:gd name="connsiteY14" fmla="*/ 204787 h 536487"/>
                <a:gd name="connsiteX15" fmla="*/ 339336 w 633009"/>
                <a:gd name="connsiteY15" fmla="*/ 47625 h 536487"/>
                <a:gd name="connsiteX16" fmla="*/ 332192 w 633009"/>
                <a:gd name="connsiteY16" fmla="*/ 0 h 536487"/>
                <a:gd name="connsiteX0" fmla="*/ 140807 w 633009"/>
                <a:gd name="connsiteY0" fmla="*/ 0 h 1794064"/>
                <a:gd name="connsiteX1" fmla="*/ 222654 w 633009"/>
                <a:gd name="connsiteY1" fmla="*/ 1488558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332192 w 633009"/>
                <a:gd name="connsiteY16" fmla="*/ 1257577 h 1794064"/>
                <a:gd name="connsiteX0" fmla="*/ 140807 w 633009"/>
                <a:gd name="connsiteY0" fmla="*/ 0 h 1794064"/>
                <a:gd name="connsiteX1" fmla="*/ 222654 w 633009"/>
                <a:gd name="connsiteY1" fmla="*/ 1488558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82173 w 633009"/>
                <a:gd name="connsiteY2" fmla="*/ 1600477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9630 w 633009"/>
                <a:gd name="connsiteY1" fmla="*/ 1257839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190787 w 633009"/>
                <a:gd name="connsiteY2" fmla="*/ 1558284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05973 w 633009"/>
                <a:gd name="connsiteY3" fmla="*/ 1645721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5816 w 633009"/>
                <a:gd name="connsiteY3" fmla="*/ 162076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  <a:gd name="connsiteX0" fmla="*/ 140807 w 633009"/>
                <a:gd name="connsiteY0" fmla="*/ 0 h 1794064"/>
                <a:gd name="connsiteX1" fmla="*/ 225450 w 633009"/>
                <a:gd name="connsiteY1" fmla="*/ 1162758 h 1794064"/>
                <a:gd name="connsiteX2" fmla="*/ 203059 w 633009"/>
                <a:gd name="connsiteY2" fmla="*/ 1539712 h 1794064"/>
                <a:gd name="connsiteX3" fmla="*/ 121715 w 633009"/>
                <a:gd name="connsiteY3" fmla="*/ 1628582 h 1794064"/>
                <a:gd name="connsiteX4" fmla="*/ 39298 w 633009"/>
                <a:gd name="connsiteY4" fmla="*/ 1688583 h 1794064"/>
                <a:gd name="connsiteX5" fmla="*/ 5961 w 633009"/>
                <a:gd name="connsiteY5" fmla="*/ 1733827 h 1794064"/>
                <a:gd name="connsiteX6" fmla="*/ 15486 w 633009"/>
                <a:gd name="connsiteY6" fmla="*/ 1776689 h 1794064"/>
                <a:gd name="connsiteX7" fmla="*/ 153598 w 633009"/>
                <a:gd name="connsiteY7" fmla="*/ 1790977 h 1794064"/>
                <a:gd name="connsiteX8" fmla="*/ 444111 w 633009"/>
                <a:gd name="connsiteY8" fmla="*/ 1790977 h 1794064"/>
                <a:gd name="connsiteX9" fmla="*/ 615561 w 633009"/>
                <a:gd name="connsiteY9" fmla="*/ 1757639 h 1794064"/>
                <a:gd name="connsiteX10" fmla="*/ 622704 w 633009"/>
                <a:gd name="connsiteY10" fmla="*/ 1707633 h 1794064"/>
                <a:gd name="connsiteX11" fmla="*/ 575079 w 633009"/>
                <a:gd name="connsiteY11" fmla="*/ 1667152 h 1794064"/>
                <a:gd name="connsiteX12" fmla="*/ 470304 w 633009"/>
                <a:gd name="connsiteY12" fmla="*/ 1612383 h 1794064"/>
                <a:gd name="connsiteX13" fmla="*/ 353623 w 633009"/>
                <a:gd name="connsiteY13" fmla="*/ 1562377 h 1794064"/>
                <a:gd name="connsiteX14" fmla="*/ 339336 w 633009"/>
                <a:gd name="connsiteY14" fmla="*/ 1462364 h 1794064"/>
                <a:gd name="connsiteX15" fmla="*/ 339336 w 633009"/>
                <a:gd name="connsiteY15" fmla="*/ 1305202 h 1794064"/>
                <a:gd name="connsiteX16" fmla="*/ 283351 w 633009"/>
                <a:gd name="connsiteY16" fmla="*/ 6500 h 179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09" h="1794064">
                  <a:moveTo>
                    <a:pt x="140807" y="0"/>
                  </a:moveTo>
                  <a:cubicBezTo>
                    <a:pt x="152118" y="86915"/>
                    <a:pt x="215075" y="906139"/>
                    <a:pt x="225450" y="1162758"/>
                  </a:cubicBezTo>
                  <a:cubicBezTo>
                    <a:pt x="235825" y="1419377"/>
                    <a:pt x="220348" y="1462075"/>
                    <a:pt x="203059" y="1539712"/>
                  </a:cubicBezTo>
                  <a:cubicBezTo>
                    <a:pt x="185770" y="1617349"/>
                    <a:pt x="154361" y="1606443"/>
                    <a:pt x="121715" y="1628582"/>
                  </a:cubicBezTo>
                  <a:cubicBezTo>
                    <a:pt x="89069" y="1650721"/>
                    <a:pt x="58590" y="1671042"/>
                    <a:pt x="39298" y="1688583"/>
                  </a:cubicBezTo>
                  <a:cubicBezTo>
                    <a:pt x="20006" y="1706124"/>
                    <a:pt x="9930" y="1719143"/>
                    <a:pt x="5961" y="1733827"/>
                  </a:cubicBezTo>
                  <a:cubicBezTo>
                    <a:pt x="1992" y="1748511"/>
                    <a:pt x="-9120" y="1767164"/>
                    <a:pt x="15486" y="1776689"/>
                  </a:cubicBezTo>
                  <a:cubicBezTo>
                    <a:pt x="40092" y="1786214"/>
                    <a:pt x="82161" y="1788596"/>
                    <a:pt x="153598" y="1790977"/>
                  </a:cubicBezTo>
                  <a:cubicBezTo>
                    <a:pt x="225035" y="1793358"/>
                    <a:pt x="367117" y="1796533"/>
                    <a:pt x="444111" y="1790977"/>
                  </a:cubicBezTo>
                  <a:cubicBezTo>
                    <a:pt x="521105" y="1785421"/>
                    <a:pt x="585796" y="1771530"/>
                    <a:pt x="615561" y="1757639"/>
                  </a:cubicBezTo>
                  <a:cubicBezTo>
                    <a:pt x="645326" y="1743748"/>
                    <a:pt x="629451" y="1722714"/>
                    <a:pt x="622704" y="1707633"/>
                  </a:cubicBezTo>
                  <a:cubicBezTo>
                    <a:pt x="615957" y="1692552"/>
                    <a:pt x="600479" y="1683027"/>
                    <a:pt x="575079" y="1667152"/>
                  </a:cubicBezTo>
                  <a:cubicBezTo>
                    <a:pt x="549679" y="1651277"/>
                    <a:pt x="507213" y="1629846"/>
                    <a:pt x="470304" y="1612383"/>
                  </a:cubicBezTo>
                  <a:cubicBezTo>
                    <a:pt x="433395" y="1594920"/>
                    <a:pt x="375451" y="1587380"/>
                    <a:pt x="353623" y="1562377"/>
                  </a:cubicBezTo>
                  <a:cubicBezTo>
                    <a:pt x="331795" y="1537374"/>
                    <a:pt x="341717" y="1505227"/>
                    <a:pt x="339336" y="1462364"/>
                  </a:cubicBezTo>
                  <a:cubicBezTo>
                    <a:pt x="336955" y="1419502"/>
                    <a:pt x="348667" y="1547846"/>
                    <a:pt x="339336" y="1305202"/>
                  </a:cubicBezTo>
                  <a:cubicBezTo>
                    <a:pt x="330005" y="1062558"/>
                    <a:pt x="286327" y="13247"/>
                    <a:pt x="283351" y="650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5" name="Šipka doprava 94">
              <a:extLst>
                <a:ext uri="{FF2B5EF4-FFF2-40B4-BE49-F238E27FC236}">
                  <a16:creationId xmlns:a16="http://schemas.microsoft.com/office/drawing/2014/main" id="{3BAF34E4-BF69-2109-79C3-1C1201AF9F9E}"/>
                </a:ext>
              </a:extLst>
            </p:cNvPr>
            <p:cNvSpPr/>
            <p:nvPr/>
          </p:nvSpPr>
          <p:spPr>
            <a:xfrm rot="14659623">
              <a:off x="1162835" y="5572613"/>
              <a:ext cx="400097" cy="321927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6" name="Plus 95">
              <a:extLst>
                <a:ext uri="{FF2B5EF4-FFF2-40B4-BE49-F238E27FC236}">
                  <a16:creationId xmlns:a16="http://schemas.microsoft.com/office/drawing/2014/main" id="{68105D7A-33EC-3DAF-95F0-3AF74C631485}"/>
                </a:ext>
              </a:extLst>
            </p:cNvPr>
            <p:cNvSpPr/>
            <p:nvPr/>
          </p:nvSpPr>
          <p:spPr>
            <a:xfrm flipH="1">
              <a:off x="1296951" y="4796391"/>
              <a:ext cx="318848" cy="318848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7" name="Šipka doprava 96">
              <a:extLst>
                <a:ext uri="{FF2B5EF4-FFF2-40B4-BE49-F238E27FC236}">
                  <a16:creationId xmlns:a16="http://schemas.microsoft.com/office/drawing/2014/main" id="{8F05D209-FDE3-0539-1AD1-4C73BA8AA050}"/>
                </a:ext>
              </a:extLst>
            </p:cNvPr>
            <p:cNvSpPr/>
            <p:nvPr/>
          </p:nvSpPr>
          <p:spPr>
            <a:xfrm rot="14659623">
              <a:off x="1364236" y="5997788"/>
              <a:ext cx="400097" cy="321927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28" name="Šipka doprava 97">
              <a:extLst>
                <a:ext uri="{FF2B5EF4-FFF2-40B4-BE49-F238E27FC236}">
                  <a16:creationId xmlns:a16="http://schemas.microsoft.com/office/drawing/2014/main" id="{F0A8BCBB-DB2B-72FE-704C-D605BD27ADF8}"/>
                </a:ext>
              </a:extLst>
            </p:cNvPr>
            <p:cNvSpPr/>
            <p:nvPr/>
          </p:nvSpPr>
          <p:spPr>
            <a:xfrm rot="14659623">
              <a:off x="931092" y="5084168"/>
              <a:ext cx="400097" cy="321927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B7442999-E780-83AE-6A8F-54BE7C6049FD}"/>
                </a:ext>
              </a:extLst>
            </p:cNvPr>
            <p:cNvGrpSpPr/>
            <p:nvPr/>
          </p:nvGrpSpPr>
          <p:grpSpPr>
            <a:xfrm rot="318719">
              <a:off x="755753" y="7109246"/>
              <a:ext cx="965180" cy="1151205"/>
              <a:chOff x="803019" y="7590732"/>
              <a:chExt cx="965180" cy="1151205"/>
            </a:xfrm>
          </p:grpSpPr>
          <p:sp>
            <p:nvSpPr>
              <p:cNvPr id="76" name="Volný tvar 145">
                <a:extLst>
                  <a:ext uri="{FF2B5EF4-FFF2-40B4-BE49-F238E27FC236}">
                    <a16:creationId xmlns:a16="http://schemas.microsoft.com/office/drawing/2014/main" id="{1B051FB3-8A5E-6A6C-23CD-03ED044F3DFE}"/>
                  </a:ext>
                </a:extLst>
              </p:cNvPr>
              <p:cNvSpPr/>
              <p:nvPr/>
            </p:nvSpPr>
            <p:spPr>
              <a:xfrm rot="9629623">
                <a:off x="812938" y="7590732"/>
                <a:ext cx="789988" cy="998892"/>
              </a:xfrm>
              <a:custGeom>
                <a:avLst/>
                <a:gdLst>
                  <a:gd name="connsiteX0" fmla="*/ 214436 w 627154"/>
                  <a:gd name="connsiteY0" fmla="*/ 19061 h 582586"/>
                  <a:gd name="connsiteX1" fmla="*/ 214436 w 627154"/>
                  <a:gd name="connsiteY1" fmla="*/ 327405 h 582586"/>
                  <a:gd name="connsiteX2" fmla="*/ 86845 w 627154"/>
                  <a:gd name="connsiteY2" fmla="*/ 444363 h 582586"/>
                  <a:gd name="connsiteX3" fmla="*/ 23050 w 627154"/>
                  <a:gd name="connsiteY3" fmla="*/ 465628 h 582586"/>
                  <a:gd name="connsiteX4" fmla="*/ 23050 w 627154"/>
                  <a:gd name="connsiteY4" fmla="*/ 561321 h 582586"/>
                  <a:gd name="connsiteX5" fmla="*/ 299496 w 627154"/>
                  <a:gd name="connsiteY5" fmla="*/ 582586 h 582586"/>
                  <a:gd name="connsiteX6" fmla="*/ 586575 w 627154"/>
                  <a:gd name="connsiteY6" fmla="*/ 561321 h 582586"/>
                  <a:gd name="connsiteX7" fmla="*/ 618473 w 627154"/>
                  <a:gd name="connsiteY7" fmla="*/ 540056 h 582586"/>
                  <a:gd name="connsiteX8" fmla="*/ 522780 w 627154"/>
                  <a:gd name="connsiteY8" fmla="*/ 454996 h 582586"/>
                  <a:gd name="connsiteX9" fmla="*/ 352659 w 627154"/>
                  <a:gd name="connsiteY9" fmla="*/ 338038 h 582586"/>
                  <a:gd name="connsiteX10" fmla="*/ 310129 w 627154"/>
                  <a:gd name="connsiteY10" fmla="*/ 61591 h 582586"/>
                  <a:gd name="connsiteX11" fmla="*/ 214436 w 627154"/>
                  <a:gd name="connsiteY11" fmla="*/ 19061 h 582586"/>
                  <a:gd name="connsiteX0" fmla="*/ 214436 w 625293"/>
                  <a:gd name="connsiteY0" fmla="*/ 19061 h 582586"/>
                  <a:gd name="connsiteX1" fmla="*/ 214436 w 625293"/>
                  <a:gd name="connsiteY1" fmla="*/ 327405 h 582586"/>
                  <a:gd name="connsiteX2" fmla="*/ 86845 w 625293"/>
                  <a:gd name="connsiteY2" fmla="*/ 444363 h 582586"/>
                  <a:gd name="connsiteX3" fmla="*/ 23050 w 625293"/>
                  <a:gd name="connsiteY3" fmla="*/ 465628 h 582586"/>
                  <a:gd name="connsiteX4" fmla="*/ 23050 w 625293"/>
                  <a:gd name="connsiteY4" fmla="*/ 561321 h 582586"/>
                  <a:gd name="connsiteX5" fmla="*/ 299496 w 625293"/>
                  <a:gd name="connsiteY5" fmla="*/ 582586 h 582586"/>
                  <a:gd name="connsiteX6" fmla="*/ 586575 w 625293"/>
                  <a:gd name="connsiteY6" fmla="*/ 561321 h 582586"/>
                  <a:gd name="connsiteX7" fmla="*/ 618473 w 625293"/>
                  <a:gd name="connsiteY7" fmla="*/ 540056 h 582586"/>
                  <a:gd name="connsiteX8" fmla="*/ 548974 w 625293"/>
                  <a:gd name="connsiteY8" fmla="*/ 433565 h 582586"/>
                  <a:gd name="connsiteX9" fmla="*/ 352659 w 625293"/>
                  <a:gd name="connsiteY9" fmla="*/ 338038 h 582586"/>
                  <a:gd name="connsiteX10" fmla="*/ 310129 w 625293"/>
                  <a:gd name="connsiteY10" fmla="*/ 61591 h 582586"/>
                  <a:gd name="connsiteX11" fmla="*/ 214436 w 625293"/>
                  <a:gd name="connsiteY11" fmla="*/ 19061 h 582586"/>
                  <a:gd name="connsiteX0" fmla="*/ 214436 w 623733"/>
                  <a:gd name="connsiteY0" fmla="*/ 19061 h 582586"/>
                  <a:gd name="connsiteX1" fmla="*/ 214436 w 623733"/>
                  <a:gd name="connsiteY1" fmla="*/ 327405 h 582586"/>
                  <a:gd name="connsiteX2" fmla="*/ 86845 w 623733"/>
                  <a:gd name="connsiteY2" fmla="*/ 444363 h 582586"/>
                  <a:gd name="connsiteX3" fmla="*/ 23050 w 623733"/>
                  <a:gd name="connsiteY3" fmla="*/ 465628 h 582586"/>
                  <a:gd name="connsiteX4" fmla="*/ 23050 w 623733"/>
                  <a:gd name="connsiteY4" fmla="*/ 561321 h 582586"/>
                  <a:gd name="connsiteX5" fmla="*/ 299496 w 623733"/>
                  <a:gd name="connsiteY5" fmla="*/ 582586 h 582586"/>
                  <a:gd name="connsiteX6" fmla="*/ 586575 w 623733"/>
                  <a:gd name="connsiteY6" fmla="*/ 561321 h 582586"/>
                  <a:gd name="connsiteX7" fmla="*/ 616091 w 623733"/>
                  <a:gd name="connsiteY7" fmla="*/ 509100 h 582586"/>
                  <a:gd name="connsiteX8" fmla="*/ 548974 w 623733"/>
                  <a:gd name="connsiteY8" fmla="*/ 433565 h 582586"/>
                  <a:gd name="connsiteX9" fmla="*/ 352659 w 623733"/>
                  <a:gd name="connsiteY9" fmla="*/ 338038 h 582586"/>
                  <a:gd name="connsiteX10" fmla="*/ 310129 w 623733"/>
                  <a:gd name="connsiteY10" fmla="*/ 61591 h 582586"/>
                  <a:gd name="connsiteX11" fmla="*/ 214436 w 623733"/>
                  <a:gd name="connsiteY11" fmla="*/ 19061 h 582586"/>
                  <a:gd name="connsiteX0" fmla="*/ 215398 w 624695"/>
                  <a:gd name="connsiteY0" fmla="*/ 19061 h 582586"/>
                  <a:gd name="connsiteX1" fmla="*/ 215398 w 624695"/>
                  <a:gd name="connsiteY1" fmla="*/ 327405 h 582586"/>
                  <a:gd name="connsiteX2" fmla="*/ 109239 w 624695"/>
                  <a:gd name="connsiteY2" fmla="*/ 437219 h 582586"/>
                  <a:gd name="connsiteX3" fmla="*/ 24012 w 624695"/>
                  <a:gd name="connsiteY3" fmla="*/ 465628 h 582586"/>
                  <a:gd name="connsiteX4" fmla="*/ 24012 w 624695"/>
                  <a:gd name="connsiteY4" fmla="*/ 561321 h 582586"/>
                  <a:gd name="connsiteX5" fmla="*/ 300458 w 624695"/>
                  <a:gd name="connsiteY5" fmla="*/ 582586 h 582586"/>
                  <a:gd name="connsiteX6" fmla="*/ 587537 w 624695"/>
                  <a:gd name="connsiteY6" fmla="*/ 561321 h 582586"/>
                  <a:gd name="connsiteX7" fmla="*/ 617053 w 624695"/>
                  <a:gd name="connsiteY7" fmla="*/ 509100 h 582586"/>
                  <a:gd name="connsiteX8" fmla="*/ 549936 w 624695"/>
                  <a:gd name="connsiteY8" fmla="*/ 433565 h 582586"/>
                  <a:gd name="connsiteX9" fmla="*/ 353621 w 624695"/>
                  <a:gd name="connsiteY9" fmla="*/ 338038 h 582586"/>
                  <a:gd name="connsiteX10" fmla="*/ 311091 w 624695"/>
                  <a:gd name="connsiteY10" fmla="*/ 61591 h 582586"/>
                  <a:gd name="connsiteX11" fmla="*/ 215398 w 624695"/>
                  <a:gd name="connsiteY11" fmla="*/ 19061 h 582586"/>
                  <a:gd name="connsiteX0" fmla="*/ 213545 w 622842"/>
                  <a:gd name="connsiteY0" fmla="*/ 19061 h 582586"/>
                  <a:gd name="connsiteX1" fmla="*/ 213545 w 622842"/>
                  <a:gd name="connsiteY1" fmla="*/ 327405 h 582586"/>
                  <a:gd name="connsiteX2" fmla="*/ 107386 w 622842"/>
                  <a:gd name="connsiteY2" fmla="*/ 437219 h 582586"/>
                  <a:gd name="connsiteX3" fmla="*/ 26921 w 622842"/>
                  <a:gd name="connsiteY3" fmla="*/ 479916 h 582586"/>
                  <a:gd name="connsiteX4" fmla="*/ 22159 w 622842"/>
                  <a:gd name="connsiteY4" fmla="*/ 561321 h 582586"/>
                  <a:gd name="connsiteX5" fmla="*/ 298605 w 622842"/>
                  <a:gd name="connsiteY5" fmla="*/ 582586 h 582586"/>
                  <a:gd name="connsiteX6" fmla="*/ 585684 w 622842"/>
                  <a:gd name="connsiteY6" fmla="*/ 561321 h 582586"/>
                  <a:gd name="connsiteX7" fmla="*/ 615200 w 622842"/>
                  <a:gd name="connsiteY7" fmla="*/ 509100 h 582586"/>
                  <a:gd name="connsiteX8" fmla="*/ 548083 w 622842"/>
                  <a:gd name="connsiteY8" fmla="*/ 433565 h 582586"/>
                  <a:gd name="connsiteX9" fmla="*/ 351768 w 622842"/>
                  <a:gd name="connsiteY9" fmla="*/ 338038 h 582586"/>
                  <a:gd name="connsiteX10" fmla="*/ 309238 w 622842"/>
                  <a:gd name="connsiteY10" fmla="*/ 61591 h 582586"/>
                  <a:gd name="connsiteX11" fmla="*/ 213545 w 622842"/>
                  <a:gd name="connsiteY11" fmla="*/ 19061 h 582586"/>
                  <a:gd name="connsiteX0" fmla="*/ 213545 w 622842"/>
                  <a:gd name="connsiteY0" fmla="*/ 27533 h 591058"/>
                  <a:gd name="connsiteX1" fmla="*/ 213545 w 622842"/>
                  <a:gd name="connsiteY1" fmla="*/ 335877 h 591058"/>
                  <a:gd name="connsiteX2" fmla="*/ 107386 w 622842"/>
                  <a:gd name="connsiteY2" fmla="*/ 445691 h 591058"/>
                  <a:gd name="connsiteX3" fmla="*/ 26921 w 622842"/>
                  <a:gd name="connsiteY3" fmla="*/ 488388 h 591058"/>
                  <a:gd name="connsiteX4" fmla="*/ 22159 w 622842"/>
                  <a:gd name="connsiteY4" fmla="*/ 569793 h 591058"/>
                  <a:gd name="connsiteX5" fmla="*/ 298605 w 622842"/>
                  <a:gd name="connsiteY5" fmla="*/ 591058 h 591058"/>
                  <a:gd name="connsiteX6" fmla="*/ 585684 w 622842"/>
                  <a:gd name="connsiteY6" fmla="*/ 569793 h 591058"/>
                  <a:gd name="connsiteX7" fmla="*/ 615200 w 622842"/>
                  <a:gd name="connsiteY7" fmla="*/ 517572 h 591058"/>
                  <a:gd name="connsiteX8" fmla="*/ 548083 w 622842"/>
                  <a:gd name="connsiteY8" fmla="*/ 442037 h 591058"/>
                  <a:gd name="connsiteX9" fmla="*/ 351768 w 622842"/>
                  <a:gd name="connsiteY9" fmla="*/ 346510 h 591058"/>
                  <a:gd name="connsiteX10" fmla="*/ 311619 w 622842"/>
                  <a:gd name="connsiteY10" fmla="*/ 46251 h 591058"/>
                  <a:gd name="connsiteX11" fmla="*/ 213545 w 622842"/>
                  <a:gd name="connsiteY11" fmla="*/ 27533 h 591058"/>
                  <a:gd name="connsiteX0" fmla="*/ 213545 w 622842"/>
                  <a:gd name="connsiteY0" fmla="*/ 16552 h 580077"/>
                  <a:gd name="connsiteX1" fmla="*/ 213545 w 622842"/>
                  <a:gd name="connsiteY1" fmla="*/ 324896 h 580077"/>
                  <a:gd name="connsiteX2" fmla="*/ 107386 w 622842"/>
                  <a:gd name="connsiteY2" fmla="*/ 434710 h 580077"/>
                  <a:gd name="connsiteX3" fmla="*/ 26921 w 622842"/>
                  <a:gd name="connsiteY3" fmla="*/ 477407 h 580077"/>
                  <a:gd name="connsiteX4" fmla="*/ 22159 w 622842"/>
                  <a:gd name="connsiteY4" fmla="*/ 558812 h 580077"/>
                  <a:gd name="connsiteX5" fmla="*/ 298605 w 622842"/>
                  <a:gd name="connsiteY5" fmla="*/ 580077 h 580077"/>
                  <a:gd name="connsiteX6" fmla="*/ 585684 w 622842"/>
                  <a:gd name="connsiteY6" fmla="*/ 558812 h 580077"/>
                  <a:gd name="connsiteX7" fmla="*/ 615200 w 622842"/>
                  <a:gd name="connsiteY7" fmla="*/ 506591 h 580077"/>
                  <a:gd name="connsiteX8" fmla="*/ 548083 w 622842"/>
                  <a:gd name="connsiteY8" fmla="*/ 431056 h 580077"/>
                  <a:gd name="connsiteX9" fmla="*/ 351768 w 622842"/>
                  <a:gd name="connsiteY9" fmla="*/ 335529 h 580077"/>
                  <a:gd name="connsiteX10" fmla="*/ 311619 w 622842"/>
                  <a:gd name="connsiteY10" fmla="*/ 35270 h 580077"/>
                  <a:gd name="connsiteX11" fmla="*/ 213545 w 622842"/>
                  <a:gd name="connsiteY11" fmla="*/ 16552 h 580077"/>
                  <a:gd name="connsiteX0" fmla="*/ 213545 w 622842"/>
                  <a:gd name="connsiteY0" fmla="*/ 18793 h 582318"/>
                  <a:gd name="connsiteX1" fmla="*/ 213545 w 622842"/>
                  <a:gd name="connsiteY1" fmla="*/ 327137 h 582318"/>
                  <a:gd name="connsiteX2" fmla="*/ 107386 w 622842"/>
                  <a:gd name="connsiteY2" fmla="*/ 436951 h 582318"/>
                  <a:gd name="connsiteX3" fmla="*/ 26921 w 622842"/>
                  <a:gd name="connsiteY3" fmla="*/ 479648 h 582318"/>
                  <a:gd name="connsiteX4" fmla="*/ 22159 w 622842"/>
                  <a:gd name="connsiteY4" fmla="*/ 561053 h 582318"/>
                  <a:gd name="connsiteX5" fmla="*/ 298605 w 622842"/>
                  <a:gd name="connsiteY5" fmla="*/ 582318 h 582318"/>
                  <a:gd name="connsiteX6" fmla="*/ 585684 w 622842"/>
                  <a:gd name="connsiteY6" fmla="*/ 561053 h 582318"/>
                  <a:gd name="connsiteX7" fmla="*/ 615200 w 622842"/>
                  <a:gd name="connsiteY7" fmla="*/ 508832 h 582318"/>
                  <a:gd name="connsiteX8" fmla="*/ 548083 w 622842"/>
                  <a:gd name="connsiteY8" fmla="*/ 433297 h 582318"/>
                  <a:gd name="connsiteX9" fmla="*/ 351768 w 622842"/>
                  <a:gd name="connsiteY9" fmla="*/ 337770 h 582318"/>
                  <a:gd name="connsiteX10" fmla="*/ 311619 w 622842"/>
                  <a:gd name="connsiteY10" fmla="*/ 37511 h 582318"/>
                  <a:gd name="connsiteX11" fmla="*/ 213545 w 622842"/>
                  <a:gd name="connsiteY11" fmla="*/ 18793 h 582318"/>
                  <a:gd name="connsiteX0" fmla="*/ 206401 w 622842"/>
                  <a:gd name="connsiteY0" fmla="*/ 35975 h 582831"/>
                  <a:gd name="connsiteX1" fmla="*/ 213545 w 622842"/>
                  <a:gd name="connsiteY1" fmla="*/ 327650 h 582831"/>
                  <a:gd name="connsiteX2" fmla="*/ 107386 w 622842"/>
                  <a:gd name="connsiteY2" fmla="*/ 437464 h 582831"/>
                  <a:gd name="connsiteX3" fmla="*/ 26921 w 622842"/>
                  <a:gd name="connsiteY3" fmla="*/ 480161 h 582831"/>
                  <a:gd name="connsiteX4" fmla="*/ 22159 w 622842"/>
                  <a:gd name="connsiteY4" fmla="*/ 561566 h 582831"/>
                  <a:gd name="connsiteX5" fmla="*/ 298605 w 622842"/>
                  <a:gd name="connsiteY5" fmla="*/ 582831 h 582831"/>
                  <a:gd name="connsiteX6" fmla="*/ 585684 w 622842"/>
                  <a:gd name="connsiteY6" fmla="*/ 561566 h 582831"/>
                  <a:gd name="connsiteX7" fmla="*/ 615200 w 622842"/>
                  <a:gd name="connsiteY7" fmla="*/ 509345 h 582831"/>
                  <a:gd name="connsiteX8" fmla="*/ 548083 w 622842"/>
                  <a:gd name="connsiteY8" fmla="*/ 433810 h 582831"/>
                  <a:gd name="connsiteX9" fmla="*/ 351768 w 622842"/>
                  <a:gd name="connsiteY9" fmla="*/ 338283 h 582831"/>
                  <a:gd name="connsiteX10" fmla="*/ 311619 w 622842"/>
                  <a:gd name="connsiteY10" fmla="*/ 38024 h 582831"/>
                  <a:gd name="connsiteX11" fmla="*/ 206401 w 622842"/>
                  <a:gd name="connsiteY11" fmla="*/ 35975 h 582831"/>
                  <a:gd name="connsiteX0" fmla="*/ 206401 w 622842"/>
                  <a:gd name="connsiteY0" fmla="*/ 21605 h 568461"/>
                  <a:gd name="connsiteX1" fmla="*/ 213545 w 622842"/>
                  <a:gd name="connsiteY1" fmla="*/ 313280 h 568461"/>
                  <a:gd name="connsiteX2" fmla="*/ 107386 w 622842"/>
                  <a:gd name="connsiteY2" fmla="*/ 423094 h 568461"/>
                  <a:gd name="connsiteX3" fmla="*/ 26921 w 622842"/>
                  <a:gd name="connsiteY3" fmla="*/ 465791 h 568461"/>
                  <a:gd name="connsiteX4" fmla="*/ 22159 w 622842"/>
                  <a:gd name="connsiteY4" fmla="*/ 547196 h 568461"/>
                  <a:gd name="connsiteX5" fmla="*/ 298605 w 622842"/>
                  <a:gd name="connsiteY5" fmla="*/ 568461 h 568461"/>
                  <a:gd name="connsiteX6" fmla="*/ 585684 w 622842"/>
                  <a:gd name="connsiteY6" fmla="*/ 547196 h 568461"/>
                  <a:gd name="connsiteX7" fmla="*/ 615200 w 622842"/>
                  <a:gd name="connsiteY7" fmla="*/ 494975 h 568461"/>
                  <a:gd name="connsiteX8" fmla="*/ 548083 w 622842"/>
                  <a:gd name="connsiteY8" fmla="*/ 419440 h 568461"/>
                  <a:gd name="connsiteX9" fmla="*/ 351768 w 622842"/>
                  <a:gd name="connsiteY9" fmla="*/ 323913 h 568461"/>
                  <a:gd name="connsiteX10" fmla="*/ 311619 w 622842"/>
                  <a:gd name="connsiteY10" fmla="*/ 23654 h 568461"/>
                  <a:gd name="connsiteX11" fmla="*/ 206401 w 622842"/>
                  <a:gd name="connsiteY11" fmla="*/ 21605 h 568461"/>
                  <a:gd name="connsiteX0" fmla="*/ 206401 w 622842"/>
                  <a:gd name="connsiteY0" fmla="*/ 7945 h 554801"/>
                  <a:gd name="connsiteX1" fmla="*/ 213545 w 622842"/>
                  <a:gd name="connsiteY1" fmla="*/ 299620 h 554801"/>
                  <a:gd name="connsiteX2" fmla="*/ 107386 w 622842"/>
                  <a:gd name="connsiteY2" fmla="*/ 409434 h 554801"/>
                  <a:gd name="connsiteX3" fmla="*/ 26921 w 622842"/>
                  <a:gd name="connsiteY3" fmla="*/ 452131 h 554801"/>
                  <a:gd name="connsiteX4" fmla="*/ 22159 w 622842"/>
                  <a:gd name="connsiteY4" fmla="*/ 533536 h 554801"/>
                  <a:gd name="connsiteX5" fmla="*/ 298605 w 622842"/>
                  <a:gd name="connsiteY5" fmla="*/ 554801 h 554801"/>
                  <a:gd name="connsiteX6" fmla="*/ 585684 w 622842"/>
                  <a:gd name="connsiteY6" fmla="*/ 533536 h 554801"/>
                  <a:gd name="connsiteX7" fmla="*/ 615200 w 622842"/>
                  <a:gd name="connsiteY7" fmla="*/ 481315 h 554801"/>
                  <a:gd name="connsiteX8" fmla="*/ 548083 w 622842"/>
                  <a:gd name="connsiteY8" fmla="*/ 405780 h 554801"/>
                  <a:gd name="connsiteX9" fmla="*/ 351768 w 622842"/>
                  <a:gd name="connsiteY9" fmla="*/ 310253 h 554801"/>
                  <a:gd name="connsiteX10" fmla="*/ 311619 w 622842"/>
                  <a:gd name="connsiteY10" fmla="*/ 9994 h 554801"/>
                  <a:gd name="connsiteX11" fmla="*/ 206401 w 622842"/>
                  <a:gd name="connsiteY11" fmla="*/ 7945 h 554801"/>
                  <a:gd name="connsiteX0" fmla="*/ 206401 w 622842"/>
                  <a:gd name="connsiteY0" fmla="*/ 1197321 h 1744177"/>
                  <a:gd name="connsiteX1" fmla="*/ 213545 w 622842"/>
                  <a:gd name="connsiteY1" fmla="*/ 1488996 h 1744177"/>
                  <a:gd name="connsiteX2" fmla="*/ 107386 w 622842"/>
                  <a:gd name="connsiteY2" fmla="*/ 1598810 h 1744177"/>
                  <a:gd name="connsiteX3" fmla="*/ 26921 w 622842"/>
                  <a:gd name="connsiteY3" fmla="*/ 1641507 h 1744177"/>
                  <a:gd name="connsiteX4" fmla="*/ 22159 w 622842"/>
                  <a:gd name="connsiteY4" fmla="*/ 1722912 h 1744177"/>
                  <a:gd name="connsiteX5" fmla="*/ 298605 w 622842"/>
                  <a:gd name="connsiteY5" fmla="*/ 1744177 h 1744177"/>
                  <a:gd name="connsiteX6" fmla="*/ 585684 w 622842"/>
                  <a:gd name="connsiteY6" fmla="*/ 1722912 h 1744177"/>
                  <a:gd name="connsiteX7" fmla="*/ 615200 w 622842"/>
                  <a:gd name="connsiteY7" fmla="*/ 1670691 h 1744177"/>
                  <a:gd name="connsiteX8" fmla="*/ 548083 w 622842"/>
                  <a:gd name="connsiteY8" fmla="*/ 1595156 h 1744177"/>
                  <a:gd name="connsiteX9" fmla="*/ 351768 w 622842"/>
                  <a:gd name="connsiteY9" fmla="*/ 1499629 h 1744177"/>
                  <a:gd name="connsiteX10" fmla="*/ 273243 w 622842"/>
                  <a:gd name="connsiteY10" fmla="*/ 288 h 1744177"/>
                  <a:gd name="connsiteX11" fmla="*/ 206401 w 622842"/>
                  <a:gd name="connsiteY11" fmla="*/ 1197321 h 1744177"/>
                  <a:gd name="connsiteX0" fmla="*/ 234310 w 622842"/>
                  <a:gd name="connsiteY0" fmla="*/ 1160447 h 1746298"/>
                  <a:gd name="connsiteX1" fmla="*/ 213545 w 622842"/>
                  <a:gd name="connsiteY1" fmla="*/ 1491117 h 1746298"/>
                  <a:gd name="connsiteX2" fmla="*/ 107386 w 622842"/>
                  <a:gd name="connsiteY2" fmla="*/ 1600931 h 1746298"/>
                  <a:gd name="connsiteX3" fmla="*/ 26921 w 622842"/>
                  <a:gd name="connsiteY3" fmla="*/ 1643628 h 1746298"/>
                  <a:gd name="connsiteX4" fmla="*/ 22159 w 622842"/>
                  <a:gd name="connsiteY4" fmla="*/ 1725033 h 1746298"/>
                  <a:gd name="connsiteX5" fmla="*/ 298605 w 622842"/>
                  <a:gd name="connsiteY5" fmla="*/ 1746298 h 1746298"/>
                  <a:gd name="connsiteX6" fmla="*/ 585684 w 622842"/>
                  <a:gd name="connsiteY6" fmla="*/ 1725033 h 1746298"/>
                  <a:gd name="connsiteX7" fmla="*/ 615200 w 622842"/>
                  <a:gd name="connsiteY7" fmla="*/ 1672812 h 1746298"/>
                  <a:gd name="connsiteX8" fmla="*/ 548083 w 622842"/>
                  <a:gd name="connsiteY8" fmla="*/ 1597277 h 1746298"/>
                  <a:gd name="connsiteX9" fmla="*/ 351768 w 622842"/>
                  <a:gd name="connsiteY9" fmla="*/ 1501750 h 1746298"/>
                  <a:gd name="connsiteX10" fmla="*/ 273243 w 622842"/>
                  <a:gd name="connsiteY10" fmla="*/ 2409 h 1746298"/>
                  <a:gd name="connsiteX11" fmla="*/ 234310 w 622842"/>
                  <a:gd name="connsiteY11" fmla="*/ 1160447 h 1746298"/>
                  <a:gd name="connsiteX0" fmla="*/ 234310 w 622842"/>
                  <a:gd name="connsiteY0" fmla="*/ 1315626 h 1901477"/>
                  <a:gd name="connsiteX1" fmla="*/ 213545 w 622842"/>
                  <a:gd name="connsiteY1" fmla="*/ 1646296 h 1901477"/>
                  <a:gd name="connsiteX2" fmla="*/ 107386 w 622842"/>
                  <a:gd name="connsiteY2" fmla="*/ 1756110 h 1901477"/>
                  <a:gd name="connsiteX3" fmla="*/ 26921 w 622842"/>
                  <a:gd name="connsiteY3" fmla="*/ 1798807 h 1901477"/>
                  <a:gd name="connsiteX4" fmla="*/ 22159 w 622842"/>
                  <a:gd name="connsiteY4" fmla="*/ 1880212 h 1901477"/>
                  <a:gd name="connsiteX5" fmla="*/ 298605 w 622842"/>
                  <a:gd name="connsiteY5" fmla="*/ 1901477 h 1901477"/>
                  <a:gd name="connsiteX6" fmla="*/ 585684 w 622842"/>
                  <a:gd name="connsiteY6" fmla="*/ 1880212 h 1901477"/>
                  <a:gd name="connsiteX7" fmla="*/ 615200 w 622842"/>
                  <a:gd name="connsiteY7" fmla="*/ 1827991 h 1901477"/>
                  <a:gd name="connsiteX8" fmla="*/ 548083 w 622842"/>
                  <a:gd name="connsiteY8" fmla="*/ 1752456 h 1901477"/>
                  <a:gd name="connsiteX9" fmla="*/ 351768 w 622842"/>
                  <a:gd name="connsiteY9" fmla="*/ 1656929 h 1901477"/>
                  <a:gd name="connsiteX10" fmla="*/ 273243 w 622842"/>
                  <a:gd name="connsiteY10" fmla="*/ 157588 h 1901477"/>
                  <a:gd name="connsiteX11" fmla="*/ 147355 w 622842"/>
                  <a:gd name="connsiteY11" fmla="*/ 175730 h 1901477"/>
                  <a:gd name="connsiteX12" fmla="*/ 234310 w 622842"/>
                  <a:gd name="connsiteY12" fmla="*/ 1315626 h 1901477"/>
                  <a:gd name="connsiteX0" fmla="*/ 234310 w 622842"/>
                  <a:gd name="connsiteY0" fmla="*/ 1270233 h 1856084"/>
                  <a:gd name="connsiteX1" fmla="*/ 213545 w 622842"/>
                  <a:gd name="connsiteY1" fmla="*/ 1600903 h 1856084"/>
                  <a:gd name="connsiteX2" fmla="*/ 107386 w 622842"/>
                  <a:gd name="connsiteY2" fmla="*/ 1710717 h 1856084"/>
                  <a:gd name="connsiteX3" fmla="*/ 26921 w 622842"/>
                  <a:gd name="connsiteY3" fmla="*/ 1753414 h 1856084"/>
                  <a:gd name="connsiteX4" fmla="*/ 22159 w 622842"/>
                  <a:gd name="connsiteY4" fmla="*/ 1834819 h 1856084"/>
                  <a:gd name="connsiteX5" fmla="*/ 298605 w 622842"/>
                  <a:gd name="connsiteY5" fmla="*/ 1856084 h 1856084"/>
                  <a:gd name="connsiteX6" fmla="*/ 585684 w 622842"/>
                  <a:gd name="connsiteY6" fmla="*/ 1834819 h 1856084"/>
                  <a:gd name="connsiteX7" fmla="*/ 615200 w 622842"/>
                  <a:gd name="connsiteY7" fmla="*/ 1782598 h 1856084"/>
                  <a:gd name="connsiteX8" fmla="*/ 548083 w 622842"/>
                  <a:gd name="connsiteY8" fmla="*/ 1707063 h 1856084"/>
                  <a:gd name="connsiteX9" fmla="*/ 351768 w 622842"/>
                  <a:gd name="connsiteY9" fmla="*/ 1611536 h 1856084"/>
                  <a:gd name="connsiteX10" fmla="*/ 273243 w 622842"/>
                  <a:gd name="connsiteY10" fmla="*/ 112195 h 1856084"/>
                  <a:gd name="connsiteX11" fmla="*/ 224107 w 622842"/>
                  <a:gd name="connsiteY11" fmla="*/ 110841 h 1856084"/>
                  <a:gd name="connsiteX12" fmla="*/ 147355 w 622842"/>
                  <a:gd name="connsiteY12" fmla="*/ 130337 h 1856084"/>
                  <a:gd name="connsiteX13" fmla="*/ 234310 w 622842"/>
                  <a:gd name="connsiteY13" fmla="*/ 1270233 h 1856084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179280 h 1765131"/>
                  <a:gd name="connsiteX1" fmla="*/ 213545 w 622842"/>
                  <a:gd name="connsiteY1" fmla="*/ 1509950 h 1765131"/>
                  <a:gd name="connsiteX2" fmla="*/ 107386 w 622842"/>
                  <a:gd name="connsiteY2" fmla="*/ 1619764 h 1765131"/>
                  <a:gd name="connsiteX3" fmla="*/ 26921 w 622842"/>
                  <a:gd name="connsiteY3" fmla="*/ 1662461 h 1765131"/>
                  <a:gd name="connsiteX4" fmla="*/ 22159 w 622842"/>
                  <a:gd name="connsiteY4" fmla="*/ 1743866 h 1765131"/>
                  <a:gd name="connsiteX5" fmla="*/ 298605 w 622842"/>
                  <a:gd name="connsiteY5" fmla="*/ 1765131 h 1765131"/>
                  <a:gd name="connsiteX6" fmla="*/ 585684 w 622842"/>
                  <a:gd name="connsiteY6" fmla="*/ 1743866 h 1765131"/>
                  <a:gd name="connsiteX7" fmla="*/ 615200 w 622842"/>
                  <a:gd name="connsiteY7" fmla="*/ 1691645 h 1765131"/>
                  <a:gd name="connsiteX8" fmla="*/ 548083 w 622842"/>
                  <a:gd name="connsiteY8" fmla="*/ 1616110 h 1765131"/>
                  <a:gd name="connsiteX9" fmla="*/ 351768 w 622842"/>
                  <a:gd name="connsiteY9" fmla="*/ 1520583 h 1765131"/>
                  <a:gd name="connsiteX10" fmla="*/ 273243 w 622842"/>
                  <a:gd name="connsiteY10" fmla="*/ 21242 h 1765131"/>
                  <a:gd name="connsiteX11" fmla="*/ 224107 w 622842"/>
                  <a:gd name="connsiteY11" fmla="*/ 19888 h 1765131"/>
                  <a:gd name="connsiteX12" fmla="*/ 147355 w 622842"/>
                  <a:gd name="connsiteY12" fmla="*/ 39384 h 1765131"/>
                  <a:gd name="connsiteX13" fmla="*/ 234310 w 622842"/>
                  <a:gd name="connsiteY13" fmla="*/ 1179280 h 176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842" h="1765131">
                    <a:moveTo>
                      <a:pt x="234310" y="1179280"/>
                    </a:moveTo>
                    <a:cubicBezTo>
                      <a:pt x="245342" y="1424374"/>
                      <a:pt x="234699" y="1436536"/>
                      <a:pt x="213545" y="1509950"/>
                    </a:cubicBezTo>
                    <a:cubicBezTo>
                      <a:pt x="192391" y="1583364"/>
                      <a:pt x="138490" y="1594346"/>
                      <a:pt x="107386" y="1619764"/>
                    </a:cubicBezTo>
                    <a:cubicBezTo>
                      <a:pt x="76282" y="1645182"/>
                      <a:pt x="41125" y="1641777"/>
                      <a:pt x="26921" y="1662461"/>
                    </a:cubicBezTo>
                    <a:cubicBezTo>
                      <a:pt x="12717" y="1683145"/>
                      <a:pt x="-23122" y="1726754"/>
                      <a:pt x="22159" y="1743866"/>
                    </a:cubicBezTo>
                    <a:cubicBezTo>
                      <a:pt x="67440" y="1760978"/>
                      <a:pt x="204684" y="1765131"/>
                      <a:pt x="298605" y="1765131"/>
                    </a:cubicBezTo>
                    <a:cubicBezTo>
                      <a:pt x="392526" y="1765131"/>
                      <a:pt x="532918" y="1756114"/>
                      <a:pt x="585684" y="1743866"/>
                    </a:cubicBezTo>
                    <a:cubicBezTo>
                      <a:pt x="638450" y="1731618"/>
                      <a:pt x="621467" y="1712938"/>
                      <a:pt x="615200" y="1691645"/>
                    </a:cubicBezTo>
                    <a:cubicBezTo>
                      <a:pt x="608933" y="1670352"/>
                      <a:pt x="591988" y="1644620"/>
                      <a:pt x="548083" y="1616110"/>
                    </a:cubicBezTo>
                    <a:cubicBezTo>
                      <a:pt x="504178" y="1587600"/>
                      <a:pt x="387210" y="1586150"/>
                      <a:pt x="351768" y="1520583"/>
                    </a:cubicBezTo>
                    <a:cubicBezTo>
                      <a:pt x="316326" y="1455016"/>
                      <a:pt x="284054" y="66635"/>
                      <a:pt x="273243" y="21242"/>
                    </a:cubicBezTo>
                    <a:cubicBezTo>
                      <a:pt x="262432" y="-24151"/>
                      <a:pt x="245088" y="16864"/>
                      <a:pt x="224107" y="19888"/>
                    </a:cubicBezTo>
                    <a:cubicBezTo>
                      <a:pt x="203126" y="22912"/>
                      <a:pt x="119489" y="-4368"/>
                      <a:pt x="147355" y="39384"/>
                    </a:cubicBezTo>
                    <a:cubicBezTo>
                      <a:pt x="161799" y="235640"/>
                      <a:pt x="223278" y="934186"/>
                      <a:pt x="234310" y="117928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7" name="Volný tvar 146">
                <a:extLst>
                  <a:ext uri="{FF2B5EF4-FFF2-40B4-BE49-F238E27FC236}">
                    <a16:creationId xmlns:a16="http://schemas.microsoft.com/office/drawing/2014/main" id="{C7DF7DC5-4517-A5C7-1A0E-64265A28B91F}"/>
                  </a:ext>
                </a:extLst>
              </p:cNvPr>
              <p:cNvSpPr/>
              <p:nvPr/>
            </p:nvSpPr>
            <p:spPr>
              <a:xfrm rot="9629623">
                <a:off x="803019" y="7591007"/>
                <a:ext cx="802885" cy="1015264"/>
              </a:xfrm>
              <a:custGeom>
                <a:avLst/>
                <a:gdLst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65492 w 633009"/>
                  <a:gd name="connsiteY3" fmla="*/ 402431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50056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332192 w 633009"/>
                  <a:gd name="connsiteY16" fmla="*/ 1257577 h 1794064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1715 w 633009"/>
                  <a:gd name="connsiteY3" fmla="*/ 162858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009" h="1794064">
                    <a:moveTo>
                      <a:pt x="140807" y="0"/>
                    </a:moveTo>
                    <a:cubicBezTo>
                      <a:pt x="152118" y="86915"/>
                      <a:pt x="215075" y="906139"/>
                      <a:pt x="225450" y="1162758"/>
                    </a:cubicBezTo>
                    <a:cubicBezTo>
                      <a:pt x="235825" y="1419377"/>
                      <a:pt x="220348" y="1462075"/>
                      <a:pt x="203059" y="1539712"/>
                    </a:cubicBezTo>
                    <a:cubicBezTo>
                      <a:pt x="185770" y="1617349"/>
                      <a:pt x="154361" y="1606443"/>
                      <a:pt x="121715" y="1628582"/>
                    </a:cubicBezTo>
                    <a:cubicBezTo>
                      <a:pt x="89069" y="1650721"/>
                      <a:pt x="58590" y="1671042"/>
                      <a:pt x="39298" y="1688583"/>
                    </a:cubicBezTo>
                    <a:cubicBezTo>
                      <a:pt x="20006" y="1706124"/>
                      <a:pt x="9930" y="1719143"/>
                      <a:pt x="5961" y="1733827"/>
                    </a:cubicBezTo>
                    <a:cubicBezTo>
                      <a:pt x="1992" y="1748511"/>
                      <a:pt x="-9120" y="1767164"/>
                      <a:pt x="15486" y="1776689"/>
                    </a:cubicBezTo>
                    <a:cubicBezTo>
                      <a:pt x="40092" y="1786214"/>
                      <a:pt x="82161" y="1788596"/>
                      <a:pt x="153598" y="1790977"/>
                    </a:cubicBezTo>
                    <a:cubicBezTo>
                      <a:pt x="225035" y="1793358"/>
                      <a:pt x="367117" y="1796533"/>
                      <a:pt x="444111" y="1790977"/>
                    </a:cubicBezTo>
                    <a:cubicBezTo>
                      <a:pt x="521105" y="1785421"/>
                      <a:pt x="585796" y="1771530"/>
                      <a:pt x="615561" y="1757639"/>
                    </a:cubicBezTo>
                    <a:cubicBezTo>
                      <a:pt x="645326" y="1743748"/>
                      <a:pt x="629451" y="1722714"/>
                      <a:pt x="622704" y="1707633"/>
                    </a:cubicBezTo>
                    <a:cubicBezTo>
                      <a:pt x="615957" y="1692552"/>
                      <a:pt x="600479" y="1683027"/>
                      <a:pt x="575079" y="1667152"/>
                    </a:cubicBezTo>
                    <a:cubicBezTo>
                      <a:pt x="549679" y="1651277"/>
                      <a:pt x="507213" y="1629846"/>
                      <a:pt x="470304" y="1612383"/>
                    </a:cubicBezTo>
                    <a:cubicBezTo>
                      <a:pt x="433395" y="1594920"/>
                      <a:pt x="375451" y="1587380"/>
                      <a:pt x="353623" y="1562377"/>
                    </a:cubicBezTo>
                    <a:cubicBezTo>
                      <a:pt x="331795" y="1537374"/>
                      <a:pt x="341717" y="1505227"/>
                      <a:pt x="339336" y="1462364"/>
                    </a:cubicBezTo>
                    <a:cubicBezTo>
                      <a:pt x="336955" y="1419502"/>
                      <a:pt x="348667" y="1547846"/>
                      <a:pt x="339336" y="1305202"/>
                    </a:cubicBezTo>
                    <a:cubicBezTo>
                      <a:pt x="330005" y="1062558"/>
                      <a:pt x="286327" y="13247"/>
                      <a:pt x="283351" y="650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78" name="Šipka doprava 147">
                <a:extLst>
                  <a:ext uri="{FF2B5EF4-FFF2-40B4-BE49-F238E27FC236}">
                    <a16:creationId xmlns:a16="http://schemas.microsoft.com/office/drawing/2014/main" id="{C6A59F07-3087-7E26-80BE-0100DFC35813}"/>
                  </a:ext>
                </a:extLst>
              </p:cNvPr>
              <p:cNvSpPr/>
              <p:nvPr/>
            </p:nvSpPr>
            <p:spPr>
              <a:xfrm rot="14659623">
                <a:off x="1315235" y="8380925"/>
                <a:ext cx="400097" cy="321927"/>
              </a:xfrm>
              <a:prstGeom prst="rightArrow">
                <a:avLst>
                  <a:gd name="adj1" fmla="val 35909"/>
                  <a:gd name="adj2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79" name="Plus 148">
                <a:extLst>
                  <a:ext uri="{FF2B5EF4-FFF2-40B4-BE49-F238E27FC236}">
                    <a16:creationId xmlns:a16="http://schemas.microsoft.com/office/drawing/2014/main" id="{A97D2DCA-5112-6CD0-8DEF-900780883121}"/>
                  </a:ext>
                </a:extLst>
              </p:cNvPr>
              <p:cNvSpPr/>
              <p:nvPr/>
            </p:nvSpPr>
            <p:spPr>
              <a:xfrm flipH="1">
                <a:off x="1449351" y="7604703"/>
                <a:ext cx="318848" cy="318848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80" name="Šipka doprava 149">
                <a:extLst>
                  <a:ext uri="{FF2B5EF4-FFF2-40B4-BE49-F238E27FC236}">
                    <a16:creationId xmlns:a16="http://schemas.microsoft.com/office/drawing/2014/main" id="{3A7DEF11-E075-4D13-556D-60CFA663E91B}"/>
                  </a:ext>
                </a:extLst>
              </p:cNvPr>
              <p:cNvSpPr/>
              <p:nvPr/>
            </p:nvSpPr>
            <p:spPr>
              <a:xfrm rot="14659623">
                <a:off x="1059844" y="7894679"/>
                <a:ext cx="400097" cy="321927"/>
              </a:xfrm>
              <a:prstGeom prst="rightArrow">
                <a:avLst>
                  <a:gd name="adj1" fmla="val 35909"/>
                  <a:gd name="adj2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5B44213-0741-13F4-EDFB-E38FA35A7989}"/>
                </a:ext>
              </a:extLst>
            </p:cNvPr>
            <p:cNvGrpSpPr/>
            <p:nvPr/>
          </p:nvGrpSpPr>
          <p:grpSpPr>
            <a:xfrm rot="21358728">
              <a:off x="3926636" y="2304331"/>
              <a:ext cx="859307" cy="1895918"/>
              <a:chOff x="3926636" y="2304331"/>
              <a:chExt cx="859307" cy="1895918"/>
            </a:xfrm>
          </p:grpSpPr>
          <p:sp>
            <p:nvSpPr>
              <p:cNvPr id="71" name="Volný tvar 140">
                <a:extLst>
                  <a:ext uri="{FF2B5EF4-FFF2-40B4-BE49-F238E27FC236}">
                    <a16:creationId xmlns:a16="http://schemas.microsoft.com/office/drawing/2014/main" id="{DA2E8789-62C0-9378-9C07-FFE685903623}"/>
                  </a:ext>
                </a:extLst>
              </p:cNvPr>
              <p:cNvSpPr/>
              <p:nvPr/>
            </p:nvSpPr>
            <p:spPr>
              <a:xfrm rot="171859">
                <a:off x="3926656" y="2652882"/>
                <a:ext cx="845504" cy="1544765"/>
              </a:xfrm>
              <a:custGeom>
                <a:avLst/>
                <a:gdLst>
                  <a:gd name="connsiteX0" fmla="*/ 214436 w 627154"/>
                  <a:gd name="connsiteY0" fmla="*/ 19061 h 582586"/>
                  <a:gd name="connsiteX1" fmla="*/ 214436 w 627154"/>
                  <a:gd name="connsiteY1" fmla="*/ 327405 h 582586"/>
                  <a:gd name="connsiteX2" fmla="*/ 86845 w 627154"/>
                  <a:gd name="connsiteY2" fmla="*/ 444363 h 582586"/>
                  <a:gd name="connsiteX3" fmla="*/ 23050 w 627154"/>
                  <a:gd name="connsiteY3" fmla="*/ 465628 h 582586"/>
                  <a:gd name="connsiteX4" fmla="*/ 23050 w 627154"/>
                  <a:gd name="connsiteY4" fmla="*/ 561321 h 582586"/>
                  <a:gd name="connsiteX5" fmla="*/ 299496 w 627154"/>
                  <a:gd name="connsiteY5" fmla="*/ 582586 h 582586"/>
                  <a:gd name="connsiteX6" fmla="*/ 586575 w 627154"/>
                  <a:gd name="connsiteY6" fmla="*/ 561321 h 582586"/>
                  <a:gd name="connsiteX7" fmla="*/ 618473 w 627154"/>
                  <a:gd name="connsiteY7" fmla="*/ 540056 h 582586"/>
                  <a:gd name="connsiteX8" fmla="*/ 522780 w 627154"/>
                  <a:gd name="connsiteY8" fmla="*/ 454996 h 582586"/>
                  <a:gd name="connsiteX9" fmla="*/ 352659 w 627154"/>
                  <a:gd name="connsiteY9" fmla="*/ 338038 h 582586"/>
                  <a:gd name="connsiteX10" fmla="*/ 310129 w 627154"/>
                  <a:gd name="connsiteY10" fmla="*/ 61591 h 582586"/>
                  <a:gd name="connsiteX11" fmla="*/ 214436 w 627154"/>
                  <a:gd name="connsiteY11" fmla="*/ 19061 h 582586"/>
                  <a:gd name="connsiteX0" fmla="*/ 214436 w 625293"/>
                  <a:gd name="connsiteY0" fmla="*/ 19061 h 582586"/>
                  <a:gd name="connsiteX1" fmla="*/ 214436 w 625293"/>
                  <a:gd name="connsiteY1" fmla="*/ 327405 h 582586"/>
                  <a:gd name="connsiteX2" fmla="*/ 86845 w 625293"/>
                  <a:gd name="connsiteY2" fmla="*/ 444363 h 582586"/>
                  <a:gd name="connsiteX3" fmla="*/ 23050 w 625293"/>
                  <a:gd name="connsiteY3" fmla="*/ 465628 h 582586"/>
                  <a:gd name="connsiteX4" fmla="*/ 23050 w 625293"/>
                  <a:gd name="connsiteY4" fmla="*/ 561321 h 582586"/>
                  <a:gd name="connsiteX5" fmla="*/ 299496 w 625293"/>
                  <a:gd name="connsiteY5" fmla="*/ 582586 h 582586"/>
                  <a:gd name="connsiteX6" fmla="*/ 586575 w 625293"/>
                  <a:gd name="connsiteY6" fmla="*/ 561321 h 582586"/>
                  <a:gd name="connsiteX7" fmla="*/ 618473 w 625293"/>
                  <a:gd name="connsiteY7" fmla="*/ 540056 h 582586"/>
                  <a:gd name="connsiteX8" fmla="*/ 548974 w 625293"/>
                  <a:gd name="connsiteY8" fmla="*/ 433565 h 582586"/>
                  <a:gd name="connsiteX9" fmla="*/ 352659 w 625293"/>
                  <a:gd name="connsiteY9" fmla="*/ 338038 h 582586"/>
                  <a:gd name="connsiteX10" fmla="*/ 310129 w 625293"/>
                  <a:gd name="connsiteY10" fmla="*/ 61591 h 582586"/>
                  <a:gd name="connsiteX11" fmla="*/ 214436 w 625293"/>
                  <a:gd name="connsiteY11" fmla="*/ 19061 h 582586"/>
                  <a:gd name="connsiteX0" fmla="*/ 214436 w 623733"/>
                  <a:gd name="connsiteY0" fmla="*/ 19061 h 582586"/>
                  <a:gd name="connsiteX1" fmla="*/ 214436 w 623733"/>
                  <a:gd name="connsiteY1" fmla="*/ 327405 h 582586"/>
                  <a:gd name="connsiteX2" fmla="*/ 86845 w 623733"/>
                  <a:gd name="connsiteY2" fmla="*/ 444363 h 582586"/>
                  <a:gd name="connsiteX3" fmla="*/ 23050 w 623733"/>
                  <a:gd name="connsiteY3" fmla="*/ 465628 h 582586"/>
                  <a:gd name="connsiteX4" fmla="*/ 23050 w 623733"/>
                  <a:gd name="connsiteY4" fmla="*/ 561321 h 582586"/>
                  <a:gd name="connsiteX5" fmla="*/ 299496 w 623733"/>
                  <a:gd name="connsiteY5" fmla="*/ 582586 h 582586"/>
                  <a:gd name="connsiteX6" fmla="*/ 586575 w 623733"/>
                  <a:gd name="connsiteY6" fmla="*/ 561321 h 582586"/>
                  <a:gd name="connsiteX7" fmla="*/ 616091 w 623733"/>
                  <a:gd name="connsiteY7" fmla="*/ 509100 h 582586"/>
                  <a:gd name="connsiteX8" fmla="*/ 548974 w 623733"/>
                  <a:gd name="connsiteY8" fmla="*/ 433565 h 582586"/>
                  <a:gd name="connsiteX9" fmla="*/ 352659 w 623733"/>
                  <a:gd name="connsiteY9" fmla="*/ 338038 h 582586"/>
                  <a:gd name="connsiteX10" fmla="*/ 310129 w 623733"/>
                  <a:gd name="connsiteY10" fmla="*/ 61591 h 582586"/>
                  <a:gd name="connsiteX11" fmla="*/ 214436 w 623733"/>
                  <a:gd name="connsiteY11" fmla="*/ 19061 h 582586"/>
                  <a:gd name="connsiteX0" fmla="*/ 215398 w 624695"/>
                  <a:gd name="connsiteY0" fmla="*/ 19061 h 582586"/>
                  <a:gd name="connsiteX1" fmla="*/ 215398 w 624695"/>
                  <a:gd name="connsiteY1" fmla="*/ 327405 h 582586"/>
                  <a:gd name="connsiteX2" fmla="*/ 109239 w 624695"/>
                  <a:gd name="connsiteY2" fmla="*/ 437219 h 582586"/>
                  <a:gd name="connsiteX3" fmla="*/ 24012 w 624695"/>
                  <a:gd name="connsiteY3" fmla="*/ 465628 h 582586"/>
                  <a:gd name="connsiteX4" fmla="*/ 24012 w 624695"/>
                  <a:gd name="connsiteY4" fmla="*/ 561321 h 582586"/>
                  <a:gd name="connsiteX5" fmla="*/ 300458 w 624695"/>
                  <a:gd name="connsiteY5" fmla="*/ 582586 h 582586"/>
                  <a:gd name="connsiteX6" fmla="*/ 587537 w 624695"/>
                  <a:gd name="connsiteY6" fmla="*/ 561321 h 582586"/>
                  <a:gd name="connsiteX7" fmla="*/ 617053 w 624695"/>
                  <a:gd name="connsiteY7" fmla="*/ 509100 h 582586"/>
                  <a:gd name="connsiteX8" fmla="*/ 549936 w 624695"/>
                  <a:gd name="connsiteY8" fmla="*/ 433565 h 582586"/>
                  <a:gd name="connsiteX9" fmla="*/ 353621 w 624695"/>
                  <a:gd name="connsiteY9" fmla="*/ 338038 h 582586"/>
                  <a:gd name="connsiteX10" fmla="*/ 311091 w 624695"/>
                  <a:gd name="connsiteY10" fmla="*/ 61591 h 582586"/>
                  <a:gd name="connsiteX11" fmla="*/ 215398 w 624695"/>
                  <a:gd name="connsiteY11" fmla="*/ 19061 h 582586"/>
                  <a:gd name="connsiteX0" fmla="*/ 213545 w 622842"/>
                  <a:gd name="connsiteY0" fmla="*/ 19061 h 582586"/>
                  <a:gd name="connsiteX1" fmla="*/ 213545 w 622842"/>
                  <a:gd name="connsiteY1" fmla="*/ 327405 h 582586"/>
                  <a:gd name="connsiteX2" fmla="*/ 107386 w 622842"/>
                  <a:gd name="connsiteY2" fmla="*/ 437219 h 582586"/>
                  <a:gd name="connsiteX3" fmla="*/ 26921 w 622842"/>
                  <a:gd name="connsiteY3" fmla="*/ 479916 h 582586"/>
                  <a:gd name="connsiteX4" fmla="*/ 22159 w 622842"/>
                  <a:gd name="connsiteY4" fmla="*/ 561321 h 582586"/>
                  <a:gd name="connsiteX5" fmla="*/ 298605 w 622842"/>
                  <a:gd name="connsiteY5" fmla="*/ 582586 h 582586"/>
                  <a:gd name="connsiteX6" fmla="*/ 585684 w 622842"/>
                  <a:gd name="connsiteY6" fmla="*/ 561321 h 582586"/>
                  <a:gd name="connsiteX7" fmla="*/ 615200 w 622842"/>
                  <a:gd name="connsiteY7" fmla="*/ 509100 h 582586"/>
                  <a:gd name="connsiteX8" fmla="*/ 548083 w 622842"/>
                  <a:gd name="connsiteY8" fmla="*/ 433565 h 582586"/>
                  <a:gd name="connsiteX9" fmla="*/ 351768 w 622842"/>
                  <a:gd name="connsiteY9" fmla="*/ 338038 h 582586"/>
                  <a:gd name="connsiteX10" fmla="*/ 309238 w 622842"/>
                  <a:gd name="connsiteY10" fmla="*/ 61591 h 582586"/>
                  <a:gd name="connsiteX11" fmla="*/ 213545 w 622842"/>
                  <a:gd name="connsiteY11" fmla="*/ 19061 h 582586"/>
                  <a:gd name="connsiteX0" fmla="*/ 213545 w 622842"/>
                  <a:gd name="connsiteY0" fmla="*/ 27533 h 591058"/>
                  <a:gd name="connsiteX1" fmla="*/ 213545 w 622842"/>
                  <a:gd name="connsiteY1" fmla="*/ 335877 h 591058"/>
                  <a:gd name="connsiteX2" fmla="*/ 107386 w 622842"/>
                  <a:gd name="connsiteY2" fmla="*/ 445691 h 591058"/>
                  <a:gd name="connsiteX3" fmla="*/ 26921 w 622842"/>
                  <a:gd name="connsiteY3" fmla="*/ 488388 h 591058"/>
                  <a:gd name="connsiteX4" fmla="*/ 22159 w 622842"/>
                  <a:gd name="connsiteY4" fmla="*/ 569793 h 591058"/>
                  <a:gd name="connsiteX5" fmla="*/ 298605 w 622842"/>
                  <a:gd name="connsiteY5" fmla="*/ 591058 h 591058"/>
                  <a:gd name="connsiteX6" fmla="*/ 585684 w 622842"/>
                  <a:gd name="connsiteY6" fmla="*/ 569793 h 591058"/>
                  <a:gd name="connsiteX7" fmla="*/ 615200 w 622842"/>
                  <a:gd name="connsiteY7" fmla="*/ 517572 h 591058"/>
                  <a:gd name="connsiteX8" fmla="*/ 548083 w 622842"/>
                  <a:gd name="connsiteY8" fmla="*/ 442037 h 591058"/>
                  <a:gd name="connsiteX9" fmla="*/ 351768 w 622842"/>
                  <a:gd name="connsiteY9" fmla="*/ 346510 h 591058"/>
                  <a:gd name="connsiteX10" fmla="*/ 311619 w 622842"/>
                  <a:gd name="connsiteY10" fmla="*/ 46251 h 591058"/>
                  <a:gd name="connsiteX11" fmla="*/ 213545 w 622842"/>
                  <a:gd name="connsiteY11" fmla="*/ 27533 h 591058"/>
                  <a:gd name="connsiteX0" fmla="*/ 213545 w 622842"/>
                  <a:gd name="connsiteY0" fmla="*/ 16552 h 580077"/>
                  <a:gd name="connsiteX1" fmla="*/ 213545 w 622842"/>
                  <a:gd name="connsiteY1" fmla="*/ 324896 h 580077"/>
                  <a:gd name="connsiteX2" fmla="*/ 107386 w 622842"/>
                  <a:gd name="connsiteY2" fmla="*/ 434710 h 580077"/>
                  <a:gd name="connsiteX3" fmla="*/ 26921 w 622842"/>
                  <a:gd name="connsiteY3" fmla="*/ 477407 h 580077"/>
                  <a:gd name="connsiteX4" fmla="*/ 22159 w 622842"/>
                  <a:gd name="connsiteY4" fmla="*/ 558812 h 580077"/>
                  <a:gd name="connsiteX5" fmla="*/ 298605 w 622842"/>
                  <a:gd name="connsiteY5" fmla="*/ 580077 h 580077"/>
                  <a:gd name="connsiteX6" fmla="*/ 585684 w 622842"/>
                  <a:gd name="connsiteY6" fmla="*/ 558812 h 580077"/>
                  <a:gd name="connsiteX7" fmla="*/ 615200 w 622842"/>
                  <a:gd name="connsiteY7" fmla="*/ 506591 h 580077"/>
                  <a:gd name="connsiteX8" fmla="*/ 548083 w 622842"/>
                  <a:gd name="connsiteY8" fmla="*/ 431056 h 580077"/>
                  <a:gd name="connsiteX9" fmla="*/ 351768 w 622842"/>
                  <a:gd name="connsiteY9" fmla="*/ 335529 h 580077"/>
                  <a:gd name="connsiteX10" fmla="*/ 311619 w 622842"/>
                  <a:gd name="connsiteY10" fmla="*/ 35270 h 580077"/>
                  <a:gd name="connsiteX11" fmla="*/ 213545 w 622842"/>
                  <a:gd name="connsiteY11" fmla="*/ 16552 h 580077"/>
                  <a:gd name="connsiteX0" fmla="*/ 213545 w 622842"/>
                  <a:gd name="connsiteY0" fmla="*/ 18793 h 582318"/>
                  <a:gd name="connsiteX1" fmla="*/ 213545 w 622842"/>
                  <a:gd name="connsiteY1" fmla="*/ 327137 h 582318"/>
                  <a:gd name="connsiteX2" fmla="*/ 107386 w 622842"/>
                  <a:gd name="connsiteY2" fmla="*/ 436951 h 582318"/>
                  <a:gd name="connsiteX3" fmla="*/ 26921 w 622842"/>
                  <a:gd name="connsiteY3" fmla="*/ 479648 h 582318"/>
                  <a:gd name="connsiteX4" fmla="*/ 22159 w 622842"/>
                  <a:gd name="connsiteY4" fmla="*/ 561053 h 582318"/>
                  <a:gd name="connsiteX5" fmla="*/ 298605 w 622842"/>
                  <a:gd name="connsiteY5" fmla="*/ 582318 h 582318"/>
                  <a:gd name="connsiteX6" fmla="*/ 585684 w 622842"/>
                  <a:gd name="connsiteY6" fmla="*/ 561053 h 582318"/>
                  <a:gd name="connsiteX7" fmla="*/ 615200 w 622842"/>
                  <a:gd name="connsiteY7" fmla="*/ 508832 h 582318"/>
                  <a:gd name="connsiteX8" fmla="*/ 548083 w 622842"/>
                  <a:gd name="connsiteY8" fmla="*/ 433297 h 582318"/>
                  <a:gd name="connsiteX9" fmla="*/ 351768 w 622842"/>
                  <a:gd name="connsiteY9" fmla="*/ 337770 h 582318"/>
                  <a:gd name="connsiteX10" fmla="*/ 311619 w 622842"/>
                  <a:gd name="connsiteY10" fmla="*/ 37511 h 582318"/>
                  <a:gd name="connsiteX11" fmla="*/ 213545 w 622842"/>
                  <a:gd name="connsiteY11" fmla="*/ 18793 h 582318"/>
                  <a:gd name="connsiteX0" fmla="*/ 206401 w 622842"/>
                  <a:gd name="connsiteY0" fmla="*/ 35975 h 582831"/>
                  <a:gd name="connsiteX1" fmla="*/ 213545 w 622842"/>
                  <a:gd name="connsiteY1" fmla="*/ 327650 h 582831"/>
                  <a:gd name="connsiteX2" fmla="*/ 107386 w 622842"/>
                  <a:gd name="connsiteY2" fmla="*/ 437464 h 582831"/>
                  <a:gd name="connsiteX3" fmla="*/ 26921 w 622842"/>
                  <a:gd name="connsiteY3" fmla="*/ 480161 h 582831"/>
                  <a:gd name="connsiteX4" fmla="*/ 22159 w 622842"/>
                  <a:gd name="connsiteY4" fmla="*/ 561566 h 582831"/>
                  <a:gd name="connsiteX5" fmla="*/ 298605 w 622842"/>
                  <a:gd name="connsiteY5" fmla="*/ 582831 h 582831"/>
                  <a:gd name="connsiteX6" fmla="*/ 585684 w 622842"/>
                  <a:gd name="connsiteY6" fmla="*/ 561566 h 582831"/>
                  <a:gd name="connsiteX7" fmla="*/ 615200 w 622842"/>
                  <a:gd name="connsiteY7" fmla="*/ 509345 h 582831"/>
                  <a:gd name="connsiteX8" fmla="*/ 548083 w 622842"/>
                  <a:gd name="connsiteY8" fmla="*/ 433810 h 582831"/>
                  <a:gd name="connsiteX9" fmla="*/ 351768 w 622842"/>
                  <a:gd name="connsiteY9" fmla="*/ 338283 h 582831"/>
                  <a:gd name="connsiteX10" fmla="*/ 311619 w 622842"/>
                  <a:gd name="connsiteY10" fmla="*/ 38024 h 582831"/>
                  <a:gd name="connsiteX11" fmla="*/ 206401 w 622842"/>
                  <a:gd name="connsiteY11" fmla="*/ 35975 h 582831"/>
                  <a:gd name="connsiteX0" fmla="*/ 206401 w 622842"/>
                  <a:gd name="connsiteY0" fmla="*/ 21605 h 568461"/>
                  <a:gd name="connsiteX1" fmla="*/ 213545 w 622842"/>
                  <a:gd name="connsiteY1" fmla="*/ 313280 h 568461"/>
                  <a:gd name="connsiteX2" fmla="*/ 107386 w 622842"/>
                  <a:gd name="connsiteY2" fmla="*/ 423094 h 568461"/>
                  <a:gd name="connsiteX3" fmla="*/ 26921 w 622842"/>
                  <a:gd name="connsiteY3" fmla="*/ 465791 h 568461"/>
                  <a:gd name="connsiteX4" fmla="*/ 22159 w 622842"/>
                  <a:gd name="connsiteY4" fmla="*/ 547196 h 568461"/>
                  <a:gd name="connsiteX5" fmla="*/ 298605 w 622842"/>
                  <a:gd name="connsiteY5" fmla="*/ 568461 h 568461"/>
                  <a:gd name="connsiteX6" fmla="*/ 585684 w 622842"/>
                  <a:gd name="connsiteY6" fmla="*/ 547196 h 568461"/>
                  <a:gd name="connsiteX7" fmla="*/ 615200 w 622842"/>
                  <a:gd name="connsiteY7" fmla="*/ 494975 h 568461"/>
                  <a:gd name="connsiteX8" fmla="*/ 548083 w 622842"/>
                  <a:gd name="connsiteY8" fmla="*/ 419440 h 568461"/>
                  <a:gd name="connsiteX9" fmla="*/ 351768 w 622842"/>
                  <a:gd name="connsiteY9" fmla="*/ 323913 h 568461"/>
                  <a:gd name="connsiteX10" fmla="*/ 311619 w 622842"/>
                  <a:gd name="connsiteY10" fmla="*/ 23654 h 568461"/>
                  <a:gd name="connsiteX11" fmla="*/ 206401 w 622842"/>
                  <a:gd name="connsiteY11" fmla="*/ 21605 h 568461"/>
                  <a:gd name="connsiteX0" fmla="*/ 206401 w 622842"/>
                  <a:gd name="connsiteY0" fmla="*/ 7945 h 554801"/>
                  <a:gd name="connsiteX1" fmla="*/ 213545 w 622842"/>
                  <a:gd name="connsiteY1" fmla="*/ 299620 h 554801"/>
                  <a:gd name="connsiteX2" fmla="*/ 107386 w 622842"/>
                  <a:gd name="connsiteY2" fmla="*/ 409434 h 554801"/>
                  <a:gd name="connsiteX3" fmla="*/ 26921 w 622842"/>
                  <a:gd name="connsiteY3" fmla="*/ 452131 h 554801"/>
                  <a:gd name="connsiteX4" fmla="*/ 22159 w 622842"/>
                  <a:gd name="connsiteY4" fmla="*/ 533536 h 554801"/>
                  <a:gd name="connsiteX5" fmla="*/ 298605 w 622842"/>
                  <a:gd name="connsiteY5" fmla="*/ 554801 h 554801"/>
                  <a:gd name="connsiteX6" fmla="*/ 585684 w 622842"/>
                  <a:gd name="connsiteY6" fmla="*/ 533536 h 554801"/>
                  <a:gd name="connsiteX7" fmla="*/ 615200 w 622842"/>
                  <a:gd name="connsiteY7" fmla="*/ 481315 h 554801"/>
                  <a:gd name="connsiteX8" fmla="*/ 548083 w 622842"/>
                  <a:gd name="connsiteY8" fmla="*/ 405780 h 554801"/>
                  <a:gd name="connsiteX9" fmla="*/ 351768 w 622842"/>
                  <a:gd name="connsiteY9" fmla="*/ 310253 h 554801"/>
                  <a:gd name="connsiteX10" fmla="*/ 311619 w 622842"/>
                  <a:gd name="connsiteY10" fmla="*/ 9994 h 554801"/>
                  <a:gd name="connsiteX11" fmla="*/ 206401 w 622842"/>
                  <a:gd name="connsiteY11" fmla="*/ 7945 h 554801"/>
                  <a:gd name="connsiteX0" fmla="*/ 206401 w 622842"/>
                  <a:gd name="connsiteY0" fmla="*/ 1197321 h 1744177"/>
                  <a:gd name="connsiteX1" fmla="*/ 213545 w 622842"/>
                  <a:gd name="connsiteY1" fmla="*/ 1488996 h 1744177"/>
                  <a:gd name="connsiteX2" fmla="*/ 107386 w 622842"/>
                  <a:gd name="connsiteY2" fmla="*/ 1598810 h 1744177"/>
                  <a:gd name="connsiteX3" fmla="*/ 26921 w 622842"/>
                  <a:gd name="connsiteY3" fmla="*/ 1641507 h 1744177"/>
                  <a:gd name="connsiteX4" fmla="*/ 22159 w 622842"/>
                  <a:gd name="connsiteY4" fmla="*/ 1722912 h 1744177"/>
                  <a:gd name="connsiteX5" fmla="*/ 298605 w 622842"/>
                  <a:gd name="connsiteY5" fmla="*/ 1744177 h 1744177"/>
                  <a:gd name="connsiteX6" fmla="*/ 585684 w 622842"/>
                  <a:gd name="connsiteY6" fmla="*/ 1722912 h 1744177"/>
                  <a:gd name="connsiteX7" fmla="*/ 615200 w 622842"/>
                  <a:gd name="connsiteY7" fmla="*/ 1670691 h 1744177"/>
                  <a:gd name="connsiteX8" fmla="*/ 548083 w 622842"/>
                  <a:gd name="connsiteY8" fmla="*/ 1595156 h 1744177"/>
                  <a:gd name="connsiteX9" fmla="*/ 351768 w 622842"/>
                  <a:gd name="connsiteY9" fmla="*/ 1499629 h 1744177"/>
                  <a:gd name="connsiteX10" fmla="*/ 273243 w 622842"/>
                  <a:gd name="connsiteY10" fmla="*/ 288 h 1744177"/>
                  <a:gd name="connsiteX11" fmla="*/ 206401 w 622842"/>
                  <a:gd name="connsiteY11" fmla="*/ 1197321 h 1744177"/>
                  <a:gd name="connsiteX0" fmla="*/ 234310 w 622842"/>
                  <a:gd name="connsiteY0" fmla="*/ 1160447 h 1746298"/>
                  <a:gd name="connsiteX1" fmla="*/ 213545 w 622842"/>
                  <a:gd name="connsiteY1" fmla="*/ 1491117 h 1746298"/>
                  <a:gd name="connsiteX2" fmla="*/ 107386 w 622842"/>
                  <a:gd name="connsiteY2" fmla="*/ 1600931 h 1746298"/>
                  <a:gd name="connsiteX3" fmla="*/ 26921 w 622842"/>
                  <a:gd name="connsiteY3" fmla="*/ 1643628 h 1746298"/>
                  <a:gd name="connsiteX4" fmla="*/ 22159 w 622842"/>
                  <a:gd name="connsiteY4" fmla="*/ 1725033 h 1746298"/>
                  <a:gd name="connsiteX5" fmla="*/ 298605 w 622842"/>
                  <a:gd name="connsiteY5" fmla="*/ 1746298 h 1746298"/>
                  <a:gd name="connsiteX6" fmla="*/ 585684 w 622842"/>
                  <a:gd name="connsiteY6" fmla="*/ 1725033 h 1746298"/>
                  <a:gd name="connsiteX7" fmla="*/ 615200 w 622842"/>
                  <a:gd name="connsiteY7" fmla="*/ 1672812 h 1746298"/>
                  <a:gd name="connsiteX8" fmla="*/ 548083 w 622842"/>
                  <a:gd name="connsiteY8" fmla="*/ 1597277 h 1746298"/>
                  <a:gd name="connsiteX9" fmla="*/ 351768 w 622842"/>
                  <a:gd name="connsiteY9" fmla="*/ 1501750 h 1746298"/>
                  <a:gd name="connsiteX10" fmla="*/ 273243 w 622842"/>
                  <a:gd name="connsiteY10" fmla="*/ 2409 h 1746298"/>
                  <a:gd name="connsiteX11" fmla="*/ 234310 w 622842"/>
                  <a:gd name="connsiteY11" fmla="*/ 1160447 h 1746298"/>
                  <a:gd name="connsiteX0" fmla="*/ 234310 w 622842"/>
                  <a:gd name="connsiteY0" fmla="*/ 1315626 h 1901477"/>
                  <a:gd name="connsiteX1" fmla="*/ 213545 w 622842"/>
                  <a:gd name="connsiteY1" fmla="*/ 1646296 h 1901477"/>
                  <a:gd name="connsiteX2" fmla="*/ 107386 w 622842"/>
                  <a:gd name="connsiteY2" fmla="*/ 1756110 h 1901477"/>
                  <a:gd name="connsiteX3" fmla="*/ 26921 w 622842"/>
                  <a:gd name="connsiteY3" fmla="*/ 1798807 h 1901477"/>
                  <a:gd name="connsiteX4" fmla="*/ 22159 w 622842"/>
                  <a:gd name="connsiteY4" fmla="*/ 1880212 h 1901477"/>
                  <a:gd name="connsiteX5" fmla="*/ 298605 w 622842"/>
                  <a:gd name="connsiteY5" fmla="*/ 1901477 h 1901477"/>
                  <a:gd name="connsiteX6" fmla="*/ 585684 w 622842"/>
                  <a:gd name="connsiteY6" fmla="*/ 1880212 h 1901477"/>
                  <a:gd name="connsiteX7" fmla="*/ 615200 w 622842"/>
                  <a:gd name="connsiteY7" fmla="*/ 1827991 h 1901477"/>
                  <a:gd name="connsiteX8" fmla="*/ 548083 w 622842"/>
                  <a:gd name="connsiteY8" fmla="*/ 1752456 h 1901477"/>
                  <a:gd name="connsiteX9" fmla="*/ 351768 w 622842"/>
                  <a:gd name="connsiteY9" fmla="*/ 1656929 h 1901477"/>
                  <a:gd name="connsiteX10" fmla="*/ 273243 w 622842"/>
                  <a:gd name="connsiteY10" fmla="*/ 157588 h 1901477"/>
                  <a:gd name="connsiteX11" fmla="*/ 147355 w 622842"/>
                  <a:gd name="connsiteY11" fmla="*/ 175730 h 1901477"/>
                  <a:gd name="connsiteX12" fmla="*/ 234310 w 622842"/>
                  <a:gd name="connsiteY12" fmla="*/ 1315626 h 1901477"/>
                  <a:gd name="connsiteX0" fmla="*/ 234310 w 622842"/>
                  <a:gd name="connsiteY0" fmla="*/ 1270233 h 1856084"/>
                  <a:gd name="connsiteX1" fmla="*/ 213545 w 622842"/>
                  <a:gd name="connsiteY1" fmla="*/ 1600903 h 1856084"/>
                  <a:gd name="connsiteX2" fmla="*/ 107386 w 622842"/>
                  <a:gd name="connsiteY2" fmla="*/ 1710717 h 1856084"/>
                  <a:gd name="connsiteX3" fmla="*/ 26921 w 622842"/>
                  <a:gd name="connsiteY3" fmla="*/ 1753414 h 1856084"/>
                  <a:gd name="connsiteX4" fmla="*/ 22159 w 622842"/>
                  <a:gd name="connsiteY4" fmla="*/ 1834819 h 1856084"/>
                  <a:gd name="connsiteX5" fmla="*/ 298605 w 622842"/>
                  <a:gd name="connsiteY5" fmla="*/ 1856084 h 1856084"/>
                  <a:gd name="connsiteX6" fmla="*/ 585684 w 622842"/>
                  <a:gd name="connsiteY6" fmla="*/ 1834819 h 1856084"/>
                  <a:gd name="connsiteX7" fmla="*/ 615200 w 622842"/>
                  <a:gd name="connsiteY7" fmla="*/ 1782598 h 1856084"/>
                  <a:gd name="connsiteX8" fmla="*/ 548083 w 622842"/>
                  <a:gd name="connsiteY8" fmla="*/ 1707063 h 1856084"/>
                  <a:gd name="connsiteX9" fmla="*/ 351768 w 622842"/>
                  <a:gd name="connsiteY9" fmla="*/ 1611536 h 1856084"/>
                  <a:gd name="connsiteX10" fmla="*/ 273243 w 622842"/>
                  <a:gd name="connsiteY10" fmla="*/ 112195 h 1856084"/>
                  <a:gd name="connsiteX11" fmla="*/ 224107 w 622842"/>
                  <a:gd name="connsiteY11" fmla="*/ 110841 h 1856084"/>
                  <a:gd name="connsiteX12" fmla="*/ 147355 w 622842"/>
                  <a:gd name="connsiteY12" fmla="*/ 130337 h 1856084"/>
                  <a:gd name="connsiteX13" fmla="*/ 234310 w 622842"/>
                  <a:gd name="connsiteY13" fmla="*/ 1270233 h 1856084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270232 h 1856083"/>
                  <a:gd name="connsiteX1" fmla="*/ 213545 w 622842"/>
                  <a:gd name="connsiteY1" fmla="*/ 1600902 h 1856083"/>
                  <a:gd name="connsiteX2" fmla="*/ 107386 w 622842"/>
                  <a:gd name="connsiteY2" fmla="*/ 1710716 h 1856083"/>
                  <a:gd name="connsiteX3" fmla="*/ 26921 w 622842"/>
                  <a:gd name="connsiteY3" fmla="*/ 1753413 h 1856083"/>
                  <a:gd name="connsiteX4" fmla="*/ 22159 w 622842"/>
                  <a:gd name="connsiteY4" fmla="*/ 1834818 h 1856083"/>
                  <a:gd name="connsiteX5" fmla="*/ 298605 w 622842"/>
                  <a:gd name="connsiteY5" fmla="*/ 1856083 h 1856083"/>
                  <a:gd name="connsiteX6" fmla="*/ 585684 w 622842"/>
                  <a:gd name="connsiteY6" fmla="*/ 1834818 h 1856083"/>
                  <a:gd name="connsiteX7" fmla="*/ 615200 w 622842"/>
                  <a:gd name="connsiteY7" fmla="*/ 1782597 h 1856083"/>
                  <a:gd name="connsiteX8" fmla="*/ 548083 w 622842"/>
                  <a:gd name="connsiteY8" fmla="*/ 1707062 h 1856083"/>
                  <a:gd name="connsiteX9" fmla="*/ 351768 w 622842"/>
                  <a:gd name="connsiteY9" fmla="*/ 1611535 h 1856083"/>
                  <a:gd name="connsiteX10" fmla="*/ 273243 w 622842"/>
                  <a:gd name="connsiteY10" fmla="*/ 112194 h 1856083"/>
                  <a:gd name="connsiteX11" fmla="*/ 224107 w 622842"/>
                  <a:gd name="connsiteY11" fmla="*/ 110840 h 1856083"/>
                  <a:gd name="connsiteX12" fmla="*/ 147355 w 622842"/>
                  <a:gd name="connsiteY12" fmla="*/ 130336 h 1856083"/>
                  <a:gd name="connsiteX13" fmla="*/ 234310 w 622842"/>
                  <a:gd name="connsiteY13" fmla="*/ 1270232 h 1856083"/>
                  <a:gd name="connsiteX0" fmla="*/ 234310 w 622842"/>
                  <a:gd name="connsiteY0" fmla="*/ 1179280 h 1765131"/>
                  <a:gd name="connsiteX1" fmla="*/ 213545 w 622842"/>
                  <a:gd name="connsiteY1" fmla="*/ 1509950 h 1765131"/>
                  <a:gd name="connsiteX2" fmla="*/ 107386 w 622842"/>
                  <a:gd name="connsiteY2" fmla="*/ 1619764 h 1765131"/>
                  <a:gd name="connsiteX3" fmla="*/ 26921 w 622842"/>
                  <a:gd name="connsiteY3" fmla="*/ 1662461 h 1765131"/>
                  <a:gd name="connsiteX4" fmla="*/ 22159 w 622842"/>
                  <a:gd name="connsiteY4" fmla="*/ 1743866 h 1765131"/>
                  <a:gd name="connsiteX5" fmla="*/ 298605 w 622842"/>
                  <a:gd name="connsiteY5" fmla="*/ 1765131 h 1765131"/>
                  <a:gd name="connsiteX6" fmla="*/ 585684 w 622842"/>
                  <a:gd name="connsiteY6" fmla="*/ 1743866 h 1765131"/>
                  <a:gd name="connsiteX7" fmla="*/ 615200 w 622842"/>
                  <a:gd name="connsiteY7" fmla="*/ 1691645 h 1765131"/>
                  <a:gd name="connsiteX8" fmla="*/ 548083 w 622842"/>
                  <a:gd name="connsiteY8" fmla="*/ 1616110 h 1765131"/>
                  <a:gd name="connsiteX9" fmla="*/ 351768 w 622842"/>
                  <a:gd name="connsiteY9" fmla="*/ 1520583 h 1765131"/>
                  <a:gd name="connsiteX10" fmla="*/ 273243 w 622842"/>
                  <a:gd name="connsiteY10" fmla="*/ 21242 h 1765131"/>
                  <a:gd name="connsiteX11" fmla="*/ 224107 w 622842"/>
                  <a:gd name="connsiteY11" fmla="*/ 19888 h 1765131"/>
                  <a:gd name="connsiteX12" fmla="*/ 147355 w 622842"/>
                  <a:gd name="connsiteY12" fmla="*/ 39384 h 1765131"/>
                  <a:gd name="connsiteX13" fmla="*/ 234310 w 622842"/>
                  <a:gd name="connsiteY13" fmla="*/ 1179280 h 176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842" h="1765131">
                    <a:moveTo>
                      <a:pt x="234310" y="1179280"/>
                    </a:moveTo>
                    <a:cubicBezTo>
                      <a:pt x="245342" y="1424374"/>
                      <a:pt x="234699" y="1436536"/>
                      <a:pt x="213545" y="1509950"/>
                    </a:cubicBezTo>
                    <a:cubicBezTo>
                      <a:pt x="192391" y="1583364"/>
                      <a:pt x="138490" y="1594346"/>
                      <a:pt x="107386" y="1619764"/>
                    </a:cubicBezTo>
                    <a:cubicBezTo>
                      <a:pt x="76282" y="1645182"/>
                      <a:pt x="41125" y="1641777"/>
                      <a:pt x="26921" y="1662461"/>
                    </a:cubicBezTo>
                    <a:cubicBezTo>
                      <a:pt x="12717" y="1683145"/>
                      <a:pt x="-23122" y="1726754"/>
                      <a:pt x="22159" y="1743866"/>
                    </a:cubicBezTo>
                    <a:cubicBezTo>
                      <a:pt x="67440" y="1760978"/>
                      <a:pt x="204684" y="1765131"/>
                      <a:pt x="298605" y="1765131"/>
                    </a:cubicBezTo>
                    <a:cubicBezTo>
                      <a:pt x="392526" y="1765131"/>
                      <a:pt x="532918" y="1756114"/>
                      <a:pt x="585684" y="1743866"/>
                    </a:cubicBezTo>
                    <a:cubicBezTo>
                      <a:pt x="638450" y="1731618"/>
                      <a:pt x="621467" y="1712938"/>
                      <a:pt x="615200" y="1691645"/>
                    </a:cubicBezTo>
                    <a:cubicBezTo>
                      <a:pt x="608933" y="1670352"/>
                      <a:pt x="591988" y="1644620"/>
                      <a:pt x="548083" y="1616110"/>
                    </a:cubicBezTo>
                    <a:cubicBezTo>
                      <a:pt x="504178" y="1587600"/>
                      <a:pt x="387210" y="1586150"/>
                      <a:pt x="351768" y="1520583"/>
                    </a:cubicBezTo>
                    <a:cubicBezTo>
                      <a:pt x="316326" y="1455016"/>
                      <a:pt x="284054" y="66635"/>
                      <a:pt x="273243" y="21242"/>
                    </a:cubicBezTo>
                    <a:cubicBezTo>
                      <a:pt x="262432" y="-24151"/>
                      <a:pt x="245088" y="16864"/>
                      <a:pt x="224107" y="19888"/>
                    </a:cubicBezTo>
                    <a:cubicBezTo>
                      <a:pt x="203126" y="22912"/>
                      <a:pt x="119489" y="-4368"/>
                      <a:pt x="147355" y="39384"/>
                    </a:cubicBezTo>
                    <a:cubicBezTo>
                      <a:pt x="161799" y="235640"/>
                      <a:pt x="223278" y="934186"/>
                      <a:pt x="234310" y="11792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2" name="Volný tvar 141">
                <a:extLst>
                  <a:ext uri="{FF2B5EF4-FFF2-40B4-BE49-F238E27FC236}">
                    <a16:creationId xmlns:a16="http://schemas.microsoft.com/office/drawing/2014/main" id="{782D35A1-849C-F407-877A-3642175866C0}"/>
                  </a:ext>
                </a:extLst>
              </p:cNvPr>
              <p:cNvSpPr/>
              <p:nvPr/>
            </p:nvSpPr>
            <p:spPr>
              <a:xfrm rot="171859">
                <a:off x="3926636" y="2630165"/>
                <a:ext cx="859307" cy="1570084"/>
              </a:xfrm>
              <a:custGeom>
                <a:avLst/>
                <a:gdLst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65492 w 633009"/>
                  <a:gd name="connsiteY3" fmla="*/ 402431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50056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332192 w 633009"/>
                  <a:gd name="connsiteY16" fmla="*/ 1257577 h 1794064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1715 w 633009"/>
                  <a:gd name="connsiteY3" fmla="*/ 162858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009" h="1794064">
                    <a:moveTo>
                      <a:pt x="140807" y="0"/>
                    </a:moveTo>
                    <a:cubicBezTo>
                      <a:pt x="152118" y="86915"/>
                      <a:pt x="215075" y="906139"/>
                      <a:pt x="225450" y="1162758"/>
                    </a:cubicBezTo>
                    <a:cubicBezTo>
                      <a:pt x="235825" y="1419377"/>
                      <a:pt x="220348" y="1462075"/>
                      <a:pt x="203059" y="1539712"/>
                    </a:cubicBezTo>
                    <a:cubicBezTo>
                      <a:pt x="185770" y="1617349"/>
                      <a:pt x="154361" y="1606443"/>
                      <a:pt x="121715" y="1628582"/>
                    </a:cubicBezTo>
                    <a:cubicBezTo>
                      <a:pt x="89069" y="1650721"/>
                      <a:pt x="58590" y="1671042"/>
                      <a:pt x="39298" y="1688583"/>
                    </a:cubicBezTo>
                    <a:cubicBezTo>
                      <a:pt x="20006" y="1706124"/>
                      <a:pt x="9930" y="1719143"/>
                      <a:pt x="5961" y="1733827"/>
                    </a:cubicBezTo>
                    <a:cubicBezTo>
                      <a:pt x="1992" y="1748511"/>
                      <a:pt x="-9120" y="1767164"/>
                      <a:pt x="15486" y="1776689"/>
                    </a:cubicBezTo>
                    <a:cubicBezTo>
                      <a:pt x="40092" y="1786214"/>
                      <a:pt x="82161" y="1788596"/>
                      <a:pt x="153598" y="1790977"/>
                    </a:cubicBezTo>
                    <a:cubicBezTo>
                      <a:pt x="225035" y="1793358"/>
                      <a:pt x="367117" y="1796533"/>
                      <a:pt x="444111" y="1790977"/>
                    </a:cubicBezTo>
                    <a:cubicBezTo>
                      <a:pt x="521105" y="1785421"/>
                      <a:pt x="585796" y="1771530"/>
                      <a:pt x="615561" y="1757639"/>
                    </a:cubicBezTo>
                    <a:cubicBezTo>
                      <a:pt x="645326" y="1743748"/>
                      <a:pt x="629451" y="1722714"/>
                      <a:pt x="622704" y="1707633"/>
                    </a:cubicBezTo>
                    <a:cubicBezTo>
                      <a:pt x="615957" y="1692552"/>
                      <a:pt x="600479" y="1683027"/>
                      <a:pt x="575079" y="1667152"/>
                    </a:cubicBezTo>
                    <a:cubicBezTo>
                      <a:pt x="549679" y="1651277"/>
                      <a:pt x="507213" y="1629846"/>
                      <a:pt x="470304" y="1612383"/>
                    </a:cubicBezTo>
                    <a:cubicBezTo>
                      <a:pt x="433395" y="1594920"/>
                      <a:pt x="375451" y="1587380"/>
                      <a:pt x="353623" y="1562377"/>
                    </a:cubicBezTo>
                    <a:cubicBezTo>
                      <a:pt x="331795" y="1537374"/>
                      <a:pt x="341717" y="1505227"/>
                      <a:pt x="339336" y="1462364"/>
                    </a:cubicBezTo>
                    <a:cubicBezTo>
                      <a:pt x="336955" y="1419502"/>
                      <a:pt x="348667" y="1547846"/>
                      <a:pt x="339336" y="1305202"/>
                    </a:cubicBezTo>
                    <a:cubicBezTo>
                      <a:pt x="330005" y="1062558"/>
                      <a:pt x="286327" y="13247"/>
                      <a:pt x="283351" y="65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73" name="Šipka doprava 142">
                <a:extLst>
                  <a:ext uri="{FF2B5EF4-FFF2-40B4-BE49-F238E27FC236}">
                    <a16:creationId xmlns:a16="http://schemas.microsoft.com/office/drawing/2014/main" id="{2439B09C-38C0-B297-4EAD-C15C5F54A6A7}"/>
                  </a:ext>
                </a:extLst>
              </p:cNvPr>
              <p:cNvSpPr/>
              <p:nvPr/>
            </p:nvSpPr>
            <p:spPr>
              <a:xfrm rot="5400000">
                <a:off x="4059717" y="2784646"/>
                <a:ext cx="403945" cy="286588"/>
              </a:xfrm>
              <a:prstGeom prst="rightArrow">
                <a:avLst>
                  <a:gd name="adj1" fmla="val 35909"/>
                  <a:gd name="adj2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74" name="Plus 143">
                <a:extLst>
                  <a:ext uri="{FF2B5EF4-FFF2-40B4-BE49-F238E27FC236}">
                    <a16:creationId xmlns:a16="http://schemas.microsoft.com/office/drawing/2014/main" id="{5754F48D-02F1-BC36-B0D5-85FD67930559}"/>
                  </a:ext>
                </a:extLst>
              </p:cNvPr>
              <p:cNvSpPr/>
              <p:nvPr/>
            </p:nvSpPr>
            <p:spPr>
              <a:xfrm flipH="1">
                <a:off x="4404984" y="3622665"/>
                <a:ext cx="318848" cy="318848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75" name="Šipka doprava 144">
                <a:extLst>
                  <a:ext uri="{FF2B5EF4-FFF2-40B4-BE49-F238E27FC236}">
                    <a16:creationId xmlns:a16="http://schemas.microsoft.com/office/drawing/2014/main" id="{D8D0496F-D62C-81F5-CD46-C109F46715D8}"/>
                  </a:ext>
                </a:extLst>
              </p:cNvPr>
              <p:cNvSpPr/>
              <p:nvPr/>
            </p:nvSpPr>
            <p:spPr>
              <a:xfrm rot="5400000">
                <a:off x="4059716" y="2363010"/>
                <a:ext cx="403945" cy="286588"/>
              </a:xfrm>
              <a:prstGeom prst="rightArrow">
                <a:avLst>
                  <a:gd name="adj1" fmla="val 35909"/>
                  <a:gd name="adj2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31" name="Šipka doprava 100">
              <a:extLst>
                <a:ext uri="{FF2B5EF4-FFF2-40B4-BE49-F238E27FC236}">
                  <a16:creationId xmlns:a16="http://schemas.microsoft.com/office/drawing/2014/main" id="{A3483DAF-A386-20EC-3B5F-8C4C558720DA}"/>
                </a:ext>
              </a:extLst>
            </p:cNvPr>
            <p:cNvSpPr/>
            <p:nvPr/>
          </p:nvSpPr>
          <p:spPr>
            <a:xfrm rot="5158728">
              <a:off x="4090124" y="3224257"/>
              <a:ext cx="403945" cy="286588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FBA335EC-F880-B655-4E1E-280986778759}"/>
                </a:ext>
              </a:extLst>
            </p:cNvPr>
            <p:cNvGrpSpPr/>
            <p:nvPr/>
          </p:nvGrpSpPr>
          <p:grpSpPr>
            <a:xfrm>
              <a:off x="3574457" y="5840324"/>
              <a:ext cx="5930699" cy="4803241"/>
              <a:chOff x="10991281" y="2160315"/>
              <a:chExt cx="5930699" cy="4803241"/>
            </a:xfrm>
          </p:grpSpPr>
          <p:sp>
            <p:nvSpPr>
              <p:cNvPr id="50" name="Volný tvar 119">
                <a:extLst>
                  <a:ext uri="{FF2B5EF4-FFF2-40B4-BE49-F238E27FC236}">
                    <a16:creationId xmlns:a16="http://schemas.microsoft.com/office/drawing/2014/main" id="{CB71AA2E-4CB9-6D64-F58E-A5E37ACBCB08}"/>
                  </a:ext>
                </a:extLst>
              </p:cNvPr>
              <p:cNvSpPr/>
              <p:nvPr/>
            </p:nvSpPr>
            <p:spPr>
              <a:xfrm>
                <a:off x="12565615" y="4775757"/>
                <a:ext cx="3649933" cy="1042134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1" name="Volný tvar 120">
                <a:extLst>
                  <a:ext uri="{FF2B5EF4-FFF2-40B4-BE49-F238E27FC236}">
                    <a16:creationId xmlns:a16="http://schemas.microsoft.com/office/drawing/2014/main" id="{9B801F31-F854-D147-0F7F-3BF18CF6C130}"/>
                  </a:ext>
                </a:extLst>
              </p:cNvPr>
              <p:cNvSpPr/>
              <p:nvPr/>
            </p:nvSpPr>
            <p:spPr>
              <a:xfrm>
                <a:off x="12594862" y="4963341"/>
                <a:ext cx="3649933" cy="898699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2" name="Volný tvar 121">
                <a:extLst>
                  <a:ext uri="{FF2B5EF4-FFF2-40B4-BE49-F238E27FC236}">
                    <a16:creationId xmlns:a16="http://schemas.microsoft.com/office/drawing/2014/main" id="{76D936E1-672C-15F1-0609-55D900FE4BD2}"/>
                  </a:ext>
                </a:extLst>
              </p:cNvPr>
              <p:cNvSpPr/>
              <p:nvPr/>
            </p:nvSpPr>
            <p:spPr>
              <a:xfrm>
                <a:off x="12563023" y="4413687"/>
                <a:ext cx="3649933" cy="1428984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3" name="Volný tvar 122">
                <a:extLst>
                  <a:ext uri="{FF2B5EF4-FFF2-40B4-BE49-F238E27FC236}">
                    <a16:creationId xmlns:a16="http://schemas.microsoft.com/office/drawing/2014/main" id="{5DC8BB83-5F9F-C73A-3C75-1F8356A00F66}"/>
                  </a:ext>
                </a:extLst>
              </p:cNvPr>
              <p:cNvSpPr/>
              <p:nvPr/>
            </p:nvSpPr>
            <p:spPr>
              <a:xfrm>
                <a:off x="12547944" y="3820616"/>
                <a:ext cx="3649933" cy="1975287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4" name="Volný tvar 123">
                <a:extLst>
                  <a:ext uri="{FF2B5EF4-FFF2-40B4-BE49-F238E27FC236}">
                    <a16:creationId xmlns:a16="http://schemas.microsoft.com/office/drawing/2014/main" id="{193C54A7-AF50-75D9-63C1-0DB63EC5F71D}"/>
                  </a:ext>
                </a:extLst>
              </p:cNvPr>
              <p:cNvSpPr/>
              <p:nvPr/>
            </p:nvSpPr>
            <p:spPr>
              <a:xfrm>
                <a:off x="12544608" y="2160315"/>
                <a:ext cx="1090586" cy="3648220"/>
              </a:xfrm>
              <a:custGeom>
                <a:avLst/>
                <a:gdLst>
                  <a:gd name="connsiteX0" fmla="*/ 0 w 831273"/>
                  <a:gd name="connsiteY0" fmla="*/ 2945081 h 2946102"/>
                  <a:gd name="connsiteX1" fmla="*/ 368135 w 831273"/>
                  <a:gd name="connsiteY1" fmla="*/ 2921330 h 2946102"/>
                  <a:gd name="connsiteX2" fmla="*/ 546265 w 831273"/>
                  <a:gd name="connsiteY2" fmla="*/ 2778826 h 2946102"/>
                  <a:gd name="connsiteX3" fmla="*/ 617517 w 831273"/>
                  <a:gd name="connsiteY3" fmla="*/ 1781299 h 2946102"/>
                  <a:gd name="connsiteX4" fmla="*/ 748146 w 831273"/>
                  <a:gd name="connsiteY4" fmla="*/ 783771 h 2946102"/>
                  <a:gd name="connsiteX5" fmla="*/ 831273 w 831273"/>
                  <a:gd name="connsiteY5" fmla="*/ 0 h 294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1273" h="2946102">
                    <a:moveTo>
                      <a:pt x="0" y="2945081"/>
                    </a:moveTo>
                    <a:cubicBezTo>
                      <a:pt x="138545" y="2947060"/>
                      <a:pt x="277091" y="2949039"/>
                      <a:pt x="368135" y="2921330"/>
                    </a:cubicBezTo>
                    <a:cubicBezTo>
                      <a:pt x="459179" y="2893621"/>
                      <a:pt x="504701" y="2968831"/>
                      <a:pt x="546265" y="2778826"/>
                    </a:cubicBezTo>
                    <a:cubicBezTo>
                      <a:pt x="587829" y="2588821"/>
                      <a:pt x="583870" y="2113808"/>
                      <a:pt x="617517" y="1781299"/>
                    </a:cubicBezTo>
                    <a:cubicBezTo>
                      <a:pt x="651164" y="1448790"/>
                      <a:pt x="712520" y="1080654"/>
                      <a:pt x="748146" y="783771"/>
                    </a:cubicBezTo>
                    <a:cubicBezTo>
                      <a:pt x="783772" y="486888"/>
                      <a:pt x="807522" y="243444"/>
                      <a:pt x="831273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B9DD1DDD-3863-8E1C-3EB7-AE39F8087FFA}"/>
                  </a:ext>
                </a:extLst>
              </p:cNvPr>
              <p:cNvSpPr txBox="1"/>
              <p:nvPr/>
            </p:nvSpPr>
            <p:spPr>
              <a:xfrm>
                <a:off x="10991281" y="3242658"/>
                <a:ext cx="1950193" cy="50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100" dirty="0"/>
                  <a:t> </a:t>
                </a:r>
                <a:r>
                  <a:rPr lang="cs-CZ" sz="1600" b="1" dirty="0"/>
                  <a:t>práh</a:t>
                </a:r>
                <a:r>
                  <a:rPr lang="cs-CZ" sz="1600" dirty="0"/>
                  <a:t> -55</a:t>
                </a:r>
                <a:endParaRPr lang="cs-CZ" sz="2000" b="1" dirty="0"/>
              </a:p>
            </p:txBody>
          </p:sp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D9AFD418-B143-F361-FA07-5552E9577116}"/>
                  </a:ext>
                </a:extLst>
              </p:cNvPr>
              <p:cNvSpPr txBox="1"/>
              <p:nvPr/>
            </p:nvSpPr>
            <p:spPr>
              <a:xfrm>
                <a:off x="14516688" y="3744741"/>
                <a:ext cx="2098405" cy="916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zvyšující se souhrnný PSP</a:t>
                </a:r>
              </a:p>
            </p:txBody>
          </p:sp>
          <p:sp>
            <p:nvSpPr>
              <p:cNvPr id="57" name="Volný tvar 126">
                <a:extLst>
                  <a:ext uri="{FF2B5EF4-FFF2-40B4-BE49-F238E27FC236}">
                    <a16:creationId xmlns:a16="http://schemas.microsoft.com/office/drawing/2014/main" id="{5CAF7880-829C-CEE2-43AD-5982A33DB0E0}"/>
                  </a:ext>
                </a:extLst>
              </p:cNvPr>
              <p:cNvSpPr/>
              <p:nvPr/>
            </p:nvSpPr>
            <p:spPr>
              <a:xfrm flipV="1">
                <a:off x="12607371" y="5868444"/>
                <a:ext cx="3649933" cy="444545"/>
              </a:xfrm>
              <a:custGeom>
                <a:avLst/>
                <a:gdLst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59431"/>
                  <a:gd name="connsiteX1" fmla="*/ 404037 w 2796363"/>
                  <a:gd name="connsiteY1" fmla="*/ 1033854 h 1059431"/>
                  <a:gd name="connsiteX2" fmla="*/ 584791 w 2796363"/>
                  <a:gd name="connsiteY2" fmla="*/ 768040 h 1059431"/>
                  <a:gd name="connsiteX3" fmla="*/ 744279 w 2796363"/>
                  <a:gd name="connsiteY3" fmla="*/ 108821 h 1059431"/>
                  <a:gd name="connsiteX4" fmla="*/ 967563 w 2796363"/>
                  <a:gd name="connsiteY4" fmla="*/ 34393 h 1059431"/>
                  <a:gd name="connsiteX5" fmla="*/ 1329070 w 2796363"/>
                  <a:gd name="connsiteY5" fmla="*/ 459696 h 1059431"/>
                  <a:gd name="connsiteX6" fmla="*/ 1860698 w 2796363"/>
                  <a:gd name="connsiteY6" fmla="*/ 853100 h 1059431"/>
                  <a:gd name="connsiteX7" fmla="*/ 2317898 w 2796363"/>
                  <a:gd name="connsiteY7" fmla="*/ 980691 h 1059431"/>
                  <a:gd name="connsiteX8" fmla="*/ 2796363 w 2796363"/>
                  <a:gd name="connsiteY8" fmla="*/ 991324 h 1059431"/>
                  <a:gd name="connsiteX0" fmla="*/ 0 w 2796363"/>
                  <a:gd name="connsiteY0" fmla="*/ 1033854 h 1044310"/>
                  <a:gd name="connsiteX1" fmla="*/ 404037 w 2796363"/>
                  <a:gd name="connsiteY1" fmla="*/ 998136 h 1044310"/>
                  <a:gd name="connsiteX2" fmla="*/ 584791 w 2796363"/>
                  <a:gd name="connsiteY2" fmla="*/ 768040 h 1044310"/>
                  <a:gd name="connsiteX3" fmla="*/ 744279 w 2796363"/>
                  <a:gd name="connsiteY3" fmla="*/ 108821 h 1044310"/>
                  <a:gd name="connsiteX4" fmla="*/ 967563 w 2796363"/>
                  <a:gd name="connsiteY4" fmla="*/ 34393 h 1044310"/>
                  <a:gd name="connsiteX5" fmla="*/ 1329070 w 2796363"/>
                  <a:gd name="connsiteY5" fmla="*/ 459696 h 1044310"/>
                  <a:gd name="connsiteX6" fmla="*/ 1860698 w 2796363"/>
                  <a:gd name="connsiteY6" fmla="*/ 853100 h 1044310"/>
                  <a:gd name="connsiteX7" fmla="*/ 2317898 w 2796363"/>
                  <a:gd name="connsiteY7" fmla="*/ 980691 h 1044310"/>
                  <a:gd name="connsiteX8" fmla="*/ 2796363 w 2796363"/>
                  <a:gd name="connsiteY8" fmla="*/ 991324 h 1044310"/>
                  <a:gd name="connsiteX0" fmla="*/ 0 w 2782075"/>
                  <a:gd name="connsiteY0" fmla="*/ 983848 h 1015359"/>
                  <a:gd name="connsiteX1" fmla="*/ 389749 w 2782075"/>
                  <a:gd name="connsiteY1" fmla="*/ 998136 h 1015359"/>
                  <a:gd name="connsiteX2" fmla="*/ 570503 w 2782075"/>
                  <a:gd name="connsiteY2" fmla="*/ 768040 h 1015359"/>
                  <a:gd name="connsiteX3" fmla="*/ 729991 w 2782075"/>
                  <a:gd name="connsiteY3" fmla="*/ 108821 h 1015359"/>
                  <a:gd name="connsiteX4" fmla="*/ 953275 w 2782075"/>
                  <a:gd name="connsiteY4" fmla="*/ 34393 h 1015359"/>
                  <a:gd name="connsiteX5" fmla="*/ 1314782 w 2782075"/>
                  <a:gd name="connsiteY5" fmla="*/ 459696 h 1015359"/>
                  <a:gd name="connsiteX6" fmla="*/ 1846410 w 2782075"/>
                  <a:gd name="connsiteY6" fmla="*/ 853100 h 1015359"/>
                  <a:gd name="connsiteX7" fmla="*/ 2303610 w 2782075"/>
                  <a:gd name="connsiteY7" fmla="*/ 980691 h 1015359"/>
                  <a:gd name="connsiteX8" fmla="*/ 2782075 w 2782075"/>
                  <a:gd name="connsiteY8" fmla="*/ 991324 h 1015359"/>
                  <a:gd name="connsiteX0" fmla="*/ 0 w 2782075"/>
                  <a:gd name="connsiteY0" fmla="*/ 983848 h 997036"/>
                  <a:gd name="connsiteX1" fmla="*/ 408799 w 2782075"/>
                  <a:gd name="connsiteY1" fmla="*/ 962418 h 997036"/>
                  <a:gd name="connsiteX2" fmla="*/ 570503 w 2782075"/>
                  <a:gd name="connsiteY2" fmla="*/ 768040 h 997036"/>
                  <a:gd name="connsiteX3" fmla="*/ 729991 w 2782075"/>
                  <a:gd name="connsiteY3" fmla="*/ 108821 h 997036"/>
                  <a:gd name="connsiteX4" fmla="*/ 953275 w 2782075"/>
                  <a:gd name="connsiteY4" fmla="*/ 34393 h 997036"/>
                  <a:gd name="connsiteX5" fmla="*/ 1314782 w 2782075"/>
                  <a:gd name="connsiteY5" fmla="*/ 459696 h 997036"/>
                  <a:gd name="connsiteX6" fmla="*/ 1846410 w 2782075"/>
                  <a:gd name="connsiteY6" fmla="*/ 853100 h 997036"/>
                  <a:gd name="connsiteX7" fmla="*/ 2303610 w 2782075"/>
                  <a:gd name="connsiteY7" fmla="*/ 980691 h 997036"/>
                  <a:gd name="connsiteX8" fmla="*/ 2782075 w 2782075"/>
                  <a:gd name="connsiteY8" fmla="*/ 991324 h 99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2075" h="997036">
                    <a:moveTo>
                      <a:pt x="0" y="983848"/>
                    </a:moveTo>
                    <a:cubicBezTo>
                      <a:pt x="153286" y="1005999"/>
                      <a:pt x="313715" y="998386"/>
                      <a:pt x="408799" y="962418"/>
                    </a:cubicBezTo>
                    <a:cubicBezTo>
                      <a:pt x="503883" y="926450"/>
                      <a:pt x="516971" y="910306"/>
                      <a:pt x="570503" y="768040"/>
                    </a:cubicBezTo>
                    <a:cubicBezTo>
                      <a:pt x="624035" y="625774"/>
                      <a:pt x="666196" y="231095"/>
                      <a:pt x="729991" y="108821"/>
                    </a:cubicBezTo>
                    <a:cubicBezTo>
                      <a:pt x="793786" y="-13453"/>
                      <a:pt x="855810" y="-24086"/>
                      <a:pt x="953275" y="34393"/>
                    </a:cubicBezTo>
                    <a:cubicBezTo>
                      <a:pt x="1050740" y="92872"/>
                      <a:pt x="1165926" y="323245"/>
                      <a:pt x="1314782" y="459696"/>
                    </a:cubicBezTo>
                    <a:cubicBezTo>
                      <a:pt x="1463638" y="596147"/>
                      <a:pt x="1628442" y="745003"/>
                      <a:pt x="1846410" y="853100"/>
                    </a:cubicBezTo>
                    <a:cubicBezTo>
                      <a:pt x="2064378" y="961197"/>
                      <a:pt x="2147666" y="957654"/>
                      <a:pt x="2303610" y="980691"/>
                    </a:cubicBezTo>
                    <a:cubicBezTo>
                      <a:pt x="2459554" y="1003728"/>
                      <a:pt x="2620814" y="997526"/>
                      <a:pt x="2782075" y="991324"/>
                    </a:cubicBezTo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3CA26194-98C4-A405-A21C-A32785C17411}"/>
                  </a:ext>
                </a:extLst>
              </p:cNvPr>
              <p:cNvSpPr txBox="1"/>
              <p:nvPr/>
            </p:nvSpPr>
            <p:spPr>
              <a:xfrm>
                <a:off x="13451711" y="5822086"/>
                <a:ext cx="1180568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IPSP</a:t>
                </a:r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7A96A72C-521F-6F13-6E55-2BF80DF1D750}"/>
                  </a:ext>
                </a:extLst>
              </p:cNvPr>
              <p:cNvSpPr txBox="1"/>
              <p:nvPr/>
            </p:nvSpPr>
            <p:spPr>
              <a:xfrm>
                <a:off x="13574532" y="2757334"/>
                <a:ext cx="2380742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akční napětí</a:t>
                </a:r>
              </a:p>
            </p:txBody>
          </p:sp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A0ED345-C354-7AF9-21DC-5A06815EC085}"/>
                  </a:ext>
                </a:extLst>
              </p:cNvPr>
              <p:cNvSpPr txBox="1"/>
              <p:nvPr/>
            </p:nvSpPr>
            <p:spPr>
              <a:xfrm>
                <a:off x="15315978" y="6428035"/>
                <a:ext cx="1606002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čas (</a:t>
                </a:r>
                <a:r>
                  <a:rPr lang="cs-CZ" sz="1600" dirty="0" err="1"/>
                  <a:t>ms</a:t>
                </a:r>
                <a:r>
                  <a:rPr lang="cs-CZ" sz="1600" dirty="0"/>
                  <a:t>)</a:t>
                </a:r>
              </a:p>
            </p:txBody>
          </p: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008E69A-E256-2BFF-82BB-DB575269635E}"/>
                  </a:ext>
                </a:extLst>
              </p:cNvPr>
              <p:cNvCxnSpPr/>
              <p:nvPr/>
            </p:nvCxnSpPr>
            <p:spPr>
              <a:xfrm>
                <a:off x="12544608" y="3214686"/>
                <a:ext cx="3336" cy="3265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588E94C0-8925-D07D-A4B3-0F9EC6D1EE34}"/>
                  </a:ext>
                </a:extLst>
              </p:cNvPr>
              <p:cNvCxnSpPr/>
              <p:nvPr/>
            </p:nvCxnSpPr>
            <p:spPr>
              <a:xfrm flipH="1">
                <a:off x="12560440" y="6470795"/>
                <a:ext cx="36843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56A21429-6723-18D9-FEA4-78CD0B827D22}"/>
                  </a:ext>
                </a:extLst>
              </p:cNvPr>
              <p:cNvSpPr txBox="1"/>
              <p:nvPr/>
            </p:nvSpPr>
            <p:spPr>
              <a:xfrm>
                <a:off x="11557604" y="2352525"/>
                <a:ext cx="1653753" cy="916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napětí (</a:t>
                </a:r>
                <a:r>
                  <a:rPr lang="cs-CZ" sz="1600" dirty="0" err="1"/>
                  <a:t>mV</a:t>
                </a:r>
                <a:r>
                  <a:rPr lang="cs-CZ" sz="1600" dirty="0"/>
                  <a:t>)</a:t>
                </a:r>
              </a:p>
            </p:txBody>
          </p:sp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688B9216-F368-4945-8866-1D353B54B5C4}"/>
                  </a:ext>
                </a:extLst>
              </p:cNvPr>
              <p:cNvSpPr txBox="1"/>
              <p:nvPr/>
            </p:nvSpPr>
            <p:spPr>
              <a:xfrm>
                <a:off x="11926242" y="5836016"/>
                <a:ext cx="1120968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-90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ED35DAAF-2889-F434-989B-26EA581A3796}"/>
                  </a:ext>
                </a:extLst>
              </p:cNvPr>
              <p:cNvSpPr txBox="1"/>
              <p:nvPr/>
            </p:nvSpPr>
            <p:spPr>
              <a:xfrm>
                <a:off x="12790216" y="6433124"/>
                <a:ext cx="750590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0</a:t>
                </a:r>
              </a:p>
            </p:txBody>
          </p:sp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409125F3-9AB4-F6BE-CBDB-E7BE69ECCF59}"/>
                  </a:ext>
                </a:extLst>
              </p:cNvPr>
              <p:cNvSpPr txBox="1"/>
              <p:nvPr/>
            </p:nvSpPr>
            <p:spPr>
              <a:xfrm>
                <a:off x="13466758" y="6433124"/>
                <a:ext cx="750590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2</a:t>
                </a:r>
              </a:p>
            </p:txBody>
          </p:sp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7767BC5A-35F4-2E68-DD4E-2EEC870A959F}"/>
                  </a:ext>
                </a:extLst>
              </p:cNvPr>
              <p:cNvSpPr txBox="1"/>
              <p:nvPr/>
            </p:nvSpPr>
            <p:spPr>
              <a:xfrm>
                <a:off x="14143302" y="6433124"/>
                <a:ext cx="750590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4</a:t>
                </a:r>
              </a:p>
            </p:txBody>
          </p:sp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DA3C3BF2-F939-66A3-B6B4-3B1D79ACA790}"/>
                  </a:ext>
                </a:extLst>
              </p:cNvPr>
              <p:cNvSpPr txBox="1"/>
              <p:nvPr/>
            </p:nvSpPr>
            <p:spPr>
              <a:xfrm>
                <a:off x="14819843" y="6433124"/>
                <a:ext cx="750590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6</a:t>
                </a:r>
              </a:p>
            </p:txBody>
          </p:sp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29F14868-8FCF-E447-959F-5394739DB15A}"/>
                  </a:ext>
                </a:extLst>
              </p:cNvPr>
              <p:cNvSpPr txBox="1"/>
              <p:nvPr/>
            </p:nvSpPr>
            <p:spPr>
              <a:xfrm>
                <a:off x="11926242" y="4625741"/>
                <a:ext cx="1120968" cy="53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-70</a:t>
                </a:r>
              </a:p>
            </p:txBody>
          </p: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0BD6A011-0E34-85DB-6819-BF42CD2D19CB}"/>
                  </a:ext>
                </a:extLst>
              </p:cNvPr>
              <p:cNvCxnSpPr/>
              <p:nvPr/>
            </p:nvCxnSpPr>
            <p:spPr>
              <a:xfrm flipH="1">
                <a:off x="12579283" y="3436862"/>
                <a:ext cx="344779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154AB5A8-DA03-6309-FA09-BE91048F7446}"/>
                </a:ext>
              </a:extLst>
            </p:cNvPr>
            <p:cNvSpPr txBox="1"/>
            <p:nvPr/>
          </p:nvSpPr>
          <p:spPr>
            <a:xfrm>
              <a:off x="6401174" y="2775931"/>
              <a:ext cx="1430306" cy="916194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600" dirty="0"/>
                <a:t>inhibiční synapse</a:t>
              </a:r>
            </a:p>
          </p:txBody>
        </p: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8767CE12-4014-42D5-B039-C0CBD2702DA9}"/>
                </a:ext>
              </a:extLst>
            </p:cNvPr>
            <p:cNvGrpSpPr/>
            <p:nvPr/>
          </p:nvGrpSpPr>
          <p:grpSpPr>
            <a:xfrm rot="10387023">
              <a:off x="5543640" y="2898990"/>
              <a:ext cx="1067338" cy="1203160"/>
              <a:chOff x="5773522" y="1255044"/>
              <a:chExt cx="1067338" cy="1203160"/>
            </a:xfrm>
          </p:grpSpPr>
          <p:sp>
            <p:nvSpPr>
              <p:cNvPr id="47" name="Minus 116">
                <a:extLst>
                  <a:ext uri="{FF2B5EF4-FFF2-40B4-BE49-F238E27FC236}">
                    <a16:creationId xmlns:a16="http://schemas.microsoft.com/office/drawing/2014/main" id="{38E42FA0-AF16-AE3C-7AF0-F657456B99EA}"/>
                  </a:ext>
                </a:extLst>
              </p:cNvPr>
              <p:cNvSpPr/>
              <p:nvPr/>
            </p:nvSpPr>
            <p:spPr>
              <a:xfrm flipH="1">
                <a:off x="6522012" y="1394785"/>
                <a:ext cx="318848" cy="227748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8" name="Volný tvar 117">
                <a:extLst>
                  <a:ext uri="{FF2B5EF4-FFF2-40B4-BE49-F238E27FC236}">
                    <a16:creationId xmlns:a16="http://schemas.microsoft.com/office/drawing/2014/main" id="{9BB5900A-8A4C-C635-AA15-36F6EDB2B7C2}"/>
                  </a:ext>
                </a:extLst>
              </p:cNvPr>
              <p:cNvSpPr/>
              <p:nvPr/>
            </p:nvSpPr>
            <p:spPr>
              <a:xfrm rot="11078610">
                <a:off x="5773522" y="1255044"/>
                <a:ext cx="802885" cy="1015264"/>
              </a:xfrm>
              <a:custGeom>
                <a:avLst/>
                <a:gdLst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65492 w 633009"/>
                  <a:gd name="connsiteY3" fmla="*/ 402431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71487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203604 w 633009"/>
                  <a:gd name="connsiteY0" fmla="*/ 0 h 536487"/>
                  <a:gd name="connsiteX1" fmla="*/ 222654 w 633009"/>
                  <a:gd name="connsiteY1" fmla="*/ 230981 h 536487"/>
                  <a:gd name="connsiteX2" fmla="*/ 182173 w 633009"/>
                  <a:gd name="connsiteY2" fmla="*/ 342900 h 536487"/>
                  <a:gd name="connsiteX3" fmla="*/ 105973 w 633009"/>
                  <a:gd name="connsiteY3" fmla="*/ 388144 h 536487"/>
                  <a:gd name="connsiteX4" fmla="*/ 39298 w 633009"/>
                  <a:gd name="connsiteY4" fmla="*/ 431006 h 536487"/>
                  <a:gd name="connsiteX5" fmla="*/ 5961 w 633009"/>
                  <a:gd name="connsiteY5" fmla="*/ 476250 h 536487"/>
                  <a:gd name="connsiteX6" fmla="*/ 15486 w 633009"/>
                  <a:gd name="connsiteY6" fmla="*/ 519112 h 536487"/>
                  <a:gd name="connsiteX7" fmla="*/ 153598 w 633009"/>
                  <a:gd name="connsiteY7" fmla="*/ 533400 h 536487"/>
                  <a:gd name="connsiteX8" fmla="*/ 444111 w 633009"/>
                  <a:gd name="connsiteY8" fmla="*/ 533400 h 536487"/>
                  <a:gd name="connsiteX9" fmla="*/ 615561 w 633009"/>
                  <a:gd name="connsiteY9" fmla="*/ 500062 h 536487"/>
                  <a:gd name="connsiteX10" fmla="*/ 622704 w 633009"/>
                  <a:gd name="connsiteY10" fmla="*/ 450056 h 536487"/>
                  <a:gd name="connsiteX11" fmla="*/ 575079 w 633009"/>
                  <a:gd name="connsiteY11" fmla="*/ 409575 h 536487"/>
                  <a:gd name="connsiteX12" fmla="*/ 470304 w 633009"/>
                  <a:gd name="connsiteY12" fmla="*/ 354806 h 536487"/>
                  <a:gd name="connsiteX13" fmla="*/ 353623 w 633009"/>
                  <a:gd name="connsiteY13" fmla="*/ 304800 h 536487"/>
                  <a:gd name="connsiteX14" fmla="*/ 339336 w 633009"/>
                  <a:gd name="connsiteY14" fmla="*/ 204787 h 536487"/>
                  <a:gd name="connsiteX15" fmla="*/ 339336 w 633009"/>
                  <a:gd name="connsiteY15" fmla="*/ 47625 h 536487"/>
                  <a:gd name="connsiteX16" fmla="*/ 332192 w 633009"/>
                  <a:gd name="connsiteY16" fmla="*/ 0 h 536487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332192 w 633009"/>
                  <a:gd name="connsiteY16" fmla="*/ 1257577 h 1794064"/>
                  <a:gd name="connsiteX0" fmla="*/ 140807 w 633009"/>
                  <a:gd name="connsiteY0" fmla="*/ 0 h 1794064"/>
                  <a:gd name="connsiteX1" fmla="*/ 222654 w 633009"/>
                  <a:gd name="connsiteY1" fmla="*/ 1488558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82173 w 633009"/>
                  <a:gd name="connsiteY2" fmla="*/ 1600477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9630 w 633009"/>
                  <a:gd name="connsiteY1" fmla="*/ 1257839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190787 w 633009"/>
                  <a:gd name="connsiteY2" fmla="*/ 1558284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05973 w 633009"/>
                  <a:gd name="connsiteY3" fmla="*/ 1645721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5816 w 633009"/>
                  <a:gd name="connsiteY3" fmla="*/ 162076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  <a:gd name="connsiteX0" fmla="*/ 140807 w 633009"/>
                  <a:gd name="connsiteY0" fmla="*/ 0 h 1794064"/>
                  <a:gd name="connsiteX1" fmla="*/ 225450 w 633009"/>
                  <a:gd name="connsiteY1" fmla="*/ 1162758 h 1794064"/>
                  <a:gd name="connsiteX2" fmla="*/ 203059 w 633009"/>
                  <a:gd name="connsiteY2" fmla="*/ 1539712 h 1794064"/>
                  <a:gd name="connsiteX3" fmla="*/ 121715 w 633009"/>
                  <a:gd name="connsiteY3" fmla="*/ 1628582 h 1794064"/>
                  <a:gd name="connsiteX4" fmla="*/ 39298 w 633009"/>
                  <a:gd name="connsiteY4" fmla="*/ 1688583 h 1794064"/>
                  <a:gd name="connsiteX5" fmla="*/ 5961 w 633009"/>
                  <a:gd name="connsiteY5" fmla="*/ 1733827 h 1794064"/>
                  <a:gd name="connsiteX6" fmla="*/ 15486 w 633009"/>
                  <a:gd name="connsiteY6" fmla="*/ 1776689 h 1794064"/>
                  <a:gd name="connsiteX7" fmla="*/ 153598 w 633009"/>
                  <a:gd name="connsiteY7" fmla="*/ 1790977 h 1794064"/>
                  <a:gd name="connsiteX8" fmla="*/ 444111 w 633009"/>
                  <a:gd name="connsiteY8" fmla="*/ 1790977 h 1794064"/>
                  <a:gd name="connsiteX9" fmla="*/ 615561 w 633009"/>
                  <a:gd name="connsiteY9" fmla="*/ 1757639 h 1794064"/>
                  <a:gd name="connsiteX10" fmla="*/ 622704 w 633009"/>
                  <a:gd name="connsiteY10" fmla="*/ 1707633 h 1794064"/>
                  <a:gd name="connsiteX11" fmla="*/ 575079 w 633009"/>
                  <a:gd name="connsiteY11" fmla="*/ 1667152 h 1794064"/>
                  <a:gd name="connsiteX12" fmla="*/ 470304 w 633009"/>
                  <a:gd name="connsiteY12" fmla="*/ 1612383 h 1794064"/>
                  <a:gd name="connsiteX13" fmla="*/ 353623 w 633009"/>
                  <a:gd name="connsiteY13" fmla="*/ 1562377 h 1794064"/>
                  <a:gd name="connsiteX14" fmla="*/ 339336 w 633009"/>
                  <a:gd name="connsiteY14" fmla="*/ 1462364 h 1794064"/>
                  <a:gd name="connsiteX15" fmla="*/ 339336 w 633009"/>
                  <a:gd name="connsiteY15" fmla="*/ 1305202 h 1794064"/>
                  <a:gd name="connsiteX16" fmla="*/ 283351 w 633009"/>
                  <a:gd name="connsiteY16" fmla="*/ 6500 h 179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3009" h="1794064">
                    <a:moveTo>
                      <a:pt x="140807" y="0"/>
                    </a:moveTo>
                    <a:cubicBezTo>
                      <a:pt x="152118" y="86915"/>
                      <a:pt x="215075" y="906139"/>
                      <a:pt x="225450" y="1162758"/>
                    </a:cubicBezTo>
                    <a:cubicBezTo>
                      <a:pt x="235825" y="1419377"/>
                      <a:pt x="220348" y="1462075"/>
                      <a:pt x="203059" y="1539712"/>
                    </a:cubicBezTo>
                    <a:cubicBezTo>
                      <a:pt x="185770" y="1617349"/>
                      <a:pt x="154361" y="1606443"/>
                      <a:pt x="121715" y="1628582"/>
                    </a:cubicBezTo>
                    <a:cubicBezTo>
                      <a:pt x="89069" y="1650721"/>
                      <a:pt x="58590" y="1671042"/>
                      <a:pt x="39298" y="1688583"/>
                    </a:cubicBezTo>
                    <a:cubicBezTo>
                      <a:pt x="20006" y="1706124"/>
                      <a:pt x="9930" y="1719143"/>
                      <a:pt x="5961" y="1733827"/>
                    </a:cubicBezTo>
                    <a:cubicBezTo>
                      <a:pt x="1992" y="1748511"/>
                      <a:pt x="-9120" y="1767164"/>
                      <a:pt x="15486" y="1776689"/>
                    </a:cubicBezTo>
                    <a:cubicBezTo>
                      <a:pt x="40092" y="1786214"/>
                      <a:pt x="82161" y="1788596"/>
                      <a:pt x="153598" y="1790977"/>
                    </a:cubicBezTo>
                    <a:cubicBezTo>
                      <a:pt x="225035" y="1793358"/>
                      <a:pt x="367117" y="1796533"/>
                      <a:pt x="444111" y="1790977"/>
                    </a:cubicBezTo>
                    <a:cubicBezTo>
                      <a:pt x="521105" y="1785421"/>
                      <a:pt x="585796" y="1771530"/>
                      <a:pt x="615561" y="1757639"/>
                    </a:cubicBezTo>
                    <a:cubicBezTo>
                      <a:pt x="645326" y="1743748"/>
                      <a:pt x="629451" y="1722714"/>
                      <a:pt x="622704" y="1707633"/>
                    </a:cubicBezTo>
                    <a:cubicBezTo>
                      <a:pt x="615957" y="1692552"/>
                      <a:pt x="600479" y="1683027"/>
                      <a:pt x="575079" y="1667152"/>
                    </a:cubicBezTo>
                    <a:cubicBezTo>
                      <a:pt x="549679" y="1651277"/>
                      <a:pt x="507213" y="1629846"/>
                      <a:pt x="470304" y="1612383"/>
                    </a:cubicBezTo>
                    <a:cubicBezTo>
                      <a:pt x="433395" y="1594920"/>
                      <a:pt x="375451" y="1587380"/>
                      <a:pt x="353623" y="1562377"/>
                    </a:cubicBezTo>
                    <a:cubicBezTo>
                      <a:pt x="331795" y="1537374"/>
                      <a:pt x="341717" y="1505227"/>
                      <a:pt x="339336" y="1462364"/>
                    </a:cubicBezTo>
                    <a:cubicBezTo>
                      <a:pt x="336955" y="1419502"/>
                      <a:pt x="348667" y="1547846"/>
                      <a:pt x="339336" y="1305202"/>
                    </a:cubicBezTo>
                    <a:cubicBezTo>
                      <a:pt x="330005" y="1062558"/>
                      <a:pt x="286327" y="13247"/>
                      <a:pt x="283351" y="6500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9" name="Šipka doprava 118">
                <a:extLst>
                  <a:ext uri="{FF2B5EF4-FFF2-40B4-BE49-F238E27FC236}">
                    <a16:creationId xmlns:a16="http://schemas.microsoft.com/office/drawing/2014/main" id="{6A558F95-6809-989B-079D-E675C0740B5C}"/>
                  </a:ext>
                </a:extLst>
              </p:cNvPr>
              <p:cNvSpPr/>
              <p:nvPr/>
            </p:nvSpPr>
            <p:spPr>
              <a:xfrm rot="16200000">
                <a:off x="6099207" y="2156226"/>
                <a:ext cx="293778" cy="310177"/>
              </a:xfrm>
              <a:prstGeom prst="rightArrow">
                <a:avLst>
                  <a:gd name="adj1" fmla="val 35909"/>
                  <a:gd name="adj2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8" rIns="91433" bIns="45718" rtlCol="0" anchor="ctr"/>
              <a:lstStyle/>
              <a:p>
                <a:pPr algn="ctr"/>
                <a:endParaRPr lang="cs-CZ" sz="1600"/>
              </a:p>
            </p:txBody>
          </p:sp>
        </p:grp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8BD671E7-A3D1-E8CB-88AC-2D15FED7B393}"/>
                </a:ext>
              </a:extLst>
            </p:cNvPr>
            <p:cNvCxnSpPr>
              <a:cxnSpLocks/>
            </p:cNvCxnSpPr>
            <p:nvPr/>
          </p:nvCxnSpPr>
          <p:spPr>
            <a:xfrm>
              <a:off x="9727208" y="4475166"/>
              <a:ext cx="275976" cy="88739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913F8412-670F-4A5D-8C9E-E31E94C3FDF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9252" y="6400157"/>
              <a:ext cx="551952" cy="63736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C0414DE6-7E42-4915-466F-33910B0CE99A}"/>
                </a:ext>
              </a:extLst>
            </p:cNvPr>
            <p:cNvCxnSpPr>
              <a:cxnSpLocks/>
            </p:cNvCxnSpPr>
            <p:nvPr/>
          </p:nvCxnSpPr>
          <p:spPr>
            <a:xfrm>
              <a:off x="11560824" y="7140788"/>
              <a:ext cx="576190" cy="45464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Šipka doprava 107">
              <a:extLst>
                <a:ext uri="{FF2B5EF4-FFF2-40B4-BE49-F238E27FC236}">
                  <a16:creationId xmlns:a16="http://schemas.microsoft.com/office/drawing/2014/main" id="{2FBA2F97-732E-FF13-D488-02D7422EE4BD}"/>
                </a:ext>
              </a:extLst>
            </p:cNvPr>
            <p:cNvSpPr/>
            <p:nvPr/>
          </p:nvSpPr>
          <p:spPr>
            <a:xfrm rot="4607288">
              <a:off x="12719848" y="9693832"/>
              <a:ext cx="1616871" cy="1084651"/>
            </a:xfrm>
            <a:prstGeom prst="rightArrow">
              <a:avLst>
                <a:gd name="adj1" fmla="val 3590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8" rIns="91433" bIns="45718" rtlCol="0" anchor="ctr"/>
            <a:lstStyle/>
            <a:p>
              <a:pPr algn="ctr"/>
              <a:endParaRPr lang="cs-CZ" sz="1600"/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6640BA8F-2F48-029D-352C-1FC79993A84E}"/>
                </a:ext>
              </a:extLst>
            </p:cNvPr>
            <p:cNvSpPr txBox="1">
              <a:spLocks/>
            </p:cNvSpPr>
            <p:nvPr/>
          </p:nvSpPr>
          <p:spPr>
            <a:xfrm>
              <a:off x="12169571" y="7487786"/>
              <a:ext cx="1571663" cy="1301963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iniciální segment axonu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543D5AA5-AE26-1EC3-0EC2-298580A3C8CA}"/>
                </a:ext>
              </a:extLst>
            </p:cNvPr>
            <p:cNvSpPr txBox="1"/>
            <p:nvPr/>
          </p:nvSpPr>
          <p:spPr>
            <a:xfrm>
              <a:off x="11235501" y="9200261"/>
              <a:ext cx="1803028" cy="1301963"/>
            </a:xfrm>
            <a:prstGeom prst="rect">
              <a:avLst/>
            </a:prstGeom>
            <a:noFill/>
          </p:spPr>
          <p:txBody>
            <a:bodyPr wrap="square" lIns="91433" tIns="45718" rIns="91433" bIns="45718" rtlCol="0">
              <a:spAutoFit/>
            </a:bodyPr>
            <a:lstStyle/>
            <a:p>
              <a:r>
                <a:rPr lang="cs-CZ" sz="1600" dirty="0"/>
                <a:t>vzniklé akční napětí</a:t>
              </a:r>
            </a:p>
          </p:txBody>
        </p:sp>
        <p:sp>
          <p:nvSpPr>
            <p:cNvPr id="41" name="Volný tvar 110">
              <a:extLst>
                <a:ext uri="{FF2B5EF4-FFF2-40B4-BE49-F238E27FC236}">
                  <a16:creationId xmlns:a16="http://schemas.microsoft.com/office/drawing/2014/main" id="{92F87A7E-1B64-C4DE-BB02-B8EE1B93B05F}"/>
                </a:ext>
              </a:extLst>
            </p:cNvPr>
            <p:cNvSpPr/>
            <p:nvPr/>
          </p:nvSpPr>
          <p:spPr>
            <a:xfrm>
              <a:off x="5157012" y="8808188"/>
              <a:ext cx="3649933" cy="76013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2" name="Volný tvar 111">
              <a:extLst>
                <a:ext uri="{FF2B5EF4-FFF2-40B4-BE49-F238E27FC236}">
                  <a16:creationId xmlns:a16="http://schemas.microsoft.com/office/drawing/2014/main" id="{9ADF5546-ADA8-1D7D-3530-5ADA4D741E6B}"/>
                </a:ext>
              </a:extLst>
            </p:cNvPr>
            <p:cNvSpPr/>
            <p:nvPr/>
          </p:nvSpPr>
          <p:spPr>
            <a:xfrm>
              <a:off x="5153144" y="8755630"/>
              <a:ext cx="3649933" cy="76013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3" name="Volný tvar 112">
              <a:extLst>
                <a:ext uri="{FF2B5EF4-FFF2-40B4-BE49-F238E27FC236}">
                  <a16:creationId xmlns:a16="http://schemas.microsoft.com/office/drawing/2014/main" id="{1CF166CC-47B7-E6C2-C3BF-5C00D43690FB}"/>
                </a:ext>
              </a:extLst>
            </p:cNvPr>
            <p:cNvSpPr/>
            <p:nvPr/>
          </p:nvSpPr>
          <p:spPr>
            <a:xfrm>
              <a:off x="5151752" y="8708332"/>
              <a:ext cx="3649933" cy="76013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4" name="Volný tvar 113">
              <a:extLst>
                <a:ext uri="{FF2B5EF4-FFF2-40B4-BE49-F238E27FC236}">
                  <a16:creationId xmlns:a16="http://schemas.microsoft.com/office/drawing/2014/main" id="{1A5BCE2B-3133-3FBC-A0FF-45F42A6A8B7A}"/>
                </a:ext>
              </a:extLst>
            </p:cNvPr>
            <p:cNvSpPr/>
            <p:nvPr/>
          </p:nvSpPr>
          <p:spPr>
            <a:xfrm>
              <a:off x="5151752" y="8676800"/>
              <a:ext cx="3649933" cy="76013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5" name="Volný tvar 114">
              <a:extLst>
                <a:ext uri="{FF2B5EF4-FFF2-40B4-BE49-F238E27FC236}">
                  <a16:creationId xmlns:a16="http://schemas.microsoft.com/office/drawing/2014/main" id="{4283963C-9592-5DAB-EC9F-929C149750A3}"/>
                </a:ext>
              </a:extLst>
            </p:cNvPr>
            <p:cNvSpPr/>
            <p:nvPr/>
          </p:nvSpPr>
          <p:spPr>
            <a:xfrm>
              <a:off x="5167518" y="8809712"/>
              <a:ext cx="3649933" cy="73758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6" name="Volný tvar 115">
              <a:extLst>
                <a:ext uri="{FF2B5EF4-FFF2-40B4-BE49-F238E27FC236}">
                  <a16:creationId xmlns:a16="http://schemas.microsoft.com/office/drawing/2014/main" id="{67BF104E-16D4-AF97-7B8F-206F10E1BC0B}"/>
                </a:ext>
              </a:extLst>
            </p:cNvPr>
            <p:cNvSpPr/>
            <p:nvPr/>
          </p:nvSpPr>
          <p:spPr>
            <a:xfrm>
              <a:off x="5151752" y="8872776"/>
              <a:ext cx="3649933" cy="65875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pic>
        <p:nvPicPr>
          <p:cNvPr id="1026" name="Picture 2" descr="Fototapeta Vlny na vodě - PIXERS.CZ">
            <a:extLst>
              <a:ext uri="{FF2B5EF4-FFF2-40B4-BE49-F238E27FC236}">
                <a16:creationId xmlns:a16="http://schemas.microsoft.com/office/drawing/2014/main" id="{B5D170F7-A83F-B52B-6B28-4BA883EE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54" y="4774827"/>
            <a:ext cx="1310215" cy="17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6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Akční napětí vs. postsynaptický potenciál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18903"/>
            <a:ext cx="4924354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Akční napětí</a:t>
            </a:r>
          </a:p>
          <a:p>
            <a:pPr lvl="1"/>
            <a:r>
              <a:rPr lang="cs-CZ" sz="1800" dirty="0"/>
              <a:t>Konstantní amplituda</a:t>
            </a:r>
          </a:p>
          <a:p>
            <a:pPr lvl="1"/>
            <a:r>
              <a:rPr lang="cs-CZ" sz="1800" dirty="0"/>
              <a:t>Šíří se bez dekrementu</a:t>
            </a:r>
          </a:p>
          <a:p>
            <a:pPr lvl="1"/>
            <a:r>
              <a:rPr lang="cs-CZ" sz="1800" dirty="0"/>
              <a:t>Zákon vše nebo nic</a:t>
            </a:r>
          </a:p>
          <a:p>
            <a:pPr lvl="1"/>
            <a:r>
              <a:rPr lang="cs-CZ" sz="1800" dirty="0"/>
              <a:t>nemůže se sčítat</a:t>
            </a:r>
          </a:p>
          <a:p>
            <a:pPr lvl="1"/>
            <a:r>
              <a:rPr lang="cs-CZ" sz="1800" dirty="0"/>
              <a:t>Informace je kódovaná do frekvence potenciálů</a:t>
            </a:r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D6AB0AF3-8DB3-5971-1CFE-8B89809B39E0}"/>
              </a:ext>
            </a:extLst>
          </p:cNvPr>
          <p:cNvSpPr txBox="1">
            <a:spLocks/>
          </p:cNvSpPr>
          <p:nvPr/>
        </p:nvSpPr>
        <p:spPr>
          <a:xfrm>
            <a:off x="5854700" y="1018903"/>
            <a:ext cx="5771243" cy="5326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kern="0" dirty="0"/>
              <a:t>Postsynaptický potenciál</a:t>
            </a:r>
          </a:p>
          <a:p>
            <a:pPr lvl="1"/>
            <a:r>
              <a:rPr lang="cs-CZ" sz="1800" kern="0" dirty="0"/>
              <a:t>Amplituda slabší a různá, závisí na počtu kanálů aktivovaných receptory</a:t>
            </a:r>
          </a:p>
          <a:p>
            <a:pPr lvl="1"/>
            <a:r>
              <a:rPr lang="cs-CZ" sz="1800" kern="0" dirty="0"/>
              <a:t>šíří se s dekrementem</a:t>
            </a:r>
          </a:p>
          <a:p>
            <a:pPr lvl="1"/>
            <a:r>
              <a:rPr lang="cs-CZ" sz="1800" kern="0" dirty="0"/>
              <a:t>Může se sčítat</a:t>
            </a:r>
          </a:p>
          <a:p>
            <a:pPr lvl="1"/>
            <a:r>
              <a:rPr lang="cs-CZ" sz="1800" kern="0" dirty="0"/>
              <a:t>Informace je kódovaná do amplitudy</a:t>
            </a:r>
          </a:p>
          <a:p>
            <a:pPr lvl="1"/>
            <a:r>
              <a:rPr lang="cs-CZ" sz="1800" kern="0" dirty="0"/>
              <a:t>Z PSP se stává akční napětí, jen pokud je překročena prahová hodnota pro otevření napěťově vrátkovaných sodíkových kanálů</a:t>
            </a:r>
          </a:p>
        </p:txBody>
      </p:sp>
    </p:spTree>
    <p:extLst>
      <p:ext uri="{BB962C8B-B14F-4D97-AF65-F5344CB8AC3E}">
        <p14:creationId xmlns:p14="http://schemas.microsoft.com/office/powerpoint/2010/main" val="138015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D698257B-18BD-17C2-9D04-D402BA5F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59" y="1208177"/>
            <a:ext cx="5334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5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EEG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0968103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Vzniká součtem Excitačních postsynaptických potenciálů</a:t>
            </a:r>
            <a:endParaRPr lang="cs-CZ" sz="1800" dirty="0"/>
          </a:p>
        </p:txBody>
      </p:sp>
      <p:pic>
        <p:nvPicPr>
          <p:cNvPr id="3" name="Picture 2" descr="Electrocardiography (ECG) and electroencephalography (EEG). One cycle... |  Download Scientific Diagram">
            <a:extLst>
              <a:ext uri="{FF2B5EF4-FFF2-40B4-BE49-F238E27FC236}">
                <a16:creationId xmlns:a16="http://schemas.microsoft.com/office/drawing/2014/main" id="{BA6B7FEF-4FA3-1D18-4670-F98280411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/>
          <a:stretch/>
        </p:blipFill>
        <p:spPr bwMode="auto">
          <a:xfrm>
            <a:off x="6096000" y="2100377"/>
            <a:ext cx="4253866" cy="33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EG | Electroencephalography Test | Brain Cells Electrical Response">
            <a:extLst>
              <a:ext uri="{FF2B5EF4-FFF2-40B4-BE49-F238E27FC236}">
                <a16:creationId xmlns:a16="http://schemas.microsoft.com/office/drawing/2014/main" id="{8294DC8A-55B4-1459-F5CC-A6A2BD0A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40" y="2316401"/>
            <a:ext cx="4343400" cy="28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11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Prostorová sumace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0968103" cy="532633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Čím více je na neuronu excitačních synapsí, na které ve stejný čas přišel AP, tím více vzniklo EPSP a tím snadněji je dosaženo prahu pro vznik AP na postsynaptickém neuronu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D91441EF-E305-4441-35BD-8BCF76209F8A}"/>
              </a:ext>
            </a:extLst>
          </p:cNvPr>
          <p:cNvGrpSpPr/>
          <p:nvPr/>
        </p:nvGrpSpPr>
        <p:grpSpPr>
          <a:xfrm>
            <a:off x="1356793" y="3863195"/>
            <a:ext cx="4422538" cy="3039726"/>
            <a:chOff x="1881537" y="2694351"/>
            <a:chExt cx="4422538" cy="3039726"/>
          </a:xfrm>
        </p:grpSpPr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EC309ED2-9784-79AE-0B28-BF138DE00DEF}"/>
                </a:ext>
              </a:extLst>
            </p:cNvPr>
            <p:cNvGrpSpPr/>
            <p:nvPr/>
          </p:nvGrpSpPr>
          <p:grpSpPr>
            <a:xfrm rot="2498701">
              <a:off x="2349679" y="2694351"/>
              <a:ext cx="1510420" cy="540000"/>
              <a:chOff x="3551575" y="4509118"/>
              <a:chExt cx="2883269" cy="576064"/>
            </a:xfrm>
          </p:grpSpPr>
          <p:grpSp>
            <p:nvGrpSpPr>
              <p:cNvPr id="53" name="Skupina 52">
                <a:extLst>
                  <a:ext uri="{FF2B5EF4-FFF2-40B4-BE49-F238E27FC236}">
                    <a16:creationId xmlns:a16="http://schemas.microsoft.com/office/drawing/2014/main" id="{B704D6BA-5E64-53AD-743C-6D5ABBE242CF}"/>
                  </a:ext>
                </a:extLst>
              </p:cNvPr>
              <p:cNvGrpSpPr/>
              <p:nvPr/>
            </p:nvGrpSpPr>
            <p:grpSpPr>
              <a:xfrm rot="16473118">
                <a:off x="4987526" y="3594224"/>
                <a:ext cx="440001" cy="2454635"/>
                <a:chOff x="6219153" y="-250638"/>
                <a:chExt cx="644636" cy="1877420"/>
              </a:xfrm>
            </p:grpSpPr>
            <p:sp>
              <p:nvSpPr>
                <p:cNvPr id="55" name="Volný tvar 45">
                  <a:extLst>
                    <a:ext uri="{FF2B5EF4-FFF2-40B4-BE49-F238E27FC236}">
                      <a16:creationId xmlns:a16="http://schemas.microsoft.com/office/drawing/2014/main" id="{6E8D3B47-F396-6249-6B30-067C45DEF2E9}"/>
                    </a:ext>
                  </a:extLst>
                </p:cNvPr>
                <p:cNvSpPr/>
                <p:nvPr/>
              </p:nvSpPr>
              <p:spPr>
                <a:xfrm>
                  <a:off x="6219153" y="-138350"/>
                  <a:ext cx="622841" cy="1765132"/>
                </a:xfrm>
                <a:custGeom>
                  <a:avLst/>
                  <a:gdLst>
                    <a:gd name="connsiteX0" fmla="*/ 214436 w 627154"/>
                    <a:gd name="connsiteY0" fmla="*/ 19061 h 582586"/>
                    <a:gd name="connsiteX1" fmla="*/ 214436 w 627154"/>
                    <a:gd name="connsiteY1" fmla="*/ 327405 h 582586"/>
                    <a:gd name="connsiteX2" fmla="*/ 86845 w 627154"/>
                    <a:gd name="connsiteY2" fmla="*/ 444363 h 582586"/>
                    <a:gd name="connsiteX3" fmla="*/ 23050 w 627154"/>
                    <a:gd name="connsiteY3" fmla="*/ 465628 h 582586"/>
                    <a:gd name="connsiteX4" fmla="*/ 23050 w 627154"/>
                    <a:gd name="connsiteY4" fmla="*/ 561321 h 582586"/>
                    <a:gd name="connsiteX5" fmla="*/ 299496 w 627154"/>
                    <a:gd name="connsiteY5" fmla="*/ 582586 h 582586"/>
                    <a:gd name="connsiteX6" fmla="*/ 586575 w 627154"/>
                    <a:gd name="connsiteY6" fmla="*/ 561321 h 582586"/>
                    <a:gd name="connsiteX7" fmla="*/ 618473 w 627154"/>
                    <a:gd name="connsiteY7" fmla="*/ 540056 h 582586"/>
                    <a:gd name="connsiteX8" fmla="*/ 522780 w 627154"/>
                    <a:gd name="connsiteY8" fmla="*/ 454996 h 582586"/>
                    <a:gd name="connsiteX9" fmla="*/ 352659 w 627154"/>
                    <a:gd name="connsiteY9" fmla="*/ 338038 h 582586"/>
                    <a:gd name="connsiteX10" fmla="*/ 310129 w 627154"/>
                    <a:gd name="connsiteY10" fmla="*/ 61591 h 582586"/>
                    <a:gd name="connsiteX11" fmla="*/ 214436 w 627154"/>
                    <a:gd name="connsiteY11" fmla="*/ 19061 h 582586"/>
                    <a:gd name="connsiteX0" fmla="*/ 214436 w 625293"/>
                    <a:gd name="connsiteY0" fmla="*/ 19061 h 582586"/>
                    <a:gd name="connsiteX1" fmla="*/ 214436 w 625293"/>
                    <a:gd name="connsiteY1" fmla="*/ 327405 h 582586"/>
                    <a:gd name="connsiteX2" fmla="*/ 86845 w 625293"/>
                    <a:gd name="connsiteY2" fmla="*/ 444363 h 582586"/>
                    <a:gd name="connsiteX3" fmla="*/ 23050 w 625293"/>
                    <a:gd name="connsiteY3" fmla="*/ 465628 h 582586"/>
                    <a:gd name="connsiteX4" fmla="*/ 23050 w 625293"/>
                    <a:gd name="connsiteY4" fmla="*/ 561321 h 582586"/>
                    <a:gd name="connsiteX5" fmla="*/ 299496 w 625293"/>
                    <a:gd name="connsiteY5" fmla="*/ 582586 h 582586"/>
                    <a:gd name="connsiteX6" fmla="*/ 586575 w 625293"/>
                    <a:gd name="connsiteY6" fmla="*/ 561321 h 582586"/>
                    <a:gd name="connsiteX7" fmla="*/ 618473 w 625293"/>
                    <a:gd name="connsiteY7" fmla="*/ 540056 h 582586"/>
                    <a:gd name="connsiteX8" fmla="*/ 548974 w 625293"/>
                    <a:gd name="connsiteY8" fmla="*/ 433565 h 582586"/>
                    <a:gd name="connsiteX9" fmla="*/ 352659 w 625293"/>
                    <a:gd name="connsiteY9" fmla="*/ 338038 h 582586"/>
                    <a:gd name="connsiteX10" fmla="*/ 310129 w 625293"/>
                    <a:gd name="connsiteY10" fmla="*/ 61591 h 582586"/>
                    <a:gd name="connsiteX11" fmla="*/ 214436 w 625293"/>
                    <a:gd name="connsiteY11" fmla="*/ 19061 h 582586"/>
                    <a:gd name="connsiteX0" fmla="*/ 214436 w 623733"/>
                    <a:gd name="connsiteY0" fmla="*/ 19061 h 582586"/>
                    <a:gd name="connsiteX1" fmla="*/ 214436 w 623733"/>
                    <a:gd name="connsiteY1" fmla="*/ 327405 h 582586"/>
                    <a:gd name="connsiteX2" fmla="*/ 86845 w 623733"/>
                    <a:gd name="connsiteY2" fmla="*/ 444363 h 582586"/>
                    <a:gd name="connsiteX3" fmla="*/ 23050 w 623733"/>
                    <a:gd name="connsiteY3" fmla="*/ 465628 h 582586"/>
                    <a:gd name="connsiteX4" fmla="*/ 23050 w 623733"/>
                    <a:gd name="connsiteY4" fmla="*/ 561321 h 582586"/>
                    <a:gd name="connsiteX5" fmla="*/ 299496 w 623733"/>
                    <a:gd name="connsiteY5" fmla="*/ 582586 h 582586"/>
                    <a:gd name="connsiteX6" fmla="*/ 586575 w 623733"/>
                    <a:gd name="connsiteY6" fmla="*/ 561321 h 582586"/>
                    <a:gd name="connsiteX7" fmla="*/ 616091 w 623733"/>
                    <a:gd name="connsiteY7" fmla="*/ 509100 h 582586"/>
                    <a:gd name="connsiteX8" fmla="*/ 548974 w 623733"/>
                    <a:gd name="connsiteY8" fmla="*/ 433565 h 582586"/>
                    <a:gd name="connsiteX9" fmla="*/ 352659 w 623733"/>
                    <a:gd name="connsiteY9" fmla="*/ 338038 h 582586"/>
                    <a:gd name="connsiteX10" fmla="*/ 310129 w 623733"/>
                    <a:gd name="connsiteY10" fmla="*/ 61591 h 582586"/>
                    <a:gd name="connsiteX11" fmla="*/ 214436 w 623733"/>
                    <a:gd name="connsiteY11" fmla="*/ 19061 h 582586"/>
                    <a:gd name="connsiteX0" fmla="*/ 215398 w 624695"/>
                    <a:gd name="connsiteY0" fmla="*/ 19061 h 582586"/>
                    <a:gd name="connsiteX1" fmla="*/ 215398 w 624695"/>
                    <a:gd name="connsiteY1" fmla="*/ 327405 h 582586"/>
                    <a:gd name="connsiteX2" fmla="*/ 109239 w 624695"/>
                    <a:gd name="connsiteY2" fmla="*/ 437219 h 582586"/>
                    <a:gd name="connsiteX3" fmla="*/ 24012 w 624695"/>
                    <a:gd name="connsiteY3" fmla="*/ 465628 h 582586"/>
                    <a:gd name="connsiteX4" fmla="*/ 24012 w 624695"/>
                    <a:gd name="connsiteY4" fmla="*/ 561321 h 582586"/>
                    <a:gd name="connsiteX5" fmla="*/ 300458 w 624695"/>
                    <a:gd name="connsiteY5" fmla="*/ 582586 h 582586"/>
                    <a:gd name="connsiteX6" fmla="*/ 587537 w 624695"/>
                    <a:gd name="connsiteY6" fmla="*/ 561321 h 582586"/>
                    <a:gd name="connsiteX7" fmla="*/ 617053 w 624695"/>
                    <a:gd name="connsiteY7" fmla="*/ 509100 h 582586"/>
                    <a:gd name="connsiteX8" fmla="*/ 549936 w 624695"/>
                    <a:gd name="connsiteY8" fmla="*/ 433565 h 582586"/>
                    <a:gd name="connsiteX9" fmla="*/ 353621 w 624695"/>
                    <a:gd name="connsiteY9" fmla="*/ 338038 h 582586"/>
                    <a:gd name="connsiteX10" fmla="*/ 311091 w 624695"/>
                    <a:gd name="connsiteY10" fmla="*/ 61591 h 582586"/>
                    <a:gd name="connsiteX11" fmla="*/ 215398 w 624695"/>
                    <a:gd name="connsiteY11" fmla="*/ 19061 h 582586"/>
                    <a:gd name="connsiteX0" fmla="*/ 213545 w 622842"/>
                    <a:gd name="connsiteY0" fmla="*/ 19061 h 582586"/>
                    <a:gd name="connsiteX1" fmla="*/ 213545 w 622842"/>
                    <a:gd name="connsiteY1" fmla="*/ 327405 h 582586"/>
                    <a:gd name="connsiteX2" fmla="*/ 107386 w 622842"/>
                    <a:gd name="connsiteY2" fmla="*/ 437219 h 582586"/>
                    <a:gd name="connsiteX3" fmla="*/ 26921 w 622842"/>
                    <a:gd name="connsiteY3" fmla="*/ 479916 h 582586"/>
                    <a:gd name="connsiteX4" fmla="*/ 22159 w 622842"/>
                    <a:gd name="connsiteY4" fmla="*/ 561321 h 582586"/>
                    <a:gd name="connsiteX5" fmla="*/ 298605 w 622842"/>
                    <a:gd name="connsiteY5" fmla="*/ 582586 h 582586"/>
                    <a:gd name="connsiteX6" fmla="*/ 585684 w 622842"/>
                    <a:gd name="connsiteY6" fmla="*/ 561321 h 582586"/>
                    <a:gd name="connsiteX7" fmla="*/ 615200 w 622842"/>
                    <a:gd name="connsiteY7" fmla="*/ 509100 h 582586"/>
                    <a:gd name="connsiteX8" fmla="*/ 548083 w 622842"/>
                    <a:gd name="connsiteY8" fmla="*/ 433565 h 582586"/>
                    <a:gd name="connsiteX9" fmla="*/ 351768 w 622842"/>
                    <a:gd name="connsiteY9" fmla="*/ 338038 h 582586"/>
                    <a:gd name="connsiteX10" fmla="*/ 309238 w 622842"/>
                    <a:gd name="connsiteY10" fmla="*/ 61591 h 582586"/>
                    <a:gd name="connsiteX11" fmla="*/ 213545 w 622842"/>
                    <a:gd name="connsiteY11" fmla="*/ 19061 h 582586"/>
                    <a:gd name="connsiteX0" fmla="*/ 213545 w 622842"/>
                    <a:gd name="connsiteY0" fmla="*/ 27533 h 591058"/>
                    <a:gd name="connsiteX1" fmla="*/ 213545 w 622842"/>
                    <a:gd name="connsiteY1" fmla="*/ 335877 h 591058"/>
                    <a:gd name="connsiteX2" fmla="*/ 107386 w 622842"/>
                    <a:gd name="connsiteY2" fmla="*/ 445691 h 591058"/>
                    <a:gd name="connsiteX3" fmla="*/ 26921 w 622842"/>
                    <a:gd name="connsiteY3" fmla="*/ 488388 h 591058"/>
                    <a:gd name="connsiteX4" fmla="*/ 22159 w 622842"/>
                    <a:gd name="connsiteY4" fmla="*/ 569793 h 591058"/>
                    <a:gd name="connsiteX5" fmla="*/ 298605 w 622842"/>
                    <a:gd name="connsiteY5" fmla="*/ 591058 h 591058"/>
                    <a:gd name="connsiteX6" fmla="*/ 585684 w 622842"/>
                    <a:gd name="connsiteY6" fmla="*/ 569793 h 591058"/>
                    <a:gd name="connsiteX7" fmla="*/ 615200 w 622842"/>
                    <a:gd name="connsiteY7" fmla="*/ 517572 h 591058"/>
                    <a:gd name="connsiteX8" fmla="*/ 548083 w 622842"/>
                    <a:gd name="connsiteY8" fmla="*/ 442037 h 591058"/>
                    <a:gd name="connsiteX9" fmla="*/ 351768 w 622842"/>
                    <a:gd name="connsiteY9" fmla="*/ 346510 h 591058"/>
                    <a:gd name="connsiteX10" fmla="*/ 311619 w 622842"/>
                    <a:gd name="connsiteY10" fmla="*/ 46251 h 591058"/>
                    <a:gd name="connsiteX11" fmla="*/ 213545 w 622842"/>
                    <a:gd name="connsiteY11" fmla="*/ 27533 h 591058"/>
                    <a:gd name="connsiteX0" fmla="*/ 213545 w 622842"/>
                    <a:gd name="connsiteY0" fmla="*/ 16552 h 580077"/>
                    <a:gd name="connsiteX1" fmla="*/ 213545 w 622842"/>
                    <a:gd name="connsiteY1" fmla="*/ 324896 h 580077"/>
                    <a:gd name="connsiteX2" fmla="*/ 107386 w 622842"/>
                    <a:gd name="connsiteY2" fmla="*/ 434710 h 580077"/>
                    <a:gd name="connsiteX3" fmla="*/ 26921 w 622842"/>
                    <a:gd name="connsiteY3" fmla="*/ 477407 h 580077"/>
                    <a:gd name="connsiteX4" fmla="*/ 22159 w 622842"/>
                    <a:gd name="connsiteY4" fmla="*/ 558812 h 580077"/>
                    <a:gd name="connsiteX5" fmla="*/ 298605 w 622842"/>
                    <a:gd name="connsiteY5" fmla="*/ 580077 h 580077"/>
                    <a:gd name="connsiteX6" fmla="*/ 585684 w 622842"/>
                    <a:gd name="connsiteY6" fmla="*/ 558812 h 580077"/>
                    <a:gd name="connsiteX7" fmla="*/ 615200 w 622842"/>
                    <a:gd name="connsiteY7" fmla="*/ 506591 h 580077"/>
                    <a:gd name="connsiteX8" fmla="*/ 548083 w 622842"/>
                    <a:gd name="connsiteY8" fmla="*/ 431056 h 580077"/>
                    <a:gd name="connsiteX9" fmla="*/ 351768 w 622842"/>
                    <a:gd name="connsiteY9" fmla="*/ 335529 h 580077"/>
                    <a:gd name="connsiteX10" fmla="*/ 311619 w 622842"/>
                    <a:gd name="connsiteY10" fmla="*/ 35270 h 580077"/>
                    <a:gd name="connsiteX11" fmla="*/ 213545 w 622842"/>
                    <a:gd name="connsiteY11" fmla="*/ 16552 h 580077"/>
                    <a:gd name="connsiteX0" fmla="*/ 213545 w 622842"/>
                    <a:gd name="connsiteY0" fmla="*/ 18793 h 582318"/>
                    <a:gd name="connsiteX1" fmla="*/ 213545 w 622842"/>
                    <a:gd name="connsiteY1" fmla="*/ 327137 h 582318"/>
                    <a:gd name="connsiteX2" fmla="*/ 107386 w 622842"/>
                    <a:gd name="connsiteY2" fmla="*/ 436951 h 582318"/>
                    <a:gd name="connsiteX3" fmla="*/ 26921 w 622842"/>
                    <a:gd name="connsiteY3" fmla="*/ 479648 h 582318"/>
                    <a:gd name="connsiteX4" fmla="*/ 22159 w 622842"/>
                    <a:gd name="connsiteY4" fmla="*/ 561053 h 582318"/>
                    <a:gd name="connsiteX5" fmla="*/ 298605 w 622842"/>
                    <a:gd name="connsiteY5" fmla="*/ 582318 h 582318"/>
                    <a:gd name="connsiteX6" fmla="*/ 585684 w 622842"/>
                    <a:gd name="connsiteY6" fmla="*/ 561053 h 582318"/>
                    <a:gd name="connsiteX7" fmla="*/ 615200 w 622842"/>
                    <a:gd name="connsiteY7" fmla="*/ 508832 h 582318"/>
                    <a:gd name="connsiteX8" fmla="*/ 548083 w 622842"/>
                    <a:gd name="connsiteY8" fmla="*/ 433297 h 582318"/>
                    <a:gd name="connsiteX9" fmla="*/ 351768 w 622842"/>
                    <a:gd name="connsiteY9" fmla="*/ 337770 h 582318"/>
                    <a:gd name="connsiteX10" fmla="*/ 311619 w 622842"/>
                    <a:gd name="connsiteY10" fmla="*/ 37511 h 582318"/>
                    <a:gd name="connsiteX11" fmla="*/ 213545 w 622842"/>
                    <a:gd name="connsiteY11" fmla="*/ 18793 h 582318"/>
                    <a:gd name="connsiteX0" fmla="*/ 206401 w 622842"/>
                    <a:gd name="connsiteY0" fmla="*/ 35975 h 582831"/>
                    <a:gd name="connsiteX1" fmla="*/ 213545 w 622842"/>
                    <a:gd name="connsiteY1" fmla="*/ 327650 h 582831"/>
                    <a:gd name="connsiteX2" fmla="*/ 107386 w 622842"/>
                    <a:gd name="connsiteY2" fmla="*/ 437464 h 582831"/>
                    <a:gd name="connsiteX3" fmla="*/ 26921 w 622842"/>
                    <a:gd name="connsiteY3" fmla="*/ 480161 h 582831"/>
                    <a:gd name="connsiteX4" fmla="*/ 22159 w 622842"/>
                    <a:gd name="connsiteY4" fmla="*/ 561566 h 582831"/>
                    <a:gd name="connsiteX5" fmla="*/ 298605 w 622842"/>
                    <a:gd name="connsiteY5" fmla="*/ 582831 h 582831"/>
                    <a:gd name="connsiteX6" fmla="*/ 585684 w 622842"/>
                    <a:gd name="connsiteY6" fmla="*/ 561566 h 582831"/>
                    <a:gd name="connsiteX7" fmla="*/ 615200 w 622842"/>
                    <a:gd name="connsiteY7" fmla="*/ 509345 h 582831"/>
                    <a:gd name="connsiteX8" fmla="*/ 548083 w 622842"/>
                    <a:gd name="connsiteY8" fmla="*/ 433810 h 582831"/>
                    <a:gd name="connsiteX9" fmla="*/ 351768 w 622842"/>
                    <a:gd name="connsiteY9" fmla="*/ 338283 h 582831"/>
                    <a:gd name="connsiteX10" fmla="*/ 311619 w 622842"/>
                    <a:gd name="connsiteY10" fmla="*/ 38024 h 582831"/>
                    <a:gd name="connsiteX11" fmla="*/ 206401 w 622842"/>
                    <a:gd name="connsiteY11" fmla="*/ 35975 h 582831"/>
                    <a:gd name="connsiteX0" fmla="*/ 206401 w 622842"/>
                    <a:gd name="connsiteY0" fmla="*/ 21605 h 568461"/>
                    <a:gd name="connsiteX1" fmla="*/ 213545 w 622842"/>
                    <a:gd name="connsiteY1" fmla="*/ 313280 h 568461"/>
                    <a:gd name="connsiteX2" fmla="*/ 107386 w 622842"/>
                    <a:gd name="connsiteY2" fmla="*/ 423094 h 568461"/>
                    <a:gd name="connsiteX3" fmla="*/ 26921 w 622842"/>
                    <a:gd name="connsiteY3" fmla="*/ 465791 h 568461"/>
                    <a:gd name="connsiteX4" fmla="*/ 22159 w 622842"/>
                    <a:gd name="connsiteY4" fmla="*/ 547196 h 568461"/>
                    <a:gd name="connsiteX5" fmla="*/ 298605 w 622842"/>
                    <a:gd name="connsiteY5" fmla="*/ 568461 h 568461"/>
                    <a:gd name="connsiteX6" fmla="*/ 585684 w 622842"/>
                    <a:gd name="connsiteY6" fmla="*/ 547196 h 568461"/>
                    <a:gd name="connsiteX7" fmla="*/ 615200 w 622842"/>
                    <a:gd name="connsiteY7" fmla="*/ 494975 h 568461"/>
                    <a:gd name="connsiteX8" fmla="*/ 548083 w 622842"/>
                    <a:gd name="connsiteY8" fmla="*/ 419440 h 568461"/>
                    <a:gd name="connsiteX9" fmla="*/ 351768 w 622842"/>
                    <a:gd name="connsiteY9" fmla="*/ 323913 h 568461"/>
                    <a:gd name="connsiteX10" fmla="*/ 311619 w 622842"/>
                    <a:gd name="connsiteY10" fmla="*/ 23654 h 568461"/>
                    <a:gd name="connsiteX11" fmla="*/ 206401 w 622842"/>
                    <a:gd name="connsiteY11" fmla="*/ 21605 h 568461"/>
                    <a:gd name="connsiteX0" fmla="*/ 206401 w 622842"/>
                    <a:gd name="connsiteY0" fmla="*/ 7945 h 554801"/>
                    <a:gd name="connsiteX1" fmla="*/ 213545 w 622842"/>
                    <a:gd name="connsiteY1" fmla="*/ 299620 h 554801"/>
                    <a:gd name="connsiteX2" fmla="*/ 107386 w 622842"/>
                    <a:gd name="connsiteY2" fmla="*/ 409434 h 554801"/>
                    <a:gd name="connsiteX3" fmla="*/ 26921 w 622842"/>
                    <a:gd name="connsiteY3" fmla="*/ 452131 h 554801"/>
                    <a:gd name="connsiteX4" fmla="*/ 22159 w 622842"/>
                    <a:gd name="connsiteY4" fmla="*/ 533536 h 554801"/>
                    <a:gd name="connsiteX5" fmla="*/ 298605 w 622842"/>
                    <a:gd name="connsiteY5" fmla="*/ 554801 h 554801"/>
                    <a:gd name="connsiteX6" fmla="*/ 585684 w 622842"/>
                    <a:gd name="connsiteY6" fmla="*/ 533536 h 554801"/>
                    <a:gd name="connsiteX7" fmla="*/ 615200 w 622842"/>
                    <a:gd name="connsiteY7" fmla="*/ 481315 h 554801"/>
                    <a:gd name="connsiteX8" fmla="*/ 548083 w 622842"/>
                    <a:gd name="connsiteY8" fmla="*/ 405780 h 554801"/>
                    <a:gd name="connsiteX9" fmla="*/ 351768 w 622842"/>
                    <a:gd name="connsiteY9" fmla="*/ 310253 h 554801"/>
                    <a:gd name="connsiteX10" fmla="*/ 311619 w 622842"/>
                    <a:gd name="connsiteY10" fmla="*/ 9994 h 554801"/>
                    <a:gd name="connsiteX11" fmla="*/ 206401 w 622842"/>
                    <a:gd name="connsiteY11" fmla="*/ 7945 h 554801"/>
                    <a:gd name="connsiteX0" fmla="*/ 206401 w 622842"/>
                    <a:gd name="connsiteY0" fmla="*/ 1197321 h 1744177"/>
                    <a:gd name="connsiteX1" fmla="*/ 213545 w 622842"/>
                    <a:gd name="connsiteY1" fmla="*/ 1488996 h 1744177"/>
                    <a:gd name="connsiteX2" fmla="*/ 107386 w 622842"/>
                    <a:gd name="connsiteY2" fmla="*/ 1598810 h 1744177"/>
                    <a:gd name="connsiteX3" fmla="*/ 26921 w 622842"/>
                    <a:gd name="connsiteY3" fmla="*/ 1641507 h 1744177"/>
                    <a:gd name="connsiteX4" fmla="*/ 22159 w 622842"/>
                    <a:gd name="connsiteY4" fmla="*/ 1722912 h 1744177"/>
                    <a:gd name="connsiteX5" fmla="*/ 298605 w 622842"/>
                    <a:gd name="connsiteY5" fmla="*/ 1744177 h 1744177"/>
                    <a:gd name="connsiteX6" fmla="*/ 585684 w 622842"/>
                    <a:gd name="connsiteY6" fmla="*/ 1722912 h 1744177"/>
                    <a:gd name="connsiteX7" fmla="*/ 615200 w 622842"/>
                    <a:gd name="connsiteY7" fmla="*/ 1670691 h 1744177"/>
                    <a:gd name="connsiteX8" fmla="*/ 548083 w 622842"/>
                    <a:gd name="connsiteY8" fmla="*/ 1595156 h 1744177"/>
                    <a:gd name="connsiteX9" fmla="*/ 351768 w 622842"/>
                    <a:gd name="connsiteY9" fmla="*/ 1499629 h 1744177"/>
                    <a:gd name="connsiteX10" fmla="*/ 273243 w 622842"/>
                    <a:gd name="connsiteY10" fmla="*/ 288 h 1744177"/>
                    <a:gd name="connsiteX11" fmla="*/ 206401 w 622842"/>
                    <a:gd name="connsiteY11" fmla="*/ 1197321 h 1744177"/>
                    <a:gd name="connsiteX0" fmla="*/ 234310 w 622842"/>
                    <a:gd name="connsiteY0" fmla="*/ 1160447 h 1746298"/>
                    <a:gd name="connsiteX1" fmla="*/ 213545 w 622842"/>
                    <a:gd name="connsiteY1" fmla="*/ 1491117 h 1746298"/>
                    <a:gd name="connsiteX2" fmla="*/ 107386 w 622842"/>
                    <a:gd name="connsiteY2" fmla="*/ 1600931 h 1746298"/>
                    <a:gd name="connsiteX3" fmla="*/ 26921 w 622842"/>
                    <a:gd name="connsiteY3" fmla="*/ 1643628 h 1746298"/>
                    <a:gd name="connsiteX4" fmla="*/ 22159 w 622842"/>
                    <a:gd name="connsiteY4" fmla="*/ 1725033 h 1746298"/>
                    <a:gd name="connsiteX5" fmla="*/ 298605 w 622842"/>
                    <a:gd name="connsiteY5" fmla="*/ 1746298 h 1746298"/>
                    <a:gd name="connsiteX6" fmla="*/ 585684 w 622842"/>
                    <a:gd name="connsiteY6" fmla="*/ 1725033 h 1746298"/>
                    <a:gd name="connsiteX7" fmla="*/ 615200 w 622842"/>
                    <a:gd name="connsiteY7" fmla="*/ 1672812 h 1746298"/>
                    <a:gd name="connsiteX8" fmla="*/ 548083 w 622842"/>
                    <a:gd name="connsiteY8" fmla="*/ 1597277 h 1746298"/>
                    <a:gd name="connsiteX9" fmla="*/ 351768 w 622842"/>
                    <a:gd name="connsiteY9" fmla="*/ 1501750 h 1746298"/>
                    <a:gd name="connsiteX10" fmla="*/ 273243 w 622842"/>
                    <a:gd name="connsiteY10" fmla="*/ 2409 h 1746298"/>
                    <a:gd name="connsiteX11" fmla="*/ 234310 w 622842"/>
                    <a:gd name="connsiteY11" fmla="*/ 1160447 h 1746298"/>
                    <a:gd name="connsiteX0" fmla="*/ 234310 w 622842"/>
                    <a:gd name="connsiteY0" fmla="*/ 1315626 h 1901477"/>
                    <a:gd name="connsiteX1" fmla="*/ 213545 w 622842"/>
                    <a:gd name="connsiteY1" fmla="*/ 1646296 h 1901477"/>
                    <a:gd name="connsiteX2" fmla="*/ 107386 w 622842"/>
                    <a:gd name="connsiteY2" fmla="*/ 1756110 h 1901477"/>
                    <a:gd name="connsiteX3" fmla="*/ 26921 w 622842"/>
                    <a:gd name="connsiteY3" fmla="*/ 1798807 h 1901477"/>
                    <a:gd name="connsiteX4" fmla="*/ 22159 w 622842"/>
                    <a:gd name="connsiteY4" fmla="*/ 1880212 h 1901477"/>
                    <a:gd name="connsiteX5" fmla="*/ 298605 w 622842"/>
                    <a:gd name="connsiteY5" fmla="*/ 1901477 h 1901477"/>
                    <a:gd name="connsiteX6" fmla="*/ 585684 w 622842"/>
                    <a:gd name="connsiteY6" fmla="*/ 1880212 h 1901477"/>
                    <a:gd name="connsiteX7" fmla="*/ 615200 w 622842"/>
                    <a:gd name="connsiteY7" fmla="*/ 1827991 h 1901477"/>
                    <a:gd name="connsiteX8" fmla="*/ 548083 w 622842"/>
                    <a:gd name="connsiteY8" fmla="*/ 1752456 h 1901477"/>
                    <a:gd name="connsiteX9" fmla="*/ 351768 w 622842"/>
                    <a:gd name="connsiteY9" fmla="*/ 1656929 h 1901477"/>
                    <a:gd name="connsiteX10" fmla="*/ 273243 w 622842"/>
                    <a:gd name="connsiteY10" fmla="*/ 157588 h 1901477"/>
                    <a:gd name="connsiteX11" fmla="*/ 147355 w 622842"/>
                    <a:gd name="connsiteY11" fmla="*/ 175730 h 1901477"/>
                    <a:gd name="connsiteX12" fmla="*/ 234310 w 622842"/>
                    <a:gd name="connsiteY12" fmla="*/ 1315626 h 1901477"/>
                    <a:gd name="connsiteX0" fmla="*/ 234310 w 622842"/>
                    <a:gd name="connsiteY0" fmla="*/ 1270233 h 1856084"/>
                    <a:gd name="connsiteX1" fmla="*/ 213545 w 622842"/>
                    <a:gd name="connsiteY1" fmla="*/ 1600903 h 1856084"/>
                    <a:gd name="connsiteX2" fmla="*/ 107386 w 622842"/>
                    <a:gd name="connsiteY2" fmla="*/ 1710717 h 1856084"/>
                    <a:gd name="connsiteX3" fmla="*/ 26921 w 622842"/>
                    <a:gd name="connsiteY3" fmla="*/ 1753414 h 1856084"/>
                    <a:gd name="connsiteX4" fmla="*/ 22159 w 622842"/>
                    <a:gd name="connsiteY4" fmla="*/ 1834819 h 1856084"/>
                    <a:gd name="connsiteX5" fmla="*/ 298605 w 622842"/>
                    <a:gd name="connsiteY5" fmla="*/ 1856084 h 1856084"/>
                    <a:gd name="connsiteX6" fmla="*/ 585684 w 622842"/>
                    <a:gd name="connsiteY6" fmla="*/ 1834819 h 1856084"/>
                    <a:gd name="connsiteX7" fmla="*/ 615200 w 622842"/>
                    <a:gd name="connsiteY7" fmla="*/ 1782598 h 1856084"/>
                    <a:gd name="connsiteX8" fmla="*/ 548083 w 622842"/>
                    <a:gd name="connsiteY8" fmla="*/ 1707063 h 1856084"/>
                    <a:gd name="connsiteX9" fmla="*/ 351768 w 622842"/>
                    <a:gd name="connsiteY9" fmla="*/ 1611536 h 1856084"/>
                    <a:gd name="connsiteX10" fmla="*/ 273243 w 622842"/>
                    <a:gd name="connsiteY10" fmla="*/ 112195 h 1856084"/>
                    <a:gd name="connsiteX11" fmla="*/ 224107 w 622842"/>
                    <a:gd name="connsiteY11" fmla="*/ 110841 h 1856084"/>
                    <a:gd name="connsiteX12" fmla="*/ 147355 w 622842"/>
                    <a:gd name="connsiteY12" fmla="*/ 130337 h 1856084"/>
                    <a:gd name="connsiteX13" fmla="*/ 234310 w 622842"/>
                    <a:gd name="connsiteY13" fmla="*/ 1270233 h 1856084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179280 h 1765131"/>
                    <a:gd name="connsiteX1" fmla="*/ 213545 w 622842"/>
                    <a:gd name="connsiteY1" fmla="*/ 1509950 h 1765131"/>
                    <a:gd name="connsiteX2" fmla="*/ 107386 w 622842"/>
                    <a:gd name="connsiteY2" fmla="*/ 1619764 h 1765131"/>
                    <a:gd name="connsiteX3" fmla="*/ 26921 w 622842"/>
                    <a:gd name="connsiteY3" fmla="*/ 1662461 h 1765131"/>
                    <a:gd name="connsiteX4" fmla="*/ 22159 w 622842"/>
                    <a:gd name="connsiteY4" fmla="*/ 1743866 h 1765131"/>
                    <a:gd name="connsiteX5" fmla="*/ 298605 w 622842"/>
                    <a:gd name="connsiteY5" fmla="*/ 1765131 h 1765131"/>
                    <a:gd name="connsiteX6" fmla="*/ 585684 w 622842"/>
                    <a:gd name="connsiteY6" fmla="*/ 1743866 h 1765131"/>
                    <a:gd name="connsiteX7" fmla="*/ 615200 w 622842"/>
                    <a:gd name="connsiteY7" fmla="*/ 1691645 h 1765131"/>
                    <a:gd name="connsiteX8" fmla="*/ 548083 w 622842"/>
                    <a:gd name="connsiteY8" fmla="*/ 1616110 h 1765131"/>
                    <a:gd name="connsiteX9" fmla="*/ 351768 w 622842"/>
                    <a:gd name="connsiteY9" fmla="*/ 1520583 h 1765131"/>
                    <a:gd name="connsiteX10" fmla="*/ 273243 w 622842"/>
                    <a:gd name="connsiteY10" fmla="*/ 21242 h 1765131"/>
                    <a:gd name="connsiteX11" fmla="*/ 224107 w 622842"/>
                    <a:gd name="connsiteY11" fmla="*/ 19888 h 1765131"/>
                    <a:gd name="connsiteX12" fmla="*/ 147355 w 622842"/>
                    <a:gd name="connsiteY12" fmla="*/ 39384 h 1765131"/>
                    <a:gd name="connsiteX13" fmla="*/ 234310 w 622842"/>
                    <a:gd name="connsiteY13" fmla="*/ 1179280 h 1765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842" h="1765131">
                      <a:moveTo>
                        <a:pt x="234310" y="1179280"/>
                      </a:moveTo>
                      <a:cubicBezTo>
                        <a:pt x="245342" y="1424374"/>
                        <a:pt x="234699" y="1436536"/>
                        <a:pt x="213545" y="1509950"/>
                      </a:cubicBezTo>
                      <a:cubicBezTo>
                        <a:pt x="192391" y="1583364"/>
                        <a:pt x="138490" y="1594346"/>
                        <a:pt x="107386" y="1619764"/>
                      </a:cubicBezTo>
                      <a:cubicBezTo>
                        <a:pt x="76282" y="1645182"/>
                        <a:pt x="41125" y="1641777"/>
                        <a:pt x="26921" y="1662461"/>
                      </a:cubicBezTo>
                      <a:cubicBezTo>
                        <a:pt x="12717" y="1683145"/>
                        <a:pt x="-23122" y="1726754"/>
                        <a:pt x="22159" y="1743866"/>
                      </a:cubicBezTo>
                      <a:cubicBezTo>
                        <a:pt x="67440" y="1760978"/>
                        <a:pt x="204684" y="1765131"/>
                        <a:pt x="298605" y="1765131"/>
                      </a:cubicBezTo>
                      <a:cubicBezTo>
                        <a:pt x="392526" y="1765131"/>
                        <a:pt x="532918" y="1756114"/>
                        <a:pt x="585684" y="1743866"/>
                      </a:cubicBezTo>
                      <a:cubicBezTo>
                        <a:pt x="638450" y="1731618"/>
                        <a:pt x="621467" y="1712938"/>
                        <a:pt x="615200" y="1691645"/>
                      </a:cubicBezTo>
                      <a:cubicBezTo>
                        <a:pt x="608933" y="1670352"/>
                        <a:pt x="591988" y="1644620"/>
                        <a:pt x="548083" y="1616110"/>
                      </a:cubicBezTo>
                      <a:cubicBezTo>
                        <a:pt x="504178" y="1587600"/>
                        <a:pt x="387210" y="1586150"/>
                        <a:pt x="351768" y="1520583"/>
                      </a:cubicBezTo>
                      <a:cubicBezTo>
                        <a:pt x="316326" y="1455016"/>
                        <a:pt x="284054" y="66635"/>
                        <a:pt x="273243" y="21242"/>
                      </a:cubicBezTo>
                      <a:cubicBezTo>
                        <a:pt x="262432" y="-24151"/>
                        <a:pt x="245088" y="16864"/>
                        <a:pt x="224107" y="19888"/>
                      </a:cubicBezTo>
                      <a:cubicBezTo>
                        <a:pt x="203126" y="22912"/>
                        <a:pt x="119489" y="-4368"/>
                        <a:pt x="147355" y="39384"/>
                      </a:cubicBezTo>
                      <a:cubicBezTo>
                        <a:pt x="161799" y="235640"/>
                        <a:pt x="223278" y="934186"/>
                        <a:pt x="234310" y="11792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56" name="Volný tvar 46">
                  <a:extLst>
                    <a:ext uri="{FF2B5EF4-FFF2-40B4-BE49-F238E27FC236}">
                      <a16:creationId xmlns:a16="http://schemas.microsoft.com/office/drawing/2014/main" id="{B2CE7F89-AE14-7AEE-8E72-09F3F1D1C3EB}"/>
                    </a:ext>
                  </a:extLst>
                </p:cNvPr>
                <p:cNvSpPr/>
                <p:nvPr/>
              </p:nvSpPr>
              <p:spPr>
                <a:xfrm rot="217609">
                  <a:off x="6229831" y="-250638"/>
                  <a:ext cx="633958" cy="1794059"/>
                </a:xfrm>
                <a:custGeom>
                  <a:avLst/>
                  <a:gdLst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65492 w 633009"/>
                    <a:gd name="connsiteY3" fmla="*/ 402431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50056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332192 w 633009"/>
                    <a:gd name="connsiteY16" fmla="*/ 1257577 h 1794064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31618 w 633009"/>
                    <a:gd name="connsiteY12" fmla="*/ 1634088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958"/>
                    <a:gd name="connsiteY0" fmla="*/ 0 h 1794064"/>
                    <a:gd name="connsiteX1" fmla="*/ 229630 w 633958"/>
                    <a:gd name="connsiteY1" fmla="*/ 1257839 h 1794064"/>
                    <a:gd name="connsiteX2" fmla="*/ 203349 w 633958"/>
                    <a:gd name="connsiteY2" fmla="*/ 1555747 h 1794064"/>
                    <a:gd name="connsiteX3" fmla="*/ 161340 w 633958"/>
                    <a:gd name="connsiteY3" fmla="*/ 1641593 h 1794064"/>
                    <a:gd name="connsiteX4" fmla="*/ 39298 w 633958"/>
                    <a:gd name="connsiteY4" fmla="*/ 1688583 h 1794064"/>
                    <a:gd name="connsiteX5" fmla="*/ 5961 w 633958"/>
                    <a:gd name="connsiteY5" fmla="*/ 1733827 h 1794064"/>
                    <a:gd name="connsiteX6" fmla="*/ 15486 w 633958"/>
                    <a:gd name="connsiteY6" fmla="*/ 1776689 h 1794064"/>
                    <a:gd name="connsiteX7" fmla="*/ 153598 w 633958"/>
                    <a:gd name="connsiteY7" fmla="*/ 1790977 h 1794064"/>
                    <a:gd name="connsiteX8" fmla="*/ 444111 w 633958"/>
                    <a:gd name="connsiteY8" fmla="*/ 1790977 h 1794064"/>
                    <a:gd name="connsiteX9" fmla="*/ 615561 w 633958"/>
                    <a:gd name="connsiteY9" fmla="*/ 1757639 h 1794064"/>
                    <a:gd name="connsiteX10" fmla="*/ 622704 w 633958"/>
                    <a:gd name="connsiteY10" fmla="*/ 1707633 h 1794064"/>
                    <a:gd name="connsiteX11" fmla="*/ 558245 w 633958"/>
                    <a:gd name="connsiteY11" fmla="*/ 1671507 h 1794064"/>
                    <a:gd name="connsiteX12" fmla="*/ 431618 w 633958"/>
                    <a:gd name="connsiteY12" fmla="*/ 1634088 h 1794064"/>
                    <a:gd name="connsiteX13" fmla="*/ 353623 w 633958"/>
                    <a:gd name="connsiteY13" fmla="*/ 1562377 h 1794064"/>
                    <a:gd name="connsiteX14" fmla="*/ 339336 w 633958"/>
                    <a:gd name="connsiteY14" fmla="*/ 1462364 h 1794064"/>
                    <a:gd name="connsiteX15" fmla="*/ 339336 w 633958"/>
                    <a:gd name="connsiteY15" fmla="*/ 1305202 h 1794064"/>
                    <a:gd name="connsiteX16" fmla="*/ 283351 w 633958"/>
                    <a:gd name="connsiteY16" fmla="*/ 6500 h 179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3958" h="1794064">
                      <a:moveTo>
                        <a:pt x="140807" y="0"/>
                      </a:moveTo>
                      <a:cubicBezTo>
                        <a:pt x="152118" y="86915"/>
                        <a:pt x="219206" y="998548"/>
                        <a:pt x="229630" y="1257839"/>
                      </a:cubicBezTo>
                      <a:cubicBezTo>
                        <a:pt x="240054" y="1517130"/>
                        <a:pt x="214731" y="1491788"/>
                        <a:pt x="203349" y="1555747"/>
                      </a:cubicBezTo>
                      <a:cubicBezTo>
                        <a:pt x="191967" y="1619706"/>
                        <a:pt x="188682" y="1619454"/>
                        <a:pt x="161340" y="1641593"/>
                      </a:cubicBezTo>
                      <a:cubicBezTo>
                        <a:pt x="133998" y="1663732"/>
                        <a:pt x="65194" y="1673211"/>
                        <a:pt x="39298" y="1688583"/>
                      </a:cubicBezTo>
                      <a:cubicBezTo>
                        <a:pt x="13402" y="1703955"/>
                        <a:pt x="9930" y="1719143"/>
                        <a:pt x="5961" y="1733827"/>
                      </a:cubicBezTo>
                      <a:cubicBezTo>
                        <a:pt x="1992" y="1748511"/>
                        <a:pt x="-9120" y="1767164"/>
                        <a:pt x="15486" y="1776689"/>
                      </a:cubicBezTo>
                      <a:cubicBezTo>
                        <a:pt x="40092" y="1786214"/>
                        <a:pt x="82161" y="1788596"/>
                        <a:pt x="153598" y="1790977"/>
                      </a:cubicBezTo>
                      <a:cubicBezTo>
                        <a:pt x="225035" y="1793358"/>
                        <a:pt x="367117" y="1796533"/>
                        <a:pt x="444111" y="1790977"/>
                      </a:cubicBezTo>
                      <a:cubicBezTo>
                        <a:pt x="521105" y="1785421"/>
                        <a:pt x="585796" y="1771530"/>
                        <a:pt x="615561" y="1757639"/>
                      </a:cubicBezTo>
                      <a:cubicBezTo>
                        <a:pt x="645326" y="1743748"/>
                        <a:pt x="632257" y="1721988"/>
                        <a:pt x="622704" y="1707633"/>
                      </a:cubicBezTo>
                      <a:cubicBezTo>
                        <a:pt x="613151" y="1693278"/>
                        <a:pt x="590093" y="1683764"/>
                        <a:pt x="558245" y="1671507"/>
                      </a:cubicBezTo>
                      <a:cubicBezTo>
                        <a:pt x="526397" y="1659250"/>
                        <a:pt x="465722" y="1652276"/>
                        <a:pt x="431618" y="1634088"/>
                      </a:cubicBezTo>
                      <a:cubicBezTo>
                        <a:pt x="397514" y="1615900"/>
                        <a:pt x="369003" y="1590998"/>
                        <a:pt x="353623" y="1562377"/>
                      </a:cubicBezTo>
                      <a:cubicBezTo>
                        <a:pt x="338243" y="1533756"/>
                        <a:pt x="341717" y="1505227"/>
                        <a:pt x="339336" y="1462364"/>
                      </a:cubicBezTo>
                      <a:cubicBezTo>
                        <a:pt x="336955" y="1419502"/>
                        <a:pt x="348667" y="1547846"/>
                        <a:pt x="339336" y="1305202"/>
                      </a:cubicBezTo>
                      <a:cubicBezTo>
                        <a:pt x="330005" y="1062558"/>
                        <a:pt x="286327" y="13247"/>
                        <a:pt x="283351" y="65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54" name="Ovál 53">
                <a:extLst>
                  <a:ext uri="{FF2B5EF4-FFF2-40B4-BE49-F238E27FC236}">
                    <a16:creationId xmlns:a16="http://schemas.microsoft.com/office/drawing/2014/main" id="{7AC2455B-F31B-3FFB-444D-BCF151CAC065}"/>
                  </a:ext>
                </a:extLst>
              </p:cNvPr>
              <p:cNvSpPr/>
              <p:nvPr/>
            </p:nvSpPr>
            <p:spPr>
              <a:xfrm>
                <a:off x="3551575" y="4509118"/>
                <a:ext cx="1030816" cy="57606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63C4B63E-7F58-58F4-0B43-56D0D0269CAF}"/>
                </a:ext>
              </a:extLst>
            </p:cNvPr>
            <p:cNvGrpSpPr/>
            <p:nvPr/>
          </p:nvGrpSpPr>
          <p:grpSpPr>
            <a:xfrm rot="20963234">
              <a:off x="1881537" y="3590964"/>
              <a:ext cx="1509946" cy="540000"/>
              <a:chOff x="3551578" y="4509120"/>
              <a:chExt cx="2886294" cy="540000"/>
            </a:xfrm>
          </p:grpSpPr>
          <p:grpSp>
            <p:nvGrpSpPr>
              <p:cNvPr id="49" name="Skupina 48">
                <a:extLst>
                  <a:ext uri="{FF2B5EF4-FFF2-40B4-BE49-F238E27FC236}">
                    <a16:creationId xmlns:a16="http://schemas.microsoft.com/office/drawing/2014/main" id="{41003F04-6C38-8A24-3C74-8E0FA80AC229}"/>
                  </a:ext>
                </a:extLst>
              </p:cNvPr>
              <p:cNvGrpSpPr/>
              <p:nvPr/>
            </p:nvGrpSpPr>
            <p:grpSpPr>
              <a:xfrm rot="16473118">
                <a:off x="5048690" y="3657309"/>
                <a:ext cx="432713" cy="2345650"/>
                <a:chOff x="6218627" y="-164582"/>
                <a:chExt cx="633958" cy="1794063"/>
              </a:xfrm>
            </p:grpSpPr>
            <p:sp>
              <p:nvSpPr>
                <p:cNvPr id="51" name="Volný tvar 41">
                  <a:extLst>
                    <a:ext uri="{FF2B5EF4-FFF2-40B4-BE49-F238E27FC236}">
                      <a16:creationId xmlns:a16="http://schemas.microsoft.com/office/drawing/2014/main" id="{23846C7A-97DD-1139-879F-DE08FA8D29E9}"/>
                    </a:ext>
                  </a:extLst>
                </p:cNvPr>
                <p:cNvSpPr/>
                <p:nvPr/>
              </p:nvSpPr>
              <p:spPr>
                <a:xfrm>
                  <a:off x="6219153" y="-138350"/>
                  <a:ext cx="622841" cy="1765132"/>
                </a:xfrm>
                <a:custGeom>
                  <a:avLst/>
                  <a:gdLst>
                    <a:gd name="connsiteX0" fmla="*/ 214436 w 627154"/>
                    <a:gd name="connsiteY0" fmla="*/ 19061 h 582586"/>
                    <a:gd name="connsiteX1" fmla="*/ 214436 w 627154"/>
                    <a:gd name="connsiteY1" fmla="*/ 327405 h 582586"/>
                    <a:gd name="connsiteX2" fmla="*/ 86845 w 627154"/>
                    <a:gd name="connsiteY2" fmla="*/ 444363 h 582586"/>
                    <a:gd name="connsiteX3" fmla="*/ 23050 w 627154"/>
                    <a:gd name="connsiteY3" fmla="*/ 465628 h 582586"/>
                    <a:gd name="connsiteX4" fmla="*/ 23050 w 627154"/>
                    <a:gd name="connsiteY4" fmla="*/ 561321 h 582586"/>
                    <a:gd name="connsiteX5" fmla="*/ 299496 w 627154"/>
                    <a:gd name="connsiteY5" fmla="*/ 582586 h 582586"/>
                    <a:gd name="connsiteX6" fmla="*/ 586575 w 627154"/>
                    <a:gd name="connsiteY6" fmla="*/ 561321 h 582586"/>
                    <a:gd name="connsiteX7" fmla="*/ 618473 w 627154"/>
                    <a:gd name="connsiteY7" fmla="*/ 540056 h 582586"/>
                    <a:gd name="connsiteX8" fmla="*/ 522780 w 627154"/>
                    <a:gd name="connsiteY8" fmla="*/ 454996 h 582586"/>
                    <a:gd name="connsiteX9" fmla="*/ 352659 w 627154"/>
                    <a:gd name="connsiteY9" fmla="*/ 338038 h 582586"/>
                    <a:gd name="connsiteX10" fmla="*/ 310129 w 627154"/>
                    <a:gd name="connsiteY10" fmla="*/ 61591 h 582586"/>
                    <a:gd name="connsiteX11" fmla="*/ 214436 w 627154"/>
                    <a:gd name="connsiteY11" fmla="*/ 19061 h 582586"/>
                    <a:gd name="connsiteX0" fmla="*/ 214436 w 625293"/>
                    <a:gd name="connsiteY0" fmla="*/ 19061 h 582586"/>
                    <a:gd name="connsiteX1" fmla="*/ 214436 w 625293"/>
                    <a:gd name="connsiteY1" fmla="*/ 327405 h 582586"/>
                    <a:gd name="connsiteX2" fmla="*/ 86845 w 625293"/>
                    <a:gd name="connsiteY2" fmla="*/ 444363 h 582586"/>
                    <a:gd name="connsiteX3" fmla="*/ 23050 w 625293"/>
                    <a:gd name="connsiteY3" fmla="*/ 465628 h 582586"/>
                    <a:gd name="connsiteX4" fmla="*/ 23050 w 625293"/>
                    <a:gd name="connsiteY4" fmla="*/ 561321 h 582586"/>
                    <a:gd name="connsiteX5" fmla="*/ 299496 w 625293"/>
                    <a:gd name="connsiteY5" fmla="*/ 582586 h 582586"/>
                    <a:gd name="connsiteX6" fmla="*/ 586575 w 625293"/>
                    <a:gd name="connsiteY6" fmla="*/ 561321 h 582586"/>
                    <a:gd name="connsiteX7" fmla="*/ 618473 w 625293"/>
                    <a:gd name="connsiteY7" fmla="*/ 540056 h 582586"/>
                    <a:gd name="connsiteX8" fmla="*/ 548974 w 625293"/>
                    <a:gd name="connsiteY8" fmla="*/ 433565 h 582586"/>
                    <a:gd name="connsiteX9" fmla="*/ 352659 w 625293"/>
                    <a:gd name="connsiteY9" fmla="*/ 338038 h 582586"/>
                    <a:gd name="connsiteX10" fmla="*/ 310129 w 625293"/>
                    <a:gd name="connsiteY10" fmla="*/ 61591 h 582586"/>
                    <a:gd name="connsiteX11" fmla="*/ 214436 w 625293"/>
                    <a:gd name="connsiteY11" fmla="*/ 19061 h 582586"/>
                    <a:gd name="connsiteX0" fmla="*/ 214436 w 623733"/>
                    <a:gd name="connsiteY0" fmla="*/ 19061 h 582586"/>
                    <a:gd name="connsiteX1" fmla="*/ 214436 w 623733"/>
                    <a:gd name="connsiteY1" fmla="*/ 327405 h 582586"/>
                    <a:gd name="connsiteX2" fmla="*/ 86845 w 623733"/>
                    <a:gd name="connsiteY2" fmla="*/ 444363 h 582586"/>
                    <a:gd name="connsiteX3" fmla="*/ 23050 w 623733"/>
                    <a:gd name="connsiteY3" fmla="*/ 465628 h 582586"/>
                    <a:gd name="connsiteX4" fmla="*/ 23050 w 623733"/>
                    <a:gd name="connsiteY4" fmla="*/ 561321 h 582586"/>
                    <a:gd name="connsiteX5" fmla="*/ 299496 w 623733"/>
                    <a:gd name="connsiteY5" fmla="*/ 582586 h 582586"/>
                    <a:gd name="connsiteX6" fmla="*/ 586575 w 623733"/>
                    <a:gd name="connsiteY6" fmla="*/ 561321 h 582586"/>
                    <a:gd name="connsiteX7" fmla="*/ 616091 w 623733"/>
                    <a:gd name="connsiteY7" fmla="*/ 509100 h 582586"/>
                    <a:gd name="connsiteX8" fmla="*/ 548974 w 623733"/>
                    <a:gd name="connsiteY8" fmla="*/ 433565 h 582586"/>
                    <a:gd name="connsiteX9" fmla="*/ 352659 w 623733"/>
                    <a:gd name="connsiteY9" fmla="*/ 338038 h 582586"/>
                    <a:gd name="connsiteX10" fmla="*/ 310129 w 623733"/>
                    <a:gd name="connsiteY10" fmla="*/ 61591 h 582586"/>
                    <a:gd name="connsiteX11" fmla="*/ 214436 w 623733"/>
                    <a:gd name="connsiteY11" fmla="*/ 19061 h 582586"/>
                    <a:gd name="connsiteX0" fmla="*/ 215398 w 624695"/>
                    <a:gd name="connsiteY0" fmla="*/ 19061 h 582586"/>
                    <a:gd name="connsiteX1" fmla="*/ 215398 w 624695"/>
                    <a:gd name="connsiteY1" fmla="*/ 327405 h 582586"/>
                    <a:gd name="connsiteX2" fmla="*/ 109239 w 624695"/>
                    <a:gd name="connsiteY2" fmla="*/ 437219 h 582586"/>
                    <a:gd name="connsiteX3" fmla="*/ 24012 w 624695"/>
                    <a:gd name="connsiteY3" fmla="*/ 465628 h 582586"/>
                    <a:gd name="connsiteX4" fmla="*/ 24012 w 624695"/>
                    <a:gd name="connsiteY4" fmla="*/ 561321 h 582586"/>
                    <a:gd name="connsiteX5" fmla="*/ 300458 w 624695"/>
                    <a:gd name="connsiteY5" fmla="*/ 582586 h 582586"/>
                    <a:gd name="connsiteX6" fmla="*/ 587537 w 624695"/>
                    <a:gd name="connsiteY6" fmla="*/ 561321 h 582586"/>
                    <a:gd name="connsiteX7" fmla="*/ 617053 w 624695"/>
                    <a:gd name="connsiteY7" fmla="*/ 509100 h 582586"/>
                    <a:gd name="connsiteX8" fmla="*/ 549936 w 624695"/>
                    <a:gd name="connsiteY8" fmla="*/ 433565 h 582586"/>
                    <a:gd name="connsiteX9" fmla="*/ 353621 w 624695"/>
                    <a:gd name="connsiteY9" fmla="*/ 338038 h 582586"/>
                    <a:gd name="connsiteX10" fmla="*/ 311091 w 624695"/>
                    <a:gd name="connsiteY10" fmla="*/ 61591 h 582586"/>
                    <a:gd name="connsiteX11" fmla="*/ 215398 w 624695"/>
                    <a:gd name="connsiteY11" fmla="*/ 19061 h 582586"/>
                    <a:gd name="connsiteX0" fmla="*/ 213545 w 622842"/>
                    <a:gd name="connsiteY0" fmla="*/ 19061 h 582586"/>
                    <a:gd name="connsiteX1" fmla="*/ 213545 w 622842"/>
                    <a:gd name="connsiteY1" fmla="*/ 327405 h 582586"/>
                    <a:gd name="connsiteX2" fmla="*/ 107386 w 622842"/>
                    <a:gd name="connsiteY2" fmla="*/ 437219 h 582586"/>
                    <a:gd name="connsiteX3" fmla="*/ 26921 w 622842"/>
                    <a:gd name="connsiteY3" fmla="*/ 479916 h 582586"/>
                    <a:gd name="connsiteX4" fmla="*/ 22159 w 622842"/>
                    <a:gd name="connsiteY4" fmla="*/ 561321 h 582586"/>
                    <a:gd name="connsiteX5" fmla="*/ 298605 w 622842"/>
                    <a:gd name="connsiteY5" fmla="*/ 582586 h 582586"/>
                    <a:gd name="connsiteX6" fmla="*/ 585684 w 622842"/>
                    <a:gd name="connsiteY6" fmla="*/ 561321 h 582586"/>
                    <a:gd name="connsiteX7" fmla="*/ 615200 w 622842"/>
                    <a:gd name="connsiteY7" fmla="*/ 509100 h 582586"/>
                    <a:gd name="connsiteX8" fmla="*/ 548083 w 622842"/>
                    <a:gd name="connsiteY8" fmla="*/ 433565 h 582586"/>
                    <a:gd name="connsiteX9" fmla="*/ 351768 w 622842"/>
                    <a:gd name="connsiteY9" fmla="*/ 338038 h 582586"/>
                    <a:gd name="connsiteX10" fmla="*/ 309238 w 622842"/>
                    <a:gd name="connsiteY10" fmla="*/ 61591 h 582586"/>
                    <a:gd name="connsiteX11" fmla="*/ 213545 w 622842"/>
                    <a:gd name="connsiteY11" fmla="*/ 19061 h 582586"/>
                    <a:gd name="connsiteX0" fmla="*/ 213545 w 622842"/>
                    <a:gd name="connsiteY0" fmla="*/ 27533 h 591058"/>
                    <a:gd name="connsiteX1" fmla="*/ 213545 w 622842"/>
                    <a:gd name="connsiteY1" fmla="*/ 335877 h 591058"/>
                    <a:gd name="connsiteX2" fmla="*/ 107386 w 622842"/>
                    <a:gd name="connsiteY2" fmla="*/ 445691 h 591058"/>
                    <a:gd name="connsiteX3" fmla="*/ 26921 w 622842"/>
                    <a:gd name="connsiteY3" fmla="*/ 488388 h 591058"/>
                    <a:gd name="connsiteX4" fmla="*/ 22159 w 622842"/>
                    <a:gd name="connsiteY4" fmla="*/ 569793 h 591058"/>
                    <a:gd name="connsiteX5" fmla="*/ 298605 w 622842"/>
                    <a:gd name="connsiteY5" fmla="*/ 591058 h 591058"/>
                    <a:gd name="connsiteX6" fmla="*/ 585684 w 622842"/>
                    <a:gd name="connsiteY6" fmla="*/ 569793 h 591058"/>
                    <a:gd name="connsiteX7" fmla="*/ 615200 w 622842"/>
                    <a:gd name="connsiteY7" fmla="*/ 517572 h 591058"/>
                    <a:gd name="connsiteX8" fmla="*/ 548083 w 622842"/>
                    <a:gd name="connsiteY8" fmla="*/ 442037 h 591058"/>
                    <a:gd name="connsiteX9" fmla="*/ 351768 w 622842"/>
                    <a:gd name="connsiteY9" fmla="*/ 346510 h 591058"/>
                    <a:gd name="connsiteX10" fmla="*/ 311619 w 622842"/>
                    <a:gd name="connsiteY10" fmla="*/ 46251 h 591058"/>
                    <a:gd name="connsiteX11" fmla="*/ 213545 w 622842"/>
                    <a:gd name="connsiteY11" fmla="*/ 27533 h 591058"/>
                    <a:gd name="connsiteX0" fmla="*/ 213545 w 622842"/>
                    <a:gd name="connsiteY0" fmla="*/ 16552 h 580077"/>
                    <a:gd name="connsiteX1" fmla="*/ 213545 w 622842"/>
                    <a:gd name="connsiteY1" fmla="*/ 324896 h 580077"/>
                    <a:gd name="connsiteX2" fmla="*/ 107386 w 622842"/>
                    <a:gd name="connsiteY2" fmla="*/ 434710 h 580077"/>
                    <a:gd name="connsiteX3" fmla="*/ 26921 w 622842"/>
                    <a:gd name="connsiteY3" fmla="*/ 477407 h 580077"/>
                    <a:gd name="connsiteX4" fmla="*/ 22159 w 622842"/>
                    <a:gd name="connsiteY4" fmla="*/ 558812 h 580077"/>
                    <a:gd name="connsiteX5" fmla="*/ 298605 w 622842"/>
                    <a:gd name="connsiteY5" fmla="*/ 580077 h 580077"/>
                    <a:gd name="connsiteX6" fmla="*/ 585684 w 622842"/>
                    <a:gd name="connsiteY6" fmla="*/ 558812 h 580077"/>
                    <a:gd name="connsiteX7" fmla="*/ 615200 w 622842"/>
                    <a:gd name="connsiteY7" fmla="*/ 506591 h 580077"/>
                    <a:gd name="connsiteX8" fmla="*/ 548083 w 622842"/>
                    <a:gd name="connsiteY8" fmla="*/ 431056 h 580077"/>
                    <a:gd name="connsiteX9" fmla="*/ 351768 w 622842"/>
                    <a:gd name="connsiteY9" fmla="*/ 335529 h 580077"/>
                    <a:gd name="connsiteX10" fmla="*/ 311619 w 622842"/>
                    <a:gd name="connsiteY10" fmla="*/ 35270 h 580077"/>
                    <a:gd name="connsiteX11" fmla="*/ 213545 w 622842"/>
                    <a:gd name="connsiteY11" fmla="*/ 16552 h 580077"/>
                    <a:gd name="connsiteX0" fmla="*/ 213545 w 622842"/>
                    <a:gd name="connsiteY0" fmla="*/ 18793 h 582318"/>
                    <a:gd name="connsiteX1" fmla="*/ 213545 w 622842"/>
                    <a:gd name="connsiteY1" fmla="*/ 327137 h 582318"/>
                    <a:gd name="connsiteX2" fmla="*/ 107386 w 622842"/>
                    <a:gd name="connsiteY2" fmla="*/ 436951 h 582318"/>
                    <a:gd name="connsiteX3" fmla="*/ 26921 w 622842"/>
                    <a:gd name="connsiteY3" fmla="*/ 479648 h 582318"/>
                    <a:gd name="connsiteX4" fmla="*/ 22159 w 622842"/>
                    <a:gd name="connsiteY4" fmla="*/ 561053 h 582318"/>
                    <a:gd name="connsiteX5" fmla="*/ 298605 w 622842"/>
                    <a:gd name="connsiteY5" fmla="*/ 582318 h 582318"/>
                    <a:gd name="connsiteX6" fmla="*/ 585684 w 622842"/>
                    <a:gd name="connsiteY6" fmla="*/ 561053 h 582318"/>
                    <a:gd name="connsiteX7" fmla="*/ 615200 w 622842"/>
                    <a:gd name="connsiteY7" fmla="*/ 508832 h 582318"/>
                    <a:gd name="connsiteX8" fmla="*/ 548083 w 622842"/>
                    <a:gd name="connsiteY8" fmla="*/ 433297 h 582318"/>
                    <a:gd name="connsiteX9" fmla="*/ 351768 w 622842"/>
                    <a:gd name="connsiteY9" fmla="*/ 337770 h 582318"/>
                    <a:gd name="connsiteX10" fmla="*/ 311619 w 622842"/>
                    <a:gd name="connsiteY10" fmla="*/ 37511 h 582318"/>
                    <a:gd name="connsiteX11" fmla="*/ 213545 w 622842"/>
                    <a:gd name="connsiteY11" fmla="*/ 18793 h 582318"/>
                    <a:gd name="connsiteX0" fmla="*/ 206401 w 622842"/>
                    <a:gd name="connsiteY0" fmla="*/ 35975 h 582831"/>
                    <a:gd name="connsiteX1" fmla="*/ 213545 w 622842"/>
                    <a:gd name="connsiteY1" fmla="*/ 327650 h 582831"/>
                    <a:gd name="connsiteX2" fmla="*/ 107386 w 622842"/>
                    <a:gd name="connsiteY2" fmla="*/ 437464 h 582831"/>
                    <a:gd name="connsiteX3" fmla="*/ 26921 w 622842"/>
                    <a:gd name="connsiteY3" fmla="*/ 480161 h 582831"/>
                    <a:gd name="connsiteX4" fmla="*/ 22159 w 622842"/>
                    <a:gd name="connsiteY4" fmla="*/ 561566 h 582831"/>
                    <a:gd name="connsiteX5" fmla="*/ 298605 w 622842"/>
                    <a:gd name="connsiteY5" fmla="*/ 582831 h 582831"/>
                    <a:gd name="connsiteX6" fmla="*/ 585684 w 622842"/>
                    <a:gd name="connsiteY6" fmla="*/ 561566 h 582831"/>
                    <a:gd name="connsiteX7" fmla="*/ 615200 w 622842"/>
                    <a:gd name="connsiteY7" fmla="*/ 509345 h 582831"/>
                    <a:gd name="connsiteX8" fmla="*/ 548083 w 622842"/>
                    <a:gd name="connsiteY8" fmla="*/ 433810 h 582831"/>
                    <a:gd name="connsiteX9" fmla="*/ 351768 w 622842"/>
                    <a:gd name="connsiteY9" fmla="*/ 338283 h 582831"/>
                    <a:gd name="connsiteX10" fmla="*/ 311619 w 622842"/>
                    <a:gd name="connsiteY10" fmla="*/ 38024 h 582831"/>
                    <a:gd name="connsiteX11" fmla="*/ 206401 w 622842"/>
                    <a:gd name="connsiteY11" fmla="*/ 35975 h 582831"/>
                    <a:gd name="connsiteX0" fmla="*/ 206401 w 622842"/>
                    <a:gd name="connsiteY0" fmla="*/ 21605 h 568461"/>
                    <a:gd name="connsiteX1" fmla="*/ 213545 w 622842"/>
                    <a:gd name="connsiteY1" fmla="*/ 313280 h 568461"/>
                    <a:gd name="connsiteX2" fmla="*/ 107386 w 622842"/>
                    <a:gd name="connsiteY2" fmla="*/ 423094 h 568461"/>
                    <a:gd name="connsiteX3" fmla="*/ 26921 w 622842"/>
                    <a:gd name="connsiteY3" fmla="*/ 465791 h 568461"/>
                    <a:gd name="connsiteX4" fmla="*/ 22159 w 622842"/>
                    <a:gd name="connsiteY4" fmla="*/ 547196 h 568461"/>
                    <a:gd name="connsiteX5" fmla="*/ 298605 w 622842"/>
                    <a:gd name="connsiteY5" fmla="*/ 568461 h 568461"/>
                    <a:gd name="connsiteX6" fmla="*/ 585684 w 622842"/>
                    <a:gd name="connsiteY6" fmla="*/ 547196 h 568461"/>
                    <a:gd name="connsiteX7" fmla="*/ 615200 w 622842"/>
                    <a:gd name="connsiteY7" fmla="*/ 494975 h 568461"/>
                    <a:gd name="connsiteX8" fmla="*/ 548083 w 622842"/>
                    <a:gd name="connsiteY8" fmla="*/ 419440 h 568461"/>
                    <a:gd name="connsiteX9" fmla="*/ 351768 w 622842"/>
                    <a:gd name="connsiteY9" fmla="*/ 323913 h 568461"/>
                    <a:gd name="connsiteX10" fmla="*/ 311619 w 622842"/>
                    <a:gd name="connsiteY10" fmla="*/ 23654 h 568461"/>
                    <a:gd name="connsiteX11" fmla="*/ 206401 w 622842"/>
                    <a:gd name="connsiteY11" fmla="*/ 21605 h 568461"/>
                    <a:gd name="connsiteX0" fmla="*/ 206401 w 622842"/>
                    <a:gd name="connsiteY0" fmla="*/ 7945 h 554801"/>
                    <a:gd name="connsiteX1" fmla="*/ 213545 w 622842"/>
                    <a:gd name="connsiteY1" fmla="*/ 299620 h 554801"/>
                    <a:gd name="connsiteX2" fmla="*/ 107386 w 622842"/>
                    <a:gd name="connsiteY2" fmla="*/ 409434 h 554801"/>
                    <a:gd name="connsiteX3" fmla="*/ 26921 w 622842"/>
                    <a:gd name="connsiteY3" fmla="*/ 452131 h 554801"/>
                    <a:gd name="connsiteX4" fmla="*/ 22159 w 622842"/>
                    <a:gd name="connsiteY4" fmla="*/ 533536 h 554801"/>
                    <a:gd name="connsiteX5" fmla="*/ 298605 w 622842"/>
                    <a:gd name="connsiteY5" fmla="*/ 554801 h 554801"/>
                    <a:gd name="connsiteX6" fmla="*/ 585684 w 622842"/>
                    <a:gd name="connsiteY6" fmla="*/ 533536 h 554801"/>
                    <a:gd name="connsiteX7" fmla="*/ 615200 w 622842"/>
                    <a:gd name="connsiteY7" fmla="*/ 481315 h 554801"/>
                    <a:gd name="connsiteX8" fmla="*/ 548083 w 622842"/>
                    <a:gd name="connsiteY8" fmla="*/ 405780 h 554801"/>
                    <a:gd name="connsiteX9" fmla="*/ 351768 w 622842"/>
                    <a:gd name="connsiteY9" fmla="*/ 310253 h 554801"/>
                    <a:gd name="connsiteX10" fmla="*/ 311619 w 622842"/>
                    <a:gd name="connsiteY10" fmla="*/ 9994 h 554801"/>
                    <a:gd name="connsiteX11" fmla="*/ 206401 w 622842"/>
                    <a:gd name="connsiteY11" fmla="*/ 7945 h 554801"/>
                    <a:gd name="connsiteX0" fmla="*/ 206401 w 622842"/>
                    <a:gd name="connsiteY0" fmla="*/ 1197321 h 1744177"/>
                    <a:gd name="connsiteX1" fmla="*/ 213545 w 622842"/>
                    <a:gd name="connsiteY1" fmla="*/ 1488996 h 1744177"/>
                    <a:gd name="connsiteX2" fmla="*/ 107386 w 622842"/>
                    <a:gd name="connsiteY2" fmla="*/ 1598810 h 1744177"/>
                    <a:gd name="connsiteX3" fmla="*/ 26921 w 622842"/>
                    <a:gd name="connsiteY3" fmla="*/ 1641507 h 1744177"/>
                    <a:gd name="connsiteX4" fmla="*/ 22159 w 622842"/>
                    <a:gd name="connsiteY4" fmla="*/ 1722912 h 1744177"/>
                    <a:gd name="connsiteX5" fmla="*/ 298605 w 622842"/>
                    <a:gd name="connsiteY5" fmla="*/ 1744177 h 1744177"/>
                    <a:gd name="connsiteX6" fmla="*/ 585684 w 622842"/>
                    <a:gd name="connsiteY6" fmla="*/ 1722912 h 1744177"/>
                    <a:gd name="connsiteX7" fmla="*/ 615200 w 622842"/>
                    <a:gd name="connsiteY7" fmla="*/ 1670691 h 1744177"/>
                    <a:gd name="connsiteX8" fmla="*/ 548083 w 622842"/>
                    <a:gd name="connsiteY8" fmla="*/ 1595156 h 1744177"/>
                    <a:gd name="connsiteX9" fmla="*/ 351768 w 622842"/>
                    <a:gd name="connsiteY9" fmla="*/ 1499629 h 1744177"/>
                    <a:gd name="connsiteX10" fmla="*/ 273243 w 622842"/>
                    <a:gd name="connsiteY10" fmla="*/ 288 h 1744177"/>
                    <a:gd name="connsiteX11" fmla="*/ 206401 w 622842"/>
                    <a:gd name="connsiteY11" fmla="*/ 1197321 h 1744177"/>
                    <a:gd name="connsiteX0" fmla="*/ 234310 w 622842"/>
                    <a:gd name="connsiteY0" fmla="*/ 1160447 h 1746298"/>
                    <a:gd name="connsiteX1" fmla="*/ 213545 w 622842"/>
                    <a:gd name="connsiteY1" fmla="*/ 1491117 h 1746298"/>
                    <a:gd name="connsiteX2" fmla="*/ 107386 w 622842"/>
                    <a:gd name="connsiteY2" fmla="*/ 1600931 h 1746298"/>
                    <a:gd name="connsiteX3" fmla="*/ 26921 w 622842"/>
                    <a:gd name="connsiteY3" fmla="*/ 1643628 h 1746298"/>
                    <a:gd name="connsiteX4" fmla="*/ 22159 w 622842"/>
                    <a:gd name="connsiteY4" fmla="*/ 1725033 h 1746298"/>
                    <a:gd name="connsiteX5" fmla="*/ 298605 w 622842"/>
                    <a:gd name="connsiteY5" fmla="*/ 1746298 h 1746298"/>
                    <a:gd name="connsiteX6" fmla="*/ 585684 w 622842"/>
                    <a:gd name="connsiteY6" fmla="*/ 1725033 h 1746298"/>
                    <a:gd name="connsiteX7" fmla="*/ 615200 w 622842"/>
                    <a:gd name="connsiteY7" fmla="*/ 1672812 h 1746298"/>
                    <a:gd name="connsiteX8" fmla="*/ 548083 w 622842"/>
                    <a:gd name="connsiteY8" fmla="*/ 1597277 h 1746298"/>
                    <a:gd name="connsiteX9" fmla="*/ 351768 w 622842"/>
                    <a:gd name="connsiteY9" fmla="*/ 1501750 h 1746298"/>
                    <a:gd name="connsiteX10" fmla="*/ 273243 w 622842"/>
                    <a:gd name="connsiteY10" fmla="*/ 2409 h 1746298"/>
                    <a:gd name="connsiteX11" fmla="*/ 234310 w 622842"/>
                    <a:gd name="connsiteY11" fmla="*/ 1160447 h 1746298"/>
                    <a:gd name="connsiteX0" fmla="*/ 234310 w 622842"/>
                    <a:gd name="connsiteY0" fmla="*/ 1315626 h 1901477"/>
                    <a:gd name="connsiteX1" fmla="*/ 213545 w 622842"/>
                    <a:gd name="connsiteY1" fmla="*/ 1646296 h 1901477"/>
                    <a:gd name="connsiteX2" fmla="*/ 107386 w 622842"/>
                    <a:gd name="connsiteY2" fmla="*/ 1756110 h 1901477"/>
                    <a:gd name="connsiteX3" fmla="*/ 26921 w 622842"/>
                    <a:gd name="connsiteY3" fmla="*/ 1798807 h 1901477"/>
                    <a:gd name="connsiteX4" fmla="*/ 22159 w 622842"/>
                    <a:gd name="connsiteY4" fmla="*/ 1880212 h 1901477"/>
                    <a:gd name="connsiteX5" fmla="*/ 298605 w 622842"/>
                    <a:gd name="connsiteY5" fmla="*/ 1901477 h 1901477"/>
                    <a:gd name="connsiteX6" fmla="*/ 585684 w 622842"/>
                    <a:gd name="connsiteY6" fmla="*/ 1880212 h 1901477"/>
                    <a:gd name="connsiteX7" fmla="*/ 615200 w 622842"/>
                    <a:gd name="connsiteY7" fmla="*/ 1827991 h 1901477"/>
                    <a:gd name="connsiteX8" fmla="*/ 548083 w 622842"/>
                    <a:gd name="connsiteY8" fmla="*/ 1752456 h 1901477"/>
                    <a:gd name="connsiteX9" fmla="*/ 351768 w 622842"/>
                    <a:gd name="connsiteY9" fmla="*/ 1656929 h 1901477"/>
                    <a:gd name="connsiteX10" fmla="*/ 273243 w 622842"/>
                    <a:gd name="connsiteY10" fmla="*/ 157588 h 1901477"/>
                    <a:gd name="connsiteX11" fmla="*/ 147355 w 622842"/>
                    <a:gd name="connsiteY11" fmla="*/ 175730 h 1901477"/>
                    <a:gd name="connsiteX12" fmla="*/ 234310 w 622842"/>
                    <a:gd name="connsiteY12" fmla="*/ 1315626 h 1901477"/>
                    <a:gd name="connsiteX0" fmla="*/ 234310 w 622842"/>
                    <a:gd name="connsiteY0" fmla="*/ 1270233 h 1856084"/>
                    <a:gd name="connsiteX1" fmla="*/ 213545 w 622842"/>
                    <a:gd name="connsiteY1" fmla="*/ 1600903 h 1856084"/>
                    <a:gd name="connsiteX2" fmla="*/ 107386 w 622842"/>
                    <a:gd name="connsiteY2" fmla="*/ 1710717 h 1856084"/>
                    <a:gd name="connsiteX3" fmla="*/ 26921 w 622842"/>
                    <a:gd name="connsiteY3" fmla="*/ 1753414 h 1856084"/>
                    <a:gd name="connsiteX4" fmla="*/ 22159 w 622842"/>
                    <a:gd name="connsiteY4" fmla="*/ 1834819 h 1856084"/>
                    <a:gd name="connsiteX5" fmla="*/ 298605 w 622842"/>
                    <a:gd name="connsiteY5" fmla="*/ 1856084 h 1856084"/>
                    <a:gd name="connsiteX6" fmla="*/ 585684 w 622842"/>
                    <a:gd name="connsiteY6" fmla="*/ 1834819 h 1856084"/>
                    <a:gd name="connsiteX7" fmla="*/ 615200 w 622842"/>
                    <a:gd name="connsiteY7" fmla="*/ 1782598 h 1856084"/>
                    <a:gd name="connsiteX8" fmla="*/ 548083 w 622842"/>
                    <a:gd name="connsiteY8" fmla="*/ 1707063 h 1856084"/>
                    <a:gd name="connsiteX9" fmla="*/ 351768 w 622842"/>
                    <a:gd name="connsiteY9" fmla="*/ 1611536 h 1856084"/>
                    <a:gd name="connsiteX10" fmla="*/ 273243 w 622842"/>
                    <a:gd name="connsiteY10" fmla="*/ 112195 h 1856084"/>
                    <a:gd name="connsiteX11" fmla="*/ 224107 w 622842"/>
                    <a:gd name="connsiteY11" fmla="*/ 110841 h 1856084"/>
                    <a:gd name="connsiteX12" fmla="*/ 147355 w 622842"/>
                    <a:gd name="connsiteY12" fmla="*/ 130337 h 1856084"/>
                    <a:gd name="connsiteX13" fmla="*/ 234310 w 622842"/>
                    <a:gd name="connsiteY13" fmla="*/ 1270233 h 1856084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179280 h 1765131"/>
                    <a:gd name="connsiteX1" fmla="*/ 213545 w 622842"/>
                    <a:gd name="connsiteY1" fmla="*/ 1509950 h 1765131"/>
                    <a:gd name="connsiteX2" fmla="*/ 107386 w 622842"/>
                    <a:gd name="connsiteY2" fmla="*/ 1619764 h 1765131"/>
                    <a:gd name="connsiteX3" fmla="*/ 26921 w 622842"/>
                    <a:gd name="connsiteY3" fmla="*/ 1662461 h 1765131"/>
                    <a:gd name="connsiteX4" fmla="*/ 22159 w 622842"/>
                    <a:gd name="connsiteY4" fmla="*/ 1743866 h 1765131"/>
                    <a:gd name="connsiteX5" fmla="*/ 298605 w 622842"/>
                    <a:gd name="connsiteY5" fmla="*/ 1765131 h 1765131"/>
                    <a:gd name="connsiteX6" fmla="*/ 585684 w 622842"/>
                    <a:gd name="connsiteY6" fmla="*/ 1743866 h 1765131"/>
                    <a:gd name="connsiteX7" fmla="*/ 615200 w 622842"/>
                    <a:gd name="connsiteY7" fmla="*/ 1691645 h 1765131"/>
                    <a:gd name="connsiteX8" fmla="*/ 548083 w 622842"/>
                    <a:gd name="connsiteY8" fmla="*/ 1616110 h 1765131"/>
                    <a:gd name="connsiteX9" fmla="*/ 351768 w 622842"/>
                    <a:gd name="connsiteY9" fmla="*/ 1520583 h 1765131"/>
                    <a:gd name="connsiteX10" fmla="*/ 273243 w 622842"/>
                    <a:gd name="connsiteY10" fmla="*/ 21242 h 1765131"/>
                    <a:gd name="connsiteX11" fmla="*/ 224107 w 622842"/>
                    <a:gd name="connsiteY11" fmla="*/ 19888 h 1765131"/>
                    <a:gd name="connsiteX12" fmla="*/ 147355 w 622842"/>
                    <a:gd name="connsiteY12" fmla="*/ 39384 h 1765131"/>
                    <a:gd name="connsiteX13" fmla="*/ 234310 w 622842"/>
                    <a:gd name="connsiteY13" fmla="*/ 1179280 h 1765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842" h="1765131">
                      <a:moveTo>
                        <a:pt x="234310" y="1179280"/>
                      </a:moveTo>
                      <a:cubicBezTo>
                        <a:pt x="245342" y="1424374"/>
                        <a:pt x="234699" y="1436536"/>
                        <a:pt x="213545" y="1509950"/>
                      </a:cubicBezTo>
                      <a:cubicBezTo>
                        <a:pt x="192391" y="1583364"/>
                        <a:pt x="138490" y="1594346"/>
                        <a:pt x="107386" y="1619764"/>
                      </a:cubicBezTo>
                      <a:cubicBezTo>
                        <a:pt x="76282" y="1645182"/>
                        <a:pt x="41125" y="1641777"/>
                        <a:pt x="26921" y="1662461"/>
                      </a:cubicBezTo>
                      <a:cubicBezTo>
                        <a:pt x="12717" y="1683145"/>
                        <a:pt x="-23122" y="1726754"/>
                        <a:pt x="22159" y="1743866"/>
                      </a:cubicBezTo>
                      <a:cubicBezTo>
                        <a:pt x="67440" y="1760978"/>
                        <a:pt x="204684" y="1765131"/>
                        <a:pt x="298605" y="1765131"/>
                      </a:cubicBezTo>
                      <a:cubicBezTo>
                        <a:pt x="392526" y="1765131"/>
                        <a:pt x="532918" y="1756114"/>
                        <a:pt x="585684" y="1743866"/>
                      </a:cubicBezTo>
                      <a:cubicBezTo>
                        <a:pt x="638450" y="1731618"/>
                        <a:pt x="621467" y="1712938"/>
                        <a:pt x="615200" y="1691645"/>
                      </a:cubicBezTo>
                      <a:cubicBezTo>
                        <a:pt x="608933" y="1670352"/>
                        <a:pt x="591988" y="1644620"/>
                        <a:pt x="548083" y="1616110"/>
                      </a:cubicBezTo>
                      <a:cubicBezTo>
                        <a:pt x="504178" y="1587600"/>
                        <a:pt x="387210" y="1586150"/>
                        <a:pt x="351768" y="1520583"/>
                      </a:cubicBezTo>
                      <a:cubicBezTo>
                        <a:pt x="316326" y="1455016"/>
                        <a:pt x="284054" y="66635"/>
                        <a:pt x="273243" y="21242"/>
                      </a:cubicBezTo>
                      <a:cubicBezTo>
                        <a:pt x="262432" y="-24151"/>
                        <a:pt x="245088" y="16864"/>
                        <a:pt x="224107" y="19888"/>
                      </a:cubicBezTo>
                      <a:cubicBezTo>
                        <a:pt x="203126" y="22912"/>
                        <a:pt x="119489" y="-4368"/>
                        <a:pt x="147355" y="39384"/>
                      </a:cubicBezTo>
                      <a:cubicBezTo>
                        <a:pt x="161799" y="235640"/>
                        <a:pt x="223278" y="934186"/>
                        <a:pt x="234310" y="11792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52" name="Volný tvar 42">
                  <a:extLst>
                    <a:ext uri="{FF2B5EF4-FFF2-40B4-BE49-F238E27FC236}">
                      <a16:creationId xmlns:a16="http://schemas.microsoft.com/office/drawing/2014/main" id="{69D5356F-2A93-1E42-EAA0-2EC9129CFB0E}"/>
                    </a:ext>
                  </a:extLst>
                </p:cNvPr>
                <p:cNvSpPr/>
                <p:nvPr/>
              </p:nvSpPr>
              <p:spPr>
                <a:xfrm>
                  <a:off x="6218627" y="-164582"/>
                  <a:ext cx="633958" cy="1794063"/>
                </a:xfrm>
                <a:custGeom>
                  <a:avLst/>
                  <a:gdLst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65492 w 633009"/>
                    <a:gd name="connsiteY3" fmla="*/ 402431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50056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332192 w 633009"/>
                    <a:gd name="connsiteY16" fmla="*/ 1257577 h 1794064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31618 w 633009"/>
                    <a:gd name="connsiteY12" fmla="*/ 1634088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958"/>
                    <a:gd name="connsiteY0" fmla="*/ 0 h 1794064"/>
                    <a:gd name="connsiteX1" fmla="*/ 229630 w 633958"/>
                    <a:gd name="connsiteY1" fmla="*/ 1257839 h 1794064"/>
                    <a:gd name="connsiteX2" fmla="*/ 203349 w 633958"/>
                    <a:gd name="connsiteY2" fmla="*/ 1555747 h 1794064"/>
                    <a:gd name="connsiteX3" fmla="*/ 161340 w 633958"/>
                    <a:gd name="connsiteY3" fmla="*/ 1641593 h 1794064"/>
                    <a:gd name="connsiteX4" fmla="*/ 39298 w 633958"/>
                    <a:gd name="connsiteY4" fmla="*/ 1688583 h 1794064"/>
                    <a:gd name="connsiteX5" fmla="*/ 5961 w 633958"/>
                    <a:gd name="connsiteY5" fmla="*/ 1733827 h 1794064"/>
                    <a:gd name="connsiteX6" fmla="*/ 15486 w 633958"/>
                    <a:gd name="connsiteY6" fmla="*/ 1776689 h 1794064"/>
                    <a:gd name="connsiteX7" fmla="*/ 153598 w 633958"/>
                    <a:gd name="connsiteY7" fmla="*/ 1790977 h 1794064"/>
                    <a:gd name="connsiteX8" fmla="*/ 444111 w 633958"/>
                    <a:gd name="connsiteY8" fmla="*/ 1790977 h 1794064"/>
                    <a:gd name="connsiteX9" fmla="*/ 615561 w 633958"/>
                    <a:gd name="connsiteY9" fmla="*/ 1757639 h 1794064"/>
                    <a:gd name="connsiteX10" fmla="*/ 622704 w 633958"/>
                    <a:gd name="connsiteY10" fmla="*/ 1707633 h 1794064"/>
                    <a:gd name="connsiteX11" fmla="*/ 558245 w 633958"/>
                    <a:gd name="connsiteY11" fmla="*/ 1671507 h 1794064"/>
                    <a:gd name="connsiteX12" fmla="*/ 431618 w 633958"/>
                    <a:gd name="connsiteY12" fmla="*/ 1634088 h 1794064"/>
                    <a:gd name="connsiteX13" fmla="*/ 353623 w 633958"/>
                    <a:gd name="connsiteY13" fmla="*/ 1562377 h 1794064"/>
                    <a:gd name="connsiteX14" fmla="*/ 339336 w 633958"/>
                    <a:gd name="connsiteY14" fmla="*/ 1462364 h 1794064"/>
                    <a:gd name="connsiteX15" fmla="*/ 339336 w 633958"/>
                    <a:gd name="connsiteY15" fmla="*/ 1305202 h 1794064"/>
                    <a:gd name="connsiteX16" fmla="*/ 283351 w 633958"/>
                    <a:gd name="connsiteY16" fmla="*/ 6500 h 179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3958" h="1794064">
                      <a:moveTo>
                        <a:pt x="140807" y="0"/>
                      </a:moveTo>
                      <a:cubicBezTo>
                        <a:pt x="152118" y="86915"/>
                        <a:pt x="219206" y="998548"/>
                        <a:pt x="229630" y="1257839"/>
                      </a:cubicBezTo>
                      <a:cubicBezTo>
                        <a:pt x="240054" y="1517130"/>
                        <a:pt x="214731" y="1491788"/>
                        <a:pt x="203349" y="1555747"/>
                      </a:cubicBezTo>
                      <a:cubicBezTo>
                        <a:pt x="191967" y="1619706"/>
                        <a:pt x="188682" y="1619454"/>
                        <a:pt x="161340" y="1641593"/>
                      </a:cubicBezTo>
                      <a:cubicBezTo>
                        <a:pt x="133998" y="1663732"/>
                        <a:pt x="65194" y="1673211"/>
                        <a:pt x="39298" y="1688583"/>
                      </a:cubicBezTo>
                      <a:cubicBezTo>
                        <a:pt x="13402" y="1703955"/>
                        <a:pt x="9930" y="1719143"/>
                        <a:pt x="5961" y="1733827"/>
                      </a:cubicBezTo>
                      <a:cubicBezTo>
                        <a:pt x="1992" y="1748511"/>
                        <a:pt x="-9120" y="1767164"/>
                        <a:pt x="15486" y="1776689"/>
                      </a:cubicBezTo>
                      <a:cubicBezTo>
                        <a:pt x="40092" y="1786214"/>
                        <a:pt x="82161" y="1788596"/>
                        <a:pt x="153598" y="1790977"/>
                      </a:cubicBezTo>
                      <a:cubicBezTo>
                        <a:pt x="225035" y="1793358"/>
                        <a:pt x="367117" y="1796533"/>
                        <a:pt x="444111" y="1790977"/>
                      </a:cubicBezTo>
                      <a:cubicBezTo>
                        <a:pt x="521105" y="1785421"/>
                        <a:pt x="585796" y="1771530"/>
                        <a:pt x="615561" y="1757639"/>
                      </a:cubicBezTo>
                      <a:cubicBezTo>
                        <a:pt x="645326" y="1743748"/>
                        <a:pt x="632257" y="1721988"/>
                        <a:pt x="622704" y="1707633"/>
                      </a:cubicBezTo>
                      <a:cubicBezTo>
                        <a:pt x="613151" y="1693278"/>
                        <a:pt x="590093" y="1683764"/>
                        <a:pt x="558245" y="1671507"/>
                      </a:cubicBezTo>
                      <a:cubicBezTo>
                        <a:pt x="526397" y="1659250"/>
                        <a:pt x="465722" y="1652276"/>
                        <a:pt x="431618" y="1634088"/>
                      </a:cubicBezTo>
                      <a:cubicBezTo>
                        <a:pt x="397514" y="1615900"/>
                        <a:pt x="369003" y="1590998"/>
                        <a:pt x="353623" y="1562377"/>
                      </a:cubicBezTo>
                      <a:cubicBezTo>
                        <a:pt x="338243" y="1533756"/>
                        <a:pt x="341717" y="1505227"/>
                        <a:pt x="339336" y="1462364"/>
                      </a:cubicBezTo>
                      <a:cubicBezTo>
                        <a:pt x="336955" y="1419502"/>
                        <a:pt x="348667" y="1547846"/>
                        <a:pt x="339336" y="1305202"/>
                      </a:cubicBezTo>
                      <a:cubicBezTo>
                        <a:pt x="330005" y="1062558"/>
                        <a:pt x="286327" y="13247"/>
                        <a:pt x="283351" y="65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50" name="Ovál 49">
                <a:extLst>
                  <a:ext uri="{FF2B5EF4-FFF2-40B4-BE49-F238E27FC236}">
                    <a16:creationId xmlns:a16="http://schemas.microsoft.com/office/drawing/2014/main" id="{0A94AFC0-C92C-9B10-6014-C17BA9920E37}"/>
                  </a:ext>
                </a:extLst>
              </p:cNvPr>
              <p:cNvSpPr/>
              <p:nvPr/>
            </p:nvSpPr>
            <p:spPr>
              <a:xfrm>
                <a:off x="3551578" y="4509120"/>
                <a:ext cx="1032222" cy="5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0A7ACF91-6EBC-DC07-DAC5-C4561726FEA3}"/>
                </a:ext>
              </a:extLst>
            </p:cNvPr>
            <p:cNvGrpSpPr/>
            <p:nvPr/>
          </p:nvGrpSpPr>
          <p:grpSpPr>
            <a:xfrm rot="18337678">
              <a:off x="2054178" y="4533300"/>
              <a:ext cx="1861554" cy="540000"/>
              <a:chOff x="3551582" y="4509119"/>
              <a:chExt cx="2886290" cy="540000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EED25B6C-66F3-BF3C-8D91-E5D7FB495793}"/>
                  </a:ext>
                </a:extLst>
              </p:cNvPr>
              <p:cNvGrpSpPr/>
              <p:nvPr/>
            </p:nvGrpSpPr>
            <p:grpSpPr>
              <a:xfrm rot="16473118">
                <a:off x="5048690" y="3657309"/>
                <a:ext cx="432713" cy="2345650"/>
                <a:chOff x="6218627" y="-164582"/>
                <a:chExt cx="633958" cy="1794063"/>
              </a:xfrm>
            </p:grpSpPr>
            <p:sp>
              <p:nvSpPr>
                <p:cNvPr id="47" name="Volný tvar 37">
                  <a:extLst>
                    <a:ext uri="{FF2B5EF4-FFF2-40B4-BE49-F238E27FC236}">
                      <a16:creationId xmlns:a16="http://schemas.microsoft.com/office/drawing/2014/main" id="{520EDF01-85DD-85D3-8978-8E771C41097C}"/>
                    </a:ext>
                  </a:extLst>
                </p:cNvPr>
                <p:cNvSpPr/>
                <p:nvPr/>
              </p:nvSpPr>
              <p:spPr>
                <a:xfrm>
                  <a:off x="6219153" y="-138350"/>
                  <a:ext cx="622841" cy="1765132"/>
                </a:xfrm>
                <a:custGeom>
                  <a:avLst/>
                  <a:gdLst>
                    <a:gd name="connsiteX0" fmla="*/ 214436 w 627154"/>
                    <a:gd name="connsiteY0" fmla="*/ 19061 h 582586"/>
                    <a:gd name="connsiteX1" fmla="*/ 214436 w 627154"/>
                    <a:gd name="connsiteY1" fmla="*/ 327405 h 582586"/>
                    <a:gd name="connsiteX2" fmla="*/ 86845 w 627154"/>
                    <a:gd name="connsiteY2" fmla="*/ 444363 h 582586"/>
                    <a:gd name="connsiteX3" fmla="*/ 23050 w 627154"/>
                    <a:gd name="connsiteY3" fmla="*/ 465628 h 582586"/>
                    <a:gd name="connsiteX4" fmla="*/ 23050 w 627154"/>
                    <a:gd name="connsiteY4" fmla="*/ 561321 h 582586"/>
                    <a:gd name="connsiteX5" fmla="*/ 299496 w 627154"/>
                    <a:gd name="connsiteY5" fmla="*/ 582586 h 582586"/>
                    <a:gd name="connsiteX6" fmla="*/ 586575 w 627154"/>
                    <a:gd name="connsiteY6" fmla="*/ 561321 h 582586"/>
                    <a:gd name="connsiteX7" fmla="*/ 618473 w 627154"/>
                    <a:gd name="connsiteY7" fmla="*/ 540056 h 582586"/>
                    <a:gd name="connsiteX8" fmla="*/ 522780 w 627154"/>
                    <a:gd name="connsiteY8" fmla="*/ 454996 h 582586"/>
                    <a:gd name="connsiteX9" fmla="*/ 352659 w 627154"/>
                    <a:gd name="connsiteY9" fmla="*/ 338038 h 582586"/>
                    <a:gd name="connsiteX10" fmla="*/ 310129 w 627154"/>
                    <a:gd name="connsiteY10" fmla="*/ 61591 h 582586"/>
                    <a:gd name="connsiteX11" fmla="*/ 214436 w 627154"/>
                    <a:gd name="connsiteY11" fmla="*/ 19061 h 582586"/>
                    <a:gd name="connsiteX0" fmla="*/ 214436 w 625293"/>
                    <a:gd name="connsiteY0" fmla="*/ 19061 h 582586"/>
                    <a:gd name="connsiteX1" fmla="*/ 214436 w 625293"/>
                    <a:gd name="connsiteY1" fmla="*/ 327405 h 582586"/>
                    <a:gd name="connsiteX2" fmla="*/ 86845 w 625293"/>
                    <a:gd name="connsiteY2" fmla="*/ 444363 h 582586"/>
                    <a:gd name="connsiteX3" fmla="*/ 23050 w 625293"/>
                    <a:gd name="connsiteY3" fmla="*/ 465628 h 582586"/>
                    <a:gd name="connsiteX4" fmla="*/ 23050 w 625293"/>
                    <a:gd name="connsiteY4" fmla="*/ 561321 h 582586"/>
                    <a:gd name="connsiteX5" fmla="*/ 299496 w 625293"/>
                    <a:gd name="connsiteY5" fmla="*/ 582586 h 582586"/>
                    <a:gd name="connsiteX6" fmla="*/ 586575 w 625293"/>
                    <a:gd name="connsiteY6" fmla="*/ 561321 h 582586"/>
                    <a:gd name="connsiteX7" fmla="*/ 618473 w 625293"/>
                    <a:gd name="connsiteY7" fmla="*/ 540056 h 582586"/>
                    <a:gd name="connsiteX8" fmla="*/ 548974 w 625293"/>
                    <a:gd name="connsiteY8" fmla="*/ 433565 h 582586"/>
                    <a:gd name="connsiteX9" fmla="*/ 352659 w 625293"/>
                    <a:gd name="connsiteY9" fmla="*/ 338038 h 582586"/>
                    <a:gd name="connsiteX10" fmla="*/ 310129 w 625293"/>
                    <a:gd name="connsiteY10" fmla="*/ 61591 h 582586"/>
                    <a:gd name="connsiteX11" fmla="*/ 214436 w 625293"/>
                    <a:gd name="connsiteY11" fmla="*/ 19061 h 582586"/>
                    <a:gd name="connsiteX0" fmla="*/ 214436 w 623733"/>
                    <a:gd name="connsiteY0" fmla="*/ 19061 h 582586"/>
                    <a:gd name="connsiteX1" fmla="*/ 214436 w 623733"/>
                    <a:gd name="connsiteY1" fmla="*/ 327405 h 582586"/>
                    <a:gd name="connsiteX2" fmla="*/ 86845 w 623733"/>
                    <a:gd name="connsiteY2" fmla="*/ 444363 h 582586"/>
                    <a:gd name="connsiteX3" fmla="*/ 23050 w 623733"/>
                    <a:gd name="connsiteY3" fmla="*/ 465628 h 582586"/>
                    <a:gd name="connsiteX4" fmla="*/ 23050 w 623733"/>
                    <a:gd name="connsiteY4" fmla="*/ 561321 h 582586"/>
                    <a:gd name="connsiteX5" fmla="*/ 299496 w 623733"/>
                    <a:gd name="connsiteY5" fmla="*/ 582586 h 582586"/>
                    <a:gd name="connsiteX6" fmla="*/ 586575 w 623733"/>
                    <a:gd name="connsiteY6" fmla="*/ 561321 h 582586"/>
                    <a:gd name="connsiteX7" fmla="*/ 616091 w 623733"/>
                    <a:gd name="connsiteY7" fmla="*/ 509100 h 582586"/>
                    <a:gd name="connsiteX8" fmla="*/ 548974 w 623733"/>
                    <a:gd name="connsiteY8" fmla="*/ 433565 h 582586"/>
                    <a:gd name="connsiteX9" fmla="*/ 352659 w 623733"/>
                    <a:gd name="connsiteY9" fmla="*/ 338038 h 582586"/>
                    <a:gd name="connsiteX10" fmla="*/ 310129 w 623733"/>
                    <a:gd name="connsiteY10" fmla="*/ 61591 h 582586"/>
                    <a:gd name="connsiteX11" fmla="*/ 214436 w 623733"/>
                    <a:gd name="connsiteY11" fmla="*/ 19061 h 582586"/>
                    <a:gd name="connsiteX0" fmla="*/ 215398 w 624695"/>
                    <a:gd name="connsiteY0" fmla="*/ 19061 h 582586"/>
                    <a:gd name="connsiteX1" fmla="*/ 215398 w 624695"/>
                    <a:gd name="connsiteY1" fmla="*/ 327405 h 582586"/>
                    <a:gd name="connsiteX2" fmla="*/ 109239 w 624695"/>
                    <a:gd name="connsiteY2" fmla="*/ 437219 h 582586"/>
                    <a:gd name="connsiteX3" fmla="*/ 24012 w 624695"/>
                    <a:gd name="connsiteY3" fmla="*/ 465628 h 582586"/>
                    <a:gd name="connsiteX4" fmla="*/ 24012 w 624695"/>
                    <a:gd name="connsiteY4" fmla="*/ 561321 h 582586"/>
                    <a:gd name="connsiteX5" fmla="*/ 300458 w 624695"/>
                    <a:gd name="connsiteY5" fmla="*/ 582586 h 582586"/>
                    <a:gd name="connsiteX6" fmla="*/ 587537 w 624695"/>
                    <a:gd name="connsiteY6" fmla="*/ 561321 h 582586"/>
                    <a:gd name="connsiteX7" fmla="*/ 617053 w 624695"/>
                    <a:gd name="connsiteY7" fmla="*/ 509100 h 582586"/>
                    <a:gd name="connsiteX8" fmla="*/ 549936 w 624695"/>
                    <a:gd name="connsiteY8" fmla="*/ 433565 h 582586"/>
                    <a:gd name="connsiteX9" fmla="*/ 353621 w 624695"/>
                    <a:gd name="connsiteY9" fmla="*/ 338038 h 582586"/>
                    <a:gd name="connsiteX10" fmla="*/ 311091 w 624695"/>
                    <a:gd name="connsiteY10" fmla="*/ 61591 h 582586"/>
                    <a:gd name="connsiteX11" fmla="*/ 215398 w 624695"/>
                    <a:gd name="connsiteY11" fmla="*/ 19061 h 582586"/>
                    <a:gd name="connsiteX0" fmla="*/ 213545 w 622842"/>
                    <a:gd name="connsiteY0" fmla="*/ 19061 h 582586"/>
                    <a:gd name="connsiteX1" fmla="*/ 213545 w 622842"/>
                    <a:gd name="connsiteY1" fmla="*/ 327405 h 582586"/>
                    <a:gd name="connsiteX2" fmla="*/ 107386 w 622842"/>
                    <a:gd name="connsiteY2" fmla="*/ 437219 h 582586"/>
                    <a:gd name="connsiteX3" fmla="*/ 26921 w 622842"/>
                    <a:gd name="connsiteY3" fmla="*/ 479916 h 582586"/>
                    <a:gd name="connsiteX4" fmla="*/ 22159 w 622842"/>
                    <a:gd name="connsiteY4" fmla="*/ 561321 h 582586"/>
                    <a:gd name="connsiteX5" fmla="*/ 298605 w 622842"/>
                    <a:gd name="connsiteY5" fmla="*/ 582586 h 582586"/>
                    <a:gd name="connsiteX6" fmla="*/ 585684 w 622842"/>
                    <a:gd name="connsiteY6" fmla="*/ 561321 h 582586"/>
                    <a:gd name="connsiteX7" fmla="*/ 615200 w 622842"/>
                    <a:gd name="connsiteY7" fmla="*/ 509100 h 582586"/>
                    <a:gd name="connsiteX8" fmla="*/ 548083 w 622842"/>
                    <a:gd name="connsiteY8" fmla="*/ 433565 h 582586"/>
                    <a:gd name="connsiteX9" fmla="*/ 351768 w 622842"/>
                    <a:gd name="connsiteY9" fmla="*/ 338038 h 582586"/>
                    <a:gd name="connsiteX10" fmla="*/ 309238 w 622842"/>
                    <a:gd name="connsiteY10" fmla="*/ 61591 h 582586"/>
                    <a:gd name="connsiteX11" fmla="*/ 213545 w 622842"/>
                    <a:gd name="connsiteY11" fmla="*/ 19061 h 582586"/>
                    <a:gd name="connsiteX0" fmla="*/ 213545 w 622842"/>
                    <a:gd name="connsiteY0" fmla="*/ 27533 h 591058"/>
                    <a:gd name="connsiteX1" fmla="*/ 213545 w 622842"/>
                    <a:gd name="connsiteY1" fmla="*/ 335877 h 591058"/>
                    <a:gd name="connsiteX2" fmla="*/ 107386 w 622842"/>
                    <a:gd name="connsiteY2" fmla="*/ 445691 h 591058"/>
                    <a:gd name="connsiteX3" fmla="*/ 26921 w 622842"/>
                    <a:gd name="connsiteY3" fmla="*/ 488388 h 591058"/>
                    <a:gd name="connsiteX4" fmla="*/ 22159 w 622842"/>
                    <a:gd name="connsiteY4" fmla="*/ 569793 h 591058"/>
                    <a:gd name="connsiteX5" fmla="*/ 298605 w 622842"/>
                    <a:gd name="connsiteY5" fmla="*/ 591058 h 591058"/>
                    <a:gd name="connsiteX6" fmla="*/ 585684 w 622842"/>
                    <a:gd name="connsiteY6" fmla="*/ 569793 h 591058"/>
                    <a:gd name="connsiteX7" fmla="*/ 615200 w 622842"/>
                    <a:gd name="connsiteY7" fmla="*/ 517572 h 591058"/>
                    <a:gd name="connsiteX8" fmla="*/ 548083 w 622842"/>
                    <a:gd name="connsiteY8" fmla="*/ 442037 h 591058"/>
                    <a:gd name="connsiteX9" fmla="*/ 351768 w 622842"/>
                    <a:gd name="connsiteY9" fmla="*/ 346510 h 591058"/>
                    <a:gd name="connsiteX10" fmla="*/ 311619 w 622842"/>
                    <a:gd name="connsiteY10" fmla="*/ 46251 h 591058"/>
                    <a:gd name="connsiteX11" fmla="*/ 213545 w 622842"/>
                    <a:gd name="connsiteY11" fmla="*/ 27533 h 591058"/>
                    <a:gd name="connsiteX0" fmla="*/ 213545 w 622842"/>
                    <a:gd name="connsiteY0" fmla="*/ 16552 h 580077"/>
                    <a:gd name="connsiteX1" fmla="*/ 213545 w 622842"/>
                    <a:gd name="connsiteY1" fmla="*/ 324896 h 580077"/>
                    <a:gd name="connsiteX2" fmla="*/ 107386 w 622842"/>
                    <a:gd name="connsiteY2" fmla="*/ 434710 h 580077"/>
                    <a:gd name="connsiteX3" fmla="*/ 26921 w 622842"/>
                    <a:gd name="connsiteY3" fmla="*/ 477407 h 580077"/>
                    <a:gd name="connsiteX4" fmla="*/ 22159 w 622842"/>
                    <a:gd name="connsiteY4" fmla="*/ 558812 h 580077"/>
                    <a:gd name="connsiteX5" fmla="*/ 298605 w 622842"/>
                    <a:gd name="connsiteY5" fmla="*/ 580077 h 580077"/>
                    <a:gd name="connsiteX6" fmla="*/ 585684 w 622842"/>
                    <a:gd name="connsiteY6" fmla="*/ 558812 h 580077"/>
                    <a:gd name="connsiteX7" fmla="*/ 615200 w 622842"/>
                    <a:gd name="connsiteY7" fmla="*/ 506591 h 580077"/>
                    <a:gd name="connsiteX8" fmla="*/ 548083 w 622842"/>
                    <a:gd name="connsiteY8" fmla="*/ 431056 h 580077"/>
                    <a:gd name="connsiteX9" fmla="*/ 351768 w 622842"/>
                    <a:gd name="connsiteY9" fmla="*/ 335529 h 580077"/>
                    <a:gd name="connsiteX10" fmla="*/ 311619 w 622842"/>
                    <a:gd name="connsiteY10" fmla="*/ 35270 h 580077"/>
                    <a:gd name="connsiteX11" fmla="*/ 213545 w 622842"/>
                    <a:gd name="connsiteY11" fmla="*/ 16552 h 580077"/>
                    <a:gd name="connsiteX0" fmla="*/ 213545 w 622842"/>
                    <a:gd name="connsiteY0" fmla="*/ 18793 h 582318"/>
                    <a:gd name="connsiteX1" fmla="*/ 213545 w 622842"/>
                    <a:gd name="connsiteY1" fmla="*/ 327137 h 582318"/>
                    <a:gd name="connsiteX2" fmla="*/ 107386 w 622842"/>
                    <a:gd name="connsiteY2" fmla="*/ 436951 h 582318"/>
                    <a:gd name="connsiteX3" fmla="*/ 26921 w 622842"/>
                    <a:gd name="connsiteY3" fmla="*/ 479648 h 582318"/>
                    <a:gd name="connsiteX4" fmla="*/ 22159 w 622842"/>
                    <a:gd name="connsiteY4" fmla="*/ 561053 h 582318"/>
                    <a:gd name="connsiteX5" fmla="*/ 298605 w 622842"/>
                    <a:gd name="connsiteY5" fmla="*/ 582318 h 582318"/>
                    <a:gd name="connsiteX6" fmla="*/ 585684 w 622842"/>
                    <a:gd name="connsiteY6" fmla="*/ 561053 h 582318"/>
                    <a:gd name="connsiteX7" fmla="*/ 615200 w 622842"/>
                    <a:gd name="connsiteY7" fmla="*/ 508832 h 582318"/>
                    <a:gd name="connsiteX8" fmla="*/ 548083 w 622842"/>
                    <a:gd name="connsiteY8" fmla="*/ 433297 h 582318"/>
                    <a:gd name="connsiteX9" fmla="*/ 351768 w 622842"/>
                    <a:gd name="connsiteY9" fmla="*/ 337770 h 582318"/>
                    <a:gd name="connsiteX10" fmla="*/ 311619 w 622842"/>
                    <a:gd name="connsiteY10" fmla="*/ 37511 h 582318"/>
                    <a:gd name="connsiteX11" fmla="*/ 213545 w 622842"/>
                    <a:gd name="connsiteY11" fmla="*/ 18793 h 582318"/>
                    <a:gd name="connsiteX0" fmla="*/ 206401 w 622842"/>
                    <a:gd name="connsiteY0" fmla="*/ 35975 h 582831"/>
                    <a:gd name="connsiteX1" fmla="*/ 213545 w 622842"/>
                    <a:gd name="connsiteY1" fmla="*/ 327650 h 582831"/>
                    <a:gd name="connsiteX2" fmla="*/ 107386 w 622842"/>
                    <a:gd name="connsiteY2" fmla="*/ 437464 h 582831"/>
                    <a:gd name="connsiteX3" fmla="*/ 26921 w 622842"/>
                    <a:gd name="connsiteY3" fmla="*/ 480161 h 582831"/>
                    <a:gd name="connsiteX4" fmla="*/ 22159 w 622842"/>
                    <a:gd name="connsiteY4" fmla="*/ 561566 h 582831"/>
                    <a:gd name="connsiteX5" fmla="*/ 298605 w 622842"/>
                    <a:gd name="connsiteY5" fmla="*/ 582831 h 582831"/>
                    <a:gd name="connsiteX6" fmla="*/ 585684 w 622842"/>
                    <a:gd name="connsiteY6" fmla="*/ 561566 h 582831"/>
                    <a:gd name="connsiteX7" fmla="*/ 615200 w 622842"/>
                    <a:gd name="connsiteY7" fmla="*/ 509345 h 582831"/>
                    <a:gd name="connsiteX8" fmla="*/ 548083 w 622842"/>
                    <a:gd name="connsiteY8" fmla="*/ 433810 h 582831"/>
                    <a:gd name="connsiteX9" fmla="*/ 351768 w 622842"/>
                    <a:gd name="connsiteY9" fmla="*/ 338283 h 582831"/>
                    <a:gd name="connsiteX10" fmla="*/ 311619 w 622842"/>
                    <a:gd name="connsiteY10" fmla="*/ 38024 h 582831"/>
                    <a:gd name="connsiteX11" fmla="*/ 206401 w 622842"/>
                    <a:gd name="connsiteY11" fmla="*/ 35975 h 582831"/>
                    <a:gd name="connsiteX0" fmla="*/ 206401 w 622842"/>
                    <a:gd name="connsiteY0" fmla="*/ 21605 h 568461"/>
                    <a:gd name="connsiteX1" fmla="*/ 213545 w 622842"/>
                    <a:gd name="connsiteY1" fmla="*/ 313280 h 568461"/>
                    <a:gd name="connsiteX2" fmla="*/ 107386 w 622842"/>
                    <a:gd name="connsiteY2" fmla="*/ 423094 h 568461"/>
                    <a:gd name="connsiteX3" fmla="*/ 26921 w 622842"/>
                    <a:gd name="connsiteY3" fmla="*/ 465791 h 568461"/>
                    <a:gd name="connsiteX4" fmla="*/ 22159 w 622842"/>
                    <a:gd name="connsiteY4" fmla="*/ 547196 h 568461"/>
                    <a:gd name="connsiteX5" fmla="*/ 298605 w 622842"/>
                    <a:gd name="connsiteY5" fmla="*/ 568461 h 568461"/>
                    <a:gd name="connsiteX6" fmla="*/ 585684 w 622842"/>
                    <a:gd name="connsiteY6" fmla="*/ 547196 h 568461"/>
                    <a:gd name="connsiteX7" fmla="*/ 615200 w 622842"/>
                    <a:gd name="connsiteY7" fmla="*/ 494975 h 568461"/>
                    <a:gd name="connsiteX8" fmla="*/ 548083 w 622842"/>
                    <a:gd name="connsiteY8" fmla="*/ 419440 h 568461"/>
                    <a:gd name="connsiteX9" fmla="*/ 351768 w 622842"/>
                    <a:gd name="connsiteY9" fmla="*/ 323913 h 568461"/>
                    <a:gd name="connsiteX10" fmla="*/ 311619 w 622842"/>
                    <a:gd name="connsiteY10" fmla="*/ 23654 h 568461"/>
                    <a:gd name="connsiteX11" fmla="*/ 206401 w 622842"/>
                    <a:gd name="connsiteY11" fmla="*/ 21605 h 568461"/>
                    <a:gd name="connsiteX0" fmla="*/ 206401 w 622842"/>
                    <a:gd name="connsiteY0" fmla="*/ 7945 h 554801"/>
                    <a:gd name="connsiteX1" fmla="*/ 213545 w 622842"/>
                    <a:gd name="connsiteY1" fmla="*/ 299620 h 554801"/>
                    <a:gd name="connsiteX2" fmla="*/ 107386 w 622842"/>
                    <a:gd name="connsiteY2" fmla="*/ 409434 h 554801"/>
                    <a:gd name="connsiteX3" fmla="*/ 26921 w 622842"/>
                    <a:gd name="connsiteY3" fmla="*/ 452131 h 554801"/>
                    <a:gd name="connsiteX4" fmla="*/ 22159 w 622842"/>
                    <a:gd name="connsiteY4" fmla="*/ 533536 h 554801"/>
                    <a:gd name="connsiteX5" fmla="*/ 298605 w 622842"/>
                    <a:gd name="connsiteY5" fmla="*/ 554801 h 554801"/>
                    <a:gd name="connsiteX6" fmla="*/ 585684 w 622842"/>
                    <a:gd name="connsiteY6" fmla="*/ 533536 h 554801"/>
                    <a:gd name="connsiteX7" fmla="*/ 615200 w 622842"/>
                    <a:gd name="connsiteY7" fmla="*/ 481315 h 554801"/>
                    <a:gd name="connsiteX8" fmla="*/ 548083 w 622842"/>
                    <a:gd name="connsiteY8" fmla="*/ 405780 h 554801"/>
                    <a:gd name="connsiteX9" fmla="*/ 351768 w 622842"/>
                    <a:gd name="connsiteY9" fmla="*/ 310253 h 554801"/>
                    <a:gd name="connsiteX10" fmla="*/ 311619 w 622842"/>
                    <a:gd name="connsiteY10" fmla="*/ 9994 h 554801"/>
                    <a:gd name="connsiteX11" fmla="*/ 206401 w 622842"/>
                    <a:gd name="connsiteY11" fmla="*/ 7945 h 554801"/>
                    <a:gd name="connsiteX0" fmla="*/ 206401 w 622842"/>
                    <a:gd name="connsiteY0" fmla="*/ 1197321 h 1744177"/>
                    <a:gd name="connsiteX1" fmla="*/ 213545 w 622842"/>
                    <a:gd name="connsiteY1" fmla="*/ 1488996 h 1744177"/>
                    <a:gd name="connsiteX2" fmla="*/ 107386 w 622842"/>
                    <a:gd name="connsiteY2" fmla="*/ 1598810 h 1744177"/>
                    <a:gd name="connsiteX3" fmla="*/ 26921 w 622842"/>
                    <a:gd name="connsiteY3" fmla="*/ 1641507 h 1744177"/>
                    <a:gd name="connsiteX4" fmla="*/ 22159 w 622842"/>
                    <a:gd name="connsiteY4" fmla="*/ 1722912 h 1744177"/>
                    <a:gd name="connsiteX5" fmla="*/ 298605 w 622842"/>
                    <a:gd name="connsiteY5" fmla="*/ 1744177 h 1744177"/>
                    <a:gd name="connsiteX6" fmla="*/ 585684 w 622842"/>
                    <a:gd name="connsiteY6" fmla="*/ 1722912 h 1744177"/>
                    <a:gd name="connsiteX7" fmla="*/ 615200 w 622842"/>
                    <a:gd name="connsiteY7" fmla="*/ 1670691 h 1744177"/>
                    <a:gd name="connsiteX8" fmla="*/ 548083 w 622842"/>
                    <a:gd name="connsiteY8" fmla="*/ 1595156 h 1744177"/>
                    <a:gd name="connsiteX9" fmla="*/ 351768 w 622842"/>
                    <a:gd name="connsiteY9" fmla="*/ 1499629 h 1744177"/>
                    <a:gd name="connsiteX10" fmla="*/ 273243 w 622842"/>
                    <a:gd name="connsiteY10" fmla="*/ 288 h 1744177"/>
                    <a:gd name="connsiteX11" fmla="*/ 206401 w 622842"/>
                    <a:gd name="connsiteY11" fmla="*/ 1197321 h 1744177"/>
                    <a:gd name="connsiteX0" fmla="*/ 234310 w 622842"/>
                    <a:gd name="connsiteY0" fmla="*/ 1160447 h 1746298"/>
                    <a:gd name="connsiteX1" fmla="*/ 213545 w 622842"/>
                    <a:gd name="connsiteY1" fmla="*/ 1491117 h 1746298"/>
                    <a:gd name="connsiteX2" fmla="*/ 107386 w 622842"/>
                    <a:gd name="connsiteY2" fmla="*/ 1600931 h 1746298"/>
                    <a:gd name="connsiteX3" fmla="*/ 26921 w 622842"/>
                    <a:gd name="connsiteY3" fmla="*/ 1643628 h 1746298"/>
                    <a:gd name="connsiteX4" fmla="*/ 22159 w 622842"/>
                    <a:gd name="connsiteY4" fmla="*/ 1725033 h 1746298"/>
                    <a:gd name="connsiteX5" fmla="*/ 298605 w 622842"/>
                    <a:gd name="connsiteY5" fmla="*/ 1746298 h 1746298"/>
                    <a:gd name="connsiteX6" fmla="*/ 585684 w 622842"/>
                    <a:gd name="connsiteY6" fmla="*/ 1725033 h 1746298"/>
                    <a:gd name="connsiteX7" fmla="*/ 615200 w 622842"/>
                    <a:gd name="connsiteY7" fmla="*/ 1672812 h 1746298"/>
                    <a:gd name="connsiteX8" fmla="*/ 548083 w 622842"/>
                    <a:gd name="connsiteY8" fmla="*/ 1597277 h 1746298"/>
                    <a:gd name="connsiteX9" fmla="*/ 351768 w 622842"/>
                    <a:gd name="connsiteY9" fmla="*/ 1501750 h 1746298"/>
                    <a:gd name="connsiteX10" fmla="*/ 273243 w 622842"/>
                    <a:gd name="connsiteY10" fmla="*/ 2409 h 1746298"/>
                    <a:gd name="connsiteX11" fmla="*/ 234310 w 622842"/>
                    <a:gd name="connsiteY11" fmla="*/ 1160447 h 1746298"/>
                    <a:gd name="connsiteX0" fmla="*/ 234310 w 622842"/>
                    <a:gd name="connsiteY0" fmla="*/ 1315626 h 1901477"/>
                    <a:gd name="connsiteX1" fmla="*/ 213545 w 622842"/>
                    <a:gd name="connsiteY1" fmla="*/ 1646296 h 1901477"/>
                    <a:gd name="connsiteX2" fmla="*/ 107386 w 622842"/>
                    <a:gd name="connsiteY2" fmla="*/ 1756110 h 1901477"/>
                    <a:gd name="connsiteX3" fmla="*/ 26921 w 622842"/>
                    <a:gd name="connsiteY3" fmla="*/ 1798807 h 1901477"/>
                    <a:gd name="connsiteX4" fmla="*/ 22159 w 622842"/>
                    <a:gd name="connsiteY4" fmla="*/ 1880212 h 1901477"/>
                    <a:gd name="connsiteX5" fmla="*/ 298605 w 622842"/>
                    <a:gd name="connsiteY5" fmla="*/ 1901477 h 1901477"/>
                    <a:gd name="connsiteX6" fmla="*/ 585684 w 622842"/>
                    <a:gd name="connsiteY6" fmla="*/ 1880212 h 1901477"/>
                    <a:gd name="connsiteX7" fmla="*/ 615200 w 622842"/>
                    <a:gd name="connsiteY7" fmla="*/ 1827991 h 1901477"/>
                    <a:gd name="connsiteX8" fmla="*/ 548083 w 622842"/>
                    <a:gd name="connsiteY8" fmla="*/ 1752456 h 1901477"/>
                    <a:gd name="connsiteX9" fmla="*/ 351768 w 622842"/>
                    <a:gd name="connsiteY9" fmla="*/ 1656929 h 1901477"/>
                    <a:gd name="connsiteX10" fmla="*/ 273243 w 622842"/>
                    <a:gd name="connsiteY10" fmla="*/ 157588 h 1901477"/>
                    <a:gd name="connsiteX11" fmla="*/ 147355 w 622842"/>
                    <a:gd name="connsiteY11" fmla="*/ 175730 h 1901477"/>
                    <a:gd name="connsiteX12" fmla="*/ 234310 w 622842"/>
                    <a:gd name="connsiteY12" fmla="*/ 1315626 h 1901477"/>
                    <a:gd name="connsiteX0" fmla="*/ 234310 w 622842"/>
                    <a:gd name="connsiteY0" fmla="*/ 1270233 h 1856084"/>
                    <a:gd name="connsiteX1" fmla="*/ 213545 w 622842"/>
                    <a:gd name="connsiteY1" fmla="*/ 1600903 h 1856084"/>
                    <a:gd name="connsiteX2" fmla="*/ 107386 w 622842"/>
                    <a:gd name="connsiteY2" fmla="*/ 1710717 h 1856084"/>
                    <a:gd name="connsiteX3" fmla="*/ 26921 w 622842"/>
                    <a:gd name="connsiteY3" fmla="*/ 1753414 h 1856084"/>
                    <a:gd name="connsiteX4" fmla="*/ 22159 w 622842"/>
                    <a:gd name="connsiteY4" fmla="*/ 1834819 h 1856084"/>
                    <a:gd name="connsiteX5" fmla="*/ 298605 w 622842"/>
                    <a:gd name="connsiteY5" fmla="*/ 1856084 h 1856084"/>
                    <a:gd name="connsiteX6" fmla="*/ 585684 w 622842"/>
                    <a:gd name="connsiteY6" fmla="*/ 1834819 h 1856084"/>
                    <a:gd name="connsiteX7" fmla="*/ 615200 w 622842"/>
                    <a:gd name="connsiteY7" fmla="*/ 1782598 h 1856084"/>
                    <a:gd name="connsiteX8" fmla="*/ 548083 w 622842"/>
                    <a:gd name="connsiteY8" fmla="*/ 1707063 h 1856084"/>
                    <a:gd name="connsiteX9" fmla="*/ 351768 w 622842"/>
                    <a:gd name="connsiteY9" fmla="*/ 1611536 h 1856084"/>
                    <a:gd name="connsiteX10" fmla="*/ 273243 w 622842"/>
                    <a:gd name="connsiteY10" fmla="*/ 112195 h 1856084"/>
                    <a:gd name="connsiteX11" fmla="*/ 224107 w 622842"/>
                    <a:gd name="connsiteY11" fmla="*/ 110841 h 1856084"/>
                    <a:gd name="connsiteX12" fmla="*/ 147355 w 622842"/>
                    <a:gd name="connsiteY12" fmla="*/ 130337 h 1856084"/>
                    <a:gd name="connsiteX13" fmla="*/ 234310 w 622842"/>
                    <a:gd name="connsiteY13" fmla="*/ 1270233 h 1856084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179280 h 1765131"/>
                    <a:gd name="connsiteX1" fmla="*/ 213545 w 622842"/>
                    <a:gd name="connsiteY1" fmla="*/ 1509950 h 1765131"/>
                    <a:gd name="connsiteX2" fmla="*/ 107386 w 622842"/>
                    <a:gd name="connsiteY2" fmla="*/ 1619764 h 1765131"/>
                    <a:gd name="connsiteX3" fmla="*/ 26921 w 622842"/>
                    <a:gd name="connsiteY3" fmla="*/ 1662461 h 1765131"/>
                    <a:gd name="connsiteX4" fmla="*/ 22159 w 622842"/>
                    <a:gd name="connsiteY4" fmla="*/ 1743866 h 1765131"/>
                    <a:gd name="connsiteX5" fmla="*/ 298605 w 622842"/>
                    <a:gd name="connsiteY5" fmla="*/ 1765131 h 1765131"/>
                    <a:gd name="connsiteX6" fmla="*/ 585684 w 622842"/>
                    <a:gd name="connsiteY6" fmla="*/ 1743866 h 1765131"/>
                    <a:gd name="connsiteX7" fmla="*/ 615200 w 622842"/>
                    <a:gd name="connsiteY7" fmla="*/ 1691645 h 1765131"/>
                    <a:gd name="connsiteX8" fmla="*/ 548083 w 622842"/>
                    <a:gd name="connsiteY8" fmla="*/ 1616110 h 1765131"/>
                    <a:gd name="connsiteX9" fmla="*/ 351768 w 622842"/>
                    <a:gd name="connsiteY9" fmla="*/ 1520583 h 1765131"/>
                    <a:gd name="connsiteX10" fmla="*/ 273243 w 622842"/>
                    <a:gd name="connsiteY10" fmla="*/ 21242 h 1765131"/>
                    <a:gd name="connsiteX11" fmla="*/ 224107 w 622842"/>
                    <a:gd name="connsiteY11" fmla="*/ 19888 h 1765131"/>
                    <a:gd name="connsiteX12" fmla="*/ 147355 w 622842"/>
                    <a:gd name="connsiteY12" fmla="*/ 39384 h 1765131"/>
                    <a:gd name="connsiteX13" fmla="*/ 234310 w 622842"/>
                    <a:gd name="connsiteY13" fmla="*/ 1179280 h 1765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842" h="1765131">
                      <a:moveTo>
                        <a:pt x="234310" y="1179280"/>
                      </a:moveTo>
                      <a:cubicBezTo>
                        <a:pt x="245342" y="1424374"/>
                        <a:pt x="234699" y="1436536"/>
                        <a:pt x="213545" y="1509950"/>
                      </a:cubicBezTo>
                      <a:cubicBezTo>
                        <a:pt x="192391" y="1583364"/>
                        <a:pt x="138490" y="1594346"/>
                        <a:pt x="107386" y="1619764"/>
                      </a:cubicBezTo>
                      <a:cubicBezTo>
                        <a:pt x="76282" y="1645182"/>
                        <a:pt x="41125" y="1641777"/>
                        <a:pt x="26921" y="1662461"/>
                      </a:cubicBezTo>
                      <a:cubicBezTo>
                        <a:pt x="12717" y="1683145"/>
                        <a:pt x="-23122" y="1726754"/>
                        <a:pt x="22159" y="1743866"/>
                      </a:cubicBezTo>
                      <a:cubicBezTo>
                        <a:pt x="67440" y="1760978"/>
                        <a:pt x="204684" y="1765131"/>
                        <a:pt x="298605" y="1765131"/>
                      </a:cubicBezTo>
                      <a:cubicBezTo>
                        <a:pt x="392526" y="1765131"/>
                        <a:pt x="532918" y="1756114"/>
                        <a:pt x="585684" y="1743866"/>
                      </a:cubicBezTo>
                      <a:cubicBezTo>
                        <a:pt x="638450" y="1731618"/>
                        <a:pt x="621467" y="1712938"/>
                        <a:pt x="615200" y="1691645"/>
                      </a:cubicBezTo>
                      <a:cubicBezTo>
                        <a:pt x="608933" y="1670352"/>
                        <a:pt x="591988" y="1644620"/>
                        <a:pt x="548083" y="1616110"/>
                      </a:cubicBezTo>
                      <a:cubicBezTo>
                        <a:pt x="504178" y="1587600"/>
                        <a:pt x="387210" y="1586150"/>
                        <a:pt x="351768" y="1520583"/>
                      </a:cubicBezTo>
                      <a:cubicBezTo>
                        <a:pt x="316326" y="1455016"/>
                        <a:pt x="284054" y="66635"/>
                        <a:pt x="273243" y="21242"/>
                      </a:cubicBezTo>
                      <a:cubicBezTo>
                        <a:pt x="262432" y="-24151"/>
                        <a:pt x="245088" y="16864"/>
                        <a:pt x="224107" y="19888"/>
                      </a:cubicBezTo>
                      <a:cubicBezTo>
                        <a:pt x="203126" y="22912"/>
                        <a:pt x="119489" y="-4368"/>
                        <a:pt x="147355" y="39384"/>
                      </a:cubicBezTo>
                      <a:cubicBezTo>
                        <a:pt x="161799" y="235640"/>
                        <a:pt x="223278" y="934186"/>
                        <a:pt x="234310" y="11792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48" name="Volný tvar 38">
                  <a:extLst>
                    <a:ext uri="{FF2B5EF4-FFF2-40B4-BE49-F238E27FC236}">
                      <a16:creationId xmlns:a16="http://schemas.microsoft.com/office/drawing/2014/main" id="{D180E006-47F2-A627-FA57-844CD3714EF2}"/>
                    </a:ext>
                  </a:extLst>
                </p:cNvPr>
                <p:cNvSpPr/>
                <p:nvPr/>
              </p:nvSpPr>
              <p:spPr>
                <a:xfrm>
                  <a:off x="6218627" y="-164582"/>
                  <a:ext cx="633958" cy="1794063"/>
                </a:xfrm>
                <a:custGeom>
                  <a:avLst/>
                  <a:gdLst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65492 w 633009"/>
                    <a:gd name="connsiteY3" fmla="*/ 402431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50056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332192 w 633009"/>
                    <a:gd name="connsiteY16" fmla="*/ 1257577 h 1794064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31618 w 633009"/>
                    <a:gd name="connsiteY12" fmla="*/ 1634088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958"/>
                    <a:gd name="connsiteY0" fmla="*/ 0 h 1794064"/>
                    <a:gd name="connsiteX1" fmla="*/ 229630 w 633958"/>
                    <a:gd name="connsiteY1" fmla="*/ 1257839 h 1794064"/>
                    <a:gd name="connsiteX2" fmla="*/ 203349 w 633958"/>
                    <a:gd name="connsiteY2" fmla="*/ 1555747 h 1794064"/>
                    <a:gd name="connsiteX3" fmla="*/ 161340 w 633958"/>
                    <a:gd name="connsiteY3" fmla="*/ 1641593 h 1794064"/>
                    <a:gd name="connsiteX4" fmla="*/ 39298 w 633958"/>
                    <a:gd name="connsiteY4" fmla="*/ 1688583 h 1794064"/>
                    <a:gd name="connsiteX5" fmla="*/ 5961 w 633958"/>
                    <a:gd name="connsiteY5" fmla="*/ 1733827 h 1794064"/>
                    <a:gd name="connsiteX6" fmla="*/ 15486 w 633958"/>
                    <a:gd name="connsiteY6" fmla="*/ 1776689 h 1794064"/>
                    <a:gd name="connsiteX7" fmla="*/ 153598 w 633958"/>
                    <a:gd name="connsiteY7" fmla="*/ 1790977 h 1794064"/>
                    <a:gd name="connsiteX8" fmla="*/ 444111 w 633958"/>
                    <a:gd name="connsiteY8" fmla="*/ 1790977 h 1794064"/>
                    <a:gd name="connsiteX9" fmla="*/ 615561 w 633958"/>
                    <a:gd name="connsiteY9" fmla="*/ 1757639 h 1794064"/>
                    <a:gd name="connsiteX10" fmla="*/ 622704 w 633958"/>
                    <a:gd name="connsiteY10" fmla="*/ 1707633 h 1794064"/>
                    <a:gd name="connsiteX11" fmla="*/ 558245 w 633958"/>
                    <a:gd name="connsiteY11" fmla="*/ 1671507 h 1794064"/>
                    <a:gd name="connsiteX12" fmla="*/ 431618 w 633958"/>
                    <a:gd name="connsiteY12" fmla="*/ 1634088 h 1794064"/>
                    <a:gd name="connsiteX13" fmla="*/ 353623 w 633958"/>
                    <a:gd name="connsiteY13" fmla="*/ 1562377 h 1794064"/>
                    <a:gd name="connsiteX14" fmla="*/ 339336 w 633958"/>
                    <a:gd name="connsiteY14" fmla="*/ 1462364 h 1794064"/>
                    <a:gd name="connsiteX15" fmla="*/ 339336 w 633958"/>
                    <a:gd name="connsiteY15" fmla="*/ 1305202 h 1794064"/>
                    <a:gd name="connsiteX16" fmla="*/ 283351 w 633958"/>
                    <a:gd name="connsiteY16" fmla="*/ 6500 h 179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3958" h="1794064">
                      <a:moveTo>
                        <a:pt x="140807" y="0"/>
                      </a:moveTo>
                      <a:cubicBezTo>
                        <a:pt x="152118" y="86915"/>
                        <a:pt x="219206" y="998548"/>
                        <a:pt x="229630" y="1257839"/>
                      </a:cubicBezTo>
                      <a:cubicBezTo>
                        <a:pt x="240054" y="1517130"/>
                        <a:pt x="214731" y="1491788"/>
                        <a:pt x="203349" y="1555747"/>
                      </a:cubicBezTo>
                      <a:cubicBezTo>
                        <a:pt x="191967" y="1619706"/>
                        <a:pt x="188682" y="1619454"/>
                        <a:pt x="161340" y="1641593"/>
                      </a:cubicBezTo>
                      <a:cubicBezTo>
                        <a:pt x="133998" y="1663732"/>
                        <a:pt x="65194" y="1673211"/>
                        <a:pt x="39298" y="1688583"/>
                      </a:cubicBezTo>
                      <a:cubicBezTo>
                        <a:pt x="13402" y="1703955"/>
                        <a:pt x="9930" y="1719143"/>
                        <a:pt x="5961" y="1733827"/>
                      </a:cubicBezTo>
                      <a:cubicBezTo>
                        <a:pt x="1992" y="1748511"/>
                        <a:pt x="-9120" y="1767164"/>
                        <a:pt x="15486" y="1776689"/>
                      </a:cubicBezTo>
                      <a:cubicBezTo>
                        <a:pt x="40092" y="1786214"/>
                        <a:pt x="82161" y="1788596"/>
                        <a:pt x="153598" y="1790977"/>
                      </a:cubicBezTo>
                      <a:cubicBezTo>
                        <a:pt x="225035" y="1793358"/>
                        <a:pt x="367117" y="1796533"/>
                        <a:pt x="444111" y="1790977"/>
                      </a:cubicBezTo>
                      <a:cubicBezTo>
                        <a:pt x="521105" y="1785421"/>
                        <a:pt x="585796" y="1771530"/>
                        <a:pt x="615561" y="1757639"/>
                      </a:cubicBezTo>
                      <a:cubicBezTo>
                        <a:pt x="645326" y="1743748"/>
                        <a:pt x="632257" y="1721988"/>
                        <a:pt x="622704" y="1707633"/>
                      </a:cubicBezTo>
                      <a:cubicBezTo>
                        <a:pt x="613151" y="1693278"/>
                        <a:pt x="590093" y="1683764"/>
                        <a:pt x="558245" y="1671507"/>
                      </a:cubicBezTo>
                      <a:cubicBezTo>
                        <a:pt x="526397" y="1659250"/>
                        <a:pt x="465722" y="1652276"/>
                        <a:pt x="431618" y="1634088"/>
                      </a:cubicBezTo>
                      <a:cubicBezTo>
                        <a:pt x="397514" y="1615900"/>
                        <a:pt x="369003" y="1590998"/>
                        <a:pt x="353623" y="1562377"/>
                      </a:cubicBezTo>
                      <a:cubicBezTo>
                        <a:pt x="338243" y="1533756"/>
                        <a:pt x="341717" y="1505227"/>
                        <a:pt x="339336" y="1462364"/>
                      </a:cubicBezTo>
                      <a:cubicBezTo>
                        <a:pt x="336955" y="1419502"/>
                        <a:pt x="348667" y="1547846"/>
                        <a:pt x="339336" y="1305202"/>
                      </a:cubicBezTo>
                      <a:cubicBezTo>
                        <a:pt x="330005" y="1062558"/>
                        <a:pt x="286327" y="13247"/>
                        <a:pt x="283351" y="65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00A1D727-5816-E6F6-7D94-282AF70CB2D1}"/>
                  </a:ext>
                </a:extLst>
              </p:cNvPr>
              <p:cNvSpPr/>
              <p:nvPr/>
            </p:nvSpPr>
            <p:spPr>
              <a:xfrm>
                <a:off x="3551582" y="4509119"/>
                <a:ext cx="837256" cy="5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FD1779E2-2B5B-3353-E5C3-BC1B4D694FE3}"/>
                </a:ext>
              </a:extLst>
            </p:cNvPr>
            <p:cNvGrpSpPr/>
            <p:nvPr/>
          </p:nvGrpSpPr>
          <p:grpSpPr>
            <a:xfrm>
              <a:off x="3417784" y="3494668"/>
              <a:ext cx="2886291" cy="576064"/>
              <a:chOff x="3551581" y="4509120"/>
              <a:chExt cx="2886291" cy="576064"/>
            </a:xfrm>
          </p:grpSpPr>
          <p:grpSp>
            <p:nvGrpSpPr>
              <p:cNvPr id="41" name="Skupina 40">
                <a:extLst>
                  <a:ext uri="{FF2B5EF4-FFF2-40B4-BE49-F238E27FC236}">
                    <a16:creationId xmlns:a16="http://schemas.microsoft.com/office/drawing/2014/main" id="{063600B4-C1DD-5335-5DFD-1B6DC2FCEE7B}"/>
                  </a:ext>
                </a:extLst>
              </p:cNvPr>
              <p:cNvGrpSpPr/>
              <p:nvPr/>
            </p:nvGrpSpPr>
            <p:grpSpPr>
              <a:xfrm rot="16473118">
                <a:off x="5048690" y="3657309"/>
                <a:ext cx="432713" cy="2345650"/>
                <a:chOff x="6218627" y="-164582"/>
                <a:chExt cx="633958" cy="1794063"/>
              </a:xfrm>
            </p:grpSpPr>
            <p:sp>
              <p:nvSpPr>
                <p:cNvPr id="43" name="Volný tvar 33">
                  <a:extLst>
                    <a:ext uri="{FF2B5EF4-FFF2-40B4-BE49-F238E27FC236}">
                      <a16:creationId xmlns:a16="http://schemas.microsoft.com/office/drawing/2014/main" id="{38939A66-FB02-5BFE-A921-5C62B88B22F3}"/>
                    </a:ext>
                  </a:extLst>
                </p:cNvPr>
                <p:cNvSpPr/>
                <p:nvPr/>
              </p:nvSpPr>
              <p:spPr>
                <a:xfrm>
                  <a:off x="6219153" y="-138350"/>
                  <a:ext cx="622841" cy="1765132"/>
                </a:xfrm>
                <a:custGeom>
                  <a:avLst/>
                  <a:gdLst>
                    <a:gd name="connsiteX0" fmla="*/ 214436 w 627154"/>
                    <a:gd name="connsiteY0" fmla="*/ 19061 h 582586"/>
                    <a:gd name="connsiteX1" fmla="*/ 214436 w 627154"/>
                    <a:gd name="connsiteY1" fmla="*/ 327405 h 582586"/>
                    <a:gd name="connsiteX2" fmla="*/ 86845 w 627154"/>
                    <a:gd name="connsiteY2" fmla="*/ 444363 h 582586"/>
                    <a:gd name="connsiteX3" fmla="*/ 23050 w 627154"/>
                    <a:gd name="connsiteY3" fmla="*/ 465628 h 582586"/>
                    <a:gd name="connsiteX4" fmla="*/ 23050 w 627154"/>
                    <a:gd name="connsiteY4" fmla="*/ 561321 h 582586"/>
                    <a:gd name="connsiteX5" fmla="*/ 299496 w 627154"/>
                    <a:gd name="connsiteY5" fmla="*/ 582586 h 582586"/>
                    <a:gd name="connsiteX6" fmla="*/ 586575 w 627154"/>
                    <a:gd name="connsiteY6" fmla="*/ 561321 h 582586"/>
                    <a:gd name="connsiteX7" fmla="*/ 618473 w 627154"/>
                    <a:gd name="connsiteY7" fmla="*/ 540056 h 582586"/>
                    <a:gd name="connsiteX8" fmla="*/ 522780 w 627154"/>
                    <a:gd name="connsiteY8" fmla="*/ 454996 h 582586"/>
                    <a:gd name="connsiteX9" fmla="*/ 352659 w 627154"/>
                    <a:gd name="connsiteY9" fmla="*/ 338038 h 582586"/>
                    <a:gd name="connsiteX10" fmla="*/ 310129 w 627154"/>
                    <a:gd name="connsiteY10" fmla="*/ 61591 h 582586"/>
                    <a:gd name="connsiteX11" fmla="*/ 214436 w 627154"/>
                    <a:gd name="connsiteY11" fmla="*/ 19061 h 582586"/>
                    <a:gd name="connsiteX0" fmla="*/ 214436 w 625293"/>
                    <a:gd name="connsiteY0" fmla="*/ 19061 h 582586"/>
                    <a:gd name="connsiteX1" fmla="*/ 214436 w 625293"/>
                    <a:gd name="connsiteY1" fmla="*/ 327405 h 582586"/>
                    <a:gd name="connsiteX2" fmla="*/ 86845 w 625293"/>
                    <a:gd name="connsiteY2" fmla="*/ 444363 h 582586"/>
                    <a:gd name="connsiteX3" fmla="*/ 23050 w 625293"/>
                    <a:gd name="connsiteY3" fmla="*/ 465628 h 582586"/>
                    <a:gd name="connsiteX4" fmla="*/ 23050 w 625293"/>
                    <a:gd name="connsiteY4" fmla="*/ 561321 h 582586"/>
                    <a:gd name="connsiteX5" fmla="*/ 299496 w 625293"/>
                    <a:gd name="connsiteY5" fmla="*/ 582586 h 582586"/>
                    <a:gd name="connsiteX6" fmla="*/ 586575 w 625293"/>
                    <a:gd name="connsiteY6" fmla="*/ 561321 h 582586"/>
                    <a:gd name="connsiteX7" fmla="*/ 618473 w 625293"/>
                    <a:gd name="connsiteY7" fmla="*/ 540056 h 582586"/>
                    <a:gd name="connsiteX8" fmla="*/ 548974 w 625293"/>
                    <a:gd name="connsiteY8" fmla="*/ 433565 h 582586"/>
                    <a:gd name="connsiteX9" fmla="*/ 352659 w 625293"/>
                    <a:gd name="connsiteY9" fmla="*/ 338038 h 582586"/>
                    <a:gd name="connsiteX10" fmla="*/ 310129 w 625293"/>
                    <a:gd name="connsiteY10" fmla="*/ 61591 h 582586"/>
                    <a:gd name="connsiteX11" fmla="*/ 214436 w 625293"/>
                    <a:gd name="connsiteY11" fmla="*/ 19061 h 582586"/>
                    <a:gd name="connsiteX0" fmla="*/ 214436 w 623733"/>
                    <a:gd name="connsiteY0" fmla="*/ 19061 h 582586"/>
                    <a:gd name="connsiteX1" fmla="*/ 214436 w 623733"/>
                    <a:gd name="connsiteY1" fmla="*/ 327405 h 582586"/>
                    <a:gd name="connsiteX2" fmla="*/ 86845 w 623733"/>
                    <a:gd name="connsiteY2" fmla="*/ 444363 h 582586"/>
                    <a:gd name="connsiteX3" fmla="*/ 23050 w 623733"/>
                    <a:gd name="connsiteY3" fmla="*/ 465628 h 582586"/>
                    <a:gd name="connsiteX4" fmla="*/ 23050 w 623733"/>
                    <a:gd name="connsiteY4" fmla="*/ 561321 h 582586"/>
                    <a:gd name="connsiteX5" fmla="*/ 299496 w 623733"/>
                    <a:gd name="connsiteY5" fmla="*/ 582586 h 582586"/>
                    <a:gd name="connsiteX6" fmla="*/ 586575 w 623733"/>
                    <a:gd name="connsiteY6" fmla="*/ 561321 h 582586"/>
                    <a:gd name="connsiteX7" fmla="*/ 616091 w 623733"/>
                    <a:gd name="connsiteY7" fmla="*/ 509100 h 582586"/>
                    <a:gd name="connsiteX8" fmla="*/ 548974 w 623733"/>
                    <a:gd name="connsiteY8" fmla="*/ 433565 h 582586"/>
                    <a:gd name="connsiteX9" fmla="*/ 352659 w 623733"/>
                    <a:gd name="connsiteY9" fmla="*/ 338038 h 582586"/>
                    <a:gd name="connsiteX10" fmla="*/ 310129 w 623733"/>
                    <a:gd name="connsiteY10" fmla="*/ 61591 h 582586"/>
                    <a:gd name="connsiteX11" fmla="*/ 214436 w 623733"/>
                    <a:gd name="connsiteY11" fmla="*/ 19061 h 582586"/>
                    <a:gd name="connsiteX0" fmla="*/ 215398 w 624695"/>
                    <a:gd name="connsiteY0" fmla="*/ 19061 h 582586"/>
                    <a:gd name="connsiteX1" fmla="*/ 215398 w 624695"/>
                    <a:gd name="connsiteY1" fmla="*/ 327405 h 582586"/>
                    <a:gd name="connsiteX2" fmla="*/ 109239 w 624695"/>
                    <a:gd name="connsiteY2" fmla="*/ 437219 h 582586"/>
                    <a:gd name="connsiteX3" fmla="*/ 24012 w 624695"/>
                    <a:gd name="connsiteY3" fmla="*/ 465628 h 582586"/>
                    <a:gd name="connsiteX4" fmla="*/ 24012 w 624695"/>
                    <a:gd name="connsiteY4" fmla="*/ 561321 h 582586"/>
                    <a:gd name="connsiteX5" fmla="*/ 300458 w 624695"/>
                    <a:gd name="connsiteY5" fmla="*/ 582586 h 582586"/>
                    <a:gd name="connsiteX6" fmla="*/ 587537 w 624695"/>
                    <a:gd name="connsiteY6" fmla="*/ 561321 h 582586"/>
                    <a:gd name="connsiteX7" fmla="*/ 617053 w 624695"/>
                    <a:gd name="connsiteY7" fmla="*/ 509100 h 582586"/>
                    <a:gd name="connsiteX8" fmla="*/ 549936 w 624695"/>
                    <a:gd name="connsiteY8" fmla="*/ 433565 h 582586"/>
                    <a:gd name="connsiteX9" fmla="*/ 353621 w 624695"/>
                    <a:gd name="connsiteY9" fmla="*/ 338038 h 582586"/>
                    <a:gd name="connsiteX10" fmla="*/ 311091 w 624695"/>
                    <a:gd name="connsiteY10" fmla="*/ 61591 h 582586"/>
                    <a:gd name="connsiteX11" fmla="*/ 215398 w 624695"/>
                    <a:gd name="connsiteY11" fmla="*/ 19061 h 582586"/>
                    <a:gd name="connsiteX0" fmla="*/ 213545 w 622842"/>
                    <a:gd name="connsiteY0" fmla="*/ 19061 h 582586"/>
                    <a:gd name="connsiteX1" fmla="*/ 213545 w 622842"/>
                    <a:gd name="connsiteY1" fmla="*/ 327405 h 582586"/>
                    <a:gd name="connsiteX2" fmla="*/ 107386 w 622842"/>
                    <a:gd name="connsiteY2" fmla="*/ 437219 h 582586"/>
                    <a:gd name="connsiteX3" fmla="*/ 26921 w 622842"/>
                    <a:gd name="connsiteY3" fmla="*/ 479916 h 582586"/>
                    <a:gd name="connsiteX4" fmla="*/ 22159 w 622842"/>
                    <a:gd name="connsiteY4" fmla="*/ 561321 h 582586"/>
                    <a:gd name="connsiteX5" fmla="*/ 298605 w 622842"/>
                    <a:gd name="connsiteY5" fmla="*/ 582586 h 582586"/>
                    <a:gd name="connsiteX6" fmla="*/ 585684 w 622842"/>
                    <a:gd name="connsiteY6" fmla="*/ 561321 h 582586"/>
                    <a:gd name="connsiteX7" fmla="*/ 615200 w 622842"/>
                    <a:gd name="connsiteY7" fmla="*/ 509100 h 582586"/>
                    <a:gd name="connsiteX8" fmla="*/ 548083 w 622842"/>
                    <a:gd name="connsiteY8" fmla="*/ 433565 h 582586"/>
                    <a:gd name="connsiteX9" fmla="*/ 351768 w 622842"/>
                    <a:gd name="connsiteY9" fmla="*/ 338038 h 582586"/>
                    <a:gd name="connsiteX10" fmla="*/ 309238 w 622842"/>
                    <a:gd name="connsiteY10" fmla="*/ 61591 h 582586"/>
                    <a:gd name="connsiteX11" fmla="*/ 213545 w 622842"/>
                    <a:gd name="connsiteY11" fmla="*/ 19061 h 582586"/>
                    <a:gd name="connsiteX0" fmla="*/ 213545 w 622842"/>
                    <a:gd name="connsiteY0" fmla="*/ 27533 h 591058"/>
                    <a:gd name="connsiteX1" fmla="*/ 213545 w 622842"/>
                    <a:gd name="connsiteY1" fmla="*/ 335877 h 591058"/>
                    <a:gd name="connsiteX2" fmla="*/ 107386 w 622842"/>
                    <a:gd name="connsiteY2" fmla="*/ 445691 h 591058"/>
                    <a:gd name="connsiteX3" fmla="*/ 26921 w 622842"/>
                    <a:gd name="connsiteY3" fmla="*/ 488388 h 591058"/>
                    <a:gd name="connsiteX4" fmla="*/ 22159 w 622842"/>
                    <a:gd name="connsiteY4" fmla="*/ 569793 h 591058"/>
                    <a:gd name="connsiteX5" fmla="*/ 298605 w 622842"/>
                    <a:gd name="connsiteY5" fmla="*/ 591058 h 591058"/>
                    <a:gd name="connsiteX6" fmla="*/ 585684 w 622842"/>
                    <a:gd name="connsiteY6" fmla="*/ 569793 h 591058"/>
                    <a:gd name="connsiteX7" fmla="*/ 615200 w 622842"/>
                    <a:gd name="connsiteY7" fmla="*/ 517572 h 591058"/>
                    <a:gd name="connsiteX8" fmla="*/ 548083 w 622842"/>
                    <a:gd name="connsiteY8" fmla="*/ 442037 h 591058"/>
                    <a:gd name="connsiteX9" fmla="*/ 351768 w 622842"/>
                    <a:gd name="connsiteY9" fmla="*/ 346510 h 591058"/>
                    <a:gd name="connsiteX10" fmla="*/ 311619 w 622842"/>
                    <a:gd name="connsiteY10" fmla="*/ 46251 h 591058"/>
                    <a:gd name="connsiteX11" fmla="*/ 213545 w 622842"/>
                    <a:gd name="connsiteY11" fmla="*/ 27533 h 591058"/>
                    <a:gd name="connsiteX0" fmla="*/ 213545 w 622842"/>
                    <a:gd name="connsiteY0" fmla="*/ 16552 h 580077"/>
                    <a:gd name="connsiteX1" fmla="*/ 213545 w 622842"/>
                    <a:gd name="connsiteY1" fmla="*/ 324896 h 580077"/>
                    <a:gd name="connsiteX2" fmla="*/ 107386 w 622842"/>
                    <a:gd name="connsiteY2" fmla="*/ 434710 h 580077"/>
                    <a:gd name="connsiteX3" fmla="*/ 26921 w 622842"/>
                    <a:gd name="connsiteY3" fmla="*/ 477407 h 580077"/>
                    <a:gd name="connsiteX4" fmla="*/ 22159 w 622842"/>
                    <a:gd name="connsiteY4" fmla="*/ 558812 h 580077"/>
                    <a:gd name="connsiteX5" fmla="*/ 298605 w 622842"/>
                    <a:gd name="connsiteY5" fmla="*/ 580077 h 580077"/>
                    <a:gd name="connsiteX6" fmla="*/ 585684 w 622842"/>
                    <a:gd name="connsiteY6" fmla="*/ 558812 h 580077"/>
                    <a:gd name="connsiteX7" fmla="*/ 615200 w 622842"/>
                    <a:gd name="connsiteY7" fmla="*/ 506591 h 580077"/>
                    <a:gd name="connsiteX8" fmla="*/ 548083 w 622842"/>
                    <a:gd name="connsiteY8" fmla="*/ 431056 h 580077"/>
                    <a:gd name="connsiteX9" fmla="*/ 351768 w 622842"/>
                    <a:gd name="connsiteY9" fmla="*/ 335529 h 580077"/>
                    <a:gd name="connsiteX10" fmla="*/ 311619 w 622842"/>
                    <a:gd name="connsiteY10" fmla="*/ 35270 h 580077"/>
                    <a:gd name="connsiteX11" fmla="*/ 213545 w 622842"/>
                    <a:gd name="connsiteY11" fmla="*/ 16552 h 580077"/>
                    <a:gd name="connsiteX0" fmla="*/ 213545 w 622842"/>
                    <a:gd name="connsiteY0" fmla="*/ 18793 h 582318"/>
                    <a:gd name="connsiteX1" fmla="*/ 213545 w 622842"/>
                    <a:gd name="connsiteY1" fmla="*/ 327137 h 582318"/>
                    <a:gd name="connsiteX2" fmla="*/ 107386 w 622842"/>
                    <a:gd name="connsiteY2" fmla="*/ 436951 h 582318"/>
                    <a:gd name="connsiteX3" fmla="*/ 26921 w 622842"/>
                    <a:gd name="connsiteY3" fmla="*/ 479648 h 582318"/>
                    <a:gd name="connsiteX4" fmla="*/ 22159 w 622842"/>
                    <a:gd name="connsiteY4" fmla="*/ 561053 h 582318"/>
                    <a:gd name="connsiteX5" fmla="*/ 298605 w 622842"/>
                    <a:gd name="connsiteY5" fmla="*/ 582318 h 582318"/>
                    <a:gd name="connsiteX6" fmla="*/ 585684 w 622842"/>
                    <a:gd name="connsiteY6" fmla="*/ 561053 h 582318"/>
                    <a:gd name="connsiteX7" fmla="*/ 615200 w 622842"/>
                    <a:gd name="connsiteY7" fmla="*/ 508832 h 582318"/>
                    <a:gd name="connsiteX8" fmla="*/ 548083 w 622842"/>
                    <a:gd name="connsiteY8" fmla="*/ 433297 h 582318"/>
                    <a:gd name="connsiteX9" fmla="*/ 351768 w 622842"/>
                    <a:gd name="connsiteY9" fmla="*/ 337770 h 582318"/>
                    <a:gd name="connsiteX10" fmla="*/ 311619 w 622842"/>
                    <a:gd name="connsiteY10" fmla="*/ 37511 h 582318"/>
                    <a:gd name="connsiteX11" fmla="*/ 213545 w 622842"/>
                    <a:gd name="connsiteY11" fmla="*/ 18793 h 582318"/>
                    <a:gd name="connsiteX0" fmla="*/ 206401 w 622842"/>
                    <a:gd name="connsiteY0" fmla="*/ 35975 h 582831"/>
                    <a:gd name="connsiteX1" fmla="*/ 213545 w 622842"/>
                    <a:gd name="connsiteY1" fmla="*/ 327650 h 582831"/>
                    <a:gd name="connsiteX2" fmla="*/ 107386 w 622842"/>
                    <a:gd name="connsiteY2" fmla="*/ 437464 h 582831"/>
                    <a:gd name="connsiteX3" fmla="*/ 26921 w 622842"/>
                    <a:gd name="connsiteY3" fmla="*/ 480161 h 582831"/>
                    <a:gd name="connsiteX4" fmla="*/ 22159 w 622842"/>
                    <a:gd name="connsiteY4" fmla="*/ 561566 h 582831"/>
                    <a:gd name="connsiteX5" fmla="*/ 298605 w 622842"/>
                    <a:gd name="connsiteY5" fmla="*/ 582831 h 582831"/>
                    <a:gd name="connsiteX6" fmla="*/ 585684 w 622842"/>
                    <a:gd name="connsiteY6" fmla="*/ 561566 h 582831"/>
                    <a:gd name="connsiteX7" fmla="*/ 615200 w 622842"/>
                    <a:gd name="connsiteY7" fmla="*/ 509345 h 582831"/>
                    <a:gd name="connsiteX8" fmla="*/ 548083 w 622842"/>
                    <a:gd name="connsiteY8" fmla="*/ 433810 h 582831"/>
                    <a:gd name="connsiteX9" fmla="*/ 351768 w 622842"/>
                    <a:gd name="connsiteY9" fmla="*/ 338283 h 582831"/>
                    <a:gd name="connsiteX10" fmla="*/ 311619 w 622842"/>
                    <a:gd name="connsiteY10" fmla="*/ 38024 h 582831"/>
                    <a:gd name="connsiteX11" fmla="*/ 206401 w 622842"/>
                    <a:gd name="connsiteY11" fmla="*/ 35975 h 582831"/>
                    <a:gd name="connsiteX0" fmla="*/ 206401 w 622842"/>
                    <a:gd name="connsiteY0" fmla="*/ 21605 h 568461"/>
                    <a:gd name="connsiteX1" fmla="*/ 213545 w 622842"/>
                    <a:gd name="connsiteY1" fmla="*/ 313280 h 568461"/>
                    <a:gd name="connsiteX2" fmla="*/ 107386 w 622842"/>
                    <a:gd name="connsiteY2" fmla="*/ 423094 h 568461"/>
                    <a:gd name="connsiteX3" fmla="*/ 26921 w 622842"/>
                    <a:gd name="connsiteY3" fmla="*/ 465791 h 568461"/>
                    <a:gd name="connsiteX4" fmla="*/ 22159 w 622842"/>
                    <a:gd name="connsiteY4" fmla="*/ 547196 h 568461"/>
                    <a:gd name="connsiteX5" fmla="*/ 298605 w 622842"/>
                    <a:gd name="connsiteY5" fmla="*/ 568461 h 568461"/>
                    <a:gd name="connsiteX6" fmla="*/ 585684 w 622842"/>
                    <a:gd name="connsiteY6" fmla="*/ 547196 h 568461"/>
                    <a:gd name="connsiteX7" fmla="*/ 615200 w 622842"/>
                    <a:gd name="connsiteY7" fmla="*/ 494975 h 568461"/>
                    <a:gd name="connsiteX8" fmla="*/ 548083 w 622842"/>
                    <a:gd name="connsiteY8" fmla="*/ 419440 h 568461"/>
                    <a:gd name="connsiteX9" fmla="*/ 351768 w 622842"/>
                    <a:gd name="connsiteY9" fmla="*/ 323913 h 568461"/>
                    <a:gd name="connsiteX10" fmla="*/ 311619 w 622842"/>
                    <a:gd name="connsiteY10" fmla="*/ 23654 h 568461"/>
                    <a:gd name="connsiteX11" fmla="*/ 206401 w 622842"/>
                    <a:gd name="connsiteY11" fmla="*/ 21605 h 568461"/>
                    <a:gd name="connsiteX0" fmla="*/ 206401 w 622842"/>
                    <a:gd name="connsiteY0" fmla="*/ 7945 h 554801"/>
                    <a:gd name="connsiteX1" fmla="*/ 213545 w 622842"/>
                    <a:gd name="connsiteY1" fmla="*/ 299620 h 554801"/>
                    <a:gd name="connsiteX2" fmla="*/ 107386 w 622842"/>
                    <a:gd name="connsiteY2" fmla="*/ 409434 h 554801"/>
                    <a:gd name="connsiteX3" fmla="*/ 26921 w 622842"/>
                    <a:gd name="connsiteY3" fmla="*/ 452131 h 554801"/>
                    <a:gd name="connsiteX4" fmla="*/ 22159 w 622842"/>
                    <a:gd name="connsiteY4" fmla="*/ 533536 h 554801"/>
                    <a:gd name="connsiteX5" fmla="*/ 298605 w 622842"/>
                    <a:gd name="connsiteY5" fmla="*/ 554801 h 554801"/>
                    <a:gd name="connsiteX6" fmla="*/ 585684 w 622842"/>
                    <a:gd name="connsiteY6" fmla="*/ 533536 h 554801"/>
                    <a:gd name="connsiteX7" fmla="*/ 615200 w 622842"/>
                    <a:gd name="connsiteY7" fmla="*/ 481315 h 554801"/>
                    <a:gd name="connsiteX8" fmla="*/ 548083 w 622842"/>
                    <a:gd name="connsiteY8" fmla="*/ 405780 h 554801"/>
                    <a:gd name="connsiteX9" fmla="*/ 351768 w 622842"/>
                    <a:gd name="connsiteY9" fmla="*/ 310253 h 554801"/>
                    <a:gd name="connsiteX10" fmla="*/ 311619 w 622842"/>
                    <a:gd name="connsiteY10" fmla="*/ 9994 h 554801"/>
                    <a:gd name="connsiteX11" fmla="*/ 206401 w 622842"/>
                    <a:gd name="connsiteY11" fmla="*/ 7945 h 554801"/>
                    <a:gd name="connsiteX0" fmla="*/ 206401 w 622842"/>
                    <a:gd name="connsiteY0" fmla="*/ 1197321 h 1744177"/>
                    <a:gd name="connsiteX1" fmla="*/ 213545 w 622842"/>
                    <a:gd name="connsiteY1" fmla="*/ 1488996 h 1744177"/>
                    <a:gd name="connsiteX2" fmla="*/ 107386 w 622842"/>
                    <a:gd name="connsiteY2" fmla="*/ 1598810 h 1744177"/>
                    <a:gd name="connsiteX3" fmla="*/ 26921 w 622842"/>
                    <a:gd name="connsiteY3" fmla="*/ 1641507 h 1744177"/>
                    <a:gd name="connsiteX4" fmla="*/ 22159 w 622842"/>
                    <a:gd name="connsiteY4" fmla="*/ 1722912 h 1744177"/>
                    <a:gd name="connsiteX5" fmla="*/ 298605 w 622842"/>
                    <a:gd name="connsiteY5" fmla="*/ 1744177 h 1744177"/>
                    <a:gd name="connsiteX6" fmla="*/ 585684 w 622842"/>
                    <a:gd name="connsiteY6" fmla="*/ 1722912 h 1744177"/>
                    <a:gd name="connsiteX7" fmla="*/ 615200 w 622842"/>
                    <a:gd name="connsiteY7" fmla="*/ 1670691 h 1744177"/>
                    <a:gd name="connsiteX8" fmla="*/ 548083 w 622842"/>
                    <a:gd name="connsiteY8" fmla="*/ 1595156 h 1744177"/>
                    <a:gd name="connsiteX9" fmla="*/ 351768 w 622842"/>
                    <a:gd name="connsiteY9" fmla="*/ 1499629 h 1744177"/>
                    <a:gd name="connsiteX10" fmla="*/ 273243 w 622842"/>
                    <a:gd name="connsiteY10" fmla="*/ 288 h 1744177"/>
                    <a:gd name="connsiteX11" fmla="*/ 206401 w 622842"/>
                    <a:gd name="connsiteY11" fmla="*/ 1197321 h 1744177"/>
                    <a:gd name="connsiteX0" fmla="*/ 234310 w 622842"/>
                    <a:gd name="connsiteY0" fmla="*/ 1160447 h 1746298"/>
                    <a:gd name="connsiteX1" fmla="*/ 213545 w 622842"/>
                    <a:gd name="connsiteY1" fmla="*/ 1491117 h 1746298"/>
                    <a:gd name="connsiteX2" fmla="*/ 107386 w 622842"/>
                    <a:gd name="connsiteY2" fmla="*/ 1600931 h 1746298"/>
                    <a:gd name="connsiteX3" fmla="*/ 26921 w 622842"/>
                    <a:gd name="connsiteY3" fmla="*/ 1643628 h 1746298"/>
                    <a:gd name="connsiteX4" fmla="*/ 22159 w 622842"/>
                    <a:gd name="connsiteY4" fmla="*/ 1725033 h 1746298"/>
                    <a:gd name="connsiteX5" fmla="*/ 298605 w 622842"/>
                    <a:gd name="connsiteY5" fmla="*/ 1746298 h 1746298"/>
                    <a:gd name="connsiteX6" fmla="*/ 585684 w 622842"/>
                    <a:gd name="connsiteY6" fmla="*/ 1725033 h 1746298"/>
                    <a:gd name="connsiteX7" fmla="*/ 615200 w 622842"/>
                    <a:gd name="connsiteY7" fmla="*/ 1672812 h 1746298"/>
                    <a:gd name="connsiteX8" fmla="*/ 548083 w 622842"/>
                    <a:gd name="connsiteY8" fmla="*/ 1597277 h 1746298"/>
                    <a:gd name="connsiteX9" fmla="*/ 351768 w 622842"/>
                    <a:gd name="connsiteY9" fmla="*/ 1501750 h 1746298"/>
                    <a:gd name="connsiteX10" fmla="*/ 273243 w 622842"/>
                    <a:gd name="connsiteY10" fmla="*/ 2409 h 1746298"/>
                    <a:gd name="connsiteX11" fmla="*/ 234310 w 622842"/>
                    <a:gd name="connsiteY11" fmla="*/ 1160447 h 1746298"/>
                    <a:gd name="connsiteX0" fmla="*/ 234310 w 622842"/>
                    <a:gd name="connsiteY0" fmla="*/ 1315626 h 1901477"/>
                    <a:gd name="connsiteX1" fmla="*/ 213545 w 622842"/>
                    <a:gd name="connsiteY1" fmla="*/ 1646296 h 1901477"/>
                    <a:gd name="connsiteX2" fmla="*/ 107386 w 622842"/>
                    <a:gd name="connsiteY2" fmla="*/ 1756110 h 1901477"/>
                    <a:gd name="connsiteX3" fmla="*/ 26921 w 622842"/>
                    <a:gd name="connsiteY3" fmla="*/ 1798807 h 1901477"/>
                    <a:gd name="connsiteX4" fmla="*/ 22159 w 622842"/>
                    <a:gd name="connsiteY4" fmla="*/ 1880212 h 1901477"/>
                    <a:gd name="connsiteX5" fmla="*/ 298605 w 622842"/>
                    <a:gd name="connsiteY5" fmla="*/ 1901477 h 1901477"/>
                    <a:gd name="connsiteX6" fmla="*/ 585684 w 622842"/>
                    <a:gd name="connsiteY6" fmla="*/ 1880212 h 1901477"/>
                    <a:gd name="connsiteX7" fmla="*/ 615200 w 622842"/>
                    <a:gd name="connsiteY7" fmla="*/ 1827991 h 1901477"/>
                    <a:gd name="connsiteX8" fmla="*/ 548083 w 622842"/>
                    <a:gd name="connsiteY8" fmla="*/ 1752456 h 1901477"/>
                    <a:gd name="connsiteX9" fmla="*/ 351768 w 622842"/>
                    <a:gd name="connsiteY9" fmla="*/ 1656929 h 1901477"/>
                    <a:gd name="connsiteX10" fmla="*/ 273243 w 622842"/>
                    <a:gd name="connsiteY10" fmla="*/ 157588 h 1901477"/>
                    <a:gd name="connsiteX11" fmla="*/ 147355 w 622842"/>
                    <a:gd name="connsiteY11" fmla="*/ 175730 h 1901477"/>
                    <a:gd name="connsiteX12" fmla="*/ 234310 w 622842"/>
                    <a:gd name="connsiteY12" fmla="*/ 1315626 h 1901477"/>
                    <a:gd name="connsiteX0" fmla="*/ 234310 w 622842"/>
                    <a:gd name="connsiteY0" fmla="*/ 1270233 h 1856084"/>
                    <a:gd name="connsiteX1" fmla="*/ 213545 w 622842"/>
                    <a:gd name="connsiteY1" fmla="*/ 1600903 h 1856084"/>
                    <a:gd name="connsiteX2" fmla="*/ 107386 w 622842"/>
                    <a:gd name="connsiteY2" fmla="*/ 1710717 h 1856084"/>
                    <a:gd name="connsiteX3" fmla="*/ 26921 w 622842"/>
                    <a:gd name="connsiteY3" fmla="*/ 1753414 h 1856084"/>
                    <a:gd name="connsiteX4" fmla="*/ 22159 w 622842"/>
                    <a:gd name="connsiteY4" fmla="*/ 1834819 h 1856084"/>
                    <a:gd name="connsiteX5" fmla="*/ 298605 w 622842"/>
                    <a:gd name="connsiteY5" fmla="*/ 1856084 h 1856084"/>
                    <a:gd name="connsiteX6" fmla="*/ 585684 w 622842"/>
                    <a:gd name="connsiteY6" fmla="*/ 1834819 h 1856084"/>
                    <a:gd name="connsiteX7" fmla="*/ 615200 w 622842"/>
                    <a:gd name="connsiteY7" fmla="*/ 1782598 h 1856084"/>
                    <a:gd name="connsiteX8" fmla="*/ 548083 w 622842"/>
                    <a:gd name="connsiteY8" fmla="*/ 1707063 h 1856084"/>
                    <a:gd name="connsiteX9" fmla="*/ 351768 w 622842"/>
                    <a:gd name="connsiteY9" fmla="*/ 1611536 h 1856084"/>
                    <a:gd name="connsiteX10" fmla="*/ 273243 w 622842"/>
                    <a:gd name="connsiteY10" fmla="*/ 112195 h 1856084"/>
                    <a:gd name="connsiteX11" fmla="*/ 224107 w 622842"/>
                    <a:gd name="connsiteY11" fmla="*/ 110841 h 1856084"/>
                    <a:gd name="connsiteX12" fmla="*/ 147355 w 622842"/>
                    <a:gd name="connsiteY12" fmla="*/ 130337 h 1856084"/>
                    <a:gd name="connsiteX13" fmla="*/ 234310 w 622842"/>
                    <a:gd name="connsiteY13" fmla="*/ 1270233 h 1856084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270232 h 1856083"/>
                    <a:gd name="connsiteX1" fmla="*/ 213545 w 622842"/>
                    <a:gd name="connsiteY1" fmla="*/ 1600902 h 1856083"/>
                    <a:gd name="connsiteX2" fmla="*/ 107386 w 622842"/>
                    <a:gd name="connsiteY2" fmla="*/ 1710716 h 1856083"/>
                    <a:gd name="connsiteX3" fmla="*/ 26921 w 622842"/>
                    <a:gd name="connsiteY3" fmla="*/ 1753413 h 1856083"/>
                    <a:gd name="connsiteX4" fmla="*/ 22159 w 622842"/>
                    <a:gd name="connsiteY4" fmla="*/ 1834818 h 1856083"/>
                    <a:gd name="connsiteX5" fmla="*/ 298605 w 622842"/>
                    <a:gd name="connsiteY5" fmla="*/ 1856083 h 1856083"/>
                    <a:gd name="connsiteX6" fmla="*/ 585684 w 622842"/>
                    <a:gd name="connsiteY6" fmla="*/ 1834818 h 1856083"/>
                    <a:gd name="connsiteX7" fmla="*/ 615200 w 622842"/>
                    <a:gd name="connsiteY7" fmla="*/ 1782597 h 1856083"/>
                    <a:gd name="connsiteX8" fmla="*/ 548083 w 622842"/>
                    <a:gd name="connsiteY8" fmla="*/ 1707062 h 1856083"/>
                    <a:gd name="connsiteX9" fmla="*/ 351768 w 622842"/>
                    <a:gd name="connsiteY9" fmla="*/ 1611535 h 1856083"/>
                    <a:gd name="connsiteX10" fmla="*/ 273243 w 622842"/>
                    <a:gd name="connsiteY10" fmla="*/ 112194 h 1856083"/>
                    <a:gd name="connsiteX11" fmla="*/ 224107 w 622842"/>
                    <a:gd name="connsiteY11" fmla="*/ 110840 h 1856083"/>
                    <a:gd name="connsiteX12" fmla="*/ 147355 w 622842"/>
                    <a:gd name="connsiteY12" fmla="*/ 130336 h 1856083"/>
                    <a:gd name="connsiteX13" fmla="*/ 234310 w 622842"/>
                    <a:gd name="connsiteY13" fmla="*/ 1270232 h 1856083"/>
                    <a:gd name="connsiteX0" fmla="*/ 234310 w 622842"/>
                    <a:gd name="connsiteY0" fmla="*/ 1179280 h 1765131"/>
                    <a:gd name="connsiteX1" fmla="*/ 213545 w 622842"/>
                    <a:gd name="connsiteY1" fmla="*/ 1509950 h 1765131"/>
                    <a:gd name="connsiteX2" fmla="*/ 107386 w 622842"/>
                    <a:gd name="connsiteY2" fmla="*/ 1619764 h 1765131"/>
                    <a:gd name="connsiteX3" fmla="*/ 26921 w 622842"/>
                    <a:gd name="connsiteY3" fmla="*/ 1662461 h 1765131"/>
                    <a:gd name="connsiteX4" fmla="*/ 22159 w 622842"/>
                    <a:gd name="connsiteY4" fmla="*/ 1743866 h 1765131"/>
                    <a:gd name="connsiteX5" fmla="*/ 298605 w 622842"/>
                    <a:gd name="connsiteY5" fmla="*/ 1765131 h 1765131"/>
                    <a:gd name="connsiteX6" fmla="*/ 585684 w 622842"/>
                    <a:gd name="connsiteY6" fmla="*/ 1743866 h 1765131"/>
                    <a:gd name="connsiteX7" fmla="*/ 615200 w 622842"/>
                    <a:gd name="connsiteY7" fmla="*/ 1691645 h 1765131"/>
                    <a:gd name="connsiteX8" fmla="*/ 548083 w 622842"/>
                    <a:gd name="connsiteY8" fmla="*/ 1616110 h 1765131"/>
                    <a:gd name="connsiteX9" fmla="*/ 351768 w 622842"/>
                    <a:gd name="connsiteY9" fmla="*/ 1520583 h 1765131"/>
                    <a:gd name="connsiteX10" fmla="*/ 273243 w 622842"/>
                    <a:gd name="connsiteY10" fmla="*/ 21242 h 1765131"/>
                    <a:gd name="connsiteX11" fmla="*/ 224107 w 622842"/>
                    <a:gd name="connsiteY11" fmla="*/ 19888 h 1765131"/>
                    <a:gd name="connsiteX12" fmla="*/ 147355 w 622842"/>
                    <a:gd name="connsiteY12" fmla="*/ 39384 h 1765131"/>
                    <a:gd name="connsiteX13" fmla="*/ 234310 w 622842"/>
                    <a:gd name="connsiteY13" fmla="*/ 1179280 h 1765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842" h="1765131">
                      <a:moveTo>
                        <a:pt x="234310" y="1179280"/>
                      </a:moveTo>
                      <a:cubicBezTo>
                        <a:pt x="245342" y="1424374"/>
                        <a:pt x="234699" y="1436536"/>
                        <a:pt x="213545" y="1509950"/>
                      </a:cubicBezTo>
                      <a:cubicBezTo>
                        <a:pt x="192391" y="1583364"/>
                        <a:pt x="138490" y="1594346"/>
                        <a:pt x="107386" y="1619764"/>
                      </a:cubicBezTo>
                      <a:cubicBezTo>
                        <a:pt x="76282" y="1645182"/>
                        <a:pt x="41125" y="1641777"/>
                        <a:pt x="26921" y="1662461"/>
                      </a:cubicBezTo>
                      <a:cubicBezTo>
                        <a:pt x="12717" y="1683145"/>
                        <a:pt x="-23122" y="1726754"/>
                        <a:pt x="22159" y="1743866"/>
                      </a:cubicBezTo>
                      <a:cubicBezTo>
                        <a:pt x="67440" y="1760978"/>
                        <a:pt x="204684" y="1765131"/>
                        <a:pt x="298605" y="1765131"/>
                      </a:cubicBezTo>
                      <a:cubicBezTo>
                        <a:pt x="392526" y="1765131"/>
                        <a:pt x="532918" y="1756114"/>
                        <a:pt x="585684" y="1743866"/>
                      </a:cubicBezTo>
                      <a:cubicBezTo>
                        <a:pt x="638450" y="1731618"/>
                        <a:pt x="621467" y="1712938"/>
                        <a:pt x="615200" y="1691645"/>
                      </a:cubicBezTo>
                      <a:cubicBezTo>
                        <a:pt x="608933" y="1670352"/>
                        <a:pt x="591988" y="1644620"/>
                        <a:pt x="548083" y="1616110"/>
                      </a:cubicBezTo>
                      <a:cubicBezTo>
                        <a:pt x="504178" y="1587600"/>
                        <a:pt x="387210" y="1586150"/>
                        <a:pt x="351768" y="1520583"/>
                      </a:cubicBezTo>
                      <a:cubicBezTo>
                        <a:pt x="316326" y="1455016"/>
                        <a:pt x="284054" y="66635"/>
                        <a:pt x="273243" y="21242"/>
                      </a:cubicBezTo>
                      <a:cubicBezTo>
                        <a:pt x="262432" y="-24151"/>
                        <a:pt x="245088" y="16864"/>
                        <a:pt x="224107" y="19888"/>
                      </a:cubicBezTo>
                      <a:cubicBezTo>
                        <a:pt x="203126" y="22912"/>
                        <a:pt x="119489" y="-4368"/>
                        <a:pt x="147355" y="39384"/>
                      </a:cubicBezTo>
                      <a:cubicBezTo>
                        <a:pt x="161799" y="235640"/>
                        <a:pt x="223278" y="934186"/>
                        <a:pt x="234310" y="117928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44" name="Volný tvar 34">
                  <a:extLst>
                    <a:ext uri="{FF2B5EF4-FFF2-40B4-BE49-F238E27FC236}">
                      <a16:creationId xmlns:a16="http://schemas.microsoft.com/office/drawing/2014/main" id="{B4FB2DAE-7F9E-12DC-1040-48A884005448}"/>
                    </a:ext>
                  </a:extLst>
                </p:cNvPr>
                <p:cNvSpPr/>
                <p:nvPr/>
              </p:nvSpPr>
              <p:spPr>
                <a:xfrm>
                  <a:off x="6218627" y="-164582"/>
                  <a:ext cx="633958" cy="1794063"/>
                </a:xfrm>
                <a:custGeom>
                  <a:avLst/>
                  <a:gdLst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65492 w 633009"/>
                    <a:gd name="connsiteY3" fmla="*/ 402431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71487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203604 w 633009"/>
                    <a:gd name="connsiteY0" fmla="*/ 0 h 536487"/>
                    <a:gd name="connsiteX1" fmla="*/ 222654 w 633009"/>
                    <a:gd name="connsiteY1" fmla="*/ 230981 h 536487"/>
                    <a:gd name="connsiteX2" fmla="*/ 182173 w 633009"/>
                    <a:gd name="connsiteY2" fmla="*/ 342900 h 536487"/>
                    <a:gd name="connsiteX3" fmla="*/ 105973 w 633009"/>
                    <a:gd name="connsiteY3" fmla="*/ 388144 h 536487"/>
                    <a:gd name="connsiteX4" fmla="*/ 39298 w 633009"/>
                    <a:gd name="connsiteY4" fmla="*/ 431006 h 536487"/>
                    <a:gd name="connsiteX5" fmla="*/ 5961 w 633009"/>
                    <a:gd name="connsiteY5" fmla="*/ 476250 h 536487"/>
                    <a:gd name="connsiteX6" fmla="*/ 15486 w 633009"/>
                    <a:gd name="connsiteY6" fmla="*/ 519112 h 536487"/>
                    <a:gd name="connsiteX7" fmla="*/ 153598 w 633009"/>
                    <a:gd name="connsiteY7" fmla="*/ 533400 h 536487"/>
                    <a:gd name="connsiteX8" fmla="*/ 444111 w 633009"/>
                    <a:gd name="connsiteY8" fmla="*/ 533400 h 536487"/>
                    <a:gd name="connsiteX9" fmla="*/ 615561 w 633009"/>
                    <a:gd name="connsiteY9" fmla="*/ 500062 h 536487"/>
                    <a:gd name="connsiteX10" fmla="*/ 622704 w 633009"/>
                    <a:gd name="connsiteY10" fmla="*/ 450056 h 536487"/>
                    <a:gd name="connsiteX11" fmla="*/ 575079 w 633009"/>
                    <a:gd name="connsiteY11" fmla="*/ 409575 h 536487"/>
                    <a:gd name="connsiteX12" fmla="*/ 470304 w 633009"/>
                    <a:gd name="connsiteY12" fmla="*/ 354806 h 536487"/>
                    <a:gd name="connsiteX13" fmla="*/ 353623 w 633009"/>
                    <a:gd name="connsiteY13" fmla="*/ 304800 h 536487"/>
                    <a:gd name="connsiteX14" fmla="*/ 339336 w 633009"/>
                    <a:gd name="connsiteY14" fmla="*/ 204787 h 536487"/>
                    <a:gd name="connsiteX15" fmla="*/ 339336 w 633009"/>
                    <a:gd name="connsiteY15" fmla="*/ 47625 h 536487"/>
                    <a:gd name="connsiteX16" fmla="*/ 332192 w 633009"/>
                    <a:gd name="connsiteY16" fmla="*/ 0 h 536487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332192 w 633009"/>
                    <a:gd name="connsiteY16" fmla="*/ 1257577 h 1794064"/>
                    <a:gd name="connsiteX0" fmla="*/ 140807 w 633009"/>
                    <a:gd name="connsiteY0" fmla="*/ 0 h 1794064"/>
                    <a:gd name="connsiteX1" fmla="*/ 222654 w 633009"/>
                    <a:gd name="connsiteY1" fmla="*/ 1488558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182173 w 633009"/>
                    <a:gd name="connsiteY2" fmla="*/ 160047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05973 w 633009"/>
                    <a:gd name="connsiteY3" fmla="*/ 1645721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70304 w 633009"/>
                    <a:gd name="connsiteY12" fmla="*/ 1612383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009"/>
                    <a:gd name="connsiteY0" fmla="*/ 0 h 1794064"/>
                    <a:gd name="connsiteX1" fmla="*/ 229630 w 633009"/>
                    <a:gd name="connsiteY1" fmla="*/ 1257839 h 1794064"/>
                    <a:gd name="connsiteX2" fmla="*/ 203349 w 633009"/>
                    <a:gd name="connsiteY2" fmla="*/ 1555747 h 1794064"/>
                    <a:gd name="connsiteX3" fmla="*/ 161340 w 633009"/>
                    <a:gd name="connsiteY3" fmla="*/ 1641593 h 1794064"/>
                    <a:gd name="connsiteX4" fmla="*/ 39298 w 633009"/>
                    <a:gd name="connsiteY4" fmla="*/ 1688583 h 1794064"/>
                    <a:gd name="connsiteX5" fmla="*/ 5961 w 633009"/>
                    <a:gd name="connsiteY5" fmla="*/ 1733827 h 1794064"/>
                    <a:gd name="connsiteX6" fmla="*/ 15486 w 633009"/>
                    <a:gd name="connsiteY6" fmla="*/ 1776689 h 1794064"/>
                    <a:gd name="connsiteX7" fmla="*/ 153598 w 633009"/>
                    <a:gd name="connsiteY7" fmla="*/ 1790977 h 1794064"/>
                    <a:gd name="connsiteX8" fmla="*/ 444111 w 633009"/>
                    <a:gd name="connsiteY8" fmla="*/ 1790977 h 1794064"/>
                    <a:gd name="connsiteX9" fmla="*/ 615561 w 633009"/>
                    <a:gd name="connsiteY9" fmla="*/ 1757639 h 1794064"/>
                    <a:gd name="connsiteX10" fmla="*/ 622704 w 633009"/>
                    <a:gd name="connsiteY10" fmla="*/ 1707633 h 1794064"/>
                    <a:gd name="connsiteX11" fmla="*/ 575079 w 633009"/>
                    <a:gd name="connsiteY11" fmla="*/ 1667152 h 1794064"/>
                    <a:gd name="connsiteX12" fmla="*/ 431618 w 633009"/>
                    <a:gd name="connsiteY12" fmla="*/ 1634088 h 1794064"/>
                    <a:gd name="connsiteX13" fmla="*/ 353623 w 633009"/>
                    <a:gd name="connsiteY13" fmla="*/ 1562377 h 1794064"/>
                    <a:gd name="connsiteX14" fmla="*/ 339336 w 633009"/>
                    <a:gd name="connsiteY14" fmla="*/ 1462364 h 1794064"/>
                    <a:gd name="connsiteX15" fmla="*/ 339336 w 633009"/>
                    <a:gd name="connsiteY15" fmla="*/ 1305202 h 1794064"/>
                    <a:gd name="connsiteX16" fmla="*/ 283351 w 633009"/>
                    <a:gd name="connsiteY16" fmla="*/ 6500 h 1794064"/>
                    <a:gd name="connsiteX0" fmla="*/ 140807 w 633958"/>
                    <a:gd name="connsiteY0" fmla="*/ 0 h 1794064"/>
                    <a:gd name="connsiteX1" fmla="*/ 229630 w 633958"/>
                    <a:gd name="connsiteY1" fmla="*/ 1257839 h 1794064"/>
                    <a:gd name="connsiteX2" fmla="*/ 203349 w 633958"/>
                    <a:gd name="connsiteY2" fmla="*/ 1555747 h 1794064"/>
                    <a:gd name="connsiteX3" fmla="*/ 161340 w 633958"/>
                    <a:gd name="connsiteY3" fmla="*/ 1641593 h 1794064"/>
                    <a:gd name="connsiteX4" fmla="*/ 39298 w 633958"/>
                    <a:gd name="connsiteY4" fmla="*/ 1688583 h 1794064"/>
                    <a:gd name="connsiteX5" fmla="*/ 5961 w 633958"/>
                    <a:gd name="connsiteY5" fmla="*/ 1733827 h 1794064"/>
                    <a:gd name="connsiteX6" fmla="*/ 15486 w 633958"/>
                    <a:gd name="connsiteY6" fmla="*/ 1776689 h 1794064"/>
                    <a:gd name="connsiteX7" fmla="*/ 153598 w 633958"/>
                    <a:gd name="connsiteY7" fmla="*/ 1790977 h 1794064"/>
                    <a:gd name="connsiteX8" fmla="*/ 444111 w 633958"/>
                    <a:gd name="connsiteY8" fmla="*/ 1790977 h 1794064"/>
                    <a:gd name="connsiteX9" fmla="*/ 615561 w 633958"/>
                    <a:gd name="connsiteY9" fmla="*/ 1757639 h 1794064"/>
                    <a:gd name="connsiteX10" fmla="*/ 622704 w 633958"/>
                    <a:gd name="connsiteY10" fmla="*/ 1707633 h 1794064"/>
                    <a:gd name="connsiteX11" fmla="*/ 558245 w 633958"/>
                    <a:gd name="connsiteY11" fmla="*/ 1671507 h 1794064"/>
                    <a:gd name="connsiteX12" fmla="*/ 431618 w 633958"/>
                    <a:gd name="connsiteY12" fmla="*/ 1634088 h 1794064"/>
                    <a:gd name="connsiteX13" fmla="*/ 353623 w 633958"/>
                    <a:gd name="connsiteY13" fmla="*/ 1562377 h 1794064"/>
                    <a:gd name="connsiteX14" fmla="*/ 339336 w 633958"/>
                    <a:gd name="connsiteY14" fmla="*/ 1462364 h 1794064"/>
                    <a:gd name="connsiteX15" fmla="*/ 339336 w 633958"/>
                    <a:gd name="connsiteY15" fmla="*/ 1305202 h 1794064"/>
                    <a:gd name="connsiteX16" fmla="*/ 283351 w 633958"/>
                    <a:gd name="connsiteY16" fmla="*/ 6500 h 179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3958" h="1794064">
                      <a:moveTo>
                        <a:pt x="140807" y="0"/>
                      </a:moveTo>
                      <a:cubicBezTo>
                        <a:pt x="152118" y="86915"/>
                        <a:pt x="219206" y="998548"/>
                        <a:pt x="229630" y="1257839"/>
                      </a:cubicBezTo>
                      <a:cubicBezTo>
                        <a:pt x="240054" y="1517130"/>
                        <a:pt x="214731" y="1491788"/>
                        <a:pt x="203349" y="1555747"/>
                      </a:cubicBezTo>
                      <a:cubicBezTo>
                        <a:pt x="191967" y="1619706"/>
                        <a:pt x="188682" y="1619454"/>
                        <a:pt x="161340" y="1641593"/>
                      </a:cubicBezTo>
                      <a:cubicBezTo>
                        <a:pt x="133998" y="1663732"/>
                        <a:pt x="65194" y="1673211"/>
                        <a:pt x="39298" y="1688583"/>
                      </a:cubicBezTo>
                      <a:cubicBezTo>
                        <a:pt x="13402" y="1703955"/>
                        <a:pt x="9930" y="1719143"/>
                        <a:pt x="5961" y="1733827"/>
                      </a:cubicBezTo>
                      <a:cubicBezTo>
                        <a:pt x="1992" y="1748511"/>
                        <a:pt x="-9120" y="1767164"/>
                        <a:pt x="15486" y="1776689"/>
                      </a:cubicBezTo>
                      <a:cubicBezTo>
                        <a:pt x="40092" y="1786214"/>
                        <a:pt x="82161" y="1788596"/>
                        <a:pt x="153598" y="1790977"/>
                      </a:cubicBezTo>
                      <a:cubicBezTo>
                        <a:pt x="225035" y="1793358"/>
                        <a:pt x="367117" y="1796533"/>
                        <a:pt x="444111" y="1790977"/>
                      </a:cubicBezTo>
                      <a:cubicBezTo>
                        <a:pt x="521105" y="1785421"/>
                        <a:pt x="585796" y="1771530"/>
                        <a:pt x="615561" y="1757639"/>
                      </a:cubicBezTo>
                      <a:cubicBezTo>
                        <a:pt x="645326" y="1743748"/>
                        <a:pt x="632257" y="1721988"/>
                        <a:pt x="622704" y="1707633"/>
                      </a:cubicBezTo>
                      <a:cubicBezTo>
                        <a:pt x="613151" y="1693278"/>
                        <a:pt x="590093" y="1683764"/>
                        <a:pt x="558245" y="1671507"/>
                      </a:cubicBezTo>
                      <a:cubicBezTo>
                        <a:pt x="526397" y="1659250"/>
                        <a:pt x="465722" y="1652276"/>
                        <a:pt x="431618" y="1634088"/>
                      </a:cubicBezTo>
                      <a:cubicBezTo>
                        <a:pt x="397514" y="1615900"/>
                        <a:pt x="369003" y="1590998"/>
                        <a:pt x="353623" y="1562377"/>
                      </a:cubicBezTo>
                      <a:cubicBezTo>
                        <a:pt x="338243" y="1533756"/>
                        <a:pt x="341717" y="1505227"/>
                        <a:pt x="339336" y="1462364"/>
                      </a:cubicBezTo>
                      <a:cubicBezTo>
                        <a:pt x="336955" y="1419502"/>
                        <a:pt x="348667" y="1547846"/>
                        <a:pt x="339336" y="1305202"/>
                      </a:cubicBezTo>
                      <a:cubicBezTo>
                        <a:pt x="330005" y="1062558"/>
                        <a:pt x="286327" y="13247"/>
                        <a:pt x="283351" y="65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26736AE4-4C30-A1A0-165A-71ADF3CB0B8D}"/>
                  </a:ext>
                </a:extLst>
              </p:cNvPr>
              <p:cNvSpPr/>
              <p:nvPr/>
            </p:nvSpPr>
            <p:spPr>
              <a:xfrm>
                <a:off x="3551581" y="4509120"/>
                <a:ext cx="576064" cy="57606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39" name="Plus 51">
              <a:extLst>
                <a:ext uri="{FF2B5EF4-FFF2-40B4-BE49-F238E27FC236}">
                  <a16:creationId xmlns:a16="http://schemas.microsoft.com/office/drawing/2014/main" id="{139A22E4-0DDF-28E8-E0CE-D00B5410297C}"/>
                </a:ext>
              </a:extLst>
            </p:cNvPr>
            <p:cNvSpPr/>
            <p:nvPr/>
          </p:nvSpPr>
          <p:spPr>
            <a:xfrm flipH="1">
              <a:off x="3461927" y="3066576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0" name="Plus 53">
              <a:extLst>
                <a:ext uri="{FF2B5EF4-FFF2-40B4-BE49-F238E27FC236}">
                  <a16:creationId xmlns:a16="http://schemas.microsoft.com/office/drawing/2014/main" id="{DF0A6230-8F66-F5E2-2E9D-E0E2C903AA1E}"/>
                </a:ext>
              </a:extLst>
            </p:cNvPr>
            <p:cNvSpPr/>
            <p:nvPr/>
          </p:nvSpPr>
          <p:spPr>
            <a:xfrm flipH="1">
              <a:off x="2997486" y="3520212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EB0B2F30-4D58-8351-4B68-871118289404}"/>
              </a:ext>
            </a:extLst>
          </p:cNvPr>
          <p:cNvGrpSpPr/>
          <p:nvPr/>
        </p:nvGrpSpPr>
        <p:grpSpPr>
          <a:xfrm>
            <a:off x="6238106" y="1984623"/>
            <a:ext cx="4268489" cy="3712096"/>
            <a:chOff x="5076056" y="432048"/>
            <a:chExt cx="4268489" cy="3712096"/>
          </a:xfrm>
        </p:grpSpPr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A751AB56-94E9-B696-7FD6-DD4B10A49EDA}"/>
                </a:ext>
              </a:extLst>
            </p:cNvPr>
            <p:cNvSpPr txBox="1"/>
            <p:nvPr/>
          </p:nvSpPr>
          <p:spPr>
            <a:xfrm>
              <a:off x="8120409" y="3878424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čas (</a:t>
              </a:r>
              <a:r>
                <a:rPr lang="cs-CZ" sz="1100" dirty="0" err="1"/>
                <a:t>ms</a:t>
              </a:r>
              <a:r>
                <a:rPr lang="cs-CZ" sz="1100" dirty="0"/>
                <a:t>)</a:t>
              </a:r>
            </a:p>
          </p:txBody>
        </p: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EAC564E3-32F6-6813-E668-76FF6FD83133}"/>
                </a:ext>
              </a:extLst>
            </p:cNvPr>
            <p:cNvCxnSpPr/>
            <p:nvPr/>
          </p:nvCxnSpPr>
          <p:spPr>
            <a:xfrm>
              <a:off x="6007997" y="1283500"/>
              <a:ext cx="2543" cy="2637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8083085A-0BE9-BAC4-E16B-8160D5A7090B}"/>
                </a:ext>
              </a:extLst>
            </p:cNvPr>
            <p:cNvCxnSpPr/>
            <p:nvPr/>
          </p:nvCxnSpPr>
          <p:spPr>
            <a:xfrm flipH="1">
              <a:off x="6020065" y="3912955"/>
              <a:ext cx="2808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Volný tvar 59">
              <a:extLst>
                <a:ext uri="{FF2B5EF4-FFF2-40B4-BE49-F238E27FC236}">
                  <a16:creationId xmlns:a16="http://schemas.microsoft.com/office/drawing/2014/main" id="{40F465B4-1751-EF56-DD89-573254D12616}"/>
                </a:ext>
              </a:extLst>
            </p:cNvPr>
            <p:cNvSpPr/>
            <p:nvPr/>
          </p:nvSpPr>
          <p:spPr>
            <a:xfrm>
              <a:off x="6024009" y="2544135"/>
              <a:ext cx="2782075" cy="841570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8721D6E5-0794-6B8F-D2B4-3FD292F891AB}"/>
                </a:ext>
              </a:extLst>
            </p:cNvPr>
            <p:cNvSpPr txBox="1"/>
            <p:nvPr/>
          </p:nvSpPr>
          <p:spPr>
            <a:xfrm>
              <a:off x="5522494" y="631555"/>
              <a:ext cx="8544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napětí (</a:t>
              </a:r>
              <a:r>
                <a:rPr lang="cs-CZ" sz="1100" dirty="0" err="1"/>
                <a:t>mV</a:t>
              </a:r>
              <a:r>
                <a:rPr lang="cs-CZ" sz="1100" dirty="0"/>
                <a:t>)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17105342-3736-A809-B48B-44A4227E32E3}"/>
                </a:ext>
              </a:extLst>
            </p:cNvPr>
            <p:cNvSpPr txBox="1"/>
            <p:nvPr/>
          </p:nvSpPr>
          <p:spPr>
            <a:xfrm>
              <a:off x="5536662" y="3400342"/>
              <a:ext cx="854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-90</a:t>
              </a:r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77AC99DB-0FE5-4A3A-9C45-F611A3B58A63}"/>
                </a:ext>
              </a:extLst>
            </p:cNvPr>
            <p:cNvSpPr txBox="1"/>
            <p:nvPr/>
          </p:nvSpPr>
          <p:spPr>
            <a:xfrm>
              <a:off x="6195206" y="3882534"/>
              <a:ext cx="572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0</a:t>
              </a:r>
            </a:p>
          </p:txBody>
        </p:sp>
        <p:sp>
          <p:nvSpPr>
            <p:cNvPr id="65" name="TextovéPole 64">
              <a:extLst>
                <a:ext uri="{FF2B5EF4-FFF2-40B4-BE49-F238E27FC236}">
                  <a16:creationId xmlns:a16="http://schemas.microsoft.com/office/drawing/2014/main" id="{0B86AA8F-9EC6-2D2C-3B47-BAD84D6FF7D0}"/>
                </a:ext>
              </a:extLst>
            </p:cNvPr>
            <p:cNvSpPr txBox="1"/>
            <p:nvPr/>
          </p:nvSpPr>
          <p:spPr>
            <a:xfrm>
              <a:off x="6710885" y="3882534"/>
              <a:ext cx="572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2</a:t>
              </a:r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3D079C46-D210-D10B-61A0-4C9781CA75F0}"/>
                </a:ext>
              </a:extLst>
            </p:cNvPr>
            <p:cNvSpPr txBox="1"/>
            <p:nvPr/>
          </p:nvSpPr>
          <p:spPr>
            <a:xfrm>
              <a:off x="7226564" y="3882534"/>
              <a:ext cx="572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4</a:t>
              </a:r>
            </a:p>
          </p:txBody>
        </p:sp>
        <p:sp>
          <p:nvSpPr>
            <p:cNvPr id="67" name="TextovéPole 66">
              <a:extLst>
                <a:ext uri="{FF2B5EF4-FFF2-40B4-BE49-F238E27FC236}">
                  <a16:creationId xmlns:a16="http://schemas.microsoft.com/office/drawing/2014/main" id="{8746C5B0-0010-11FC-7CAA-FBC1F94E5507}"/>
                </a:ext>
              </a:extLst>
            </p:cNvPr>
            <p:cNvSpPr txBox="1"/>
            <p:nvPr/>
          </p:nvSpPr>
          <p:spPr>
            <a:xfrm>
              <a:off x="7742242" y="3882534"/>
              <a:ext cx="572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/>
                <a:t>6</a:t>
              </a:r>
            </a:p>
          </p:txBody>
        </p: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375F60F9-1305-8362-566F-A0D1B8FC24A0}"/>
                </a:ext>
              </a:extLst>
            </p:cNvPr>
            <p:cNvSpPr txBox="1"/>
            <p:nvPr/>
          </p:nvSpPr>
          <p:spPr>
            <a:xfrm>
              <a:off x="5536662" y="2422990"/>
              <a:ext cx="854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-70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58B9CD2E-36BC-D2D7-5D46-F21538668BDD}"/>
                </a:ext>
              </a:extLst>
            </p:cNvPr>
            <p:cNvSpPr txBox="1"/>
            <p:nvPr/>
          </p:nvSpPr>
          <p:spPr>
            <a:xfrm>
              <a:off x="7446875" y="2407601"/>
              <a:ext cx="899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EPSP</a:t>
              </a:r>
            </a:p>
          </p:txBody>
        </p:sp>
        <p:sp>
          <p:nvSpPr>
            <p:cNvPr id="70" name="Volný tvar 71">
              <a:extLst>
                <a:ext uri="{FF2B5EF4-FFF2-40B4-BE49-F238E27FC236}">
                  <a16:creationId xmlns:a16="http://schemas.microsoft.com/office/drawing/2014/main" id="{7BAE3CC6-3D07-983B-324D-434FA9DC6BC8}"/>
                </a:ext>
              </a:extLst>
            </p:cNvPr>
            <p:cNvSpPr/>
            <p:nvPr/>
          </p:nvSpPr>
          <p:spPr>
            <a:xfrm>
              <a:off x="6046302" y="2695618"/>
              <a:ext cx="2782075" cy="725740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1" name="Volný tvar 76">
              <a:extLst>
                <a:ext uri="{FF2B5EF4-FFF2-40B4-BE49-F238E27FC236}">
                  <a16:creationId xmlns:a16="http://schemas.microsoft.com/office/drawing/2014/main" id="{8CBC416B-2FD4-E320-C7B6-7CCFF9F7EF15}"/>
                </a:ext>
              </a:extLst>
            </p:cNvPr>
            <p:cNvSpPr/>
            <p:nvPr/>
          </p:nvSpPr>
          <p:spPr>
            <a:xfrm>
              <a:off x="6022034" y="2251747"/>
              <a:ext cx="2782075" cy="1153969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2" name="Volný tvar 77">
              <a:extLst>
                <a:ext uri="{FF2B5EF4-FFF2-40B4-BE49-F238E27FC236}">
                  <a16:creationId xmlns:a16="http://schemas.microsoft.com/office/drawing/2014/main" id="{910DA332-EB4E-6F42-6BF6-BDAC149C31D3}"/>
                </a:ext>
              </a:extLst>
            </p:cNvPr>
            <p:cNvSpPr/>
            <p:nvPr/>
          </p:nvSpPr>
          <p:spPr>
            <a:xfrm>
              <a:off x="6010540" y="1772816"/>
              <a:ext cx="2782075" cy="1595133"/>
            </a:xfrm>
            <a:custGeom>
              <a:avLst/>
              <a:gdLst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59431"/>
                <a:gd name="connsiteX1" fmla="*/ 404037 w 2796363"/>
                <a:gd name="connsiteY1" fmla="*/ 1033854 h 1059431"/>
                <a:gd name="connsiteX2" fmla="*/ 584791 w 2796363"/>
                <a:gd name="connsiteY2" fmla="*/ 768040 h 1059431"/>
                <a:gd name="connsiteX3" fmla="*/ 744279 w 2796363"/>
                <a:gd name="connsiteY3" fmla="*/ 108821 h 1059431"/>
                <a:gd name="connsiteX4" fmla="*/ 967563 w 2796363"/>
                <a:gd name="connsiteY4" fmla="*/ 34393 h 1059431"/>
                <a:gd name="connsiteX5" fmla="*/ 1329070 w 2796363"/>
                <a:gd name="connsiteY5" fmla="*/ 459696 h 1059431"/>
                <a:gd name="connsiteX6" fmla="*/ 1860698 w 2796363"/>
                <a:gd name="connsiteY6" fmla="*/ 853100 h 1059431"/>
                <a:gd name="connsiteX7" fmla="*/ 2317898 w 2796363"/>
                <a:gd name="connsiteY7" fmla="*/ 980691 h 1059431"/>
                <a:gd name="connsiteX8" fmla="*/ 2796363 w 2796363"/>
                <a:gd name="connsiteY8" fmla="*/ 991324 h 1059431"/>
                <a:gd name="connsiteX0" fmla="*/ 0 w 2796363"/>
                <a:gd name="connsiteY0" fmla="*/ 1033854 h 1044310"/>
                <a:gd name="connsiteX1" fmla="*/ 404037 w 2796363"/>
                <a:gd name="connsiteY1" fmla="*/ 998136 h 1044310"/>
                <a:gd name="connsiteX2" fmla="*/ 584791 w 2796363"/>
                <a:gd name="connsiteY2" fmla="*/ 768040 h 1044310"/>
                <a:gd name="connsiteX3" fmla="*/ 744279 w 2796363"/>
                <a:gd name="connsiteY3" fmla="*/ 108821 h 1044310"/>
                <a:gd name="connsiteX4" fmla="*/ 967563 w 2796363"/>
                <a:gd name="connsiteY4" fmla="*/ 34393 h 1044310"/>
                <a:gd name="connsiteX5" fmla="*/ 1329070 w 2796363"/>
                <a:gd name="connsiteY5" fmla="*/ 459696 h 1044310"/>
                <a:gd name="connsiteX6" fmla="*/ 1860698 w 2796363"/>
                <a:gd name="connsiteY6" fmla="*/ 853100 h 1044310"/>
                <a:gd name="connsiteX7" fmla="*/ 2317898 w 2796363"/>
                <a:gd name="connsiteY7" fmla="*/ 980691 h 1044310"/>
                <a:gd name="connsiteX8" fmla="*/ 2796363 w 2796363"/>
                <a:gd name="connsiteY8" fmla="*/ 991324 h 1044310"/>
                <a:gd name="connsiteX0" fmla="*/ 0 w 2782075"/>
                <a:gd name="connsiteY0" fmla="*/ 983848 h 1015359"/>
                <a:gd name="connsiteX1" fmla="*/ 389749 w 2782075"/>
                <a:gd name="connsiteY1" fmla="*/ 998136 h 1015359"/>
                <a:gd name="connsiteX2" fmla="*/ 570503 w 2782075"/>
                <a:gd name="connsiteY2" fmla="*/ 768040 h 1015359"/>
                <a:gd name="connsiteX3" fmla="*/ 729991 w 2782075"/>
                <a:gd name="connsiteY3" fmla="*/ 108821 h 1015359"/>
                <a:gd name="connsiteX4" fmla="*/ 953275 w 2782075"/>
                <a:gd name="connsiteY4" fmla="*/ 34393 h 1015359"/>
                <a:gd name="connsiteX5" fmla="*/ 1314782 w 2782075"/>
                <a:gd name="connsiteY5" fmla="*/ 459696 h 1015359"/>
                <a:gd name="connsiteX6" fmla="*/ 1846410 w 2782075"/>
                <a:gd name="connsiteY6" fmla="*/ 853100 h 1015359"/>
                <a:gd name="connsiteX7" fmla="*/ 2303610 w 2782075"/>
                <a:gd name="connsiteY7" fmla="*/ 980691 h 1015359"/>
                <a:gd name="connsiteX8" fmla="*/ 2782075 w 2782075"/>
                <a:gd name="connsiteY8" fmla="*/ 991324 h 1015359"/>
                <a:gd name="connsiteX0" fmla="*/ 0 w 2782075"/>
                <a:gd name="connsiteY0" fmla="*/ 983848 h 997036"/>
                <a:gd name="connsiteX1" fmla="*/ 408799 w 2782075"/>
                <a:gd name="connsiteY1" fmla="*/ 962418 h 997036"/>
                <a:gd name="connsiteX2" fmla="*/ 570503 w 2782075"/>
                <a:gd name="connsiteY2" fmla="*/ 768040 h 997036"/>
                <a:gd name="connsiteX3" fmla="*/ 729991 w 2782075"/>
                <a:gd name="connsiteY3" fmla="*/ 108821 h 997036"/>
                <a:gd name="connsiteX4" fmla="*/ 953275 w 2782075"/>
                <a:gd name="connsiteY4" fmla="*/ 34393 h 997036"/>
                <a:gd name="connsiteX5" fmla="*/ 1314782 w 2782075"/>
                <a:gd name="connsiteY5" fmla="*/ 459696 h 997036"/>
                <a:gd name="connsiteX6" fmla="*/ 1846410 w 2782075"/>
                <a:gd name="connsiteY6" fmla="*/ 853100 h 997036"/>
                <a:gd name="connsiteX7" fmla="*/ 2303610 w 2782075"/>
                <a:gd name="connsiteY7" fmla="*/ 980691 h 997036"/>
                <a:gd name="connsiteX8" fmla="*/ 2782075 w 2782075"/>
                <a:gd name="connsiteY8" fmla="*/ 991324 h 99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75" h="997036">
                  <a:moveTo>
                    <a:pt x="0" y="983848"/>
                  </a:moveTo>
                  <a:cubicBezTo>
                    <a:pt x="153286" y="1005999"/>
                    <a:pt x="313715" y="998386"/>
                    <a:pt x="408799" y="962418"/>
                  </a:cubicBezTo>
                  <a:cubicBezTo>
                    <a:pt x="503883" y="926450"/>
                    <a:pt x="516971" y="910306"/>
                    <a:pt x="570503" y="768040"/>
                  </a:cubicBezTo>
                  <a:cubicBezTo>
                    <a:pt x="624035" y="625774"/>
                    <a:pt x="666196" y="231095"/>
                    <a:pt x="729991" y="108821"/>
                  </a:cubicBezTo>
                  <a:cubicBezTo>
                    <a:pt x="793786" y="-13453"/>
                    <a:pt x="855810" y="-24086"/>
                    <a:pt x="953275" y="34393"/>
                  </a:cubicBezTo>
                  <a:cubicBezTo>
                    <a:pt x="1050740" y="92872"/>
                    <a:pt x="1165926" y="323245"/>
                    <a:pt x="1314782" y="459696"/>
                  </a:cubicBezTo>
                  <a:cubicBezTo>
                    <a:pt x="1463638" y="596147"/>
                    <a:pt x="1628442" y="745003"/>
                    <a:pt x="1846410" y="853100"/>
                  </a:cubicBezTo>
                  <a:cubicBezTo>
                    <a:pt x="2064378" y="961197"/>
                    <a:pt x="2147666" y="957654"/>
                    <a:pt x="2303610" y="980691"/>
                  </a:cubicBezTo>
                  <a:cubicBezTo>
                    <a:pt x="2459554" y="1003728"/>
                    <a:pt x="2620814" y="997526"/>
                    <a:pt x="2782075" y="9913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73" name="Volný tvar 78">
              <a:extLst>
                <a:ext uri="{FF2B5EF4-FFF2-40B4-BE49-F238E27FC236}">
                  <a16:creationId xmlns:a16="http://schemas.microsoft.com/office/drawing/2014/main" id="{136B12A7-1153-BFD2-B394-CEC245283C72}"/>
                </a:ext>
              </a:extLst>
            </p:cNvPr>
            <p:cNvSpPr/>
            <p:nvPr/>
          </p:nvSpPr>
          <p:spPr>
            <a:xfrm>
              <a:off x="6007997" y="432048"/>
              <a:ext cx="831273" cy="2946102"/>
            </a:xfrm>
            <a:custGeom>
              <a:avLst/>
              <a:gdLst>
                <a:gd name="connsiteX0" fmla="*/ 0 w 831273"/>
                <a:gd name="connsiteY0" fmla="*/ 2945081 h 2946102"/>
                <a:gd name="connsiteX1" fmla="*/ 368135 w 831273"/>
                <a:gd name="connsiteY1" fmla="*/ 2921330 h 2946102"/>
                <a:gd name="connsiteX2" fmla="*/ 546265 w 831273"/>
                <a:gd name="connsiteY2" fmla="*/ 2778826 h 2946102"/>
                <a:gd name="connsiteX3" fmla="*/ 617517 w 831273"/>
                <a:gd name="connsiteY3" fmla="*/ 1781299 h 2946102"/>
                <a:gd name="connsiteX4" fmla="*/ 748146 w 831273"/>
                <a:gd name="connsiteY4" fmla="*/ 783771 h 2946102"/>
                <a:gd name="connsiteX5" fmla="*/ 831273 w 831273"/>
                <a:gd name="connsiteY5" fmla="*/ 0 h 29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273" h="2946102">
                  <a:moveTo>
                    <a:pt x="0" y="2945081"/>
                  </a:moveTo>
                  <a:cubicBezTo>
                    <a:pt x="138545" y="2947060"/>
                    <a:pt x="277091" y="2949039"/>
                    <a:pt x="368135" y="2921330"/>
                  </a:cubicBezTo>
                  <a:cubicBezTo>
                    <a:pt x="459179" y="2893621"/>
                    <a:pt x="504701" y="2968831"/>
                    <a:pt x="546265" y="2778826"/>
                  </a:cubicBezTo>
                  <a:cubicBezTo>
                    <a:pt x="587829" y="2588821"/>
                    <a:pt x="583870" y="2113808"/>
                    <a:pt x="617517" y="1781299"/>
                  </a:cubicBezTo>
                  <a:cubicBezTo>
                    <a:pt x="651164" y="1448790"/>
                    <a:pt x="712520" y="1080654"/>
                    <a:pt x="748146" y="783771"/>
                  </a:cubicBezTo>
                  <a:cubicBezTo>
                    <a:pt x="783772" y="486888"/>
                    <a:pt x="807522" y="243444"/>
                    <a:pt x="831273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7641233A-6AF1-740B-BF8D-A9DDF6245100}"/>
                </a:ext>
              </a:extLst>
            </p:cNvPr>
            <p:cNvCxnSpPr/>
            <p:nvPr/>
          </p:nvCxnSpPr>
          <p:spPr>
            <a:xfrm flipH="1">
              <a:off x="6034427" y="1462917"/>
              <a:ext cx="26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4782DE53-31DD-6756-D0A8-D9642C8DB554}"/>
                </a:ext>
              </a:extLst>
            </p:cNvPr>
            <p:cNvSpPr txBox="1"/>
            <p:nvPr/>
          </p:nvSpPr>
          <p:spPr>
            <a:xfrm>
              <a:off x="5076056" y="1306089"/>
              <a:ext cx="1234442" cy="30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050" dirty="0"/>
                <a:t> </a:t>
              </a:r>
              <a:r>
                <a:rPr lang="cs-CZ" sz="1100" b="1" dirty="0"/>
                <a:t>práh</a:t>
              </a:r>
              <a:r>
                <a:rPr lang="cs-CZ" sz="1100" dirty="0"/>
                <a:t> -55</a:t>
              </a:r>
              <a:endParaRPr lang="cs-CZ" sz="1600" b="1" dirty="0"/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540DBDE8-1D60-FA0F-ABE5-E87EF6DB5BDD}"/>
                </a:ext>
              </a:extLst>
            </p:cNvPr>
            <p:cNvSpPr txBox="1"/>
            <p:nvPr/>
          </p:nvSpPr>
          <p:spPr>
            <a:xfrm>
              <a:off x="6793032" y="914168"/>
              <a:ext cx="1814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Akční potenciál</a:t>
              </a:r>
            </a:p>
          </p:txBody>
        </p:sp>
      </p:grpSp>
      <p:sp>
        <p:nvSpPr>
          <p:cNvPr id="77" name="Plus 69">
            <a:extLst>
              <a:ext uri="{FF2B5EF4-FFF2-40B4-BE49-F238E27FC236}">
                <a16:creationId xmlns:a16="http://schemas.microsoft.com/office/drawing/2014/main" id="{211EC546-C329-79D8-5D69-B5E54E2FFDCA}"/>
              </a:ext>
            </a:extLst>
          </p:cNvPr>
          <p:cNvSpPr/>
          <p:nvPr/>
        </p:nvSpPr>
        <p:spPr>
          <a:xfrm flipH="1">
            <a:off x="2625142" y="5318745"/>
            <a:ext cx="252000" cy="252000"/>
          </a:xfrm>
          <a:prstGeom prst="mathPlus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/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A0DD3E5E-2FC3-7470-4AF2-EA440FD682D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723411" y="4106370"/>
            <a:ext cx="2975301" cy="779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56D6F3F5-0EDD-B174-CFC6-138230B8280F}"/>
              </a:ext>
            </a:extLst>
          </p:cNvPr>
          <p:cNvSpPr txBox="1"/>
          <p:nvPr/>
        </p:nvSpPr>
        <p:spPr>
          <a:xfrm>
            <a:off x="3454426" y="3762370"/>
            <a:ext cx="154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Iniciální segment axonu</a:t>
            </a:r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341848F1-2B8E-FD25-E446-E888553F852B}"/>
              </a:ext>
            </a:extLst>
          </p:cNvPr>
          <p:cNvCxnSpPr/>
          <p:nvPr/>
        </p:nvCxnSpPr>
        <p:spPr>
          <a:xfrm flipV="1">
            <a:off x="3631002" y="4663512"/>
            <a:ext cx="0" cy="1829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Volný tvar 83">
            <a:extLst>
              <a:ext uri="{FF2B5EF4-FFF2-40B4-BE49-F238E27FC236}">
                <a16:creationId xmlns:a16="http://schemas.microsoft.com/office/drawing/2014/main" id="{75354127-1E98-DD45-47C3-D231290E31AE}"/>
              </a:ext>
            </a:extLst>
          </p:cNvPr>
          <p:cNvSpPr/>
          <p:nvPr/>
        </p:nvSpPr>
        <p:spPr>
          <a:xfrm flipH="1">
            <a:off x="2498916" y="3380007"/>
            <a:ext cx="265274" cy="598357"/>
          </a:xfrm>
          <a:custGeom>
            <a:avLst/>
            <a:gdLst>
              <a:gd name="connsiteX0" fmla="*/ 0 w 3700130"/>
              <a:gd name="connsiteY0" fmla="*/ 2757806 h 2953113"/>
              <a:gd name="connsiteX1" fmla="*/ 116958 w 3700130"/>
              <a:gd name="connsiteY1" fmla="*/ 2332504 h 2953113"/>
              <a:gd name="connsiteX2" fmla="*/ 435935 w 3700130"/>
              <a:gd name="connsiteY2" fmla="*/ 748253 h 2953113"/>
              <a:gd name="connsiteX3" fmla="*/ 595423 w 3700130"/>
              <a:gd name="connsiteY3" fmla="*/ 3974 h 2953113"/>
              <a:gd name="connsiteX4" fmla="*/ 818707 w 3700130"/>
              <a:gd name="connsiteY4" fmla="*/ 482439 h 2953113"/>
              <a:gd name="connsiteX5" fmla="*/ 1063256 w 3700130"/>
              <a:gd name="connsiteY5" fmla="*/ 1120392 h 2953113"/>
              <a:gd name="connsiteX6" fmla="*/ 1297172 w 3700130"/>
              <a:gd name="connsiteY6" fmla="*/ 1737081 h 2953113"/>
              <a:gd name="connsiteX7" fmla="*/ 1509823 w 3700130"/>
              <a:gd name="connsiteY7" fmla="*/ 2311239 h 2953113"/>
              <a:gd name="connsiteX8" fmla="*/ 1679944 w 3700130"/>
              <a:gd name="connsiteY8" fmla="*/ 2821602 h 2953113"/>
              <a:gd name="connsiteX9" fmla="*/ 1860698 w 3700130"/>
              <a:gd name="connsiteY9" fmla="*/ 2949192 h 2953113"/>
              <a:gd name="connsiteX10" fmla="*/ 2392326 w 3700130"/>
              <a:gd name="connsiteY10" fmla="*/ 2906662 h 2953113"/>
              <a:gd name="connsiteX11" fmla="*/ 2860158 w 3700130"/>
              <a:gd name="connsiteY11" fmla="*/ 2768439 h 2953113"/>
              <a:gd name="connsiteX12" fmla="*/ 3221665 w 3700130"/>
              <a:gd name="connsiteY12" fmla="*/ 2736541 h 2953113"/>
              <a:gd name="connsiteX13" fmla="*/ 3700130 w 3700130"/>
              <a:gd name="connsiteY13" fmla="*/ 2736541 h 2953113"/>
              <a:gd name="connsiteX0" fmla="*/ 0 w 4019106"/>
              <a:gd name="connsiteY0" fmla="*/ 2800337 h 2953113"/>
              <a:gd name="connsiteX1" fmla="*/ 435934 w 4019106"/>
              <a:gd name="connsiteY1" fmla="*/ 2332504 h 2953113"/>
              <a:gd name="connsiteX2" fmla="*/ 754911 w 4019106"/>
              <a:gd name="connsiteY2" fmla="*/ 748253 h 2953113"/>
              <a:gd name="connsiteX3" fmla="*/ 914399 w 4019106"/>
              <a:gd name="connsiteY3" fmla="*/ 3974 h 2953113"/>
              <a:gd name="connsiteX4" fmla="*/ 1137683 w 4019106"/>
              <a:gd name="connsiteY4" fmla="*/ 482439 h 2953113"/>
              <a:gd name="connsiteX5" fmla="*/ 1382232 w 4019106"/>
              <a:gd name="connsiteY5" fmla="*/ 1120392 h 2953113"/>
              <a:gd name="connsiteX6" fmla="*/ 1616148 w 4019106"/>
              <a:gd name="connsiteY6" fmla="*/ 1737081 h 2953113"/>
              <a:gd name="connsiteX7" fmla="*/ 1828799 w 4019106"/>
              <a:gd name="connsiteY7" fmla="*/ 2311239 h 2953113"/>
              <a:gd name="connsiteX8" fmla="*/ 1998920 w 4019106"/>
              <a:gd name="connsiteY8" fmla="*/ 2821602 h 2953113"/>
              <a:gd name="connsiteX9" fmla="*/ 2179674 w 4019106"/>
              <a:gd name="connsiteY9" fmla="*/ 2949192 h 2953113"/>
              <a:gd name="connsiteX10" fmla="*/ 2711302 w 4019106"/>
              <a:gd name="connsiteY10" fmla="*/ 2906662 h 2953113"/>
              <a:gd name="connsiteX11" fmla="*/ 3179134 w 4019106"/>
              <a:gd name="connsiteY11" fmla="*/ 2768439 h 2953113"/>
              <a:gd name="connsiteX12" fmla="*/ 3540641 w 4019106"/>
              <a:gd name="connsiteY12" fmla="*/ 2736541 h 2953113"/>
              <a:gd name="connsiteX13" fmla="*/ 4019106 w 4019106"/>
              <a:gd name="connsiteY13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796901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283425"/>
              <a:gd name="connsiteY0" fmla="*/ 2736381 h 2953451"/>
              <a:gd name="connsiteX1" fmla="*/ 572180 w 4283425"/>
              <a:gd name="connsiteY1" fmla="*/ 2705409 h 2953451"/>
              <a:gd name="connsiteX2" fmla="*/ 865755 w 4283425"/>
              <a:gd name="connsiteY2" fmla="*/ 2345255 h 2953451"/>
              <a:gd name="connsiteX3" fmla="*/ 1052330 w 4283425"/>
              <a:gd name="connsiteY3" fmla="*/ 761003 h 2953451"/>
              <a:gd name="connsiteX4" fmla="*/ 1178718 w 4283425"/>
              <a:gd name="connsiteY4" fmla="*/ 4312 h 2953451"/>
              <a:gd name="connsiteX5" fmla="*/ 1440102 w 4283425"/>
              <a:gd name="connsiteY5" fmla="*/ 482777 h 2953451"/>
              <a:gd name="connsiteX6" fmla="*/ 1646551 w 4283425"/>
              <a:gd name="connsiteY6" fmla="*/ 1120730 h 2953451"/>
              <a:gd name="connsiteX7" fmla="*/ 1829667 w 4283425"/>
              <a:gd name="connsiteY7" fmla="*/ 1712019 h 2953451"/>
              <a:gd name="connsiteX8" fmla="*/ 2035820 w 4283425"/>
              <a:gd name="connsiteY8" fmla="*/ 2298877 h 2953451"/>
              <a:gd name="connsiteX9" fmla="*/ 2263239 w 4283425"/>
              <a:gd name="connsiteY9" fmla="*/ 2821940 h 2953451"/>
              <a:gd name="connsiteX10" fmla="*/ 2443993 w 4283425"/>
              <a:gd name="connsiteY10" fmla="*/ 2949530 h 2953451"/>
              <a:gd name="connsiteX11" fmla="*/ 2975621 w 4283425"/>
              <a:gd name="connsiteY11" fmla="*/ 2907000 h 2953451"/>
              <a:gd name="connsiteX12" fmla="*/ 3443453 w 4283425"/>
              <a:gd name="connsiteY12" fmla="*/ 2768777 h 2953451"/>
              <a:gd name="connsiteX13" fmla="*/ 3804960 w 4283425"/>
              <a:gd name="connsiteY13" fmla="*/ 2736879 h 2953451"/>
              <a:gd name="connsiteX14" fmla="*/ 4283425 w 4283425"/>
              <a:gd name="connsiteY14" fmla="*/ 2736879 h 2953451"/>
              <a:gd name="connsiteX0" fmla="*/ 0 w 4571365"/>
              <a:gd name="connsiteY0" fmla="*/ 2736381 h 2953451"/>
              <a:gd name="connsiteX1" fmla="*/ 860120 w 4571365"/>
              <a:gd name="connsiteY1" fmla="*/ 2705409 h 2953451"/>
              <a:gd name="connsiteX2" fmla="*/ 1153695 w 4571365"/>
              <a:gd name="connsiteY2" fmla="*/ 2345255 h 2953451"/>
              <a:gd name="connsiteX3" fmla="*/ 1340270 w 4571365"/>
              <a:gd name="connsiteY3" fmla="*/ 761003 h 2953451"/>
              <a:gd name="connsiteX4" fmla="*/ 1466658 w 4571365"/>
              <a:gd name="connsiteY4" fmla="*/ 4312 h 2953451"/>
              <a:gd name="connsiteX5" fmla="*/ 1728042 w 4571365"/>
              <a:gd name="connsiteY5" fmla="*/ 482777 h 2953451"/>
              <a:gd name="connsiteX6" fmla="*/ 1934491 w 4571365"/>
              <a:gd name="connsiteY6" fmla="*/ 1120730 h 2953451"/>
              <a:gd name="connsiteX7" fmla="*/ 2117607 w 4571365"/>
              <a:gd name="connsiteY7" fmla="*/ 1712019 h 2953451"/>
              <a:gd name="connsiteX8" fmla="*/ 2323760 w 4571365"/>
              <a:gd name="connsiteY8" fmla="*/ 2298877 h 2953451"/>
              <a:gd name="connsiteX9" fmla="*/ 2551179 w 4571365"/>
              <a:gd name="connsiteY9" fmla="*/ 2821940 h 2953451"/>
              <a:gd name="connsiteX10" fmla="*/ 2731933 w 4571365"/>
              <a:gd name="connsiteY10" fmla="*/ 2949530 h 2953451"/>
              <a:gd name="connsiteX11" fmla="*/ 3263561 w 4571365"/>
              <a:gd name="connsiteY11" fmla="*/ 2907000 h 2953451"/>
              <a:gd name="connsiteX12" fmla="*/ 3731393 w 4571365"/>
              <a:gd name="connsiteY12" fmla="*/ 2768777 h 2953451"/>
              <a:gd name="connsiteX13" fmla="*/ 4092900 w 4571365"/>
              <a:gd name="connsiteY13" fmla="*/ 2736879 h 2953451"/>
              <a:gd name="connsiteX14" fmla="*/ 4571365 w 4571365"/>
              <a:gd name="connsiteY14" fmla="*/ 2736879 h 29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1365" h="2953451">
                <a:moveTo>
                  <a:pt x="0" y="2736381"/>
                </a:moveTo>
                <a:cubicBezTo>
                  <a:pt x="50947" y="2738377"/>
                  <a:pt x="786182" y="2739776"/>
                  <a:pt x="860120" y="2705409"/>
                </a:cubicBezTo>
                <a:cubicBezTo>
                  <a:pt x="995465" y="2632506"/>
                  <a:pt x="1073670" y="2592368"/>
                  <a:pt x="1153695" y="2345255"/>
                </a:cubicBezTo>
                <a:cubicBezTo>
                  <a:pt x="1233720" y="2098142"/>
                  <a:pt x="1288110" y="1151160"/>
                  <a:pt x="1340270" y="761003"/>
                </a:cubicBezTo>
                <a:cubicBezTo>
                  <a:pt x="1392431" y="370846"/>
                  <a:pt x="1402029" y="50683"/>
                  <a:pt x="1466658" y="4312"/>
                </a:cubicBezTo>
                <a:cubicBezTo>
                  <a:pt x="1531287" y="-42059"/>
                  <a:pt x="1650070" y="296707"/>
                  <a:pt x="1728042" y="482777"/>
                </a:cubicBezTo>
                <a:cubicBezTo>
                  <a:pt x="1806014" y="668847"/>
                  <a:pt x="1869564" y="915856"/>
                  <a:pt x="1934491" y="1120730"/>
                </a:cubicBezTo>
                <a:cubicBezTo>
                  <a:pt x="1999419" y="1325604"/>
                  <a:pt x="2052729" y="1515661"/>
                  <a:pt x="2117607" y="1712019"/>
                </a:cubicBezTo>
                <a:cubicBezTo>
                  <a:pt x="2182485" y="1908377"/>
                  <a:pt x="2251498" y="2113890"/>
                  <a:pt x="2323760" y="2298877"/>
                </a:cubicBezTo>
                <a:cubicBezTo>
                  <a:pt x="2396022" y="2483864"/>
                  <a:pt x="2483150" y="2713498"/>
                  <a:pt x="2551179" y="2821940"/>
                </a:cubicBezTo>
                <a:cubicBezTo>
                  <a:pt x="2619208" y="2930382"/>
                  <a:pt x="2613203" y="2935353"/>
                  <a:pt x="2731933" y="2949530"/>
                </a:cubicBezTo>
                <a:cubicBezTo>
                  <a:pt x="2850663" y="2963707"/>
                  <a:pt x="3096984" y="2937125"/>
                  <a:pt x="3263561" y="2907000"/>
                </a:cubicBezTo>
                <a:cubicBezTo>
                  <a:pt x="3430138" y="2876875"/>
                  <a:pt x="3593170" y="2797131"/>
                  <a:pt x="3731393" y="2768777"/>
                </a:cubicBezTo>
                <a:cubicBezTo>
                  <a:pt x="3869616" y="2740423"/>
                  <a:pt x="3952905" y="2742195"/>
                  <a:pt x="4092900" y="2736879"/>
                </a:cubicBezTo>
                <a:cubicBezTo>
                  <a:pt x="4232895" y="2731563"/>
                  <a:pt x="4571365" y="2736879"/>
                  <a:pt x="4571365" y="2736879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82" name="Volný tvar 85">
            <a:extLst>
              <a:ext uri="{FF2B5EF4-FFF2-40B4-BE49-F238E27FC236}">
                <a16:creationId xmlns:a16="http://schemas.microsoft.com/office/drawing/2014/main" id="{BA432EC4-427E-800F-AA49-B636BA4068D6}"/>
              </a:ext>
            </a:extLst>
          </p:cNvPr>
          <p:cNvSpPr/>
          <p:nvPr/>
        </p:nvSpPr>
        <p:spPr>
          <a:xfrm flipH="1">
            <a:off x="1942658" y="4324091"/>
            <a:ext cx="265274" cy="598357"/>
          </a:xfrm>
          <a:custGeom>
            <a:avLst/>
            <a:gdLst>
              <a:gd name="connsiteX0" fmla="*/ 0 w 3700130"/>
              <a:gd name="connsiteY0" fmla="*/ 2757806 h 2953113"/>
              <a:gd name="connsiteX1" fmla="*/ 116958 w 3700130"/>
              <a:gd name="connsiteY1" fmla="*/ 2332504 h 2953113"/>
              <a:gd name="connsiteX2" fmla="*/ 435935 w 3700130"/>
              <a:gd name="connsiteY2" fmla="*/ 748253 h 2953113"/>
              <a:gd name="connsiteX3" fmla="*/ 595423 w 3700130"/>
              <a:gd name="connsiteY3" fmla="*/ 3974 h 2953113"/>
              <a:gd name="connsiteX4" fmla="*/ 818707 w 3700130"/>
              <a:gd name="connsiteY4" fmla="*/ 482439 h 2953113"/>
              <a:gd name="connsiteX5" fmla="*/ 1063256 w 3700130"/>
              <a:gd name="connsiteY5" fmla="*/ 1120392 h 2953113"/>
              <a:gd name="connsiteX6" fmla="*/ 1297172 w 3700130"/>
              <a:gd name="connsiteY6" fmla="*/ 1737081 h 2953113"/>
              <a:gd name="connsiteX7" fmla="*/ 1509823 w 3700130"/>
              <a:gd name="connsiteY7" fmla="*/ 2311239 h 2953113"/>
              <a:gd name="connsiteX8" fmla="*/ 1679944 w 3700130"/>
              <a:gd name="connsiteY8" fmla="*/ 2821602 h 2953113"/>
              <a:gd name="connsiteX9" fmla="*/ 1860698 w 3700130"/>
              <a:gd name="connsiteY9" fmla="*/ 2949192 h 2953113"/>
              <a:gd name="connsiteX10" fmla="*/ 2392326 w 3700130"/>
              <a:gd name="connsiteY10" fmla="*/ 2906662 h 2953113"/>
              <a:gd name="connsiteX11" fmla="*/ 2860158 w 3700130"/>
              <a:gd name="connsiteY11" fmla="*/ 2768439 h 2953113"/>
              <a:gd name="connsiteX12" fmla="*/ 3221665 w 3700130"/>
              <a:gd name="connsiteY12" fmla="*/ 2736541 h 2953113"/>
              <a:gd name="connsiteX13" fmla="*/ 3700130 w 3700130"/>
              <a:gd name="connsiteY13" fmla="*/ 2736541 h 2953113"/>
              <a:gd name="connsiteX0" fmla="*/ 0 w 4019106"/>
              <a:gd name="connsiteY0" fmla="*/ 2800337 h 2953113"/>
              <a:gd name="connsiteX1" fmla="*/ 435934 w 4019106"/>
              <a:gd name="connsiteY1" fmla="*/ 2332504 h 2953113"/>
              <a:gd name="connsiteX2" fmla="*/ 754911 w 4019106"/>
              <a:gd name="connsiteY2" fmla="*/ 748253 h 2953113"/>
              <a:gd name="connsiteX3" fmla="*/ 914399 w 4019106"/>
              <a:gd name="connsiteY3" fmla="*/ 3974 h 2953113"/>
              <a:gd name="connsiteX4" fmla="*/ 1137683 w 4019106"/>
              <a:gd name="connsiteY4" fmla="*/ 482439 h 2953113"/>
              <a:gd name="connsiteX5" fmla="*/ 1382232 w 4019106"/>
              <a:gd name="connsiteY5" fmla="*/ 1120392 h 2953113"/>
              <a:gd name="connsiteX6" fmla="*/ 1616148 w 4019106"/>
              <a:gd name="connsiteY6" fmla="*/ 1737081 h 2953113"/>
              <a:gd name="connsiteX7" fmla="*/ 1828799 w 4019106"/>
              <a:gd name="connsiteY7" fmla="*/ 2311239 h 2953113"/>
              <a:gd name="connsiteX8" fmla="*/ 1998920 w 4019106"/>
              <a:gd name="connsiteY8" fmla="*/ 2821602 h 2953113"/>
              <a:gd name="connsiteX9" fmla="*/ 2179674 w 4019106"/>
              <a:gd name="connsiteY9" fmla="*/ 2949192 h 2953113"/>
              <a:gd name="connsiteX10" fmla="*/ 2711302 w 4019106"/>
              <a:gd name="connsiteY10" fmla="*/ 2906662 h 2953113"/>
              <a:gd name="connsiteX11" fmla="*/ 3179134 w 4019106"/>
              <a:gd name="connsiteY11" fmla="*/ 2768439 h 2953113"/>
              <a:gd name="connsiteX12" fmla="*/ 3540641 w 4019106"/>
              <a:gd name="connsiteY12" fmla="*/ 2736541 h 2953113"/>
              <a:gd name="connsiteX13" fmla="*/ 4019106 w 4019106"/>
              <a:gd name="connsiteY13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796901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283425"/>
              <a:gd name="connsiteY0" fmla="*/ 2736381 h 2953451"/>
              <a:gd name="connsiteX1" fmla="*/ 572180 w 4283425"/>
              <a:gd name="connsiteY1" fmla="*/ 2705409 h 2953451"/>
              <a:gd name="connsiteX2" fmla="*/ 865755 w 4283425"/>
              <a:gd name="connsiteY2" fmla="*/ 2345255 h 2953451"/>
              <a:gd name="connsiteX3" fmla="*/ 1052330 w 4283425"/>
              <a:gd name="connsiteY3" fmla="*/ 761003 h 2953451"/>
              <a:gd name="connsiteX4" fmla="*/ 1178718 w 4283425"/>
              <a:gd name="connsiteY4" fmla="*/ 4312 h 2953451"/>
              <a:gd name="connsiteX5" fmla="*/ 1440102 w 4283425"/>
              <a:gd name="connsiteY5" fmla="*/ 482777 h 2953451"/>
              <a:gd name="connsiteX6" fmla="*/ 1646551 w 4283425"/>
              <a:gd name="connsiteY6" fmla="*/ 1120730 h 2953451"/>
              <a:gd name="connsiteX7" fmla="*/ 1829667 w 4283425"/>
              <a:gd name="connsiteY7" fmla="*/ 1712019 h 2953451"/>
              <a:gd name="connsiteX8" fmla="*/ 2035820 w 4283425"/>
              <a:gd name="connsiteY8" fmla="*/ 2298877 h 2953451"/>
              <a:gd name="connsiteX9" fmla="*/ 2263239 w 4283425"/>
              <a:gd name="connsiteY9" fmla="*/ 2821940 h 2953451"/>
              <a:gd name="connsiteX10" fmla="*/ 2443993 w 4283425"/>
              <a:gd name="connsiteY10" fmla="*/ 2949530 h 2953451"/>
              <a:gd name="connsiteX11" fmla="*/ 2975621 w 4283425"/>
              <a:gd name="connsiteY11" fmla="*/ 2907000 h 2953451"/>
              <a:gd name="connsiteX12" fmla="*/ 3443453 w 4283425"/>
              <a:gd name="connsiteY12" fmla="*/ 2768777 h 2953451"/>
              <a:gd name="connsiteX13" fmla="*/ 3804960 w 4283425"/>
              <a:gd name="connsiteY13" fmla="*/ 2736879 h 2953451"/>
              <a:gd name="connsiteX14" fmla="*/ 4283425 w 4283425"/>
              <a:gd name="connsiteY14" fmla="*/ 2736879 h 2953451"/>
              <a:gd name="connsiteX0" fmla="*/ 0 w 4571365"/>
              <a:gd name="connsiteY0" fmla="*/ 2736381 h 2953451"/>
              <a:gd name="connsiteX1" fmla="*/ 860120 w 4571365"/>
              <a:gd name="connsiteY1" fmla="*/ 2705409 h 2953451"/>
              <a:gd name="connsiteX2" fmla="*/ 1153695 w 4571365"/>
              <a:gd name="connsiteY2" fmla="*/ 2345255 h 2953451"/>
              <a:gd name="connsiteX3" fmla="*/ 1340270 w 4571365"/>
              <a:gd name="connsiteY3" fmla="*/ 761003 h 2953451"/>
              <a:gd name="connsiteX4" fmla="*/ 1466658 w 4571365"/>
              <a:gd name="connsiteY4" fmla="*/ 4312 h 2953451"/>
              <a:gd name="connsiteX5" fmla="*/ 1728042 w 4571365"/>
              <a:gd name="connsiteY5" fmla="*/ 482777 h 2953451"/>
              <a:gd name="connsiteX6" fmla="*/ 1934491 w 4571365"/>
              <a:gd name="connsiteY6" fmla="*/ 1120730 h 2953451"/>
              <a:gd name="connsiteX7" fmla="*/ 2117607 w 4571365"/>
              <a:gd name="connsiteY7" fmla="*/ 1712019 h 2953451"/>
              <a:gd name="connsiteX8" fmla="*/ 2323760 w 4571365"/>
              <a:gd name="connsiteY8" fmla="*/ 2298877 h 2953451"/>
              <a:gd name="connsiteX9" fmla="*/ 2551179 w 4571365"/>
              <a:gd name="connsiteY9" fmla="*/ 2821940 h 2953451"/>
              <a:gd name="connsiteX10" fmla="*/ 2731933 w 4571365"/>
              <a:gd name="connsiteY10" fmla="*/ 2949530 h 2953451"/>
              <a:gd name="connsiteX11" fmla="*/ 3263561 w 4571365"/>
              <a:gd name="connsiteY11" fmla="*/ 2907000 h 2953451"/>
              <a:gd name="connsiteX12" fmla="*/ 3731393 w 4571365"/>
              <a:gd name="connsiteY12" fmla="*/ 2768777 h 2953451"/>
              <a:gd name="connsiteX13" fmla="*/ 4092900 w 4571365"/>
              <a:gd name="connsiteY13" fmla="*/ 2736879 h 2953451"/>
              <a:gd name="connsiteX14" fmla="*/ 4571365 w 4571365"/>
              <a:gd name="connsiteY14" fmla="*/ 2736879 h 29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1365" h="2953451">
                <a:moveTo>
                  <a:pt x="0" y="2736381"/>
                </a:moveTo>
                <a:cubicBezTo>
                  <a:pt x="50947" y="2738377"/>
                  <a:pt x="786182" y="2739776"/>
                  <a:pt x="860120" y="2705409"/>
                </a:cubicBezTo>
                <a:cubicBezTo>
                  <a:pt x="995465" y="2632506"/>
                  <a:pt x="1073670" y="2592368"/>
                  <a:pt x="1153695" y="2345255"/>
                </a:cubicBezTo>
                <a:cubicBezTo>
                  <a:pt x="1233720" y="2098142"/>
                  <a:pt x="1288110" y="1151160"/>
                  <a:pt x="1340270" y="761003"/>
                </a:cubicBezTo>
                <a:cubicBezTo>
                  <a:pt x="1392431" y="370846"/>
                  <a:pt x="1402029" y="50683"/>
                  <a:pt x="1466658" y="4312"/>
                </a:cubicBezTo>
                <a:cubicBezTo>
                  <a:pt x="1531287" y="-42059"/>
                  <a:pt x="1650070" y="296707"/>
                  <a:pt x="1728042" y="482777"/>
                </a:cubicBezTo>
                <a:cubicBezTo>
                  <a:pt x="1806014" y="668847"/>
                  <a:pt x="1869564" y="915856"/>
                  <a:pt x="1934491" y="1120730"/>
                </a:cubicBezTo>
                <a:cubicBezTo>
                  <a:pt x="1999419" y="1325604"/>
                  <a:pt x="2052729" y="1515661"/>
                  <a:pt x="2117607" y="1712019"/>
                </a:cubicBezTo>
                <a:cubicBezTo>
                  <a:pt x="2182485" y="1908377"/>
                  <a:pt x="2251498" y="2113890"/>
                  <a:pt x="2323760" y="2298877"/>
                </a:cubicBezTo>
                <a:cubicBezTo>
                  <a:pt x="2396022" y="2483864"/>
                  <a:pt x="2483150" y="2713498"/>
                  <a:pt x="2551179" y="2821940"/>
                </a:cubicBezTo>
                <a:cubicBezTo>
                  <a:pt x="2619208" y="2930382"/>
                  <a:pt x="2613203" y="2935353"/>
                  <a:pt x="2731933" y="2949530"/>
                </a:cubicBezTo>
                <a:cubicBezTo>
                  <a:pt x="2850663" y="2963707"/>
                  <a:pt x="3096984" y="2937125"/>
                  <a:pt x="3263561" y="2907000"/>
                </a:cubicBezTo>
                <a:cubicBezTo>
                  <a:pt x="3430138" y="2876875"/>
                  <a:pt x="3593170" y="2797131"/>
                  <a:pt x="3731393" y="2768777"/>
                </a:cubicBezTo>
                <a:cubicBezTo>
                  <a:pt x="3869616" y="2740423"/>
                  <a:pt x="3952905" y="2742195"/>
                  <a:pt x="4092900" y="2736879"/>
                </a:cubicBezTo>
                <a:cubicBezTo>
                  <a:pt x="4232895" y="2731563"/>
                  <a:pt x="4571365" y="2736879"/>
                  <a:pt x="4571365" y="2736879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83" name="Volný tvar 88">
            <a:extLst>
              <a:ext uri="{FF2B5EF4-FFF2-40B4-BE49-F238E27FC236}">
                <a16:creationId xmlns:a16="http://schemas.microsoft.com/office/drawing/2014/main" id="{ECBC34FC-ED74-70A8-A307-3B6C83CD41F5}"/>
              </a:ext>
            </a:extLst>
          </p:cNvPr>
          <p:cNvSpPr/>
          <p:nvPr/>
        </p:nvSpPr>
        <p:spPr>
          <a:xfrm flipH="1">
            <a:off x="2127522" y="5448706"/>
            <a:ext cx="265274" cy="598357"/>
          </a:xfrm>
          <a:custGeom>
            <a:avLst/>
            <a:gdLst>
              <a:gd name="connsiteX0" fmla="*/ 0 w 3700130"/>
              <a:gd name="connsiteY0" fmla="*/ 2757806 h 2953113"/>
              <a:gd name="connsiteX1" fmla="*/ 116958 w 3700130"/>
              <a:gd name="connsiteY1" fmla="*/ 2332504 h 2953113"/>
              <a:gd name="connsiteX2" fmla="*/ 435935 w 3700130"/>
              <a:gd name="connsiteY2" fmla="*/ 748253 h 2953113"/>
              <a:gd name="connsiteX3" fmla="*/ 595423 w 3700130"/>
              <a:gd name="connsiteY3" fmla="*/ 3974 h 2953113"/>
              <a:gd name="connsiteX4" fmla="*/ 818707 w 3700130"/>
              <a:gd name="connsiteY4" fmla="*/ 482439 h 2953113"/>
              <a:gd name="connsiteX5" fmla="*/ 1063256 w 3700130"/>
              <a:gd name="connsiteY5" fmla="*/ 1120392 h 2953113"/>
              <a:gd name="connsiteX6" fmla="*/ 1297172 w 3700130"/>
              <a:gd name="connsiteY6" fmla="*/ 1737081 h 2953113"/>
              <a:gd name="connsiteX7" fmla="*/ 1509823 w 3700130"/>
              <a:gd name="connsiteY7" fmla="*/ 2311239 h 2953113"/>
              <a:gd name="connsiteX8" fmla="*/ 1679944 w 3700130"/>
              <a:gd name="connsiteY8" fmla="*/ 2821602 h 2953113"/>
              <a:gd name="connsiteX9" fmla="*/ 1860698 w 3700130"/>
              <a:gd name="connsiteY9" fmla="*/ 2949192 h 2953113"/>
              <a:gd name="connsiteX10" fmla="*/ 2392326 w 3700130"/>
              <a:gd name="connsiteY10" fmla="*/ 2906662 h 2953113"/>
              <a:gd name="connsiteX11" fmla="*/ 2860158 w 3700130"/>
              <a:gd name="connsiteY11" fmla="*/ 2768439 h 2953113"/>
              <a:gd name="connsiteX12" fmla="*/ 3221665 w 3700130"/>
              <a:gd name="connsiteY12" fmla="*/ 2736541 h 2953113"/>
              <a:gd name="connsiteX13" fmla="*/ 3700130 w 3700130"/>
              <a:gd name="connsiteY13" fmla="*/ 2736541 h 2953113"/>
              <a:gd name="connsiteX0" fmla="*/ 0 w 4019106"/>
              <a:gd name="connsiteY0" fmla="*/ 2800337 h 2953113"/>
              <a:gd name="connsiteX1" fmla="*/ 435934 w 4019106"/>
              <a:gd name="connsiteY1" fmla="*/ 2332504 h 2953113"/>
              <a:gd name="connsiteX2" fmla="*/ 754911 w 4019106"/>
              <a:gd name="connsiteY2" fmla="*/ 748253 h 2953113"/>
              <a:gd name="connsiteX3" fmla="*/ 914399 w 4019106"/>
              <a:gd name="connsiteY3" fmla="*/ 3974 h 2953113"/>
              <a:gd name="connsiteX4" fmla="*/ 1137683 w 4019106"/>
              <a:gd name="connsiteY4" fmla="*/ 482439 h 2953113"/>
              <a:gd name="connsiteX5" fmla="*/ 1382232 w 4019106"/>
              <a:gd name="connsiteY5" fmla="*/ 1120392 h 2953113"/>
              <a:gd name="connsiteX6" fmla="*/ 1616148 w 4019106"/>
              <a:gd name="connsiteY6" fmla="*/ 1737081 h 2953113"/>
              <a:gd name="connsiteX7" fmla="*/ 1828799 w 4019106"/>
              <a:gd name="connsiteY7" fmla="*/ 2311239 h 2953113"/>
              <a:gd name="connsiteX8" fmla="*/ 1998920 w 4019106"/>
              <a:gd name="connsiteY8" fmla="*/ 2821602 h 2953113"/>
              <a:gd name="connsiteX9" fmla="*/ 2179674 w 4019106"/>
              <a:gd name="connsiteY9" fmla="*/ 2949192 h 2953113"/>
              <a:gd name="connsiteX10" fmla="*/ 2711302 w 4019106"/>
              <a:gd name="connsiteY10" fmla="*/ 2906662 h 2953113"/>
              <a:gd name="connsiteX11" fmla="*/ 3179134 w 4019106"/>
              <a:gd name="connsiteY11" fmla="*/ 2768439 h 2953113"/>
              <a:gd name="connsiteX12" fmla="*/ 3540641 w 4019106"/>
              <a:gd name="connsiteY12" fmla="*/ 2736541 h 2953113"/>
              <a:gd name="connsiteX13" fmla="*/ 4019106 w 4019106"/>
              <a:gd name="connsiteY13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796901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283425"/>
              <a:gd name="connsiteY0" fmla="*/ 2736381 h 2953451"/>
              <a:gd name="connsiteX1" fmla="*/ 572180 w 4283425"/>
              <a:gd name="connsiteY1" fmla="*/ 2705409 h 2953451"/>
              <a:gd name="connsiteX2" fmla="*/ 865755 w 4283425"/>
              <a:gd name="connsiteY2" fmla="*/ 2345255 h 2953451"/>
              <a:gd name="connsiteX3" fmla="*/ 1052330 w 4283425"/>
              <a:gd name="connsiteY3" fmla="*/ 761003 h 2953451"/>
              <a:gd name="connsiteX4" fmla="*/ 1178718 w 4283425"/>
              <a:gd name="connsiteY4" fmla="*/ 4312 h 2953451"/>
              <a:gd name="connsiteX5" fmla="*/ 1440102 w 4283425"/>
              <a:gd name="connsiteY5" fmla="*/ 482777 h 2953451"/>
              <a:gd name="connsiteX6" fmla="*/ 1646551 w 4283425"/>
              <a:gd name="connsiteY6" fmla="*/ 1120730 h 2953451"/>
              <a:gd name="connsiteX7" fmla="*/ 1829667 w 4283425"/>
              <a:gd name="connsiteY7" fmla="*/ 1712019 h 2953451"/>
              <a:gd name="connsiteX8" fmla="*/ 2035820 w 4283425"/>
              <a:gd name="connsiteY8" fmla="*/ 2298877 h 2953451"/>
              <a:gd name="connsiteX9" fmla="*/ 2263239 w 4283425"/>
              <a:gd name="connsiteY9" fmla="*/ 2821940 h 2953451"/>
              <a:gd name="connsiteX10" fmla="*/ 2443993 w 4283425"/>
              <a:gd name="connsiteY10" fmla="*/ 2949530 h 2953451"/>
              <a:gd name="connsiteX11" fmla="*/ 2975621 w 4283425"/>
              <a:gd name="connsiteY11" fmla="*/ 2907000 h 2953451"/>
              <a:gd name="connsiteX12" fmla="*/ 3443453 w 4283425"/>
              <a:gd name="connsiteY12" fmla="*/ 2768777 h 2953451"/>
              <a:gd name="connsiteX13" fmla="*/ 3804960 w 4283425"/>
              <a:gd name="connsiteY13" fmla="*/ 2736879 h 2953451"/>
              <a:gd name="connsiteX14" fmla="*/ 4283425 w 4283425"/>
              <a:gd name="connsiteY14" fmla="*/ 2736879 h 2953451"/>
              <a:gd name="connsiteX0" fmla="*/ 0 w 4571365"/>
              <a:gd name="connsiteY0" fmla="*/ 2736381 h 2953451"/>
              <a:gd name="connsiteX1" fmla="*/ 860120 w 4571365"/>
              <a:gd name="connsiteY1" fmla="*/ 2705409 h 2953451"/>
              <a:gd name="connsiteX2" fmla="*/ 1153695 w 4571365"/>
              <a:gd name="connsiteY2" fmla="*/ 2345255 h 2953451"/>
              <a:gd name="connsiteX3" fmla="*/ 1340270 w 4571365"/>
              <a:gd name="connsiteY3" fmla="*/ 761003 h 2953451"/>
              <a:gd name="connsiteX4" fmla="*/ 1466658 w 4571365"/>
              <a:gd name="connsiteY4" fmla="*/ 4312 h 2953451"/>
              <a:gd name="connsiteX5" fmla="*/ 1728042 w 4571365"/>
              <a:gd name="connsiteY5" fmla="*/ 482777 h 2953451"/>
              <a:gd name="connsiteX6" fmla="*/ 1934491 w 4571365"/>
              <a:gd name="connsiteY6" fmla="*/ 1120730 h 2953451"/>
              <a:gd name="connsiteX7" fmla="*/ 2117607 w 4571365"/>
              <a:gd name="connsiteY7" fmla="*/ 1712019 h 2953451"/>
              <a:gd name="connsiteX8" fmla="*/ 2323760 w 4571365"/>
              <a:gd name="connsiteY8" fmla="*/ 2298877 h 2953451"/>
              <a:gd name="connsiteX9" fmla="*/ 2551179 w 4571365"/>
              <a:gd name="connsiteY9" fmla="*/ 2821940 h 2953451"/>
              <a:gd name="connsiteX10" fmla="*/ 2731933 w 4571365"/>
              <a:gd name="connsiteY10" fmla="*/ 2949530 h 2953451"/>
              <a:gd name="connsiteX11" fmla="*/ 3263561 w 4571365"/>
              <a:gd name="connsiteY11" fmla="*/ 2907000 h 2953451"/>
              <a:gd name="connsiteX12" fmla="*/ 3731393 w 4571365"/>
              <a:gd name="connsiteY12" fmla="*/ 2768777 h 2953451"/>
              <a:gd name="connsiteX13" fmla="*/ 4092900 w 4571365"/>
              <a:gd name="connsiteY13" fmla="*/ 2736879 h 2953451"/>
              <a:gd name="connsiteX14" fmla="*/ 4571365 w 4571365"/>
              <a:gd name="connsiteY14" fmla="*/ 2736879 h 29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1365" h="2953451">
                <a:moveTo>
                  <a:pt x="0" y="2736381"/>
                </a:moveTo>
                <a:cubicBezTo>
                  <a:pt x="50947" y="2738377"/>
                  <a:pt x="786182" y="2739776"/>
                  <a:pt x="860120" y="2705409"/>
                </a:cubicBezTo>
                <a:cubicBezTo>
                  <a:pt x="995465" y="2632506"/>
                  <a:pt x="1073670" y="2592368"/>
                  <a:pt x="1153695" y="2345255"/>
                </a:cubicBezTo>
                <a:cubicBezTo>
                  <a:pt x="1233720" y="2098142"/>
                  <a:pt x="1288110" y="1151160"/>
                  <a:pt x="1340270" y="761003"/>
                </a:cubicBezTo>
                <a:cubicBezTo>
                  <a:pt x="1392431" y="370846"/>
                  <a:pt x="1402029" y="50683"/>
                  <a:pt x="1466658" y="4312"/>
                </a:cubicBezTo>
                <a:cubicBezTo>
                  <a:pt x="1531287" y="-42059"/>
                  <a:pt x="1650070" y="296707"/>
                  <a:pt x="1728042" y="482777"/>
                </a:cubicBezTo>
                <a:cubicBezTo>
                  <a:pt x="1806014" y="668847"/>
                  <a:pt x="1869564" y="915856"/>
                  <a:pt x="1934491" y="1120730"/>
                </a:cubicBezTo>
                <a:cubicBezTo>
                  <a:pt x="1999419" y="1325604"/>
                  <a:pt x="2052729" y="1515661"/>
                  <a:pt x="2117607" y="1712019"/>
                </a:cubicBezTo>
                <a:cubicBezTo>
                  <a:pt x="2182485" y="1908377"/>
                  <a:pt x="2251498" y="2113890"/>
                  <a:pt x="2323760" y="2298877"/>
                </a:cubicBezTo>
                <a:cubicBezTo>
                  <a:pt x="2396022" y="2483864"/>
                  <a:pt x="2483150" y="2713498"/>
                  <a:pt x="2551179" y="2821940"/>
                </a:cubicBezTo>
                <a:cubicBezTo>
                  <a:pt x="2619208" y="2930382"/>
                  <a:pt x="2613203" y="2935353"/>
                  <a:pt x="2731933" y="2949530"/>
                </a:cubicBezTo>
                <a:cubicBezTo>
                  <a:pt x="2850663" y="2963707"/>
                  <a:pt x="3096984" y="2937125"/>
                  <a:pt x="3263561" y="2907000"/>
                </a:cubicBezTo>
                <a:cubicBezTo>
                  <a:pt x="3430138" y="2876875"/>
                  <a:pt x="3593170" y="2797131"/>
                  <a:pt x="3731393" y="2768777"/>
                </a:cubicBezTo>
                <a:cubicBezTo>
                  <a:pt x="3869616" y="2740423"/>
                  <a:pt x="3952905" y="2742195"/>
                  <a:pt x="4092900" y="2736879"/>
                </a:cubicBezTo>
                <a:cubicBezTo>
                  <a:pt x="4232895" y="2731563"/>
                  <a:pt x="4571365" y="2736879"/>
                  <a:pt x="4571365" y="2736879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84" name="Volný tvar 90">
            <a:extLst>
              <a:ext uri="{FF2B5EF4-FFF2-40B4-BE49-F238E27FC236}">
                <a16:creationId xmlns:a16="http://schemas.microsoft.com/office/drawing/2014/main" id="{092EB31A-17CB-C505-EE0A-6EBB82C2390E}"/>
              </a:ext>
            </a:extLst>
          </p:cNvPr>
          <p:cNvSpPr/>
          <p:nvPr/>
        </p:nvSpPr>
        <p:spPr>
          <a:xfrm flipH="1">
            <a:off x="3723411" y="5143438"/>
            <a:ext cx="265274" cy="598357"/>
          </a:xfrm>
          <a:custGeom>
            <a:avLst/>
            <a:gdLst>
              <a:gd name="connsiteX0" fmla="*/ 0 w 3700130"/>
              <a:gd name="connsiteY0" fmla="*/ 2757806 h 2953113"/>
              <a:gd name="connsiteX1" fmla="*/ 116958 w 3700130"/>
              <a:gd name="connsiteY1" fmla="*/ 2332504 h 2953113"/>
              <a:gd name="connsiteX2" fmla="*/ 435935 w 3700130"/>
              <a:gd name="connsiteY2" fmla="*/ 748253 h 2953113"/>
              <a:gd name="connsiteX3" fmla="*/ 595423 w 3700130"/>
              <a:gd name="connsiteY3" fmla="*/ 3974 h 2953113"/>
              <a:gd name="connsiteX4" fmla="*/ 818707 w 3700130"/>
              <a:gd name="connsiteY4" fmla="*/ 482439 h 2953113"/>
              <a:gd name="connsiteX5" fmla="*/ 1063256 w 3700130"/>
              <a:gd name="connsiteY5" fmla="*/ 1120392 h 2953113"/>
              <a:gd name="connsiteX6" fmla="*/ 1297172 w 3700130"/>
              <a:gd name="connsiteY6" fmla="*/ 1737081 h 2953113"/>
              <a:gd name="connsiteX7" fmla="*/ 1509823 w 3700130"/>
              <a:gd name="connsiteY7" fmla="*/ 2311239 h 2953113"/>
              <a:gd name="connsiteX8" fmla="*/ 1679944 w 3700130"/>
              <a:gd name="connsiteY8" fmla="*/ 2821602 h 2953113"/>
              <a:gd name="connsiteX9" fmla="*/ 1860698 w 3700130"/>
              <a:gd name="connsiteY9" fmla="*/ 2949192 h 2953113"/>
              <a:gd name="connsiteX10" fmla="*/ 2392326 w 3700130"/>
              <a:gd name="connsiteY10" fmla="*/ 2906662 h 2953113"/>
              <a:gd name="connsiteX11" fmla="*/ 2860158 w 3700130"/>
              <a:gd name="connsiteY11" fmla="*/ 2768439 h 2953113"/>
              <a:gd name="connsiteX12" fmla="*/ 3221665 w 3700130"/>
              <a:gd name="connsiteY12" fmla="*/ 2736541 h 2953113"/>
              <a:gd name="connsiteX13" fmla="*/ 3700130 w 3700130"/>
              <a:gd name="connsiteY13" fmla="*/ 2736541 h 2953113"/>
              <a:gd name="connsiteX0" fmla="*/ 0 w 4019106"/>
              <a:gd name="connsiteY0" fmla="*/ 2800337 h 2953113"/>
              <a:gd name="connsiteX1" fmla="*/ 435934 w 4019106"/>
              <a:gd name="connsiteY1" fmla="*/ 2332504 h 2953113"/>
              <a:gd name="connsiteX2" fmla="*/ 754911 w 4019106"/>
              <a:gd name="connsiteY2" fmla="*/ 748253 h 2953113"/>
              <a:gd name="connsiteX3" fmla="*/ 914399 w 4019106"/>
              <a:gd name="connsiteY3" fmla="*/ 3974 h 2953113"/>
              <a:gd name="connsiteX4" fmla="*/ 1137683 w 4019106"/>
              <a:gd name="connsiteY4" fmla="*/ 482439 h 2953113"/>
              <a:gd name="connsiteX5" fmla="*/ 1382232 w 4019106"/>
              <a:gd name="connsiteY5" fmla="*/ 1120392 h 2953113"/>
              <a:gd name="connsiteX6" fmla="*/ 1616148 w 4019106"/>
              <a:gd name="connsiteY6" fmla="*/ 1737081 h 2953113"/>
              <a:gd name="connsiteX7" fmla="*/ 1828799 w 4019106"/>
              <a:gd name="connsiteY7" fmla="*/ 2311239 h 2953113"/>
              <a:gd name="connsiteX8" fmla="*/ 1998920 w 4019106"/>
              <a:gd name="connsiteY8" fmla="*/ 2821602 h 2953113"/>
              <a:gd name="connsiteX9" fmla="*/ 2179674 w 4019106"/>
              <a:gd name="connsiteY9" fmla="*/ 2949192 h 2953113"/>
              <a:gd name="connsiteX10" fmla="*/ 2711302 w 4019106"/>
              <a:gd name="connsiteY10" fmla="*/ 2906662 h 2953113"/>
              <a:gd name="connsiteX11" fmla="*/ 3179134 w 4019106"/>
              <a:gd name="connsiteY11" fmla="*/ 2768439 h 2953113"/>
              <a:gd name="connsiteX12" fmla="*/ 3540641 w 4019106"/>
              <a:gd name="connsiteY12" fmla="*/ 2736541 h 2953113"/>
              <a:gd name="connsiteX13" fmla="*/ 4019106 w 4019106"/>
              <a:gd name="connsiteY13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828799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19106"/>
              <a:gd name="connsiteY0" fmla="*/ 2800337 h 2953113"/>
              <a:gd name="connsiteX1" fmla="*/ 297711 w 4019106"/>
              <a:gd name="connsiteY1" fmla="*/ 2747191 h 2953113"/>
              <a:gd name="connsiteX2" fmla="*/ 435934 w 4019106"/>
              <a:gd name="connsiteY2" fmla="*/ 2332504 h 2953113"/>
              <a:gd name="connsiteX3" fmla="*/ 754911 w 4019106"/>
              <a:gd name="connsiteY3" fmla="*/ 748253 h 2953113"/>
              <a:gd name="connsiteX4" fmla="*/ 914399 w 4019106"/>
              <a:gd name="connsiteY4" fmla="*/ 3974 h 2953113"/>
              <a:gd name="connsiteX5" fmla="*/ 1137683 w 4019106"/>
              <a:gd name="connsiteY5" fmla="*/ 482439 h 2953113"/>
              <a:gd name="connsiteX6" fmla="*/ 1382232 w 4019106"/>
              <a:gd name="connsiteY6" fmla="*/ 1120392 h 2953113"/>
              <a:gd name="connsiteX7" fmla="*/ 1616148 w 4019106"/>
              <a:gd name="connsiteY7" fmla="*/ 1737081 h 2953113"/>
              <a:gd name="connsiteX8" fmla="*/ 1796901 w 4019106"/>
              <a:gd name="connsiteY8" fmla="*/ 2311239 h 2953113"/>
              <a:gd name="connsiteX9" fmla="*/ 1998920 w 4019106"/>
              <a:gd name="connsiteY9" fmla="*/ 2821602 h 2953113"/>
              <a:gd name="connsiteX10" fmla="*/ 2179674 w 4019106"/>
              <a:gd name="connsiteY10" fmla="*/ 2949192 h 2953113"/>
              <a:gd name="connsiteX11" fmla="*/ 2711302 w 4019106"/>
              <a:gd name="connsiteY11" fmla="*/ 2906662 h 2953113"/>
              <a:gd name="connsiteX12" fmla="*/ 3179134 w 4019106"/>
              <a:gd name="connsiteY12" fmla="*/ 2768439 h 2953113"/>
              <a:gd name="connsiteX13" fmla="*/ 3540641 w 4019106"/>
              <a:gd name="connsiteY13" fmla="*/ 2736541 h 2953113"/>
              <a:gd name="connsiteX14" fmla="*/ 4019106 w 4019106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52480 w 4073875"/>
              <a:gd name="connsiteY1" fmla="*/ 274719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70917 w 4073875"/>
              <a:gd name="connsiteY7" fmla="*/ 17370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51670 w 4073875"/>
              <a:gd name="connsiteY8" fmla="*/ 23112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1924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6768 w 4073875"/>
              <a:gd name="connsiteY1" fmla="*/ 2725759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490703 w 4073875"/>
              <a:gd name="connsiteY2" fmla="*/ 2332504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35518 w 4073875"/>
              <a:gd name="connsiteY2" fmla="*/ 232836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518 h 2953113"/>
              <a:gd name="connsiteX1" fmla="*/ 362630 w 4073875"/>
              <a:gd name="connsiteY1" fmla="*/ 2705071 h 2953113"/>
              <a:gd name="connsiteX2" fmla="*/ 656205 w 4073875"/>
              <a:gd name="connsiteY2" fmla="*/ 2344917 h 2953113"/>
              <a:gd name="connsiteX3" fmla="*/ 809680 w 4073875"/>
              <a:gd name="connsiteY3" fmla="*/ 748253 h 2953113"/>
              <a:gd name="connsiteX4" fmla="*/ 969168 w 4073875"/>
              <a:gd name="connsiteY4" fmla="*/ 3974 h 2953113"/>
              <a:gd name="connsiteX5" fmla="*/ 1230552 w 4073875"/>
              <a:gd name="connsiteY5" fmla="*/ 482439 h 2953113"/>
              <a:gd name="connsiteX6" fmla="*/ 1437001 w 4073875"/>
              <a:gd name="connsiteY6" fmla="*/ 1120392 h 2953113"/>
              <a:gd name="connsiteX7" fmla="*/ 1620117 w 4073875"/>
              <a:gd name="connsiteY7" fmla="*/ 1711681 h 2953113"/>
              <a:gd name="connsiteX8" fmla="*/ 1826270 w 4073875"/>
              <a:gd name="connsiteY8" fmla="*/ 2298539 h 2953113"/>
              <a:gd name="connsiteX9" fmla="*/ 2053689 w 4073875"/>
              <a:gd name="connsiteY9" fmla="*/ 2821602 h 2953113"/>
              <a:gd name="connsiteX10" fmla="*/ 2234443 w 4073875"/>
              <a:gd name="connsiteY10" fmla="*/ 2949192 h 2953113"/>
              <a:gd name="connsiteX11" fmla="*/ 2766071 w 4073875"/>
              <a:gd name="connsiteY11" fmla="*/ 2906662 h 2953113"/>
              <a:gd name="connsiteX12" fmla="*/ 3233903 w 4073875"/>
              <a:gd name="connsiteY12" fmla="*/ 2768439 h 2953113"/>
              <a:gd name="connsiteX13" fmla="*/ 3595410 w 4073875"/>
              <a:gd name="connsiteY13" fmla="*/ 2736541 h 2953113"/>
              <a:gd name="connsiteX14" fmla="*/ 4073875 w 4073875"/>
              <a:gd name="connsiteY14" fmla="*/ 2736541 h 2953113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073875"/>
              <a:gd name="connsiteY0" fmla="*/ 2726856 h 2953451"/>
              <a:gd name="connsiteX1" fmla="*/ 362630 w 4073875"/>
              <a:gd name="connsiteY1" fmla="*/ 2705409 h 2953451"/>
              <a:gd name="connsiteX2" fmla="*/ 656205 w 4073875"/>
              <a:gd name="connsiteY2" fmla="*/ 2345255 h 2953451"/>
              <a:gd name="connsiteX3" fmla="*/ 842780 w 4073875"/>
              <a:gd name="connsiteY3" fmla="*/ 761003 h 2953451"/>
              <a:gd name="connsiteX4" fmla="*/ 969168 w 4073875"/>
              <a:gd name="connsiteY4" fmla="*/ 4312 h 2953451"/>
              <a:gd name="connsiteX5" fmla="*/ 1230552 w 4073875"/>
              <a:gd name="connsiteY5" fmla="*/ 482777 h 2953451"/>
              <a:gd name="connsiteX6" fmla="*/ 1437001 w 4073875"/>
              <a:gd name="connsiteY6" fmla="*/ 1120730 h 2953451"/>
              <a:gd name="connsiteX7" fmla="*/ 1620117 w 4073875"/>
              <a:gd name="connsiteY7" fmla="*/ 1712019 h 2953451"/>
              <a:gd name="connsiteX8" fmla="*/ 1826270 w 4073875"/>
              <a:gd name="connsiteY8" fmla="*/ 2298877 h 2953451"/>
              <a:gd name="connsiteX9" fmla="*/ 2053689 w 4073875"/>
              <a:gd name="connsiteY9" fmla="*/ 2821940 h 2953451"/>
              <a:gd name="connsiteX10" fmla="*/ 2234443 w 4073875"/>
              <a:gd name="connsiteY10" fmla="*/ 2949530 h 2953451"/>
              <a:gd name="connsiteX11" fmla="*/ 2766071 w 4073875"/>
              <a:gd name="connsiteY11" fmla="*/ 2907000 h 2953451"/>
              <a:gd name="connsiteX12" fmla="*/ 3233903 w 4073875"/>
              <a:gd name="connsiteY12" fmla="*/ 2768777 h 2953451"/>
              <a:gd name="connsiteX13" fmla="*/ 3595410 w 4073875"/>
              <a:gd name="connsiteY13" fmla="*/ 2736879 h 2953451"/>
              <a:gd name="connsiteX14" fmla="*/ 4073875 w 4073875"/>
              <a:gd name="connsiteY14" fmla="*/ 2736879 h 2953451"/>
              <a:gd name="connsiteX0" fmla="*/ 0 w 4283425"/>
              <a:gd name="connsiteY0" fmla="*/ 2736381 h 2953451"/>
              <a:gd name="connsiteX1" fmla="*/ 572180 w 4283425"/>
              <a:gd name="connsiteY1" fmla="*/ 2705409 h 2953451"/>
              <a:gd name="connsiteX2" fmla="*/ 865755 w 4283425"/>
              <a:gd name="connsiteY2" fmla="*/ 2345255 h 2953451"/>
              <a:gd name="connsiteX3" fmla="*/ 1052330 w 4283425"/>
              <a:gd name="connsiteY3" fmla="*/ 761003 h 2953451"/>
              <a:gd name="connsiteX4" fmla="*/ 1178718 w 4283425"/>
              <a:gd name="connsiteY4" fmla="*/ 4312 h 2953451"/>
              <a:gd name="connsiteX5" fmla="*/ 1440102 w 4283425"/>
              <a:gd name="connsiteY5" fmla="*/ 482777 h 2953451"/>
              <a:gd name="connsiteX6" fmla="*/ 1646551 w 4283425"/>
              <a:gd name="connsiteY6" fmla="*/ 1120730 h 2953451"/>
              <a:gd name="connsiteX7" fmla="*/ 1829667 w 4283425"/>
              <a:gd name="connsiteY7" fmla="*/ 1712019 h 2953451"/>
              <a:gd name="connsiteX8" fmla="*/ 2035820 w 4283425"/>
              <a:gd name="connsiteY8" fmla="*/ 2298877 h 2953451"/>
              <a:gd name="connsiteX9" fmla="*/ 2263239 w 4283425"/>
              <a:gd name="connsiteY9" fmla="*/ 2821940 h 2953451"/>
              <a:gd name="connsiteX10" fmla="*/ 2443993 w 4283425"/>
              <a:gd name="connsiteY10" fmla="*/ 2949530 h 2953451"/>
              <a:gd name="connsiteX11" fmla="*/ 2975621 w 4283425"/>
              <a:gd name="connsiteY11" fmla="*/ 2907000 h 2953451"/>
              <a:gd name="connsiteX12" fmla="*/ 3443453 w 4283425"/>
              <a:gd name="connsiteY12" fmla="*/ 2768777 h 2953451"/>
              <a:gd name="connsiteX13" fmla="*/ 3804960 w 4283425"/>
              <a:gd name="connsiteY13" fmla="*/ 2736879 h 2953451"/>
              <a:gd name="connsiteX14" fmla="*/ 4283425 w 4283425"/>
              <a:gd name="connsiteY14" fmla="*/ 2736879 h 2953451"/>
              <a:gd name="connsiteX0" fmla="*/ 0 w 4571365"/>
              <a:gd name="connsiteY0" fmla="*/ 2736381 h 2953451"/>
              <a:gd name="connsiteX1" fmla="*/ 860120 w 4571365"/>
              <a:gd name="connsiteY1" fmla="*/ 2705409 h 2953451"/>
              <a:gd name="connsiteX2" fmla="*/ 1153695 w 4571365"/>
              <a:gd name="connsiteY2" fmla="*/ 2345255 h 2953451"/>
              <a:gd name="connsiteX3" fmla="*/ 1340270 w 4571365"/>
              <a:gd name="connsiteY3" fmla="*/ 761003 h 2953451"/>
              <a:gd name="connsiteX4" fmla="*/ 1466658 w 4571365"/>
              <a:gd name="connsiteY4" fmla="*/ 4312 h 2953451"/>
              <a:gd name="connsiteX5" fmla="*/ 1728042 w 4571365"/>
              <a:gd name="connsiteY5" fmla="*/ 482777 h 2953451"/>
              <a:gd name="connsiteX6" fmla="*/ 1934491 w 4571365"/>
              <a:gd name="connsiteY6" fmla="*/ 1120730 h 2953451"/>
              <a:gd name="connsiteX7" fmla="*/ 2117607 w 4571365"/>
              <a:gd name="connsiteY7" fmla="*/ 1712019 h 2953451"/>
              <a:gd name="connsiteX8" fmla="*/ 2323760 w 4571365"/>
              <a:gd name="connsiteY8" fmla="*/ 2298877 h 2953451"/>
              <a:gd name="connsiteX9" fmla="*/ 2551179 w 4571365"/>
              <a:gd name="connsiteY9" fmla="*/ 2821940 h 2953451"/>
              <a:gd name="connsiteX10" fmla="*/ 2731933 w 4571365"/>
              <a:gd name="connsiteY10" fmla="*/ 2949530 h 2953451"/>
              <a:gd name="connsiteX11" fmla="*/ 3263561 w 4571365"/>
              <a:gd name="connsiteY11" fmla="*/ 2907000 h 2953451"/>
              <a:gd name="connsiteX12" fmla="*/ 3731393 w 4571365"/>
              <a:gd name="connsiteY12" fmla="*/ 2768777 h 2953451"/>
              <a:gd name="connsiteX13" fmla="*/ 4092900 w 4571365"/>
              <a:gd name="connsiteY13" fmla="*/ 2736879 h 2953451"/>
              <a:gd name="connsiteX14" fmla="*/ 4571365 w 4571365"/>
              <a:gd name="connsiteY14" fmla="*/ 2736879 h 29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1365" h="2953451">
                <a:moveTo>
                  <a:pt x="0" y="2736381"/>
                </a:moveTo>
                <a:cubicBezTo>
                  <a:pt x="50947" y="2738377"/>
                  <a:pt x="786182" y="2739776"/>
                  <a:pt x="860120" y="2705409"/>
                </a:cubicBezTo>
                <a:cubicBezTo>
                  <a:pt x="995465" y="2632506"/>
                  <a:pt x="1073670" y="2592368"/>
                  <a:pt x="1153695" y="2345255"/>
                </a:cubicBezTo>
                <a:cubicBezTo>
                  <a:pt x="1233720" y="2098142"/>
                  <a:pt x="1288110" y="1151160"/>
                  <a:pt x="1340270" y="761003"/>
                </a:cubicBezTo>
                <a:cubicBezTo>
                  <a:pt x="1392431" y="370846"/>
                  <a:pt x="1402029" y="50683"/>
                  <a:pt x="1466658" y="4312"/>
                </a:cubicBezTo>
                <a:cubicBezTo>
                  <a:pt x="1531287" y="-42059"/>
                  <a:pt x="1650070" y="296707"/>
                  <a:pt x="1728042" y="482777"/>
                </a:cubicBezTo>
                <a:cubicBezTo>
                  <a:pt x="1806014" y="668847"/>
                  <a:pt x="1869564" y="915856"/>
                  <a:pt x="1934491" y="1120730"/>
                </a:cubicBezTo>
                <a:cubicBezTo>
                  <a:pt x="1999419" y="1325604"/>
                  <a:pt x="2052729" y="1515661"/>
                  <a:pt x="2117607" y="1712019"/>
                </a:cubicBezTo>
                <a:cubicBezTo>
                  <a:pt x="2182485" y="1908377"/>
                  <a:pt x="2251498" y="2113890"/>
                  <a:pt x="2323760" y="2298877"/>
                </a:cubicBezTo>
                <a:cubicBezTo>
                  <a:pt x="2396022" y="2483864"/>
                  <a:pt x="2483150" y="2713498"/>
                  <a:pt x="2551179" y="2821940"/>
                </a:cubicBezTo>
                <a:cubicBezTo>
                  <a:pt x="2619208" y="2930382"/>
                  <a:pt x="2613203" y="2935353"/>
                  <a:pt x="2731933" y="2949530"/>
                </a:cubicBezTo>
                <a:cubicBezTo>
                  <a:pt x="2850663" y="2963707"/>
                  <a:pt x="3096984" y="2937125"/>
                  <a:pt x="3263561" y="2907000"/>
                </a:cubicBezTo>
                <a:cubicBezTo>
                  <a:pt x="3430138" y="2876875"/>
                  <a:pt x="3593170" y="2797131"/>
                  <a:pt x="3731393" y="2768777"/>
                </a:cubicBezTo>
                <a:cubicBezTo>
                  <a:pt x="3869616" y="2740423"/>
                  <a:pt x="3952905" y="2742195"/>
                  <a:pt x="4092900" y="2736879"/>
                </a:cubicBezTo>
                <a:cubicBezTo>
                  <a:pt x="4232895" y="2731563"/>
                  <a:pt x="4571365" y="2736879"/>
                  <a:pt x="4571365" y="273687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94CF966B-0584-E027-3B64-1E32363EDCAA}"/>
              </a:ext>
            </a:extLst>
          </p:cNvPr>
          <p:cNvSpPr txBox="1"/>
          <p:nvPr/>
        </p:nvSpPr>
        <p:spPr>
          <a:xfrm>
            <a:off x="591802" y="4296216"/>
            <a:ext cx="152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Přicházející AP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4E083AB9-C115-6CF8-66DE-E4E74D4BE9DC}"/>
              </a:ext>
            </a:extLst>
          </p:cNvPr>
          <p:cNvSpPr txBox="1"/>
          <p:nvPr/>
        </p:nvSpPr>
        <p:spPr>
          <a:xfrm>
            <a:off x="3988685" y="5249568"/>
            <a:ext cx="152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Vzniklé AP</a:t>
            </a:r>
          </a:p>
        </p:txBody>
      </p:sp>
    </p:spTree>
    <p:extLst>
      <p:ext uri="{BB962C8B-B14F-4D97-AF65-F5344CB8AC3E}">
        <p14:creationId xmlns:p14="http://schemas.microsoft.com/office/powerpoint/2010/main" val="9453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/>
      <p:bldP spid="81" grpId="0" animBg="1"/>
      <p:bldP spid="82" grpId="0" animBg="1"/>
      <p:bldP spid="83" grpId="0" animBg="1"/>
      <p:bldP spid="84" grpId="0" animBg="1"/>
      <p:bldP spid="85" grpId="0"/>
      <p:bldP spid="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Časová sumace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0968103" cy="532633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Čím vyšší je frekvence AP přicházejících na synapsi, tím větší je souhrnný PSP a tím dříve je dosaženo prahové hodnoty pro vznik AP na postsynaptickém neuronu</a:t>
            </a:r>
          </a:p>
        </p:txBody>
      </p: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5721B653-F46A-D588-CF53-3F5F92DEF23B}"/>
              </a:ext>
            </a:extLst>
          </p:cNvPr>
          <p:cNvGrpSpPr>
            <a:grpSpLocks noChangeAspect="1"/>
          </p:cNvGrpSpPr>
          <p:nvPr/>
        </p:nvGrpSpPr>
        <p:grpSpPr>
          <a:xfrm>
            <a:off x="1663700" y="2108474"/>
            <a:ext cx="7476430" cy="4426092"/>
            <a:chOff x="150837" y="1556792"/>
            <a:chExt cx="8741643" cy="5175105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277BCFF9-2ECF-B4E4-E04C-E0269258E0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37868" y="2315346"/>
              <a:ext cx="4422538" cy="927368"/>
              <a:chOff x="1881537" y="3203596"/>
              <a:chExt cx="4422538" cy="927368"/>
            </a:xfrm>
          </p:grpSpPr>
          <p:grpSp>
            <p:nvGrpSpPr>
              <p:cNvPr id="3" name="Skupina 2">
                <a:extLst>
                  <a:ext uri="{FF2B5EF4-FFF2-40B4-BE49-F238E27FC236}">
                    <a16:creationId xmlns:a16="http://schemas.microsoft.com/office/drawing/2014/main" id="{21896D2F-ADD5-E6ED-391E-5A7C6F5C5DBE}"/>
                  </a:ext>
                </a:extLst>
              </p:cNvPr>
              <p:cNvGrpSpPr/>
              <p:nvPr/>
            </p:nvGrpSpPr>
            <p:grpSpPr>
              <a:xfrm rot="20963234">
                <a:off x="1881537" y="3590964"/>
                <a:ext cx="1509946" cy="540000"/>
                <a:chOff x="3551578" y="4509120"/>
                <a:chExt cx="2886294" cy="540000"/>
              </a:xfrm>
            </p:grpSpPr>
            <p:grpSp>
              <p:nvGrpSpPr>
                <p:cNvPr id="13" name="Skupina 12">
                  <a:extLst>
                    <a:ext uri="{FF2B5EF4-FFF2-40B4-BE49-F238E27FC236}">
                      <a16:creationId xmlns:a16="http://schemas.microsoft.com/office/drawing/2014/main" id="{C721D2B9-5D19-2F88-EA96-052AC06F22BF}"/>
                    </a:ext>
                  </a:extLst>
                </p:cNvPr>
                <p:cNvGrpSpPr/>
                <p:nvPr/>
              </p:nvGrpSpPr>
              <p:grpSpPr>
                <a:xfrm rot="16473118">
                  <a:off x="5048690" y="3657309"/>
                  <a:ext cx="432713" cy="2345650"/>
                  <a:chOff x="6218627" y="-164582"/>
                  <a:chExt cx="633958" cy="1794063"/>
                </a:xfrm>
              </p:grpSpPr>
              <p:sp>
                <p:nvSpPr>
                  <p:cNvPr id="15" name="Volný tvar 41">
                    <a:extLst>
                      <a:ext uri="{FF2B5EF4-FFF2-40B4-BE49-F238E27FC236}">
                        <a16:creationId xmlns:a16="http://schemas.microsoft.com/office/drawing/2014/main" id="{8ACA90F6-31E4-2617-C94B-0FFFD7A33823}"/>
                      </a:ext>
                    </a:extLst>
                  </p:cNvPr>
                  <p:cNvSpPr/>
                  <p:nvPr/>
                </p:nvSpPr>
                <p:spPr>
                  <a:xfrm>
                    <a:off x="6219153" y="-138350"/>
                    <a:ext cx="622841" cy="1765132"/>
                  </a:xfrm>
                  <a:custGeom>
                    <a:avLst/>
                    <a:gdLst>
                      <a:gd name="connsiteX0" fmla="*/ 214436 w 627154"/>
                      <a:gd name="connsiteY0" fmla="*/ 19061 h 582586"/>
                      <a:gd name="connsiteX1" fmla="*/ 214436 w 627154"/>
                      <a:gd name="connsiteY1" fmla="*/ 327405 h 582586"/>
                      <a:gd name="connsiteX2" fmla="*/ 86845 w 627154"/>
                      <a:gd name="connsiteY2" fmla="*/ 444363 h 582586"/>
                      <a:gd name="connsiteX3" fmla="*/ 23050 w 627154"/>
                      <a:gd name="connsiteY3" fmla="*/ 465628 h 582586"/>
                      <a:gd name="connsiteX4" fmla="*/ 23050 w 627154"/>
                      <a:gd name="connsiteY4" fmla="*/ 561321 h 582586"/>
                      <a:gd name="connsiteX5" fmla="*/ 299496 w 627154"/>
                      <a:gd name="connsiteY5" fmla="*/ 582586 h 582586"/>
                      <a:gd name="connsiteX6" fmla="*/ 586575 w 627154"/>
                      <a:gd name="connsiteY6" fmla="*/ 561321 h 582586"/>
                      <a:gd name="connsiteX7" fmla="*/ 618473 w 627154"/>
                      <a:gd name="connsiteY7" fmla="*/ 540056 h 582586"/>
                      <a:gd name="connsiteX8" fmla="*/ 522780 w 627154"/>
                      <a:gd name="connsiteY8" fmla="*/ 454996 h 582586"/>
                      <a:gd name="connsiteX9" fmla="*/ 352659 w 627154"/>
                      <a:gd name="connsiteY9" fmla="*/ 338038 h 582586"/>
                      <a:gd name="connsiteX10" fmla="*/ 310129 w 627154"/>
                      <a:gd name="connsiteY10" fmla="*/ 61591 h 582586"/>
                      <a:gd name="connsiteX11" fmla="*/ 214436 w 627154"/>
                      <a:gd name="connsiteY11" fmla="*/ 19061 h 582586"/>
                      <a:gd name="connsiteX0" fmla="*/ 214436 w 625293"/>
                      <a:gd name="connsiteY0" fmla="*/ 19061 h 582586"/>
                      <a:gd name="connsiteX1" fmla="*/ 214436 w 625293"/>
                      <a:gd name="connsiteY1" fmla="*/ 327405 h 582586"/>
                      <a:gd name="connsiteX2" fmla="*/ 86845 w 625293"/>
                      <a:gd name="connsiteY2" fmla="*/ 444363 h 582586"/>
                      <a:gd name="connsiteX3" fmla="*/ 23050 w 625293"/>
                      <a:gd name="connsiteY3" fmla="*/ 465628 h 582586"/>
                      <a:gd name="connsiteX4" fmla="*/ 23050 w 625293"/>
                      <a:gd name="connsiteY4" fmla="*/ 561321 h 582586"/>
                      <a:gd name="connsiteX5" fmla="*/ 299496 w 625293"/>
                      <a:gd name="connsiteY5" fmla="*/ 582586 h 582586"/>
                      <a:gd name="connsiteX6" fmla="*/ 586575 w 625293"/>
                      <a:gd name="connsiteY6" fmla="*/ 561321 h 582586"/>
                      <a:gd name="connsiteX7" fmla="*/ 618473 w 625293"/>
                      <a:gd name="connsiteY7" fmla="*/ 540056 h 582586"/>
                      <a:gd name="connsiteX8" fmla="*/ 548974 w 625293"/>
                      <a:gd name="connsiteY8" fmla="*/ 433565 h 582586"/>
                      <a:gd name="connsiteX9" fmla="*/ 352659 w 625293"/>
                      <a:gd name="connsiteY9" fmla="*/ 338038 h 582586"/>
                      <a:gd name="connsiteX10" fmla="*/ 310129 w 625293"/>
                      <a:gd name="connsiteY10" fmla="*/ 61591 h 582586"/>
                      <a:gd name="connsiteX11" fmla="*/ 214436 w 625293"/>
                      <a:gd name="connsiteY11" fmla="*/ 19061 h 582586"/>
                      <a:gd name="connsiteX0" fmla="*/ 214436 w 623733"/>
                      <a:gd name="connsiteY0" fmla="*/ 19061 h 582586"/>
                      <a:gd name="connsiteX1" fmla="*/ 214436 w 623733"/>
                      <a:gd name="connsiteY1" fmla="*/ 327405 h 582586"/>
                      <a:gd name="connsiteX2" fmla="*/ 86845 w 623733"/>
                      <a:gd name="connsiteY2" fmla="*/ 444363 h 582586"/>
                      <a:gd name="connsiteX3" fmla="*/ 23050 w 623733"/>
                      <a:gd name="connsiteY3" fmla="*/ 465628 h 582586"/>
                      <a:gd name="connsiteX4" fmla="*/ 23050 w 623733"/>
                      <a:gd name="connsiteY4" fmla="*/ 561321 h 582586"/>
                      <a:gd name="connsiteX5" fmla="*/ 299496 w 623733"/>
                      <a:gd name="connsiteY5" fmla="*/ 582586 h 582586"/>
                      <a:gd name="connsiteX6" fmla="*/ 586575 w 623733"/>
                      <a:gd name="connsiteY6" fmla="*/ 561321 h 582586"/>
                      <a:gd name="connsiteX7" fmla="*/ 616091 w 623733"/>
                      <a:gd name="connsiteY7" fmla="*/ 509100 h 582586"/>
                      <a:gd name="connsiteX8" fmla="*/ 548974 w 623733"/>
                      <a:gd name="connsiteY8" fmla="*/ 433565 h 582586"/>
                      <a:gd name="connsiteX9" fmla="*/ 352659 w 623733"/>
                      <a:gd name="connsiteY9" fmla="*/ 338038 h 582586"/>
                      <a:gd name="connsiteX10" fmla="*/ 310129 w 623733"/>
                      <a:gd name="connsiteY10" fmla="*/ 61591 h 582586"/>
                      <a:gd name="connsiteX11" fmla="*/ 214436 w 623733"/>
                      <a:gd name="connsiteY11" fmla="*/ 19061 h 582586"/>
                      <a:gd name="connsiteX0" fmla="*/ 215398 w 624695"/>
                      <a:gd name="connsiteY0" fmla="*/ 19061 h 582586"/>
                      <a:gd name="connsiteX1" fmla="*/ 215398 w 624695"/>
                      <a:gd name="connsiteY1" fmla="*/ 327405 h 582586"/>
                      <a:gd name="connsiteX2" fmla="*/ 109239 w 624695"/>
                      <a:gd name="connsiteY2" fmla="*/ 437219 h 582586"/>
                      <a:gd name="connsiteX3" fmla="*/ 24012 w 624695"/>
                      <a:gd name="connsiteY3" fmla="*/ 465628 h 582586"/>
                      <a:gd name="connsiteX4" fmla="*/ 24012 w 624695"/>
                      <a:gd name="connsiteY4" fmla="*/ 561321 h 582586"/>
                      <a:gd name="connsiteX5" fmla="*/ 300458 w 624695"/>
                      <a:gd name="connsiteY5" fmla="*/ 582586 h 582586"/>
                      <a:gd name="connsiteX6" fmla="*/ 587537 w 624695"/>
                      <a:gd name="connsiteY6" fmla="*/ 561321 h 582586"/>
                      <a:gd name="connsiteX7" fmla="*/ 617053 w 624695"/>
                      <a:gd name="connsiteY7" fmla="*/ 509100 h 582586"/>
                      <a:gd name="connsiteX8" fmla="*/ 549936 w 624695"/>
                      <a:gd name="connsiteY8" fmla="*/ 433565 h 582586"/>
                      <a:gd name="connsiteX9" fmla="*/ 353621 w 624695"/>
                      <a:gd name="connsiteY9" fmla="*/ 338038 h 582586"/>
                      <a:gd name="connsiteX10" fmla="*/ 311091 w 624695"/>
                      <a:gd name="connsiteY10" fmla="*/ 61591 h 582586"/>
                      <a:gd name="connsiteX11" fmla="*/ 215398 w 624695"/>
                      <a:gd name="connsiteY11" fmla="*/ 19061 h 582586"/>
                      <a:gd name="connsiteX0" fmla="*/ 213545 w 622842"/>
                      <a:gd name="connsiteY0" fmla="*/ 19061 h 582586"/>
                      <a:gd name="connsiteX1" fmla="*/ 213545 w 622842"/>
                      <a:gd name="connsiteY1" fmla="*/ 327405 h 582586"/>
                      <a:gd name="connsiteX2" fmla="*/ 107386 w 622842"/>
                      <a:gd name="connsiteY2" fmla="*/ 437219 h 582586"/>
                      <a:gd name="connsiteX3" fmla="*/ 26921 w 622842"/>
                      <a:gd name="connsiteY3" fmla="*/ 479916 h 582586"/>
                      <a:gd name="connsiteX4" fmla="*/ 22159 w 622842"/>
                      <a:gd name="connsiteY4" fmla="*/ 561321 h 582586"/>
                      <a:gd name="connsiteX5" fmla="*/ 298605 w 622842"/>
                      <a:gd name="connsiteY5" fmla="*/ 582586 h 582586"/>
                      <a:gd name="connsiteX6" fmla="*/ 585684 w 622842"/>
                      <a:gd name="connsiteY6" fmla="*/ 561321 h 582586"/>
                      <a:gd name="connsiteX7" fmla="*/ 615200 w 622842"/>
                      <a:gd name="connsiteY7" fmla="*/ 509100 h 582586"/>
                      <a:gd name="connsiteX8" fmla="*/ 548083 w 622842"/>
                      <a:gd name="connsiteY8" fmla="*/ 433565 h 582586"/>
                      <a:gd name="connsiteX9" fmla="*/ 351768 w 622842"/>
                      <a:gd name="connsiteY9" fmla="*/ 338038 h 582586"/>
                      <a:gd name="connsiteX10" fmla="*/ 309238 w 622842"/>
                      <a:gd name="connsiteY10" fmla="*/ 61591 h 582586"/>
                      <a:gd name="connsiteX11" fmla="*/ 213545 w 622842"/>
                      <a:gd name="connsiteY11" fmla="*/ 19061 h 582586"/>
                      <a:gd name="connsiteX0" fmla="*/ 213545 w 622842"/>
                      <a:gd name="connsiteY0" fmla="*/ 27533 h 591058"/>
                      <a:gd name="connsiteX1" fmla="*/ 213545 w 622842"/>
                      <a:gd name="connsiteY1" fmla="*/ 335877 h 591058"/>
                      <a:gd name="connsiteX2" fmla="*/ 107386 w 622842"/>
                      <a:gd name="connsiteY2" fmla="*/ 445691 h 591058"/>
                      <a:gd name="connsiteX3" fmla="*/ 26921 w 622842"/>
                      <a:gd name="connsiteY3" fmla="*/ 488388 h 591058"/>
                      <a:gd name="connsiteX4" fmla="*/ 22159 w 622842"/>
                      <a:gd name="connsiteY4" fmla="*/ 569793 h 591058"/>
                      <a:gd name="connsiteX5" fmla="*/ 298605 w 622842"/>
                      <a:gd name="connsiteY5" fmla="*/ 591058 h 591058"/>
                      <a:gd name="connsiteX6" fmla="*/ 585684 w 622842"/>
                      <a:gd name="connsiteY6" fmla="*/ 569793 h 591058"/>
                      <a:gd name="connsiteX7" fmla="*/ 615200 w 622842"/>
                      <a:gd name="connsiteY7" fmla="*/ 517572 h 591058"/>
                      <a:gd name="connsiteX8" fmla="*/ 548083 w 622842"/>
                      <a:gd name="connsiteY8" fmla="*/ 442037 h 591058"/>
                      <a:gd name="connsiteX9" fmla="*/ 351768 w 622842"/>
                      <a:gd name="connsiteY9" fmla="*/ 346510 h 591058"/>
                      <a:gd name="connsiteX10" fmla="*/ 311619 w 622842"/>
                      <a:gd name="connsiteY10" fmla="*/ 46251 h 591058"/>
                      <a:gd name="connsiteX11" fmla="*/ 213545 w 622842"/>
                      <a:gd name="connsiteY11" fmla="*/ 27533 h 591058"/>
                      <a:gd name="connsiteX0" fmla="*/ 213545 w 622842"/>
                      <a:gd name="connsiteY0" fmla="*/ 16552 h 580077"/>
                      <a:gd name="connsiteX1" fmla="*/ 213545 w 622842"/>
                      <a:gd name="connsiteY1" fmla="*/ 324896 h 580077"/>
                      <a:gd name="connsiteX2" fmla="*/ 107386 w 622842"/>
                      <a:gd name="connsiteY2" fmla="*/ 434710 h 580077"/>
                      <a:gd name="connsiteX3" fmla="*/ 26921 w 622842"/>
                      <a:gd name="connsiteY3" fmla="*/ 477407 h 580077"/>
                      <a:gd name="connsiteX4" fmla="*/ 22159 w 622842"/>
                      <a:gd name="connsiteY4" fmla="*/ 558812 h 580077"/>
                      <a:gd name="connsiteX5" fmla="*/ 298605 w 622842"/>
                      <a:gd name="connsiteY5" fmla="*/ 580077 h 580077"/>
                      <a:gd name="connsiteX6" fmla="*/ 585684 w 622842"/>
                      <a:gd name="connsiteY6" fmla="*/ 558812 h 580077"/>
                      <a:gd name="connsiteX7" fmla="*/ 615200 w 622842"/>
                      <a:gd name="connsiteY7" fmla="*/ 506591 h 580077"/>
                      <a:gd name="connsiteX8" fmla="*/ 548083 w 622842"/>
                      <a:gd name="connsiteY8" fmla="*/ 431056 h 580077"/>
                      <a:gd name="connsiteX9" fmla="*/ 351768 w 622842"/>
                      <a:gd name="connsiteY9" fmla="*/ 335529 h 580077"/>
                      <a:gd name="connsiteX10" fmla="*/ 311619 w 622842"/>
                      <a:gd name="connsiteY10" fmla="*/ 35270 h 580077"/>
                      <a:gd name="connsiteX11" fmla="*/ 213545 w 622842"/>
                      <a:gd name="connsiteY11" fmla="*/ 16552 h 580077"/>
                      <a:gd name="connsiteX0" fmla="*/ 213545 w 622842"/>
                      <a:gd name="connsiteY0" fmla="*/ 18793 h 582318"/>
                      <a:gd name="connsiteX1" fmla="*/ 213545 w 622842"/>
                      <a:gd name="connsiteY1" fmla="*/ 327137 h 582318"/>
                      <a:gd name="connsiteX2" fmla="*/ 107386 w 622842"/>
                      <a:gd name="connsiteY2" fmla="*/ 436951 h 582318"/>
                      <a:gd name="connsiteX3" fmla="*/ 26921 w 622842"/>
                      <a:gd name="connsiteY3" fmla="*/ 479648 h 582318"/>
                      <a:gd name="connsiteX4" fmla="*/ 22159 w 622842"/>
                      <a:gd name="connsiteY4" fmla="*/ 561053 h 582318"/>
                      <a:gd name="connsiteX5" fmla="*/ 298605 w 622842"/>
                      <a:gd name="connsiteY5" fmla="*/ 582318 h 582318"/>
                      <a:gd name="connsiteX6" fmla="*/ 585684 w 622842"/>
                      <a:gd name="connsiteY6" fmla="*/ 561053 h 582318"/>
                      <a:gd name="connsiteX7" fmla="*/ 615200 w 622842"/>
                      <a:gd name="connsiteY7" fmla="*/ 508832 h 582318"/>
                      <a:gd name="connsiteX8" fmla="*/ 548083 w 622842"/>
                      <a:gd name="connsiteY8" fmla="*/ 433297 h 582318"/>
                      <a:gd name="connsiteX9" fmla="*/ 351768 w 622842"/>
                      <a:gd name="connsiteY9" fmla="*/ 337770 h 582318"/>
                      <a:gd name="connsiteX10" fmla="*/ 311619 w 622842"/>
                      <a:gd name="connsiteY10" fmla="*/ 37511 h 582318"/>
                      <a:gd name="connsiteX11" fmla="*/ 213545 w 622842"/>
                      <a:gd name="connsiteY11" fmla="*/ 18793 h 582318"/>
                      <a:gd name="connsiteX0" fmla="*/ 206401 w 622842"/>
                      <a:gd name="connsiteY0" fmla="*/ 35975 h 582831"/>
                      <a:gd name="connsiteX1" fmla="*/ 213545 w 622842"/>
                      <a:gd name="connsiteY1" fmla="*/ 327650 h 582831"/>
                      <a:gd name="connsiteX2" fmla="*/ 107386 w 622842"/>
                      <a:gd name="connsiteY2" fmla="*/ 437464 h 582831"/>
                      <a:gd name="connsiteX3" fmla="*/ 26921 w 622842"/>
                      <a:gd name="connsiteY3" fmla="*/ 480161 h 582831"/>
                      <a:gd name="connsiteX4" fmla="*/ 22159 w 622842"/>
                      <a:gd name="connsiteY4" fmla="*/ 561566 h 582831"/>
                      <a:gd name="connsiteX5" fmla="*/ 298605 w 622842"/>
                      <a:gd name="connsiteY5" fmla="*/ 582831 h 582831"/>
                      <a:gd name="connsiteX6" fmla="*/ 585684 w 622842"/>
                      <a:gd name="connsiteY6" fmla="*/ 561566 h 582831"/>
                      <a:gd name="connsiteX7" fmla="*/ 615200 w 622842"/>
                      <a:gd name="connsiteY7" fmla="*/ 509345 h 582831"/>
                      <a:gd name="connsiteX8" fmla="*/ 548083 w 622842"/>
                      <a:gd name="connsiteY8" fmla="*/ 433810 h 582831"/>
                      <a:gd name="connsiteX9" fmla="*/ 351768 w 622842"/>
                      <a:gd name="connsiteY9" fmla="*/ 338283 h 582831"/>
                      <a:gd name="connsiteX10" fmla="*/ 311619 w 622842"/>
                      <a:gd name="connsiteY10" fmla="*/ 38024 h 582831"/>
                      <a:gd name="connsiteX11" fmla="*/ 206401 w 622842"/>
                      <a:gd name="connsiteY11" fmla="*/ 35975 h 582831"/>
                      <a:gd name="connsiteX0" fmla="*/ 206401 w 622842"/>
                      <a:gd name="connsiteY0" fmla="*/ 21605 h 568461"/>
                      <a:gd name="connsiteX1" fmla="*/ 213545 w 622842"/>
                      <a:gd name="connsiteY1" fmla="*/ 313280 h 568461"/>
                      <a:gd name="connsiteX2" fmla="*/ 107386 w 622842"/>
                      <a:gd name="connsiteY2" fmla="*/ 423094 h 568461"/>
                      <a:gd name="connsiteX3" fmla="*/ 26921 w 622842"/>
                      <a:gd name="connsiteY3" fmla="*/ 465791 h 568461"/>
                      <a:gd name="connsiteX4" fmla="*/ 22159 w 622842"/>
                      <a:gd name="connsiteY4" fmla="*/ 547196 h 568461"/>
                      <a:gd name="connsiteX5" fmla="*/ 298605 w 622842"/>
                      <a:gd name="connsiteY5" fmla="*/ 568461 h 568461"/>
                      <a:gd name="connsiteX6" fmla="*/ 585684 w 622842"/>
                      <a:gd name="connsiteY6" fmla="*/ 547196 h 568461"/>
                      <a:gd name="connsiteX7" fmla="*/ 615200 w 622842"/>
                      <a:gd name="connsiteY7" fmla="*/ 494975 h 568461"/>
                      <a:gd name="connsiteX8" fmla="*/ 548083 w 622842"/>
                      <a:gd name="connsiteY8" fmla="*/ 419440 h 568461"/>
                      <a:gd name="connsiteX9" fmla="*/ 351768 w 622842"/>
                      <a:gd name="connsiteY9" fmla="*/ 323913 h 568461"/>
                      <a:gd name="connsiteX10" fmla="*/ 311619 w 622842"/>
                      <a:gd name="connsiteY10" fmla="*/ 23654 h 568461"/>
                      <a:gd name="connsiteX11" fmla="*/ 206401 w 622842"/>
                      <a:gd name="connsiteY11" fmla="*/ 21605 h 568461"/>
                      <a:gd name="connsiteX0" fmla="*/ 206401 w 622842"/>
                      <a:gd name="connsiteY0" fmla="*/ 7945 h 554801"/>
                      <a:gd name="connsiteX1" fmla="*/ 213545 w 622842"/>
                      <a:gd name="connsiteY1" fmla="*/ 299620 h 554801"/>
                      <a:gd name="connsiteX2" fmla="*/ 107386 w 622842"/>
                      <a:gd name="connsiteY2" fmla="*/ 409434 h 554801"/>
                      <a:gd name="connsiteX3" fmla="*/ 26921 w 622842"/>
                      <a:gd name="connsiteY3" fmla="*/ 452131 h 554801"/>
                      <a:gd name="connsiteX4" fmla="*/ 22159 w 622842"/>
                      <a:gd name="connsiteY4" fmla="*/ 533536 h 554801"/>
                      <a:gd name="connsiteX5" fmla="*/ 298605 w 622842"/>
                      <a:gd name="connsiteY5" fmla="*/ 554801 h 554801"/>
                      <a:gd name="connsiteX6" fmla="*/ 585684 w 622842"/>
                      <a:gd name="connsiteY6" fmla="*/ 533536 h 554801"/>
                      <a:gd name="connsiteX7" fmla="*/ 615200 w 622842"/>
                      <a:gd name="connsiteY7" fmla="*/ 481315 h 554801"/>
                      <a:gd name="connsiteX8" fmla="*/ 548083 w 622842"/>
                      <a:gd name="connsiteY8" fmla="*/ 405780 h 554801"/>
                      <a:gd name="connsiteX9" fmla="*/ 351768 w 622842"/>
                      <a:gd name="connsiteY9" fmla="*/ 310253 h 554801"/>
                      <a:gd name="connsiteX10" fmla="*/ 311619 w 622842"/>
                      <a:gd name="connsiteY10" fmla="*/ 9994 h 554801"/>
                      <a:gd name="connsiteX11" fmla="*/ 206401 w 622842"/>
                      <a:gd name="connsiteY11" fmla="*/ 7945 h 554801"/>
                      <a:gd name="connsiteX0" fmla="*/ 206401 w 622842"/>
                      <a:gd name="connsiteY0" fmla="*/ 1197321 h 1744177"/>
                      <a:gd name="connsiteX1" fmla="*/ 213545 w 622842"/>
                      <a:gd name="connsiteY1" fmla="*/ 1488996 h 1744177"/>
                      <a:gd name="connsiteX2" fmla="*/ 107386 w 622842"/>
                      <a:gd name="connsiteY2" fmla="*/ 1598810 h 1744177"/>
                      <a:gd name="connsiteX3" fmla="*/ 26921 w 622842"/>
                      <a:gd name="connsiteY3" fmla="*/ 1641507 h 1744177"/>
                      <a:gd name="connsiteX4" fmla="*/ 22159 w 622842"/>
                      <a:gd name="connsiteY4" fmla="*/ 1722912 h 1744177"/>
                      <a:gd name="connsiteX5" fmla="*/ 298605 w 622842"/>
                      <a:gd name="connsiteY5" fmla="*/ 1744177 h 1744177"/>
                      <a:gd name="connsiteX6" fmla="*/ 585684 w 622842"/>
                      <a:gd name="connsiteY6" fmla="*/ 1722912 h 1744177"/>
                      <a:gd name="connsiteX7" fmla="*/ 615200 w 622842"/>
                      <a:gd name="connsiteY7" fmla="*/ 1670691 h 1744177"/>
                      <a:gd name="connsiteX8" fmla="*/ 548083 w 622842"/>
                      <a:gd name="connsiteY8" fmla="*/ 1595156 h 1744177"/>
                      <a:gd name="connsiteX9" fmla="*/ 351768 w 622842"/>
                      <a:gd name="connsiteY9" fmla="*/ 1499629 h 1744177"/>
                      <a:gd name="connsiteX10" fmla="*/ 273243 w 622842"/>
                      <a:gd name="connsiteY10" fmla="*/ 288 h 1744177"/>
                      <a:gd name="connsiteX11" fmla="*/ 206401 w 622842"/>
                      <a:gd name="connsiteY11" fmla="*/ 1197321 h 1744177"/>
                      <a:gd name="connsiteX0" fmla="*/ 234310 w 622842"/>
                      <a:gd name="connsiteY0" fmla="*/ 1160447 h 1746298"/>
                      <a:gd name="connsiteX1" fmla="*/ 213545 w 622842"/>
                      <a:gd name="connsiteY1" fmla="*/ 1491117 h 1746298"/>
                      <a:gd name="connsiteX2" fmla="*/ 107386 w 622842"/>
                      <a:gd name="connsiteY2" fmla="*/ 1600931 h 1746298"/>
                      <a:gd name="connsiteX3" fmla="*/ 26921 w 622842"/>
                      <a:gd name="connsiteY3" fmla="*/ 1643628 h 1746298"/>
                      <a:gd name="connsiteX4" fmla="*/ 22159 w 622842"/>
                      <a:gd name="connsiteY4" fmla="*/ 1725033 h 1746298"/>
                      <a:gd name="connsiteX5" fmla="*/ 298605 w 622842"/>
                      <a:gd name="connsiteY5" fmla="*/ 1746298 h 1746298"/>
                      <a:gd name="connsiteX6" fmla="*/ 585684 w 622842"/>
                      <a:gd name="connsiteY6" fmla="*/ 1725033 h 1746298"/>
                      <a:gd name="connsiteX7" fmla="*/ 615200 w 622842"/>
                      <a:gd name="connsiteY7" fmla="*/ 1672812 h 1746298"/>
                      <a:gd name="connsiteX8" fmla="*/ 548083 w 622842"/>
                      <a:gd name="connsiteY8" fmla="*/ 1597277 h 1746298"/>
                      <a:gd name="connsiteX9" fmla="*/ 351768 w 622842"/>
                      <a:gd name="connsiteY9" fmla="*/ 1501750 h 1746298"/>
                      <a:gd name="connsiteX10" fmla="*/ 273243 w 622842"/>
                      <a:gd name="connsiteY10" fmla="*/ 2409 h 1746298"/>
                      <a:gd name="connsiteX11" fmla="*/ 234310 w 622842"/>
                      <a:gd name="connsiteY11" fmla="*/ 1160447 h 1746298"/>
                      <a:gd name="connsiteX0" fmla="*/ 234310 w 622842"/>
                      <a:gd name="connsiteY0" fmla="*/ 1315626 h 1901477"/>
                      <a:gd name="connsiteX1" fmla="*/ 213545 w 622842"/>
                      <a:gd name="connsiteY1" fmla="*/ 1646296 h 1901477"/>
                      <a:gd name="connsiteX2" fmla="*/ 107386 w 622842"/>
                      <a:gd name="connsiteY2" fmla="*/ 1756110 h 1901477"/>
                      <a:gd name="connsiteX3" fmla="*/ 26921 w 622842"/>
                      <a:gd name="connsiteY3" fmla="*/ 1798807 h 1901477"/>
                      <a:gd name="connsiteX4" fmla="*/ 22159 w 622842"/>
                      <a:gd name="connsiteY4" fmla="*/ 1880212 h 1901477"/>
                      <a:gd name="connsiteX5" fmla="*/ 298605 w 622842"/>
                      <a:gd name="connsiteY5" fmla="*/ 1901477 h 1901477"/>
                      <a:gd name="connsiteX6" fmla="*/ 585684 w 622842"/>
                      <a:gd name="connsiteY6" fmla="*/ 1880212 h 1901477"/>
                      <a:gd name="connsiteX7" fmla="*/ 615200 w 622842"/>
                      <a:gd name="connsiteY7" fmla="*/ 1827991 h 1901477"/>
                      <a:gd name="connsiteX8" fmla="*/ 548083 w 622842"/>
                      <a:gd name="connsiteY8" fmla="*/ 1752456 h 1901477"/>
                      <a:gd name="connsiteX9" fmla="*/ 351768 w 622842"/>
                      <a:gd name="connsiteY9" fmla="*/ 1656929 h 1901477"/>
                      <a:gd name="connsiteX10" fmla="*/ 273243 w 622842"/>
                      <a:gd name="connsiteY10" fmla="*/ 157588 h 1901477"/>
                      <a:gd name="connsiteX11" fmla="*/ 147355 w 622842"/>
                      <a:gd name="connsiteY11" fmla="*/ 175730 h 1901477"/>
                      <a:gd name="connsiteX12" fmla="*/ 234310 w 622842"/>
                      <a:gd name="connsiteY12" fmla="*/ 1315626 h 1901477"/>
                      <a:gd name="connsiteX0" fmla="*/ 234310 w 622842"/>
                      <a:gd name="connsiteY0" fmla="*/ 1270233 h 1856084"/>
                      <a:gd name="connsiteX1" fmla="*/ 213545 w 622842"/>
                      <a:gd name="connsiteY1" fmla="*/ 1600903 h 1856084"/>
                      <a:gd name="connsiteX2" fmla="*/ 107386 w 622842"/>
                      <a:gd name="connsiteY2" fmla="*/ 1710717 h 1856084"/>
                      <a:gd name="connsiteX3" fmla="*/ 26921 w 622842"/>
                      <a:gd name="connsiteY3" fmla="*/ 1753414 h 1856084"/>
                      <a:gd name="connsiteX4" fmla="*/ 22159 w 622842"/>
                      <a:gd name="connsiteY4" fmla="*/ 1834819 h 1856084"/>
                      <a:gd name="connsiteX5" fmla="*/ 298605 w 622842"/>
                      <a:gd name="connsiteY5" fmla="*/ 1856084 h 1856084"/>
                      <a:gd name="connsiteX6" fmla="*/ 585684 w 622842"/>
                      <a:gd name="connsiteY6" fmla="*/ 1834819 h 1856084"/>
                      <a:gd name="connsiteX7" fmla="*/ 615200 w 622842"/>
                      <a:gd name="connsiteY7" fmla="*/ 1782598 h 1856084"/>
                      <a:gd name="connsiteX8" fmla="*/ 548083 w 622842"/>
                      <a:gd name="connsiteY8" fmla="*/ 1707063 h 1856084"/>
                      <a:gd name="connsiteX9" fmla="*/ 351768 w 622842"/>
                      <a:gd name="connsiteY9" fmla="*/ 1611536 h 1856084"/>
                      <a:gd name="connsiteX10" fmla="*/ 273243 w 622842"/>
                      <a:gd name="connsiteY10" fmla="*/ 112195 h 1856084"/>
                      <a:gd name="connsiteX11" fmla="*/ 224107 w 622842"/>
                      <a:gd name="connsiteY11" fmla="*/ 110841 h 1856084"/>
                      <a:gd name="connsiteX12" fmla="*/ 147355 w 622842"/>
                      <a:gd name="connsiteY12" fmla="*/ 130337 h 1856084"/>
                      <a:gd name="connsiteX13" fmla="*/ 234310 w 622842"/>
                      <a:gd name="connsiteY13" fmla="*/ 1270233 h 1856084"/>
                      <a:gd name="connsiteX0" fmla="*/ 234310 w 622842"/>
                      <a:gd name="connsiteY0" fmla="*/ 1270232 h 1856083"/>
                      <a:gd name="connsiteX1" fmla="*/ 213545 w 622842"/>
                      <a:gd name="connsiteY1" fmla="*/ 1600902 h 1856083"/>
                      <a:gd name="connsiteX2" fmla="*/ 107386 w 622842"/>
                      <a:gd name="connsiteY2" fmla="*/ 1710716 h 1856083"/>
                      <a:gd name="connsiteX3" fmla="*/ 26921 w 622842"/>
                      <a:gd name="connsiteY3" fmla="*/ 1753413 h 1856083"/>
                      <a:gd name="connsiteX4" fmla="*/ 22159 w 622842"/>
                      <a:gd name="connsiteY4" fmla="*/ 1834818 h 1856083"/>
                      <a:gd name="connsiteX5" fmla="*/ 298605 w 622842"/>
                      <a:gd name="connsiteY5" fmla="*/ 1856083 h 1856083"/>
                      <a:gd name="connsiteX6" fmla="*/ 585684 w 622842"/>
                      <a:gd name="connsiteY6" fmla="*/ 1834818 h 1856083"/>
                      <a:gd name="connsiteX7" fmla="*/ 615200 w 622842"/>
                      <a:gd name="connsiteY7" fmla="*/ 1782597 h 1856083"/>
                      <a:gd name="connsiteX8" fmla="*/ 548083 w 622842"/>
                      <a:gd name="connsiteY8" fmla="*/ 1707062 h 1856083"/>
                      <a:gd name="connsiteX9" fmla="*/ 351768 w 622842"/>
                      <a:gd name="connsiteY9" fmla="*/ 1611535 h 1856083"/>
                      <a:gd name="connsiteX10" fmla="*/ 273243 w 622842"/>
                      <a:gd name="connsiteY10" fmla="*/ 112194 h 1856083"/>
                      <a:gd name="connsiteX11" fmla="*/ 224107 w 622842"/>
                      <a:gd name="connsiteY11" fmla="*/ 110840 h 1856083"/>
                      <a:gd name="connsiteX12" fmla="*/ 147355 w 622842"/>
                      <a:gd name="connsiteY12" fmla="*/ 130336 h 1856083"/>
                      <a:gd name="connsiteX13" fmla="*/ 234310 w 622842"/>
                      <a:gd name="connsiteY13" fmla="*/ 1270232 h 1856083"/>
                      <a:gd name="connsiteX0" fmla="*/ 234310 w 622842"/>
                      <a:gd name="connsiteY0" fmla="*/ 1270232 h 1856083"/>
                      <a:gd name="connsiteX1" fmla="*/ 213545 w 622842"/>
                      <a:gd name="connsiteY1" fmla="*/ 1600902 h 1856083"/>
                      <a:gd name="connsiteX2" fmla="*/ 107386 w 622842"/>
                      <a:gd name="connsiteY2" fmla="*/ 1710716 h 1856083"/>
                      <a:gd name="connsiteX3" fmla="*/ 26921 w 622842"/>
                      <a:gd name="connsiteY3" fmla="*/ 1753413 h 1856083"/>
                      <a:gd name="connsiteX4" fmla="*/ 22159 w 622842"/>
                      <a:gd name="connsiteY4" fmla="*/ 1834818 h 1856083"/>
                      <a:gd name="connsiteX5" fmla="*/ 298605 w 622842"/>
                      <a:gd name="connsiteY5" fmla="*/ 1856083 h 1856083"/>
                      <a:gd name="connsiteX6" fmla="*/ 585684 w 622842"/>
                      <a:gd name="connsiteY6" fmla="*/ 1834818 h 1856083"/>
                      <a:gd name="connsiteX7" fmla="*/ 615200 w 622842"/>
                      <a:gd name="connsiteY7" fmla="*/ 1782597 h 1856083"/>
                      <a:gd name="connsiteX8" fmla="*/ 548083 w 622842"/>
                      <a:gd name="connsiteY8" fmla="*/ 1707062 h 1856083"/>
                      <a:gd name="connsiteX9" fmla="*/ 351768 w 622842"/>
                      <a:gd name="connsiteY9" fmla="*/ 1611535 h 1856083"/>
                      <a:gd name="connsiteX10" fmla="*/ 273243 w 622842"/>
                      <a:gd name="connsiteY10" fmla="*/ 112194 h 1856083"/>
                      <a:gd name="connsiteX11" fmla="*/ 224107 w 622842"/>
                      <a:gd name="connsiteY11" fmla="*/ 110840 h 1856083"/>
                      <a:gd name="connsiteX12" fmla="*/ 147355 w 622842"/>
                      <a:gd name="connsiteY12" fmla="*/ 130336 h 1856083"/>
                      <a:gd name="connsiteX13" fmla="*/ 234310 w 622842"/>
                      <a:gd name="connsiteY13" fmla="*/ 1270232 h 1856083"/>
                      <a:gd name="connsiteX0" fmla="*/ 234310 w 622842"/>
                      <a:gd name="connsiteY0" fmla="*/ 1179280 h 1765131"/>
                      <a:gd name="connsiteX1" fmla="*/ 213545 w 622842"/>
                      <a:gd name="connsiteY1" fmla="*/ 1509950 h 1765131"/>
                      <a:gd name="connsiteX2" fmla="*/ 107386 w 622842"/>
                      <a:gd name="connsiteY2" fmla="*/ 1619764 h 1765131"/>
                      <a:gd name="connsiteX3" fmla="*/ 26921 w 622842"/>
                      <a:gd name="connsiteY3" fmla="*/ 1662461 h 1765131"/>
                      <a:gd name="connsiteX4" fmla="*/ 22159 w 622842"/>
                      <a:gd name="connsiteY4" fmla="*/ 1743866 h 1765131"/>
                      <a:gd name="connsiteX5" fmla="*/ 298605 w 622842"/>
                      <a:gd name="connsiteY5" fmla="*/ 1765131 h 1765131"/>
                      <a:gd name="connsiteX6" fmla="*/ 585684 w 622842"/>
                      <a:gd name="connsiteY6" fmla="*/ 1743866 h 1765131"/>
                      <a:gd name="connsiteX7" fmla="*/ 615200 w 622842"/>
                      <a:gd name="connsiteY7" fmla="*/ 1691645 h 1765131"/>
                      <a:gd name="connsiteX8" fmla="*/ 548083 w 622842"/>
                      <a:gd name="connsiteY8" fmla="*/ 1616110 h 1765131"/>
                      <a:gd name="connsiteX9" fmla="*/ 351768 w 622842"/>
                      <a:gd name="connsiteY9" fmla="*/ 1520583 h 1765131"/>
                      <a:gd name="connsiteX10" fmla="*/ 273243 w 622842"/>
                      <a:gd name="connsiteY10" fmla="*/ 21242 h 1765131"/>
                      <a:gd name="connsiteX11" fmla="*/ 224107 w 622842"/>
                      <a:gd name="connsiteY11" fmla="*/ 19888 h 1765131"/>
                      <a:gd name="connsiteX12" fmla="*/ 147355 w 622842"/>
                      <a:gd name="connsiteY12" fmla="*/ 39384 h 1765131"/>
                      <a:gd name="connsiteX13" fmla="*/ 234310 w 622842"/>
                      <a:gd name="connsiteY13" fmla="*/ 1179280 h 176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2842" h="1765131">
                        <a:moveTo>
                          <a:pt x="234310" y="1179280"/>
                        </a:moveTo>
                        <a:cubicBezTo>
                          <a:pt x="245342" y="1424374"/>
                          <a:pt x="234699" y="1436536"/>
                          <a:pt x="213545" y="1509950"/>
                        </a:cubicBezTo>
                        <a:cubicBezTo>
                          <a:pt x="192391" y="1583364"/>
                          <a:pt x="138490" y="1594346"/>
                          <a:pt x="107386" y="1619764"/>
                        </a:cubicBezTo>
                        <a:cubicBezTo>
                          <a:pt x="76282" y="1645182"/>
                          <a:pt x="41125" y="1641777"/>
                          <a:pt x="26921" y="1662461"/>
                        </a:cubicBezTo>
                        <a:cubicBezTo>
                          <a:pt x="12717" y="1683145"/>
                          <a:pt x="-23122" y="1726754"/>
                          <a:pt x="22159" y="1743866"/>
                        </a:cubicBezTo>
                        <a:cubicBezTo>
                          <a:pt x="67440" y="1760978"/>
                          <a:pt x="204684" y="1765131"/>
                          <a:pt x="298605" y="1765131"/>
                        </a:cubicBezTo>
                        <a:cubicBezTo>
                          <a:pt x="392526" y="1765131"/>
                          <a:pt x="532918" y="1756114"/>
                          <a:pt x="585684" y="1743866"/>
                        </a:cubicBezTo>
                        <a:cubicBezTo>
                          <a:pt x="638450" y="1731618"/>
                          <a:pt x="621467" y="1712938"/>
                          <a:pt x="615200" y="1691645"/>
                        </a:cubicBezTo>
                        <a:cubicBezTo>
                          <a:pt x="608933" y="1670352"/>
                          <a:pt x="591988" y="1644620"/>
                          <a:pt x="548083" y="1616110"/>
                        </a:cubicBezTo>
                        <a:cubicBezTo>
                          <a:pt x="504178" y="1587600"/>
                          <a:pt x="387210" y="1586150"/>
                          <a:pt x="351768" y="1520583"/>
                        </a:cubicBezTo>
                        <a:cubicBezTo>
                          <a:pt x="316326" y="1455016"/>
                          <a:pt x="284054" y="66635"/>
                          <a:pt x="273243" y="21242"/>
                        </a:cubicBezTo>
                        <a:cubicBezTo>
                          <a:pt x="262432" y="-24151"/>
                          <a:pt x="245088" y="16864"/>
                          <a:pt x="224107" y="19888"/>
                        </a:cubicBezTo>
                        <a:cubicBezTo>
                          <a:pt x="203126" y="22912"/>
                          <a:pt x="119489" y="-4368"/>
                          <a:pt x="147355" y="39384"/>
                        </a:cubicBezTo>
                        <a:cubicBezTo>
                          <a:pt x="161799" y="235640"/>
                          <a:pt x="223278" y="934186"/>
                          <a:pt x="234310" y="117928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4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Volný tvar 42">
                    <a:extLst>
                      <a:ext uri="{FF2B5EF4-FFF2-40B4-BE49-F238E27FC236}">
                        <a16:creationId xmlns:a16="http://schemas.microsoft.com/office/drawing/2014/main" id="{0E4F2654-EBEA-D36E-E76C-E36C7636C279}"/>
                      </a:ext>
                    </a:extLst>
                  </p:cNvPr>
                  <p:cNvSpPr/>
                  <p:nvPr/>
                </p:nvSpPr>
                <p:spPr>
                  <a:xfrm>
                    <a:off x="6218627" y="-164582"/>
                    <a:ext cx="633958" cy="1794063"/>
                  </a:xfrm>
                  <a:custGeom>
                    <a:avLst/>
                    <a:gdLst>
                      <a:gd name="connsiteX0" fmla="*/ 203604 w 633009"/>
                      <a:gd name="connsiteY0" fmla="*/ 0 h 536487"/>
                      <a:gd name="connsiteX1" fmla="*/ 222654 w 633009"/>
                      <a:gd name="connsiteY1" fmla="*/ 230981 h 536487"/>
                      <a:gd name="connsiteX2" fmla="*/ 182173 w 633009"/>
                      <a:gd name="connsiteY2" fmla="*/ 342900 h 536487"/>
                      <a:gd name="connsiteX3" fmla="*/ 65492 w 633009"/>
                      <a:gd name="connsiteY3" fmla="*/ 402431 h 536487"/>
                      <a:gd name="connsiteX4" fmla="*/ 39298 w 633009"/>
                      <a:gd name="connsiteY4" fmla="*/ 431006 h 536487"/>
                      <a:gd name="connsiteX5" fmla="*/ 5961 w 633009"/>
                      <a:gd name="connsiteY5" fmla="*/ 476250 h 536487"/>
                      <a:gd name="connsiteX6" fmla="*/ 15486 w 633009"/>
                      <a:gd name="connsiteY6" fmla="*/ 519112 h 536487"/>
                      <a:gd name="connsiteX7" fmla="*/ 153598 w 633009"/>
                      <a:gd name="connsiteY7" fmla="*/ 533400 h 536487"/>
                      <a:gd name="connsiteX8" fmla="*/ 444111 w 633009"/>
                      <a:gd name="connsiteY8" fmla="*/ 533400 h 536487"/>
                      <a:gd name="connsiteX9" fmla="*/ 615561 w 633009"/>
                      <a:gd name="connsiteY9" fmla="*/ 500062 h 536487"/>
                      <a:gd name="connsiteX10" fmla="*/ 622704 w 633009"/>
                      <a:gd name="connsiteY10" fmla="*/ 471487 h 536487"/>
                      <a:gd name="connsiteX11" fmla="*/ 575079 w 633009"/>
                      <a:gd name="connsiteY11" fmla="*/ 409575 h 536487"/>
                      <a:gd name="connsiteX12" fmla="*/ 470304 w 633009"/>
                      <a:gd name="connsiteY12" fmla="*/ 354806 h 536487"/>
                      <a:gd name="connsiteX13" fmla="*/ 353623 w 633009"/>
                      <a:gd name="connsiteY13" fmla="*/ 304800 h 536487"/>
                      <a:gd name="connsiteX14" fmla="*/ 339336 w 633009"/>
                      <a:gd name="connsiteY14" fmla="*/ 204787 h 536487"/>
                      <a:gd name="connsiteX15" fmla="*/ 339336 w 633009"/>
                      <a:gd name="connsiteY15" fmla="*/ 47625 h 536487"/>
                      <a:gd name="connsiteX16" fmla="*/ 332192 w 633009"/>
                      <a:gd name="connsiteY16" fmla="*/ 0 h 536487"/>
                      <a:gd name="connsiteX0" fmla="*/ 203604 w 633009"/>
                      <a:gd name="connsiteY0" fmla="*/ 0 h 536487"/>
                      <a:gd name="connsiteX1" fmla="*/ 222654 w 633009"/>
                      <a:gd name="connsiteY1" fmla="*/ 230981 h 536487"/>
                      <a:gd name="connsiteX2" fmla="*/ 182173 w 633009"/>
                      <a:gd name="connsiteY2" fmla="*/ 342900 h 536487"/>
                      <a:gd name="connsiteX3" fmla="*/ 105973 w 633009"/>
                      <a:gd name="connsiteY3" fmla="*/ 388144 h 536487"/>
                      <a:gd name="connsiteX4" fmla="*/ 39298 w 633009"/>
                      <a:gd name="connsiteY4" fmla="*/ 431006 h 536487"/>
                      <a:gd name="connsiteX5" fmla="*/ 5961 w 633009"/>
                      <a:gd name="connsiteY5" fmla="*/ 476250 h 536487"/>
                      <a:gd name="connsiteX6" fmla="*/ 15486 w 633009"/>
                      <a:gd name="connsiteY6" fmla="*/ 519112 h 536487"/>
                      <a:gd name="connsiteX7" fmla="*/ 153598 w 633009"/>
                      <a:gd name="connsiteY7" fmla="*/ 533400 h 536487"/>
                      <a:gd name="connsiteX8" fmla="*/ 444111 w 633009"/>
                      <a:gd name="connsiteY8" fmla="*/ 533400 h 536487"/>
                      <a:gd name="connsiteX9" fmla="*/ 615561 w 633009"/>
                      <a:gd name="connsiteY9" fmla="*/ 500062 h 536487"/>
                      <a:gd name="connsiteX10" fmla="*/ 622704 w 633009"/>
                      <a:gd name="connsiteY10" fmla="*/ 471487 h 536487"/>
                      <a:gd name="connsiteX11" fmla="*/ 575079 w 633009"/>
                      <a:gd name="connsiteY11" fmla="*/ 409575 h 536487"/>
                      <a:gd name="connsiteX12" fmla="*/ 470304 w 633009"/>
                      <a:gd name="connsiteY12" fmla="*/ 354806 h 536487"/>
                      <a:gd name="connsiteX13" fmla="*/ 353623 w 633009"/>
                      <a:gd name="connsiteY13" fmla="*/ 304800 h 536487"/>
                      <a:gd name="connsiteX14" fmla="*/ 339336 w 633009"/>
                      <a:gd name="connsiteY14" fmla="*/ 204787 h 536487"/>
                      <a:gd name="connsiteX15" fmla="*/ 339336 w 633009"/>
                      <a:gd name="connsiteY15" fmla="*/ 47625 h 536487"/>
                      <a:gd name="connsiteX16" fmla="*/ 332192 w 633009"/>
                      <a:gd name="connsiteY16" fmla="*/ 0 h 536487"/>
                      <a:gd name="connsiteX0" fmla="*/ 203604 w 633009"/>
                      <a:gd name="connsiteY0" fmla="*/ 0 h 536487"/>
                      <a:gd name="connsiteX1" fmla="*/ 222654 w 633009"/>
                      <a:gd name="connsiteY1" fmla="*/ 230981 h 536487"/>
                      <a:gd name="connsiteX2" fmla="*/ 182173 w 633009"/>
                      <a:gd name="connsiteY2" fmla="*/ 342900 h 536487"/>
                      <a:gd name="connsiteX3" fmla="*/ 105973 w 633009"/>
                      <a:gd name="connsiteY3" fmla="*/ 388144 h 536487"/>
                      <a:gd name="connsiteX4" fmla="*/ 39298 w 633009"/>
                      <a:gd name="connsiteY4" fmla="*/ 431006 h 536487"/>
                      <a:gd name="connsiteX5" fmla="*/ 5961 w 633009"/>
                      <a:gd name="connsiteY5" fmla="*/ 476250 h 536487"/>
                      <a:gd name="connsiteX6" fmla="*/ 15486 w 633009"/>
                      <a:gd name="connsiteY6" fmla="*/ 519112 h 536487"/>
                      <a:gd name="connsiteX7" fmla="*/ 153598 w 633009"/>
                      <a:gd name="connsiteY7" fmla="*/ 533400 h 536487"/>
                      <a:gd name="connsiteX8" fmla="*/ 444111 w 633009"/>
                      <a:gd name="connsiteY8" fmla="*/ 533400 h 536487"/>
                      <a:gd name="connsiteX9" fmla="*/ 615561 w 633009"/>
                      <a:gd name="connsiteY9" fmla="*/ 500062 h 536487"/>
                      <a:gd name="connsiteX10" fmla="*/ 622704 w 633009"/>
                      <a:gd name="connsiteY10" fmla="*/ 450056 h 536487"/>
                      <a:gd name="connsiteX11" fmla="*/ 575079 w 633009"/>
                      <a:gd name="connsiteY11" fmla="*/ 409575 h 536487"/>
                      <a:gd name="connsiteX12" fmla="*/ 470304 w 633009"/>
                      <a:gd name="connsiteY12" fmla="*/ 354806 h 536487"/>
                      <a:gd name="connsiteX13" fmla="*/ 353623 w 633009"/>
                      <a:gd name="connsiteY13" fmla="*/ 304800 h 536487"/>
                      <a:gd name="connsiteX14" fmla="*/ 339336 w 633009"/>
                      <a:gd name="connsiteY14" fmla="*/ 204787 h 536487"/>
                      <a:gd name="connsiteX15" fmla="*/ 339336 w 633009"/>
                      <a:gd name="connsiteY15" fmla="*/ 47625 h 536487"/>
                      <a:gd name="connsiteX16" fmla="*/ 332192 w 633009"/>
                      <a:gd name="connsiteY16" fmla="*/ 0 h 536487"/>
                      <a:gd name="connsiteX0" fmla="*/ 140807 w 633009"/>
                      <a:gd name="connsiteY0" fmla="*/ 0 h 1794064"/>
                      <a:gd name="connsiteX1" fmla="*/ 222654 w 633009"/>
                      <a:gd name="connsiteY1" fmla="*/ 1488558 h 1794064"/>
                      <a:gd name="connsiteX2" fmla="*/ 182173 w 633009"/>
                      <a:gd name="connsiteY2" fmla="*/ 160047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332192 w 633009"/>
                      <a:gd name="connsiteY16" fmla="*/ 1257577 h 1794064"/>
                      <a:gd name="connsiteX0" fmla="*/ 140807 w 633009"/>
                      <a:gd name="connsiteY0" fmla="*/ 0 h 1794064"/>
                      <a:gd name="connsiteX1" fmla="*/ 222654 w 633009"/>
                      <a:gd name="connsiteY1" fmla="*/ 1488558 h 1794064"/>
                      <a:gd name="connsiteX2" fmla="*/ 182173 w 633009"/>
                      <a:gd name="connsiteY2" fmla="*/ 160047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182173 w 633009"/>
                      <a:gd name="connsiteY2" fmla="*/ 160047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203349 w 633009"/>
                      <a:gd name="connsiteY2" fmla="*/ 155574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203349 w 633009"/>
                      <a:gd name="connsiteY2" fmla="*/ 1555747 h 1794064"/>
                      <a:gd name="connsiteX3" fmla="*/ 161340 w 633009"/>
                      <a:gd name="connsiteY3" fmla="*/ 1641593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203349 w 633009"/>
                      <a:gd name="connsiteY2" fmla="*/ 1555747 h 1794064"/>
                      <a:gd name="connsiteX3" fmla="*/ 161340 w 633009"/>
                      <a:gd name="connsiteY3" fmla="*/ 1641593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31618 w 633009"/>
                      <a:gd name="connsiteY12" fmla="*/ 1634088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958"/>
                      <a:gd name="connsiteY0" fmla="*/ 0 h 1794064"/>
                      <a:gd name="connsiteX1" fmla="*/ 229630 w 633958"/>
                      <a:gd name="connsiteY1" fmla="*/ 1257839 h 1794064"/>
                      <a:gd name="connsiteX2" fmla="*/ 203349 w 633958"/>
                      <a:gd name="connsiteY2" fmla="*/ 1555747 h 1794064"/>
                      <a:gd name="connsiteX3" fmla="*/ 161340 w 633958"/>
                      <a:gd name="connsiteY3" fmla="*/ 1641593 h 1794064"/>
                      <a:gd name="connsiteX4" fmla="*/ 39298 w 633958"/>
                      <a:gd name="connsiteY4" fmla="*/ 1688583 h 1794064"/>
                      <a:gd name="connsiteX5" fmla="*/ 5961 w 633958"/>
                      <a:gd name="connsiteY5" fmla="*/ 1733827 h 1794064"/>
                      <a:gd name="connsiteX6" fmla="*/ 15486 w 633958"/>
                      <a:gd name="connsiteY6" fmla="*/ 1776689 h 1794064"/>
                      <a:gd name="connsiteX7" fmla="*/ 153598 w 633958"/>
                      <a:gd name="connsiteY7" fmla="*/ 1790977 h 1794064"/>
                      <a:gd name="connsiteX8" fmla="*/ 444111 w 633958"/>
                      <a:gd name="connsiteY8" fmla="*/ 1790977 h 1794064"/>
                      <a:gd name="connsiteX9" fmla="*/ 615561 w 633958"/>
                      <a:gd name="connsiteY9" fmla="*/ 1757639 h 1794064"/>
                      <a:gd name="connsiteX10" fmla="*/ 622704 w 633958"/>
                      <a:gd name="connsiteY10" fmla="*/ 1707633 h 1794064"/>
                      <a:gd name="connsiteX11" fmla="*/ 558245 w 633958"/>
                      <a:gd name="connsiteY11" fmla="*/ 1671507 h 1794064"/>
                      <a:gd name="connsiteX12" fmla="*/ 431618 w 633958"/>
                      <a:gd name="connsiteY12" fmla="*/ 1634088 h 1794064"/>
                      <a:gd name="connsiteX13" fmla="*/ 353623 w 633958"/>
                      <a:gd name="connsiteY13" fmla="*/ 1562377 h 1794064"/>
                      <a:gd name="connsiteX14" fmla="*/ 339336 w 633958"/>
                      <a:gd name="connsiteY14" fmla="*/ 1462364 h 1794064"/>
                      <a:gd name="connsiteX15" fmla="*/ 339336 w 633958"/>
                      <a:gd name="connsiteY15" fmla="*/ 1305202 h 1794064"/>
                      <a:gd name="connsiteX16" fmla="*/ 283351 w 633958"/>
                      <a:gd name="connsiteY16" fmla="*/ 6500 h 179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33958" h="1794064">
                        <a:moveTo>
                          <a:pt x="140807" y="0"/>
                        </a:moveTo>
                        <a:cubicBezTo>
                          <a:pt x="152118" y="86915"/>
                          <a:pt x="219206" y="998548"/>
                          <a:pt x="229630" y="1257839"/>
                        </a:cubicBezTo>
                        <a:cubicBezTo>
                          <a:pt x="240054" y="1517130"/>
                          <a:pt x="214731" y="1491788"/>
                          <a:pt x="203349" y="1555747"/>
                        </a:cubicBezTo>
                        <a:cubicBezTo>
                          <a:pt x="191967" y="1619706"/>
                          <a:pt x="188682" y="1619454"/>
                          <a:pt x="161340" y="1641593"/>
                        </a:cubicBezTo>
                        <a:cubicBezTo>
                          <a:pt x="133998" y="1663732"/>
                          <a:pt x="65194" y="1673211"/>
                          <a:pt x="39298" y="1688583"/>
                        </a:cubicBezTo>
                        <a:cubicBezTo>
                          <a:pt x="13402" y="1703955"/>
                          <a:pt x="9930" y="1719143"/>
                          <a:pt x="5961" y="1733827"/>
                        </a:cubicBezTo>
                        <a:cubicBezTo>
                          <a:pt x="1992" y="1748511"/>
                          <a:pt x="-9120" y="1767164"/>
                          <a:pt x="15486" y="1776689"/>
                        </a:cubicBezTo>
                        <a:cubicBezTo>
                          <a:pt x="40092" y="1786214"/>
                          <a:pt x="82161" y="1788596"/>
                          <a:pt x="153598" y="1790977"/>
                        </a:cubicBezTo>
                        <a:cubicBezTo>
                          <a:pt x="225035" y="1793358"/>
                          <a:pt x="367117" y="1796533"/>
                          <a:pt x="444111" y="1790977"/>
                        </a:cubicBezTo>
                        <a:cubicBezTo>
                          <a:pt x="521105" y="1785421"/>
                          <a:pt x="585796" y="1771530"/>
                          <a:pt x="615561" y="1757639"/>
                        </a:cubicBezTo>
                        <a:cubicBezTo>
                          <a:pt x="645326" y="1743748"/>
                          <a:pt x="632257" y="1721988"/>
                          <a:pt x="622704" y="1707633"/>
                        </a:cubicBezTo>
                        <a:cubicBezTo>
                          <a:pt x="613151" y="1693278"/>
                          <a:pt x="590093" y="1683764"/>
                          <a:pt x="558245" y="1671507"/>
                        </a:cubicBezTo>
                        <a:cubicBezTo>
                          <a:pt x="526397" y="1659250"/>
                          <a:pt x="465722" y="1652276"/>
                          <a:pt x="431618" y="1634088"/>
                        </a:cubicBezTo>
                        <a:cubicBezTo>
                          <a:pt x="397514" y="1615900"/>
                          <a:pt x="369003" y="1590998"/>
                          <a:pt x="353623" y="1562377"/>
                        </a:cubicBezTo>
                        <a:cubicBezTo>
                          <a:pt x="338243" y="1533756"/>
                          <a:pt x="341717" y="1505227"/>
                          <a:pt x="339336" y="1462364"/>
                        </a:cubicBezTo>
                        <a:cubicBezTo>
                          <a:pt x="336955" y="1419502"/>
                          <a:pt x="348667" y="1547846"/>
                          <a:pt x="339336" y="1305202"/>
                        </a:cubicBezTo>
                        <a:cubicBezTo>
                          <a:pt x="330005" y="1062558"/>
                          <a:pt x="286327" y="13247"/>
                          <a:pt x="283351" y="650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400"/>
                  </a:p>
                </p:txBody>
              </p:sp>
            </p:grpSp>
            <p:sp>
              <p:nvSpPr>
                <p:cNvPr id="14" name="Ovál 13">
                  <a:extLst>
                    <a:ext uri="{FF2B5EF4-FFF2-40B4-BE49-F238E27FC236}">
                      <a16:creationId xmlns:a16="http://schemas.microsoft.com/office/drawing/2014/main" id="{6CE15B97-04BA-0644-5402-DD1DF136C73C}"/>
                    </a:ext>
                  </a:extLst>
                </p:cNvPr>
                <p:cNvSpPr/>
                <p:nvPr/>
              </p:nvSpPr>
              <p:spPr>
                <a:xfrm>
                  <a:off x="3551578" y="4509120"/>
                  <a:ext cx="1032222" cy="5400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grpSp>
            <p:nvGrpSpPr>
              <p:cNvPr id="6" name="Skupina 5">
                <a:extLst>
                  <a:ext uri="{FF2B5EF4-FFF2-40B4-BE49-F238E27FC236}">
                    <a16:creationId xmlns:a16="http://schemas.microsoft.com/office/drawing/2014/main" id="{F3F52928-BF77-CCE2-742C-A7E9DEAAB8C9}"/>
                  </a:ext>
                </a:extLst>
              </p:cNvPr>
              <p:cNvGrpSpPr/>
              <p:nvPr/>
            </p:nvGrpSpPr>
            <p:grpSpPr>
              <a:xfrm>
                <a:off x="3417784" y="3494668"/>
                <a:ext cx="2886291" cy="576064"/>
                <a:chOff x="3551581" y="4509120"/>
                <a:chExt cx="2886291" cy="576064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DD13AA5D-286B-7128-0EE4-F2D52317B155}"/>
                    </a:ext>
                  </a:extLst>
                </p:cNvPr>
                <p:cNvGrpSpPr/>
                <p:nvPr/>
              </p:nvGrpSpPr>
              <p:grpSpPr>
                <a:xfrm rot="16473118">
                  <a:off x="5048690" y="3657309"/>
                  <a:ext cx="432713" cy="2345650"/>
                  <a:chOff x="6218627" y="-164582"/>
                  <a:chExt cx="633958" cy="1794063"/>
                </a:xfrm>
              </p:grpSpPr>
              <p:sp>
                <p:nvSpPr>
                  <p:cNvPr id="11" name="Volný tvar 33">
                    <a:extLst>
                      <a:ext uri="{FF2B5EF4-FFF2-40B4-BE49-F238E27FC236}">
                        <a16:creationId xmlns:a16="http://schemas.microsoft.com/office/drawing/2014/main" id="{0DE3F78A-B033-CBA8-2E42-FAAD950F05E7}"/>
                      </a:ext>
                    </a:extLst>
                  </p:cNvPr>
                  <p:cNvSpPr/>
                  <p:nvPr/>
                </p:nvSpPr>
                <p:spPr>
                  <a:xfrm>
                    <a:off x="6219153" y="-138350"/>
                    <a:ext cx="622841" cy="1765132"/>
                  </a:xfrm>
                  <a:custGeom>
                    <a:avLst/>
                    <a:gdLst>
                      <a:gd name="connsiteX0" fmla="*/ 214436 w 627154"/>
                      <a:gd name="connsiteY0" fmla="*/ 19061 h 582586"/>
                      <a:gd name="connsiteX1" fmla="*/ 214436 w 627154"/>
                      <a:gd name="connsiteY1" fmla="*/ 327405 h 582586"/>
                      <a:gd name="connsiteX2" fmla="*/ 86845 w 627154"/>
                      <a:gd name="connsiteY2" fmla="*/ 444363 h 582586"/>
                      <a:gd name="connsiteX3" fmla="*/ 23050 w 627154"/>
                      <a:gd name="connsiteY3" fmla="*/ 465628 h 582586"/>
                      <a:gd name="connsiteX4" fmla="*/ 23050 w 627154"/>
                      <a:gd name="connsiteY4" fmla="*/ 561321 h 582586"/>
                      <a:gd name="connsiteX5" fmla="*/ 299496 w 627154"/>
                      <a:gd name="connsiteY5" fmla="*/ 582586 h 582586"/>
                      <a:gd name="connsiteX6" fmla="*/ 586575 w 627154"/>
                      <a:gd name="connsiteY6" fmla="*/ 561321 h 582586"/>
                      <a:gd name="connsiteX7" fmla="*/ 618473 w 627154"/>
                      <a:gd name="connsiteY7" fmla="*/ 540056 h 582586"/>
                      <a:gd name="connsiteX8" fmla="*/ 522780 w 627154"/>
                      <a:gd name="connsiteY8" fmla="*/ 454996 h 582586"/>
                      <a:gd name="connsiteX9" fmla="*/ 352659 w 627154"/>
                      <a:gd name="connsiteY9" fmla="*/ 338038 h 582586"/>
                      <a:gd name="connsiteX10" fmla="*/ 310129 w 627154"/>
                      <a:gd name="connsiteY10" fmla="*/ 61591 h 582586"/>
                      <a:gd name="connsiteX11" fmla="*/ 214436 w 627154"/>
                      <a:gd name="connsiteY11" fmla="*/ 19061 h 582586"/>
                      <a:gd name="connsiteX0" fmla="*/ 214436 w 625293"/>
                      <a:gd name="connsiteY0" fmla="*/ 19061 h 582586"/>
                      <a:gd name="connsiteX1" fmla="*/ 214436 w 625293"/>
                      <a:gd name="connsiteY1" fmla="*/ 327405 h 582586"/>
                      <a:gd name="connsiteX2" fmla="*/ 86845 w 625293"/>
                      <a:gd name="connsiteY2" fmla="*/ 444363 h 582586"/>
                      <a:gd name="connsiteX3" fmla="*/ 23050 w 625293"/>
                      <a:gd name="connsiteY3" fmla="*/ 465628 h 582586"/>
                      <a:gd name="connsiteX4" fmla="*/ 23050 w 625293"/>
                      <a:gd name="connsiteY4" fmla="*/ 561321 h 582586"/>
                      <a:gd name="connsiteX5" fmla="*/ 299496 w 625293"/>
                      <a:gd name="connsiteY5" fmla="*/ 582586 h 582586"/>
                      <a:gd name="connsiteX6" fmla="*/ 586575 w 625293"/>
                      <a:gd name="connsiteY6" fmla="*/ 561321 h 582586"/>
                      <a:gd name="connsiteX7" fmla="*/ 618473 w 625293"/>
                      <a:gd name="connsiteY7" fmla="*/ 540056 h 582586"/>
                      <a:gd name="connsiteX8" fmla="*/ 548974 w 625293"/>
                      <a:gd name="connsiteY8" fmla="*/ 433565 h 582586"/>
                      <a:gd name="connsiteX9" fmla="*/ 352659 w 625293"/>
                      <a:gd name="connsiteY9" fmla="*/ 338038 h 582586"/>
                      <a:gd name="connsiteX10" fmla="*/ 310129 w 625293"/>
                      <a:gd name="connsiteY10" fmla="*/ 61591 h 582586"/>
                      <a:gd name="connsiteX11" fmla="*/ 214436 w 625293"/>
                      <a:gd name="connsiteY11" fmla="*/ 19061 h 582586"/>
                      <a:gd name="connsiteX0" fmla="*/ 214436 w 623733"/>
                      <a:gd name="connsiteY0" fmla="*/ 19061 h 582586"/>
                      <a:gd name="connsiteX1" fmla="*/ 214436 w 623733"/>
                      <a:gd name="connsiteY1" fmla="*/ 327405 h 582586"/>
                      <a:gd name="connsiteX2" fmla="*/ 86845 w 623733"/>
                      <a:gd name="connsiteY2" fmla="*/ 444363 h 582586"/>
                      <a:gd name="connsiteX3" fmla="*/ 23050 w 623733"/>
                      <a:gd name="connsiteY3" fmla="*/ 465628 h 582586"/>
                      <a:gd name="connsiteX4" fmla="*/ 23050 w 623733"/>
                      <a:gd name="connsiteY4" fmla="*/ 561321 h 582586"/>
                      <a:gd name="connsiteX5" fmla="*/ 299496 w 623733"/>
                      <a:gd name="connsiteY5" fmla="*/ 582586 h 582586"/>
                      <a:gd name="connsiteX6" fmla="*/ 586575 w 623733"/>
                      <a:gd name="connsiteY6" fmla="*/ 561321 h 582586"/>
                      <a:gd name="connsiteX7" fmla="*/ 616091 w 623733"/>
                      <a:gd name="connsiteY7" fmla="*/ 509100 h 582586"/>
                      <a:gd name="connsiteX8" fmla="*/ 548974 w 623733"/>
                      <a:gd name="connsiteY8" fmla="*/ 433565 h 582586"/>
                      <a:gd name="connsiteX9" fmla="*/ 352659 w 623733"/>
                      <a:gd name="connsiteY9" fmla="*/ 338038 h 582586"/>
                      <a:gd name="connsiteX10" fmla="*/ 310129 w 623733"/>
                      <a:gd name="connsiteY10" fmla="*/ 61591 h 582586"/>
                      <a:gd name="connsiteX11" fmla="*/ 214436 w 623733"/>
                      <a:gd name="connsiteY11" fmla="*/ 19061 h 582586"/>
                      <a:gd name="connsiteX0" fmla="*/ 215398 w 624695"/>
                      <a:gd name="connsiteY0" fmla="*/ 19061 h 582586"/>
                      <a:gd name="connsiteX1" fmla="*/ 215398 w 624695"/>
                      <a:gd name="connsiteY1" fmla="*/ 327405 h 582586"/>
                      <a:gd name="connsiteX2" fmla="*/ 109239 w 624695"/>
                      <a:gd name="connsiteY2" fmla="*/ 437219 h 582586"/>
                      <a:gd name="connsiteX3" fmla="*/ 24012 w 624695"/>
                      <a:gd name="connsiteY3" fmla="*/ 465628 h 582586"/>
                      <a:gd name="connsiteX4" fmla="*/ 24012 w 624695"/>
                      <a:gd name="connsiteY4" fmla="*/ 561321 h 582586"/>
                      <a:gd name="connsiteX5" fmla="*/ 300458 w 624695"/>
                      <a:gd name="connsiteY5" fmla="*/ 582586 h 582586"/>
                      <a:gd name="connsiteX6" fmla="*/ 587537 w 624695"/>
                      <a:gd name="connsiteY6" fmla="*/ 561321 h 582586"/>
                      <a:gd name="connsiteX7" fmla="*/ 617053 w 624695"/>
                      <a:gd name="connsiteY7" fmla="*/ 509100 h 582586"/>
                      <a:gd name="connsiteX8" fmla="*/ 549936 w 624695"/>
                      <a:gd name="connsiteY8" fmla="*/ 433565 h 582586"/>
                      <a:gd name="connsiteX9" fmla="*/ 353621 w 624695"/>
                      <a:gd name="connsiteY9" fmla="*/ 338038 h 582586"/>
                      <a:gd name="connsiteX10" fmla="*/ 311091 w 624695"/>
                      <a:gd name="connsiteY10" fmla="*/ 61591 h 582586"/>
                      <a:gd name="connsiteX11" fmla="*/ 215398 w 624695"/>
                      <a:gd name="connsiteY11" fmla="*/ 19061 h 582586"/>
                      <a:gd name="connsiteX0" fmla="*/ 213545 w 622842"/>
                      <a:gd name="connsiteY0" fmla="*/ 19061 h 582586"/>
                      <a:gd name="connsiteX1" fmla="*/ 213545 w 622842"/>
                      <a:gd name="connsiteY1" fmla="*/ 327405 h 582586"/>
                      <a:gd name="connsiteX2" fmla="*/ 107386 w 622842"/>
                      <a:gd name="connsiteY2" fmla="*/ 437219 h 582586"/>
                      <a:gd name="connsiteX3" fmla="*/ 26921 w 622842"/>
                      <a:gd name="connsiteY3" fmla="*/ 479916 h 582586"/>
                      <a:gd name="connsiteX4" fmla="*/ 22159 w 622842"/>
                      <a:gd name="connsiteY4" fmla="*/ 561321 h 582586"/>
                      <a:gd name="connsiteX5" fmla="*/ 298605 w 622842"/>
                      <a:gd name="connsiteY5" fmla="*/ 582586 h 582586"/>
                      <a:gd name="connsiteX6" fmla="*/ 585684 w 622842"/>
                      <a:gd name="connsiteY6" fmla="*/ 561321 h 582586"/>
                      <a:gd name="connsiteX7" fmla="*/ 615200 w 622842"/>
                      <a:gd name="connsiteY7" fmla="*/ 509100 h 582586"/>
                      <a:gd name="connsiteX8" fmla="*/ 548083 w 622842"/>
                      <a:gd name="connsiteY8" fmla="*/ 433565 h 582586"/>
                      <a:gd name="connsiteX9" fmla="*/ 351768 w 622842"/>
                      <a:gd name="connsiteY9" fmla="*/ 338038 h 582586"/>
                      <a:gd name="connsiteX10" fmla="*/ 309238 w 622842"/>
                      <a:gd name="connsiteY10" fmla="*/ 61591 h 582586"/>
                      <a:gd name="connsiteX11" fmla="*/ 213545 w 622842"/>
                      <a:gd name="connsiteY11" fmla="*/ 19061 h 582586"/>
                      <a:gd name="connsiteX0" fmla="*/ 213545 w 622842"/>
                      <a:gd name="connsiteY0" fmla="*/ 27533 h 591058"/>
                      <a:gd name="connsiteX1" fmla="*/ 213545 w 622842"/>
                      <a:gd name="connsiteY1" fmla="*/ 335877 h 591058"/>
                      <a:gd name="connsiteX2" fmla="*/ 107386 w 622842"/>
                      <a:gd name="connsiteY2" fmla="*/ 445691 h 591058"/>
                      <a:gd name="connsiteX3" fmla="*/ 26921 w 622842"/>
                      <a:gd name="connsiteY3" fmla="*/ 488388 h 591058"/>
                      <a:gd name="connsiteX4" fmla="*/ 22159 w 622842"/>
                      <a:gd name="connsiteY4" fmla="*/ 569793 h 591058"/>
                      <a:gd name="connsiteX5" fmla="*/ 298605 w 622842"/>
                      <a:gd name="connsiteY5" fmla="*/ 591058 h 591058"/>
                      <a:gd name="connsiteX6" fmla="*/ 585684 w 622842"/>
                      <a:gd name="connsiteY6" fmla="*/ 569793 h 591058"/>
                      <a:gd name="connsiteX7" fmla="*/ 615200 w 622842"/>
                      <a:gd name="connsiteY7" fmla="*/ 517572 h 591058"/>
                      <a:gd name="connsiteX8" fmla="*/ 548083 w 622842"/>
                      <a:gd name="connsiteY8" fmla="*/ 442037 h 591058"/>
                      <a:gd name="connsiteX9" fmla="*/ 351768 w 622842"/>
                      <a:gd name="connsiteY9" fmla="*/ 346510 h 591058"/>
                      <a:gd name="connsiteX10" fmla="*/ 311619 w 622842"/>
                      <a:gd name="connsiteY10" fmla="*/ 46251 h 591058"/>
                      <a:gd name="connsiteX11" fmla="*/ 213545 w 622842"/>
                      <a:gd name="connsiteY11" fmla="*/ 27533 h 591058"/>
                      <a:gd name="connsiteX0" fmla="*/ 213545 w 622842"/>
                      <a:gd name="connsiteY0" fmla="*/ 16552 h 580077"/>
                      <a:gd name="connsiteX1" fmla="*/ 213545 w 622842"/>
                      <a:gd name="connsiteY1" fmla="*/ 324896 h 580077"/>
                      <a:gd name="connsiteX2" fmla="*/ 107386 w 622842"/>
                      <a:gd name="connsiteY2" fmla="*/ 434710 h 580077"/>
                      <a:gd name="connsiteX3" fmla="*/ 26921 w 622842"/>
                      <a:gd name="connsiteY3" fmla="*/ 477407 h 580077"/>
                      <a:gd name="connsiteX4" fmla="*/ 22159 w 622842"/>
                      <a:gd name="connsiteY4" fmla="*/ 558812 h 580077"/>
                      <a:gd name="connsiteX5" fmla="*/ 298605 w 622842"/>
                      <a:gd name="connsiteY5" fmla="*/ 580077 h 580077"/>
                      <a:gd name="connsiteX6" fmla="*/ 585684 w 622842"/>
                      <a:gd name="connsiteY6" fmla="*/ 558812 h 580077"/>
                      <a:gd name="connsiteX7" fmla="*/ 615200 w 622842"/>
                      <a:gd name="connsiteY7" fmla="*/ 506591 h 580077"/>
                      <a:gd name="connsiteX8" fmla="*/ 548083 w 622842"/>
                      <a:gd name="connsiteY8" fmla="*/ 431056 h 580077"/>
                      <a:gd name="connsiteX9" fmla="*/ 351768 w 622842"/>
                      <a:gd name="connsiteY9" fmla="*/ 335529 h 580077"/>
                      <a:gd name="connsiteX10" fmla="*/ 311619 w 622842"/>
                      <a:gd name="connsiteY10" fmla="*/ 35270 h 580077"/>
                      <a:gd name="connsiteX11" fmla="*/ 213545 w 622842"/>
                      <a:gd name="connsiteY11" fmla="*/ 16552 h 580077"/>
                      <a:gd name="connsiteX0" fmla="*/ 213545 w 622842"/>
                      <a:gd name="connsiteY0" fmla="*/ 18793 h 582318"/>
                      <a:gd name="connsiteX1" fmla="*/ 213545 w 622842"/>
                      <a:gd name="connsiteY1" fmla="*/ 327137 h 582318"/>
                      <a:gd name="connsiteX2" fmla="*/ 107386 w 622842"/>
                      <a:gd name="connsiteY2" fmla="*/ 436951 h 582318"/>
                      <a:gd name="connsiteX3" fmla="*/ 26921 w 622842"/>
                      <a:gd name="connsiteY3" fmla="*/ 479648 h 582318"/>
                      <a:gd name="connsiteX4" fmla="*/ 22159 w 622842"/>
                      <a:gd name="connsiteY4" fmla="*/ 561053 h 582318"/>
                      <a:gd name="connsiteX5" fmla="*/ 298605 w 622842"/>
                      <a:gd name="connsiteY5" fmla="*/ 582318 h 582318"/>
                      <a:gd name="connsiteX6" fmla="*/ 585684 w 622842"/>
                      <a:gd name="connsiteY6" fmla="*/ 561053 h 582318"/>
                      <a:gd name="connsiteX7" fmla="*/ 615200 w 622842"/>
                      <a:gd name="connsiteY7" fmla="*/ 508832 h 582318"/>
                      <a:gd name="connsiteX8" fmla="*/ 548083 w 622842"/>
                      <a:gd name="connsiteY8" fmla="*/ 433297 h 582318"/>
                      <a:gd name="connsiteX9" fmla="*/ 351768 w 622842"/>
                      <a:gd name="connsiteY9" fmla="*/ 337770 h 582318"/>
                      <a:gd name="connsiteX10" fmla="*/ 311619 w 622842"/>
                      <a:gd name="connsiteY10" fmla="*/ 37511 h 582318"/>
                      <a:gd name="connsiteX11" fmla="*/ 213545 w 622842"/>
                      <a:gd name="connsiteY11" fmla="*/ 18793 h 582318"/>
                      <a:gd name="connsiteX0" fmla="*/ 206401 w 622842"/>
                      <a:gd name="connsiteY0" fmla="*/ 35975 h 582831"/>
                      <a:gd name="connsiteX1" fmla="*/ 213545 w 622842"/>
                      <a:gd name="connsiteY1" fmla="*/ 327650 h 582831"/>
                      <a:gd name="connsiteX2" fmla="*/ 107386 w 622842"/>
                      <a:gd name="connsiteY2" fmla="*/ 437464 h 582831"/>
                      <a:gd name="connsiteX3" fmla="*/ 26921 w 622842"/>
                      <a:gd name="connsiteY3" fmla="*/ 480161 h 582831"/>
                      <a:gd name="connsiteX4" fmla="*/ 22159 w 622842"/>
                      <a:gd name="connsiteY4" fmla="*/ 561566 h 582831"/>
                      <a:gd name="connsiteX5" fmla="*/ 298605 w 622842"/>
                      <a:gd name="connsiteY5" fmla="*/ 582831 h 582831"/>
                      <a:gd name="connsiteX6" fmla="*/ 585684 w 622842"/>
                      <a:gd name="connsiteY6" fmla="*/ 561566 h 582831"/>
                      <a:gd name="connsiteX7" fmla="*/ 615200 w 622842"/>
                      <a:gd name="connsiteY7" fmla="*/ 509345 h 582831"/>
                      <a:gd name="connsiteX8" fmla="*/ 548083 w 622842"/>
                      <a:gd name="connsiteY8" fmla="*/ 433810 h 582831"/>
                      <a:gd name="connsiteX9" fmla="*/ 351768 w 622842"/>
                      <a:gd name="connsiteY9" fmla="*/ 338283 h 582831"/>
                      <a:gd name="connsiteX10" fmla="*/ 311619 w 622842"/>
                      <a:gd name="connsiteY10" fmla="*/ 38024 h 582831"/>
                      <a:gd name="connsiteX11" fmla="*/ 206401 w 622842"/>
                      <a:gd name="connsiteY11" fmla="*/ 35975 h 582831"/>
                      <a:gd name="connsiteX0" fmla="*/ 206401 w 622842"/>
                      <a:gd name="connsiteY0" fmla="*/ 21605 h 568461"/>
                      <a:gd name="connsiteX1" fmla="*/ 213545 w 622842"/>
                      <a:gd name="connsiteY1" fmla="*/ 313280 h 568461"/>
                      <a:gd name="connsiteX2" fmla="*/ 107386 w 622842"/>
                      <a:gd name="connsiteY2" fmla="*/ 423094 h 568461"/>
                      <a:gd name="connsiteX3" fmla="*/ 26921 w 622842"/>
                      <a:gd name="connsiteY3" fmla="*/ 465791 h 568461"/>
                      <a:gd name="connsiteX4" fmla="*/ 22159 w 622842"/>
                      <a:gd name="connsiteY4" fmla="*/ 547196 h 568461"/>
                      <a:gd name="connsiteX5" fmla="*/ 298605 w 622842"/>
                      <a:gd name="connsiteY5" fmla="*/ 568461 h 568461"/>
                      <a:gd name="connsiteX6" fmla="*/ 585684 w 622842"/>
                      <a:gd name="connsiteY6" fmla="*/ 547196 h 568461"/>
                      <a:gd name="connsiteX7" fmla="*/ 615200 w 622842"/>
                      <a:gd name="connsiteY7" fmla="*/ 494975 h 568461"/>
                      <a:gd name="connsiteX8" fmla="*/ 548083 w 622842"/>
                      <a:gd name="connsiteY8" fmla="*/ 419440 h 568461"/>
                      <a:gd name="connsiteX9" fmla="*/ 351768 w 622842"/>
                      <a:gd name="connsiteY9" fmla="*/ 323913 h 568461"/>
                      <a:gd name="connsiteX10" fmla="*/ 311619 w 622842"/>
                      <a:gd name="connsiteY10" fmla="*/ 23654 h 568461"/>
                      <a:gd name="connsiteX11" fmla="*/ 206401 w 622842"/>
                      <a:gd name="connsiteY11" fmla="*/ 21605 h 568461"/>
                      <a:gd name="connsiteX0" fmla="*/ 206401 w 622842"/>
                      <a:gd name="connsiteY0" fmla="*/ 7945 h 554801"/>
                      <a:gd name="connsiteX1" fmla="*/ 213545 w 622842"/>
                      <a:gd name="connsiteY1" fmla="*/ 299620 h 554801"/>
                      <a:gd name="connsiteX2" fmla="*/ 107386 w 622842"/>
                      <a:gd name="connsiteY2" fmla="*/ 409434 h 554801"/>
                      <a:gd name="connsiteX3" fmla="*/ 26921 w 622842"/>
                      <a:gd name="connsiteY3" fmla="*/ 452131 h 554801"/>
                      <a:gd name="connsiteX4" fmla="*/ 22159 w 622842"/>
                      <a:gd name="connsiteY4" fmla="*/ 533536 h 554801"/>
                      <a:gd name="connsiteX5" fmla="*/ 298605 w 622842"/>
                      <a:gd name="connsiteY5" fmla="*/ 554801 h 554801"/>
                      <a:gd name="connsiteX6" fmla="*/ 585684 w 622842"/>
                      <a:gd name="connsiteY6" fmla="*/ 533536 h 554801"/>
                      <a:gd name="connsiteX7" fmla="*/ 615200 w 622842"/>
                      <a:gd name="connsiteY7" fmla="*/ 481315 h 554801"/>
                      <a:gd name="connsiteX8" fmla="*/ 548083 w 622842"/>
                      <a:gd name="connsiteY8" fmla="*/ 405780 h 554801"/>
                      <a:gd name="connsiteX9" fmla="*/ 351768 w 622842"/>
                      <a:gd name="connsiteY9" fmla="*/ 310253 h 554801"/>
                      <a:gd name="connsiteX10" fmla="*/ 311619 w 622842"/>
                      <a:gd name="connsiteY10" fmla="*/ 9994 h 554801"/>
                      <a:gd name="connsiteX11" fmla="*/ 206401 w 622842"/>
                      <a:gd name="connsiteY11" fmla="*/ 7945 h 554801"/>
                      <a:gd name="connsiteX0" fmla="*/ 206401 w 622842"/>
                      <a:gd name="connsiteY0" fmla="*/ 1197321 h 1744177"/>
                      <a:gd name="connsiteX1" fmla="*/ 213545 w 622842"/>
                      <a:gd name="connsiteY1" fmla="*/ 1488996 h 1744177"/>
                      <a:gd name="connsiteX2" fmla="*/ 107386 w 622842"/>
                      <a:gd name="connsiteY2" fmla="*/ 1598810 h 1744177"/>
                      <a:gd name="connsiteX3" fmla="*/ 26921 w 622842"/>
                      <a:gd name="connsiteY3" fmla="*/ 1641507 h 1744177"/>
                      <a:gd name="connsiteX4" fmla="*/ 22159 w 622842"/>
                      <a:gd name="connsiteY4" fmla="*/ 1722912 h 1744177"/>
                      <a:gd name="connsiteX5" fmla="*/ 298605 w 622842"/>
                      <a:gd name="connsiteY5" fmla="*/ 1744177 h 1744177"/>
                      <a:gd name="connsiteX6" fmla="*/ 585684 w 622842"/>
                      <a:gd name="connsiteY6" fmla="*/ 1722912 h 1744177"/>
                      <a:gd name="connsiteX7" fmla="*/ 615200 w 622842"/>
                      <a:gd name="connsiteY7" fmla="*/ 1670691 h 1744177"/>
                      <a:gd name="connsiteX8" fmla="*/ 548083 w 622842"/>
                      <a:gd name="connsiteY8" fmla="*/ 1595156 h 1744177"/>
                      <a:gd name="connsiteX9" fmla="*/ 351768 w 622842"/>
                      <a:gd name="connsiteY9" fmla="*/ 1499629 h 1744177"/>
                      <a:gd name="connsiteX10" fmla="*/ 273243 w 622842"/>
                      <a:gd name="connsiteY10" fmla="*/ 288 h 1744177"/>
                      <a:gd name="connsiteX11" fmla="*/ 206401 w 622842"/>
                      <a:gd name="connsiteY11" fmla="*/ 1197321 h 1744177"/>
                      <a:gd name="connsiteX0" fmla="*/ 234310 w 622842"/>
                      <a:gd name="connsiteY0" fmla="*/ 1160447 h 1746298"/>
                      <a:gd name="connsiteX1" fmla="*/ 213545 w 622842"/>
                      <a:gd name="connsiteY1" fmla="*/ 1491117 h 1746298"/>
                      <a:gd name="connsiteX2" fmla="*/ 107386 w 622842"/>
                      <a:gd name="connsiteY2" fmla="*/ 1600931 h 1746298"/>
                      <a:gd name="connsiteX3" fmla="*/ 26921 w 622842"/>
                      <a:gd name="connsiteY3" fmla="*/ 1643628 h 1746298"/>
                      <a:gd name="connsiteX4" fmla="*/ 22159 w 622842"/>
                      <a:gd name="connsiteY4" fmla="*/ 1725033 h 1746298"/>
                      <a:gd name="connsiteX5" fmla="*/ 298605 w 622842"/>
                      <a:gd name="connsiteY5" fmla="*/ 1746298 h 1746298"/>
                      <a:gd name="connsiteX6" fmla="*/ 585684 w 622842"/>
                      <a:gd name="connsiteY6" fmla="*/ 1725033 h 1746298"/>
                      <a:gd name="connsiteX7" fmla="*/ 615200 w 622842"/>
                      <a:gd name="connsiteY7" fmla="*/ 1672812 h 1746298"/>
                      <a:gd name="connsiteX8" fmla="*/ 548083 w 622842"/>
                      <a:gd name="connsiteY8" fmla="*/ 1597277 h 1746298"/>
                      <a:gd name="connsiteX9" fmla="*/ 351768 w 622842"/>
                      <a:gd name="connsiteY9" fmla="*/ 1501750 h 1746298"/>
                      <a:gd name="connsiteX10" fmla="*/ 273243 w 622842"/>
                      <a:gd name="connsiteY10" fmla="*/ 2409 h 1746298"/>
                      <a:gd name="connsiteX11" fmla="*/ 234310 w 622842"/>
                      <a:gd name="connsiteY11" fmla="*/ 1160447 h 1746298"/>
                      <a:gd name="connsiteX0" fmla="*/ 234310 w 622842"/>
                      <a:gd name="connsiteY0" fmla="*/ 1315626 h 1901477"/>
                      <a:gd name="connsiteX1" fmla="*/ 213545 w 622842"/>
                      <a:gd name="connsiteY1" fmla="*/ 1646296 h 1901477"/>
                      <a:gd name="connsiteX2" fmla="*/ 107386 w 622842"/>
                      <a:gd name="connsiteY2" fmla="*/ 1756110 h 1901477"/>
                      <a:gd name="connsiteX3" fmla="*/ 26921 w 622842"/>
                      <a:gd name="connsiteY3" fmla="*/ 1798807 h 1901477"/>
                      <a:gd name="connsiteX4" fmla="*/ 22159 w 622842"/>
                      <a:gd name="connsiteY4" fmla="*/ 1880212 h 1901477"/>
                      <a:gd name="connsiteX5" fmla="*/ 298605 w 622842"/>
                      <a:gd name="connsiteY5" fmla="*/ 1901477 h 1901477"/>
                      <a:gd name="connsiteX6" fmla="*/ 585684 w 622842"/>
                      <a:gd name="connsiteY6" fmla="*/ 1880212 h 1901477"/>
                      <a:gd name="connsiteX7" fmla="*/ 615200 w 622842"/>
                      <a:gd name="connsiteY7" fmla="*/ 1827991 h 1901477"/>
                      <a:gd name="connsiteX8" fmla="*/ 548083 w 622842"/>
                      <a:gd name="connsiteY8" fmla="*/ 1752456 h 1901477"/>
                      <a:gd name="connsiteX9" fmla="*/ 351768 w 622842"/>
                      <a:gd name="connsiteY9" fmla="*/ 1656929 h 1901477"/>
                      <a:gd name="connsiteX10" fmla="*/ 273243 w 622842"/>
                      <a:gd name="connsiteY10" fmla="*/ 157588 h 1901477"/>
                      <a:gd name="connsiteX11" fmla="*/ 147355 w 622842"/>
                      <a:gd name="connsiteY11" fmla="*/ 175730 h 1901477"/>
                      <a:gd name="connsiteX12" fmla="*/ 234310 w 622842"/>
                      <a:gd name="connsiteY12" fmla="*/ 1315626 h 1901477"/>
                      <a:gd name="connsiteX0" fmla="*/ 234310 w 622842"/>
                      <a:gd name="connsiteY0" fmla="*/ 1270233 h 1856084"/>
                      <a:gd name="connsiteX1" fmla="*/ 213545 w 622842"/>
                      <a:gd name="connsiteY1" fmla="*/ 1600903 h 1856084"/>
                      <a:gd name="connsiteX2" fmla="*/ 107386 w 622842"/>
                      <a:gd name="connsiteY2" fmla="*/ 1710717 h 1856084"/>
                      <a:gd name="connsiteX3" fmla="*/ 26921 w 622842"/>
                      <a:gd name="connsiteY3" fmla="*/ 1753414 h 1856084"/>
                      <a:gd name="connsiteX4" fmla="*/ 22159 w 622842"/>
                      <a:gd name="connsiteY4" fmla="*/ 1834819 h 1856084"/>
                      <a:gd name="connsiteX5" fmla="*/ 298605 w 622842"/>
                      <a:gd name="connsiteY5" fmla="*/ 1856084 h 1856084"/>
                      <a:gd name="connsiteX6" fmla="*/ 585684 w 622842"/>
                      <a:gd name="connsiteY6" fmla="*/ 1834819 h 1856084"/>
                      <a:gd name="connsiteX7" fmla="*/ 615200 w 622842"/>
                      <a:gd name="connsiteY7" fmla="*/ 1782598 h 1856084"/>
                      <a:gd name="connsiteX8" fmla="*/ 548083 w 622842"/>
                      <a:gd name="connsiteY8" fmla="*/ 1707063 h 1856084"/>
                      <a:gd name="connsiteX9" fmla="*/ 351768 w 622842"/>
                      <a:gd name="connsiteY9" fmla="*/ 1611536 h 1856084"/>
                      <a:gd name="connsiteX10" fmla="*/ 273243 w 622842"/>
                      <a:gd name="connsiteY10" fmla="*/ 112195 h 1856084"/>
                      <a:gd name="connsiteX11" fmla="*/ 224107 w 622842"/>
                      <a:gd name="connsiteY11" fmla="*/ 110841 h 1856084"/>
                      <a:gd name="connsiteX12" fmla="*/ 147355 w 622842"/>
                      <a:gd name="connsiteY12" fmla="*/ 130337 h 1856084"/>
                      <a:gd name="connsiteX13" fmla="*/ 234310 w 622842"/>
                      <a:gd name="connsiteY13" fmla="*/ 1270233 h 1856084"/>
                      <a:gd name="connsiteX0" fmla="*/ 234310 w 622842"/>
                      <a:gd name="connsiteY0" fmla="*/ 1270232 h 1856083"/>
                      <a:gd name="connsiteX1" fmla="*/ 213545 w 622842"/>
                      <a:gd name="connsiteY1" fmla="*/ 1600902 h 1856083"/>
                      <a:gd name="connsiteX2" fmla="*/ 107386 w 622842"/>
                      <a:gd name="connsiteY2" fmla="*/ 1710716 h 1856083"/>
                      <a:gd name="connsiteX3" fmla="*/ 26921 w 622842"/>
                      <a:gd name="connsiteY3" fmla="*/ 1753413 h 1856083"/>
                      <a:gd name="connsiteX4" fmla="*/ 22159 w 622842"/>
                      <a:gd name="connsiteY4" fmla="*/ 1834818 h 1856083"/>
                      <a:gd name="connsiteX5" fmla="*/ 298605 w 622842"/>
                      <a:gd name="connsiteY5" fmla="*/ 1856083 h 1856083"/>
                      <a:gd name="connsiteX6" fmla="*/ 585684 w 622842"/>
                      <a:gd name="connsiteY6" fmla="*/ 1834818 h 1856083"/>
                      <a:gd name="connsiteX7" fmla="*/ 615200 w 622842"/>
                      <a:gd name="connsiteY7" fmla="*/ 1782597 h 1856083"/>
                      <a:gd name="connsiteX8" fmla="*/ 548083 w 622842"/>
                      <a:gd name="connsiteY8" fmla="*/ 1707062 h 1856083"/>
                      <a:gd name="connsiteX9" fmla="*/ 351768 w 622842"/>
                      <a:gd name="connsiteY9" fmla="*/ 1611535 h 1856083"/>
                      <a:gd name="connsiteX10" fmla="*/ 273243 w 622842"/>
                      <a:gd name="connsiteY10" fmla="*/ 112194 h 1856083"/>
                      <a:gd name="connsiteX11" fmla="*/ 224107 w 622842"/>
                      <a:gd name="connsiteY11" fmla="*/ 110840 h 1856083"/>
                      <a:gd name="connsiteX12" fmla="*/ 147355 w 622842"/>
                      <a:gd name="connsiteY12" fmla="*/ 130336 h 1856083"/>
                      <a:gd name="connsiteX13" fmla="*/ 234310 w 622842"/>
                      <a:gd name="connsiteY13" fmla="*/ 1270232 h 1856083"/>
                      <a:gd name="connsiteX0" fmla="*/ 234310 w 622842"/>
                      <a:gd name="connsiteY0" fmla="*/ 1270232 h 1856083"/>
                      <a:gd name="connsiteX1" fmla="*/ 213545 w 622842"/>
                      <a:gd name="connsiteY1" fmla="*/ 1600902 h 1856083"/>
                      <a:gd name="connsiteX2" fmla="*/ 107386 w 622842"/>
                      <a:gd name="connsiteY2" fmla="*/ 1710716 h 1856083"/>
                      <a:gd name="connsiteX3" fmla="*/ 26921 w 622842"/>
                      <a:gd name="connsiteY3" fmla="*/ 1753413 h 1856083"/>
                      <a:gd name="connsiteX4" fmla="*/ 22159 w 622842"/>
                      <a:gd name="connsiteY4" fmla="*/ 1834818 h 1856083"/>
                      <a:gd name="connsiteX5" fmla="*/ 298605 w 622842"/>
                      <a:gd name="connsiteY5" fmla="*/ 1856083 h 1856083"/>
                      <a:gd name="connsiteX6" fmla="*/ 585684 w 622842"/>
                      <a:gd name="connsiteY6" fmla="*/ 1834818 h 1856083"/>
                      <a:gd name="connsiteX7" fmla="*/ 615200 w 622842"/>
                      <a:gd name="connsiteY7" fmla="*/ 1782597 h 1856083"/>
                      <a:gd name="connsiteX8" fmla="*/ 548083 w 622842"/>
                      <a:gd name="connsiteY8" fmla="*/ 1707062 h 1856083"/>
                      <a:gd name="connsiteX9" fmla="*/ 351768 w 622842"/>
                      <a:gd name="connsiteY9" fmla="*/ 1611535 h 1856083"/>
                      <a:gd name="connsiteX10" fmla="*/ 273243 w 622842"/>
                      <a:gd name="connsiteY10" fmla="*/ 112194 h 1856083"/>
                      <a:gd name="connsiteX11" fmla="*/ 224107 w 622842"/>
                      <a:gd name="connsiteY11" fmla="*/ 110840 h 1856083"/>
                      <a:gd name="connsiteX12" fmla="*/ 147355 w 622842"/>
                      <a:gd name="connsiteY12" fmla="*/ 130336 h 1856083"/>
                      <a:gd name="connsiteX13" fmla="*/ 234310 w 622842"/>
                      <a:gd name="connsiteY13" fmla="*/ 1270232 h 1856083"/>
                      <a:gd name="connsiteX0" fmla="*/ 234310 w 622842"/>
                      <a:gd name="connsiteY0" fmla="*/ 1179280 h 1765131"/>
                      <a:gd name="connsiteX1" fmla="*/ 213545 w 622842"/>
                      <a:gd name="connsiteY1" fmla="*/ 1509950 h 1765131"/>
                      <a:gd name="connsiteX2" fmla="*/ 107386 w 622842"/>
                      <a:gd name="connsiteY2" fmla="*/ 1619764 h 1765131"/>
                      <a:gd name="connsiteX3" fmla="*/ 26921 w 622842"/>
                      <a:gd name="connsiteY3" fmla="*/ 1662461 h 1765131"/>
                      <a:gd name="connsiteX4" fmla="*/ 22159 w 622842"/>
                      <a:gd name="connsiteY4" fmla="*/ 1743866 h 1765131"/>
                      <a:gd name="connsiteX5" fmla="*/ 298605 w 622842"/>
                      <a:gd name="connsiteY5" fmla="*/ 1765131 h 1765131"/>
                      <a:gd name="connsiteX6" fmla="*/ 585684 w 622842"/>
                      <a:gd name="connsiteY6" fmla="*/ 1743866 h 1765131"/>
                      <a:gd name="connsiteX7" fmla="*/ 615200 w 622842"/>
                      <a:gd name="connsiteY7" fmla="*/ 1691645 h 1765131"/>
                      <a:gd name="connsiteX8" fmla="*/ 548083 w 622842"/>
                      <a:gd name="connsiteY8" fmla="*/ 1616110 h 1765131"/>
                      <a:gd name="connsiteX9" fmla="*/ 351768 w 622842"/>
                      <a:gd name="connsiteY9" fmla="*/ 1520583 h 1765131"/>
                      <a:gd name="connsiteX10" fmla="*/ 273243 w 622842"/>
                      <a:gd name="connsiteY10" fmla="*/ 21242 h 1765131"/>
                      <a:gd name="connsiteX11" fmla="*/ 224107 w 622842"/>
                      <a:gd name="connsiteY11" fmla="*/ 19888 h 1765131"/>
                      <a:gd name="connsiteX12" fmla="*/ 147355 w 622842"/>
                      <a:gd name="connsiteY12" fmla="*/ 39384 h 1765131"/>
                      <a:gd name="connsiteX13" fmla="*/ 234310 w 622842"/>
                      <a:gd name="connsiteY13" fmla="*/ 1179280 h 176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2842" h="1765131">
                        <a:moveTo>
                          <a:pt x="234310" y="1179280"/>
                        </a:moveTo>
                        <a:cubicBezTo>
                          <a:pt x="245342" y="1424374"/>
                          <a:pt x="234699" y="1436536"/>
                          <a:pt x="213545" y="1509950"/>
                        </a:cubicBezTo>
                        <a:cubicBezTo>
                          <a:pt x="192391" y="1583364"/>
                          <a:pt x="138490" y="1594346"/>
                          <a:pt x="107386" y="1619764"/>
                        </a:cubicBezTo>
                        <a:cubicBezTo>
                          <a:pt x="76282" y="1645182"/>
                          <a:pt x="41125" y="1641777"/>
                          <a:pt x="26921" y="1662461"/>
                        </a:cubicBezTo>
                        <a:cubicBezTo>
                          <a:pt x="12717" y="1683145"/>
                          <a:pt x="-23122" y="1726754"/>
                          <a:pt x="22159" y="1743866"/>
                        </a:cubicBezTo>
                        <a:cubicBezTo>
                          <a:pt x="67440" y="1760978"/>
                          <a:pt x="204684" y="1765131"/>
                          <a:pt x="298605" y="1765131"/>
                        </a:cubicBezTo>
                        <a:cubicBezTo>
                          <a:pt x="392526" y="1765131"/>
                          <a:pt x="532918" y="1756114"/>
                          <a:pt x="585684" y="1743866"/>
                        </a:cubicBezTo>
                        <a:cubicBezTo>
                          <a:pt x="638450" y="1731618"/>
                          <a:pt x="621467" y="1712938"/>
                          <a:pt x="615200" y="1691645"/>
                        </a:cubicBezTo>
                        <a:cubicBezTo>
                          <a:pt x="608933" y="1670352"/>
                          <a:pt x="591988" y="1644620"/>
                          <a:pt x="548083" y="1616110"/>
                        </a:cubicBezTo>
                        <a:cubicBezTo>
                          <a:pt x="504178" y="1587600"/>
                          <a:pt x="387210" y="1586150"/>
                          <a:pt x="351768" y="1520583"/>
                        </a:cubicBezTo>
                        <a:cubicBezTo>
                          <a:pt x="316326" y="1455016"/>
                          <a:pt x="284054" y="66635"/>
                          <a:pt x="273243" y="21242"/>
                        </a:cubicBezTo>
                        <a:cubicBezTo>
                          <a:pt x="262432" y="-24151"/>
                          <a:pt x="245088" y="16864"/>
                          <a:pt x="224107" y="19888"/>
                        </a:cubicBezTo>
                        <a:cubicBezTo>
                          <a:pt x="203126" y="22912"/>
                          <a:pt x="119489" y="-4368"/>
                          <a:pt x="147355" y="39384"/>
                        </a:cubicBezTo>
                        <a:cubicBezTo>
                          <a:pt x="161799" y="235640"/>
                          <a:pt x="223278" y="934186"/>
                          <a:pt x="234310" y="1179280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40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2" name="Volný tvar 34">
                    <a:extLst>
                      <a:ext uri="{FF2B5EF4-FFF2-40B4-BE49-F238E27FC236}">
                        <a16:creationId xmlns:a16="http://schemas.microsoft.com/office/drawing/2014/main" id="{E4432A39-53D6-DFE4-76E0-CB8C96B66D2F}"/>
                      </a:ext>
                    </a:extLst>
                  </p:cNvPr>
                  <p:cNvSpPr/>
                  <p:nvPr/>
                </p:nvSpPr>
                <p:spPr>
                  <a:xfrm>
                    <a:off x="6218627" y="-164582"/>
                    <a:ext cx="633958" cy="1794063"/>
                  </a:xfrm>
                  <a:custGeom>
                    <a:avLst/>
                    <a:gdLst>
                      <a:gd name="connsiteX0" fmla="*/ 203604 w 633009"/>
                      <a:gd name="connsiteY0" fmla="*/ 0 h 536487"/>
                      <a:gd name="connsiteX1" fmla="*/ 222654 w 633009"/>
                      <a:gd name="connsiteY1" fmla="*/ 230981 h 536487"/>
                      <a:gd name="connsiteX2" fmla="*/ 182173 w 633009"/>
                      <a:gd name="connsiteY2" fmla="*/ 342900 h 536487"/>
                      <a:gd name="connsiteX3" fmla="*/ 65492 w 633009"/>
                      <a:gd name="connsiteY3" fmla="*/ 402431 h 536487"/>
                      <a:gd name="connsiteX4" fmla="*/ 39298 w 633009"/>
                      <a:gd name="connsiteY4" fmla="*/ 431006 h 536487"/>
                      <a:gd name="connsiteX5" fmla="*/ 5961 w 633009"/>
                      <a:gd name="connsiteY5" fmla="*/ 476250 h 536487"/>
                      <a:gd name="connsiteX6" fmla="*/ 15486 w 633009"/>
                      <a:gd name="connsiteY6" fmla="*/ 519112 h 536487"/>
                      <a:gd name="connsiteX7" fmla="*/ 153598 w 633009"/>
                      <a:gd name="connsiteY7" fmla="*/ 533400 h 536487"/>
                      <a:gd name="connsiteX8" fmla="*/ 444111 w 633009"/>
                      <a:gd name="connsiteY8" fmla="*/ 533400 h 536487"/>
                      <a:gd name="connsiteX9" fmla="*/ 615561 w 633009"/>
                      <a:gd name="connsiteY9" fmla="*/ 500062 h 536487"/>
                      <a:gd name="connsiteX10" fmla="*/ 622704 w 633009"/>
                      <a:gd name="connsiteY10" fmla="*/ 471487 h 536487"/>
                      <a:gd name="connsiteX11" fmla="*/ 575079 w 633009"/>
                      <a:gd name="connsiteY11" fmla="*/ 409575 h 536487"/>
                      <a:gd name="connsiteX12" fmla="*/ 470304 w 633009"/>
                      <a:gd name="connsiteY12" fmla="*/ 354806 h 536487"/>
                      <a:gd name="connsiteX13" fmla="*/ 353623 w 633009"/>
                      <a:gd name="connsiteY13" fmla="*/ 304800 h 536487"/>
                      <a:gd name="connsiteX14" fmla="*/ 339336 w 633009"/>
                      <a:gd name="connsiteY14" fmla="*/ 204787 h 536487"/>
                      <a:gd name="connsiteX15" fmla="*/ 339336 w 633009"/>
                      <a:gd name="connsiteY15" fmla="*/ 47625 h 536487"/>
                      <a:gd name="connsiteX16" fmla="*/ 332192 w 633009"/>
                      <a:gd name="connsiteY16" fmla="*/ 0 h 536487"/>
                      <a:gd name="connsiteX0" fmla="*/ 203604 w 633009"/>
                      <a:gd name="connsiteY0" fmla="*/ 0 h 536487"/>
                      <a:gd name="connsiteX1" fmla="*/ 222654 w 633009"/>
                      <a:gd name="connsiteY1" fmla="*/ 230981 h 536487"/>
                      <a:gd name="connsiteX2" fmla="*/ 182173 w 633009"/>
                      <a:gd name="connsiteY2" fmla="*/ 342900 h 536487"/>
                      <a:gd name="connsiteX3" fmla="*/ 105973 w 633009"/>
                      <a:gd name="connsiteY3" fmla="*/ 388144 h 536487"/>
                      <a:gd name="connsiteX4" fmla="*/ 39298 w 633009"/>
                      <a:gd name="connsiteY4" fmla="*/ 431006 h 536487"/>
                      <a:gd name="connsiteX5" fmla="*/ 5961 w 633009"/>
                      <a:gd name="connsiteY5" fmla="*/ 476250 h 536487"/>
                      <a:gd name="connsiteX6" fmla="*/ 15486 w 633009"/>
                      <a:gd name="connsiteY6" fmla="*/ 519112 h 536487"/>
                      <a:gd name="connsiteX7" fmla="*/ 153598 w 633009"/>
                      <a:gd name="connsiteY7" fmla="*/ 533400 h 536487"/>
                      <a:gd name="connsiteX8" fmla="*/ 444111 w 633009"/>
                      <a:gd name="connsiteY8" fmla="*/ 533400 h 536487"/>
                      <a:gd name="connsiteX9" fmla="*/ 615561 w 633009"/>
                      <a:gd name="connsiteY9" fmla="*/ 500062 h 536487"/>
                      <a:gd name="connsiteX10" fmla="*/ 622704 w 633009"/>
                      <a:gd name="connsiteY10" fmla="*/ 471487 h 536487"/>
                      <a:gd name="connsiteX11" fmla="*/ 575079 w 633009"/>
                      <a:gd name="connsiteY11" fmla="*/ 409575 h 536487"/>
                      <a:gd name="connsiteX12" fmla="*/ 470304 w 633009"/>
                      <a:gd name="connsiteY12" fmla="*/ 354806 h 536487"/>
                      <a:gd name="connsiteX13" fmla="*/ 353623 w 633009"/>
                      <a:gd name="connsiteY13" fmla="*/ 304800 h 536487"/>
                      <a:gd name="connsiteX14" fmla="*/ 339336 w 633009"/>
                      <a:gd name="connsiteY14" fmla="*/ 204787 h 536487"/>
                      <a:gd name="connsiteX15" fmla="*/ 339336 w 633009"/>
                      <a:gd name="connsiteY15" fmla="*/ 47625 h 536487"/>
                      <a:gd name="connsiteX16" fmla="*/ 332192 w 633009"/>
                      <a:gd name="connsiteY16" fmla="*/ 0 h 536487"/>
                      <a:gd name="connsiteX0" fmla="*/ 203604 w 633009"/>
                      <a:gd name="connsiteY0" fmla="*/ 0 h 536487"/>
                      <a:gd name="connsiteX1" fmla="*/ 222654 w 633009"/>
                      <a:gd name="connsiteY1" fmla="*/ 230981 h 536487"/>
                      <a:gd name="connsiteX2" fmla="*/ 182173 w 633009"/>
                      <a:gd name="connsiteY2" fmla="*/ 342900 h 536487"/>
                      <a:gd name="connsiteX3" fmla="*/ 105973 w 633009"/>
                      <a:gd name="connsiteY3" fmla="*/ 388144 h 536487"/>
                      <a:gd name="connsiteX4" fmla="*/ 39298 w 633009"/>
                      <a:gd name="connsiteY4" fmla="*/ 431006 h 536487"/>
                      <a:gd name="connsiteX5" fmla="*/ 5961 w 633009"/>
                      <a:gd name="connsiteY5" fmla="*/ 476250 h 536487"/>
                      <a:gd name="connsiteX6" fmla="*/ 15486 w 633009"/>
                      <a:gd name="connsiteY6" fmla="*/ 519112 h 536487"/>
                      <a:gd name="connsiteX7" fmla="*/ 153598 w 633009"/>
                      <a:gd name="connsiteY7" fmla="*/ 533400 h 536487"/>
                      <a:gd name="connsiteX8" fmla="*/ 444111 w 633009"/>
                      <a:gd name="connsiteY8" fmla="*/ 533400 h 536487"/>
                      <a:gd name="connsiteX9" fmla="*/ 615561 w 633009"/>
                      <a:gd name="connsiteY9" fmla="*/ 500062 h 536487"/>
                      <a:gd name="connsiteX10" fmla="*/ 622704 w 633009"/>
                      <a:gd name="connsiteY10" fmla="*/ 450056 h 536487"/>
                      <a:gd name="connsiteX11" fmla="*/ 575079 w 633009"/>
                      <a:gd name="connsiteY11" fmla="*/ 409575 h 536487"/>
                      <a:gd name="connsiteX12" fmla="*/ 470304 w 633009"/>
                      <a:gd name="connsiteY12" fmla="*/ 354806 h 536487"/>
                      <a:gd name="connsiteX13" fmla="*/ 353623 w 633009"/>
                      <a:gd name="connsiteY13" fmla="*/ 304800 h 536487"/>
                      <a:gd name="connsiteX14" fmla="*/ 339336 w 633009"/>
                      <a:gd name="connsiteY14" fmla="*/ 204787 h 536487"/>
                      <a:gd name="connsiteX15" fmla="*/ 339336 w 633009"/>
                      <a:gd name="connsiteY15" fmla="*/ 47625 h 536487"/>
                      <a:gd name="connsiteX16" fmla="*/ 332192 w 633009"/>
                      <a:gd name="connsiteY16" fmla="*/ 0 h 536487"/>
                      <a:gd name="connsiteX0" fmla="*/ 140807 w 633009"/>
                      <a:gd name="connsiteY0" fmla="*/ 0 h 1794064"/>
                      <a:gd name="connsiteX1" fmla="*/ 222654 w 633009"/>
                      <a:gd name="connsiteY1" fmla="*/ 1488558 h 1794064"/>
                      <a:gd name="connsiteX2" fmla="*/ 182173 w 633009"/>
                      <a:gd name="connsiteY2" fmla="*/ 160047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332192 w 633009"/>
                      <a:gd name="connsiteY16" fmla="*/ 1257577 h 1794064"/>
                      <a:gd name="connsiteX0" fmla="*/ 140807 w 633009"/>
                      <a:gd name="connsiteY0" fmla="*/ 0 h 1794064"/>
                      <a:gd name="connsiteX1" fmla="*/ 222654 w 633009"/>
                      <a:gd name="connsiteY1" fmla="*/ 1488558 h 1794064"/>
                      <a:gd name="connsiteX2" fmla="*/ 182173 w 633009"/>
                      <a:gd name="connsiteY2" fmla="*/ 160047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182173 w 633009"/>
                      <a:gd name="connsiteY2" fmla="*/ 160047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203349 w 633009"/>
                      <a:gd name="connsiteY2" fmla="*/ 1555747 h 1794064"/>
                      <a:gd name="connsiteX3" fmla="*/ 105973 w 633009"/>
                      <a:gd name="connsiteY3" fmla="*/ 1645721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203349 w 633009"/>
                      <a:gd name="connsiteY2" fmla="*/ 1555747 h 1794064"/>
                      <a:gd name="connsiteX3" fmla="*/ 161340 w 633009"/>
                      <a:gd name="connsiteY3" fmla="*/ 1641593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70304 w 633009"/>
                      <a:gd name="connsiteY12" fmla="*/ 1612383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009"/>
                      <a:gd name="connsiteY0" fmla="*/ 0 h 1794064"/>
                      <a:gd name="connsiteX1" fmla="*/ 229630 w 633009"/>
                      <a:gd name="connsiteY1" fmla="*/ 1257839 h 1794064"/>
                      <a:gd name="connsiteX2" fmla="*/ 203349 w 633009"/>
                      <a:gd name="connsiteY2" fmla="*/ 1555747 h 1794064"/>
                      <a:gd name="connsiteX3" fmla="*/ 161340 w 633009"/>
                      <a:gd name="connsiteY3" fmla="*/ 1641593 h 1794064"/>
                      <a:gd name="connsiteX4" fmla="*/ 39298 w 633009"/>
                      <a:gd name="connsiteY4" fmla="*/ 1688583 h 1794064"/>
                      <a:gd name="connsiteX5" fmla="*/ 5961 w 633009"/>
                      <a:gd name="connsiteY5" fmla="*/ 1733827 h 1794064"/>
                      <a:gd name="connsiteX6" fmla="*/ 15486 w 633009"/>
                      <a:gd name="connsiteY6" fmla="*/ 1776689 h 1794064"/>
                      <a:gd name="connsiteX7" fmla="*/ 153598 w 633009"/>
                      <a:gd name="connsiteY7" fmla="*/ 1790977 h 1794064"/>
                      <a:gd name="connsiteX8" fmla="*/ 444111 w 633009"/>
                      <a:gd name="connsiteY8" fmla="*/ 1790977 h 1794064"/>
                      <a:gd name="connsiteX9" fmla="*/ 615561 w 633009"/>
                      <a:gd name="connsiteY9" fmla="*/ 1757639 h 1794064"/>
                      <a:gd name="connsiteX10" fmla="*/ 622704 w 633009"/>
                      <a:gd name="connsiteY10" fmla="*/ 1707633 h 1794064"/>
                      <a:gd name="connsiteX11" fmla="*/ 575079 w 633009"/>
                      <a:gd name="connsiteY11" fmla="*/ 1667152 h 1794064"/>
                      <a:gd name="connsiteX12" fmla="*/ 431618 w 633009"/>
                      <a:gd name="connsiteY12" fmla="*/ 1634088 h 1794064"/>
                      <a:gd name="connsiteX13" fmla="*/ 353623 w 633009"/>
                      <a:gd name="connsiteY13" fmla="*/ 1562377 h 1794064"/>
                      <a:gd name="connsiteX14" fmla="*/ 339336 w 633009"/>
                      <a:gd name="connsiteY14" fmla="*/ 1462364 h 1794064"/>
                      <a:gd name="connsiteX15" fmla="*/ 339336 w 633009"/>
                      <a:gd name="connsiteY15" fmla="*/ 1305202 h 1794064"/>
                      <a:gd name="connsiteX16" fmla="*/ 283351 w 633009"/>
                      <a:gd name="connsiteY16" fmla="*/ 6500 h 1794064"/>
                      <a:gd name="connsiteX0" fmla="*/ 140807 w 633958"/>
                      <a:gd name="connsiteY0" fmla="*/ 0 h 1794064"/>
                      <a:gd name="connsiteX1" fmla="*/ 229630 w 633958"/>
                      <a:gd name="connsiteY1" fmla="*/ 1257839 h 1794064"/>
                      <a:gd name="connsiteX2" fmla="*/ 203349 w 633958"/>
                      <a:gd name="connsiteY2" fmla="*/ 1555747 h 1794064"/>
                      <a:gd name="connsiteX3" fmla="*/ 161340 w 633958"/>
                      <a:gd name="connsiteY3" fmla="*/ 1641593 h 1794064"/>
                      <a:gd name="connsiteX4" fmla="*/ 39298 w 633958"/>
                      <a:gd name="connsiteY4" fmla="*/ 1688583 h 1794064"/>
                      <a:gd name="connsiteX5" fmla="*/ 5961 w 633958"/>
                      <a:gd name="connsiteY5" fmla="*/ 1733827 h 1794064"/>
                      <a:gd name="connsiteX6" fmla="*/ 15486 w 633958"/>
                      <a:gd name="connsiteY6" fmla="*/ 1776689 h 1794064"/>
                      <a:gd name="connsiteX7" fmla="*/ 153598 w 633958"/>
                      <a:gd name="connsiteY7" fmla="*/ 1790977 h 1794064"/>
                      <a:gd name="connsiteX8" fmla="*/ 444111 w 633958"/>
                      <a:gd name="connsiteY8" fmla="*/ 1790977 h 1794064"/>
                      <a:gd name="connsiteX9" fmla="*/ 615561 w 633958"/>
                      <a:gd name="connsiteY9" fmla="*/ 1757639 h 1794064"/>
                      <a:gd name="connsiteX10" fmla="*/ 622704 w 633958"/>
                      <a:gd name="connsiteY10" fmla="*/ 1707633 h 1794064"/>
                      <a:gd name="connsiteX11" fmla="*/ 558245 w 633958"/>
                      <a:gd name="connsiteY11" fmla="*/ 1671507 h 1794064"/>
                      <a:gd name="connsiteX12" fmla="*/ 431618 w 633958"/>
                      <a:gd name="connsiteY12" fmla="*/ 1634088 h 1794064"/>
                      <a:gd name="connsiteX13" fmla="*/ 353623 w 633958"/>
                      <a:gd name="connsiteY13" fmla="*/ 1562377 h 1794064"/>
                      <a:gd name="connsiteX14" fmla="*/ 339336 w 633958"/>
                      <a:gd name="connsiteY14" fmla="*/ 1462364 h 1794064"/>
                      <a:gd name="connsiteX15" fmla="*/ 339336 w 633958"/>
                      <a:gd name="connsiteY15" fmla="*/ 1305202 h 1794064"/>
                      <a:gd name="connsiteX16" fmla="*/ 283351 w 633958"/>
                      <a:gd name="connsiteY16" fmla="*/ 6500 h 179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33958" h="1794064">
                        <a:moveTo>
                          <a:pt x="140807" y="0"/>
                        </a:moveTo>
                        <a:cubicBezTo>
                          <a:pt x="152118" y="86915"/>
                          <a:pt x="219206" y="998548"/>
                          <a:pt x="229630" y="1257839"/>
                        </a:cubicBezTo>
                        <a:cubicBezTo>
                          <a:pt x="240054" y="1517130"/>
                          <a:pt x="214731" y="1491788"/>
                          <a:pt x="203349" y="1555747"/>
                        </a:cubicBezTo>
                        <a:cubicBezTo>
                          <a:pt x="191967" y="1619706"/>
                          <a:pt x="188682" y="1619454"/>
                          <a:pt x="161340" y="1641593"/>
                        </a:cubicBezTo>
                        <a:cubicBezTo>
                          <a:pt x="133998" y="1663732"/>
                          <a:pt x="65194" y="1673211"/>
                          <a:pt x="39298" y="1688583"/>
                        </a:cubicBezTo>
                        <a:cubicBezTo>
                          <a:pt x="13402" y="1703955"/>
                          <a:pt x="9930" y="1719143"/>
                          <a:pt x="5961" y="1733827"/>
                        </a:cubicBezTo>
                        <a:cubicBezTo>
                          <a:pt x="1992" y="1748511"/>
                          <a:pt x="-9120" y="1767164"/>
                          <a:pt x="15486" y="1776689"/>
                        </a:cubicBezTo>
                        <a:cubicBezTo>
                          <a:pt x="40092" y="1786214"/>
                          <a:pt x="82161" y="1788596"/>
                          <a:pt x="153598" y="1790977"/>
                        </a:cubicBezTo>
                        <a:cubicBezTo>
                          <a:pt x="225035" y="1793358"/>
                          <a:pt x="367117" y="1796533"/>
                          <a:pt x="444111" y="1790977"/>
                        </a:cubicBezTo>
                        <a:cubicBezTo>
                          <a:pt x="521105" y="1785421"/>
                          <a:pt x="585796" y="1771530"/>
                          <a:pt x="615561" y="1757639"/>
                        </a:cubicBezTo>
                        <a:cubicBezTo>
                          <a:pt x="645326" y="1743748"/>
                          <a:pt x="632257" y="1721988"/>
                          <a:pt x="622704" y="1707633"/>
                        </a:cubicBezTo>
                        <a:cubicBezTo>
                          <a:pt x="613151" y="1693278"/>
                          <a:pt x="590093" y="1683764"/>
                          <a:pt x="558245" y="1671507"/>
                        </a:cubicBezTo>
                        <a:cubicBezTo>
                          <a:pt x="526397" y="1659250"/>
                          <a:pt x="465722" y="1652276"/>
                          <a:pt x="431618" y="1634088"/>
                        </a:cubicBezTo>
                        <a:cubicBezTo>
                          <a:pt x="397514" y="1615900"/>
                          <a:pt x="369003" y="1590998"/>
                          <a:pt x="353623" y="1562377"/>
                        </a:cubicBezTo>
                        <a:cubicBezTo>
                          <a:pt x="338243" y="1533756"/>
                          <a:pt x="341717" y="1505227"/>
                          <a:pt x="339336" y="1462364"/>
                        </a:cubicBezTo>
                        <a:cubicBezTo>
                          <a:pt x="336955" y="1419502"/>
                          <a:pt x="348667" y="1547846"/>
                          <a:pt x="339336" y="1305202"/>
                        </a:cubicBezTo>
                        <a:cubicBezTo>
                          <a:pt x="330005" y="1062558"/>
                          <a:pt x="286327" y="13247"/>
                          <a:pt x="283351" y="650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400"/>
                  </a:p>
                </p:txBody>
              </p:sp>
            </p:grpSp>
            <p:sp>
              <p:nvSpPr>
                <p:cNvPr id="10" name="Ovál 9">
                  <a:extLst>
                    <a:ext uri="{FF2B5EF4-FFF2-40B4-BE49-F238E27FC236}">
                      <a16:creationId xmlns:a16="http://schemas.microsoft.com/office/drawing/2014/main" id="{BD376630-9F98-10F4-836B-6207BD6F0713}"/>
                    </a:ext>
                  </a:extLst>
                </p:cNvPr>
                <p:cNvSpPr/>
                <p:nvPr/>
              </p:nvSpPr>
              <p:spPr>
                <a:xfrm>
                  <a:off x="3551581" y="4509120"/>
                  <a:ext cx="576064" cy="57606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BB17DF3-C205-AD78-E0C8-545D3E427035}"/>
                  </a:ext>
                </a:extLst>
              </p:cNvPr>
              <p:cNvSpPr txBox="1"/>
              <p:nvPr/>
            </p:nvSpPr>
            <p:spPr>
              <a:xfrm>
                <a:off x="3007556" y="3203596"/>
                <a:ext cx="899860" cy="35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EPSP</a:t>
                </a:r>
              </a:p>
            </p:txBody>
          </p:sp>
          <p:sp>
            <p:nvSpPr>
              <p:cNvPr id="8" name="Plus 53">
                <a:extLst>
                  <a:ext uri="{FF2B5EF4-FFF2-40B4-BE49-F238E27FC236}">
                    <a16:creationId xmlns:a16="http://schemas.microsoft.com/office/drawing/2014/main" id="{1C18484A-A63E-523F-ACE6-D90E54BA11AB}"/>
                  </a:ext>
                </a:extLst>
              </p:cNvPr>
              <p:cNvSpPr/>
              <p:nvPr/>
            </p:nvSpPr>
            <p:spPr>
              <a:xfrm flipH="1">
                <a:off x="2997486" y="3520212"/>
                <a:ext cx="252000" cy="252000"/>
              </a:xfrm>
              <a:prstGeom prst="mathPlu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326A8FAD-0F84-BF5D-67CE-1B97461ECF5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08564" y="4698218"/>
              <a:ext cx="1291283" cy="1647814"/>
              <a:chOff x="4908564" y="4698218"/>
              <a:chExt cx="1291283" cy="1647814"/>
            </a:xfrm>
          </p:grpSpPr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3D2F5BC7-B138-9C26-4887-A64499E1B036}"/>
                  </a:ext>
                </a:extLst>
              </p:cNvPr>
              <p:cNvGrpSpPr/>
              <p:nvPr/>
            </p:nvGrpSpPr>
            <p:grpSpPr>
              <a:xfrm>
                <a:off x="4908564" y="5170637"/>
                <a:ext cx="1139604" cy="647576"/>
                <a:chOff x="2231288" y="3699749"/>
                <a:chExt cx="1810207" cy="1124115"/>
              </a:xfrm>
            </p:grpSpPr>
            <p:cxnSp>
              <p:nvCxnSpPr>
                <p:cNvPr id="25" name="Přímá spojnice 24">
                  <a:extLst>
                    <a:ext uri="{FF2B5EF4-FFF2-40B4-BE49-F238E27FC236}">
                      <a16:creationId xmlns:a16="http://schemas.microsoft.com/office/drawing/2014/main" id="{606C4F79-6D30-7134-4DB6-FDBA9AE17E65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Volný tvar 113">
                  <a:extLst>
                    <a:ext uri="{FF2B5EF4-FFF2-40B4-BE49-F238E27FC236}">
                      <a16:creationId xmlns:a16="http://schemas.microsoft.com/office/drawing/2014/main" id="{32E3589B-704B-186C-0ACA-99F6D5ABE95A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cxnSp>
              <p:nvCxnSpPr>
                <p:cNvPr id="27" name="Přímá spojnice 26">
                  <a:extLst>
                    <a:ext uri="{FF2B5EF4-FFF2-40B4-BE49-F238E27FC236}">
                      <a16:creationId xmlns:a16="http://schemas.microsoft.com/office/drawing/2014/main" id="{1AB879D5-AE16-C2B2-1F9E-2CB8EBC16F14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3210BA3C-0B4C-09D6-A067-A8B8EC5FE492}"/>
                  </a:ext>
                </a:extLst>
              </p:cNvPr>
              <p:cNvGrpSpPr/>
              <p:nvPr/>
            </p:nvGrpSpPr>
            <p:grpSpPr>
              <a:xfrm>
                <a:off x="5313223" y="5181270"/>
                <a:ext cx="886624" cy="647576"/>
                <a:chOff x="2633135" y="3699749"/>
                <a:chExt cx="1408360" cy="1124115"/>
              </a:xfrm>
            </p:grpSpPr>
            <p:sp>
              <p:nvSpPr>
                <p:cNvPr id="23" name="Volný tvar 110">
                  <a:extLst>
                    <a:ext uri="{FF2B5EF4-FFF2-40B4-BE49-F238E27FC236}">
                      <a16:creationId xmlns:a16="http://schemas.microsoft.com/office/drawing/2014/main" id="{A3990749-C319-2AF0-F314-641AC2E4C04F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cxnSp>
              <p:nvCxnSpPr>
                <p:cNvPr id="24" name="Přímá spojnice 23">
                  <a:extLst>
                    <a:ext uri="{FF2B5EF4-FFF2-40B4-BE49-F238E27FC236}">
                      <a16:creationId xmlns:a16="http://schemas.microsoft.com/office/drawing/2014/main" id="{9D90EB27-6617-9C2A-26C8-9779F8C20A6E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Volný tvar 99">
                <a:extLst>
                  <a:ext uri="{FF2B5EF4-FFF2-40B4-BE49-F238E27FC236}">
                    <a16:creationId xmlns:a16="http://schemas.microsoft.com/office/drawing/2014/main" id="{46351599-B0CC-F51F-DC34-0EAD4F27CC70}"/>
                  </a:ext>
                </a:extLst>
              </p:cNvPr>
              <p:cNvSpPr/>
              <p:nvPr/>
            </p:nvSpPr>
            <p:spPr>
              <a:xfrm>
                <a:off x="5193307" y="4698218"/>
                <a:ext cx="915886" cy="1118702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9818 h 971163"/>
                  <a:gd name="connsiteX1" fmla="*/ 73025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44500 w 706143"/>
                  <a:gd name="connsiteY5" fmla="*/ 711776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81045 w 706143"/>
                  <a:gd name="connsiteY6" fmla="*/ 919464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1028507"/>
                  <a:gd name="connsiteX1" fmla="*/ 99618 w 706143"/>
                  <a:gd name="connsiteY1" fmla="*/ 170164 h 1028507"/>
                  <a:gd name="connsiteX2" fmla="*/ 187560 w 706143"/>
                  <a:gd name="connsiteY2" fmla="*/ 4421 h 1028507"/>
                  <a:gd name="connsiteX3" fmla="*/ 260946 w 706143"/>
                  <a:gd name="connsiteY3" fmla="*/ 74271 h 1028507"/>
                  <a:gd name="connsiteX4" fmla="*/ 342900 w 706143"/>
                  <a:gd name="connsiteY4" fmla="*/ 349826 h 1028507"/>
                  <a:gd name="connsiteX5" fmla="*/ 420122 w 706143"/>
                  <a:gd name="connsiteY5" fmla="*/ 714281 h 1028507"/>
                  <a:gd name="connsiteX6" fmla="*/ 481045 w 706143"/>
                  <a:gd name="connsiteY6" fmla="*/ 919464 h 1028507"/>
                  <a:gd name="connsiteX7" fmla="*/ 560356 w 706143"/>
                  <a:gd name="connsiteY7" fmla="*/ 1027562 h 1028507"/>
                  <a:gd name="connsiteX8" fmla="*/ 641350 w 706143"/>
                  <a:gd name="connsiteY8" fmla="*/ 972126 h 1028507"/>
                  <a:gd name="connsiteX9" fmla="*/ 701675 w 706143"/>
                  <a:gd name="connsiteY9" fmla="*/ 972126 h 1028507"/>
                  <a:gd name="connsiteX10" fmla="*/ 701675 w 706143"/>
                  <a:gd name="connsiteY10" fmla="*/ 968951 h 1028507"/>
                  <a:gd name="connsiteX0" fmla="*/ 0 w 707456"/>
                  <a:gd name="connsiteY0" fmla="*/ 562551 h 1078942"/>
                  <a:gd name="connsiteX1" fmla="*/ 99618 w 707456"/>
                  <a:gd name="connsiteY1" fmla="*/ 170164 h 1078942"/>
                  <a:gd name="connsiteX2" fmla="*/ 187560 w 707456"/>
                  <a:gd name="connsiteY2" fmla="*/ 4421 h 1078942"/>
                  <a:gd name="connsiteX3" fmla="*/ 260946 w 707456"/>
                  <a:gd name="connsiteY3" fmla="*/ 74271 h 1078942"/>
                  <a:gd name="connsiteX4" fmla="*/ 342900 w 707456"/>
                  <a:gd name="connsiteY4" fmla="*/ 349826 h 1078942"/>
                  <a:gd name="connsiteX5" fmla="*/ 420122 w 707456"/>
                  <a:gd name="connsiteY5" fmla="*/ 714281 h 1078942"/>
                  <a:gd name="connsiteX6" fmla="*/ 481045 w 707456"/>
                  <a:gd name="connsiteY6" fmla="*/ 919464 h 1078942"/>
                  <a:gd name="connsiteX7" fmla="*/ 560356 w 707456"/>
                  <a:gd name="connsiteY7" fmla="*/ 1027562 h 1078942"/>
                  <a:gd name="connsiteX8" fmla="*/ 623622 w 707456"/>
                  <a:gd name="connsiteY8" fmla="*/ 1077345 h 1078942"/>
                  <a:gd name="connsiteX9" fmla="*/ 701675 w 707456"/>
                  <a:gd name="connsiteY9" fmla="*/ 972126 h 1078942"/>
                  <a:gd name="connsiteX10" fmla="*/ 701675 w 707456"/>
                  <a:gd name="connsiteY10" fmla="*/ 968951 h 1078942"/>
                  <a:gd name="connsiteX0" fmla="*/ 0 w 701675"/>
                  <a:gd name="connsiteY0" fmla="*/ 562551 h 1110216"/>
                  <a:gd name="connsiteX1" fmla="*/ 99618 w 701675"/>
                  <a:gd name="connsiteY1" fmla="*/ 170164 h 1110216"/>
                  <a:gd name="connsiteX2" fmla="*/ 187560 w 701675"/>
                  <a:gd name="connsiteY2" fmla="*/ 4421 h 1110216"/>
                  <a:gd name="connsiteX3" fmla="*/ 260946 w 701675"/>
                  <a:gd name="connsiteY3" fmla="*/ 74271 h 1110216"/>
                  <a:gd name="connsiteX4" fmla="*/ 342900 w 701675"/>
                  <a:gd name="connsiteY4" fmla="*/ 349826 h 1110216"/>
                  <a:gd name="connsiteX5" fmla="*/ 420122 w 701675"/>
                  <a:gd name="connsiteY5" fmla="*/ 714281 h 1110216"/>
                  <a:gd name="connsiteX6" fmla="*/ 481045 w 701675"/>
                  <a:gd name="connsiteY6" fmla="*/ 919464 h 1110216"/>
                  <a:gd name="connsiteX7" fmla="*/ 560356 w 701675"/>
                  <a:gd name="connsiteY7" fmla="*/ 1027562 h 1110216"/>
                  <a:gd name="connsiteX8" fmla="*/ 623622 w 701675"/>
                  <a:gd name="connsiteY8" fmla="*/ 1077345 h 1110216"/>
                  <a:gd name="connsiteX9" fmla="*/ 666217 w 701675"/>
                  <a:gd name="connsiteY9" fmla="*/ 1104901 h 1110216"/>
                  <a:gd name="connsiteX10" fmla="*/ 701675 w 701675"/>
                  <a:gd name="connsiteY10" fmla="*/ 968951 h 1110216"/>
                  <a:gd name="connsiteX0" fmla="*/ 0 w 692810"/>
                  <a:gd name="connsiteY0" fmla="*/ 562551 h 1114252"/>
                  <a:gd name="connsiteX1" fmla="*/ 99618 w 692810"/>
                  <a:gd name="connsiteY1" fmla="*/ 170164 h 1114252"/>
                  <a:gd name="connsiteX2" fmla="*/ 187560 w 692810"/>
                  <a:gd name="connsiteY2" fmla="*/ 4421 h 1114252"/>
                  <a:gd name="connsiteX3" fmla="*/ 260946 w 692810"/>
                  <a:gd name="connsiteY3" fmla="*/ 74271 h 1114252"/>
                  <a:gd name="connsiteX4" fmla="*/ 342900 w 692810"/>
                  <a:gd name="connsiteY4" fmla="*/ 349826 h 1114252"/>
                  <a:gd name="connsiteX5" fmla="*/ 420122 w 692810"/>
                  <a:gd name="connsiteY5" fmla="*/ 714281 h 1114252"/>
                  <a:gd name="connsiteX6" fmla="*/ 481045 w 692810"/>
                  <a:gd name="connsiteY6" fmla="*/ 919464 h 1114252"/>
                  <a:gd name="connsiteX7" fmla="*/ 560356 w 692810"/>
                  <a:gd name="connsiteY7" fmla="*/ 1027562 h 1114252"/>
                  <a:gd name="connsiteX8" fmla="*/ 623622 w 692810"/>
                  <a:gd name="connsiteY8" fmla="*/ 1077345 h 1114252"/>
                  <a:gd name="connsiteX9" fmla="*/ 666217 w 692810"/>
                  <a:gd name="connsiteY9" fmla="*/ 1104901 h 1114252"/>
                  <a:gd name="connsiteX10" fmla="*/ 692810 w 692810"/>
                  <a:gd name="connsiteY10" fmla="*/ 1114252 h 1114252"/>
                  <a:gd name="connsiteX0" fmla="*/ 0 w 692810"/>
                  <a:gd name="connsiteY0" fmla="*/ 562551 h 1114469"/>
                  <a:gd name="connsiteX1" fmla="*/ 99618 w 692810"/>
                  <a:gd name="connsiteY1" fmla="*/ 170164 h 1114469"/>
                  <a:gd name="connsiteX2" fmla="*/ 187560 w 692810"/>
                  <a:gd name="connsiteY2" fmla="*/ 4421 h 1114469"/>
                  <a:gd name="connsiteX3" fmla="*/ 260946 w 692810"/>
                  <a:gd name="connsiteY3" fmla="*/ 74271 h 1114469"/>
                  <a:gd name="connsiteX4" fmla="*/ 342900 w 692810"/>
                  <a:gd name="connsiteY4" fmla="*/ 349826 h 1114469"/>
                  <a:gd name="connsiteX5" fmla="*/ 420122 w 692810"/>
                  <a:gd name="connsiteY5" fmla="*/ 714281 h 1114469"/>
                  <a:gd name="connsiteX6" fmla="*/ 481045 w 692810"/>
                  <a:gd name="connsiteY6" fmla="*/ 919464 h 1114469"/>
                  <a:gd name="connsiteX7" fmla="*/ 560356 w 692810"/>
                  <a:gd name="connsiteY7" fmla="*/ 1027562 h 1114469"/>
                  <a:gd name="connsiteX8" fmla="*/ 608109 w 692810"/>
                  <a:gd name="connsiteY8" fmla="*/ 1109912 h 1114469"/>
                  <a:gd name="connsiteX9" fmla="*/ 666217 w 692810"/>
                  <a:gd name="connsiteY9" fmla="*/ 1104901 h 1114469"/>
                  <a:gd name="connsiteX10" fmla="*/ 692810 w 692810"/>
                  <a:gd name="connsiteY10" fmla="*/ 1114252 h 1114469"/>
                  <a:gd name="connsiteX0" fmla="*/ 0 w 692810"/>
                  <a:gd name="connsiteY0" fmla="*/ 562551 h 1119017"/>
                  <a:gd name="connsiteX1" fmla="*/ 99618 w 692810"/>
                  <a:gd name="connsiteY1" fmla="*/ 170164 h 1119017"/>
                  <a:gd name="connsiteX2" fmla="*/ 187560 w 692810"/>
                  <a:gd name="connsiteY2" fmla="*/ 4421 h 1119017"/>
                  <a:gd name="connsiteX3" fmla="*/ 260946 w 692810"/>
                  <a:gd name="connsiteY3" fmla="*/ 74271 h 1119017"/>
                  <a:gd name="connsiteX4" fmla="*/ 342900 w 692810"/>
                  <a:gd name="connsiteY4" fmla="*/ 349826 h 1119017"/>
                  <a:gd name="connsiteX5" fmla="*/ 420122 w 692810"/>
                  <a:gd name="connsiteY5" fmla="*/ 714281 h 1119017"/>
                  <a:gd name="connsiteX6" fmla="*/ 481045 w 692810"/>
                  <a:gd name="connsiteY6" fmla="*/ 919464 h 1119017"/>
                  <a:gd name="connsiteX7" fmla="*/ 560356 w 692810"/>
                  <a:gd name="connsiteY7" fmla="*/ 1027562 h 1119017"/>
                  <a:gd name="connsiteX8" fmla="*/ 608109 w 692810"/>
                  <a:gd name="connsiteY8" fmla="*/ 1109912 h 1119017"/>
                  <a:gd name="connsiteX9" fmla="*/ 657352 w 692810"/>
                  <a:gd name="connsiteY9" fmla="*/ 1117427 h 1119017"/>
                  <a:gd name="connsiteX10" fmla="*/ 692810 w 692810"/>
                  <a:gd name="connsiteY10" fmla="*/ 1114252 h 1119017"/>
                  <a:gd name="connsiteX0" fmla="*/ 0 w 692810"/>
                  <a:gd name="connsiteY0" fmla="*/ 562551 h 1118702"/>
                  <a:gd name="connsiteX1" fmla="*/ 99618 w 692810"/>
                  <a:gd name="connsiteY1" fmla="*/ 170164 h 1118702"/>
                  <a:gd name="connsiteX2" fmla="*/ 187560 w 692810"/>
                  <a:gd name="connsiteY2" fmla="*/ 4421 h 1118702"/>
                  <a:gd name="connsiteX3" fmla="*/ 260946 w 692810"/>
                  <a:gd name="connsiteY3" fmla="*/ 74271 h 1118702"/>
                  <a:gd name="connsiteX4" fmla="*/ 342900 w 692810"/>
                  <a:gd name="connsiteY4" fmla="*/ 349826 h 1118702"/>
                  <a:gd name="connsiteX5" fmla="*/ 420122 w 692810"/>
                  <a:gd name="connsiteY5" fmla="*/ 714281 h 1118702"/>
                  <a:gd name="connsiteX6" fmla="*/ 481045 w 692810"/>
                  <a:gd name="connsiteY6" fmla="*/ 919464 h 1118702"/>
                  <a:gd name="connsiteX7" fmla="*/ 531546 w 692810"/>
                  <a:gd name="connsiteY7" fmla="*/ 1032572 h 1118702"/>
                  <a:gd name="connsiteX8" fmla="*/ 608109 w 692810"/>
                  <a:gd name="connsiteY8" fmla="*/ 1109912 h 1118702"/>
                  <a:gd name="connsiteX9" fmla="*/ 657352 w 692810"/>
                  <a:gd name="connsiteY9" fmla="*/ 1117427 h 1118702"/>
                  <a:gd name="connsiteX10" fmla="*/ 692810 w 692810"/>
                  <a:gd name="connsiteY10" fmla="*/ 1114252 h 1118702"/>
                  <a:gd name="connsiteX0" fmla="*/ 0 w 789998"/>
                  <a:gd name="connsiteY0" fmla="*/ 1104257 h 1118702"/>
                  <a:gd name="connsiteX1" fmla="*/ 196806 w 789998"/>
                  <a:gd name="connsiteY1" fmla="*/ 170164 h 1118702"/>
                  <a:gd name="connsiteX2" fmla="*/ 284748 w 789998"/>
                  <a:gd name="connsiteY2" fmla="*/ 4421 h 1118702"/>
                  <a:gd name="connsiteX3" fmla="*/ 358134 w 789998"/>
                  <a:gd name="connsiteY3" fmla="*/ 74271 h 1118702"/>
                  <a:gd name="connsiteX4" fmla="*/ 440088 w 789998"/>
                  <a:gd name="connsiteY4" fmla="*/ 349826 h 1118702"/>
                  <a:gd name="connsiteX5" fmla="*/ 517310 w 789998"/>
                  <a:gd name="connsiteY5" fmla="*/ 714281 h 1118702"/>
                  <a:gd name="connsiteX6" fmla="*/ 578233 w 789998"/>
                  <a:gd name="connsiteY6" fmla="*/ 919464 h 1118702"/>
                  <a:gd name="connsiteX7" fmla="*/ 628734 w 789998"/>
                  <a:gd name="connsiteY7" fmla="*/ 1032572 h 1118702"/>
                  <a:gd name="connsiteX8" fmla="*/ 705297 w 789998"/>
                  <a:gd name="connsiteY8" fmla="*/ 1109912 h 1118702"/>
                  <a:gd name="connsiteX9" fmla="*/ 754540 w 789998"/>
                  <a:gd name="connsiteY9" fmla="*/ 1117427 h 1118702"/>
                  <a:gd name="connsiteX10" fmla="*/ 789998 w 789998"/>
                  <a:gd name="connsiteY10" fmla="*/ 1114252 h 1118702"/>
                  <a:gd name="connsiteX0" fmla="*/ 0 w 789998"/>
                  <a:gd name="connsiteY0" fmla="*/ 1104257 h 1118702"/>
                  <a:gd name="connsiteX1" fmla="*/ 82888 w 789998"/>
                  <a:gd name="connsiteY1" fmla="*/ 570994 h 1118702"/>
                  <a:gd name="connsiteX2" fmla="*/ 196806 w 789998"/>
                  <a:gd name="connsiteY2" fmla="*/ 170164 h 1118702"/>
                  <a:gd name="connsiteX3" fmla="*/ 284748 w 789998"/>
                  <a:gd name="connsiteY3" fmla="*/ 4421 h 1118702"/>
                  <a:gd name="connsiteX4" fmla="*/ 358134 w 789998"/>
                  <a:gd name="connsiteY4" fmla="*/ 74271 h 1118702"/>
                  <a:gd name="connsiteX5" fmla="*/ 440088 w 789998"/>
                  <a:gd name="connsiteY5" fmla="*/ 349826 h 1118702"/>
                  <a:gd name="connsiteX6" fmla="*/ 517310 w 789998"/>
                  <a:gd name="connsiteY6" fmla="*/ 714281 h 1118702"/>
                  <a:gd name="connsiteX7" fmla="*/ 578233 w 789998"/>
                  <a:gd name="connsiteY7" fmla="*/ 919464 h 1118702"/>
                  <a:gd name="connsiteX8" fmla="*/ 628734 w 789998"/>
                  <a:gd name="connsiteY8" fmla="*/ 1032572 h 1118702"/>
                  <a:gd name="connsiteX9" fmla="*/ 705297 w 789998"/>
                  <a:gd name="connsiteY9" fmla="*/ 1109912 h 1118702"/>
                  <a:gd name="connsiteX10" fmla="*/ 754540 w 789998"/>
                  <a:gd name="connsiteY10" fmla="*/ 1117427 h 1118702"/>
                  <a:gd name="connsiteX11" fmla="*/ 789998 w 789998"/>
                  <a:gd name="connsiteY11" fmla="*/ 1114252 h 11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998" h="1118702">
                    <a:moveTo>
                      <a:pt x="0" y="1104257"/>
                    </a:moveTo>
                    <a:cubicBezTo>
                      <a:pt x="18798" y="1016102"/>
                      <a:pt x="50087" y="726676"/>
                      <a:pt x="82888" y="570994"/>
                    </a:cubicBezTo>
                    <a:cubicBezTo>
                      <a:pt x="115689" y="415312"/>
                      <a:pt x="163163" y="264593"/>
                      <a:pt x="196806" y="170164"/>
                    </a:cubicBezTo>
                    <a:cubicBezTo>
                      <a:pt x="230449" y="75735"/>
                      <a:pt x="257860" y="20403"/>
                      <a:pt x="284748" y="4421"/>
                    </a:cubicBezTo>
                    <a:cubicBezTo>
                      <a:pt x="311636" y="-11561"/>
                      <a:pt x="332244" y="16704"/>
                      <a:pt x="358134" y="74271"/>
                    </a:cubicBezTo>
                    <a:cubicBezTo>
                      <a:pt x="384024" y="131838"/>
                      <a:pt x="413559" y="243158"/>
                      <a:pt x="440088" y="349826"/>
                    </a:cubicBezTo>
                    <a:cubicBezTo>
                      <a:pt x="466617" y="456494"/>
                      <a:pt x="494286" y="619341"/>
                      <a:pt x="517310" y="714281"/>
                    </a:cubicBezTo>
                    <a:cubicBezTo>
                      <a:pt x="540334" y="809221"/>
                      <a:pt x="559662" y="866416"/>
                      <a:pt x="578233" y="919464"/>
                    </a:cubicBezTo>
                    <a:cubicBezTo>
                      <a:pt x="596804" y="972512"/>
                      <a:pt x="607557" y="1000831"/>
                      <a:pt x="628734" y="1032572"/>
                    </a:cubicBezTo>
                    <a:cubicBezTo>
                      <a:pt x="649911" y="1064313"/>
                      <a:pt x="684329" y="1095770"/>
                      <a:pt x="705297" y="1109912"/>
                    </a:cubicBezTo>
                    <a:cubicBezTo>
                      <a:pt x="726265" y="1124055"/>
                      <a:pt x="740423" y="1116704"/>
                      <a:pt x="754540" y="1117427"/>
                    </a:cubicBezTo>
                    <a:cubicBezTo>
                      <a:pt x="768657" y="1118150"/>
                      <a:pt x="789998" y="1114252"/>
                      <a:pt x="789998" y="111425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B897313-0549-4C64-57CF-87596083B280}"/>
                  </a:ext>
                </a:extLst>
              </p:cNvPr>
              <p:cNvCxnSpPr/>
              <p:nvPr/>
            </p:nvCxnSpPr>
            <p:spPr>
              <a:xfrm flipV="1">
                <a:off x="5110869" y="598603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6E9A61B1-5EE0-E6DB-9646-1EF4E57DE92A}"/>
                  </a:ext>
                </a:extLst>
              </p:cNvPr>
              <p:cNvCxnSpPr/>
              <p:nvPr/>
            </p:nvCxnSpPr>
            <p:spPr>
              <a:xfrm flipV="1">
                <a:off x="5253744" y="598603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4CC39201-A505-2AB0-DD13-4511F1C72586}"/>
                </a:ext>
              </a:extLst>
            </p:cNvPr>
            <p:cNvSpPr txBox="1">
              <a:spLocks/>
            </p:cNvSpPr>
            <p:nvPr/>
          </p:nvSpPr>
          <p:spPr>
            <a:xfrm>
              <a:off x="2906170" y="2944374"/>
              <a:ext cx="2054236" cy="6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Postsynaptický neuron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37ABFAB4-FDE0-94FF-001D-E880FA6969DB}"/>
                </a:ext>
              </a:extLst>
            </p:cNvPr>
            <p:cNvSpPr txBox="1">
              <a:spLocks/>
            </p:cNvSpPr>
            <p:nvPr/>
          </p:nvSpPr>
          <p:spPr>
            <a:xfrm>
              <a:off x="414116" y="3276740"/>
              <a:ext cx="2054236" cy="6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Presynaptický neuron</a:t>
              </a:r>
            </a:p>
          </p:txBody>
        </p:sp>
        <p:sp>
          <p:nvSpPr>
            <p:cNvPr id="30" name="Volný tvar 127">
              <a:extLst>
                <a:ext uri="{FF2B5EF4-FFF2-40B4-BE49-F238E27FC236}">
                  <a16:creationId xmlns:a16="http://schemas.microsoft.com/office/drawing/2014/main" id="{6F721BA8-FD32-6A81-CAB5-CB1498A10CF6}"/>
                </a:ext>
              </a:extLst>
            </p:cNvPr>
            <p:cNvSpPr>
              <a:spLocks/>
            </p:cNvSpPr>
            <p:nvPr/>
          </p:nvSpPr>
          <p:spPr>
            <a:xfrm flipH="1">
              <a:off x="683568" y="2119207"/>
              <a:ext cx="265274" cy="598357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1" name="Volný tvar 128">
              <a:extLst>
                <a:ext uri="{FF2B5EF4-FFF2-40B4-BE49-F238E27FC236}">
                  <a16:creationId xmlns:a16="http://schemas.microsoft.com/office/drawing/2014/main" id="{12F75B59-689D-A802-0519-B2A7DE4A2735}"/>
                </a:ext>
              </a:extLst>
            </p:cNvPr>
            <p:cNvSpPr>
              <a:spLocks/>
            </p:cNvSpPr>
            <p:nvPr/>
          </p:nvSpPr>
          <p:spPr>
            <a:xfrm flipH="1">
              <a:off x="895315" y="2128826"/>
              <a:ext cx="265274" cy="598357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2" name="Volný tvar 129">
              <a:extLst>
                <a:ext uri="{FF2B5EF4-FFF2-40B4-BE49-F238E27FC236}">
                  <a16:creationId xmlns:a16="http://schemas.microsoft.com/office/drawing/2014/main" id="{12328070-561F-5993-BEC4-E200A098DF9B}"/>
                </a:ext>
              </a:extLst>
            </p:cNvPr>
            <p:cNvSpPr>
              <a:spLocks/>
            </p:cNvSpPr>
            <p:nvPr/>
          </p:nvSpPr>
          <p:spPr>
            <a:xfrm flipH="1">
              <a:off x="1183347" y="2128826"/>
              <a:ext cx="265274" cy="598357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3" name="Volný tvar 130">
              <a:extLst>
                <a:ext uri="{FF2B5EF4-FFF2-40B4-BE49-F238E27FC236}">
                  <a16:creationId xmlns:a16="http://schemas.microsoft.com/office/drawing/2014/main" id="{27E8AFCF-2A45-05F1-0264-D63FA81046E0}"/>
                </a:ext>
              </a:extLst>
            </p:cNvPr>
            <p:cNvSpPr>
              <a:spLocks/>
            </p:cNvSpPr>
            <p:nvPr/>
          </p:nvSpPr>
          <p:spPr>
            <a:xfrm flipH="1">
              <a:off x="1434996" y="2128826"/>
              <a:ext cx="265274" cy="598357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BEC4E560-8E93-73C0-B7B8-9321851DC317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0837" y="4309763"/>
              <a:ext cx="8741643" cy="2228029"/>
              <a:chOff x="150837" y="4309763"/>
              <a:chExt cx="8741643" cy="2228029"/>
            </a:xfrm>
          </p:grpSpPr>
          <p:grpSp>
            <p:nvGrpSpPr>
              <p:cNvPr id="35" name="Skupina 34">
                <a:extLst>
                  <a:ext uri="{FF2B5EF4-FFF2-40B4-BE49-F238E27FC236}">
                    <a16:creationId xmlns:a16="http://schemas.microsoft.com/office/drawing/2014/main" id="{6FBC96F3-CF0E-2D4C-39DC-E548E3712DBB}"/>
                  </a:ext>
                </a:extLst>
              </p:cNvPr>
              <p:cNvGrpSpPr/>
              <p:nvPr/>
            </p:nvGrpSpPr>
            <p:grpSpPr>
              <a:xfrm>
                <a:off x="752289" y="5145178"/>
                <a:ext cx="1139604" cy="647576"/>
                <a:chOff x="2231288" y="3699749"/>
                <a:chExt cx="1810207" cy="1124115"/>
              </a:xfrm>
            </p:grpSpPr>
            <p:cxnSp>
              <p:nvCxnSpPr>
                <p:cNvPr id="46" name="Přímá spojnice 45">
                  <a:extLst>
                    <a:ext uri="{FF2B5EF4-FFF2-40B4-BE49-F238E27FC236}">
                      <a16:creationId xmlns:a16="http://schemas.microsoft.com/office/drawing/2014/main" id="{705FB194-B413-6596-6A74-77682EFA4D7E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Volný tvar 123">
                  <a:extLst>
                    <a:ext uri="{FF2B5EF4-FFF2-40B4-BE49-F238E27FC236}">
                      <a16:creationId xmlns:a16="http://schemas.microsoft.com/office/drawing/2014/main" id="{C605D34D-BAEE-A72B-D1E2-DBE628240B3E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cxnSp>
              <p:nvCxnSpPr>
                <p:cNvPr id="48" name="Přímá spojnice 47">
                  <a:extLst>
                    <a:ext uri="{FF2B5EF4-FFF2-40B4-BE49-F238E27FC236}">
                      <a16:creationId xmlns:a16="http://schemas.microsoft.com/office/drawing/2014/main" id="{F4434EA7-C7B5-12FC-E9FB-ED36743ED872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30865932-A0EA-0140-6073-5A1D11240320}"/>
                  </a:ext>
                </a:extLst>
              </p:cNvPr>
              <p:cNvCxnSpPr/>
              <p:nvPr/>
            </p:nvCxnSpPr>
            <p:spPr>
              <a:xfrm>
                <a:off x="680281" y="6365082"/>
                <a:ext cx="730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FA9813BD-8094-4012-F8D4-DF7789C5AC6C}"/>
                  </a:ext>
                </a:extLst>
              </p:cNvPr>
              <p:cNvCxnSpPr/>
              <p:nvPr/>
            </p:nvCxnSpPr>
            <p:spPr>
              <a:xfrm flipV="1">
                <a:off x="937589" y="600508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B2D59DC4-C096-BF52-F78E-9E960630824B}"/>
                  </a:ext>
                </a:extLst>
              </p:cNvPr>
              <p:cNvCxnSpPr/>
              <p:nvPr/>
            </p:nvCxnSpPr>
            <p:spPr>
              <a:xfrm flipV="1">
                <a:off x="703596" y="4730836"/>
                <a:ext cx="0" cy="1066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>
                <a:extLst>
                  <a:ext uri="{FF2B5EF4-FFF2-40B4-BE49-F238E27FC236}">
                    <a16:creationId xmlns:a16="http://schemas.microsoft.com/office/drawing/2014/main" id="{D8EDB0EE-93F0-2570-03D1-EFF55A961A29}"/>
                  </a:ext>
                </a:extLst>
              </p:cNvPr>
              <p:cNvCxnSpPr/>
              <p:nvPr/>
            </p:nvCxnSpPr>
            <p:spPr>
              <a:xfrm flipV="1">
                <a:off x="701547" y="5812622"/>
                <a:ext cx="819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D1623335-965B-63A9-CC54-208A56FD4E5F}"/>
                  </a:ext>
                </a:extLst>
              </p:cNvPr>
              <p:cNvCxnSpPr/>
              <p:nvPr/>
            </p:nvCxnSpPr>
            <p:spPr>
              <a:xfrm>
                <a:off x="690914" y="6416010"/>
                <a:ext cx="73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4F137ABB-78A1-FEAF-365E-87093F6D7530}"/>
                  </a:ext>
                </a:extLst>
              </p:cNvPr>
              <p:cNvSpPr txBox="1"/>
              <p:nvPr/>
            </p:nvSpPr>
            <p:spPr>
              <a:xfrm>
                <a:off x="8011525" y="6177931"/>
                <a:ext cx="880955" cy="35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čas (s)</a:t>
                </a:r>
              </a:p>
            </p:txBody>
          </p:sp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6F7DC36-1DF3-893C-E1DB-6B8F6A18A791}"/>
                  </a:ext>
                </a:extLst>
              </p:cNvPr>
              <p:cNvSpPr txBox="1"/>
              <p:nvPr/>
            </p:nvSpPr>
            <p:spPr>
              <a:xfrm>
                <a:off x="150837" y="4309763"/>
                <a:ext cx="854432" cy="50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dirty="0"/>
                  <a:t>napětí (</a:t>
                </a:r>
                <a:r>
                  <a:rPr lang="cs-CZ" sz="1050" dirty="0" err="1"/>
                  <a:t>mV</a:t>
                </a:r>
                <a:r>
                  <a:rPr lang="cs-CZ" sz="1050" dirty="0"/>
                  <a:t>)</a:t>
                </a:r>
              </a:p>
            </p:txBody>
          </p: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277742F2-6FDD-16F9-E9F8-230D9A624688}"/>
                  </a:ext>
                </a:extLst>
              </p:cNvPr>
              <p:cNvSpPr txBox="1"/>
              <p:nvPr/>
            </p:nvSpPr>
            <p:spPr>
              <a:xfrm>
                <a:off x="181039" y="5611933"/>
                <a:ext cx="854432" cy="30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dirty="0"/>
                  <a:t>-90</a:t>
                </a:r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85A0F08D-DAAF-423B-5E55-51D3AE5BE29D}"/>
                  </a:ext>
                </a:extLst>
              </p:cNvPr>
              <p:cNvSpPr txBox="1"/>
              <p:nvPr/>
            </p:nvSpPr>
            <p:spPr>
              <a:xfrm>
                <a:off x="157886" y="4927159"/>
                <a:ext cx="854432" cy="30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dirty="0"/>
                  <a:t>-70</a:t>
                </a:r>
              </a:p>
            </p:txBody>
          </p:sp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ABAD05A0-3508-63CE-03B5-21D3077AC39C}"/>
                  </a:ext>
                </a:extLst>
              </p:cNvPr>
              <p:cNvSpPr txBox="1"/>
              <p:nvPr/>
            </p:nvSpPr>
            <p:spPr>
              <a:xfrm>
                <a:off x="1170686" y="4450105"/>
                <a:ext cx="1522606" cy="61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Jednotlivé EPSP</a:t>
                </a:r>
              </a:p>
            </p:txBody>
          </p:sp>
        </p:grpSp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209C6CE8-AA6B-2F73-7BB2-66E21163920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04688" y="3635530"/>
              <a:ext cx="2574956" cy="2748602"/>
              <a:chOff x="2904688" y="3635530"/>
              <a:chExt cx="2574956" cy="2748602"/>
            </a:xfrm>
          </p:grpSpPr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0730E3C3-6123-06C8-5BA5-1B4A1FFFE77F}"/>
                  </a:ext>
                </a:extLst>
              </p:cNvPr>
              <p:cNvGrpSpPr/>
              <p:nvPr/>
            </p:nvGrpSpPr>
            <p:grpSpPr>
              <a:xfrm>
                <a:off x="3203555" y="5173913"/>
                <a:ext cx="657026" cy="638709"/>
                <a:chOff x="2231288" y="3706573"/>
                <a:chExt cx="1043655" cy="1108723"/>
              </a:xfrm>
            </p:grpSpPr>
            <p:cxnSp>
              <p:nvCxnSpPr>
                <p:cNvPr id="64" name="Přímá spojnice 63">
                  <a:extLst>
                    <a:ext uri="{FF2B5EF4-FFF2-40B4-BE49-F238E27FC236}">
                      <a16:creationId xmlns:a16="http://schemas.microsoft.com/office/drawing/2014/main" id="{8456B306-82E7-8A97-00C7-9EF0F7DD667F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Volný tvar 118">
                  <a:extLst>
                    <a:ext uri="{FF2B5EF4-FFF2-40B4-BE49-F238E27FC236}">
                      <a16:creationId xmlns:a16="http://schemas.microsoft.com/office/drawing/2014/main" id="{D41C791E-9769-ED3C-EE2A-0B1F371C90F4}"/>
                    </a:ext>
                  </a:extLst>
                </p:cNvPr>
                <p:cNvSpPr/>
                <p:nvPr/>
              </p:nvSpPr>
              <p:spPr>
                <a:xfrm>
                  <a:off x="2633133" y="3706573"/>
                  <a:ext cx="641810" cy="1108723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  <a:gd name="connsiteX0" fmla="*/ 0 w 1291892"/>
                    <a:gd name="connsiteY0" fmla="*/ 1108723 h 1114007"/>
                    <a:gd name="connsiteX1" fmla="*/ 48457 w 1291892"/>
                    <a:gd name="connsiteY1" fmla="*/ 1013530 h 1114007"/>
                    <a:gd name="connsiteX2" fmla="*/ 278994 w 1291892"/>
                    <a:gd name="connsiteY2" fmla="*/ 19440 h 1114007"/>
                    <a:gd name="connsiteX3" fmla="*/ 608603 w 1291892"/>
                    <a:gd name="connsiteY3" fmla="*/ 359682 h 1114007"/>
                    <a:gd name="connsiteX4" fmla="*/ 632190 w 1291892"/>
                    <a:gd name="connsiteY4" fmla="*/ 424608 h 1114007"/>
                    <a:gd name="connsiteX5" fmla="*/ 1291892 w 1291892"/>
                    <a:gd name="connsiteY5" fmla="*/ 1114007 h 1114007"/>
                    <a:gd name="connsiteX0" fmla="*/ 0 w 641810"/>
                    <a:gd name="connsiteY0" fmla="*/ 1108723 h 1108723"/>
                    <a:gd name="connsiteX1" fmla="*/ 48457 w 641810"/>
                    <a:gd name="connsiteY1" fmla="*/ 1013530 h 1108723"/>
                    <a:gd name="connsiteX2" fmla="*/ 278994 w 641810"/>
                    <a:gd name="connsiteY2" fmla="*/ 19440 h 1108723"/>
                    <a:gd name="connsiteX3" fmla="*/ 608603 w 641810"/>
                    <a:gd name="connsiteY3" fmla="*/ 359682 h 1108723"/>
                    <a:gd name="connsiteX4" fmla="*/ 632190 w 641810"/>
                    <a:gd name="connsiteY4" fmla="*/ 424608 h 1108723"/>
                    <a:gd name="connsiteX5" fmla="*/ 624164 w 641810"/>
                    <a:gd name="connsiteY5" fmla="*/ 421918 h 1108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810" h="1108723">
                      <a:moveTo>
                        <a:pt x="0" y="1108723"/>
                      </a:moveTo>
                      <a:cubicBezTo>
                        <a:pt x="28714" y="1103969"/>
                        <a:pt x="37677" y="1066489"/>
                        <a:pt x="48457" y="1013530"/>
                      </a:cubicBezTo>
                      <a:cubicBezTo>
                        <a:pt x="94956" y="831983"/>
                        <a:pt x="185636" y="128415"/>
                        <a:pt x="278994" y="19440"/>
                      </a:cubicBezTo>
                      <a:cubicBezTo>
                        <a:pt x="372352" y="-89535"/>
                        <a:pt x="549737" y="292154"/>
                        <a:pt x="608603" y="359682"/>
                      </a:cubicBezTo>
                      <a:cubicBezTo>
                        <a:pt x="667469" y="427210"/>
                        <a:pt x="629597" y="414235"/>
                        <a:pt x="632190" y="424608"/>
                      </a:cubicBezTo>
                      <a:cubicBezTo>
                        <a:pt x="634783" y="434981"/>
                        <a:pt x="624164" y="421918"/>
                        <a:pt x="624164" y="42191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31F93D58-C92C-0E2E-297D-ADC97EB08837}"/>
                  </a:ext>
                </a:extLst>
              </p:cNvPr>
              <p:cNvGrpSpPr/>
              <p:nvPr/>
            </p:nvGrpSpPr>
            <p:grpSpPr>
              <a:xfrm>
                <a:off x="3843955" y="5180615"/>
                <a:ext cx="886624" cy="647576"/>
                <a:chOff x="2633135" y="3699749"/>
                <a:chExt cx="1408360" cy="1124115"/>
              </a:xfrm>
            </p:grpSpPr>
            <p:sp>
              <p:nvSpPr>
                <p:cNvPr id="62" name="Volný tvar 115">
                  <a:extLst>
                    <a:ext uri="{FF2B5EF4-FFF2-40B4-BE49-F238E27FC236}">
                      <a16:creationId xmlns:a16="http://schemas.microsoft.com/office/drawing/2014/main" id="{28C38219-E734-09F1-ECBD-80497853B3B5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cxnSp>
              <p:nvCxnSpPr>
                <p:cNvPr id="63" name="Přímá spojnice 62">
                  <a:extLst>
                    <a:ext uri="{FF2B5EF4-FFF2-40B4-BE49-F238E27FC236}">
                      <a16:creationId xmlns:a16="http://schemas.microsoft.com/office/drawing/2014/main" id="{C9DCC9AE-BE20-7C3C-DA98-2D213276B29E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Volný tvar 96">
                <a:extLst>
                  <a:ext uri="{FF2B5EF4-FFF2-40B4-BE49-F238E27FC236}">
                    <a16:creationId xmlns:a16="http://schemas.microsoft.com/office/drawing/2014/main" id="{BF4AB970-255C-7E04-5AE0-7810134AACF8}"/>
                  </a:ext>
                </a:extLst>
              </p:cNvPr>
              <p:cNvSpPr/>
              <p:nvPr/>
            </p:nvSpPr>
            <p:spPr>
              <a:xfrm>
                <a:off x="3858989" y="4871431"/>
                <a:ext cx="798249" cy="945318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6143" h="968766">
                    <a:moveTo>
                      <a:pt x="0" y="557421"/>
                    </a:moveTo>
                    <a:cubicBezTo>
                      <a:pt x="25929" y="366921"/>
                      <a:pt x="46567" y="215050"/>
                      <a:pt x="73025" y="122446"/>
                    </a:cubicBezTo>
                    <a:cubicBezTo>
                      <a:pt x="99483" y="29842"/>
                      <a:pt x="129646" y="10263"/>
                      <a:pt x="158750" y="1796"/>
                    </a:cubicBezTo>
                    <a:cubicBezTo>
                      <a:pt x="187854" y="-6671"/>
                      <a:pt x="216958" y="14496"/>
                      <a:pt x="247650" y="71646"/>
                    </a:cubicBezTo>
                    <a:cubicBezTo>
                      <a:pt x="278342" y="128796"/>
                      <a:pt x="310092" y="238863"/>
                      <a:pt x="342900" y="344696"/>
                    </a:cubicBezTo>
                    <a:cubicBezTo>
                      <a:pt x="375708" y="450529"/>
                      <a:pt x="419629" y="618804"/>
                      <a:pt x="444500" y="706646"/>
                    </a:cubicBezTo>
                    <a:cubicBezTo>
                      <a:pt x="469371" y="794488"/>
                      <a:pt x="474663" y="832059"/>
                      <a:pt x="492125" y="871746"/>
                    </a:cubicBezTo>
                    <a:cubicBezTo>
                      <a:pt x="509588" y="911434"/>
                      <a:pt x="524404" y="928896"/>
                      <a:pt x="549275" y="944771"/>
                    </a:cubicBezTo>
                    <a:cubicBezTo>
                      <a:pt x="574146" y="960646"/>
                      <a:pt x="615950" y="963292"/>
                      <a:pt x="641350" y="966996"/>
                    </a:cubicBezTo>
                    <a:cubicBezTo>
                      <a:pt x="666750" y="970700"/>
                      <a:pt x="691621" y="967525"/>
                      <a:pt x="701675" y="966996"/>
                    </a:cubicBezTo>
                    <a:cubicBezTo>
                      <a:pt x="711729" y="966467"/>
                      <a:pt x="701675" y="963821"/>
                      <a:pt x="701675" y="96382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ED08E5C6-894B-44D2-7F75-3B40F33DEB69}"/>
                  </a:ext>
                </a:extLst>
              </p:cNvPr>
              <p:cNvCxnSpPr/>
              <p:nvPr/>
            </p:nvCxnSpPr>
            <p:spPr>
              <a:xfrm flipV="1">
                <a:off x="3426110" y="6014607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0C5BCABE-FF34-106C-F903-E104E99A6B99}"/>
                  </a:ext>
                </a:extLst>
              </p:cNvPr>
              <p:cNvCxnSpPr/>
              <p:nvPr/>
            </p:nvCxnSpPr>
            <p:spPr>
              <a:xfrm flipV="1">
                <a:off x="3735542" y="602413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0DD16EAE-A46A-60FB-87D1-ED7A8534A3D8}"/>
                  </a:ext>
                </a:extLst>
              </p:cNvPr>
              <p:cNvGrpSpPr/>
              <p:nvPr/>
            </p:nvGrpSpPr>
            <p:grpSpPr>
              <a:xfrm>
                <a:off x="3203555" y="5173714"/>
                <a:ext cx="1066282" cy="647576"/>
                <a:chOff x="2231288" y="3714795"/>
                <a:chExt cx="1693739" cy="1124115"/>
              </a:xfrm>
            </p:grpSpPr>
            <p:cxnSp>
              <p:nvCxnSpPr>
                <p:cNvPr id="60" name="Přímá spojnice 59">
                  <a:extLst>
                    <a:ext uri="{FF2B5EF4-FFF2-40B4-BE49-F238E27FC236}">
                      <a16:creationId xmlns:a16="http://schemas.microsoft.com/office/drawing/2014/main" id="{FD34EC2C-2CD2-F758-9596-A57756BB8DED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Volný tvar 109">
                  <a:extLst>
                    <a:ext uri="{FF2B5EF4-FFF2-40B4-BE49-F238E27FC236}">
                      <a16:creationId xmlns:a16="http://schemas.microsoft.com/office/drawing/2014/main" id="{4922387E-C9BF-9690-0735-600E688B2102}"/>
                    </a:ext>
                  </a:extLst>
                </p:cNvPr>
                <p:cNvSpPr/>
                <p:nvPr/>
              </p:nvSpPr>
              <p:spPr>
                <a:xfrm>
                  <a:off x="2633135" y="3714795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</p:grpSp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C21C7F4E-0E1A-B336-A02B-8ADEE7CD8295}"/>
                  </a:ext>
                </a:extLst>
              </p:cNvPr>
              <p:cNvSpPr txBox="1"/>
              <p:nvPr/>
            </p:nvSpPr>
            <p:spPr>
              <a:xfrm>
                <a:off x="2904688" y="4119630"/>
                <a:ext cx="1522606" cy="61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Jednotlivé EPSP</a:t>
                </a:r>
              </a:p>
            </p:txBody>
          </p:sp>
          <p:cxnSp>
            <p:nvCxnSpPr>
              <p:cNvPr id="57" name="Přímá spojnice 56">
                <a:extLst>
                  <a:ext uri="{FF2B5EF4-FFF2-40B4-BE49-F238E27FC236}">
                    <a16:creationId xmlns:a16="http://schemas.microsoft.com/office/drawing/2014/main" id="{75CD3807-DC4A-3A5F-E1E3-10D2264FE61D}"/>
                  </a:ext>
                </a:extLst>
              </p:cNvPr>
              <p:cNvCxnSpPr/>
              <p:nvPr/>
            </p:nvCxnSpPr>
            <p:spPr>
              <a:xfrm>
                <a:off x="3449861" y="4754586"/>
                <a:ext cx="507177" cy="6132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A937269B-3512-C683-3FAC-E39CF11FD929}"/>
                  </a:ext>
                </a:extLst>
              </p:cNvPr>
              <p:cNvCxnSpPr/>
              <p:nvPr/>
            </p:nvCxnSpPr>
            <p:spPr>
              <a:xfrm flipH="1">
                <a:off x="4056231" y="4084005"/>
                <a:ext cx="601007" cy="7873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80BE5D53-2B0D-5C7E-9509-05146C584E09}"/>
                  </a:ext>
                </a:extLst>
              </p:cNvPr>
              <p:cNvSpPr txBox="1"/>
              <p:nvPr/>
            </p:nvSpPr>
            <p:spPr>
              <a:xfrm>
                <a:off x="3957038" y="3635530"/>
                <a:ext cx="1522606" cy="35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Souhrnný PSP</a:t>
                </a:r>
              </a:p>
            </p:txBody>
          </p:sp>
        </p:grp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A29B3324-A598-AEE1-0481-6C488837FB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6050341" y="2761215"/>
              <a:ext cx="2770131" cy="3619988"/>
              <a:chOff x="6050341" y="2761215"/>
              <a:chExt cx="2770131" cy="3619988"/>
            </a:xfrm>
          </p:grpSpPr>
          <p:sp>
            <p:nvSpPr>
              <p:cNvPr id="67" name="Volný tvar 152">
                <a:extLst>
                  <a:ext uri="{FF2B5EF4-FFF2-40B4-BE49-F238E27FC236}">
                    <a16:creationId xmlns:a16="http://schemas.microsoft.com/office/drawing/2014/main" id="{9E42CBC3-BAA9-8025-ABB5-8DE96C10431C}"/>
                  </a:ext>
                </a:extLst>
              </p:cNvPr>
              <p:cNvSpPr/>
              <p:nvPr/>
            </p:nvSpPr>
            <p:spPr>
              <a:xfrm>
                <a:off x="6508583" y="5147207"/>
                <a:ext cx="813302" cy="647576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8" name="Volný tvar 153">
                <a:extLst>
                  <a:ext uri="{FF2B5EF4-FFF2-40B4-BE49-F238E27FC236}">
                    <a16:creationId xmlns:a16="http://schemas.microsoft.com/office/drawing/2014/main" id="{3B80329C-EE46-9999-F390-88721D015979}"/>
                  </a:ext>
                </a:extLst>
              </p:cNvPr>
              <p:cNvSpPr/>
              <p:nvPr/>
            </p:nvSpPr>
            <p:spPr>
              <a:xfrm>
                <a:off x="6593078" y="5150216"/>
                <a:ext cx="813302" cy="647576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69" name="Volný tvar 154">
                <a:extLst>
                  <a:ext uri="{FF2B5EF4-FFF2-40B4-BE49-F238E27FC236}">
                    <a16:creationId xmlns:a16="http://schemas.microsoft.com/office/drawing/2014/main" id="{FC0B6569-6A0F-A73B-B735-AEAADADA357E}"/>
                  </a:ext>
                </a:extLst>
              </p:cNvPr>
              <p:cNvSpPr/>
              <p:nvPr/>
            </p:nvSpPr>
            <p:spPr>
              <a:xfrm>
                <a:off x="6692345" y="5172851"/>
                <a:ext cx="813302" cy="647576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0" name="Volný tvar 155">
                <a:extLst>
                  <a:ext uri="{FF2B5EF4-FFF2-40B4-BE49-F238E27FC236}">
                    <a16:creationId xmlns:a16="http://schemas.microsoft.com/office/drawing/2014/main" id="{98180BE2-75A1-CF35-4597-832A377C74FD}"/>
                  </a:ext>
                </a:extLst>
              </p:cNvPr>
              <p:cNvSpPr/>
              <p:nvPr/>
            </p:nvSpPr>
            <p:spPr>
              <a:xfrm>
                <a:off x="6801142" y="5145689"/>
                <a:ext cx="813302" cy="647576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1" name="Volný tvar 156">
                <a:extLst>
                  <a:ext uri="{FF2B5EF4-FFF2-40B4-BE49-F238E27FC236}">
                    <a16:creationId xmlns:a16="http://schemas.microsoft.com/office/drawing/2014/main" id="{109B13C3-D953-CA69-ECAC-F9199062C4BE}"/>
                  </a:ext>
                </a:extLst>
              </p:cNvPr>
              <p:cNvSpPr/>
              <p:nvPr/>
            </p:nvSpPr>
            <p:spPr>
              <a:xfrm>
                <a:off x="6913045" y="5162279"/>
                <a:ext cx="813302" cy="647576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2" name="Volný tvar 158">
                <a:extLst>
                  <a:ext uri="{FF2B5EF4-FFF2-40B4-BE49-F238E27FC236}">
                    <a16:creationId xmlns:a16="http://schemas.microsoft.com/office/drawing/2014/main" id="{7F11E698-C153-CBE0-CFC5-DC720808E772}"/>
                  </a:ext>
                </a:extLst>
              </p:cNvPr>
              <p:cNvSpPr/>
              <p:nvPr/>
            </p:nvSpPr>
            <p:spPr>
              <a:xfrm>
                <a:off x="6514608" y="4704538"/>
                <a:ext cx="705335" cy="1118702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9818 h 971163"/>
                  <a:gd name="connsiteX1" fmla="*/ 73025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44500 w 706143"/>
                  <a:gd name="connsiteY5" fmla="*/ 711776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81045 w 706143"/>
                  <a:gd name="connsiteY6" fmla="*/ 919464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1028507"/>
                  <a:gd name="connsiteX1" fmla="*/ 99618 w 706143"/>
                  <a:gd name="connsiteY1" fmla="*/ 170164 h 1028507"/>
                  <a:gd name="connsiteX2" fmla="*/ 187560 w 706143"/>
                  <a:gd name="connsiteY2" fmla="*/ 4421 h 1028507"/>
                  <a:gd name="connsiteX3" fmla="*/ 260946 w 706143"/>
                  <a:gd name="connsiteY3" fmla="*/ 74271 h 1028507"/>
                  <a:gd name="connsiteX4" fmla="*/ 342900 w 706143"/>
                  <a:gd name="connsiteY4" fmla="*/ 349826 h 1028507"/>
                  <a:gd name="connsiteX5" fmla="*/ 420122 w 706143"/>
                  <a:gd name="connsiteY5" fmla="*/ 714281 h 1028507"/>
                  <a:gd name="connsiteX6" fmla="*/ 481045 w 706143"/>
                  <a:gd name="connsiteY6" fmla="*/ 919464 h 1028507"/>
                  <a:gd name="connsiteX7" fmla="*/ 560356 w 706143"/>
                  <a:gd name="connsiteY7" fmla="*/ 1027562 h 1028507"/>
                  <a:gd name="connsiteX8" fmla="*/ 641350 w 706143"/>
                  <a:gd name="connsiteY8" fmla="*/ 972126 h 1028507"/>
                  <a:gd name="connsiteX9" fmla="*/ 701675 w 706143"/>
                  <a:gd name="connsiteY9" fmla="*/ 972126 h 1028507"/>
                  <a:gd name="connsiteX10" fmla="*/ 701675 w 706143"/>
                  <a:gd name="connsiteY10" fmla="*/ 968951 h 1028507"/>
                  <a:gd name="connsiteX0" fmla="*/ 0 w 707456"/>
                  <a:gd name="connsiteY0" fmla="*/ 562551 h 1078942"/>
                  <a:gd name="connsiteX1" fmla="*/ 99618 w 707456"/>
                  <a:gd name="connsiteY1" fmla="*/ 170164 h 1078942"/>
                  <a:gd name="connsiteX2" fmla="*/ 187560 w 707456"/>
                  <a:gd name="connsiteY2" fmla="*/ 4421 h 1078942"/>
                  <a:gd name="connsiteX3" fmla="*/ 260946 w 707456"/>
                  <a:gd name="connsiteY3" fmla="*/ 74271 h 1078942"/>
                  <a:gd name="connsiteX4" fmla="*/ 342900 w 707456"/>
                  <a:gd name="connsiteY4" fmla="*/ 349826 h 1078942"/>
                  <a:gd name="connsiteX5" fmla="*/ 420122 w 707456"/>
                  <a:gd name="connsiteY5" fmla="*/ 714281 h 1078942"/>
                  <a:gd name="connsiteX6" fmla="*/ 481045 w 707456"/>
                  <a:gd name="connsiteY6" fmla="*/ 919464 h 1078942"/>
                  <a:gd name="connsiteX7" fmla="*/ 560356 w 707456"/>
                  <a:gd name="connsiteY7" fmla="*/ 1027562 h 1078942"/>
                  <a:gd name="connsiteX8" fmla="*/ 623622 w 707456"/>
                  <a:gd name="connsiteY8" fmla="*/ 1077345 h 1078942"/>
                  <a:gd name="connsiteX9" fmla="*/ 701675 w 707456"/>
                  <a:gd name="connsiteY9" fmla="*/ 972126 h 1078942"/>
                  <a:gd name="connsiteX10" fmla="*/ 701675 w 707456"/>
                  <a:gd name="connsiteY10" fmla="*/ 968951 h 1078942"/>
                  <a:gd name="connsiteX0" fmla="*/ 0 w 701675"/>
                  <a:gd name="connsiteY0" fmla="*/ 562551 h 1110216"/>
                  <a:gd name="connsiteX1" fmla="*/ 99618 w 701675"/>
                  <a:gd name="connsiteY1" fmla="*/ 170164 h 1110216"/>
                  <a:gd name="connsiteX2" fmla="*/ 187560 w 701675"/>
                  <a:gd name="connsiteY2" fmla="*/ 4421 h 1110216"/>
                  <a:gd name="connsiteX3" fmla="*/ 260946 w 701675"/>
                  <a:gd name="connsiteY3" fmla="*/ 74271 h 1110216"/>
                  <a:gd name="connsiteX4" fmla="*/ 342900 w 701675"/>
                  <a:gd name="connsiteY4" fmla="*/ 349826 h 1110216"/>
                  <a:gd name="connsiteX5" fmla="*/ 420122 w 701675"/>
                  <a:gd name="connsiteY5" fmla="*/ 714281 h 1110216"/>
                  <a:gd name="connsiteX6" fmla="*/ 481045 w 701675"/>
                  <a:gd name="connsiteY6" fmla="*/ 919464 h 1110216"/>
                  <a:gd name="connsiteX7" fmla="*/ 560356 w 701675"/>
                  <a:gd name="connsiteY7" fmla="*/ 1027562 h 1110216"/>
                  <a:gd name="connsiteX8" fmla="*/ 623622 w 701675"/>
                  <a:gd name="connsiteY8" fmla="*/ 1077345 h 1110216"/>
                  <a:gd name="connsiteX9" fmla="*/ 666217 w 701675"/>
                  <a:gd name="connsiteY9" fmla="*/ 1104901 h 1110216"/>
                  <a:gd name="connsiteX10" fmla="*/ 701675 w 701675"/>
                  <a:gd name="connsiteY10" fmla="*/ 968951 h 1110216"/>
                  <a:gd name="connsiteX0" fmla="*/ 0 w 692810"/>
                  <a:gd name="connsiteY0" fmla="*/ 562551 h 1114252"/>
                  <a:gd name="connsiteX1" fmla="*/ 99618 w 692810"/>
                  <a:gd name="connsiteY1" fmla="*/ 170164 h 1114252"/>
                  <a:gd name="connsiteX2" fmla="*/ 187560 w 692810"/>
                  <a:gd name="connsiteY2" fmla="*/ 4421 h 1114252"/>
                  <a:gd name="connsiteX3" fmla="*/ 260946 w 692810"/>
                  <a:gd name="connsiteY3" fmla="*/ 74271 h 1114252"/>
                  <a:gd name="connsiteX4" fmla="*/ 342900 w 692810"/>
                  <a:gd name="connsiteY4" fmla="*/ 349826 h 1114252"/>
                  <a:gd name="connsiteX5" fmla="*/ 420122 w 692810"/>
                  <a:gd name="connsiteY5" fmla="*/ 714281 h 1114252"/>
                  <a:gd name="connsiteX6" fmla="*/ 481045 w 692810"/>
                  <a:gd name="connsiteY6" fmla="*/ 919464 h 1114252"/>
                  <a:gd name="connsiteX7" fmla="*/ 560356 w 692810"/>
                  <a:gd name="connsiteY7" fmla="*/ 1027562 h 1114252"/>
                  <a:gd name="connsiteX8" fmla="*/ 623622 w 692810"/>
                  <a:gd name="connsiteY8" fmla="*/ 1077345 h 1114252"/>
                  <a:gd name="connsiteX9" fmla="*/ 666217 w 692810"/>
                  <a:gd name="connsiteY9" fmla="*/ 1104901 h 1114252"/>
                  <a:gd name="connsiteX10" fmla="*/ 692810 w 692810"/>
                  <a:gd name="connsiteY10" fmla="*/ 1114252 h 1114252"/>
                  <a:gd name="connsiteX0" fmla="*/ 0 w 692810"/>
                  <a:gd name="connsiteY0" fmla="*/ 562551 h 1114469"/>
                  <a:gd name="connsiteX1" fmla="*/ 99618 w 692810"/>
                  <a:gd name="connsiteY1" fmla="*/ 170164 h 1114469"/>
                  <a:gd name="connsiteX2" fmla="*/ 187560 w 692810"/>
                  <a:gd name="connsiteY2" fmla="*/ 4421 h 1114469"/>
                  <a:gd name="connsiteX3" fmla="*/ 260946 w 692810"/>
                  <a:gd name="connsiteY3" fmla="*/ 74271 h 1114469"/>
                  <a:gd name="connsiteX4" fmla="*/ 342900 w 692810"/>
                  <a:gd name="connsiteY4" fmla="*/ 349826 h 1114469"/>
                  <a:gd name="connsiteX5" fmla="*/ 420122 w 692810"/>
                  <a:gd name="connsiteY5" fmla="*/ 714281 h 1114469"/>
                  <a:gd name="connsiteX6" fmla="*/ 481045 w 692810"/>
                  <a:gd name="connsiteY6" fmla="*/ 919464 h 1114469"/>
                  <a:gd name="connsiteX7" fmla="*/ 560356 w 692810"/>
                  <a:gd name="connsiteY7" fmla="*/ 1027562 h 1114469"/>
                  <a:gd name="connsiteX8" fmla="*/ 608109 w 692810"/>
                  <a:gd name="connsiteY8" fmla="*/ 1109912 h 1114469"/>
                  <a:gd name="connsiteX9" fmla="*/ 666217 w 692810"/>
                  <a:gd name="connsiteY9" fmla="*/ 1104901 h 1114469"/>
                  <a:gd name="connsiteX10" fmla="*/ 692810 w 692810"/>
                  <a:gd name="connsiteY10" fmla="*/ 1114252 h 1114469"/>
                  <a:gd name="connsiteX0" fmla="*/ 0 w 692810"/>
                  <a:gd name="connsiteY0" fmla="*/ 562551 h 1119017"/>
                  <a:gd name="connsiteX1" fmla="*/ 99618 w 692810"/>
                  <a:gd name="connsiteY1" fmla="*/ 170164 h 1119017"/>
                  <a:gd name="connsiteX2" fmla="*/ 187560 w 692810"/>
                  <a:gd name="connsiteY2" fmla="*/ 4421 h 1119017"/>
                  <a:gd name="connsiteX3" fmla="*/ 260946 w 692810"/>
                  <a:gd name="connsiteY3" fmla="*/ 74271 h 1119017"/>
                  <a:gd name="connsiteX4" fmla="*/ 342900 w 692810"/>
                  <a:gd name="connsiteY4" fmla="*/ 349826 h 1119017"/>
                  <a:gd name="connsiteX5" fmla="*/ 420122 w 692810"/>
                  <a:gd name="connsiteY5" fmla="*/ 714281 h 1119017"/>
                  <a:gd name="connsiteX6" fmla="*/ 481045 w 692810"/>
                  <a:gd name="connsiteY6" fmla="*/ 919464 h 1119017"/>
                  <a:gd name="connsiteX7" fmla="*/ 560356 w 692810"/>
                  <a:gd name="connsiteY7" fmla="*/ 1027562 h 1119017"/>
                  <a:gd name="connsiteX8" fmla="*/ 608109 w 692810"/>
                  <a:gd name="connsiteY8" fmla="*/ 1109912 h 1119017"/>
                  <a:gd name="connsiteX9" fmla="*/ 657352 w 692810"/>
                  <a:gd name="connsiteY9" fmla="*/ 1117427 h 1119017"/>
                  <a:gd name="connsiteX10" fmla="*/ 692810 w 692810"/>
                  <a:gd name="connsiteY10" fmla="*/ 1114252 h 1119017"/>
                  <a:gd name="connsiteX0" fmla="*/ 0 w 692810"/>
                  <a:gd name="connsiteY0" fmla="*/ 562551 h 1118702"/>
                  <a:gd name="connsiteX1" fmla="*/ 99618 w 692810"/>
                  <a:gd name="connsiteY1" fmla="*/ 170164 h 1118702"/>
                  <a:gd name="connsiteX2" fmla="*/ 187560 w 692810"/>
                  <a:gd name="connsiteY2" fmla="*/ 4421 h 1118702"/>
                  <a:gd name="connsiteX3" fmla="*/ 260946 w 692810"/>
                  <a:gd name="connsiteY3" fmla="*/ 74271 h 1118702"/>
                  <a:gd name="connsiteX4" fmla="*/ 342900 w 692810"/>
                  <a:gd name="connsiteY4" fmla="*/ 349826 h 1118702"/>
                  <a:gd name="connsiteX5" fmla="*/ 420122 w 692810"/>
                  <a:gd name="connsiteY5" fmla="*/ 714281 h 1118702"/>
                  <a:gd name="connsiteX6" fmla="*/ 481045 w 692810"/>
                  <a:gd name="connsiteY6" fmla="*/ 919464 h 1118702"/>
                  <a:gd name="connsiteX7" fmla="*/ 531546 w 692810"/>
                  <a:gd name="connsiteY7" fmla="*/ 1032572 h 1118702"/>
                  <a:gd name="connsiteX8" fmla="*/ 608109 w 692810"/>
                  <a:gd name="connsiteY8" fmla="*/ 1109912 h 1118702"/>
                  <a:gd name="connsiteX9" fmla="*/ 657352 w 692810"/>
                  <a:gd name="connsiteY9" fmla="*/ 1117427 h 1118702"/>
                  <a:gd name="connsiteX10" fmla="*/ 692810 w 692810"/>
                  <a:gd name="connsiteY10" fmla="*/ 1114252 h 1118702"/>
                  <a:gd name="connsiteX0" fmla="*/ 0 w 789998"/>
                  <a:gd name="connsiteY0" fmla="*/ 1104257 h 1118702"/>
                  <a:gd name="connsiteX1" fmla="*/ 196806 w 789998"/>
                  <a:gd name="connsiteY1" fmla="*/ 170164 h 1118702"/>
                  <a:gd name="connsiteX2" fmla="*/ 284748 w 789998"/>
                  <a:gd name="connsiteY2" fmla="*/ 4421 h 1118702"/>
                  <a:gd name="connsiteX3" fmla="*/ 358134 w 789998"/>
                  <a:gd name="connsiteY3" fmla="*/ 74271 h 1118702"/>
                  <a:gd name="connsiteX4" fmla="*/ 440088 w 789998"/>
                  <a:gd name="connsiteY4" fmla="*/ 349826 h 1118702"/>
                  <a:gd name="connsiteX5" fmla="*/ 517310 w 789998"/>
                  <a:gd name="connsiteY5" fmla="*/ 714281 h 1118702"/>
                  <a:gd name="connsiteX6" fmla="*/ 578233 w 789998"/>
                  <a:gd name="connsiteY6" fmla="*/ 919464 h 1118702"/>
                  <a:gd name="connsiteX7" fmla="*/ 628734 w 789998"/>
                  <a:gd name="connsiteY7" fmla="*/ 1032572 h 1118702"/>
                  <a:gd name="connsiteX8" fmla="*/ 705297 w 789998"/>
                  <a:gd name="connsiteY8" fmla="*/ 1109912 h 1118702"/>
                  <a:gd name="connsiteX9" fmla="*/ 754540 w 789998"/>
                  <a:gd name="connsiteY9" fmla="*/ 1117427 h 1118702"/>
                  <a:gd name="connsiteX10" fmla="*/ 789998 w 789998"/>
                  <a:gd name="connsiteY10" fmla="*/ 1114252 h 1118702"/>
                  <a:gd name="connsiteX0" fmla="*/ 0 w 789998"/>
                  <a:gd name="connsiteY0" fmla="*/ 1104257 h 1118702"/>
                  <a:gd name="connsiteX1" fmla="*/ 82888 w 789998"/>
                  <a:gd name="connsiteY1" fmla="*/ 570994 h 1118702"/>
                  <a:gd name="connsiteX2" fmla="*/ 196806 w 789998"/>
                  <a:gd name="connsiteY2" fmla="*/ 170164 h 1118702"/>
                  <a:gd name="connsiteX3" fmla="*/ 284748 w 789998"/>
                  <a:gd name="connsiteY3" fmla="*/ 4421 h 1118702"/>
                  <a:gd name="connsiteX4" fmla="*/ 358134 w 789998"/>
                  <a:gd name="connsiteY4" fmla="*/ 74271 h 1118702"/>
                  <a:gd name="connsiteX5" fmla="*/ 440088 w 789998"/>
                  <a:gd name="connsiteY5" fmla="*/ 349826 h 1118702"/>
                  <a:gd name="connsiteX6" fmla="*/ 517310 w 789998"/>
                  <a:gd name="connsiteY6" fmla="*/ 714281 h 1118702"/>
                  <a:gd name="connsiteX7" fmla="*/ 578233 w 789998"/>
                  <a:gd name="connsiteY7" fmla="*/ 919464 h 1118702"/>
                  <a:gd name="connsiteX8" fmla="*/ 628734 w 789998"/>
                  <a:gd name="connsiteY8" fmla="*/ 1032572 h 1118702"/>
                  <a:gd name="connsiteX9" fmla="*/ 705297 w 789998"/>
                  <a:gd name="connsiteY9" fmla="*/ 1109912 h 1118702"/>
                  <a:gd name="connsiteX10" fmla="*/ 754540 w 789998"/>
                  <a:gd name="connsiteY10" fmla="*/ 1117427 h 1118702"/>
                  <a:gd name="connsiteX11" fmla="*/ 789998 w 789998"/>
                  <a:gd name="connsiteY11" fmla="*/ 1114252 h 11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998" h="1118702">
                    <a:moveTo>
                      <a:pt x="0" y="1104257"/>
                    </a:moveTo>
                    <a:cubicBezTo>
                      <a:pt x="18798" y="1016102"/>
                      <a:pt x="50087" y="726676"/>
                      <a:pt x="82888" y="570994"/>
                    </a:cubicBezTo>
                    <a:cubicBezTo>
                      <a:pt x="115689" y="415312"/>
                      <a:pt x="163163" y="264593"/>
                      <a:pt x="196806" y="170164"/>
                    </a:cubicBezTo>
                    <a:cubicBezTo>
                      <a:pt x="230449" y="75735"/>
                      <a:pt x="257860" y="20403"/>
                      <a:pt x="284748" y="4421"/>
                    </a:cubicBezTo>
                    <a:cubicBezTo>
                      <a:pt x="311636" y="-11561"/>
                      <a:pt x="332244" y="16704"/>
                      <a:pt x="358134" y="74271"/>
                    </a:cubicBezTo>
                    <a:cubicBezTo>
                      <a:pt x="384024" y="131838"/>
                      <a:pt x="413559" y="243158"/>
                      <a:pt x="440088" y="349826"/>
                    </a:cubicBezTo>
                    <a:cubicBezTo>
                      <a:pt x="466617" y="456494"/>
                      <a:pt x="494286" y="619341"/>
                      <a:pt x="517310" y="714281"/>
                    </a:cubicBezTo>
                    <a:cubicBezTo>
                      <a:pt x="540334" y="809221"/>
                      <a:pt x="559662" y="866416"/>
                      <a:pt x="578233" y="919464"/>
                    </a:cubicBezTo>
                    <a:cubicBezTo>
                      <a:pt x="596804" y="972512"/>
                      <a:pt x="607557" y="1000831"/>
                      <a:pt x="628734" y="1032572"/>
                    </a:cubicBezTo>
                    <a:cubicBezTo>
                      <a:pt x="649911" y="1064313"/>
                      <a:pt x="684329" y="1095770"/>
                      <a:pt x="705297" y="1109912"/>
                    </a:cubicBezTo>
                    <a:cubicBezTo>
                      <a:pt x="726265" y="1124055"/>
                      <a:pt x="740423" y="1116704"/>
                      <a:pt x="754540" y="1117427"/>
                    </a:cubicBezTo>
                    <a:cubicBezTo>
                      <a:pt x="768657" y="1118150"/>
                      <a:pt x="789998" y="1114252"/>
                      <a:pt x="789998" y="111425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3" name="Volný tvar 159">
                <a:extLst>
                  <a:ext uri="{FF2B5EF4-FFF2-40B4-BE49-F238E27FC236}">
                    <a16:creationId xmlns:a16="http://schemas.microsoft.com/office/drawing/2014/main" id="{CB00AC2D-75F8-06FA-1306-682145E50254}"/>
                  </a:ext>
                </a:extLst>
              </p:cNvPr>
              <p:cNvSpPr/>
              <p:nvPr/>
            </p:nvSpPr>
            <p:spPr>
              <a:xfrm>
                <a:off x="6514608" y="4355119"/>
                <a:ext cx="937712" cy="1457503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9818 h 971163"/>
                  <a:gd name="connsiteX1" fmla="*/ 73025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44500 w 706143"/>
                  <a:gd name="connsiteY5" fmla="*/ 711776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81045 w 706143"/>
                  <a:gd name="connsiteY6" fmla="*/ 919464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1028507"/>
                  <a:gd name="connsiteX1" fmla="*/ 99618 w 706143"/>
                  <a:gd name="connsiteY1" fmla="*/ 170164 h 1028507"/>
                  <a:gd name="connsiteX2" fmla="*/ 187560 w 706143"/>
                  <a:gd name="connsiteY2" fmla="*/ 4421 h 1028507"/>
                  <a:gd name="connsiteX3" fmla="*/ 260946 w 706143"/>
                  <a:gd name="connsiteY3" fmla="*/ 74271 h 1028507"/>
                  <a:gd name="connsiteX4" fmla="*/ 342900 w 706143"/>
                  <a:gd name="connsiteY4" fmla="*/ 349826 h 1028507"/>
                  <a:gd name="connsiteX5" fmla="*/ 420122 w 706143"/>
                  <a:gd name="connsiteY5" fmla="*/ 714281 h 1028507"/>
                  <a:gd name="connsiteX6" fmla="*/ 481045 w 706143"/>
                  <a:gd name="connsiteY6" fmla="*/ 919464 h 1028507"/>
                  <a:gd name="connsiteX7" fmla="*/ 560356 w 706143"/>
                  <a:gd name="connsiteY7" fmla="*/ 1027562 h 1028507"/>
                  <a:gd name="connsiteX8" fmla="*/ 641350 w 706143"/>
                  <a:gd name="connsiteY8" fmla="*/ 972126 h 1028507"/>
                  <a:gd name="connsiteX9" fmla="*/ 701675 w 706143"/>
                  <a:gd name="connsiteY9" fmla="*/ 972126 h 1028507"/>
                  <a:gd name="connsiteX10" fmla="*/ 701675 w 706143"/>
                  <a:gd name="connsiteY10" fmla="*/ 968951 h 1028507"/>
                  <a:gd name="connsiteX0" fmla="*/ 0 w 707456"/>
                  <a:gd name="connsiteY0" fmla="*/ 562551 h 1078942"/>
                  <a:gd name="connsiteX1" fmla="*/ 99618 w 707456"/>
                  <a:gd name="connsiteY1" fmla="*/ 170164 h 1078942"/>
                  <a:gd name="connsiteX2" fmla="*/ 187560 w 707456"/>
                  <a:gd name="connsiteY2" fmla="*/ 4421 h 1078942"/>
                  <a:gd name="connsiteX3" fmla="*/ 260946 w 707456"/>
                  <a:gd name="connsiteY3" fmla="*/ 74271 h 1078942"/>
                  <a:gd name="connsiteX4" fmla="*/ 342900 w 707456"/>
                  <a:gd name="connsiteY4" fmla="*/ 349826 h 1078942"/>
                  <a:gd name="connsiteX5" fmla="*/ 420122 w 707456"/>
                  <a:gd name="connsiteY5" fmla="*/ 714281 h 1078942"/>
                  <a:gd name="connsiteX6" fmla="*/ 481045 w 707456"/>
                  <a:gd name="connsiteY6" fmla="*/ 919464 h 1078942"/>
                  <a:gd name="connsiteX7" fmla="*/ 560356 w 707456"/>
                  <a:gd name="connsiteY7" fmla="*/ 1027562 h 1078942"/>
                  <a:gd name="connsiteX8" fmla="*/ 623622 w 707456"/>
                  <a:gd name="connsiteY8" fmla="*/ 1077345 h 1078942"/>
                  <a:gd name="connsiteX9" fmla="*/ 701675 w 707456"/>
                  <a:gd name="connsiteY9" fmla="*/ 972126 h 1078942"/>
                  <a:gd name="connsiteX10" fmla="*/ 701675 w 707456"/>
                  <a:gd name="connsiteY10" fmla="*/ 968951 h 1078942"/>
                  <a:gd name="connsiteX0" fmla="*/ 0 w 701675"/>
                  <a:gd name="connsiteY0" fmla="*/ 562551 h 1110216"/>
                  <a:gd name="connsiteX1" fmla="*/ 99618 w 701675"/>
                  <a:gd name="connsiteY1" fmla="*/ 170164 h 1110216"/>
                  <a:gd name="connsiteX2" fmla="*/ 187560 w 701675"/>
                  <a:gd name="connsiteY2" fmla="*/ 4421 h 1110216"/>
                  <a:gd name="connsiteX3" fmla="*/ 260946 w 701675"/>
                  <a:gd name="connsiteY3" fmla="*/ 74271 h 1110216"/>
                  <a:gd name="connsiteX4" fmla="*/ 342900 w 701675"/>
                  <a:gd name="connsiteY4" fmla="*/ 349826 h 1110216"/>
                  <a:gd name="connsiteX5" fmla="*/ 420122 w 701675"/>
                  <a:gd name="connsiteY5" fmla="*/ 714281 h 1110216"/>
                  <a:gd name="connsiteX6" fmla="*/ 481045 w 701675"/>
                  <a:gd name="connsiteY6" fmla="*/ 919464 h 1110216"/>
                  <a:gd name="connsiteX7" fmla="*/ 560356 w 701675"/>
                  <a:gd name="connsiteY7" fmla="*/ 1027562 h 1110216"/>
                  <a:gd name="connsiteX8" fmla="*/ 623622 w 701675"/>
                  <a:gd name="connsiteY8" fmla="*/ 1077345 h 1110216"/>
                  <a:gd name="connsiteX9" fmla="*/ 666217 w 701675"/>
                  <a:gd name="connsiteY9" fmla="*/ 1104901 h 1110216"/>
                  <a:gd name="connsiteX10" fmla="*/ 701675 w 701675"/>
                  <a:gd name="connsiteY10" fmla="*/ 968951 h 1110216"/>
                  <a:gd name="connsiteX0" fmla="*/ 0 w 692810"/>
                  <a:gd name="connsiteY0" fmla="*/ 562551 h 1114252"/>
                  <a:gd name="connsiteX1" fmla="*/ 99618 w 692810"/>
                  <a:gd name="connsiteY1" fmla="*/ 170164 h 1114252"/>
                  <a:gd name="connsiteX2" fmla="*/ 187560 w 692810"/>
                  <a:gd name="connsiteY2" fmla="*/ 4421 h 1114252"/>
                  <a:gd name="connsiteX3" fmla="*/ 260946 w 692810"/>
                  <a:gd name="connsiteY3" fmla="*/ 74271 h 1114252"/>
                  <a:gd name="connsiteX4" fmla="*/ 342900 w 692810"/>
                  <a:gd name="connsiteY4" fmla="*/ 349826 h 1114252"/>
                  <a:gd name="connsiteX5" fmla="*/ 420122 w 692810"/>
                  <a:gd name="connsiteY5" fmla="*/ 714281 h 1114252"/>
                  <a:gd name="connsiteX6" fmla="*/ 481045 w 692810"/>
                  <a:gd name="connsiteY6" fmla="*/ 919464 h 1114252"/>
                  <a:gd name="connsiteX7" fmla="*/ 560356 w 692810"/>
                  <a:gd name="connsiteY7" fmla="*/ 1027562 h 1114252"/>
                  <a:gd name="connsiteX8" fmla="*/ 623622 w 692810"/>
                  <a:gd name="connsiteY8" fmla="*/ 1077345 h 1114252"/>
                  <a:gd name="connsiteX9" fmla="*/ 666217 w 692810"/>
                  <a:gd name="connsiteY9" fmla="*/ 1104901 h 1114252"/>
                  <a:gd name="connsiteX10" fmla="*/ 692810 w 692810"/>
                  <a:gd name="connsiteY10" fmla="*/ 1114252 h 1114252"/>
                  <a:gd name="connsiteX0" fmla="*/ 0 w 692810"/>
                  <a:gd name="connsiteY0" fmla="*/ 562551 h 1114469"/>
                  <a:gd name="connsiteX1" fmla="*/ 99618 w 692810"/>
                  <a:gd name="connsiteY1" fmla="*/ 170164 h 1114469"/>
                  <a:gd name="connsiteX2" fmla="*/ 187560 w 692810"/>
                  <a:gd name="connsiteY2" fmla="*/ 4421 h 1114469"/>
                  <a:gd name="connsiteX3" fmla="*/ 260946 w 692810"/>
                  <a:gd name="connsiteY3" fmla="*/ 74271 h 1114469"/>
                  <a:gd name="connsiteX4" fmla="*/ 342900 w 692810"/>
                  <a:gd name="connsiteY4" fmla="*/ 349826 h 1114469"/>
                  <a:gd name="connsiteX5" fmla="*/ 420122 w 692810"/>
                  <a:gd name="connsiteY5" fmla="*/ 714281 h 1114469"/>
                  <a:gd name="connsiteX6" fmla="*/ 481045 w 692810"/>
                  <a:gd name="connsiteY6" fmla="*/ 919464 h 1114469"/>
                  <a:gd name="connsiteX7" fmla="*/ 560356 w 692810"/>
                  <a:gd name="connsiteY7" fmla="*/ 1027562 h 1114469"/>
                  <a:gd name="connsiteX8" fmla="*/ 608109 w 692810"/>
                  <a:gd name="connsiteY8" fmla="*/ 1109912 h 1114469"/>
                  <a:gd name="connsiteX9" fmla="*/ 666217 w 692810"/>
                  <a:gd name="connsiteY9" fmla="*/ 1104901 h 1114469"/>
                  <a:gd name="connsiteX10" fmla="*/ 692810 w 692810"/>
                  <a:gd name="connsiteY10" fmla="*/ 1114252 h 1114469"/>
                  <a:gd name="connsiteX0" fmla="*/ 0 w 692810"/>
                  <a:gd name="connsiteY0" fmla="*/ 562551 h 1119017"/>
                  <a:gd name="connsiteX1" fmla="*/ 99618 w 692810"/>
                  <a:gd name="connsiteY1" fmla="*/ 170164 h 1119017"/>
                  <a:gd name="connsiteX2" fmla="*/ 187560 w 692810"/>
                  <a:gd name="connsiteY2" fmla="*/ 4421 h 1119017"/>
                  <a:gd name="connsiteX3" fmla="*/ 260946 w 692810"/>
                  <a:gd name="connsiteY3" fmla="*/ 74271 h 1119017"/>
                  <a:gd name="connsiteX4" fmla="*/ 342900 w 692810"/>
                  <a:gd name="connsiteY4" fmla="*/ 349826 h 1119017"/>
                  <a:gd name="connsiteX5" fmla="*/ 420122 w 692810"/>
                  <a:gd name="connsiteY5" fmla="*/ 714281 h 1119017"/>
                  <a:gd name="connsiteX6" fmla="*/ 481045 w 692810"/>
                  <a:gd name="connsiteY6" fmla="*/ 919464 h 1119017"/>
                  <a:gd name="connsiteX7" fmla="*/ 560356 w 692810"/>
                  <a:gd name="connsiteY7" fmla="*/ 1027562 h 1119017"/>
                  <a:gd name="connsiteX8" fmla="*/ 608109 w 692810"/>
                  <a:gd name="connsiteY8" fmla="*/ 1109912 h 1119017"/>
                  <a:gd name="connsiteX9" fmla="*/ 657352 w 692810"/>
                  <a:gd name="connsiteY9" fmla="*/ 1117427 h 1119017"/>
                  <a:gd name="connsiteX10" fmla="*/ 692810 w 692810"/>
                  <a:gd name="connsiteY10" fmla="*/ 1114252 h 1119017"/>
                  <a:gd name="connsiteX0" fmla="*/ 0 w 692810"/>
                  <a:gd name="connsiteY0" fmla="*/ 562551 h 1118702"/>
                  <a:gd name="connsiteX1" fmla="*/ 99618 w 692810"/>
                  <a:gd name="connsiteY1" fmla="*/ 170164 h 1118702"/>
                  <a:gd name="connsiteX2" fmla="*/ 187560 w 692810"/>
                  <a:gd name="connsiteY2" fmla="*/ 4421 h 1118702"/>
                  <a:gd name="connsiteX3" fmla="*/ 260946 w 692810"/>
                  <a:gd name="connsiteY3" fmla="*/ 74271 h 1118702"/>
                  <a:gd name="connsiteX4" fmla="*/ 342900 w 692810"/>
                  <a:gd name="connsiteY4" fmla="*/ 349826 h 1118702"/>
                  <a:gd name="connsiteX5" fmla="*/ 420122 w 692810"/>
                  <a:gd name="connsiteY5" fmla="*/ 714281 h 1118702"/>
                  <a:gd name="connsiteX6" fmla="*/ 481045 w 692810"/>
                  <a:gd name="connsiteY6" fmla="*/ 919464 h 1118702"/>
                  <a:gd name="connsiteX7" fmla="*/ 531546 w 692810"/>
                  <a:gd name="connsiteY7" fmla="*/ 1032572 h 1118702"/>
                  <a:gd name="connsiteX8" fmla="*/ 608109 w 692810"/>
                  <a:gd name="connsiteY8" fmla="*/ 1109912 h 1118702"/>
                  <a:gd name="connsiteX9" fmla="*/ 657352 w 692810"/>
                  <a:gd name="connsiteY9" fmla="*/ 1117427 h 1118702"/>
                  <a:gd name="connsiteX10" fmla="*/ 692810 w 692810"/>
                  <a:gd name="connsiteY10" fmla="*/ 1114252 h 1118702"/>
                  <a:gd name="connsiteX0" fmla="*/ 0 w 789998"/>
                  <a:gd name="connsiteY0" fmla="*/ 1104257 h 1118702"/>
                  <a:gd name="connsiteX1" fmla="*/ 196806 w 789998"/>
                  <a:gd name="connsiteY1" fmla="*/ 170164 h 1118702"/>
                  <a:gd name="connsiteX2" fmla="*/ 284748 w 789998"/>
                  <a:gd name="connsiteY2" fmla="*/ 4421 h 1118702"/>
                  <a:gd name="connsiteX3" fmla="*/ 358134 w 789998"/>
                  <a:gd name="connsiteY3" fmla="*/ 74271 h 1118702"/>
                  <a:gd name="connsiteX4" fmla="*/ 440088 w 789998"/>
                  <a:gd name="connsiteY4" fmla="*/ 349826 h 1118702"/>
                  <a:gd name="connsiteX5" fmla="*/ 517310 w 789998"/>
                  <a:gd name="connsiteY5" fmla="*/ 714281 h 1118702"/>
                  <a:gd name="connsiteX6" fmla="*/ 578233 w 789998"/>
                  <a:gd name="connsiteY6" fmla="*/ 919464 h 1118702"/>
                  <a:gd name="connsiteX7" fmla="*/ 628734 w 789998"/>
                  <a:gd name="connsiteY7" fmla="*/ 1032572 h 1118702"/>
                  <a:gd name="connsiteX8" fmla="*/ 705297 w 789998"/>
                  <a:gd name="connsiteY8" fmla="*/ 1109912 h 1118702"/>
                  <a:gd name="connsiteX9" fmla="*/ 754540 w 789998"/>
                  <a:gd name="connsiteY9" fmla="*/ 1117427 h 1118702"/>
                  <a:gd name="connsiteX10" fmla="*/ 789998 w 789998"/>
                  <a:gd name="connsiteY10" fmla="*/ 1114252 h 1118702"/>
                  <a:gd name="connsiteX0" fmla="*/ 0 w 789998"/>
                  <a:gd name="connsiteY0" fmla="*/ 1104257 h 1118702"/>
                  <a:gd name="connsiteX1" fmla="*/ 82888 w 789998"/>
                  <a:gd name="connsiteY1" fmla="*/ 570994 h 1118702"/>
                  <a:gd name="connsiteX2" fmla="*/ 196806 w 789998"/>
                  <a:gd name="connsiteY2" fmla="*/ 170164 h 1118702"/>
                  <a:gd name="connsiteX3" fmla="*/ 284748 w 789998"/>
                  <a:gd name="connsiteY3" fmla="*/ 4421 h 1118702"/>
                  <a:gd name="connsiteX4" fmla="*/ 358134 w 789998"/>
                  <a:gd name="connsiteY4" fmla="*/ 74271 h 1118702"/>
                  <a:gd name="connsiteX5" fmla="*/ 440088 w 789998"/>
                  <a:gd name="connsiteY5" fmla="*/ 349826 h 1118702"/>
                  <a:gd name="connsiteX6" fmla="*/ 517310 w 789998"/>
                  <a:gd name="connsiteY6" fmla="*/ 714281 h 1118702"/>
                  <a:gd name="connsiteX7" fmla="*/ 578233 w 789998"/>
                  <a:gd name="connsiteY7" fmla="*/ 919464 h 1118702"/>
                  <a:gd name="connsiteX8" fmla="*/ 628734 w 789998"/>
                  <a:gd name="connsiteY8" fmla="*/ 1032572 h 1118702"/>
                  <a:gd name="connsiteX9" fmla="*/ 705297 w 789998"/>
                  <a:gd name="connsiteY9" fmla="*/ 1109912 h 1118702"/>
                  <a:gd name="connsiteX10" fmla="*/ 754540 w 789998"/>
                  <a:gd name="connsiteY10" fmla="*/ 1117427 h 1118702"/>
                  <a:gd name="connsiteX11" fmla="*/ 789998 w 789998"/>
                  <a:gd name="connsiteY11" fmla="*/ 1114252 h 11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998" h="1118702">
                    <a:moveTo>
                      <a:pt x="0" y="1104257"/>
                    </a:moveTo>
                    <a:cubicBezTo>
                      <a:pt x="18798" y="1016102"/>
                      <a:pt x="50087" y="726676"/>
                      <a:pt x="82888" y="570994"/>
                    </a:cubicBezTo>
                    <a:cubicBezTo>
                      <a:pt x="115689" y="415312"/>
                      <a:pt x="163163" y="264593"/>
                      <a:pt x="196806" y="170164"/>
                    </a:cubicBezTo>
                    <a:cubicBezTo>
                      <a:pt x="230449" y="75735"/>
                      <a:pt x="257860" y="20403"/>
                      <a:pt x="284748" y="4421"/>
                    </a:cubicBezTo>
                    <a:cubicBezTo>
                      <a:pt x="311636" y="-11561"/>
                      <a:pt x="332244" y="16704"/>
                      <a:pt x="358134" y="74271"/>
                    </a:cubicBezTo>
                    <a:cubicBezTo>
                      <a:pt x="384024" y="131838"/>
                      <a:pt x="413559" y="243158"/>
                      <a:pt x="440088" y="349826"/>
                    </a:cubicBezTo>
                    <a:cubicBezTo>
                      <a:pt x="466617" y="456494"/>
                      <a:pt x="494286" y="619341"/>
                      <a:pt x="517310" y="714281"/>
                    </a:cubicBezTo>
                    <a:cubicBezTo>
                      <a:pt x="540334" y="809221"/>
                      <a:pt x="559662" y="866416"/>
                      <a:pt x="578233" y="919464"/>
                    </a:cubicBezTo>
                    <a:cubicBezTo>
                      <a:pt x="596804" y="972512"/>
                      <a:pt x="607557" y="1000831"/>
                      <a:pt x="628734" y="1032572"/>
                    </a:cubicBezTo>
                    <a:cubicBezTo>
                      <a:pt x="649911" y="1064313"/>
                      <a:pt x="684329" y="1095770"/>
                      <a:pt x="705297" y="1109912"/>
                    </a:cubicBezTo>
                    <a:cubicBezTo>
                      <a:pt x="726265" y="1124055"/>
                      <a:pt x="740423" y="1116704"/>
                      <a:pt x="754540" y="1117427"/>
                    </a:cubicBezTo>
                    <a:cubicBezTo>
                      <a:pt x="768657" y="1118150"/>
                      <a:pt x="789998" y="1114252"/>
                      <a:pt x="789998" y="111425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4" name="Volný tvar 160">
                <a:extLst>
                  <a:ext uri="{FF2B5EF4-FFF2-40B4-BE49-F238E27FC236}">
                    <a16:creationId xmlns:a16="http://schemas.microsoft.com/office/drawing/2014/main" id="{C6CF021F-1A67-AF1F-F19D-ACCA6C485ED5}"/>
                  </a:ext>
                </a:extLst>
              </p:cNvPr>
              <p:cNvSpPr/>
              <p:nvPr/>
            </p:nvSpPr>
            <p:spPr>
              <a:xfrm>
                <a:off x="6514608" y="3923071"/>
                <a:ext cx="1105861" cy="1896721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9818 h 971163"/>
                  <a:gd name="connsiteX1" fmla="*/ 73025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44500 w 706143"/>
                  <a:gd name="connsiteY5" fmla="*/ 711776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81045 w 706143"/>
                  <a:gd name="connsiteY6" fmla="*/ 919464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1028507"/>
                  <a:gd name="connsiteX1" fmla="*/ 99618 w 706143"/>
                  <a:gd name="connsiteY1" fmla="*/ 170164 h 1028507"/>
                  <a:gd name="connsiteX2" fmla="*/ 187560 w 706143"/>
                  <a:gd name="connsiteY2" fmla="*/ 4421 h 1028507"/>
                  <a:gd name="connsiteX3" fmla="*/ 260946 w 706143"/>
                  <a:gd name="connsiteY3" fmla="*/ 74271 h 1028507"/>
                  <a:gd name="connsiteX4" fmla="*/ 342900 w 706143"/>
                  <a:gd name="connsiteY4" fmla="*/ 349826 h 1028507"/>
                  <a:gd name="connsiteX5" fmla="*/ 420122 w 706143"/>
                  <a:gd name="connsiteY5" fmla="*/ 714281 h 1028507"/>
                  <a:gd name="connsiteX6" fmla="*/ 481045 w 706143"/>
                  <a:gd name="connsiteY6" fmla="*/ 919464 h 1028507"/>
                  <a:gd name="connsiteX7" fmla="*/ 560356 w 706143"/>
                  <a:gd name="connsiteY7" fmla="*/ 1027562 h 1028507"/>
                  <a:gd name="connsiteX8" fmla="*/ 641350 w 706143"/>
                  <a:gd name="connsiteY8" fmla="*/ 972126 h 1028507"/>
                  <a:gd name="connsiteX9" fmla="*/ 701675 w 706143"/>
                  <a:gd name="connsiteY9" fmla="*/ 972126 h 1028507"/>
                  <a:gd name="connsiteX10" fmla="*/ 701675 w 706143"/>
                  <a:gd name="connsiteY10" fmla="*/ 968951 h 1028507"/>
                  <a:gd name="connsiteX0" fmla="*/ 0 w 707456"/>
                  <a:gd name="connsiteY0" fmla="*/ 562551 h 1078942"/>
                  <a:gd name="connsiteX1" fmla="*/ 99618 w 707456"/>
                  <a:gd name="connsiteY1" fmla="*/ 170164 h 1078942"/>
                  <a:gd name="connsiteX2" fmla="*/ 187560 w 707456"/>
                  <a:gd name="connsiteY2" fmla="*/ 4421 h 1078942"/>
                  <a:gd name="connsiteX3" fmla="*/ 260946 w 707456"/>
                  <a:gd name="connsiteY3" fmla="*/ 74271 h 1078942"/>
                  <a:gd name="connsiteX4" fmla="*/ 342900 w 707456"/>
                  <a:gd name="connsiteY4" fmla="*/ 349826 h 1078942"/>
                  <a:gd name="connsiteX5" fmla="*/ 420122 w 707456"/>
                  <a:gd name="connsiteY5" fmla="*/ 714281 h 1078942"/>
                  <a:gd name="connsiteX6" fmla="*/ 481045 w 707456"/>
                  <a:gd name="connsiteY6" fmla="*/ 919464 h 1078942"/>
                  <a:gd name="connsiteX7" fmla="*/ 560356 w 707456"/>
                  <a:gd name="connsiteY7" fmla="*/ 1027562 h 1078942"/>
                  <a:gd name="connsiteX8" fmla="*/ 623622 w 707456"/>
                  <a:gd name="connsiteY8" fmla="*/ 1077345 h 1078942"/>
                  <a:gd name="connsiteX9" fmla="*/ 701675 w 707456"/>
                  <a:gd name="connsiteY9" fmla="*/ 972126 h 1078942"/>
                  <a:gd name="connsiteX10" fmla="*/ 701675 w 707456"/>
                  <a:gd name="connsiteY10" fmla="*/ 968951 h 1078942"/>
                  <a:gd name="connsiteX0" fmla="*/ 0 w 701675"/>
                  <a:gd name="connsiteY0" fmla="*/ 562551 h 1110216"/>
                  <a:gd name="connsiteX1" fmla="*/ 99618 w 701675"/>
                  <a:gd name="connsiteY1" fmla="*/ 170164 h 1110216"/>
                  <a:gd name="connsiteX2" fmla="*/ 187560 w 701675"/>
                  <a:gd name="connsiteY2" fmla="*/ 4421 h 1110216"/>
                  <a:gd name="connsiteX3" fmla="*/ 260946 w 701675"/>
                  <a:gd name="connsiteY3" fmla="*/ 74271 h 1110216"/>
                  <a:gd name="connsiteX4" fmla="*/ 342900 w 701675"/>
                  <a:gd name="connsiteY4" fmla="*/ 349826 h 1110216"/>
                  <a:gd name="connsiteX5" fmla="*/ 420122 w 701675"/>
                  <a:gd name="connsiteY5" fmla="*/ 714281 h 1110216"/>
                  <a:gd name="connsiteX6" fmla="*/ 481045 w 701675"/>
                  <a:gd name="connsiteY6" fmla="*/ 919464 h 1110216"/>
                  <a:gd name="connsiteX7" fmla="*/ 560356 w 701675"/>
                  <a:gd name="connsiteY7" fmla="*/ 1027562 h 1110216"/>
                  <a:gd name="connsiteX8" fmla="*/ 623622 w 701675"/>
                  <a:gd name="connsiteY8" fmla="*/ 1077345 h 1110216"/>
                  <a:gd name="connsiteX9" fmla="*/ 666217 w 701675"/>
                  <a:gd name="connsiteY9" fmla="*/ 1104901 h 1110216"/>
                  <a:gd name="connsiteX10" fmla="*/ 701675 w 701675"/>
                  <a:gd name="connsiteY10" fmla="*/ 968951 h 1110216"/>
                  <a:gd name="connsiteX0" fmla="*/ 0 w 692810"/>
                  <a:gd name="connsiteY0" fmla="*/ 562551 h 1114252"/>
                  <a:gd name="connsiteX1" fmla="*/ 99618 w 692810"/>
                  <a:gd name="connsiteY1" fmla="*/ 170164 h 1114252"/>
                  <a:gd name="connsiteX2" fmla="*/ 187560 w 692810"/>
                  <a:gd name="connsiteY2" fmla="*/ 4421 h 1114252"/>
                  <a:gd name="connsiteX3" fmla="*/ 260946 w 692810"/>
                  <a:gd name="connsiteY3" fmla="*/ 74271 h 1114252"/>
                  <a:gd name="connsiteX4" fmla="*/ 342900 w 692810"/>
                  <a:gd name="connsiteY4" fmla="*/ 349826 h 1114252"/>
                  <a:gd name="connsiteX5" fmla="*/ 420122 w 692810"/>
                  <a:gd name="connsiteY5" fmla="*/ 714281 h 1114252"/>
                  <a:gd name="connsiteX6" fmla="*/ 481045 w 692810"/>
                  <a:gd name="connsiteY6" fmla="*/ 919464 h 1114252"/>
                  <a:gd name="connsiteX7" fmla="*/ 560356 w 692810"/>
                  <a:gd name="connsiteY7" fmla="*/ 1027562 h 1114252"/>
                  <a:gd name="connsiteX8" fmla="*/ 623622 w 692810"/>
                  <a:gd name="connsiteY8" fmla="*/ 1077345 h 1114252"/>
                  <a:gd name="connsiteX9" fmla="*/ 666217 w 692810"/>
                  <a:gd name="connsiteY9" fmla="*/ 1104901 h 1114252"/>
                  <a:gd name="connsiteX10" fmla="*/ 692810 w 692810"/>
                  <a:gd name="connsiteY10" fmla="*/ 1114252 h 1114252"/>
                  <a:gd name="connsiteX0" fmla="*/ 0 w 692810"/>
                  <a:gd name="connsiteY0" fmla="*/ 562551 h 1114469"/>
                  <a:gd name="connsiteX1" fmla="*/ 99618 w 692810"/>
                  <a:gd name="connsiteY1" fmla="*/ 170164 h 1114469"/>
                  <a:gd name="connsiteX2" fmla="*/ 187560 w 692810"/>
                  <a:gd name="connsiteY2" fmla="*/ 4421 h 1114469"/>
                  <a:gd name="connsiteX3" fmla="*/ 260946 w 692810"/>
                  <a:gd name="connsiteY3" fmla="*/ 74271 h 1114469"/>
                  <a:gd name="connsiteX4" fmla="*/ 342900 w 692810"/>
                  <a:gd name="connsiteY4" fmla="*/ 349826 h 1114469"/>
                  <a:gd name="connsiteX5" fmla="*/ 420122 w 692810"/>
                  <a:gd name="connsiteY5" fmla="*/ 714281 h 1114469"/>
                  <a:gd name="connsiteX6" fmla="*/ 481045 w 692810"/>
                  <a:gd name="connsiteY6" fmla="*/ 919464 h 1114469"/>
                  <a:gd name="connsiteX7" fmla="*/ 560356 w 692810"/>
                  <a:gd name="connsiteY7" fmla="*/ 1027562 h 1114469"/>
                  <a:gd name="connsiteX8" fmla="*/ 608109 w 692810"/>
                  <a:gd name="connsiteY8" fmla="*/ 1109912 h 1114469"/>
                  <a:gd name="connsiteX9" fmla="*/ 666217 w 692810"/>
                  <a:gd name="connsiteY9" fmla="*/ 1104901 h 1114469"/>
                  <a:gd name="connsiteX10" fmla="*/ 692810 w 692810"/>
                  <a:gd name="connsiteY10" fmla="*/ 1114252 h 1114469"/>
                  <a:gd name="connsiteX0" fmla="*/ 0 w 692810"/>
                  <a:gd name="connsiteY0" fmla="*/ 562551 h 1119017"/>
                  <a:gd name="connsiteX1" fmla="*/ 99618 w 692810"/>
                  <a:gd name="connsiteY1" fmla="*/ 170164 h 1119017"/>
                  <a:gd name="connsiteX2" fmla="*/ 187560 w 692810"/>
                  <a:gd name="connsiteY2" fmla="*/ 4421 h 1119017"/>
                  <a:gd name="connsiteX3" fmla="*/ 260946 w 692810"/>
                  <a:gd name="connsiteY3" fmla="*/ 74271 h 1119017"/>
                  <a:gd name="connsiteX4" fmla="*/ 342900 w 692810"/>
                  <a:gd name="connsiteY4" fmla="*/ 349826 h 1119017"/>
                  <a:gd name="connsiteX5" fmla="*/ 420122 w 692810"/>
                  <a:gd name="connsiteY5" fmla="*/ 714281 h 1119017"/>
                  <a:gd name="connsiteX6" fmla="*/ 481045 w 692810"/>
                  <a:gd name="connsiteY6" fmla="*/ 919464 h 1119017"/>
                  <a:gd name="connsiteX7" fmla="*/ 560356 w 692810"/>
                  <a:gd name="connsiteY7" fmla="*/ 1027562 h 1119017"/>
                  <a:gd name="connsiteX8" fmla="*/ 608109 w 692810"/>
                  <a:gd name="connsiteY8" fmla="*/ 1109912 h 1119017"/>
                  <a:gd name="connsiteX9" fmla="*/ 657352 w 692810"/>
                  <a:gd name="connsiteY9" fmla="*/ 1117427 h 1119017"/>
                  <a:gd name="connsiteX10" fmla="*/ 692810 w 692810"/>
                  <a:gd name="connsiteY10" fmla="*/ 1114252 h 1119017"/>
                  <a:gd name="connsiteX0" fmla="*/ 0 w 692810"/>
                  <a:gd name="connsiteY0" fmla="*/ 562551 h 1118702"/>
                  <a:gd name="connsiteX1" fmla="*/ 99618 w 692810"/>
                  <a:gd name="connsiteY1" fmla="*/ 170164 h 1118702"/>
                  <a:gd name="connsiteX2" fmla="*/ 187560 w 692810"/>
                  <a:gd name="connsiteY2" fmla="*/ 4421 h 1118702"/>
                  <a:gd name="connsiteX3" fmla="*/ 260946 w 692810"/>
                  <a:gd name="connsiteY3" fmla="*/ 74271 h 1118702"/>
                  <a:gd name="connsiteX4" fmla="*/ 342900 w 692810"/>
                  <a:gd name="connsiteY4" fmla="*/ 349826 h 1118702"/>
                  <a:gd name="connsiteX5" fmla="*/ 420122 w 692810"/>
                  <a:gd name="connsiteY5" fmla="*/ 714281 h 1118702"/>
                  <a:gd name="connsiteX6" fmla="*/ 481045 w 692810"/>
                  <a:gd name="connsiteY6" fmla="*/ 919464 h 1118702"/>
                  <a:gd name="connsiteX7" fmla="*/ 531546 w 692810"/>
                  <a:gd name="connsiteY7" fmla="*/ 1032572 h 1118702"/>
                  <a:gd name="connsiteX8" fmla="*/ 608109 w 692810"/>
                  <a:gd name="connsiteY8" fmla="*/ 1109912 h 1118702"/>
                  <a:gd name="connsiteX9" fmla="*/ 657352 w 692810"/>
                  <a:gd name="connsiteY9" fmla="*/ 1117427 h 1118702"/>
                  <a:gd name="connsiteX10" fmla="*/ 692810 w 692810"/>
                  <a:gd name="connsiteY10" fmla="*/ 1114252 h 1118702"/>
                  <a:gd name="connsiteX0" fmla="*/ 0 w 789998"/>
                  <a:gd name="connsiteY0" fmla="*/ 1104257 h 1118702"/>
                  <a:gd name="connsiteX1" fmla="*/ 196806 w 789998"/>
                  <a:gd name="connsiteY1" fmla="*/ 170164 h 1118702"/>
                  <a:gd name="connsiteX2" fmla="*/ 284748 w 789998"/>
                  <a:gd name="connsiteY2" fmla="*/ 4421 h 1118702"/>
                  <a:gd name="connsiteX3" fmla="*/ 358134 w 789998"/>
                  <a:gd name="connsiteY3" fmla="*/ 74271 h 1118702"/>
                  <a:gd name="connsiteX4" fmla="*/ 440088 w 789998"/>
                  <a:gd name="connsiteY4" fmla="*/ 349826 h 1118702"/>
                  <a:gd name="connsiteX5" fmla="*/ 517310 w 789998"/>
                  <a:gd name="connsiteY5" fmla="*/ 714281 h 1118702"/>
                  <a:gd name="connsiteX6" fmla="*/ 578233 w 789998"/>
                  <a:gd name="connsiteY6" fmla="*/ 919464 h 1118702"/>
                  <a:gd name="connsiteX7" fmla="*/ 628734 w 789998"/>
                  <a:gd name="connsiteY7" fmla="*/ 1032572 h 1118702"/>
                  <a:gd name="connsiteX8" fmla="*/ 705297 w 789998"/>
                  <a:gd name="connsiteY8" fmla="*/ 1109912 h 1118702"/>
                  <a:gd name="connsiteX9" fmla="*/ 754540 w 789998"/>
                  <a:gd name="connsiteY9" fmla="*/ 1117427 h 1118702"/>
                  <a:gd name="connsiteX10" fmla="*/ 789998 w 789998"/>
                  <a:gd name="connsiteY10" fmla="*/ 1114252 h 1118702"/>
                  <a:gd name="connsiteX0" fmla="*/ 0 w 789998"/>
                  <a:gd name="connsiteY0" fmla="*/ 1104257 h 1118702"/>
                  <a:gd name="connsiteX1" fmla="*/ 82888 w 789998"/>
                  <a:gd name="connsiteY1" fmla="*/ 570994 h 1118702"/>
                  <a:gd name="connsiteX2" fmla="*/ 196806 w 789998"/>
                  <a:gd name="connsiteY2" fmla="*/ 170164 h 1118702"/>
                  <a:gd name="connsiteX3" fmla="*/ 284748 w 789998"/>
                  <a:gd name="connsiteY3" fmla="*/ 4421 h 1118702"/>
                  <a:gd name="connsiteX4" fmla="*/ 358134 w 789998"/>
                  <a:gd name="connsiteY4" fmla="*/ 74271 h 1118702"/>
                  <a:gd name="connsiteX5" fmla="*/ 440088 w 789998"/>
                  <a:gd name="connsiteY5" fmla="*/ 349826 h 1118702"/>
                  <a:gd name="connsiteX6" fmla="*/ 517310 w 789998"/>
                  <a:gd name="connsiteY6" fmla="*/ 714281 h 1118702"/>
                  <a:gd name="connsiteX7" fmla="*/ 578233 w 789998"/>
                  <a:gd name="connsiteY7" fmla="*/ 919464 h 1118702"/>
                  <a:gd name="connsiteX8" fmla="*/ 628734 w 789998"/>
                  <a:gd name="connsiteY8" fmla="*/ 1032572 h 1118702"/>
                  <a:gd name="connsiteX9" fmla="*/ 705297 w 789998"/>
                  <a:gd name="connsiteY9" fmla="*/ 1109912 h 1118702"/>
                  <a:gd name="connsiteX10" fmla="*/ 754540 w 789998"/>
                  <a:gd name="connsiteY10" fmla="*/ 1117427 h 1118702"/>
                  <a:gd name="connsiteX11" fmla="*/ 789998 w 789998"/>
                  <a:gd name="connsiteY11" fmla="*/ 1114252 h 11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998" h="1118702">
                    <a:moveTo>
                      <a:pt x="0" y="1104257"/>
                    </a:moveTo>
                    <a:cubicBezTo>
                      <a:pt x="18798" y="1016102"/>
                      <a:pt x="50087" y="726676"/>
                      <a:pt x="82888" y="570994"/>
                    </a:cubicBezTo>
                    <a:cubicBezTo>
                      <a:pt x="115689" y="415312"/>
                      <a:pt x="163163" y="264593"/>
                      <a:pt x="196806" y="170164"/>
                    </a:cubicBezTo>
                    <a:cubicBezTo>
                      <a:pt x="230449" y="75735"/>
                      <a:pt x="257860" y="20403"/>
                      <a:pt x="284748" y="4421"/>
                    </a:cubicBezTo>
                    <a:cubicBezTo>
                      <a:pt x="311636" y="-11561"/>
                      <a:pt x="332244" y="16704"/>
                      <a:pt x="358134" y="74271"/>
                    </a:cubicBezTo>
                    <a:cubicBezTo>
                      <a:pt x="384024" y="131838"/>
                      <a:pt x="413559" y="243158"/>
                      <a:pt x="440088" y="349826"/>
                    </a:cubicBezTo>
                    <a:cubicBezTo>
                      <a:pt x="466617" y="456494"/>
                      <a:pt x="494286" y="619341"/>
                      <a:pt x="517310" y="714281"/>
                    </a:cubicBezTo>
                    <a:cubicBezTo>
                      <a:pt x="540334" y="809221"/>
                      <a:pt x="559662" y="866416"/>
                      <a:pt x="578233" y="919464"/>
                    </a:cubicBezTo>
                    <a:cubicBezTo>
                      <a:pt x="596804" y="972512"/>
                      <a:pt x="607557" y="1000831"/>
                      <a:pt x="628734" y="1032572"/>
                    </a:cubicBezTo>
                    <a:cubicBezTo>
                      <a:pt x="649911" y="1064313"/>
                      <a:pt x="684329" y="1095770"/>
                      <a:pt x="705297" y="1109912"/>
                    </a:cubicBezTo>
                    <a:cubicBezTo>
                      <a:pt x="726265" y="1124055"/>
                      <a:pt x="740423" y="1116704"/>
                      <a:pt x="754540" y="1117427"/>
                    </a:cubicBezTo>
                    <a:cubicBezTo>
                      <a:pt x="768657" y="1118150"/>
                      <a:pt x="789998" y="1114252"/>
                      <a:pt x="789998" y="111425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5" name="Volný tvar 3">
                <a:extLst>
                  <a:ext uri="{FF2B5EF4-FFF2-40B4-BE49-F238E27FC236}">
                    <a16:creationId xmlns:a16="http://schemas.microsoft.com/office/drawing/2014/main" id="{0262E419-3935-A08B-589B-DB50EDD77DC6}"/>
                  </a:ext>
                </a:extLst>
              </p:cNvPr>
              <p:cNvSpPr/>
              <p:nvPr/>
            </p:nvSpPr>
            <p:spPr>
              <a:xfrm>
                <a:off x="6509443" y="2761215"/>
                <a:ext cx="706170" cy="3028384"/>
              </a:xfrm>
              <a:custGeom>
                <a:avLst/>
                <a:gdLst>
                  <a:gd name="connsiteX0" fmla="*/ 0 w 638269"/>
                  <a:gd name="connsiteY0" fmla="*/ 2313160 h 2313160"/>
                  <a:gd name="connsiteX1" fmla="*/ 95061 w 638269"/>
                  <a:gd name="connsiteY1" fmla="*/ 1530035 h 2313160"/>
                  <a:gd name="connsiteX2" fmla="*/ 321398 w 638269"/>
                  <a:gd name="connsiteY2" fmla="*/ 624689 h 2313160"/>
                  <a:gd name="connsiteX3" fmla="*/ 457200 w 638269"/>
                  <a:gd name="connsiteY3" fmla="*/ 325924 h 2313160"/>
                  <a:gd name="connsiteX4" fmla="*/ 615635 w 638269"/>
                  <a:gd name="connsiteY4" fmla="*/ 126748 h 2313160"/>
                  <a:gd name="connsiteX5" fmla="*/ 638269 w 638269"/>
                  <a:gd name="connsiteY5" fmla="*/ 0 h 2313160"/>
                  <a:gd name="connsiteX0" fmla="*/ 0 w 669956"/>
                  <a:gd name="connsiteY0" fmla="*/ 2833734 h 2833734"/>
                  <a:gd name="connsiteX1" fmla="*/ 95061 w 669956"/>
                  <a:gd name="connsiteY1" fmla="*/ 2050609 h 2833734"/>
                  <a:gd name="connsiteX2" fmla="*/ 321398 w 669956"/>
                  <a:gd name="connsiteY2" fmla="*/ 1145263 h 2833734"/>
                  <a:gd name="connsiteX3" fmla="*/ 457200 w 669956"/>
                  <a:gd name="connsiteY3" fmla="*/ 846498 h 2833734"/>
                  <a:gd name="connsiteX4" fmla="*/ 615635 w 669956"/>
                  <a:gd name="connsiteY4" fmla="*/ 647322 h 2833734"/>
                  <a:gd name="connsiteX5" fmla="*/ 669956 w 669956"/>
                  <a:gd name="connsiteY5" fmla="*/ 0 h 2833734"/>
                  <a:gd name="connsiteX0" fmla="*/ 0 w 669956"/>
                  <a:gd name="connsiteY0" fmla="*/ 2833734 h 2833734"/>
                  <a:gd name="connsiteX1" fmla="*/ 95061 w 669956"/>
                  <a:gd name="connsiteY1" fmla="*/ 2050609 h 2833734"/>
                  <a:gd name="connsiteX2" fmla="*/ 321398 w 669956"/>
                  <a:gd name="connsiteY2" fmla="*/ 1145263 h 2833734"/>
                  <a:gd name="connsiteX3" fmla="*/ 457200 w 669956"/>
                  <a:gd name="connsiteY3" fmla="*/ 846498 h 2833734"/>
                  <a:gd name="connsiteX4" fmla="*/ 570368 w 669956"/>
                  <a:gd name="connsiteY4" fmla="*/ 502467 h 2833734"/>
                  <a:gd name="connsiteX5" fmla="*/ 669956 w 669956"/>
                  <a:gd name="connsiteY5" fmla="*/ 0 h 2833734"/>
                  <a:gd name="connsiteX0" fmla="*/ 0 w 669956"/>
                  <a:gd name="connsiteY0" fmla="*/ 2833734 h 2833734"/>
                  <a:gd name="connsiteX1" fmla="*/ 95061 w 669956"/>
                  <a:gd name="connsiteY1" fmla="*/ 2050609 h 2833734"/>
                  <a:gd name="connsiteX2" fmla="*/ 321398 w 669956"/>
                  <a:gd name="connsiteY2" fmla="*/ 1145263 h 2833734"/>
                  <a:gd name="connsiteX3" fmla="*/ 439093 w 669956"/>
                  <a:gd name="connsiteY3" fmla="*/ 796704 h 2833734"/>
                  <a:gd name="connsiteX4" fmla="*/ 570368 w 669956"/>
                  <a:gd name="connsiteY4" fmla="*/ 502467 h 2833734"/>
                  <a:gd name="connsiteX5" fmla="*/ 669956 w 669956"/>
                  <a:gd name="connsiteY5" fmla="*/ 0 h 2833734"/>
                  <a:gd name="connsiteX0" fmla="*/ 0 w 669956"/>
                  <a:gd name="connsiteY0" fmla="*/ 2833734 h 2833734"/>
                  <a:gd name="connsiteX1" fmla="*/ 95061 w 669956"/>
                  <a:gd name="connsiteY1" fmla="*/ 2050609 h 2833734"/>
                  <a:gd name="connsiteX2" fmla="*/ 321398 w 669956"/>
                  <a:gd name="connsiteY2" fmla="*/ 1145263 h 2833734"/>
                  <a:gd name="connsiteX3" fmla="*/ 439093 w 669956"/>
                  <a:gd name="connsiteY3" fmla="*/ 796704 h 2833734"/>
                  <a:gd name="connsiteX4" fmla="*/ 565841 w 669956"/>
                  <a:gd name="connsiteY4" fmla="*/ 479834 h 2833734"/>
                  <a:gd name="connsiteX5" fmla="*/ 669956 w 669956"/>
                  <a:gd name="connsiteY5" fmla="*/ 0 h 2833734"/>
                  <a:gd name="connsiteX0" fmla="*/ 0 w 706170"/>
                  <a:gd name="connsiteY0" fmla="*/ 3028384 h 3028384"/>
                  <a:gd name="connsiteX1" fmla="*/ 95061 w 706170"/>
                  <a:gd name="connsiteY1" fmla="*/ 2245259 h 3028384"/>
                  <a:gd name="connsiteX2" fmla="*/ 321398 w 706170"/>
                  <a:gd name="connsiteY2" fmla="*/ 1339913 h 3028384"/>
                  <a:gd name="connsiteX3" fmla="*/ 439093 w 706170"/>
                  <a:gd name="connsiteY3" fmla="*/ 991354 h 3028384"/>
                  <a:gd name="connsiteX4" fmla="*/ 565841 w 706170"/>
                  <a:gd name="connsiteY4" fmla="*/ 674484 h 3028384"/>
                  <a:gd name="connsiteX5" fmla="*/ 706170 w 706170"/>
                  <a:gd name="connsiteY5" fmla="*/ 0 h 30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6170" h="3028384">
                    <a:moveTo>
                      <a:pt x="0" y="3028384"/>
                    </a:moveTo>
                    <a:cubicBezTo>
                      <a:pt x="20747" y="2777527"/>
                      <a:pt x="41495" y="2526671"/>
                      <a:pt x="95061" y="2245259"/>
                    </a:cubicBezTo>
                    <a:cubicBezTo>
                      <a:pt x="148627" y="1963847"/>
                      <a:pt x="264059" y="1548897"/>
                      <a:pt x="321398" y="1339913"/>
                    </a:cubicBezTo>
                    <a:cubicBezTo>
                      <a:pt x="378737" y="1130929"/>
                      <a:pt x="398353" y="1102259"/>
                      <a:pt x="439093" y="991354"/>
                    </a:cubicBezTo>
                    <a:cubicBezTo>
                      <a:pt x="479834" y="880449"/>
                      <a:pt x="521328" y="839710"/>
                      <a:pt x="565841" y="674484"/>
                    </a:cubicBezTo>
                    <a:cubicBezTo>
                      <a:pt x="610354" y="509258"/>
                      <a:pt x="701643" y="72428"/>
                      <a:pt x="70617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76" name="Přímá spojnice 75">
                <a:extLst>
                  <a:ext uri="{FF2B5EF4-FFF2-40B4-BE49-F238E27FC236}">
                    <a16:creationId xmlns:a16="http://schemas.microsoft.com/office/drawing/2014/main" id="{325CEF8E-9692-6A12-8184-EDD8F03E8155}"/>
                  </a:ext>
                </a:extLst>
              </p:cNvPr>
              <p:cNvCxnSpPr/>
              <p:nvPr/>
            </p:nvCxnSpPr>
            <p:spPr>
              <a:xfrm flipV="1">
                <a:off x="6504341" y="6007807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314A652D-0423-24E0-F721-1A65ED8E26D0}"/>
                  </a:ext>
                </a:extLst>
              </p:cNvPr>
              <p:cNvCxnSpPr/>
              <p:nvPr/>
            </p:nvCxnSpPr>
            <p:spPr>
              <a:xfrm flipV="1">
                <a:off x="6588224" y="5999428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23F47F19-7B38-9206-EF3C-44F910D505A6}"/>
                  </a:ext>
                </a:extLst>
              </p:cNvPr>
              <p:cNvCxnSpPr/>
              <p:nvPr/>
            </p:nvCxnSpPr>
            <p:spPr>
              <a:xfrm flipV="1">
                <a:off x="6684740" y="6021203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>
                <a:extLst>
                  <a:ext uri="{FF2B5EF4-FFF2-40B4-BE49-F238E27FC236}">
                    <a16:creationId xmlns:a16="http://schemas.microsoft.com/office/drawing/2014/main" id="{9A58528A-2A7D-0AAB-7631-0EEA117B5229}"/>
                  </a:ext>
                </a:extLst>
              </p:cNvPr>
              <p:cNvCxnSpPr/>
              <p:nvPr/>
            </p:nvCxnSpPr>
            <p:spPr>
              <a:xfrm flipV="1">
                <a:off x="6765890" y="6007353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>
                <a:extLst>
                  <a:ext uri="{FF2B5EF4-FFF2-40B4-BE49-F238E27FC236}">
                    <a16:creationId xmlns:a16="http://schemas.microsoft.com/office/drawing/2014/main" id="{2B158F35-FA38-F446-7CB0-7244C1AF84D2}"/>
                  </a:ext>
                </a:extLst>
              </p:cNvPr>
              <p:cNvCxnSpPr/>
              <p:nvPr/>
            </p:nvCxnSpPr>
            <p:spPr>
              <a:xfrm flipV="1">
                <a:off x="6865897" y="6011303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:a16="http://schemas.microsoft.com/office/drawing/2014/main" id="{4F779796-A2BA-1E39-66BC-0C25CE4417A3}"/>
                  </a:ext>
                </a:extLst>
              </p:cNvPr>
              <p:cNvCxnSpPr/>
              <p:nvPr/>
            </p:nvCxnSpPr>
            <p:spPr>
              <a:xfrm flipV="1">
                <a:off x="6949780" y="6011303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6354A8F-9EFA-9B6A-3F1C-95293C3B0905}"/>
                  </a:ext>
                </a:extLst>
              </p:cNvPr>
              <p:cNvSpPr txBox="1"/>
              <p:nvPr/>
            </p:nvSpPr>
            <p:spPr>
              <a:xfrm>
                <a:off x="6050341" y="3493031"/>
                <a:ext cx="1234442" cy="35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000" dirty="0"/>
                  <a:t> </a:t>
                </a:r>
                <a:r>
                  <a:rPr lang="cs-CZ" sz="1050" b="1" dirty="0"/>
                  <a:t>práh</a:t>
                </a:r>
                <a:endParaRPr lang="cs-CZ" sz="1400" b="1" dirty="0"/>
              </a:p>
            </p:txBody>
          </p:sp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0F2E73D5-2564-D9CB-5326-0F56C3E99690}"/>
                  </a:ext>
                </a:extLst>
              </p:cNvPr>
              <p:cNvSpPr txBox="1"/>
              <p:nvPr/>
            </p:nvSpPr>
            <p:spPr>
              <a:xfrm>
                <a:off x="7236296" y="2882702"/>
                <a:ext cx="1584176" cy="6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400" dirty="0"/>
                  <a:t>Akční potenciál (AP)</a:t>
                </a:r>
                <a:endParaRPr lang="cs-CZ" sz="1400" b="1" dirty="0"/>
              </a:p>
            </p:txBody>
          </p:sp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9A90CC82-1423-15A9-4AE8-7A8D9C3DED3F}"/>
                  </a:ext>
                </a:extLst>
              </p:cNvPr>
              <p:cNvCxnSpPr/>
              <p:nvPr/>
            </p:nvCxnSpPr>
            <p:spPr>
              <a:xfrm flipH="1">
                <a:off x="6618937" y="3659223"/>
                <a:ext cx="10015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FBF5E3F7-4ACA-96B2-211C-9151E4077962}"/>
                </a:ext>
              </a:extLst>
            </p:cNvPr>
            <p:cNvSpPr txBox="1">
              <a:spLocks/>
            </p:cNvSpPr>
            <p:nvPr/>
          </p:nvSpPr>
          <p:spPr>
            <a:xfrm>
              <a:off x="536330" y="1637771"/>
              <a:ext cx="1522606" cy="6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Přicházející AP</a:t>
              </a:r>
            </a:p>
          </p:txBody>
        </p:sp>
        <p:sp>
          <p:nvSpPr>
            <p:cNvPr id="86" name="Volný tvar 181">
              <a:extLst>
                <a:ext uri="{FF2B5EF4-FFF2-40B4-BE49-F238E27FC236}">
                  <a16:creationId xmlns:a16="http://schemas.microsoft.com/office/drawing/2014/main" id="{0E5F0849-1B86-6466-9A5E-D0E74DBE69C6}"/>
                </a:ext>
              </a:extLst>
            </p:cNvPr>
            <p:cNvSpPr>
              <a:spLocks/>
            </p:cNvSpPr>
            <p:nvPr/>
          </p:nvSpPr>
          <p:spPr>
            <a:xfrm flipH="1">
              <a:off x="3069031" y="2204864"/>
              <a:ext cx="265274" cy="598357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8C117508-A76A-49F2-F902-47A8ADC198B9}"/>
                </a:ext>
              </a:extLst>
            </p:cNvPr>
            <p:cNvSpPr txBox="1">
              <a:spLocks/>
            </p:cNvSpPr>
            <p:nvPr/>
          </p:nvSpPr>
          <p:spPr>
            <a:xfrm>
              <a:off x="2721890" y="1556792"/>
              <a:ext cx="1522606" cy="35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Vzniklé AP</a:t>
              </a:r>
            </a:p>
          </p:txBody>
        </p:sp>
        <p:grpSp>
          <p:nvGrpSpPr>
            <p:cNvPr id="88" name="Skupina 87">
              <a:extLst>
                <a:ext uri="{FF2B5EF4-FFF2-40B4-BE49-F238E27FC236}">
                  <a16:creationId xmlns:a16="http://schemas.microsoft.com/office/drawing/2014/main" id="{87A59FA9-7B76-DE30-6C88-42050333B1B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59632" y="5155811"/>
              <a:ext cx="4320481" cy="1576086"/>
              <a:chOff x="1259632" y="5155811"/>
              <a:chExt cx="4320481" cy="1576086"/>
            </a:xfrm>
          </p:grpSpPr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77F88904-1E76-46C6-E40B-207B339A58F4}"/>
                  </a:ext>
                </a:extLst>
              </p:cNvPr>
              <p:cNvGrpSpPr/>
              <p:nvPr/>
            </p:nvGrpSpPr>
            <p:grpSpPr>
              <a:xfrm>
                <a:off x="1801239" y="5155811"/>
                <a:ext cx="1139604" cy="647576"/>
                <a:chOff x="2231288" y="3699749"/>
                <a:chExt cx="1810207" cy="1124115"/>
              </a:xfrm>
            </p:grpSpPr>
            <p:cxnSp>
              <p:nvCxnSpPr>
                <p:cNvPr id="92" name="Přímá spojnice 91">
                  <a:extLst>
                    <a:ext uri="{FF2B5EF4-FFF2-40B4-BE49-F238E27FC236}">
                      <a16:creationId xmlns:a16="http://schemas.microsoft.com/office/drawing/2014/main" id="{DE51E6B8-8804-A42E-355C-A5A6E7EAAAB8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Volný tvar 120">
                  <a:extLst>
                    <a:ext uri="{FF2B5EF4-FFF2-40B4-BE49-F238E27FC236}">
                      <a16:creationId xmlns:a16="http://schemas.microsoft.com/office/drawing/2014/main" id="{832CC8D8-568B-F2BC-271E-E3DF891E2A88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4EEC4CB1-0945-3311-8778-C4D380D030CE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Přímá spojnice 89">
                <a:extLst>
                  <a:ext uri="{FF2B5EF4-FFF2-40B4-BE49-F238E27FC236}">
                    <a16:creationId xmlns:a16="http://schemas.microsoft.com/office/drawing/2014/main" id="{DBD2B801-9211-9DAA-67A0-F68AAA513FC0}"/>
                  </a:ext>
                </a:extLst>
              </p:cNvPr>
              <p:cNvCxnSpPr/>
              <p:nvPr/>
            </p:nvCxnSpPr>
            <p:spPr>
              <a:xfrm flipV="1">
                <a:off x="1996616" y="602413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FCF1584A-F800-C4F9-348C-C8E1FB7B5832}"/>
                  </a:ext>
                </a:extLst>
              </p:cNvPr>
              <p:cNvSpPr txBox="1"/>
              <p:nvPr/>
            </p:nvSpPr>
            <p:spPr>
              <a:xfrm>
                <a:off x="1259632" y="6372036"/>
                <a:ext cx="4320481" cy="35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Přicházející AP – presynaptická membrána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60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Kódování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0968103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Kódování - intenzita podnětu zaznamenaná receptorem je překódovaná do frekvence AP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Dekódování - na synapsi je frekvence AP převedena do PSP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Rekódování</a:t>
            </a:r>
            <a:r>
              <a:rPr lang="cs-CZ" sz="1800" dirty="0"/>
              <a:t> - pokud součet všech PSP překročí práh, vzniká AP</a:t>
            </a:r>
          </a:p>
        </p:txBody>
      </p:sp>
      <p:pic>
        <p:nvPicPr>
          <p:cNvPr id="2" name="Content Placeholder 3" descr="neuron7083.jpg">
            <a:extLst>
              <a:ext uri="{FF2B5EF4-FFF2-40B4-BE49-F238E27FC236}">
                <a16:creationId xmlns:a16="http://schemas.microsoft.com/office/drawing/2014/main" id="{072E9E32-6D7E-4614-DA7E-9A3327935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6" r="6613" b="1813"/>
          <a:stretch/>
        </p:blipFill>
        <p:spPr>
          <a:xfrm>
            <a:off x="1619265" y="1854680"/>
            <a:ext cx="8802548" cy="50033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06E6941-B5BF-6044-D94F-5988C3E76692}"/>
              </a:ext>
            </a:extLst>
          </p:cNvPr>
          <p:cNvSpPr txBox="1"/>
          <p:nvPr/>
        </p:nvSpPr>
        <p:spPr>
          <a:xfrm>
            <a:off x="6979478" y="6581001"/>
            <a:ext cx="4187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Převzato z: Atlas fyziologie člověka, S. </a:t>
            </a:r>
            <a:r>
              <a:rPr lang="cs-CZ" sz="1200" dirty="0" err="1"/>
              <a:t>Silbernagl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0131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18903"/>
            <a:ext cx="10968103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…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1516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1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Nervový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18903"/>
            <a:ext cx="11059200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Nervová soustava</a:t>
            </a:r>
          </a:p>
          <a:p>
            <a:pPr lvl="1"/>
            <a:r>
              <a:rPr lang="cs-CZ" sz="2400" dirty="0"/>
              <a:t>Centrální nervový systém (CNS)</a:t>
            </a:r>
          </a:p>
          <a:p>
            <a:pPr lvl="2"/>
            <a:r>
              <a:rPr lang="cs-CZ" sz="1800" dirty="0"/>
              <a:t>mozek</a:t>
            </a:r>
          </a:p>
          <a:p>
            <a:pPr lvl="2"/>
            <a:r>
              <a:rPr lang="cs-CZ" sz="1800" dirty="0"/>
              <a:t>mícha</a:t>
            </a:r>
          </a:p>
          <a:p>
            <a:pPr lvl="1"/>
            <a:r>
              <a:rPr lang="cs-CZ" sz="2400" dirty="0"/>
              <a:t>Periferní nervový systém (nervy)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Základní stavební jednotky</a:t>
            </a:r>
          </a:p>
          <a:p>
            <a:pPr lvl="1"/>
            <a:r>
              <a:rPr lang="cs-CZ" sz="1800" dirty="0"/>
              <a:t>Neuron – přenos a zpracování informací</a:t>
            </a:r>
          </a:p>
          <a:p>
            <a:pPr lvl="1"/>
            <a:r>
              <a:rPr lang="cs-CZ" sz="1800" dirty="0"/>
              <a:t>Gliové buňky – péče o neurony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3C938EB-DC58-CAF8-6B6B-FD2C7733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33153" r="55529" b="51246"/>
          <a:stretch/>
        </p:blipFill>
        <p:spPr>
          <a:xfrm rot="5400000">
            <a:off x="5584896" y="1061769"/>
            <a:ext cx="5873867" cy="411170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46774D-625B-B8FF-297A-1EC757461A2A}"/>
              </a:ext>
            </a:extLst>
          </p:cNvPr>
          <p:cNvSpPr txBox="1"/>
          <p:nvPr/>
        </p:nvSpPr>
        <p:spPr>
          <a:xfrm>
            <a:off x="6230847" y="6054554"/>
            <a:ext cx="36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Převzato z: Atlas fyziologie člověka, S. </a:t>
            </a:r>
            <a:r>
              <a:rPr lang="cs-CZ" sz="1200" dirty="0" err="1"/>
              <a:t>Silbernagl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9448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Hematoencefalická bariéra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18903"/>
            <a:ext cx="6309017" cy="57389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Bariéra mezi krví a nervovou tkání CNS</a:t>
            </a:r>
          </a:p>
          <a:p>
            <a:pPr lvl="1"/>
            <a:r>
              <a:rPr lang="cs-CZ" sz="1600" dirty="0"/>
              <a:t>Velice těsné spojení mezi buňkami kapilár, bez fenestrací („děr“), s velmi omezenou možností transportu látek stěnou kapiláry prostou difuzí a endocytózou</a:t>
            </a:r>
          </a:p>
          <a:p>
            <a:pPr lvl="1"/>
            <a:r>
              <a:rPr lang="cs-CZ" sz="1600" dirty="0"/>
              <a:t>Cévy jsou obalené výběžky astrocytů (neuroglie), které zprostředkovávají kontakt mezi kapilárou a neuronem </a:t>
            </a:r>
          </a:p>
          <a:p>
            <a:pPr lvl="1"/>
            <a:r>
              <a:rPr lang="cs-CZ" sz="1600" b="1" dirty="0"/>
              <a:t>Omezuje průchod většiny látek </a:t>
            </a:r>
            <a:r>
              <a:rPr lang="cs-CZ" sz="1600" dirty="0"/>
              <a:t>stěnou cévy – </a:t>
            </a:r>
            <a:r>
              <a:rPr lang="cs-CZ" sz="1600" b="1" dirty="0"/>
              <a:t>ochrana CNS </a:t>
            </a:r>
            <a:r>
              <a:rPr lang="cs-CZ" sz="1600" dirty="0"/>
              <a:t>před patogeny</a:t>
            </a:r>
          </a:p>
          <a:p>
            <a:pPr lvl="1"/>
            <a:r>
              <a:rPr lang="cs-CZ" sz="1600" dirty="0"/>
              <a:t>Buňky cév obsahují hodně enzymů rozkládajících </a:t>
            </a:r>
            <a:r>
              <a:rPr lang="cs-CZ" sz="1600" dirty="0" err="1"/>
              <a:t>xenobiotika</a:t>
            </a:r>
            <a:r>
              <a:rPr lang="cs-CZ" sz="1600" dirty="0"/>
              <a:t> (jedy i léky) – </a:t>
            </a:r>
            <a:r>
              <a:rPr lang="cs-CZ" sz="1600" b="1" dirty="0">
                <a:solidFill>
                  <a:srgbClr val="FF0000"/>
                </a:solidFill>
              </a:rPr>
              <a:t>špatně prochází jedy </a:t>
            </a:r>
            <a:r>
              <a:rPr lang="cs-CZ" sz="1600" b="1" dirty="0"/>
              <a:t>(ochrana), ale </a:t>
            </a:r>
            <a:r>
              <a:rPr lang="cs-CZ" sz="1600" b="1" dirty="0">
                <a:solidFill>
                  <a:srgbClr val="FF0000"/>
                </a:solidFill>
              </a:rPr>
              <a:t>i léky </a:t>
            </a:r>
            <a:r>
              <a:rPr lang="cs-CZ" sz="1600" b="1" dirty="0"/>
              <a:t>(omezené možnosti terapie)</a:t>
            </a:r>
            <a:endParaRPr lang="cs-CZ" sz="1200" b="1" dirty="0"/>
          </a:p>
          <a:p>
            <a:pPr>
              <a:lnSpc>
                <a:spcPct val="100000"/>
              </a:lnSpc>
            </a:pPr>
            <a:r>
              <a:rPr lang="cs-CZ" sz="2000" dirty="0"/>
              <a:t>Prostup látek</a:t>
            </a:r>
          </a:p>
          <a:p>
            <a:pPr lvl="1"/>
            <a:r>
              <a:rPr lang="cs-CZ" sz="1600" dirty="0"/>
              <a:t>Volně prochází</a:t>
            </a:r>
          </a:p>
          <a:p>
            <a:pPr lvl="2"/>
            <a:r>
              <a:rPr lang="cs-CZ" sz="1200" dirty="0"/>
              <a:t>Plyny - </a:t>
            </a:r>
            <a:r>
              <a:rPr lang="cs-CZ" sz="1200" b="1" dirty="0"/>
              <a:t>O2, CO2</a:t>
            </a:r>
            <a:r>
              <a:rPr lang="cs-CZ" sz="1200" dirty="0"/>
              <a:t>, N2O</a:t>
            </a:r>
          </a:p>
          <a:p>
            <a:pPr lvl="2"/>
            <a:r>
              <a:rPr lang="cs-CZ" sz="1200" dirty="0"/>
              <a:t>Malé molekuly rozpustné v tucích – </a:t>
            </a:r>
            <a:r>
              <a:rPr lang="cs-CZ" sz="1200" b="1" dirty="0"/>
              <a:t>alkohol, </a:t>
            </a:r>
            <a:r>
              <a:rPr lang="cs-CZ" sz="1200" dirty="0"/>
              <a:t>kofein, nikotin</a:t>
            </a:r>
          </a:p>
          <a:p>
            <a:pPr lvl="1"/>
            <a:r>
              <a:rPr lang="cs-CZ" sz="1600" dirty="0"/>
              <a:t>Prochází jen pomocí specifických přenašečů</a:t>
            </a:r>
          </a:p>
          <a:p>
            <a:pPr lvl="2"/>
            <a:r>
              <a:rPr lang="cs-CZ" sz="1400" b="1" dirty="0"/>
              <a:t>Glukóza</a:t>
            </a:r>
            <a:r>
              <a:rPr lang="cs-CZ" sz="1400" dirty="0"/>
              <a:t>, aminokyseliny</a:t>
            </a:r>
          </a:p>
          <a:p>
            <a:pPr lvl="1"/>
            <a:r>
              <a:rPr lang="cs-CZ" sz="1600" dirty="0"/>
              <a:t>Neprochází – velké molekuly (bílkoviny, lipidy) – jediným </a:t>
            </a:r>
            <a:r>
              <a:rPr lang="cs-CZ" sz="1600" b="1" dirty="0"/>
              <a:t>zdrojem energie pro mozkové buňky je glukóza </a:t>
            </a:r>
            <a:r>
              <a:rPr lang="cs-CZ" sz="1600" dirty="0"/>
              <a:t>(během hladovění také ketolátky), lipidy neprojdou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4B5020-F46A-54F5-FC6A-8856D644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 r="36753" b="7359"/>
          <a:stretch/>
        </p:blipFill>
        <p:spPr>
          <a:xfrm>
            <a:off x="6723017" y="1018903"/>
            <a:ext cx="5468983" cy="46941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496913E-610A-1E22-507E-A29E5173E099}"/>
              </a:ext>
            </a:extLst>
          </p:cNvPr>
          <p:cNvSpPr txBox="1"/>
          <p:nvPr/>
        </p:nvSpPr>
        <p:spPr>
          <a:xfrm>
            <a:off x="414000" y="5961288"/>
            <a:ext cx="8531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600" b="1" dirty="0"/>
              <a:t>Při patologických stavech </a:t>
            </a:r>
            <a:r>
              <a:rPr lang="cs-CZ" sz="1600" dirty="0"/>
              <a:t>(zánět, úrazy) je bariera </a:t>
            </a:r>
            <a:r>
              <a:rPr lang="cs-CZ" sz="1600" b="1" dirty="0"/>
              <a:t>propustnější</a:t>
            </a:r>
            <a:r>
              <a:rPr lang="cs-CZ" sz="1600" dirty="0"/>
              <a:t> – prochází buňky imunitního systému, ale taky je větší prostup bílkovin a vody → </a:t>
            </a:r>
            <a:r>
              <a:rPr lang="cs-CZ" sz="1600" b="1" dirty="0"/>
              <a:t>riziko otoku </a:t>
            </a:r>
            <a:r>
              <a:rPr lang="cs-CZ" sz="1600" dirty="0"/>
              <a:t>mozku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FF0DAF-F137-856E-7C09-A46B20B97EFE}"/>
              </a:ext>
            </a:extLst>
          </p:cNvPr>
          <p:cNvSpPr/>
          <p:nvPr/>
        </p:nvSpPr>
        <p:spPr>
          <a:xfrm>
            <a:off x="6896100" y="56804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http://images.slideplayer.cz/8/2020577/slides/slide_12.jpg</a:t>
            </a:r>
          </a:p>
        </p:txBody>
      </p:sp>
    </p:spTree>
    <p:extLst>
      <p:ext uri="{BB962C8B-B14F-4D97-AF65-F5344CB8AC3E}">
        <p14:creationId xmlns:p14="http://schemas.microsoft.com/office/powerpoint/2010/main" val="123861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, origami, umění&#10;&#10;Popis byl vytvořen automaticky">
            <a:extLst>
              <a:ext uri="{FF2B5EF4-FFF2-40B4-BE49-F238E27FC236}">
                <a16:creationId xmlns:a16="http://schemas.microsoft.com/office/drawing/2014/main" id="{B0565E90-8A7A-7DA6-E909-6C11FF85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6"/>
          <a:stretch/>
        </p:blipFill>
        <p:spPr>
          <a:xfrm>
            <a:off x="6616118" y="199767"/>
            <a:ext cx="5358168" cy="563933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Neurogliové buňky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07809"/>
            <a:ext cx="6622525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Neurony jsou citlivé na výkyvy ve stálosti vnitřního prostředí </a:t>
            </a:r>
            <a:r>
              <a:rPr lang="cs-CZ" sz="1800" dirty="0"/>
              <a:t>(hladiny iontů, pH, O2, CO2, </a:t>
            </a:r>
            <a:r>
              <a:rPr lang="cs-CZ" sz="1800" dirty="0" err="1"/>
              <a:t>glukozy</a:t>
            </a:r>
            <a:r>
              <a:rPr lang="cs-CZ" sz="1800" dirty="0"/>
              <a:t>…)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b="1" dirty="0"/>
              <a:t>Péče o neurony </a:t>
            </a:r>
            <a:r>
              <a:rPr lang="cs-CZ" sz="2400" dirty="0"/>
              <a:t>– neuroglie jsou „chůvy a ošetřovatelky“ neuronů</a:t>
            </a:r>
          </a:p>
          <a:p>
            <a:pPr lvl="1"/>
            <a:r>
              <a:rPr lang="cs-CZ" b="1" dirty="0"/>
              <a:t>metabolická, ochranná, imunitní, homeostatická a oporná funkce </a:t>
            </a:r>
            <a:r>
              <a:rPr lang="cs-CZ" dirty="0"/>
              <a:t>(CNS nemá pojivové tkáně)</a:t>
            </a:r>
          </a:p>
          <a:p>
            <a:pPr lvl="1"/>
            <a:r>
              <a:rPr lang="cs-CZ" dirty="0"/>
              <a:t>zajištění co nejpříznivějšího prostředí</a:t>
            </a:r>
          </a:p>
          <a:p>
            <a:pPr lvl="1"/>
            <a:r>
              <a:rPr lang="cs-CZ" dirty="0"/>
              <a:t>Výživa a odvádění metabolitů </a:t>
            </a:r>
            <a:br>
              <a:rPr lang="cs-CZ" dirty="0"/>
            </a:br>
            <a:r>
              <a:rPr lang="cs-CZ" sz="1800" dirty="0"/>
              <a:t>(neurony mají vysokou energetickou spotřebu, vyžadují hodně ATP – vysoká spotřeba O2 a </a:t>
            </a:r>
            <a:r>
              <a:rPr lang="cs-CZ" sz="1800" dirty="0" err="1"/>
              <a:t>glukozy</a:t>
            </a:r>
            <a:r>
              <a:rPr lang="cs-CZ" sz="1800" dirty="0"/>
              <a:t>)</a:t>
            </a:r>
          </a:p>
          <a:p>
            <a:pPr lvl="1"/>
            <a:r>
              <a:rPr lang="cs-CZ" dirty="0"/>
              <a:t>Ochrana před choroboplodnými látkami – fagocytóza</a:t>
            </a:r>
          </a:p>
          <a:p>
            <a:pPr lvl="1"/>
            <a:r>
              <a:rPr lang="cs-CZ" dirty="0"/>
              <a:t>Tvorba myelinové pochvy</a:t>
            </a:r>
          </a:p>
          <a:p>
            <a:pPr lvl="1"/>
            <a:r>
              <a:rPr lang="cs-CZ" dirty="0"/>
              <a:t>Odstranění </a:t>
            </a:r>
            <a:r>
              <a:rPr lang="cs-CZ" dirty="0" err="1"/>
              <a:t>neuromediátoru</a:t>
            </a:r>
            <a:r>
              <a:rPr lang="cs-CZ" dirty="0"/>
              <a:t> – podíl na vedení vzruchu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3553DF2-6782-60A4-FA3F-1687044E6E33}"/>
              </a:ext>
            </a:extLst>
          </p:cNvPr>
          <p:cNvSpPr/>
          <p:nvPr/>
        </p:nvSpPr>
        <p:spPr>
          <a:xfrm>
            <a:off x="6746746" y="60402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http://images.slideplayer.cz/8/2020577/slides/slide_12.jpg</a:t>
            </a:r>
          </a:p>
        </p:txBody>
      </p:sp>
    </p:spTree>
    <p:extLst>
      <p:ext uri="{BB962C8B-B14F-4D97-AF65-F5344CB8AC3E}">
        <p14:creationId xmlns:p14="http://schemas.microsoft.com/office/powerpoint/2010/main" val="408961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Neurogliové buňky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590A7-8462-304F-C079-BEFAD3E4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18903"/>
            <a:ext cx="5577497" cy="532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Astrocyty</a:t>
            </a:r>
            <a:r>
              <a:rPr lang="cs-CZ" sz="2000" dirty="0"/>
              <a:t>: přesun látek z krve, opora neuronu, podpora met </a:t>
            </a:r>
            <a:r>
              <a:rPr lang="cs-CZ" sz="2000" dirty="0" err="1"/>
              <a:t>glukozy</a:t>
            </a:r>
            <a:r>
              <a:rPr lang="cs-CZ" sz="2000" dirty="0"/>
              <a:t>, udržují kalcémii, metabolismus mediátorů</a:t>
            </a:r>
          </a:p>
          <a:p>
            <a:pPr>
              <a:lnSpc>
                <a:spcPct val="100000"/>
              </a:lnSpc>
            </a:pPr>
            <a:r>
              <a:rPr lang="cs-CZ" sz="2000" b="1" dirty="0" err="1"/>
              <a:t>Oligodendrocyty</a:t>
            </a:r>
            <a:r>
              <a:rPr lang="cs-CZ" sz="2000" dirty="0"/>
              <a:t>: tvorba myelinu v mozku a míše</a:t>
            </a:r>
          </a:p>
          <a:p>
            <a:pPr>
              <a:lnSpc>
                <a:spcPct val="100000"/>
              </a:lnSpc>
            </a:pPr>
            <a:r>
              <a:rPr lang="cs-CZ" sz="2000" b="1" dirty="0" err="1"/>
              <a:t>Schwanova</a:t>
            </a:r>
            <a:r>
              <a:rPr lang="cs-CZ" sz="2000" b="1" dirty="0"/>
              <a:t> </a:t>
            </a:r>
            <a:r>
              <a:rPr lang="cs-CZ" sz="2000" b="1" dirty="0" err="1"/>
              <a:t>bunka</a:t>
            </a:r>
            <a:r>
              <a:rPr lang="cs-CZ" sz="2000" b="1" dirty="0"/>
              <a:t> </a:t>
            </a:r>
            <a:r>
              <a:rPr lang="cs-CZ" sz="2000" dirty="0"/>
              <a:t>– tvorba myelinu na periferních nervech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Mikroglie: </a:t>
            </a:r>
            <a:r>
              <a:rPr lang="cs-CZ" sz="2000" dirty="0" err="1"/>
              <a:t>fagocytoza</a:t>
            </a:r>
            <a:r>
              <a:rPr lang="cs-CZ" sz="2000" dirty="0"/>
              <a:t> bakterií a odpadu</a:t>
            </a:r>
          </a:p>
          <a:p>
            <a:pPr>
              <a:lnSpc>
                <a:spcPct val="100000"/>
              </a:lnSpc>
            </a:pPr>
            <a:r>
              <a:rPr lang="cs-CZ" sz="2000" b="1" dirty="0" err="1"/>
              <a:t>Bunky</a:t>
            </a:r>
            <a:r>
              <a:rPr lang="cs-CZ" sz="2000" b="1" dirty="0"/>
              <a:t> ependymu: </a:t>
            </a:r>
            <a:r>
              <a:rPr lang="cs-CZ" sz="2000" dirty="0"/>
              <a:t>kubický/</a:t>
            </a:r>
            <a:r>
              <a:rPr lang="cs-CZ" sz="2000" dirty="0" err="1"/>
              <a:t>cilindrický</a:t>
            </a:r>
            <a:r>
              <a:rPr lang="cs-CZ" sz="2000" dirty="0"/>
              <a:t> tvar, často řasinky, výstelka mozkových dutin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9A311FA-F024-6320-5668-5DBACB3C02ED}"/>
              </a:ext>
            </a:extLst>
          </p:cNvPr>
          <p:cNvSpPr/>
          <p:nvPr/>
        </p:nvSpPr>
        <p:spPr>
          <a:xfrm>
            <a:off x="7317556" y="55409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https://cs.weblogographic.com/difference-between-neurons</a:t>
            </a:r>
          </a:p>
        </p:txBody>
      </p:sp>
      <p:pic>
        <p:nvPicPr>
          <p:cNvPr id="3" name="Picture 4" descr="Rozdíl mezi neurony a neuroglie - 2021 - Zprávy">
            <a:extLst>
              <a:ext uri="{FF2B5EF4-FFF2-40B4-BE49-F238E27FC236}">
                <a16:creationId xmlns:a16="http://schemas.microsoft.com/office/drawing/2014/main" id="{28266351-7852-37B3-E49A-FB3B497C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9367"/>
            <a:ext cx="60960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1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0421FB-22BA-1304-36B5-48D8CF36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/>
              <a:t>Stavba neuronu </a:t>
            </a:r>
            <a:r>
              <a:rPr lang="cs-CZ" b="0" dirty="0"/>
              <a:t>(</a:t>
            </a:r>
            <a:r>
              <a:rPr lang="cs-CZ" b="0" dirty="0" err="1"/>
              <a:t>nemyelinizovaný</a:t>
            </a:r>
            <a:r>
              <a:rPr lang="cs-CZ" b="0" dirty="0"/>
              <a:t>)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BA07381-9A96-30F0-A854-86D7D66982B3}"/>
              </a:ext>
            </a:extLst>
          </p:cNvPr>
          <p:cNvGrpSpPr/>
          <p:nvPr/>
        </p:nvGrpSpPr>
        <p:grpSpPr>
          <a:xfrm>
            <a:off x="1104404" y="731455"/>
            <a:ext cx="5892481" cy="4490787"/>
            <a:chOff x="76791" y="186538"/>
            <a:chExt cx="5892481" cy="4490787"/>
          </a:xfrm>
        </p:grpSpPr>
        <p:sp>
          <p:nvSpPr>
            <p:cNvPr id="7" name="Volný tvar 1">
              <a:extLst>
                <a:ext uri="{FF2B5EF4-FFF2-40B4-BE49-F238E27FC236}">
                  <a16:creationId xmlns:a16="http://schemas.microsoft.com/office/drawing/2014/main" id="{004793C9-A9AE-66DA-333C-1CDF14DF1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756" y="836712"/>
              <a:ext cx="5259516" cy="3217039"/>
            </a:xfrm>
            <a:custGeom>
              <a:avLst/>
              <a:gdLst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264784 w 4199729"/>
                <a:gd name="connsiteY98" fmla="*/ 1886654 h 4338987"/>
                <a:gd name="connsiteX99" fmla="*/ 1093334 w 4199729"/>
                <a:gd name="connsiteY99" fmla="*/ 1715204 h 4338987"/>
                <a:gd name="connsiteX100" fmla="*/ 784724 w 4199729"/>
                <a:gd name="connsiteY100" fmla="*/ 1555184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84724 w 4199729"/>
                <a:gd name="connsiteY100" fmla="*/ 1555184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44018 w 4199729"/>
                <a:gd name="connsiteY100" fmla="*/ 1626741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24704 w 4199729"/>
                <a:gd name="connsiteY105" fmla="*/ 1463744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19064 w 4199729"/>
                <a:gd name="connsiteY0" fmla="*/ 1212284 h 4338987"/>
                <a:gd name="connsiteX1" fmla="*/ 1356224 w 4199729"/>
                <a:gd name="connsiteY1" fmla="*/ 1578044 h 4338987"/>
                <a:gd name="connsiteX2" fmla="*/ 1550534 w 4199729"/>
                <a:gd name="connsiteY2" fmla="*/ 1658054 h 4338987"/>
                <a:gd name="connsiteX3" fmla="*/ 1904864 w 4199729"/>
                <a:gd name="connsiteY3" fmla="*/ 1680914 h 4338987"/>
                <a:gd name="connsiteX4" fmla="*/ 2019164 w 4199729"/>
                <a:gd name="connsiteY4" fmla="*/ 1543754 h 4338987"/>
                <a:gd name="connsiteX5" fmla="*/ 2122034 w 4199729"/>
                <a:gd name="connsiteY5" fmla="*/ 1292294 h 4338987"/>
                <a:gd name="connsiteX6" fmla="*/ 2122034 w 4199729"/>
                <a:gd name="connsiteY6" fmla="*/ 1120844 h 4338987"/>
                <a:gd name="connsiteX7" fmla="*/ 2087744 w 4199729"/>
                <a:gd name="connsiteY7" fmla="*/ 812234 h 4338987"/>
                <a:gd name="connsiteX8" fmla="*/ 2076314 w 4199729"/>
                <a:gd name="connsiteY8" fmla="*/ 777944 h 4338987"/>
                <a:gd name="connsiteX9" fmla="*/ 2167754 w 4199729"/>
                <a:gd name="connsiteY9" fmla="*/ 1086554 h 4338987"/>
                <a:gd name="connsiteX10" fmla="*/ 2213474 w 4199729"/>
                <a:gd name="connsiteY10" fmla="*/ 1269434 h 4338987"/>
                <a:gd name="connsiteX11" fmla="*/ 2282054 w 4199729"/>
                <a:gd name="connsiteY11" fmla="*/ 1303724 h 4338987"/>
                <a:gd name="connsiteX12" fmla="*/ 2327774 w 4199729"/>
                <a:gd name="connsiteY12" fmla="*/ 1166564 h 4338987"/>
                <a:gd name="connsiteX13" fmla="*/ 2464934 w 4199729"/>
                <a:gd name="connsiteY13" fmla="*/ 880814 h 4338987"/>
                <a:gd name="connsiteX14" fmla="*/ 2556374 w 4199729"/>
                <a:gd name="connsiteY14" fmla="*/ 640784 h 4338987"/>
                <a:gd name="connsiteX15" fmla="*/ 2613524 w 4199729"/>
                <a:gd name="connsiteY15" fmla="*/ 537914 h 4338987"/>
                <a:gd name="connsiteX16" fmla="*/ 2556374 w 4199729"/>
                <a:gd name="connsiteY16" fmla="*/ 789374 h 4338987"/>
                <a:gd name="connsiteX17" fmla="*/ 2442074 w 4199729"/>
                <a:gd name="connsiteY17" fmla="*/ 1097984 h 4338987"/>
                <a:gd name="connsiteX18" fmla="*/ 2373494 w 4199729"/>
                <a:gd name="connsiteY18" fmla="*/ 1406594 h 4338987"/>
                <a:gd name="connsiteX19" fmla="*/ 2556374 w 4199729"/>
                <a:gd name="connsiteY19" fmla="*/ 1578044 h 4338987"/>
                <a:gd name="connsiteX20" fmla="*/ 2876414 w 4199729"/>
                <a:gd name="connsiteY20" fmla="*/ 1658054 h 4338987"/>
                <a:gd name="connsiteX21" fmla="*/ 3185024 w 4199729"/>
                <a:gd name="connsiteY21" fmla="*/ 1658054 h 4338987"/>
                <a:gd name="connsiteX22" fmla="*/ 3367904 w 4199729"/>
                <a:gd name="connsiteY22" fmla="*/ 1566614 h 4338987"/>
                <a:gd name="connsiteX23" fmla="*/ 3470774 w 4199729"/>
                <a:gd name="connsiteY23" fmla="*/ 1372304 h 4338987"/>
                <a:gd name="connsiteX24" fmla="*/ 3459344 w 4199729"/>
                <a:gd name="connsiteY24" fmla="*/ 1097984 h 4338987"/>
                <a:gd name="connsiteX25" fmla="*/ 3447914 w 4199729"/>
                <a:gd name="connsiteY25" fmla="*/ 777944 h 4338987"/>
                <a:gd name="connsiteX26" fmla="*/ 3756524 w 4199729"/>
                <a:gd name="connsiteY26" fmla="*/ 572204 h 4338987"/>
                <a:gd name="connsiteX27" fmla="*/ 3996554 w 4199729"/>
                <a:gd name="connsiteY27" fmla="*/ 92144 h 4338987"/>
                <a:gd name="connsiteX28" fmla="*/ 4030844 w 4199729"/>
                <a:gd name="connsiteY28" fmla="*/ 12134 h 4338987"/>
                <a:gd name="connsiteX29" fmla="*/ 4007984 w 4199729"/>
                <a:gd name="connsiteY29" fmla="*/ 252164 h 4338987"/>
                <a:gd name="connsiteX30" fmla="*/ 3825104 w 4199729"/>
                <a:gd name="connsiteY30" fmla="*/ 652214 h 4338987"/>
                <a:gd name="connsiteX31" fmla="*/ 3642224 w 4199729"/>
                <a:gd name="connsiteY31" fmla="*/ 789374 h 4338987"/>
                <a:gd name="connsiteX32" fmla="*/ 3527924 w 4199729"/>
                <a:gd name="connsiteY32" fmla="*/ 892244 h 4338987"/>
                <a:gd name="connsiteX33" fmla="*/ 3859394 w 4199729"/>
                <a:gd name="connsiteY33" fmla="*/ 846524 h 4338987"/>
                <a:gd name="connsiteX34" fmla="*/ 4190864 w 4199729"/>
                <a:gd name="connsiteY34" fmla="*/ 720794 h 4338987"/>
                <a:gd name="connsiteX35" fmla="*/ 4076564 w 4199729"/>
                <a:gd name="connsiteY35" fmla="*/ 892244 h 4338987"/>
                <a:gd name="connsiteX36" fmla="*/ 3779384 w 4199729"/>
                <a:gd name="connsiteY36" fmla="*/ 937964 h 4338987"/>
                <a:gd name="connsiteX37" fmla="*/ 3607934 w 4199729"/>
                <a:gd name="connsiteY37" fmla="*/ 995114 h 4338987"/>
                <a:gd name="connsiteX38" fmla="*/ 3653654 w 4199729"/>
                <a:gd name="connsiteY38" fmla="*/ 1235144 h 4338987"/>
                <a:gd name="connsiteX39" fmla="*/ 3619364 w 4199729"/>
                <a:gd name="connsiteY39" fmla="*/ 1532324 h 4338987"/>
                <a:gd name="connsiteX40" fmla="*/ 3459344 w 4199729"/>
                <a:gd name="connsiteY40" fmla="*/ 1726634 h 4338987"/>
                <a:gd name="connsiteX41" fmla="*/ 3276464 w 4199729"/>
                <a:gd name="connsiteY41" fmla="*/ 2035244 h 4338987"/>
                <a:gd name="connsiteX42" fmla="*/ 3230744 w 4199729"/>
                <a:gd name="connsiteY42" fmla="*/ 2309564 h 4338987"/>
                <a:gd name="connsiteX43" fmla="*/ 3402194 w 4199729"/>
                <a:gd name="connsiteY43" fmla="*/ 2458154 h 4338987"/>
                <a:gd name="connsiteX44" fmla="*/ 3756524 w 4199729"/>
                <a:gd name="connsiteY44" fmla="*/ 2663894 h 4338987"/>
                <a:gd name="connsiteX45" fmla="*/ 4076564 w 4199729"/>
                <a:gd name="connsiteY45" fmla="*/ 2778194 h 4338987"/>
                <a:gd name="connsiteX46" fmla="*/ 4076564 w 4199729"/>
                <a:gd name="connsiteY46" fmla="*/ 2881064 h 4338987"/>
                <a:gd name="connsiteX47" fmla="*/ 3767954 w 4199729"/>
                <a:gd name="connsiteY47" fmla="*/ 2869634 h 4338987"/>
                <a:gd name="connsiteX48" fmla="*/ 3402194 w 4199729"/>
                <a:gd name="connsiteY48" fmla="*/ 2732474 h 4338987"/>
                <a:gd name="connsiteX49" fmla="*/ 3082154 w 4199729"/>
                <a:gd name="connsiteY49" fmla="*/ 2663894 h 4338987"/>
                <a:gd name="connsiteX50" fmla="*/ 2956424 w 4199729"/>
                <a:gd name="connsiteY50" fmla="*/ 2698184 h 4338987"/>
                <a:gd name="connsiteX51" fmla="*/ 2819264 w 4199729"/>
                <a:gd name="connsiteY51" fmla="*/ 2823914 h 4338987"/>
                <a:gd name="connsiteX52" fmla="*/ 2762114 w 4199729"/>
                <a:gd name="connsiteY52" fmla="*/ 2995364 h 4338987"/>
                <a:gd name="connsiteX53" fmla="*/ 2967854 w 4199729"/>
                <a:gd name="connsiteY53" fmla="*/ 3132524 h 4338987"/>
                <a:gd name="connsiteX54" fmla="*/ 3173594 w 4199729"/>
                <a:gd name="connsiteY54" fmla="*/ 3269684 h 4338987"/>
                <a:gd name="connsiteX55" fmla="*/ 3345044 w 4199729"/>
                <a:gd name="connsiteY55" fmla="*/ 3303974 h 4338987"/>
                <a:gd name="connsiteX56" fmla="*/ 3265034 w 4199729"/>
                <a:gd name="connsiteY56" fmla="*/ 3395414 h 4338987"/>
                <a:gd name="connsiteX57" fmla="*/ 3002144 w 4199729"/>
                <a:gd name="connsiteY57" fmla="*/ 3303974 h 4338987"/>
                <a:gd name="connsiteX58" fmla="*/ 2750684 w 4199729"/>
                <a:gd name="connsiteY58" fmla="*/ 3189674 h 4338987"/>
                <a:gd name="connsiteX59" fmla="*/ 2636384 w 4199729"/>
                <a:gd name="connsiteY59" fmla="*/ 3098234 h 4338987"/>
                <a:gd name="connsiteX60" fmla="*/ 2567804 w 4199729"/>
                <a:gd name="connsiteY60" fmla="*/ 3109664 h 4338987"/>
                <a:gd name="connsiteX61" fmla="*/ 2556374 w 4199729"/>
                <a:gd name="connsiteY61" fmla="*/ 3326834 h 4338987"/>
                <a:gd name="connsiteX62" fmla="*/ 2670674 w 4199729"/>
                <a:gd name="connsiteY62" fmla="*/ 3555434 h 4338987"/>
                <a:gd name="connsiteX63" fmla="*/ 2727824 w 4199729"/>
                <a:gd name="connsiteY63" fmla="*/ 4024064 h 4338987"/>
                <a:gd name="connsiteX64" fmla="*/ 2693534 w 4199729"/>
                <a:gd name="connsiteY64" fmla="*/ 4184084 h 4338987"/>
                <a:gd name="connsiteX65" fmla="*/ 2533514 w 4199729"/>
                <a:gd name="connsiteY65" fmla="*/ 4138364 h 4338987"/>
                <a:gd name="connsiteX66" fmla="*/ 2533514 w 4199729"/>
                <a:gd name="connsiteY66" fmla="*/ 3909764 h 4338987"/>
                <a:gd name="connsiteX67" fmla="*/ 2430644 w 4199729"/>
                <a:gd name="connsiteY67" fmla="*/ 3566864 h 4338987"/>
                <a:gd name="connsiteX68" fmla="*/ 2304914 w 4199729"/>
                <a:gd name="connsiteY68" fmla="*/ 3166814 h 4338987"/>
                <a:gd name="connsiteX69" fmla="*/ 2259194 w 4199729"/>
                <a:gd name="connsiteY69" fmla="*/ 3063944 h 4338987"/>
                <a:gd name="connsiteX70" fmla="*/ 2076314 w 4199729"/>
                <a:gd name="connsiteY70" fmla="*/ 2949644 h 4338987"/>
                <a:gd name="connsiteX71" fmla="*/ 1847714 w 4199729"/>
                <a:gd name="connsiteY71" fmla="*/ 3029654 h 4338987"/>
                <a:gd name="connsiteX72" fmla="*/ 1413374 w 4199729"/>
                <a:gd name="connsiteY72" fmla="*/ 3361124 h 4338987"/>
                <a:gd name="connsiteX73" fmla="*/ 1379084 w 4199729"/>
                <a:gd name="connsiteY73" fmla="*/ 3681164 h 4338987"/>
                <a:gd name="connsiteX74" fmla="*/ 1379084 w 4199729"/>
                <a:gd name="connsiteY74" fmla="*/ 3989774 h 4338987"/>
                <a:gd name="connsiteX75" fmla="*/ 1287644 w 4199729"/>
                <a:gd name="connsiteY75" fmla="*/ 4309814 h 4338987"/>
                <a:gd name="connsiteX76" fmla="*/ 1196204 w 4199729"/>
                <a:gd name="connsiteY76" fmla="*/ 4298384 h 4338987"/>
                <a:gd name="connsiteX77" fmla="*/ 1184774 w 4199729"/>
                <a:gd name="connsiteY77" fmla="*/ 4081214 h 4338987"/>
                <a:gd name="connsiteX78" fmla="*/ 1196204 w 4199729"/>
                <a:gd name="connsiteY78" fmla="*/ 3909764 h 4338987"/>
                <a:gd name="connsiteX79" fmla="*/ 967604 w 4199729"/>
                <a:gd name="connsiteY79" fmla="*/ 3989774 h 4338987"/>
                <a:gd name="connsiteX80" fmla="*/ 716144 w 4199729"/>
                <a:gd name="connsiteY80" fmla="*/ 4069784 h 4338987"/>
                <a:gd name="connsiteX81" fmla="*/ 739004 w 4199729"/>
                <a:gd name="connsiteY81" fmla="*/ 3955484 h 4338987"/>
                <a:gd name="connsiteX82" fmla="*/ 1127624 w 4199729"/>
                <a:gd name="connsiteY82" fmla="*/ 3795464 h 4338987"/>
                <a:gd name="connsiteX83" fmla="*/ 1276214 w 4199729"/>
                <a:gd name="connsiteY83" fmla="*/ 3726884 h 4338987"/>
                <a:gd name="connsiteX84" fmla="*/ 1219064 w 4199729"/>
                <a:gd name="connsiteY84" fmla="*/ 3372554 h 4338987"/>
                <a:gd name="connsiteX85" fmla="*/ 1321934 w 4199729"/>
                <a:gd name="connsiteY85" fmla="*/ 3121094 h 4338987"/>
                <a:gd name="connsiteX86" fmla="*/ 1390514 w 4199729"/>
                <a:gd name="connsiteY86" fmla="*/ 3052514 h 4338987"/>
                <a:gd name="connsiteX87" fmla="*/ 1081904 w 4199729"/>
                <a:gd name="connsiteY87" fmla="*/ 3029654 h 4338987"/>
                <a:gd name="connsiteX88" fmla="*/ 727574 w 4199729"/>
                <a:gd name="connsiteY88" fmla="*/ 2961074 h 4338987"/>
                <a:gd name="connsiteX89" fmla="*/ 373244 w 4199729"/>
                <a:gd name="connsiteY89" fmla="*/ 3132524 h 4338987"/>
                <a:gd name="connsiteX90" fmla="*/ 418964 w 4199729"/>
                <a:gd name="connsiteY90" fmla="*/ 3029654 h 4338987"/>
                <a:gd name="connsiteX91" fmla="*/ 624704 w 4199729"/>
                <a:gd name="connsiteY91" fmla="*/ 2926784 h 4338987"/>
                <a:gd name="connsiteX92" fmla="*/ 807584 w 4199729"/>
                <a:gd name="connsiteY92" fmla="*/ 2755334 h 4338987"/>
                <a:gd name="connsiteX93" fmla="*/ 1150484 w 4199729"/>
                <a:gd name="connsiteY93" fmla="*/ 2778194 h 4338987"/>
                <a:gd name="connsiteX94" fmla="*/ 1459094 w 4199729"/>
                <a:gd name="connsiteY94" fmla="*/ 2823914 h 4338987"/>
                <a:gd name="connsiteX95" fmla="*/ 1950584 w 4199729"/>
                <a:gd name="connsiteY95" fmla="*/ 2663894 h 4338987"/>
                <a:gd name="connsiteX96" fmla="*/ 1699124 w 4199729"/>
                <a:gd name="connsiteY96" fmla="*/ 2263844 h 4338987"/>
                <a:gd name="connsiteX97" fmla="*/ 1687694 w 4199729"/>
                <a:gd name="connsiteY97" fmla="*/ 1966664 h 4338987"/>
                <a:gd name="connsiteX98" fmla="*/ 1379502 w 4199729"/>
                <a:gd name="connsiteY98" fmla="*/ 1841930 h 4338987"/>
                <a:gd name="connsiteX99" fmla="*/ 1093334 w 4199729"/>
                <a:gd name="connsiteY99" fmla="*/ 1715204 h 4338987"/>
                <a:gd name="connsiteX100" fmla="*/ 744018 w 4199729"/>
                <a:gd name="connsiteY100" fmla="*/ 1626741 h 4338987"/>
                <a:gd name="connsiteX101" fmla="*/ 350384 w 4199729"/>
                <a:gd name="connsiteY101" fmla="*/ 1726634 h 4338987"/>
                <a:gd name="connsiteX102" fmla="*/ 121784 w 4199729"/>
                <a:gd name="connsiteY102" fmla="*/ 1795214 h 4338987"/>
                <a:gd name="connsiteX103" fmla="*/ 7484 w 4199729"/>
                <a:gd name="connsiteY103" fmla="*/ 1738064 h 4338987"/>
                <a:gd name="connsiteX104" fmla="*/ 327524 w 4199729"/>
                <a:gd name="connsiteY104" fmla="*/ 1635194 h 4338987"/>
                <a:gd name="connsiteX105" fmla="*/ 650608 w 4199729"/>
                <a:gd name="connsiteY105" fmla="*/ 1544246 h 4338987"/>
                <a:gd name="connsiteX106" fmla="*/ 1070474 w 4199729"/>
                <a:gd name="connsiteY106" fmla="*/ 1612334 h 4338987"/>
                <a:gd name="connsiteX107" fmla="*/ 1241924 w 4199729"/>
                <a:gd name="connsiteY107" fmla="*/ 1658054 h 4338987"/>
                <a:gd name="connsiteX108" fmla="*/ 1184774 w 4199729"/>
                <a:gd name="connsiteY108" fmla="*/ 1452314 h 4338987"/>
                <a:gd name="connsiteX109" fmla="*/ 1173344 w 4199729"/>
                <a:gd name="connsiteY109" fmla="*/ 1177994 h 4338987"/>
                <a:gd name="connsiteX110" fmla="*/ 1219064 w 4199729"/>
                <a:gd name="connsiteY110" fmla="*/ 1212284 h 4338987"/>
                <a:gd name="connsiteX0" fmla="*/ 1220084 w 4200749"/>
                <a:gd name="connsiteY0" fmla="*/ 1212284 h 4338987"/>
                <a:gd name="connsiteX1" fmla="*/ 1357244 w 4200749"/>
                <a:gd name="connsiteY1" fmla="*/ 1578044 h 4338987"/>
                <a:gd name="connsiteX2" fmla="*/ 1551554 w 4200749"/>
                <a:gd name="connsiteY2" fmla="*/ 1658054 h 4338987"/>
                <a:gd name="connsiteX3" fmla="*/ 1905884 w 4200749"/>
                <a:gd name="connsiteY3" fmla="*/ 1680914 h 4338987"/>
                <a:gd name="connsiteX4" fmla="*/ 2020184 w 4200749"/>
                <a:gd name="connsiteY4" fmla="*/ 1543754 h 4338987"/>
                <a:gd name="connsiteX5" fmla="*/ 2123054 w 4200749"/>
                <a:gd name="connsiteY5" fmla="*/ 1292294 h 4338987"/>
                <a:gd name="connsiteX6" fmla="*/ 2123054 w 4200749"/>
                <a:gd name="connsiteY6" fmla="*/ 1120844 h 4338987"/>
                <a:gd name="connsiteX7" fmla="*/ 2088764 w 4200749"/>
                <a:gd name="connsiteY7" fmla="*/ 812234 h 4338987"/>
                <a:gd name="connsiteX8" fmla="*/ 2077334 w 4200749"/>
                <a:gd name="connsiteY8" fmla="*/ 777944 h 4338987"/>
                <a:gd name="connsiteX9" fmla="*/ 2168774 w 4200749"/>
                <a:gd name="connsiteY9" fmla="*/ 1086554 h 4338987"/>
                <a:gd name="connsiteX10" fmla="*/ 2214494 w 4200749"/>
                <a:gd name="connsiteY10" fmla="*/ 1269434 h 4338987"/>
                <a:gd name="connsiteX11" fmla="*/ 2283074 w 4200749"/>
                <a:gd name="connsiteY11" fmla="*/ 1303724 h 4338987"/>
                <a:gd name="connsiteX12" fmla="*/ 2328794 w 4200749"/>
                <a:gd name="connsiteY12" fmla="*/ 1166564 h 4338987"/>
                <a:gd name="connsiteX13" fmla="*/ 2465954 w 4200749"/>
                <a:gd name="connsiteY13" fmla="*/ 880814 h 4338987"/>
                <a:gd name="connsiteX14" fmla="*/ 2557394 w 4200749"/>
                <a:gd name="connsiteY14" fmla="*/ 640784 h 4338987"/>
                <a:gd name="connsiteX15" fmla="*/ 2614544 w 4200749"/>
                <a:gd name="connsiteY15" fmla="*/ 537914 h 4338987"/>
                <a:gd name="connsiteX16" fmla="*/ 2557394 w 4200749"/>
                <a:gd name="connsiteY16" fmla="*/ 789374 h 4338987"/>
                <a:gd name="connsiteX17" fmla="*/ 2443094 w 4200749"/>
                <a:gd name="connsiteY17" fmla="*/ 1097984 h 4338987"/>
                <a:gd name="connsiteX18" fmla="*/ 2374514 w 4200749"/>
                <a:gd name="connsiteY18" fmla="*/ 1406594 h 4338987"/>
                <a:gd name="connsiteX19" fmla="*/ 2557394 w 4200749"/>
                <a:gd name="connsiteY19" fmla="*/ 1578044 h 4338987"/>
                <a:gd name="connsiteX20" fmla="*/ 2877434 w 4200749"/>
                <a:gd name="connsiteY20" fmla="*/ 1658054 h 4338987"/>
                <a:gd name="connsiteX21" fmla="*/ 3186044 w 4200749"/>
                <a:gd name="connsiteY21" fmla="*/ 1658054 h 4338987"/>
                <a:gd name="connsiteX22" fmla="*/ 3368924 w 4200749"/>
                <a:gd name="connsiteY22" fmla="*/ 1566614 h 4338987"/>
                <a:gd name="connsiteX23" fmla="*/ 3471794 w 4200749"/>
                <a:gd name="connsiteY23" fmla="*/ 1372304 h 4338987"/>
                <a:gd name="connsiteX24" fmla="*/ 3460364 w 4200749"/>
                <a:gd name="connsiteY24" fmla="*/ 1097984 h 4338987"/>
                <a:gd name="connsiteX25" fmla="*/ 3448934 w 4200749"/>
                <a:gd name="connsiteY25" fmla="*/ 777944 h 4338987"/>
                <a:gd name="connsiteX26" fmla="*/ 3757544 w 4200749"/>
                <a:gd name="connsiteY26" fmla="*/ 572204 h 4338987"/>
                <a:gd name="connsiteX27" fmla="*/ 3997574 w 4200749"/>
                <a:gd name="connsiteY27" fmla="*/ 92144 h 4338987"/>
                <a:gd name="connsiteX28" fmla="*/ 4031864 w 4200749"/>
                <a:gd name="connsiteY28" fmla="*/ 12134 h 4338987"/>
                <a:gd name="connsiteX29" fmla="*/ 4009004 w 4200749"/>
                <a:gd name="connsiteY29" fmla="*/ 252164 h 4338987"/>
                <a:gd name="connsiteX30" fmla="*/ 3826124 w 4200749"/>
                <a:gd name="connsiteY30" fmla="*/ 652214 h 4338987"/>
                <a:gd name="connsiteX31" fmla="*/ 3643244 w 4200749"/>
                <a:gd name="connsiteY31" fmla="*/ 789374 h 4338987"/>
                <a:gd name="connsiteX32" fmla="*/ 3528944 w 4200749"/>
                <a:gd name="connsiteY32" fmla="*/ 892244 h 4338987"/>
                <a:gd name="connsiteX33" fmla="*/ 3860414 w 4200749"/>
                <a:gd name="connsiteY33" fmla="*/ 846524 h 4338987"/>
                <a:gd name="connsiteX34" fmla="*/ 4191884 w 4200749"/>
                <a:gd name="connsiteY34" fmla="*/ 720794 h 4338987"/>
                <a:gd name="connsiteX35" fmla="*/ 4077584 w 4200749"/>
                <a:gd name="connsiteY35" fmla="*/ 892244 h 4338987"/>
                <a:gd name="connsiteX36" fmla="*/ 3780404 w 4200749"/>
                <a:gd name="connsiteY36" fmla="*/ 937964 h 4338987"/>
                <a:gd name="connsiteX37" fmla="*/ 3608954 w 4200749"/>
                <a:gd name="connsiteY37" fmla="*/ 995114 h 4338987"/>
                <a:gd name="connsiteX38" fmla="*/ 3654674 w 4200749"/>
                <a:gd name="connsiteY38" fmla="*/ 1235144 h 4338987"/>
                <a:gd name="connsiteX39" fmla="*/ 3620384 w 4200749"/>
                <a:gd name="connsiteY39" fmla="*/ 1532324 h 4338987"/>
                <a:gd name="connsiteX40" fmla="*/ 3460364 w 4200749"/>
                <a:gd name="connsiteY40" fmla="*/ 1726634 h 4338987"/>
                <a:gd name="connsiteX41" fmla="*/ 3277484 w 4200749"/>
                <a:gd name="connsiteY41" fmla="*/ 2035244 h 4338987"/>
                <a:gd name="connsiteX42" fmla="*/ 3231764 w 4200749"/>
                <a:gd name="connsiteY42" fmla="*/ 2309564 h 4338987"/>
                <a:gd name="connsiteX43" fmla="*/ 3403214 w 4200749"/>
                <a:gd name="connsiteY43" fmla="*/ 2458154 h 4338987"/>
                <a:gd name="connsiteX44" fmla="*/ 3757544 w 4200749"/>
                <a:gd name="connsiteY44" fmla="*/ 2663894 h 4338987"/>
                <a:gd name="connsiteX45" fmla="*/ 4077584 w 4200749"/>
                <a:gd name="connsiteY45" fmla="*/ 2778194 h 4338987"/>
                <a:gd name="connsiteX46" fmla="*/ 4077584 w 4200749"/>
                <a:gd name="connsiteY46" fmla="*/ 2881064 h 4338987"/>
                <a:gd name="connsiteX47" fmla="*/ 3768974 w 4200749"/>
                <a:gd name="connsiteY47" fmla="*/ 2869634 h 4338987"/>
                <a:gd name="connsiteX48" fmla="*/ 3403214 w 4200749"/>
                <a:gd name="connsiteY48" fmla="*/ 2732474 h 4338987"/>
                <a:gd name="connsiteX49" fmla="*/ 3083174 w 4200749"/>
                <a:gd name="connsiteY49" fmla="*/ 2663894 h 4338987"/>
                <a:gd name="connsiteX50" fmla="*/ 2957444 w 4200749"/>
                <a:gd name="connsiteY50" fmla="*/ 2698184 h 4338987"/>
                <a:gd name="connsiteX51" fmla="*/ 2820284 w 4200749"/>
                <a:gd name="connsiteY51" fmla="*/ 2823914 h 4338987"/>
                <a:gd name="connsiteX52" fmla="*/ 2763134 w 4200749"/>
                <a:gd name="connsiteY52" fmla="*/ 2995364 h 4338987"/>
                <a:gd name="connsiteX53" fmla="*/ 2968874 w 4200749"/>
                <a:gd name="connsiteY53" fmla="*/ 3132524 h 4338987"/>
                <a:gd name="connsiteX54" fmla="*/ 3174614 w 4200749"/>
                <a:gd name="connsiteY54" fmla="*/ 3269684 h 4338987"/>
                <a:gd name="connsiteX55" fmla="*/ 3346064 w 4200749"/>
                <a:gd name="connsiteY55" fmla="*/ 3303974 h 4338987"/>
                <a:gd name="connsiteX56" fmla="*/ 3266054 w 4200749"/>
                <a:gd name="connsiteY56" fmla="*/ 3395414 h 4338987"/>
                <a:gd name="connsiteX57" fmla="*/ 3003164 w 4200749"/>
                <a:gd name="connsiteY57" fmla="*/ 3303974 h 4338987"/>
                <a:gd name="connsiteX58" fmla="*/ 2751704 w 4200749"/>
                <a:gd name="connsiteY58" fmla="*/ 3189674 h 4338987"/>
                <a:gd name="connsiteX59" fmla="*/ 2637404 w 4200749"/>
                <a:gd name="connsiteY59" fmla="*/ 3098234 h 4338987"/>
                <a:gd name="connsiteX60" fmla="*/ 2568824 w 4200749"/>
                <a:gd name="connsiteY60" fmla="*/ 3109664 h 4338987"/>
                <a:gd name="connsiteX61" fmla="*/ 2557394 w 4200749"/>
                <a:gd name="connsiteY61" fmla="*/ 3326834 h 4338987"/>
                <a:gd name="connsiteX62" fmla="*/ 2671694 w 4200749"/>
                <a:gd name="connsiteY62" fmla="*/ 3555434 h 4338987"/>
                <a:gd name="connsiteX63" fmla="*/ 2728844 w 4200749"/>
                <a:gd name="connsiteY63" fmla="*/ 4024064 h 4338987"/>
                <a:gd name="connsiteX64" fmla="*/ 2694554 w 4200749"/>
                <a:gd name="connsiteY64" fmla="*/ 4184084 h 4338987"/>
                <a:gd name="connsiteX65" fmla="*/ 2534534 w 4200749"/>
                <a:gd name="connsiteY65" fmla="*/ 4138364 h 4338987"/>
                <a:gd name="connsiteX66" fmla="*/ 2534534 w 4200749"/>
                <a:gd name="connsiteY66" fmla="*/ 3909764 h 4338987"/>
                <a:gd name="connsiteX67" fmla="*/ 2431664 w 4200749"/>
                <a:gd name="connsiteY67" fmla="*/ 3566864 h 4338987"/>
                <a:gd name="connsiteX68" fmla="*/ 2305934 w 4200749"/>
                <a:gd name="connsiteY68" fmla="*/ 3166814 h 4338987"/>
                <a:gd name="connsiteX69" fmla="*/ 2260214 w 4200749"/>
                <a:gd name="connsiteY69" fmla="*/ 3063944 h 4338987"/>
                <a:gd name="connsiteX70" fmla="*/ 2077334 w 4200749"/>
                <a:gd name="connsiteY70" fmla="*/ 2949644 h 4338987"/>
                <a:gd name="connsiteX71" fmla="*/ 1848734 w 4200749"/>
                <a:gd name="connsiteY71" fmla="*/ 3029654 h 4338987"/>
                <a:gd name="connsiteX72" fmla="*/ 1414394 w 4200749"/>
                <a:gd name="connsiteY72" fmla="*/ 3361124 h 4338987"/>
                <a:gd name="connsiteX73" fmla="*/ 1380104 w 4200749"/>
                <a:gd name="connsiteY73" fmla="*/ 3681164 h 4338987"/>
                <a:gd name="connsiteX74" fmla="*/ 1380104 w 4200749"/>
                <a:gd name="connsiteY74" fmla="*/ 3989774 h 4338987"/>
                <a:gd name="connsiteX75" fmla="*/ 1288664 w 4200749"/>
                <a:gd name="connsiteY75" fmla="*/ 4309814 h 4338987"/>
                <a:gd name="connsiteX76" fmla="*/ 1197224 w 4200749"/>
                <a:gd name="connsiteY76" fmla="*/ 4298384 h 4338987"/>
                <a:gd name="connsiteX77" fmla="*/ 1185794 w 4200749"/>
                <a:gd name="connsiteY77" fmla="*/ 4081214 h 4338987"/>
                <a:gd name="connsiteX78" fmla="*/ 1197224 w 4200749"/>
                <a:gd name="connsiteY78" fmla="*/ 3909764 h 4338987"/>
                <a:gd name="connsiteX79" fmla="*/ 968624 w 4200749"/>
                <a:gd name="connsiteY79" fmla="*/ 3989774 h 4338987"/>
                <a:gd name="connsiteX80" fmla="*/ 717164 w 4200749"/>
                <a:gd name="connsiteY80" fmla="*/ 4069784 h 4338987"/>
                <a:gd name="connsiteX81" fmla="*/ 740024 w 4200749"/>
                <a:gd name="connsiteY81" fmla="*/ 3955484 h 4338987"/>
                <a:gd name="connsiteX82" fmla="*/ 1128644 w 4200749"/>
                <a:gd name="connsiteY82" fmla="*/ 3795464 h 4338987"/>
                <a:gd name="connsiteX83" fmla="*/ 1277234 w 4200749"/>
                <a:gd name="connsiteY83" fmla="*/ 3726884 h 4338987"/>
                <a:gd name="connsiteX84" fmla="*/ 1220084 w 4200749"/>
                <a:gd name="connsiteY84" fmla="*/ 3372554 h 4338987"/>
                <a:gd name="connsiteX85" fmla="*/ 1322954 w 4200749"/>
                <a:gd name="connsiteY85" fmla="*/ 3121094 h 4338987"/>
                <a:gd name="connsiteX86" fmla="*/ 1391534 w 4200749"/>
                <a:gd name="connsiteY86" fmla="*/ 3052514 h 4338987"/>
                <a:gd name="connsiteX87" fmla="*/ 1082924 w 4200749"/>
                <a:gd name="connsiteY87" fmla="*/ 3029654 h 4338987"/>
                <a:gd name="connsiteX88" fmla="*/ 728594 w 4200749"/>
                <a:gd name="connsiteY88" fmla="*/ 2961074 h 4338987"/>
                <a:gd name="connsiteX89" fmla="*/ 374264 w 4200749"/>
                <a:gd name="connsiteY89" fmla="*/ 3132524 h 4338987"/>
                <a:gd name="connsiteX90" fmla="*/ 419984 w 4200749"/>
                <a:gd name="connsiteY90" fmla="*/ 3029654 h 4338987"/>
                <a:gd name="connsiteX91" fmla="*/ 625724 w 4200749"/>
                <a:gd name="connsiteY91" fmla="*/ 2926784 h 4338987"/>
                <a:gd name="connsiteX92" fmla="*/ 808604 w 4200749"/>
                <a:gd name="connsiteY92" fmla="*/ 2755334 h 4338987"/>
                <a:gd name="connsiteX93" fmla="*/ 1151504 w 4200749"/>
                <a:gd name="connsiteY93" fmla="*/ 2778194 h 4338987"/>
                <a:gd name="connsiteX94" fmla="*/ 1460114 w 4200749"/>
                <a:gd name="connsiteY94" fmla="*/ 2823914 h 4338987"/>
                <a:gd name="connsiteX95" fmla="*/ 1951604 w 4200749"/>
                <a:gd name="connsiteY95" fmla="*/ 2663894 h 4338987"/>
                <a:gd name="connsiteX96" fmla="*/ 1700144 w 4200749"/>
                <a:gd name="connsiteY96" fmla="*/ 2263844 h 4338987"/>
                <a:gd name="connsiteX97" fmla="*/ 1688714 w 4200749"/>
                <a:gd name="connsiteY97" fmla="*/ 1966664 h 4338987"/>
                <a:gd name="connsiteX98" fmla="*/ 1380522 w 4200749"/>
                <a:gd name="connsiteY98" fmla="*/ 1841930 h 4338987"/>
                <a:gd name="connsiteX99" fmla="*/ 1094354 w 4200749"/>
                <a:gd name="connsiteY99" fmla="*/ 1715204 h 4338987"/>
                <a:gd name="connsiteX100" fmla="*/ 745038 w 4200749"/>
                <a:gd name="connsiteY100" fmla="*/ 1626741 h 4338987"/>
                <a:gd name="connsiteX101" fmla="*/ 351404 w 4200749"/>
                <a:gd name="connsiteY101" fmla="*/ 1726634 h 4338987"/>
                <a:gd name="connsiteX102" fmla="*/ 122804 w 4200749"/>
                <a:gd name="connsiteY102" fmla="*/ 1795214 h 4338987"/>
                <a:gd name="connsiteX103" fmla="*/ 8504 w 4200749"/>
                <a:gd name="connsiteY103" fmla="*/ 1738064 h 4338987"/>
                <a:gd name="connsiteX104" fmla="*/ 347047 w 4200749"/>
                <a:gd name="connsiteY104" fmla="*/ 1644138 h 4338987"/>
                <a:gd name="connsiteX105" fmla="*/ 651628 w 4200749"/>
                <a:gd name="connsiteY105" fmla="*/ 1544246 h 4338987"/>
                <a:gd name="connsiteX106" fmla="*/ 1071494 w 4200749"/>
                <a:gd name="connsiteY106" fmla="*/ 1612334 h 4338987"/>
                <a:gd name="connsiteX107" fmla="*/ 1242944 w 4200749"/>
                <a:gd name="connsiteY107" fmla="*/ 1658054 h 4338987"/>
                <a:gd name="connsiteX108" fmla="*/ 1185794 w 4200749"/>
                <a:gd name="connsiteY108" fmla="*/ 1452314 h 4338987"/>
                <a:gd name="connsiteX109" fmla="*/ 1174364 w 4200749"/>
                <a:gd name="connsiteY109" fmla="*/ 1177994 h 4338987"/>
                <a:gd name="connsiteX110" fmla="*/ 1220084 w 4200749"/>
                <a:gd name="connsiteY110" fmla="*/ 1212284 h 4338987"/>
                <a:gd name="connsiteX0" fmla="*/ 1221553 w 4202218"/>
                <a:gd name="connsiteY0" fmla="*/ 1212284 h 4338987"/>
                <a:gd name="connsiteX1" fmla="*/ 1358713 w 4202218"/>
                <a:gd name="connsiteY1" fmla="*/ 157804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175833 w 4202218"/>
                <a:gd name="connsiteY109" fmla="*/ 117799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175833 w 4202218"/>
                <a:gd name="connsiteY109" fmla="*/ 117799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075917 w 4202218"/>
                <a:gd name="connsiteY109" fmla="*/ 547397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876086 w 4202218"/>
                <a:gd name="connsiteY109" fmla="*/ 100164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187263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90233 w 4202218"/>
                <a:gd name="connsiteY7" fmla="*/ 812234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10423 w 4202218"/>
                <a:gd name="connsiteY37" fmla="*/ 99511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30413 w 4202218"/>
                <a:gd name="connsiteY32" fmla="*/ 892244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58531 w 4202218"/>
                <a:gd name="connsiteY37" fmla="*/ 109350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2218"/>
                <a:gd name="connsiteY0" fmla="*/ 1212284 h 4338987"/>
                <a:gd name="connsiteX1" fmla="*/ 1343911 w 4202218"/>
                <a:gd name="connsiteY1" fmla="*/ 1560154 h 4338987"/>
                <a:gd name="connsiteX2" fmla="*/ 1553023 w 4202218"/>
                <a:gd name="connsiteY2" fmla="*/ 1658054 h 4338987"/>
                <a:gd name="connsiteX3" fmla="*/ 1907353 w 4202218"/>
                <a:gd name="connsiteY3" fmla="*/ 1680914 h 4338987"/>
                <a:gd name="connsiteX4" fmla="*/ 2021653 w 4202218"/>
                <a:gd name="connsiteY4" fmla="*/ 1543754 h 4338987"/>
                <a:gd name="connsiteX5" fmla="*/ 2124523 w 4202218"/>
                <a:gd name="connsiteY5" fmla="*/ 1292294 h 4338987"/>
                <a:gd name="connsiteX6" fmla="*/ 2124523 w 4202218"/>
                <a:gd name="connsiteY6" fmla="*/ 1120844 h 4338987"/>
                <a:gd name="connsiteX7" fmla="*/ 2068029 w 4202218"/>
                <a:gd name="connsiteY7" fmla="*/ 825651 h 4338987"/>
                <a:gd name="connsiteX8" fmla="*/ 2078803 w 4202218"/>
                <a:gd name="connsiteY8" fmla="*/ 777944 h 4338987"/>
                <a:gd name="connsiteX9" fmla="*/ 2170243 w 4202218"/>
                <a:gd name="connsiteY9" fmla="*/ 1086554 h 4338987"/>
                <a:gd name="connsiteX10" fmla="*/ 2215963 w 4202218"/>
                <a:gd name="connsiteY10" fmla="*/ 1269434 h 4338987"/>
                <a:gd name="connsiteX11" fmla="*/ 2284543 w 4202218"/>
                <a:gd name="connsiteY11" fmla="*/ 1303724 h 4338987"/>
                <a:gd name="connsiteX12" fmla="*/ 2330263 w 4202218"/>
                <a:gd name="connsiteY12" fmla="*/ 1166564 h 4338987"/>
                <a:gd name="connsiteX13" fmla="*/ 2467423 w 4202218"/>
                <a:gd name="connsiteY13" fmla="*/ 880814 h 4338987"/>
                <a:gd name="connsiteX14" fmla="*/ 2558863 w 4202218"/>
                <a:gd name="connsiteY14" fmla="*/ 640784 h 4338987"/>
                <a:gd name="connsiteX15" fmla="*/ 2616013 w 4202218"/>
                <a:gd name="connsiteY15" fmla="*/ 537914 h 4338987"/>
                <a:gd name="connsiteX16" fmla="*/ 2558863 w 4202218"/>
                <a:gd name="connsiteY16" fmla="*/ 789374 h 4338987"/>
                <a:gd name="connsiteX17" fmla="*/ 2444563 w 4202218"/>
                <a:gd name="connsiteY17" fmla="*/ 1097984 h 4338987"/>
                <a:gd name="connsiteX18" fmla="*/ 2375983 w 4202218"/>
                <a:gd name="connsiteY18" fmla="*/ 1406594 h 4338987"/>
                <a:gd name="connsiteX19" fmla="*/ 2558863 w 4202218"/>
                <a:gd name="connsiteY19" fmla="*/ 1578044 h 4338987"/>
                <a:gd name="connsiteX20" fmla="*/ 2878903 w 4202218"/>
                <a:gd name="connsiteY20" fmla="*/ 1658054 h 4338987"/>
                <a:gd name="connsiteX21" fmla="*/ 3187513 w 4202218"/>
                <a:gd name="connsiteY21" fmla="*/ 1658054 h 4338987"/>
                <a:gd name="connsiteX22" fmla="*/ 3370393 w 4202218"/>
                <a:gd name="connsiteY22" fmla="*/ 1566614 h 4338987"/>
                <a:gd name="connsiteX23" fmla="*/ 3473263 w 4202218"/>
                <a:gd name="connsiteY23" fmla="*/ 1372304 h 4338987"/>
                <a:gd name="connsiteX24" fmla="*/ 3461833 w 4202218"/>
                <a:gd name="connsiteY24" fmla="*/ 1097984 h 4338987"/>
                <a:gd name="connsiteX25" fmla="*/ 3450403 w 4202218"/>
                <a:gd name="connsiteY25" fmla="*/ 777944 h 4338987"/>
                <a:gd name="connsiteX26" fmla="*/ 3759013 w 4202218"/>
                <a:gd name="connsiteY26" fmla="*/ 572204 h 4338987"/>
                <a:gd name="connsiteX27" fmla="*/ 3999043 w 4202218"/>
                <a:gd name="connsiteY27" fmla="*/ 92144 h 4338987"/>
                <a:gd name="connsiteX28" fmla="*/ 4033333 w 4202218"/>
                <a:gd name="connsiteY28" fmla="*/ 12134 h 4338987"/>
                <a:gd name="connsiteX29" fmla="*/ 4010473 w 4202218"/>
                <a:gd name="connsiteY29" fmla="*/ 252164 h 4338987"/>
                <a:gd name="connsiteX30" fmla="*/ 3827593 w 4202218"/>
                <a:gd name="connsiteY30" fmla="*/ 652214 h 4338987"/>
                <a:gd name="connsiteX31" fmla="*/ 3644713 w 4202218"/>
                <a:gd name="connsiteY31" fmla="*/ 789374 h 4338987"/>
                <a:gd name="connsiteX32" fmla="*/ 3563719 w 4202218"/>
                <a:gd name="connsiteY32" fmla="*/ 977218 h 4338987"/>
                <a:gd name="connsiteX33" fmla="*/ 3861883 w 4202218"/>
                <a:gd name="connsiteY33" fmla="*/ 846524 h 4338987"/>
                <a:gd name="connsiteX34" fmla="*/ 4193353 w 4202218"/>
                <a:gd name="connsiteY34" fmla="*/ 720794 h 4338987"/>
                <a:gd name="connsiteX35" fmla="*/ 4079053 w 4202218"/>
                <a:gd name="connsiteY35" fmla="*/ 892244 h 4338987"/>
                <a:gd name="connsiteX36" fmla="*/ 3781873 w 4202218"/>
                <a:gd name="connsiteY36" fmla="*/ 937964 h 4338987"/>
                <a:gd name="connsiteX37" fmla="*/ 3658531 w 4202218"/>
                <a:gd name="connsiteY37" fmla="*/ 1093504 h 4338987"/>
                <a:gd name="connsiteX38" fmla="*/ 3656143 w 4202218"/>
                <a:gd name="connsiteY38" fmla="*/ 1235144 h 4338987"/>
                <a:gd name="connsiteX39" fmla="*/ 3621853 w 4202218"/>
                <a:gd name="connsiteY39" fmla="*/ 1532324 h 4338987"/>
                <a:gd name="connsiteX40" fmla="*/ 3461833 w 4202218"/>
                <a:gd name="connsiteY40" fmla="*/ 1726634 h 4338987"/>
                <a:gd name="connsiteX41" fmla="*/ 3278953 w 4202218"/>
                <a:gd name="connsiteY41" fmla="*/ 2035244 h 4338987"/>
                <a:gd name="connsiteX42" fmla="*/ 3233233 w 4202218"/>
                <a:gd name="connsiteY42" fmla="*/ 2309564 h 4338987"/>
                <a:gd name="connsiteX43" fmla="*/ 3404683 w 4202218"/>
                <a:gd name="connsiteY43" fmla="*/ 2458154 h 4338987"/>
                <a:gd name="connsiteX44" fmla="*/ 3759013 w 4202218"/>
                <a:gd name="connsiteY44" fmla="*/ 2663894 h 4338987"/>
                <a:gd name="connsiteX45" fmla="*/ 4079053 w 4202218"/>
                <a:gd name="connsiteY45" fmla="*/ 2778194 h 4338987"/>
                <a:gd name="connsiteX46" fmla="*/ 4079053 w 4202218"/>
                <a:gd name="connsiteY46" fmla="*/ 2881064 h 4338987"/>
                <a:gd name="connsiteX47" fmla="*/ 3770443 w 4202218"/>
                <a:gd name="connsiteY47" fmla="*/ 2869634 h 4338987"/>
                <a:gd name="connsiteX48" fmla="*/ 3404683 w 4202218"/>
                <a:gd name="connsiteY48" fmla="*/ 2732474 h 4338987"/>
                <a:gd name="connsiteX49" fmla="*/ 3084643 w 4202218"/>
                <a:gd name="connsiteY49" fmla="*/ 2663894 h 4338987"/>
                <a:gd name="connsiteX50" fmla="*/ 2958913 w 4202218"/>
                <a:gd name="connsiteY50" fmla="*/ 2698184 h 4338987"/>
                <a:gd name="connsiteX51" fmla="*/ 2821753 w 4202218"/>
                <a:gd name="connsiteY51" fmla="*/ 2823914 h 4338987"/>
                <a:gd name="connsiteX52" fmla="*/ 2764603 w 4202218"/>
                <a:gd name="connsiteY52" fmla="*/ 2995364 h 4338987"/>
                <a:gd name="connsiteX53" fmla="*/ 2970343 w 4202218"/>
                <a:gd name="connsiteY53" fmla="*/ 3132524 h 4338987"/>
                <a:gd name="connsiteX54" fmla="*/ 3176083 w 4202218"/>
                <a:gd name="connsiteY54" fmla="*/ 3269684 h 4338987"/>
                <a:gd name="connsiteX55" fmla="*/ 3347533 w 4202218"/>
                <a:gd name="connsiteY55" fmla="*/ 3303974 h 4338987"/>
                <a:gd name="connsiteX56" fmla="*/ 3267523 w 4202218"/>
                <a:gd name="connsiteY56" fmla="*/ 3395414 h 4338987"/>
                <a:gd name="connsiteX57" fmla="*/ 3004633 w 4202218"/>
                <a:gd name="connsiteY57" fmla="*/ 3303974 h 4338987"/>
                <a:gd name="connsiteX58" fmla="*/ 2753173 w 4202218"/>
                <a:gd name="connsiteY58" fmla="*/ 3189674 h 4338987"/>
                <a:gd name="connsiteX59" fmla="*/ 2638873 w 4202218"/>
                <a:gd name="connsiteY59" fmla="*/ 3098234 h 4338987"/>
                <a:gd name="connsiteX60" fmla="*/ 2570293 w 4202218"/>
                <a:gd name="connsiteY60" fmla="*/ 3109664 h 4338987"/>
                <a:gd name="connsiteX61" fmla="*/ 2558863 w 4202218"/>
                <a:gd name="connsiteY61" fmla="*/ 3326834 h 4338987"/>
                <a:gd name="connsiteX62" fmla="*/ 2673163 w 4202218"/>
                <a:gd name="connsiteY62" fmla="*/ 3555434 h 4338987"/>
                <a:gd name="connsiteX63" fmla="*/ 2730313 w 4202218"/>
                <a:gd name="connsiteY63" fmla="*/ 4024064 h 4338987"/>
                <a:gd name="connsiteX64" fmla="*/ 2696023 w 4202218"/>
                <a:gd name="connsiteY64" fmla="*/ 4184084 h 4338987"/>
                <a:gd name="connsiteX65" fmla="*/ 2536003 w 4202218"/>
                <a:gd name="connsiteY65" fmla="*/ 4138364 h 4338987"/>
                <a:gd name="connsiteX66" fmla="*/ 2536003 w 4202218"/>
                <a:gd name="connsiteY66" fmla="*/ 3909764 h 4338987"/>
                <a:gd name="connsiteX67" fmla="*/ 2433133 w 4202218"/>
                <a:gd name="connsiteY67" fmla="*/ 3566864 h 4338987"/>
                <a:gd name="connsiteX68" fmla="*/ 2307403 w 4202218"/>
                <a:gd name="connsiteY68" fmla="*/ 3166814 h 4338987"/>
                <a:gd name="connsiteX69" fmla="*/ 2261683 w 4202218"/>
                <a:gd name="connsiteY69" fmla="*/ 3063944 h 4338987"/>
                <a:gd name="connsiteX70" fmla="*/ 2078803 w 4202218"/>
                <a:gd name="connsiteY70" fmla="*/ 2949644 h 4338987"/>
                <a:gd name="connsiteX71" fmla="*/ 1850203 w 4202218"/>
                <a:gd name="connsiteY71" fmla="*/ 3029654 h 4338987"/>
                <a:gd name="connsiteX72" fmla="*/ 1415863 w 4202218"/>
                <a:gd name="connsiteY72" fmla="*/ 3361124 h 4338987"/>
                <a:gd name="connsiteX73" fmla="*/ 1381573 w 4202218"/>
                <a:gd name="connsiteY73" fmla="*/ 3681164 h 4338987"/>
                <a:gd name="connsiteX74" fmla="*/ 1381573 w 4202218"/>
                <a:gd name="connsiteY74" fmla="*/ 3989774 h 4338987"/>
                <a:gd name="connsiteX75" fmla="*/ 1290133 w 4202218"/>
                <a:gd name="connsiteY75" fmla="*/ 4309814 h 4338987"/>
                <a:gd name="connsiteX76" fmla="*/ 1198693 w 4202218"/>
                <a:gd name="connsiteY76" fmla="*/ 4298384 h 4338987"/>
                <a:gd name="connsiteX77" fmla="*/ 1187263 w 4202218"/>
                <a:gd name="connsiteY77" fmla="*/ 4081214 h 4338987"/>
                <a:gd name="connsiteX78" fmla="*/ 1198693 w 4202218"/>
                <a:gd name="connsiteY78" fmla="*/ 3909764 h 4338987"/>
                <a:gd name="connsiteX79" fmla="*/ 970093 w 4202218"/>
                <a:gd name="connsiteY79" fmla="*/ 3989774 h 4338987"/>
                <a:gd name="connsiteX80" fmla="*/ 718633 w 4202218"/>
                <a:gd name="connsiteY80" fmla="*/ 4069784 h 4338987"/>
                <a:gd name="connsiteX81" fmla="*/ 741493 w 4202218"/>
                <a:gd name="connsiteY81" fmla="*/ 3955484 h 4338987"/>
                <a:gd name="connsiteX82" fmla="*/ 1130113 w 4202218"/>
                <a:gd name="connsiteY82" fmla="*/ 3795464 h 4338987"/>
                <a:gd name="connsiteX83" fmla="*/ 1278703 w 4202218"/>
                <a:gd name="connsiteY83" fmla="*/ 3726884 h 4338987"/>
                <a:gd name="connsiteX84" fmla="*/ 1221553 w 4202218"/>
                <a:gd name="connsiteY84" fmla="*/ 3372554 h 4338987"/>
                <a:gd name="connsiteX85" fmla="*/ 1324423 w 4202218"/>
                <a:gd name="connsiteY85" fmla="*/ 3121094 h 4338987"/>
                <a:gd name="connsiteX86" fmla="*/ 1393003 w 4202218"/>
                <a:gd name="connsiteY86" fmla="*/ 3052514 h 4338987"/>
                <a:gd name="connsiteX87" fmla="*/ 1084393 w 4202218"/>
                <a:gd name="connsiteY87" fmla="*/ 3029654 h 4338987"/>
                <a:gd name="connsiteX88" fmla="*/ 730063 w 4202218"/>
                <a:gd name="connsiteY88" fmla="*/ 2961074 h 4338987"/>
                <a:gd name="connsiteX89" fmla="*/ 375733 w 4202218"/>
                <a:gd name="connsiteY89" fmla="*/ 3132524 h 4338987"/>
                <a:gd name="connsiteX90" fmla="*/ 421453 w 4202218"/>
                <a:gd name="connsiteY90" fmla="*/ 3029654 h 4338987"/>
                <a:gd name="connsiteX91" fmla="*/ 627193 w 4202218"/>
                <a:gd name="connsiteY91" fmla="*/ 2926784 h 4338987"/>
                <a:gd name="connsiteX92" fmla="*/ 810073 w 4202218"/>
                <a:gd name="connsiteY92" fmla="*/ 2755334 h 4338987"/>
                <a:gd name="connsiteX93" fmla="*/ 1152973 w 4202218"/>
                <a:gd name="connsiteY93" fmla="*/ 2778194 h 4338987"/>
                <a:gd name="connsiteX94" fmla="*/ 1461583 w 4202218"/>
                <a:gd name="connsiteY94" fmla="*/ 2823914 h 4338987"/>
                <a:gd name="connsiteX95" fmla="*/ 1953073 w 4202218"/>
                <a:gd name="connsiteY95" fmla="*/ 2663894 h 4338987"/>
                <a:gd name="connsiteX96" fmla="*/ 1701613 w 4202218"/>
                <a:gd name="connsiteY96" fmla="*/ 2263844 h 4338987"/>
                <a:gd name="connsiteX97" fmla="*/ 1690183 w 4202218"/>
                <a:gd name="connsiteY97" fmla="*/ 1966664 h 4338987"/>
                <a:gd name="connsiteX98" fmla="*/ 1381991 w 4202218"/>
                <a:gd name="connsiteY98" fmla="*/ 1841930 h 4338987"/>
                <a:gd name="connsiteX99" fmla="*/ 1095823 w 4202218"/>
                <a:gd name="connsiteY99" fmla="*/ 1715204 h 4338987"/>
                <a:gd name="connsiteX100" fmla="*/ 746507 w 4202218"/>
                <a:gd name="connsiteY100" fmla="*/ 1626741 h 4338987"/>
                <a:gd name="connsiteX101" fmla="*/ 352873 w 4202218"/>
                <a:gd name="connsiteY101" fmla="*/ 1726634 h 4338987"/>
                <a:gd name="connsiteX102" fmla="*/ 113171 w 4202218"/>
                <a:gd name="connsiteY102" fmla="*/ 1763908 h 4338987"/>
                <a:gd name="connsiteX103" fmla="*/ 9973 w 4202218"/>
                <a:gd name="connsiteY103" fmla="*/ 1738064 h 4338987"/>
                <a:gd name="connsiteX104" fmla="*/ 348516 w 4202218"/>
                <a:gd name="connsiteY104" fmla="*/ 1644138 h 4338987"/>
                <a:gd name="connsiteX105" fmla="*/ 653097 w 4202218"/>
                <a:gd name="connsiteY105" fmla="*/ 1544246 h 4338987"/>
                <a:gd name="connsiteX106" fmla="*/ 1072963 w 4202218"/>
                <a:gd name="connsiteY106" fmla="*/ 1612334 h 4338987"/>
                <a:gd name="connsiteX107" fmla="*/ 1244413 w 4202218"/>
                <a:gd name="connsiteY107" fmla="*/ 1658054 h 4338987"/>
                <a:gd name="connsiteX108" fmla="*/ 1205766 w 4202218"/>
                <a:gd name="connsiteY108" fmla="*/ 1452314 h 4338987"/>
                <a:gd name="connsiteX109" fmla="*/ 1046313 w 4202218"/>
                <a:gd name="connsiteY109" fmla="*/ 815735 h 4338987"/>
                <a:gd name="connsiteX110" fmla="*/ 1221553 w 4202218"/>
                <a:gd name="connsiteY110" fmla="*/ 1212284 h 4338987"/>
                <a:gd name="connsiteX0" fmla="*/ 1221553 w 4201796"/>
                <a:gd name="connsiteY0" fmla="*/ 1212284 h 4338987"/>
                <a:gd name="connsiteX1" fmla="*/ 1343911 w 4201796"/>
                <a:gd name="connsiteY1" fmla="*/ 1560154 h 4338987"/>
                <a:gd name="connsiteX2" fmla="*/ 1553023 w 4201796"/>
                <a:gd name="connsiteY2" fmla="*/ 1658054 h 4338987"/>
                <a:gd name="connsiteX3" fmla="*/ 1907353 w 4201796"/>
                <a:gd name="connsiteY3" fmla="*/ 1680914 h 4338987"/>
                <a:gd name="connsiteX4" fmla="*/ 2021653 w 4201796"/>
                <a:gd name="connsiteY4" fmla="*/ 1543754 h 4338987"/>
                <a:gd name="connsiteX5" fmla="*/ 2124523 w 4201796"/>
                <a:gd name="connsiteY5" fmla="*/ 1292294 h 4338987"/>
                <a:gd name="connsiteX6" fmla="*/ 2124523 w 4201796"/>
                <a:gd name="connsiteY6" fmla="*/ 1120844 h 4338987"/>
                <a:gd name="connsiteX7" fmla="*/ 2068029 w 4201796"/>
                <a:gd name="connsiteY7" fmla="*/ 825651 h 4338987"/>
                <a:gd name="connsiteX8" fmla="*/ 2078803 w 4201796"/>
                <a:gd name="connsiteY8" fmla="*/ 777944 h 4338987"/>
                <a:gd name="connsiteX9" fmla="*/ 2170243 w 4201796"/>
                <a:gd name="connsiteY9" fmla="*/ 1086554 h 4338987"/>
                <a:gd name="connsiteX10" fmla="*/ 2215963 w 4201796"/>
                <a:gd name="connsiteY10" fmla="*/ 1269434 h 4338987"/>
                <a:gd name="connsiteX11" fmla="*/ 2284543 w 4201796"/>
                <a:gd name="connsiteY11" fmla="*/ 1303724 h 4338987"/>
                <a:gd name="connsiteX12" fmla="*/ 2330263 w 4201796"/>
                <a:gd name="connsiteY12" fmla="*/ 1166564 h 4338987"/>
                <a:gd name="connsiteX13" fmla="*/ 2467423 w 4201796"/>
                <a:gd name="connsiteY13" fmla="*/ 880814 h 4338987"/>
                <a:gd name="connsiteX14" fmla="*/ 2558863 w 4201796"/>
                <a:gd name="connsiteY14" fmla="*/ 640784 h 4338987"/>
                <a:gd name="connsiteX15" fmla="*/ 2616013 w 4201796"/>
                <a:gd name="connsiteY15" fmla="*/ 537914 h 4338987"/>
                <a:gd name="connsiteX16" fmla="*/ 2558863 w 4201796"/>
                <a:gd name="connsiteY16" fmla="*/ 789374 h 4338987"/>
                <a:gd name="connsiteX17" fmla="*/ 2444563 w 4201796"/>
                <a:gd name="connsiteY17" fmla="*/ 1097984 h 4338987"/>
                <a:gd name="connsiteX18" fmla="*/ 2375983 w 4201796"/>
                <a:gd name="connsiteY18" fmla="*/ 1406594 h 4338987"/>
                <a:gd name="connsiteX19" fmla="*/ 2558863 w 4201796"/>
                <a:gd name="connsiteY19" fmla="*/ 1578044 h 4338987"/>
                <a:gd name="connsiteX20" fmla="*/ 2878903 w 4201796"/>
                <a:gd name="connsiteY20" fmla="*/ 1658054 h 4338987"/>
                <a:gd name="connsiteX21" fmla="*/ 3187513 w 4201796"/>
                <a:gd name="connsiteY21" fmla="*/ 1658054 h 4338987"/>
                <a:gd name="connsiteX22" fmla="*/ 3370393 w 4201796"/>
                <a:gd name="connsiteY22" fmla="*/ 1566614 h 4338987"/>
                <a:gd name="connsiteX23" fmla="*/ 3473263 w 4201796"/>
                <a:gd name="connsiteY23" fmla="*/ 1372304 h 4338987"/>
                <a:gd name="connsiteX24" fmla="*/ 3461833 w 4201796"/>
                <a:gd name="connsiteY24" fmla="*/ 1097984 h 4338987"/>
                <a:gd name="connsiteX25" fmla="*/ 3450403 w 4201796"/>
                <a:gd name="connsiteY25" fmla="*/ 777944 h 4338987"/>
                <a:gd name="connsiteX26" fmla="*/ 3759013 w 4201796"/>
                <a:gd name="connsiteY26" fmla="*/ 572204 h 4338987"/>
                <a:gd name="connsiteX27" fmla="*/ 3999043 w 4201796"/>
                <a:gd name="connsiteY27" fmla="*/ 92144 h 4338987"/>
                <a:gd name="connsiteX28" fmla="*/ 4033333 w 4201796"/>
                <a:gd name="connsiteY28" fmla="*/ 12134 h 4338987"/>
                <a:gd name="connsiteX29" fmla="*/ 4010473 w 4201796"/>
                <a:gd name="connsiteY29" fmla="*/ 252164 h 4338987"/>
                <a:gd name="connsiteX30" fmla="*/ 3827593 w 4201796"/>
                <a:gd name="connsiteY30" fmla="*/ 652214 h 4338987"/>
                <a:gd name="connsiteX31" fmla="*/ 3644713 w 4201796"/>
                <a:gd name="connsiteY31" fmla="*/ 789374 h 4338987"/>
                <a:gd name="connsiteX32" fmla="*/ 3563719 w 4201796"/>
                <a:gd name="connsiteY32" fmla="*/ 977218 h 4338987"/>
                <a:gd name="connsiteX33" fmla="*/ 3861883 w 4201796"/>
                <a:gd name="connsiteY33" fmla="*/ 846524 h 4338987"/>
                <a:gd name="connsiteX34" fmla="*/ 4193353 w 4201796"/>
                <a:gd name="connsiteY34" fmla="*/ 720794 h 4338987"/>
                <a:gd name="connsiteX35" fmla="*/ 4079053 w 4201796"/>
                <a:gd name="connsiteY35" fmla="*/ 892244 h 4338987"/>
                <a:gd name="connsiteX36" fmla="*/ 3818880 w 4201796"/>
                <a:gd name="connsiteY36" fmla="*/ 991631 h 4338987"/>
                <a:gd name="connsiteX37" fmla="*/ 3658531 w 4201796"/>
                <a:gd name="connsiteY37" fmla="*/ 1093504 h 4338987"/>
                <a:gd name="connsiteX38" fmla="*/ 3656143 w 4201796"/>
                <a:gd name="connsiteY38" fmla="*/ 1235144 h 4338987"/>
                <a:gd name="connsiteX39" fmla="*/ 3621853 w 4201796"/>
                <a:gd name="connsiteY39" fmla="*/ 1532324 h 4338987"/>
                <a:gd name="connsiteX40" fmla="*/ 3461833 w 4201796"/>
                <a:gd name="connsiteY40" fmla="*/ 1726634 h 4338987"/>
                <a:gd name="connsiteX41" fmla="*/ 3278953 w 4201796"/>
                <a:gd name="connsiteY41" fmla="*/ 2035244 h 4338987"/>
                <a:gd name="connsiteX42" fmla="*/ 3233233 w 4201796"/>
                <a:gd name="connsiteY42" fmla="*/ 2309564 h 4338987"/>
                <a:gd name="connsiteX43" fmla="*/ 3404683 w 4201796"/>
                <a:gd name="connsiteY43" fmla="*/ 2458154 h 4338987"/>
                <a:gd name="connsiteX44" fmla="*/ 3759013 w 4201796"/>
                <a:gd name="connsiteY44" fmla="*/ 2663894 h 4338987"/>
                <a:gd name="connsiteX45" fmla="*/ 4079053 w 4201796"/>
                <a:gd name="connsiteY45" fmla="*/ 2778194 h 4338987"/>
                <a:gd name="connsiteX46" fmla="*/ 4079053 w 4201796"/>
                <a:gd name="connsiteY46" fmla="*/ 2881064 h 4338987"/>
                <a:gd name="connsiteX47" fmla="*/ 3770443 w 4201796"/>
                <a:gd name="connsiteY47" fmla="*/ 2869634 h 4338987"/>
                <a:gd name="connsiteX48" fmla="*/ 3404683 w 4201796"/>
                <a:gd name="connsiteY48" fmla="*/ 2732474 h 4338987"/>
                <a:gd name="connsiteX49" fmla="*/ 3084643 w 4201796"/>
                <a:gd name="connsiteY49" fmla="*/ 2663894 h 4338987"/>
                <a:gd name="connsiteX50" fmla="*/ 2958913 w 4201796"/>
                <a:gd name="connsiteY50" fmla="*/ 2698184 h 4338987"/>
                <a:gd name="connsiteX51" fmla="*/ 2821753 w 4201796"/>
                <a:gd name="connsiteY51" fmla="*/ 2823914 h 4338987"/>
                <a:gd name="connsiteX52" fmla="*/ 2764603 w 4201796"/>
                <a:gd name="connsiteY52" fmla="*/ 2995364 h 4338987"/>
                <a:gd name="connsiteX53" fmla="*/ 2970343 w 4201796"/>
                <a:gd name="connsiteY53" fmla="*/ 3132524 h 4338987"/>
                <a:gd name="connsiteX54" fmla="*/ 3176083 w 4201796"/>
                <a:gd name="connsiteY54" fmla="*/ 3269684 h 4338987"/>
                <a:gd name="connsiteX55" fmla="*/ 3347533 w 4201796"/>
                <a:gd name="connsiteY55" fmla="*/ 3303974 h 4338987"/>
                <a:gd name="connsiteX56" fmla="*/ 3267523 w 4201796"/>
                <a:gd name="connsiteY56" fmla="*/ 3395414 h 4338987"/>
                <a:gd name="connsiteX57" fmla="*/ 3004633 w 4201796"/>
                <a:gd name="connsiteY57" fmla="*/ 3303974 h 4338987"/>
                <a:gd name="connsiteX58" fmla="*/ 2753173 w 4201796"/>
                <a:gd name="connsiteY58" fmla="*/ 3189674 h 4338987"/>
                <a:gd name="connsiteX59" fmla="*/ 2638873 w 4201796"/>
                <a:gd name="connsiteY59" fmla="*/ 3098234 h 4338987"/>
                <a:gd name="connsiteX60" fmla="*/ 2570293 w 4201796"/>
                <a:gd name="connsiteY60" fmla="*/ 3109664 h 4338987"/>
                <a:gd name="connsiteX61" fmla="*/ 2558863 w 4201796"/>
                <a:gd name="connsiteY61" fmla="*/ 3326834 h 4338987"/>
                <a:gd name="connsiteX62" fmla="*/ 2673163 w 4201796"/>
                <a:gd name="connsiteY62" fmla="*/ 3555434 h 4338987"/>
                <a:gd name="connsiteX63" fmla="*/ 2730313 w 4201796"/>
                <a:gd name="connsiteY63" fmla="*/ 4024064 h 4338987"/>
                <a:gd name="connsiteX64" fmla="*/ 2696023 w 4201796"/>
                <a:gd name="connsiteY64" fmla="*/ 4184084 h 4338987"/>
                <a:gd name="connsiteX65" fmla="*/ 2536003 w 4201796"/>
                <a:gd name="connsiteY65" fmla="*/ 4138364 h 4338987"/>
                <a:gd name="connsiteX66" fmla="*/ 2536003 w 4201796"/>
                <a:gd name="connsiteY66" fmla="*/ 3909764 h 4338987"/>
                <a:gd name="connsiteX67" fmla="*/ 2433133 w 4201796"/>
                <a:gd name="connsiteY67" fmla="*/ 3566864 h 4338987"/>
                <a:gd name="connsiteX68" fmla="*/ 2307403 w 4201796"/>
                <a:gd name="connsiteY68" fmla="*/ 3166814 h 4338987"/>
                <a:gd name="connsiteX69" fmla="*/ 2261683 w 4201796"/>
                <a:gd name="connsiteY69" fmla="*/ 3063944 h 4338987"/>
                <a:gd name="connsiteX70" fmla="*/ 2078803 w 4201796"/>
                <a:gd name="connsiteY70" fmla="*/ 2949644 h 4338987"/>
                <a:gd name="connsiteX71" fmla="*/ 1850203 w 4201796"/>
                <a:gd name="connsiteY71" fmla="*/ 3029654 h 4338987"/>
                <a:gd name="connsiteX72" fmla="*/ 1415863 w 4201796"/>
                <a:gd name="connsiteY72" fmla="*/ 3361124 h 4338987"/>
                <a:gd name="connsiteX73" fmla="*/ 1381573 w 4201796"/>
                <a:gd name="connsiteY73" fmla="*/ 3681164 h 4338987"/>
                <a:gd name="connsiteX74" fmla="*/ 1381573 w 4201796"/>
                <a:gd name="connsiteY74" fmla="*/ 3989774 h 4338987"/>
                <a:gd name="connsiteX75" fmla="*/ 1290133 w 4201796"/>
                <a:gd name="connsiteY75" fmla="*/ 4309814 h 4338987"/>
                <a:gd name="connsiteX76" fmla="*/ 1198693 w 4201796"/>
                <a:gd name="connsiteY76" fmla="*/ 4298384 h 4338987"/>
                <a:gd name="connsiteX77" fmla="*/ 1187263 w 4201796"/>
                <a:gd name="connsiteY77" fmla="*/ 4081214 h 4338987"/>
                <a:gd name="connsiteX78" fmla="*/ 1198693 w 4201796"/>
                <a:gd name="connsiteY78" fmla="*/ 3909764 h 4338987"/>
                <a:gd name="connsiteX79" fmla="*/ 970093 w 4201796"/>
                <a:gd name="connsiteY79" fmla="*/ 3989774 h 4338987"/>
                <a:gd name="connsiteX80" fmla="*/ 718633 w 4201796"/>
                <a:gd name="connsiteY80" fmla="*/ 4069784 h 4338987"/>
                <a:gd name="connsiteX81" fmla="*/ 741493 w 4201796"/>
                <a:gd name="connsiteY81" fmla="*/ 3955484 h 4338987"/>
                <a:gd name="connsiteX82" fmla="*/ 1130113 w 4201796"/>
                <a:gd name="connsiteY82" fmla="*/ 3795464 h 4338987"/>
                <a:gd name="connsiteX83" fmla="*/ 1278703 w 4201796"/>
                <a:gd name="connsiteY83" fmla="*/ 3726884 h 4338987"/>
                <a:gd name="connsiteX84" fmla="*/ 1221553 w 4201796"/>
                <a:gd name="connsiteY84" fmla="*/ 3372554 h 4338987"/>
                <a:gd name="connsiteX85" fmla="*/ 1324423 w 4201796"/>
                <a:gd name="connsiteY85" fmla="*/ 3121094 h 4338987"/>
                <a:gd name="connsiteX86" fmla="*/ 1393003 w 4201796"/>
                <a:gd name="connsiteY86" fmla="*/ 3052514 h 4338987"/>
                <a:gd name="connsiteX87" fmla="*/ 1084393 w 4201796"/>
                <a:gd name="connsiteY87" fmla="*/ 3029654 h 4338987"/>
                <a:gd name="connsiteX88" fmla="*/ 730063 w 4201796"/>
                <a:gd name="connsiteY88" fmla="*/ 2961074 h 4338987"/>
                <a:gd name="connsiteX89" fmla="*/ 375733 w 4201796"/>
                <a:gd name="connsiteY89" fmla="*/ 3132524 h 4338987"/>
                <a:gd name="connsiteX90" fmla="*/ 421453 w 4201796"/>
                <a:gd name="connsiteY90" fmla="*/ 3029654 h 4338987"/>
                <a:gd name="connsiteX91" fmla="*/ 627193 w 4201796"/>
                <a:gd name="connsiteY91" fmla="*/ 2926784 h 4338987"/>
                <a:gd name="connsiteX92" fmla="*/ 810073 w 4201796"/>
                <a:gd name="connsiteY92" fmla="*/ 2755334 h 4338987"/>
                <a:gd name="connsiteX93" fmla="*/ 1152973 w 4201796"/>
                <a:gd name="connsiteY93" fmla="*/ 2778194 h 4338987"/>
                <a:gd name="connsiteX94" fmla="*/ 1461583 w 4201796"/>
                <a:gd name="connsiteY94" fmla="*/ 2823914 h 4338987"/>
                <a:gd name="connsiteX95" fmla="*/ 1953073 w 4201796"/>
                <a:gd name="connsiteY95" fmla="*/ 2663894 h 4338987"/>
                <a:gd name="connsiteX96" fmla="*/ 1701613 w 4201796"/>
                <a:gd name="connsiteY96" fmla="*/ 2263844 h 4338987"/>
                <a:gd name="connsiteX97" fmla="*/ 1690183 w 4201796"/>
                <a:gd name="connsiteY97" fmla="*/ 1966664 h 4338987"/>
                <a:gd name="connsiteX98" fmla="*/ 1381991 w 4201796"/>
                <a:gd name="connsiteY98" fmla="*/ 1841930 h 4338987"/>
                <a:gd name="connsiteX99" fmla="*/ 1095823 w 4201796"/>
                <a:gd name="connsiteY99" fmla="*/ 1715204 h 4338987"/>
                <a:gd name="connsiteX100" fmla="*/ 746507 w 4201796"/>
                <a:gd name="connsiteY100" fmla="*/ 1626741 h 4338987"/>
                <a:gd name="connsiteX101" fmla="*/ 352873 w 4201796"/>
                <a:gd name="connsiteY101" fmla="*/ 1726634 h 4338987"/>
                <a:gd name="connsiteX102" fmla="*/ 113171 w 4201796"/>
                <a:gd name="connsiteY102" fmla="*/ 1763908 h 4338987"/>
                <a:gd name="connsiteX103" fmla="*/ 9973 w 4201796"/>
                <a:gd name="connsiteY103" fmla="*/ 1738064 h 4338987"/>
                <a:gd name="connsiteX104" fmla="*/ 348516 w 4201796"/>
                <a:gd name="connsiteY104" fmla="*/ 1644138 h 4338987"/>
                <a:gd name="connsiteX105" fmla="*/ 653097 w 4201796"/>
                <a:gd name="connsiteY105" fmla="*/ 1544246 h 4338987"/>
                <a:gd name="connsiteX106" fmla="*/ 1072963 w 4201796"/>
                <a:gd name="connsiteY106" fmla="*/ 1612334 h 4338987"/>
                <a:gd name="connsiteX107" fmla="*/ 1244413 w 4201796"/>
                <a:gd name="connsiteY107" fmla="*/ 1658054 h 4338987"/>
                <a:gd name="connsiteX108" fmla="*/ 1205766 w 4201796"/>
                <a:gd name="connsiteY108" fmla="*/ 1452314 h 4338987"/>
                <a:gd name="connsiteX109" fmla="*/ 1046313 w 4201796"/>
                <a:gd name="connsiteY109" fmla="*/ 815735 h 4338987"/>
                <a:gd name="connsiteX110" fmla="*/ 1221553 w 4201796"/>
                <a:gd name="connsiteY110" fmla="*/ 1212284 h 4338987"/>
                <a:gd name="connsiteX0" fmla="*/ 1221553 w 4200104"/>
                <a:gd name="connsiteY0" fmla="*/ 1212284 h 4338987"/>
                <a:gd name="connsiteX1" fmla="*/ 1343911 w 4200104"/>
                <a:gd name="connsiteY1" fmla="*/ 1560154 h 4338987"/>
                <a:gd name="connsiteX2" fmla="*/ 1553023 w 4200104"/>
                <a:gd name="connsiteY2" fmla="*/ 1658054 h 4338987"/>
                <a:gd name="connsiteX3" fmla="*/ 1907353 w 4200104"/>
                <a:gd name="connsiteY3" fmla="*/ 1680914 h 4338987"/>
                <a:gd name="connsiteX4" fmla="*/ 2021653 w 4200104"/>
                <a:gd name="connsiteY4" fmla="*/ 1543754 h 4338987"/>
                <a:gd name="connsiteX5" fmla="*/ 2124523 w 4200104"/>
                <a:gd name="connsiteY5" fmla="*/ 1292294 h 4338987"/>
                <a:gd name="connsiteX6" fmla="*/ 2124523 w 4200104"/>
                <a:gd name="connsiteY6" fmla="*/ 1120844 h 4338987"/>
                <a:gd name="connsiteX7" fmla="*/ 2068029 w 4200104"/>
                <a:gd name="connsiteY7" fmla="*/ 825651 h 4338987"/>
                <a:gd name="connsiteX8" fmla="*/ 2078803 w 4200104"/>
                <a:gd name="connsiteY8" fmla="*/ 777944 h 4338987"/>
                <a:gd name="connsiteX9" fmla="*/ 2170243 w 4200104"/>
                <a:gd name="connsiteY9" fmla="*/ 1086554 h 4338987"/>
                <a:gd name="connsiteX10" fmla="*/ 2215963 w 4200104"/>
                <a:gd name="connsiteY10" fmla="*/ 1269434 h 4338987"/>
                <a:gd name="connsiteX11" fmla="*/ 2284543 w 4200104"/>
                <a:gd name="connsiteY11" fmla="*/ 1303724 h 4338987"/>
                <a:gd name="connsiteX12" fmla="*/ 2330263 w 4200104"/>
                <a:gd name="connsiteY12" fmla="*/ 1166564 h 4338987"/>
                <a:gd name="connsiteX13" fmla="*/ 2467423 w 4200104"/>
                <a:gd name="connsiteY13" fmla="*/ 880814 h 4338987"/>
                <a:gd name="connsiteX14" fmla="*/ 2558863 w 4200104"/>
                <a:gd name="connsiteY14" fmla="*/ 640784 h 4338987"/>
                <a:gd name="connsiteX15" fmla="*/ 2616013 w 4200104"/>
                <a:gd name="connsiteY15" fmla="*/ 537914 h 4338987"/>
                <a:gd name="connsiteX16" fmla="*/ 2558863 w 4200104"/>
                <a:gd name="connsiteY16" fmla="*/ 789374 h 4338987"/>
                <a:gd name="connsiteX17" fmla="*/ 2444563 w 4200104"/>
                <a:gd name="connsiteY17" fmla="*/ 1097984 h 4338987"/>
                <a:gd name="connsiteX18" fmla="*/ 2375983 w 4200104"/>
                <a:gd name="connsiteY18" fmla="*/ 1406594 h 4338987"/>
                <a:gd name="connsiteX19" fmla="*/ 2558863 w 4200104"/>
                <a:gd name="connsiteY19" fmla="*/ 1578044 h 4338987"/>
                <a:gd name="connsiteX20" fmla="*/ 2878903 w 4200104"/>
                <a:gd name="connsiteY20" fmla="*/ 1658054 h 4338987"/>
                <a:gd name="connsiteX21" fmla="*/ 3187513 w 4200104"/>
                <a:gd name="connsiteY21" fmla="*/ 1658054 h 4338987"/>
                <a:gd name="connsiteX22" fmla="*/ 3370393 w 4200104"/>
                <a:gd name="connsiteY22" fmla="*/ 1566614 h 4338987"/>
                <a:gd name="connsiteX23" fmla="*/ 3473263 w 4200104"/>
                <a:gd name="connsiteY23" fmla="*/ 1372304 h 4338987"/>
                <a:gd name="connsiteX24" fmla="*/ 3461833 w 4200104"/>
                <a:gd name="connsiteY24" fmla="*/ 1097984 h 4338987"/>
                <a:gd name="connsiteX25" fmla="*/ 3450403 w 4200104"/>
                <a:gd name="connsiteY25" fmla="*/ 777944 h 4338987"/>
                <a:gd name="connsiteX26" fmla="*/ 3759013 w 4200104"/>
                <a:gd name="connsiteY26" fmla="*/ 572204 h 4338987"/>
                <a:gd name="connsiteX27" fmla="*/ 3999043 w 4200104"/>
                <a:gd name="connsiteY27" fmla="*/ 92144 h 4338987"/>
                <a:gd name="connsiteX28" fmla="*/ 4033333 w 4200104"/>
                <a:gd name="connsiteY28" fmla="*/ 12134 h 4338987"/>
                <a:gd name="connsiteX29" fmla="*/ 4010473 w 4200104"/>
                <a:gd name="connsiteY29" fmla="*/ 252164 h 4338987"/>
                <a:gd name="connsiteX30" fmla="*/ 3827593 w 4200104"/>
                <a:gd name="connsiteY30" fmla="*/ 652214 h 4338987"/>
                <a:gd name="connsiteX31" fmla="*/ 3644713 w 4200104"/>
                <a:gd name="connsiteY31" fmla="*/ 789374 h 4338987"/>
                <a:gd name="connsiteX32" fmla="*/ 3563719 w 4200104"/>
                <a:gd name="connsiteY32" fmla="*/ 977218 h 4338987"/>
                <a:gd name="connsiteX33" fmla="*/ 3861883 w 4200104"/>
                <a:gd name="connsiteY33" fmla="*/ 846524 h 4338987"/>
                <a:gd name="connsiteX34" fmla="*/ 4193353 w 4200104"/>
                <a:gd name="connsiteY34" fmla="*/ 720794 h 4338987"/>
                <a:gd name="connsiteX35" fmla="*/ 4064251 w 4200104"/>
                <a:gd name="connsiteY35" fmla="*/ 847521 h 4338987"/>
                <a:gd name="connsiteX36" fmla="*/ 3818880 w 4200104"/>
                <a:gd name="connsiteY36" fmla="*/ 991631 h 4338987"/>
                <a:gd name="connsiteX37" fmla="*/ 3658531 w 4200104"/>
                <a:gd name="connsiteY37" fmla="*/ 1093504 h 4338987"/>
                <a:gd name="connsiteX38" fmla="*/ 3656143 w 4200104"/>
                <a:gd name="connsiteY38" fmla="*/ 1235144 h 4338987"/>
                <a:gd name="connsiteX39" fmla="*/ 3621853 w 4200104"/>
                <a:gd name="connsiteY39" fmla="*/ 1532324 h 4338987"/>
                <a:gd name="connsiteX40" fmla="*/ 3461833 w 4200104"/>
                <a:gd name="connsiteY40" fmla="*/ 1726634 h 4338987"/>
                <a:gd name="connsiteX41" fmla="*/ 3278953 w 4200104"/>
                <a:gd name="connsiteY41" fmla="*/ 2035244 h 4338987"/>
                <a:gd name="connsiteX42" fmla="*/ 3233233 w 4200104"/>
                <a:gd name="connsiteY42" fmla="*/ 2309564 h 4338987"/>
                <a:gd name="connsiteX43" fmla="*/ 3404683 w 4200104"/>
                <a:gd name="connsiteY43" fmla="*/ 2458154 h 4338987"/>
                <a:gd name="connsiteX44" fmla="*/ 3759013 w 4200104"/>
                <a:gd name="connsiteY44" fmla="*/ 2663894 h 4338987"/>
                <a:gd name="connsiteX45" fmla="*/ 4079053 w 4200104"/>
                <a:gd name="connsiteY45" fmla="*/ 2778194 h 4338987"/>
                <a:gd name="connsiteX46" fmla="*/ 4079053 w 4200104"/>
                <a:gd name="connsiteY46" fmla="*/ 2881064 h 4338987"/>
                <a:gd name="connsiteX47" fmla="*/ 3770443 w 4200104"/>
                <a:gd name="connsiteY47" fmla="*/ 2869634 h 4338987"/>
                <a:gd name="connsiteX48" fmla="*/ 3404683 w 4200104"/>
                <a:gd name="connsiteY48" fmla="*/ 2732474 h 4338987"/>
                <a:gd name="connsiteX49" fmla="*/ 3084643 w 4200104"/>
                <a:gd name="connsiteY49" fmla="*/ 2663894 h 4338987"/>
                <a:gd name="connsiteX50" fmla="*/ 2958913 w 4200104"/>
                <a:gd name="connsiteY50" fmla="*/ 2698184 h 4338987"/>
                <a:gd name="connsiteX51" fmla="*/ 2821753 w 4200104"/>
                <a:gd name="connsiteY51" fmla="*/ 2823914 h 4338987"/>
                <a:gd name="connsiteX52" fmla="*/ 2764603 w 4200104"/>
                <a:gd name="connsiteY52" fmla="*/ 2995364 h 4338987"/>
                <a:gd name="connsiteX53" fmla="*/ 2970343 w 4200104"/>
                <a:gd name="connsiteY53" fmla="*/ 3132524 h 4338987"/>
                <a:gd name="connsiteX54" fmla="*/ 3176083 w 4200104"/>
                <a:gd name="connsiteY54" fmla="*/ 3269684 h 4338987"/>
                <a:gd name="connsiteX55" fmla="*/ 3347533 w 4200104"/>
                <a:gd name="connsiteY55" fmla="*/ 3303974 h 4338987"/>
                <a:gd name="connsiteX56" fmla="*/ 3267523 w 4200104"/>
                <a:gd name="connsiteY56" fmla="*/ 3395414 h 4338987"/>
                <a:gd name="connsiteX57" fmla="*/ 3004633 w 4200104"/>
                <a:gd name="connsiteY57" fmla="*/ 3303974 h 4338987"/>
                <a:gd name="connsiteX58" fmla="*/ 2753173 w 4200104"/>
                <a:gd name="connsiteY58" fmla="*/ 3189674 h 4338987"/>
                <a:gd name="connsiteX59" fmla="*/ 2638873 w 4200104"/>
                <a:gd name="connsiteY59" fmla="*/ 3098234 h 4338987"/>
                <a:gd name="connsiteX60" fmla="*/ 2570293 w 4200104"/>
                <a:gd name="connsiteY60" fmla="*/ 3109664 h 4338987"/>
                <a:gd name="connsiteX61" fmla="*/ 2558863 w 4200104"/>
                <a:gd name="connsiteY61" fmla="*/ 3326834 h 4338987"/>
                <a:gd name="connsiteX62" fmla="*/ 2673163 w 4200104"/>
                <a:gd name="connsiteY62" fmla="*/ 3555434 h 4338987"/>
                <a:gd name="connsiteX63" fmla="*/ 2730313 w 4200104"/>
                <a:gd name="connsiteY63" fmla="*/ 4024064 h 4338987"/>
                <a:gd name="connsiteX64" fmla="*/ 2696023 w 4200104"/>
                <a:gd name="connsiteY64" fmla="*/ 4184084 h 4338987"/>
                <a:gd name="connsiteX65" fmla="*/ 2536003 w 4200104"/>
                <a:gd name="connsiteY65" fmla="*/ 4138364 h 4338987"/>
                <a:gd name="connsiteX66" fmla="*/ 2536003 w 4200104"/>
                <a:gd name="connsiteY66" fmla="*/ 3909764 h 4338987"/>
                <a:gd name="connsiteX67" fmla="*/ 2433133 w 4200104"/>
                <a:gd name="connsiteY67" fmla="*/ 3566864 h 4338987"/>
                <a:gd name="connsiteX68" fmla="*/ 2307403 w 4200104"/>
                <a:gd name="connsiteY68" fmla="*/ 3166814 h 4338987"/>
                <a:gd name="connsiteX69" fmla="*/ 2261683 w 4200104"/>
                <a:gd name="connsiteY69" fmla="*/ 3063944 h 4338987"/>
                <a:gd name="connsiteX70" fmla="*/ 2078803 w 4200104"/>
                <a:gd name="connsiteY70" fmla="*/ 2949644 h 4338987"/>
                <a:gd name="connsiteX71" fmla="*/ 1850203 w 4200104"/>
                <a:gd name="connsiteY71" fmla="*/ 3029654 h 4338987"/>
                <a:gd name="connsiteX72" fmla="*/ 1415863 w 4200104"/>
                <a:gd name="connsiteY72" fmla="*/ 3361124 h 4338987"/>
                <a:gd name="connsiteX73" fmla="*/ 1381573 w 4200104"/>
                <a:gd name="connsiteY73" fmla="*/ 3681164 h 4338987"/>
                <a:gd name="connsiteX74" fmla="*/ 1381573 w 4200104"/>
                <a:gd name="connsiteY74" fmla="*/ 3989774 h 4338987"/>
                <a:gd name="connsiteX75" fmla="*/ 1290133 w 4200104"/>
                <a:gd name="connsiteY75" fmla="*/ 4309814 h 4338987"/>
                <a:gd name="connsiteX76" fmla="*/ 1198693 w 4200104"/>
                <a:gd name="connsiteY76" fmla="*/ 4298384 h 4338987"/>
                <a:gd name="connsiteX77" fmla="*/ 1187263 w 4200104"/>
                <a:gd name="connsiteY77" fmla="*/ 4081214 h 4338987"/>
                <a:gd name="connsiteX78" fmla="*/ 1198693 w 4200104"/>
                <a:gd name="connsiteY78" fmla="*/ 3909764 h 4338987"/>
                <a:gd name="connsiteX79" fmla="*/ 970093 w 4200104"/>
                <a:gd name="connsiteY79" fmla="*/ 3989774 h 4338987"/>
                <a:gd name="connsiteX80" fmla="*/ 718633 w 4200104"/>
                <a:gd name="connsiteY80" fmla="*/ 4069784 h 4338987"/>
                <a:gd name="connsiteX81" fmla="*/ 741493 w 4200104"/>
                <a:gd name="connsiteY81" fmla="*/ 3955484 h 4338987"/>
                <a:gd name="connsiteX82" fmla="*/ 1130113 w 4200104"/>
                <a:gd name="connsiteY82" fmla="*/ 3795464 h 4338987"/>
                <a:gd name="connsiteX83" fmla="*/ 1278703 w 4200104"/>
                <a:gd name="connsiteY83" fmla="*/ 3726884 h 4338987"/>
                <a:gd name="connsiteX84" fmla="*/ 1221553 w 4200104"/>
                <a:gd name="connsiteY84" fmla="*/ 3372554 h 4338987"/>
                <a:gd name="connsiteX85" fmla="*/ 1324423 w 4200104"/>
                <a:gd name="connsiteY85" fmla="*/ 3121094 h 4338987"/>
                <a:gd name="connsiteX86" fmla="*/ 1393003 w 4200104"/>
                <a:gd name="connsiteY86" fmla="*/ 3052514 h 4338987"/>
                <a:gd name="connsiteX87" fmla="*/ 1084393 w 4200104"/>
                <a:gd name="connsiteY87" fmla="*/ 3029654 h 4338987"/>
                <a:gd name="connsiteX88" fmla="*/ 730063 w 4200104"/>
                <a:gd name="connsiteY88" fmla="*/ 2961074 h 4338987"/>
                <a:gd name="connsiteX89" fmla="*/ 375733 w 4200104"/>
                <a:gd name="connsiteY89" fmla="*/ 3132524 h 4338987"/>
                <a:gd name="connsiteX90" fmla="*/ 421453 w 4200104"/>
                <a:gd name="connsiteY90" fmla="*/ 3029654 h 4338987"/>
                <a:gd name="connsiteX91" fmla="*/ 627193 w 4200104"/>
                <a:gd name="connsiteY91" fmla="*/ 2926784 h 4338987"/>
                <a:gd name="connsiteX92" fmla="*/ 810073 w 4200104"/>
                <a:gd name="connsiteY92" fmla="*/ 2755334 h 4338987"/>
                <a:gd name="connsiteX93" fmla="*/ 1152973 w 4200104"/>
                <a:gd name="connsiteY93" fmla="*/ 2778194 h 4338987"/>
                <a:gd name="connsiteX94" fmla="*/ 1461583 w 4200104"/>
                <a:gd name="connsiteY94" fmla="*/ 2823914 h 4338987"/>
                <a:gd name="connsiteX95" fmla="*/ 1953073 w 4200104"/>
                <a:gd name="connsiteY95" fmla="*/ 2663894 h 4338987"/>
                <a:gd name="connsiteX96" fmla="*/ 1701613 w 4200104"/>
                <a:gd name="connsiteY96" fmla="*/ 2263844 h 4338987"/>
                <a:gd name="connsiteX97" fmla="*/ 1690183 w 4200104"/>
                <a:gd name="connsiteY97" fmla="*/ 1966664 h 4338987"/>
                <a:gd name="connsiteX98" fmla="*/ 1381991 w 4200104"/>
                <a:gd name="connsiteY98" fmla="*/ 1841930 h 4338987"/>
                <a:gd name="connsiteX99" fmla="*/ 1095823 w 4200104"/>
                <a:gd name="connsiteY99" fmla="*/ 1715204 h 4338987"/>
                <a:gd name="connsiteX100" fmla="*/ 746507 w 4200104"/>
                <a:gd name="connsiteY100" fmla="*/ 1626741 h 4338987"/>
                <a:gd name="connsiteX101" fmla="*/ 352873 w 4200104"/>
                <a:gd name="connsiteY101" fmla="*/ 1726634 h 4338987"/>
                <a:gd name="connsiteX102" fmla="*/ 113171 w 4200104"/>
                <a:gd name="connsiteY102" fmla="*/ 1763908 h 4338987"/>
                <a:gd name="connsiteX103" fmla="*/ 9973 w 4200104"/>
                <a:gd name="connsiteY103" fmla="*/ 1738064 h 4338987"/>
                <a:gd name="connsiteX104" fmla="*/ 348516 w 4200104"/>
                <a:gd name="connsiteY104" fmla="*/ 1644138 h 4338987"/>
                <a:gd name="connsiteX105" fmla="*/ 653097 w 4200104"/>
                <a:gd name="connsiteY105" fmla="*/ 1544246 h 4338987"/>
                <a:gd name="connsiteX106" fmla="*/ 1072963 w 4200104"/>
                <a:gd name="connsiteY106" fmla="*/ 1612334 h 4338987"/>
                <a:gd name="connsiteX107" fmla="*/ 1244413 w 4200104"/>
                <a:gd name="connsiteY107" fmla="*/ 1658054 h 4338987"/>
                <a:gd name="connsiteX108" fmla="*/ 1205766 w 4200104"/>
                <a:gd name="connsiteY108" fmla="*/ 1452314 h 4338987"/>
                <a:gd name="connsiteX109" fmla="*/ 1046313 w 4200104"/>
                <a:gd name="connsiteY109" fmla="*/ 815735 h 4338987"/>
                <a:gd name="connsiteX110" fmla="*/ 1221553 w 4200104"/>
                <a:gd name="connsiteY110" fmla="*/ 1212284 h 4338987"/>
                <a:gd name="connsiteX0" fmla="*/ 1221553 w 4207197"/>
                <a:gd name="connsiteY0" fmla="*/ 1212284 h 4338987"/>
                <a:gd name="connsiteX1" fmla="*/ 1343911 w 4207197"/>
                <a:gd name="connsiteY1" fmla="*/ 1560154 h 4338987"/>
                <a:gd name="connsiteX2" fmla="*/ 1553023 w 4207197"/>
                <a:gd name="connsiteY2" fmla="*/ 1658054 h 4338987"/>
                <a:gd name="connsiteX3" fmla="*/ 1907353 w 4207197"/>
                <a:gd name="connsiteY3" fmla="*/ 1680914 h 4338987"/>
                <a:gd name="connsiteX4" fmla="*/ 2021653 w 4207197"/>
                <a:gd name="connsiteY4" fmla="*/ 1543754 h 4338987"/>
                <a:gd name="connsiteX5" fmla="*/ 2124523 w 4207197"/>
                <a:gd name="connsiteY5" fmla="*/ 1292294 h 4338987"/>
                <a:gd name="connsiteX6" fmla="*/ 2124523 w 4207197"/>
                <a:gd name="connsiteY6" fmla="*/ 1120844 h 4338987"/>
                <a:gd name="connsiteX7" fmla="*/ 2068029 w 4207197"/>
                <a:gd name="connsiteY7" fmla="*/ 825651 h 4338987"/>
                <a:gd name="connsiteX8" fmla="*/ 2078803 w 4207197"/>
                <a:gd name="connsiteY8" fmla="*/ 777944 h 4338987"/>
                <a:gd name="connsiteX9" fmla="*/ 2170243 w 4207197"/>
                <a:gd name="connsiteY9" fmla="*/ 1086554 h 4338987"/>
                <a:gd name="connsiteX10" fmla="*/ 2215963 w 4207197"/>
                <a:gd name="connsiteY10" fmla="*/ 1269434 h 4338987"/>
                <a:gd name="connsiteX11" fmla="*/ 2284543 w 4207197"/>
                <a:gd name="connsiteY11" fmla="*/ 1303724 h 4338987"/>
                <a:gd name="connsiteX12" fmla="*/ 2330263 w 4207197"/>
                <a:gd name="connsiteY12" fmla="*/ 1166564 h 4338987"/>
                <a:gd name="connsiteX13" fmla="*/ 2467423 w 4207197"/>
                <a:gd name="connsiteY13" fmla="*/ 880814 h 4338987"/>
                <a:gd name="connsiteX14" fmla="*/ 2558863 w 4207197"/>
                <a:gd name="connsiteY14" fmla="*/ 640784 h 4338987"/>
                <a:gd name="connsiteX15" fmla="*/ 2616013 w 4207197"/>
                <a:gd name="connsiteY15" fmla="*/ 537914 h 4338987"/>
                <a:gd name="connsiteX16" fmla="*/ 2558863 w 4207197"/>
                <a:gd name="connsiteY16" fmla="*/ 789374 h 4338987"/>
                <a:gd name="connsiteX17" fmla="*/ 2444563 w 4207197"/>
                <a:gd name="connsiteY17" fmla="*/ 1097984 h 4338987"/>
                <a:gd name="connsiteX18" fmla="*/ 2375983 w 4207197"/>
                <a:gd name="connsiteY18" fmla="*/ 1406594 h 4338987"/>
                <a:gd name="connsiteX19" fmla="*/ 2558863 w 4207197"/>
                <a:gd name="connsiteY19" fmla="*/ 1578044 h 4338987"/>
                <a:gd name="connsiteX20" fmla="*/ 2878903 w 4207197"/>
                <a:gd name="connsiteY20" fmla="*/ 1658054 h 4338987"/>
                <a:gd name="connsiteX21" fmla="*/ 3187513 w 4207197"/>
                <a:gd name="connsiteY21" fmla="*/ 1658054 h 4338987"/>
                <a:gd name="connsiteX22" fmla="*/ 3370393 w 4207197"/>
                <a:gd name="connsiteY22" fmla="*/ 1566614 h 4338987"/>
                <a:gd name="connsiteX23" fmla="*/ 3473263 w 4207197"/>
                <a:gd name="connsiteY23" fmla="*/ 1372304 h 4338987"/>
                <a:gd name="connsiteX24" fmla="*/ 3461833 w 4207197"/>
                <a:gd name="connsiteY24" fmla="*/ 1097984 h 4338987"/>
                <a:gd name="connsiteX25" fmla="*/ 3450403 w 4207197"/>
                <a:gd name="connsiteY25" fmla="*/ 777944 h 4338987"/>
                <a:gd name="connsiteX26" fmla="*/ 3759013 w 4207197"/>
                <a:gd name="connsiteY26" fmla="*/ 572204 h 4338987"/>
                <a:gd name="connsiteX27" fmla="*/ 3999043 w 4207197"/>
                <a:gd name="connsiteY27" fmla="*/ 92144 h 4338987"/>
                <a:gd name="connsiteX28" fmla="*/ 4033333 w 4207197"/>
                <a:gd name="connsiteY28" fmla="*/ 12134 h 4338987"/>
                <a:gd name="connsiteX29" fmla="*/ 4010473 w 4207197"/>
                <a:gd name="connsiteY29" fmla="*/ 252164 h 4338987"/>
                <a:gd name="connsiteX30" fmla="*/ 3827593 w 4207197"/>
                <a:gd name="connsiteY30" fmla="*/ 652214 h 4338987"/>
                <a:gd name="connsiteX31" fmla="*/ 3644713 w 4207197"/>
                <a:gd name="connsiteY31" fmla="*/ 789374 h 4338987"/>
                <a:gd name="connsiteX32" fmla="*/ 3563719 w 4207197"/>
                <a:gd name="connsiteY32" fmla="*/ 977218 h 4338987"/>
                <a:gd name="connsiteX33" fmla="*/ 3861883 w 4207197"/>
                <a:gd name="connsiteY33" fmla="*/ 846524 h 4338987"/>
                <a:gd name="connsiteX34" fmla="*/ 4200754 w 4207197"/>
                <a:gd name="connsiteY34" fmla="*/ 774462 h 4338987"/>
                <a:gd name="connsiteX35" fmla="*/ 4064251 w 4207197"/>
                <a:gd name="connsiteY35" fmla="*/ 847521 h 4338987"/>
                <a:gd name="connsiteX36" fmla="*/ 3818880 w 4207197"/>
                <a:gd name="connsiteY36" fmla="*/ 991631 h 4338987"/>
                <a:gd name="connsiteX37" fmla="*/ 3658531 w 4207197"/>
                <a:gd name="connsiteY37" fmla="*/ 1093504 h 4338987"/>
                <a:gd name="connsiteX38" fmla="*/ 3656143 w 4207197"/>
                <a:gd name="connsiteY38" fmla="*/ 1235144 h 4338987"/>
                <a:gd name="connsiteX39" fmla="*/ 3621853 w 4207197"/>
                <a:gd name="connsiteY39" fmla="*/ 1532324 h 4338987"/>
                <a:gd name="connsiteX40" fmla="*/ 3461833 w 4207197"/>
                <a:gd name="connsiteY40" fmla="*/ 1726634 h 4338987"/>
                <a:gd name="connsiteX41" fmla="*/ 3278953 w 4207197"/>
                <a:gd name="connsiteY41" fmla="*/ 2035244 h 4338987"/>
                <a:gd name="connsiteX42" fmla="*/ 3233233 w 4207197"/>
                <a:gd name="connsiteY42" fmla="*/ 2309564 h 4338987"/>
                <a:gd name="connsiteX43" fmla="*/ 3404683 w 4207197"/>
                <a:gd name="connsiteY43" fmla="*/ 2458154 h 4338987"/>
                <a:gd name="connsiteX44" fmla="*/ 3759013 w 4207197"/>
                <a:gd name="connsiteY44" fmla="*/ 2663894 h 4338987"/>
                <a:gd name="connsiteX45" fmla="*/ 4079053 w 4207197"/>
                <a:gd name="connsiteY45" fmla="*/ 2778194 h 4338987"/>
                <a:gd name="connsiteX46" fmla="*/ 4079053 w 4207197"/>
                <a:gd name="connsiteY46" fmla="*/ 2881064 h 4338987"/>
                <a:gd name="connsiteX47" fmla="*/ 3770443 w 4207197"/>
                <a:gd name="connsiteY47" fmla="*/ 2869634 h 4338987"/>
                <a:gd name="connsiteX48" fmla="*/ 3404683 w 4207197"/>
                <a:gd name="connsiteY48" fmla="*/ 2732474 h 4338987"/>
                <a:gd name="connsiteX49" fmla="*/ 3084643 w 4207197"/>
                <a:gd name="connsiteY49" fmla="*/ 2663894 h 4338987"/>
                <a:gd name="connsiteX50" fmla="*/ 2958913 w 4207197"/>
                <a:gd name="connsiteY50" fmla="*/ 2698184 h 4338987"/>
                <a:gd name="connsiteX51" fmla="*/ 2821753 w 4207197"/>
                <a:gd name="connsiteY51" fmla="*/ 2823914 h 4338987"/>
                <a:gd name="connsiteX52" fmla="*/ 2764603 w 4207197"/>
                <a:gd name="connsiteY52" fmla="*/ 2995364 h 4338987"/>
                <a:gd name="connsiteX53" fmla="*/ 2970343 w 4207197"/>
                <a:gd name="connsiteY53" fmla="*/ 3132524 h 4338987"/>
                <a:gd name="connsiteX54" fmla="*/ 3176083 w 4207197"/>
                <a:gd name="connsiteY54" fmla="*/ 3269684 h 4338987"/>
                <a:gd name="connsiteX55" fmla="*/ 3347533 w 4207197"/>
                <a:gd name="connsiteY55" fmla="*/ 3303974 h 4338987"/>
                <a:gd name="connsiteX56" fmla="*/ 3267523 w 4207197"/>
                <a:gd name="connsiteY56" fmla="*/ 3395414 h 4338987"/>
                <a:gd name="connsiteX57" fmla="*/ 3004633 w 4207197"/>
                <a:gd name="connsiteY57" fmla="*/ 3303974 h 4338987"/>
                <a:gd name="connsiteX58" fmla="*/ 2753173 w 4207197"/>
                <a:gd name="connsiteY58" fmla="*/ 3189674 h 4338987"/>
                <a:gd name="connsiteX59" fmla="*/ 2638873 w 4207197"/>
                <a:gd name="connsiteY59" fmla="*/ 3098234 h 4338987"/>
                <a:gd name="connsiteX60" fmla="*/ 2570293 w 4207197"/>
                <a:gd name="connsiteY60" fmla="*/ 3109664 h 4338987"/>
                <a:gd name="connsiteX61" fmla="*/ 2558863 w 4207197"/>
                <a:gd name="connsiteY61" fmla="*/ 3326834 h 4338987"/>
                <a:gd name="connsiteX62" fmla="*/ 2673163 w 4207197"/>
                <a:gd name="connsiteY62" fmla="*/ 3555434 h 4338987"/>
                <a:gd name="connsiteX63" fmla="*/ 2730313 w 4207197"/>
                <a:gd name="connsiteY63" fmla="*/ 4024064 h 4338987"/>
                <a:gd name="connsiteX64" fmla="*/ 2696023 w 4207197"/>
                <a:gd name="connsiteY64" fmla="*/ 4184084 h 4338987"/>
                <a:gd name="connsiteX65" fmla="*/ 2536003 w 4207197"/>
                <a:gd name="connsiteY65" fmla="*/ 4138364 h 4338987"/>
                <a:gd name="connsiteX66" fmla="*/ 2536003 w 4207197"/>
                <a:gd name="connsiteY66" fmla="*/ 3909764 h 4338987"/>
                <a:gd name="connsiteX67" fmla="*/ 2433133 w 4207197"/>
                <a:gd name="connsiteY67" fmla="*/ 3566864 h 4338987"/>
                <a:gd name="connsiteX68" fmla="*/ 2307403 w 4207197"/>
                <a:gd name="connsiteY68" fmla="*/ 3166814 h 4338987"/>
                <a:gd name="connsiteX69" fmla="*/ 2261683 w 4207197"/>
                <a:gd name="connsiteY69" fmla="*/ 3063944 h 4338987"/>
                <a:gd name="connsiteX70" fmla="*/ 2078803 w 4207197"/>
                <a:gd name="connsiteY70" fmla="*/ 2949644 h 4338987"/>
                <a:gd name="connsiteX71" fmla="*/ 1850203 w 4207197"/>
                <a:gd name="connsiteY71" fmla="*/ 3029654 h 4338987"/>
                <a:gd name="connsiteX72" fmla="*/ 1415863 w 4207197"/>
                <a:gd name="connsiteY72" fmla="*/ 3361124 h 4338987"/>
                <a:gd name="connsiteX73" fmla="*/ 1381573 w 4207197"/>
                <a:gd name="connsiteY73" fmla="*/ 3681164 h 4338987"/>
                <a:gd name="connsiteX74" fmla="*/ 1381573 w 4207197"/>
                <a:gd name="connsiteY74" fmla="*/ 3989774 h 4338987"/>
                <a:gd name="connsiteX75" fmla="*/ 1290133 w 4207197"/>
                <a:gd name="connsiteY75" fmla="*/ 4309814 h 4338987"/>
                <a:gd name="connsiteX76" fmla="*/ 1198693 w 4207197"/>
                <a:gd name="connsiteY76" fmla="*/ 4298384 h 4338987"/>
                <a:gd name="connsiteX77" fmla="*/ 1187263 w 4207197"/>
                <a:gd name="connsiteY77" fmla="*/ 4081214 h 4338987"/>
                <a:gd name="connsiteX78" fmla="*/ 1198693 w 4207197"/>
                <a:gd name="connsiteY78" fmla="*/ 3909764 h 4338987"/>
                <a:gd name="connsiteX79" fmla="*/ 970093 w 4207197"/>
                <a:gd name="connsiteY79" fmla="*/ 3989774 h 4338987"/>
                <a:gd name="connsiteX80" fmla="*/ 718633 w 4207197"/>
                <a:gd name="connsiteY80" fmla="*/ 4069784 h 4338987"/>
                <a:gd name="connsiteX81" fmla="*/ 741493 w 4207197"/>
                <a:gd name="connsiteY81" fmla="*/ 3955484 h 4338987"/>
                <a:gd name="connsiteX82" fmla="*/ 1130113 w 4207197"/>
                <a:gd name="connsiteY82" fmla="*/ 3795464 h 4338987"/>
                <a:gd name="connsiteX83" fmla="*/ 1278703 w 4207197"/>
                <a:gd name="connsiteY83" fmla="*/ 3726884 h 4338987"/>
                <a:gd name="connsiteX84" fmla="*/ 1221553 w 4207197"/>
                <a:gd name="connsiteY84" fmla="*/ 3372554 h 4338987"/>
                <a:gd name="connsiteX85" fmla="*/ 1324423 w 4207197"/>
                <a:gd name="connsiteY85" fmla="*/ 3121094 h 4338987"/>
                <a:gd name="connsiteX86" fmla="*/ 1393003 w 4207197"/>
                <a:gd name="connsiteY86" fmla="*/ 3052514 h 4338987"/>
                <a:gd name="connsiteX87" fmla="*/ 1084393 w 4207197"/>
                <a:gd name="connsiteY87" fmla="*/ 3029654 h 4338987"/>
                <a:gd name="connsiteX88" fmla="*/ 730063 w 4207197"/>
                <a:gd name="connsiteY88" fmla="*/ 2961074 h 4338987"/>
                <a:gd name="connsiteX89" fmla="*/ 375733 w 4207197"/>
                <a:gd name="connsiteY89" fmla="*/ 3132524 h 4338987"/>
                <a:gd name="connsiteX90" fmla="*/ 421453 w 4207197"/>
                <a:gd name="connsiteY90" fmla="*/ 3029654 h 4338987"/>
                <a:gd name="connsiteX91" fmla="*/ 627193 w 4207197"/>
                <a:gd name="connsiteY91" fmla="*/ 2926784 h 4338987"/>
                <a:gd name="connsiteX92" fmla="*/ 810073 w 4207197"/>
                <a:gd name="connsiteY92" fmla="*/ 2755334 h 4338987"/>
                <a:gd name="connsiteX93" fmla="*/ 1152973 w 4207197"/>
                <a:gd name="connsiteY93" fmla="*/ 2778194 h 4338987"/>
                <a:gd name="connsiteX94" fmla="*/ 1461583 w 4207197"/>
                <a:gd name="connsiteY94" fmla="*/ 2823914 h 4338987"/>
                <a:gd name="connsiteX95" fmla="*/ 1953073 w 4207197"/>
                <a:gd name="connsiteY95" fmla="*/ 2663894 h 4338987"/>
                <a:gd name="connsiteX96" fmla="*/ 1701613 w 4207197"/>
                <a:gd name="connsiteY96" fmla="*/ 2263844 h 4338987"/>
                <a:gd name="connsiteX97" fmla="*/ 1690183 w 4207197"/>
                <a:gd name="connsiteY97" fmla="*/ 1966664 h 4338987"/>
                <a:gd name="connsiteX98" fmla="*/ 1381991 w 4207197"/>
                <a:gd name="connsiteY98" fmla="*/ 1841930 h 4338987"/>
                <a:gd name="connsiteX99" fmla="*/ 1095823 w 4207197"/>
                <a:gd name="connsiteY99" fmla="*/ 1715204 h 4338987"/>
                <a:gd name="connsiteX100" fmla="*/ 746507 w 4207197"/>
                <a:gd name="connsiteY100" fmla="*/ 1626741 h 4338987"/>
                <a:gd name="connsiteX101" fmla="*/ 352873 w 4207197"/>
                <a:gd name="connsiteY101" fmla="*/ 1726634 h 4338987"/>
                <a:gd name="connsiteX102" fmla="*/ 113171 w 4207197"/>
                <a:gd name="connsiteY102" fmla="*/ 1763908 h 4338987"/>
                <a:gd name="connsiteX103" fmla="*/ 9973 w 4207197"/>
                <a:gd name="connsiteY103" fmla="*/ 1738064 h 4338987"/>
                <a:gd name="connsiteX104" fmla="*/ 348516 w 4207197"/>
                <a:gd name="connsiteY104" fmla="*/ 1644138 h 4338987"/>
                <a:gd name="connsiteX105" fmla="*/ 653097 w 4207197"/>
                <a:gd name="connsiteY105" fmla="*/ 1544246 h 4338987"/>
                <a:gd name="connsiteX106" fmla="*/ 1072963 w 4207197"/>
                <a:gd name="connsiteY106" fmla="*/ 1612334 h 4338987"/>
                <a:gd name="connsiteX107" fmla="*/ 1244413 w 4207197"/>
                <a:gd name="connsiteY107" fmla="*/ 1658054 h 4338987"/>
                <a:gd name="connsiteX108" fmla="*/ 1205766 w 4207197"/>
                <a:gd name="connsiteY108" fmla="*/ 1452314 h 4338987"/>
                <a:gd name="connsiteX109" fmla="*/ 1046313 w 4207197"/>
                <a:gd name="connsiteY109" fmla="*/ 815735 h 4338987"/>
                <a:gd name="connsiteX110" fmla="*/ 1221553 w 4207197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27593 w 4206653"/>
                <a:gd name="connsiteY30" fmla="*/ 652214 h 4338987"/>
                <a:gd name="connsiteX31" fmla="*/ 3644713 w 4206653"/>
                <a:gd name="connsiteY31" fmla="*/ 789374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27593 w 4206653"/>
                <a:gd name="connsiteY30" fmla="*/ 652214 h 4338987"/>
                <a:gd name="connsiteX31" fmla="*/ 3541098 w 4206653"/>
                <a:gd name="connsiteY31" fmla="*/ 811735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2284 h 4338987"/>
                <a:gd name="connsiteX1" fmla="*/ 1343911 w 4206653"/>
                <a:gd name="connsiteY1" fmla="*/ 1560154 h 4338987"/>
                <a:gd name="connsiteX2" fmla="*/ 1553023 w 4206653"/>
                <a:gd name="connsiteY2" fmla="*/ 1658054 h 4338987"/>
                <a:gd name="connsiteX3" fmla="*/ 1907353 w 4206653"/>
                <a:gd name="connsiteY3" fmla="*/ 1680914 h 4338987"/>
                <a:gd name="connsiteX4" fmla="*/ 2021653 w 4206653"/>
                <a:gd name="connsiteY4" fmla="*/ 1543754 h 4338987"/>
                <a:gd name="connsiteX5" fmla="*/ 2124523 w 4206653"/>
                <a:gd name="connsiteY5" fmla="*/ 1292294 h 4338987"/>
                <a:gd name="connsiteX6" fmla="*/ 2124523 w 4206653"/>
                <a:gd name="connsiteY6" fmla="*/ 1120844 h 4338987"/>
                <a:gd name="connsiteX7" fmla="*/ 2068029 w 4206653"/>
                <a:gd name="connsiteY7" fmla="*/ 825651 h 4338987"/>
                <a:gd name="connsiteX8" fmla="*/ 2078803 w 4206653"/>
                <a:gd name="connsiteY8" fmla="*/ 777944 h 4338987"/>
                <a:gd name="connsiteX9" fmla="*/ 2170243 w 4206653"/>
                <a:gd name="connsiteY9" fmla="*/ 1086554 h 4338987"/>
                <a:gd name="connsiteX10" fmla="*/ 2215963 w 4206653"/>
                <a:gd name="connsiteY10" fmla="*/ 1269434 h 4338987"/>
                <a:gd name="connsiteX11" fmla="*/ 2284543 w 4206653"/>
                <a:gd name="connsiteY11" fmla="*/ 1303724 h 4338987"/>
                <a:gd name="connsiteX12" fmla="*/ 2330263 w 4206653"/>
                <a:gd name="connsiteY12" fmla="*/ 1166564 h 4338987"/>
                <a:gd name="connsiteX13" fmla="*/ 2467423 w 4206653"/>
                <a:gd name="connsiteY13" fmla="*/ 880814 h 4338987"/>
                <a:gd name="connsiteX14" fmla="*/ 2558863 w 4206653"/>
                <a:gd name="connsiteY14" fmla="*/ 640784 h 4338987"/>
                <a:gd name="connsiteX15" fmla="*/ 2616013 w 4206653"/>
                <a:gd name="connsiteY15" fmla="*/ 537914 h 4338987"/>
                <a:gd name="connsiteX16" fmla="*/ 2558863 w 4206653"/>
                <a:gd name="connsiteY16" fmla="*/ 789374 h 4338987"/>
                <a:gd name="connsiteX17" fmla="*/ 2444563 w 4206653"/>
                <a:gd name="connsiteY17" fmla="*/ 1097984 h 4338987"/>
                <a:gd name="connsiteX18" fmla="*/ 2375983 w 4206653"/>
                <a:gd name="connsiteY18" fmla="*/ 1406594 h 4338987"/>
                <a:gd name="connsiteX19" fmla="*/ 2558863 w 4206653"/>
                <a:gd name="connsiteY19" fmla="*/ 1578044 h 4338987"/>
                <a:gd name="connsiteX20" fmla="*/ 2878903 w 4206653"/>
                <a:gd name="connsiteY20" fmla="*/ 1658054 h 4338987"/>
                <a:gd name="connsiteX21" fmla="*/ 3187513 w 4206653"/>
                <a:gd name="connsiteY21" fmla="*/ 1658054 h 4338987"/>
                <a:gd name="connsiteX22" fmla="*/ 3370393 w 4206653"/>
                <a:gd name="connsiteY22" fmla="*/ 1566614 h 4338987"/>
                <a:gd name="connsiteX23" fmla="*/ 3473263 w 4206653"/>
                <a:gd name="connsiteY23" fmla="*/ 1372304 h 4338987"/>
                <a:gd name="connsiteX24" fmla="*/ 3461833 w 4206653"/>
                <a:gd name="connsiteY24" fmla="*/ 1097984 h 4338987"/>
                <a:gd name="connsiteX25" fmla="*/ 3450403 w 4206653"/>
                <a:gd name="connsiteY25" fmla="*/ 777944 h 4338987"/>
                <a:gd name="connsiteX26" fmla="*/ 3759013 w 4206653"/>
                <a:gd name="connsiteY26" fmla="*/ 572204 h 4338987"/>
                <a:gd name="connsiteX27" fmla="*/ 3999043 w 4206653"/>
                <a:gd name="connsiteY27" fmla="*/ 92144 h 4338987"/>
                <a:gd name="connsiteX28" fmla="*/ 4033333 w 4206653"/>
                <a:gd name="connsiteY28" fmla="*/ 12134 h 4338987"/>
                <a:gd name="connsiteX29" fmla="*/ 4010473 w 4206653"/>
                <a:gd name="connsiteY29" fmla="*/ 252164 h 4338987"/>
                <a:gd name="connsiteX30" fmla="*/ 3812791 w 4206653"/>
                <a:gd name="connsiteY30" fmla="*/ 647743 h 4338987"/>
                <a:gd name="connsiteX31" fmla="*/ 3541098 w 4206653"/>
                <a:gd name="connsiteY31" fmla="*/ 811735 h 4338987"/>
                <a:gd name="connsiteX32" fmla="*/ 3563719 w 4206653"/>
                <a:gd name="connsiteY32" fmla="*/ 977218 h 4338987"/>
                <a:gd name="connsiteX33" fmla="*/ 3872985 w 4206653"/>
                <a:gd name="connsiteY33" fmla="*/ 882302 h 4338987"/>
                <a:gd name="connsiteX34" fmla="*/ 4200754 w 4206653"/>
                <a:gd name="connsiteY34" fmla="*/ 774462 h 4338987"/>
                <a:gd name="connsiteX35" fmla="*/ 4064251 w 4206653"/>
                <a:gd name="connsiteY35" fmla="*/ 847521 h 4338987"/>
                <a:gd name="connsiteX36" fmla="*/ 3818880 w 4206653"/>
                <a:gd name="connsiteY36" fmla="*/ 991631 h 4338987"/>
                <a:gd name="connsiteX37" fmla="*/ 3658531 w 4206653"/>
                <a:gd name="connsiteY37" fmla="*/ 1093504 h 4338987"/>
                <a:gd name="connsiteX38" fmla="*/ 3656143 w 4206653"/>
                <a:gd name="connsiteY38" fmla="*/ 1235144 h 4338987"/>
                <a:gd name="connsiteX39" fmla="*/ 3621853 w 4206653"/>
                <a:gd name="connsiteY39" fmla="*/ 1532324 h 4338987"/>
                <a:gd name="connsiteX40" fmla="*/ 3461833 w 4206653"/>
                <a:gd name="connsiteY40" fmla="*/ 1726634 h 4338987"/>
                <a:gd name="connsiteX41" fmla="*/ 3278953 w 4206653"/>
                <a:gd name="connsiteY41" fmla="*/ 2035244 h 4338987"/>
                <a:gd name="connsiteX42" fmla="*/ 3233233 w 4206653"/>
                <a:gd name="connsiteY42" fmla="*/ 2309564 h 4338987"/>
                <a:gd name="connsiteX43" fmla="*/ 3404683 w 4206653"/>
                <a:gd name="connsiteY43" fmla="*/ 2458154 h 4338987"/>
                <a:gd name="connsiteX44" fmla="*/ 3759013 w 4206653"/>
                <a:gd name="connsiteY44" fmla="*/ 2663894 h 4338987"/>
                <a:gd name="connsiteX45" fmla="*/ 4079053 w 4206653"/>
                <a:gd name="connsiteY45" fmla="*/ 2778194 h 4338987"/>
                <a:gd name="connsiteX46" fmla="*/ 4079053 w 4206653"/>
                <a:gd name="connsiteY46" fmla="*/ 2881064 h 4338987"/>
                <a:gd name="connsiteX47" fmla="*/ 3770443 w 4206653"/>
                <a:gd name="connsiteY47" fmla="*/ 2869634 h 4338987"/>
                <a:gd name="connsiteX48" fmla="*/ 3404683 w 4206653"/>
                <a:gd name="connsiteY48" fmla="*/ 2732474 h 4338987"/>
                <a:gd name="connsiteX49" fmla="*/ 3084643 w 4206653"/>
                <a:gd name="connsiteY49" fmla="*/ 2663894 h 4338987"/>
                <a:gd name="connsiteX50" fmla="*/ 2958913 w 4206653"/>
                <a:gd name="connsiteY50" fmla="*/ 2698184 h 4338987"/>
                <a:gd name="connsiteX51" fmla="*/ 2821753 w 4206653"/>
                <a:gd name="connsiteY51" fmla="*/ 2823914 h 4338987"/>
                <a:gd name="connsiteX52" fmla="*/ 2764603 w 4206653"/>
                <a:gd name="connsiteY52" fmla="*/ 2995364 h 4338987"/>
                <a:gd name="connsiteX53" fmla="*/ 2970343 w 4206653"/>
                <a:gd name="connsiteY53" fmla="*/ 3132524 h 4338987"/>
                <a:gd name="connsiteX54" fmla="*/ 3176083 w 4206653"/>
                <a:gd name="connsiteY54" fmla="*/ 3269684 h 4338987"/>
                <a:gd name="connsiteX55" fmla="*/ 3347533 w 4206653"/>
                <a:gd name="connsiteY55" fmla="*/ 3303974 h 4338987"/>
                <a:gd name="connsiteX56" fmla="*/ 3267523 w 4206653"/>
                <a:gd name="connsiteY56" fmla="*/ 3395414 h 4338987"/>
                <a:gd name="connsiteX57" fmla="*/ 3004633 w 4206653"/>
                <a:gd name="connsiteY57" fmla="*/ 3303974 h 4338987"/>
                <a:gd name="connsiteX58" fmla="*/ 2753173 w 4206653"/>
                <a:gd name="connsiteY58" fmla="*/ 3189674 h 4338987"/>
                <a:gd name="connsiteX59" fmla="*/ 2638873 w 4206653"/>
                <a:gd name="connsiteY59" fmla="*/ 3098234 h 4338987"/>
                <a:gd name="connsiteX60" fmla="*/ 2570293 w 4206653"/>
                <a:gd name="connsiteY60" fmla="*/ 3109664 h 4338987"/>
                <a:gd name="connsiteX61" fmla="*/ 2558863 w 4206653"/>
                <a:gd name="connsiteY61" fmla="*/ 3326834 h 4338987"/>
                <a:gd name="connsiteX62" fmla="*/ 2673163 w 4206653"/>
                <a:gd name="connsiteY62" fmla="*/ 3555434 h 4338987"/>
                <a:gd name="connsiteX63" fmla="*/ 2730313 w 4206653"/>
                <a:gd name="connsiteY63" fmla="*/ 4024064 h 4338987"/>
                <a:gd name="connsiteX64" fmla="*/ 2696023 w 4206653"/>
                <a:gd name="connsiteY64" fmla="*/ 4184084 h 4338987"/>
                <a:gd name="connsiteX65" fmla="*/ 2536003 w 4206653"/>
                <a:gd name="connsiteY65" fmla="*/ 4138364 h 4338987"/>
                <a:gd name="connsiteX66" fmla="*/ 2536003 w 4206653"/>
                <a:gd name="connsiteY66" fmla="*/ 3909764 h 4338987"/>
                <a:gd name="connsiteX67" fmla="*/ 2433133 w 4206653"/>
                <a:gd name="connsiteY67" fmla="*/ 3566864 h 4338987"/>
                <a:gd name="connsiteX68" fmla="*/ 2307403 w 4206653"/>
                <a:gd name="connsiteY68" fmla="*/ 3166814 h 4338987"/>
                <a:gd name="connsiteX69" fmla="*/ 2261683 w 4206653"/>
                <a:gd name="connsiteY69" fmla="*/ 3063944 h 4338987"/>
                <a:gd name="connsiteX70" fmla="*/ 2078803 w 4206653"/>
                <a:gd name="connsiteY70" fmla="*/ 2949644 h 4338987"/>
                <a:gd name="connsiteX71" fmla="*/ 1850203 w 4206653"/>
                <a:gd name="connsiteY71" fmla="*/ 3029654 h 4338987"/>
                <a:gd name="connsiteX72" fmla="*/ 1415863 w 4206653"/>
                <a:gd name="connsiteY72" fmla="*/ 3361124 h 4338987"/>
                <a:gd name="connsiteX73" fmla="*/ 1381573 w 4206653"/>
                <a:gd name="connsiteY73" fmla="*/ 3681164 h 4338987"/>
                <a:gd name="connsiteX74" fmla="*/ 1381573 w 4206653"/>
                <a:gd name="connsiteY74" fmla="*/ 3989774 h 4338987"/>
                <a:gd name="connsiteX75" fmla="*/ 1290133 w 4206653"/>
                <a:gd name="connsiteY75" fmla="*/ 4309814 h 4338987"/>
                <a:gd name="connsiteX76" fmla="*/ 1198693 w 4206653"/>
                <a:gd name="connsiteY76" fmla="*/ 4298384 h 4338987"/>
                <a:gd name="connsiteX77" fmla="*/ 1187263 w 4206653"/>
                <a:gd name="connsiteY77" fmla="*/ 4081214 h 4338987"/>
                <a:gd name="connsiteX78" fmla="*/ 1198693 w 4206653"/>
                <a:gd name="connsiteY78" fmla="*/ 3909764 h 4338987"/>
                <a:gd name="connsiteX79" fmla="*/ 970093 w 4206653"/>
                <a:gd name="connsiteY79" fmla="*/ 3989774 h 4338987"/>
                <a:gd name="connsiteX80" fmla="*/ 718633 w 4206653"/>
                <a:gd name="connsiteY80" fmla="*/ 4069784 h 4338987"/>
                <a:gd name="connsiteX81" fmla="*/ 741493 w 4206653"/>
                <a:gd name="connsiteY81" fmla="*/ 3955484 h 4338987"/>
                <a:gd name="connsiteX82" fmla="*/ 1130113 w 4206653"/>
                <a:gd name="connsiteY82" fmla="*/ 3795464 h 4338987"/>
                <a:gd name="connsiteX83" fmla="*/ 1278703 w 4206653"/>
                <a:gd name="connsiteY83" fmla="*/ 3726884 h 4338987"/>
                <a:gd name="connsiteX84" fmla="*/ 1221553 w 4206653"/>
                <a:gd name="connsiteY84" fmla="*/ 3372554 h 4338987"/>
                <a:gd name="connsiteX85" fmla="*/ 1324423 w 4206653"/>
                <a:gd name="connsiteY85" fmla="*/ 3121094 h 4338987"/>
                <a:gd name="connsiteX86" fmla="*/ 1393003 w 4206653"/>
                <a:gd name="connsiteY86" fmla="*/ 3052514 h 4338987"/>
                <a:gd name="connsiteX87" fmla="*/ 1084393 w 4206653"/>
                <a:gd name="connsiteY87" fmla="*/ 3029654 h 4338987"/>
                <a:gd name="connsiteX88" fmla="*/ 730063 w 4206653"/>
                <a:gd name="connsiteY88" fmla="*/ 2961074 h 4338987"/>
                <a:gd name="connsiteX89" fmla="*/ 375733 w 4206653"/>
                <a:gd name="connsiteY89" fmla="*/ 3132524 h 4338987"/>
                <a:gd name="connsiteX90" fmla="*/ 421453 w 4206653"/>
                <a:gd name="connsiteY90" fmla="*/ 3029654 h 4338987"/>
                <a:gd name="connsiteX91" fmla="*/ 627193 w 4206653"/>
                <a:gd name="connsiteY91" fmla="*/ 2926784 h 4338987"/>
                <a:gd name="connsiteX92" fmla="*/ 810073 w 4206653"/>
                <a:gd name="connsiteY92" fmla="*/ 2755334 h 4338987"/>
                <a:gd name="connsiteX93" fmla="*/ 1152973 w 4206653"/>
                <a:gd name="connsiteY93" fmla="*/ 2778194 h 4338987"/>
                <a:gd name="connsiteX94" fmla="*/ 1461583 w 4206653"/>
                <a:gd name="connsiteY94" fmla="*/ 2823914 h 4338987"/>
                <a:gd name="connsiteX95" fmla="*/ 1953073 w 4206653"/>
                <a:gd name="connsiteY95" fmla="*/ 2663894 h 4338987"/>
                <a:gd name="connsiteX96" fmla="*/ 1701613 w 4206653"/>
                <a:gd name="connsiteY96" fmla="*/ 2263844 h 4338987"/>
                <a:gd name="connsiteX97" fmla="*/ 1690183 w 4206653"/>
                <a:gd name="connsiteY97" fmla="*/ 1966664 h 4338987"/>
                <a:gd name="connsiteX98" fmla="*/ 1381991 w 4206653"/>
                <a:gd name="connsiteY98" fmla="*/ 1841930 h 4338987"/>
                <a:gd name="connsiteX99" fmla="*/ 1095823 w 4206653"/>
                <a:gd name="connsiteY99" fmla="*/ 1715204 h 4338987"/>
                <a:gd name="connsiteX100" fmla="*/ 746507 w 4206653"/>
                <a:gd name="connsiteY100" fmla="*/ 1626741 h 4338987"/>
                <a:gd name="connsiteX101" fmla="*/ 352873 w 4206653"/>
                <a:gd name="connsiteY101" fmla="*/ 1726634 h 4338987"/>
                <a:gd name="connsiteX102" fmla="*/ 113171 w 4206653"/>
                <a:gd name="connsiteY102" fmla="*/ 1763908 h 4338987"/>
                <a:gd name="connsiteX103" fmla="*/ 9973 w 4206653"/>
                <a:gd name="connsiteY103" fmla="*/ 1738064 h 4338987"/>
                <a:gd name="connsiteX104" fmla="*/ 348516 w 4206653"/>
                <a:gd name="connsiteY104" fmla="*/ 1644138 h 4338987"/>
                <a:gd name="connsiteX105" fmla="*/ 653097 w 4206653"/>
                <a:gd name="connsiteY105" fmla="*/ 1544246 h 4338987"/>
                <a:gd name="connsiteX106" fmla="*/ 1072963 w 4206653"/>
                <a:gd name="connsiteY106" fmla="*/ 1612334 h 4338987"/>
                <a:gd name="connsiteX107" fmla="*/ 1244413 w 4206653"/>
                <a:gd name="connsiteY107" fmla="*/ 1658054 h 4338987"/>
                <a:gd name="connsiteX108" fmla="*/ 1205766 w 4206653"/>
                <a:gd name="connsiteY108" fmla="*/ 1452314 h 4338987"/>
                <a:gd name="connsiteX109" fmla="*/ 1046313 w 4206653"/>
                <a:gd name="connsiteY109" fmla="*/ 815735 h 4338987"/>
                <a:gd name="connsiteX110" fmla="*/ 1221553 w 4206653"/>
                <a:gd name="connsiteY110" fmla="*/ 1212284 h 4338987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56143 w 4206653"/>
                <a:gd name="connsiteY38" fmla="*/ 1234818 h 4338661"/>
                <a:gd name="connsiteX39" fmla="*/ 3621853 w 4206653"/>
                <a:gd name="connsiteY39" fmla="*/ 1531998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56143 w 4206653"/>
                <a:gd name="connsiteY38" fmla="*/ 1234818 h 4338661"/>
                <a:gd name="connsiteX39" fmla="*/ 3577446 w 4206653"/>
                <a:gd name="connsiteY39" fmla="*/ 1500691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759013 w 4206653"/>
                <a:gd name="connsiteY26" fmla="*/ 571878 h 4338661"/>
                <a:gd name="connsiteX27" fmla="*/ 3999043 w 4206653"/>
                <a:gd name="connsiteY27" fmla="*/ 91818 h 4338661"/>
                <a:gd name="connsiteX28" fmla="*/ 4033333 w 4206653"/>
                <a:gd name="connsiteY28" fmla="*/ 11808 h 4338661"/>
                <a:gd name="connsiteX29" fmla="*/ 3984569 w 4206653"/>
                <a:gd name="connsiteY29" fmla="*/ 247366 h 4338661"/>
                <a:gd name="connsiteX30" fmla="*/ 3812791 w 4206653"/>
                <a:gd name="connsiteY30" fmla="*/ 647417 h 4338661"/>
                <a:gd name="connsiteX31" fmla="*/ 3541098 w 4206653"/>
                <a:gd name="connsiteY31" fmla="*/ 811409 h 4338661"/>
                <a:gd name="connsiteX32" fmla="*/ 3563719 w 4206653"/>
                <a:gd name="connsiteY32" fmla="*/ 976892 h 4338661"/>
                <a:gd name="connsiteX33" fmla="*/ 3872985 w 4206653"/>
                <a:gd name="connsiteY33" fmla="*/ 881976 h 4338661"/>
                <a:gd name="connsiteX34" fmla="*/ 4200754 w 4206653"/>
                <a:gd name="connsiteY34" fmla="*/ 774136 h 4338661"/>
                <a:gd name="connsiteX35" fmla="*/ 4064251 w 4206653"/>
                <a:gd name="connsiteY35" fmla="*/ 847195 h 4338661"/>
                <a:gd name="connsiteX36" fmla="*/ 3818880 w 4206653"/>
                <a:gd name="connsiteY36" fmla="*/ 991305 h 4338661"/>
                <a:gd name="connsiteX37" fmla="*/ 3658531 w 4206653"/>
                <a:gd name="connsiteY37" fmla="*/ 1093178 h 4338661"/>
                <a:gd name="connsiteX38" fmla="*/ 3622838 w 4206653"/>
                <a:gd name="connsiteY38" fmla="*/ 1221401 h 4338661"/>
                <a:gd name="connsiteX39" fmla="*/ 3577446 w 4206653"/>
                <a:gd name="connsiteY39" fmla="*/ 1500691 h 4338661"/>
                <a:gd name="connsiteX40" fmla="*/ 3461833 w 4206653"/>
                <a:gd name="connsiteY40" fmla="*/ 1726308 h 4338661"/>
                <a:gd name="connsiteX41" fmla="*/ 3278953 w 4206653"/>
                <a:gd name="connsiteY41" fmla="*/ 2034918 h 4338661"/>
                <a:gd name="connsiteX42" fmla="*/ 3233233 w 4206653"/>
                <a:gd name="connsiteY42" fmla="*/ 2309238 h 4338661"/>
                <a:gd name="connsiteX43" fmla="*/ 3404683 w 4206653"/>
                <a:gd name="connsiteY43" fmla="*/ 2457828 h 4338661"/>
                <a:gd name="connsiteX44" fmla="*/ 3759013 w 4206653"/>
                <a:gd name="connsiteY44" fmla="*/ 2663568 h 4338661"/>
                <a:gd name="connsiteX45" fmla="*/ 4079053 w 4206653"/>
                <a:gd name="connsiteY45" fmla="*/ 2777868 h 4338661"/>
                <a:gd name="connsiteX46" fmla="*/ 4079053 w 4206653"/>
                <a:gd name="connsiteY46" fmla="*/ 2880738 h 4338661"/>
                <a:gd name="connsiteX47" fmla="*/ 3770443 w 4206653"/>
                <a:gd name="connsiteY47" fmla="*/ 2869308 h 4338661"/>
                <a:gd name="connsiteX48" fmla="*/ 3404683 w 4206653"/>
                <a:gd name="connsiteY48" fmla="*/ 2732148 h 4338661"/>
                <a:gd name="connsiteX49" fmla="*/ 3084643 w 4206653"/>
                <a:gd name="connsiteY49" fmla="*/ 2663568 h 4338661"/>
                <a:gd name="connsiteX50" fmla="*/ 2958913 w 4206653"/>
                <a:gd name="connsiteY50" fmla="*/ 2697858 h 4338661"/>
                <a:gd name="connsiteX51" fmla="*/ 2821753 w 4206653"/>
                <a:gd name="connsiteY51" fmla="*/ 2823588 h 4338661"/>
                <a:gd name="connsiteX52" fmla="*/ 2764603 w 4206653"/>
                <a:gd name="connsiteY52" fmla="*/ 2995038 h 4338661"/>
                <a:gd name="connsiteX53" fmla="*/ 2970343 w 4206653"/>
                <a:gd name="connsiteY53" fmla="*/ 3132198 h 4338661"/>
                <a:gd name="connsiteX54" fmla="*/ 3176083 w 4206653"/>
                <a:gd name="connsiteY54" fmla="*/ 3269358 h 4338661"/>
                <a:gd name="connsiteX55" fmla="*/ 3347533 w 4206653"/>
                <a:gd name="connsiteY55" fmla="*/ 3303648 h 4338661"/>
                <a:gd name="connsiteX56" fmla="*/ 3267523 w 4206653"/>
                <a:gd name="connsiteY56" fmla="*/ 3395088 h 4338661"/>
                <a:gd name="connsiteX57" fmla="*/ 3004633 w 4206653"/>
                <a:gd name="connsiteY57" fmla="*/ 3303648 h 4338661"/>
                <a:gd name="connsiteX58" fmla="*/ 2753173 w 4206653"/>
                <a:gd name="connsiteY58" fmla="*/ 3189348 h 4338661"/>
                <a:gd name="connsiteX59" fmla="*/ 2638873 w 4206653"/>
                <a:gd name="connsiteY59" fmla="*/ 3097908 h 4338661"/>
                <a:gd name="connsiteX60" fmla="*/ 2570293 w 4206653"/>
                <a:gd name="connsiteY60" fmla="*/ 3109338 h 4338661"/>
                <a:gd name="connsiteX61" fmla="*/ 2558863 w 4206653"/>
                <a:gd name="connsiteY61" fmla="*/ 3326508 h 4338661"/>
                <a:gd name="connsiteX62" fmla="*/ 2673163 w 4206653"/>
                <a:gd name="connsiteY62" fmla="*/ 3555108 h 4338661"/>
                <a:gd name="connsiteX63" fmla="*/ 2730313 w 4206653"/>
                <a:gd name="connsiteY63" fmla="*/ 4023738 h 4338661"/>
                <a:gd name="connsiteX64" fmla="*/ 2696023 w 4206653"/>
                <a:gd name="connsiteY64" fmla="*/ 4183758 h 4338661"/>
                <a:gd name="connsiteX65" fmla="*/ 2536003 w 4206653"/>
                <a:gd name="connsiteY65" fmla="*/ 4138038 h 4338661"/>
                <a:gd name="connsiteX66" fmla="*/ 2536003 w 4206653"/>
                <a:gd name="connsiteY66" fmla="*/ 3909438 h 4338661"/>
                <a:gd name="connsiteX67" fmla="*/ 2433133 w 4206653"/>
                <a:gd name="connsiteY67" fmla="*/ 3566538 h 4338661"/>
                <a:gd name="connsiteX68" fmla="*/ 2307403 w 4206653"/>
                <a:gd name="connsiteY68" fmla="*/ 3166488 h 4338661"/>
                <a:gd name="connsiteX69" fmla="*/ 2261683 w 4206653"/>
                <a:gd name="connsiteY69" fmla="*/ 3063618 h 4338661"/>
                <a:gd name="connsiteX70" fmla="*/ 2078803 w 4206653"/>
                <a:gd name="connsiteY70" fmla="*/ 2949318 h 4338661"/>
                <a:gd name="connsiteX71" fmla="*/ 1850203 w 4206653"/>
                <a:gd name="connsiteY71" fmla="*/ 3029328 h 4338661"/>
                <a:gd name="connsiteX72" fmla="*/ 1415863 w 4206653"/>
                <a:gd name="connsiteY72" fmla="*/ 3360798 h 4338661"/>
                <a:gd name="connsiteX73" fmla="*/ 1381573 w 4206653"/>
                <a:gd name="connsiteY73" fmla="*/ 3680838 h 4338661"/>
                <a:gd name="connsiteX74" fmla="*/ 1381573 w 4206653"/>
                <a:gd name="connsiteY74" fmla="*/ 3989448 h 4338661"/>
                <a:gd name="connsiteX75" fmla="*/ 1290133 w 4206653"/>
                <a:gd name="connsiteY75" fmla="*/ 4309488 h 4338661"/>
                <a:gd name="connsiteX76" fmla="*/ 1198693 w 4206653"/>
                <a:gd name="connsiteY76" fmla="*/ 4298058 h 4338661"/>
                <a:gd name="connsiteX77" fmla="*/ 1187263 w 4206653"/>
                <a:gd name="connsiteY77" fmla="*/ 4080888 h 4338661"/>
                <a:gd name="connsiteX78" fmla="*/ 1198693 w 4206653"/>
                <a:gd name="connsiteY78" fmla="*/ 3909438 h 4338661"/>
                <a:gd name="connsiteX79" fmla="*/ 970093 w 4206653"/>
                <a:gd name="connsiteY79" fmla="*/ 3989448 h 4338661"/>
                <a:gd name="connsiteX80" fmla="*/ 718633 w 4206653"/>
                <a:gd name="connsiteY80" fmla="*/ 4069458 h 4338661"/>
                <a:gd name="connsiteX81" fmla="*/ 741493 w 4206653"/>
                <a:gd name="connsiteY81" fmla="*/ 3955158 h 4338661"/>
                <a:gd name="connsiteX82" fmla="*/ 1130113 w 4206653"/>
                <a:gd name="connsiteY82" fmla="*/ 3795138 h 4338661"/>
                <a:gd name="connsiteX83" fmla="*/ 1278703 w 4206653"/>
                <a:gd name="connsiteY83" fmla="*/ 3726558 h 4338661"/>
                <a:gd name="connsiteX84" fmla="*/ 1221553 w 4206653"/>
                <a:gd name="connsiteY84" fmla="*/ 3372228 h 4338661"/>
                <a:gd name="connsiteX85" fmla="*/ 1324423 w 4206653"/>
                <a:gd name="connsiteY85" fmla="*/ 3120768 h 4338661"/>
                <a:gd name="connsiteX86" fmla="*/ 1393003 w 4206653"/>
                <a:gd name="connsiteY86" fmla="*/ 3052188 h 4338661"/>
                <a:gd name="connsiteX87" fmla="*/ 1084393 w 4206653"/>
                <a:gd name="connsiteY87" fmla="*/ 3029328 h 4338661"/>
                <a:gd name="connsiteX88" fmla="*/ 730063 w 4206653"/>
                <a:gd name="connsiteY88" fmla="*/ 2960748 h 4338661"/>
                <a:gd name="connsiteX89" fmla="*/ 375733 w 4206653"/>
                <a:gd name="connsiteY89" fmla="*/ 3132198 h 4338661"/>
                <a:gd name="connsiteX90" fmla="*/ 421453 w 4206653"/>
                <a:gd name="connsiteY90" fmla="*/ 3029328 h 4338661"/>
                <a:gd name="connsiteX91" fmla="*/ 627193 w 4206653"/>
                <a:gd name="connsiteY91" fmla="*/ 2926458 h 4338661"/>
                <a:gd name="connsiteX92" fmla="*/ 810073 w 4206653"/>
                <a:gd name="connsiteY92" fmla="*/ 2755008 h 4338661"/>
                <a:gd name="connsiteX93" fmla="*/ 1152973 w 4206653"/>
                <a:gd name="connsiteY93" fmla="*/ 2777868 h 4338661"/>
                <a:gd name="connsiteX94" fmla="*/ 1461583 w 4206653"/>
                <a:gd name="connsiteY94" fmla="*/ 2823588 h 4338661"/>
                <a:gd name="connsiteX95" fmla="*/ 1953073 w 4206653"/>
                <a:gd name="connsiteY95" fmla="*/ 2663568 h 4338661"/>
                <a:gd name="connsiteX96" fmla="*/ 1701613 w 4206653"/>
                <a:gd name="connsiteY96" fmla="*/ 2263518 h 4338661"/>
                <a:gd name="connsiteX97" fmla="*/ 1690183 w 4206653"/>
                <a:gd name="connsiteY97" fmla="*/ 1966338 h 4338661"/>
                <a:gd name="connsiteX98" fmla="*/ 1381991 w 4206653"/>
                <a:gd name="connsiteY98" fmla="*/ 1841604 h 4338661"/>
                <a:gd name="connsiteX99" fmla="*/ 1095823 w 4206653"/>
                <a:gd name="connsiteY99" fmla="*/ 1714878 h 4338661"/>
                <a:gd name="connsiteX100" fmla="*/ 746507 w 4206653"/>
                <a:gd name="connsiteY100" fmla="*/ 1626415 h 4338661"/>
                <a:gd name="connsiteX101" fmla="*/ 352873 w 4206653"/>
                <a:gd name="connsiteY101" fmla="*/ 1726308 h 4338661"/>
                <a:gd name="connsiteX102" fmla="*/ 113171 w 4206653"/>
                <a:gd name="connsiteY102" fmla="*/ 1763582 h 4338661"/>
                <a:gd name="connsiteX103" fmla="*/ 9973 w 4206653"/>
                <a:gd name="connsiteY103" fmla="*/ 1737738 h 4338661"/>
                <a:gd name="connsiteX104" fmla="*/ 348516 w 4206653"/>
                <a:gd name="connsiteY104" fmla="*/ 1643812 h 4338661"/>
                <a:gd name="connsiteX105" fmla="*/ 653097 w 4206653"/>
                <a:gd name="connsiteY105" fmla="*/ 1543920 h 4338661"/>
                <a:gd name="connsiteX106" fmla="*/ 1072963 w 4206653"/>
                <a:gd name="connsiteY106" fmla="*/ 1612008 h 4338661"/>
                <a:gd name="connsiteX107" fmla="*/ 1244413 w 4206653"/>
                <a:gd name="connsiteY107" fmla="*/ 1657728 h 4338661"/>
                <a:gd name="connsiteX108" fmla="*/ 1205766 w 4206653"/>
                <a:gd name="connsiteY108" fmla="*/ 1451988 h 4338661"/>
                <a:gd name="connsiteX109" fmla="*/ 1046313 w 4206653"/>
                <a:gd name="connsiteY109" fmla="*/ 815409 h 4338661"/>
                <a:gd name="connsiteX110" fmla="*/ 1221553 w 4206653"/>
                <a:gd name="connsiteY110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759013 w 4206653"/>
                <a:gd name="connsiteY27" fmla="*/ 571878 h 4338661"/>
                <a:gd name="connsiteX28" fmla="*/ 3999043 w 4206653"/>
                <a:gd name="connsiteY28" fmla="*/ 91818 h 4338661"/>
                <a:gd name="connsiteX29" fmla="*/ 4033333 w 4206653"/>
                <a:gd name="connsiteY29" fmla="*/ 11808 h 4338661"/>
                <a:gd name="connsiteX30" fmla="*/ 3984569 w 4206653"/>
                <a:gd name="connsiteY30" fmla="*/ 247366 h 4338661"/>
                <a:gd name="connsiteX31" fmla="*/ 3812791 w 4206653"/>
                <a:gd name="connsiteY31" fmla="*/ 647417 h 4338661"/>
                <a:gd name="connsiteX32" fmla="*/ 3541098 w 4206653"/>
                <a:gd name="connsiteY32" fmla="*/ 811409 h 4338661"/>
                <a:gd name="connsiteX33" fmla="*/ 3563719 w 4206653"/>
                <a:gd name="connsiteY33" fmla="*/ 976892 h 4338661"/>
                <a:gd name="connsiteX34" fmla="*/ 3872985 w 4206653"/>
                <a:gd name="connsiteY34" fmla="*/ 881976 h 4338661"/>
                <a:gd name="connsiteX35" fmla="*/ 4200754 w 4206653"/>
                <a:gd name="connsiteY35" fmla="*/ 774136 h 4338661"/>
                <a:gd name="connsiteX36" fmla="*/ 4064251 w 4206653"/>
                <a:gd name="connsiteY36" fmla="*/ 847195 h 4338661"/>
                <a:gd name="connsiteX37" fmla="*/ 3818880 w 4206653"/>
                <a:gd name="connsiteY37" fmla="*/ 991305 h 4338661"/>
                <a:gd name="connsiteX38" fmla="*/ 3658531 w 4206653"/>
                <a:gd name="connsiteY38" fmla="*/ 1093178 h 4338661"/>
                <a:gd name="connsiteX39" fmla="*/ 3622838 w 4206653"/>
                <a:gd name="connsiteY39" fmla="*/ 1221401 h 4338661"/>
                <a:gd name="connsiteX40" fmla="*/ 3577446 w 4206653"/>
                <a:gd name="connsiteY40" fmla="*/ 1500691 h 4338661"/>
                <a:gd name="connsiteX41" fmla="*/ 3461833 w 4206653"/>
                <a:gd name="connsiteY41" fmla="*/ 1726308 h 4338661"/>
                <a:gd name="connsiteX42" fmla="*/ 3278953 w 4206653"/>
                <a:gd name="connsiteY42" fmla="*/ 2034918 h 4338661"/>
                <a:gd name="connsiteX43" fmla="*/ 3233233 w 4206653"/>
                <a:gd name="connsiteY43" fmla="*/ 2309238 h 4338661"/>
                <a:gd name="connsiteX44" fmla="*/ 3404683 w 4206653"/>
                <a:gd name="connsiteY44" fmla="*/ 2457828 h 4338661"/>
                <a:gd name="connsiteX45" fmla="*/ 3759013 w 4206653"/>
                <a:gd name="connsiteY45" fmla="*/ 2663568 h 4338661"/>
                <a:gd name="connsiteX46" fmla="*/ 4079053 w 4206653"/>
                <a:gd name="connsiteY46" fmla="*/ 2777868 h 4338661"/>
                <a:gd name="connsiteX47" fmla="*/ 4079053 w 4206653"/>
                <a:gd name="connsiteY47" fmla="*/ 2880738 h 4338661"/>
                <a:gd name="connsiteX48" fmla="*/ 3770443 w 4206653"/>
                <a:gd name="connsiteY48" fmla="*/ 2869308 h 4338661"/>
                <a:gd name="connsiteX49" fmla="*/ 3404683 w 4206653"/>
                <a:gd name="connsiteY49" fmla="*/ 2732148 h 4338661"/>
                <a:gd name="connsiteX50" fmla="*/ 3084643 w 4206653"/>
                <a:gd name="connsiteY50" fmla="*/ 2663568 h 4338661"/>
                <a:gd name="connsiteX51" fmla="*/ 2958913 w 4206653"/>
                <a:gd name="connsiteY51" fmla="*/ 2697858 h 4338661"/>
                <a:gd name="connsiteX52" fmla="*/ 2821753 w 4206653"/>
                <a:gd name="connsiteY52" fmla="*/ 2823588 h 4338661"/>
                <a:gd name="connsiteX53" fmla="*/ 2764603 w 4206653"/>
                <a:gd name="connsiteY53" fmla="*/ 2995038 h 4338661"/>
                <a:gd name="connsiteX54" fmla="*/ 2970343 w 4206653"/>
                <a:gd name="connsiteY54" fmla="*/ 3132198 h 4338661"/>
                <a:gd name="connsiteX55" fmla="*/ 3176083 w 4206653"/>
                <a:gd name="connsiteY55" fmla="*/ 3269358 h 4338661"/>
                <a:gd name="connsiteX56" fmla="*/ 3347533 w 4206653"/>
                <a:gd name="connsiteY56" fmla="*/ 3303648 h 4338661"/>
                <a:gd name="connsiteX57" fmla="*/ 3267523 w 4206653"/>
                <a:gd name="connsiteY57" fmla="*/ 3395088 h 4338661"/>
                <a:gd name="connsiteX58" fmla="*/ 3004633 w 4206653"/>
                <a:gd name="connsiteY58" fmla="*/ 3303648 h 4338661"/>
                <a:gd name="connsiteX59" fmla="*/ 2753173 w 4206653"/>
                <a:gd name="connsiteY59" fmla="*/ 3189348 h 4338661"/>
                <a:gd name="connsiteX60" fmla="*/ 2638873 w 4206653"/>
                <a:gd name="connsiteY60" fmla="*/ 3097908 h 4338661"/>
                <a:gd name="connsiteX61" fmla="*/ 2570293 w 4206653"/>
                <a:gd name="connsiteY61" fmla="*/ 3109338 h 4338661"/>
                <a:gd name="connsiteX62" fmla="*/ 2558863 w 4206653"/>
                <a:gd name="connsiteY62" fmla="*/ 3326508 h 4338661"/>
                <a:gd name="connsiteX63" fmla="*/ 2673163 w 4206653"/>
                <a:gd name="connsiteY63" fmla="*/ 3555108 h 4338661"/>
                <a:gd name="connsiteX64" fmla="*/ 2730313 w 4206653"/>
                <a:gd name="connsiteY64" fmla="*/ 4023738 h 4338661"/>
                <a:gd name="connsiteX65" fmla="*/ 2696023 w 4206653"/>
                <a:gd name="connsiteY65" fmla="*/ 4183758 h 4338661"/>
                <a:gd name="connsiteX66" fmla="*/ 2536003 w 4206653"/>
                <a:gd name="connsiteY66" fmla="*/ 4138038 h 4338661"/>
                <a:gd name="connsiteX67" fmla="*/ 2536003 w 4206653"/>
                <a:gd name="connsiteY67" fmla="*/ 3909438 h 4338661"/>
                <a:gd name="connsiteX68" fmla="*/ 2433133 w 4206653"/>
                <a:gd name="connsiteY68" fmla="*/ 3566538 h 4338661"/>
                <a:gd name="connsiteX69" fmla="*/ 2307403 w 4206653"/>
                <a:gd name="connsiteY69" fmla="*/ 3166488 h 4338661"/>
                <a:gd name="connsiteX70" fmla="*/ 2261683 w 4206653"/>
                <a:gd name="connsiteY70" fmla="*/ 3063618 h 4338661"/>
                <a:gd name="connsiteX71" fmla="*/ 2078803 w 4206653"/>
                <a:gd name="connsiteY71" fmla="*/ 2949318 h 4338661"/>
                <a:gd name="connsiteX72" fmla="*/ 1850203 w 4206653"/>
                <a:gd name="connsiteY72" fmla="*/ 3029328 h 4338661"/>
                <a:gd name="connsiteX73" fmla="*/ 1415863 w 4206653"/>
                <a:gd name="connsiteY73" fmla="*/ 3360798 h 4338661"/>
                <a:gd name="connsiteX74" fmla="*/ 1381573 w 4206653"/>
                <a:gd name="connsiteY74" fmla="*/ 3680838 h 4338661"/>
                <a:gd name="connsiteX75" fmla="*/ 1381573 w 4206653"/>
                <a:gd name="connsiteY75" fmla="*/ 3989448 h 4338661"/>
                <a:gd name="connsiteX76" fmla="*/ 1290133 w 4206653"/>
                <a:gd name="connsiteY76" fmla="*/ 4309488 h 4338661"/>
                <a:gd name="connsiteX77" fmla="*/ 1198693 w 4206653"/>
                <a:gd name="connsiteY77" fmla="*/ 4298058 h 4338661"/>
                <a:gd name="connsiteX78" fmla="*/ 1187263 w 4206653"/>
                <a:gd name="connsiteY78" fmla="*/ 4080888 h 4338661"/>
                <a:gd name="connsiteX79" fmla="*/ 1198693 w 4206653"/>
                <a:gd name="connsiteY79" fmla="*/ 3909438 h 4338661"/>
                <a:gd name="connsiteX80" fmla="*/ 970093 w 4206653"/>
                <a:gd name="connsiteY80" fmla="*/ 3989448 h 4338661"/>
                <a:gd name="connsiteX81" fmla="*/ 718633 w 4206653"/>
                <a:gd name="connsiteY81" fmla="*/ 4069458 h 4338661"/>
                <a:gd name="connsiteX82" fmla="*/ 741493 w 4206653"/>
                <a:gd name="connsiteY82" fmla="*/ 3955158 h 4338661"/>
                <a:gd name="connsiteX83" fmla="*/ 1130113 w 4206653"/>
                <a:gd name="connsiteY83" fmla="*/ 3795138 h 4338661"/>
                <a:gd name="connsiteX84" fmla="*/ 1278703 w 4206653"/>
                <a:gd name="connsiteY84" fmla="*/ 3726558 h 4338661"/>
                <a:gd name="connsiteX85" fmla="*/ 1221553 w 4206653"/>
                <a:gd name="connsiteY85" fmla="*/ 3372228 h 4338661"/>
                <a:gd name="connsiteX86" fmla="*/ 1324423 w 4206653"/>
                <a:gd name="connsiteY86" fmla="*/ 3120768 h 4338661"/>
                <a:gd name="connsiteX87" fmla="*/ 1393003 w 4206653"/>
                <a:gd name="connsiteY87" fmla="*/ 3052188 h 4338661"/>
                <a:gd name="connsiteX88" fmla="*/ 1084393 w 4206653"/>
                <a:gd name="connsiteY88" fmla="*/ 3029328 h 4338661"/>
                <a:gd name="connsiteX89" fmla="*/ 730063 w 4206653"/>
                <a:gd name="connsiteY89" fmla="*/ 2960748 h 4338661"/>
                <a:gd name="connsiteX90" fmla="*/ 375733 w 4206653"/>
                <a:gd name="connsiteY90" fmla="*/ 3132198 h 4338661"/>
                <a:gd name="connsiteX91" fmla="*/ 421453 w 4206653"/>
                <a:gd name="connsiteY91" fmla="*/ 3029328 h 4338661"/>
                <a:gd name="connsiteX92" fmla="*/ 627193 w 4206653"/>
                <a:gd name="connsiteY92" fmla="*/ 2926458 h 4338661"/>
                <a:gd name="connsiteX93" fmla="*/ 810073 w 4206653"/>
                <a:gd name="connsiteY93" fmla="*/ 2755008 h 4338661"/>
                <a:gd name="connsiteX94" fmla="*/ 1152973 w 4206653"/>
                <a:gd name="connsiteY94" fmla="*/ 2777868 h 4338661"/>
                <a:gd name="connsiteX95" fmla="*/ 1461583 w 4206653"/>
                <a:gd name="connsiteY95" fmla="*/ 2823588 h 4338661"/>
                <a:gd name="connsiteX96" fmla="*/ 1953073 w 4206653"/>
                <a:gd name="connsiteY96" fmla="*/ 2663568 h 4338661"/>
                <a:gd name="connsiteX97" fmla="*/ 1701613 w 4206653"/>
                <a:gd name="connsiteY97" fmla="*/ 2263518 h 4338661"/>
                <a:gd name="connsiteX98" fmla="*/ 1690183 w 4206653"/>
                <a:gd name="connsiteY98" fmla="*/ 1966338 h 4338661"/>
                <a:gd name="connsiteX99" fmla="*/ 1381991 w 4206653"/>
                <a:gd name="connsiteY99" fmla="*/ 1841604 h 4338661"/>
                <a:gd name="connsiteX100" fmla="*/ 1095823 w 4206653"/>
                <a:gd name="connsiteY100" fmla="*/ 1714878 h 4338661"/>
                <a:gd name="connsiteX101" fmla="*/ 746507 w 4206653"/>
                <a:gd name="connsiteY101" fmla="*/ 1626415 h 4338661"/>
                <a:gd name="connsiteX102" fmla="*/ 352873 w 4206653"/>
                <a:gd name="connsiteY102" fmla="*/ 1726308 h 4338661"/>
                <a:gd name="connsiteX103" fmla="*/ 113171 w 4206653"/>
                <a:gd name="connsiteY103" fmla="*/ 1763582 h 4338661"/>
                <a:gd name="connsiteX104" fmla="*/ 9973 w 4206653"/>
                <a:gd name="connsiteY104" fmla="*/ 1737738 h 4338661"/>
                <a:gd name="connsiteX105" fmla="*/ 348516 w 4206653"/>
                <a:gd name="connsiteY105" fmla="*/ 1643812 h 4338661"/>
                <a:gd name="connsiteX106" fmla="*/ 653097 w 4206653"/>
                <a:gd name="connsiteY106" fmla="*/ 1543920 h 4338661"/>
                <a:gd name="connsiteX107" fmla="*/ 1072963 w 4206653"/>
                <a:gd name="connsiteY107" fmla="*/ 1612008 h 4338661"/>
                <a:gd name="connsiteX108" fmla="*/ 1244413 w 4206653"/>
                <a:gd name="connsiteY108" fmla="*/ 1657728 h 4338661"/>
                <a:gd name="connsiteX109" fmla="*/ 1205766 w 4206653"/>
                <a:gd name="connsiteY109" fmla="*/ 1451988 h 4338661"/>
                <a:gd name="connsiteX110" fmla="*/ 1046313 w 4206653"/>
                <a:gd name="connsiteY110" fmla="*/ 815409 h 4338661"/>
                <a:gd name="connsiteX111" fmla="*/ 1221553 w 4206653"/>
                <a:gd name="connsiteY111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519555 w 4206653"/>
                <a:gd name="connsiteY27" fmla="*/ 665939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519555 w 4206653"/>
                <a:gd name="connsiteY27" fmla="*/ 665939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63719 w 4206653"/>
                <a:gd name="connsiteY34" fmla="*/ 976892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41098 w 4206653"/>
                <a:gd name="connsiteY33" fmla="*/ 811409 h 4338661"/>
                <a:gd name="connsiteX34" fmla="*/ 3589623 w 4206653"/>
                <a:gd name="connsiteY34" fmla="*/ 967947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0403 w 4206653"/>
                <a:gd name="connsiteY25" fmla="*/ 777618 h 4338661"/>
                <a:gd name="connsiteX26" fmla="*/ 3119893 w 4206653"/>
                <a:gd name="connsiteY26" fmla="*/ 321571 h 4338661"/>
                <a:gd name="connsiteX27" fmla="*/ 3497351 w 4206653"/>
                <a:gd name="connsiteY27" fmla="*/ 674883 h 4338661"/>
                <a:gd name="connsiteX28" fmla="*/ 3759013 w 4206653"/>
                <a:gd name="connsiteY28" fmla="*/ 571878 h 4338661"/>
                <a:gd name="connsiteX29" fmla="*/ 3999043 w 4206653"/>
                <a:gd name="connsiteY29" fmla="*/ 91818 h 4338661"/>
                <a:gd name="connsiteX30" fmla="*/ 4033333 w 4206653"/>
                <a:gd name="connsiteY30" fmla="*/ 11808 h 4338661"/>
                <a:gd name="connsiteX31" fmla="*/ 3984569 w 4206653"/>
                <a:gd name="connsiteY31" fmla="*/ 247366 h 4338661"/>
                <a:gd name="connsiteX32" fmla="*/ 3812791 w 4206653"/>
                <a:gd name="connsiteY32" fmla="*/ 647417 h 4338661"/>
                <a:gd name="connsiteX33" fmla="*/ 3589205 w 4206653"/>
                <a:gd name="connsiteY33" fmla="*/ 829298 h 4338661"/>
                <a:gd name="connsiteX34" fmla="*/ 3589623 w 4206653"/>
                <a:gd name="connsiteY34" fmla="*/ 967947 h 4338661"/>
                <a:gd name="connsiteX35" fmla="*/ 3872985 w 4206653"/>
                <a:gd name="connsiteY35" fmla="*/ 881976 h 4338661"/>
                <a:gd name="connsiteX36" fmla="*/ 4200754 w 4206653"/>
                <a:gd name="connsiteY36" fmla="*/ 774136 h 4338661"/>
                <a:gd name="connsiteX37" fmla="*/ 4064251 w 4206653"/>
                <a:gd name="connsiteY37" fmla="*/ 847195 h 4338661"/>
                <a:gd name="connsiteX38" fmla="*/ 3818880 w 4206653"/>
                <a:gd name="connsiteY38" fmla="*/ 991305 h 4338661"/>
                <a:gd name="connsiteX39" fmla="*/ 3658531 w 4206653"/>
                <a:gd name="connsiteY39" fmla="*/ 1093178 h 4338661"/>
                <a:gd name="connsiteX40" fmla="*/ 3622838 w 4206653"/>
                <a:gd name="connsiteY40" fmla="*/ 1221401 h 4338661"/>
                <a:gd name="connsiteX41" fmla="*/ 3577446 w 4206653"/>
                <a:gd name="connsiteY41" fmla="*/ 1500691 h 4338661"/>
                <a:gd name="connsiteX42" fmla="*/ 3461833 w 4206653"/>
                <a:gd name="connsiteY42" fmla="*/ 1726308 h 4338661"/>
                <a:gd name="connsiteX43" fmla="*/ 3278953 w 4206653"/>
                <a:gd name="connsiteY43" fmla="*/ 2034918 h 4338661"/>
                <a:gd name="connsiteX44" fmla="*/ 3233233 w 4206653"/>
                <a:gd name="connsiteY44" fmla="*/ 2309238 h 4338661"/>
                <a:gd name="connsiteX45" fmla="*/ 3404683 w 4206653"/>
                <a:gd name="connsiteY45" fmla="*/ 2457828 h 4338661"/>
                <a:gd name="connsiteX46" fmla="*/ 3759013 w 4206653"/>
                <a:gd name="connsiteY46" fmla="*/ 2663568 h 4338661"/>
                <a:gd name="connsiteX47" fmla="*/ 4079053 w 4206653"/>
                <a:gd name="connsiteY47" fmla="*/ 2777868 h 4338661"/>
                <a:gd name="connsiteX48" fmla="*/ 4079053 w 4206653"/>
                <a:gd name="connsiteY48" fmla="*/ 2880738 h 4338661"/>
                <a:gd name="connsiteX49" fmla="*/ 3770443 w 4206653"/>
                <a:gd name="connsiteY49" fmla="*/ 2869308 h 4338661"/>
                <a:gd name="connsiteX50" fmla="*/ 3404683 w 4206653"/>
                <a:gd name="connsiteY50" fmla="*/ 2732148 h 4338661"/>
                <a:gd name="connsiteX51" fmla="*/ 3084643 w 4206653"/>
                <a:gd name="connsiteY51" fmla="*/ 2663568 h 4338661"/>
                <a:gd name="connsiteX52" fmla="*/ 2958913 w 4206653"/>
                <a:gd name="connsiteY52" fmla="*/ 2697858 h 4338661"/>
                <a:gd name="connsiteX53" fmla="*/ 2821753 w 4206653"/>
                <a:gd name="connsiteY53" fmla="*/ 2823588 h 4338661"/>
                <a:gd name="connsiteX54" fmla="*/ 2764603 w 4206653"/>
                <a:gd name="connsiteY54" fmla="*/ 2995038 h 4338661"/>
                <a:gd name="connsiteX55" fmla="*/ 2970343 w 4206653"/>
                <a:gd name="connsiteY55" fmla="*/ 3132198 h 4338661"/>
                <a:gd name="connsiteX56" fmla="*/ 3176083 w 4206653"/>
                <a:gd name="connsiteY56" fmla="*/ 3269358 h 4338661"/>
                <a:gd name="connsiteX57" fmla="*/ 3347533 w 4206653"/>
                <a:gd name="connsiteY57" fmla="*/ 3303648 h 4338661"/>
                <a:gd name="connsiteX58" fmla="*/ 3267523 w 4206653"/>
                <a:gd name="connsiteY58" fmla="*/ 3395088 h 4338661"/>
                <a:gd name="connsiteX59" fmla="*/ 3004633 w 4206653"/>
                <a:gd name="connsiteY59" fmla="*/ 3303648 h 4338661"/>
                <a:gd name="connsiteX60" fmla="*/ 2753173 w 4206653"/>
                <a:gd name="connsiteY60" fmla="*/ 3189348 h 4338661"/>
                <a:gd name="connsiteX61" fmla="*/ 2638873 w 4206653"/>
                <a:gd name="connsiteY61" fmla="*/ 3097908 h 4338661"/>
                <a:gd name="connsiteX62" fmla="*/ 2570293 w 4206653"/>
                <a:gd name="connsiteY62" fmla="*/ 3109338 h 4338661"/>
                <a:gd name="connsiteX63" fmla="*/ 2558863 w 4206653"/>
                <a:gd name="connsiteY63" fmla="*/ 3326508 h 4338661"/>
                <a:gd name="connsiteX64" fmla="*/ 2673163 w 4206653"/>
                <a:gd name="connsiteY64" fmla="*/ 3555108 h 4338661"/>
                <a:gd name="connsiteX65" fmla="*/ 2730313 w 4206653"/>
                <a:gd name="connsiteY65" fmla="*/ 4023738 h 4338661"/>
                <a:gd name="connsiteX66" fmla="*/ 2696023 w 4206653"/>
                <a:gd name="connsiteY66" fmla="*/ 4183758 h 4338661"/>
                <a:gd name="connsiteX67" fmla="*/ 2536003 w 4206653"/>
                <a:gd name="connsiteY67" fmla="*/ 4138038 h 4338661"/>
                <a:gd name="connsiteX68" fmla="*/ 2536003 w 4206653"/>
                <a:gd name="connsiteY68" fmla="*/ 3909438 h 4338661"/>
                <a:gd name="connsiteX69" fmla="*/ 2433133 w 4206653"/>
                <a:gd name="connsiteY69" fmla="*/ 3566538 h 4338661"/>
                <a:gd name="connsiteX70" fmla="*/ 2307403 w 4206653"/>
                <a:gd name="connsiteY70" fmla="*/ 3166488 h 4338661"/>
                <a:gd name="connsiteX71" fmla="*/ 2261683 w 4206653"/>
                <a:gd name="connsiteY71" fmla="*/ 3063618 h 4338661"/>
                <a:gd name="connsiteX72" fmla="*/ 2078803 w 4206653"/>
                <a:gd name="connsiteY72" fmla="*/ 2949318 h 4338661"/>
                <a:gd name="connsiteX73" fmla="*/ 1850203 w 4206653"/>
                <a:gd name="connsiteY73" fmla="*/ 3029328 h 4338661"/>
                <a:gd name="connsiteX74" fmla="*/ 1415863 w 4206653"/>
                <a:gd name="connsiteY74" fmla="*/ 3360798 h 4338661"/>
                <a:gd name="connsiteX75" fmla="*/ 1381573 w 4206653"/>
                <a:gd name="connsiteY75" fmla="*/ 3680838 h 4338661"/>
                <a:gd name="connsiteX76" fmla="*/ 1381573 w 4206653"/>
                <a:gd name="connsiteY76" fmla="*/ 3989448 h 4338661"/>
                <a:gd name="connsiteX77" fmla="*/ 1290133 w 4206653"/>
                <a:gd name="connsiteY77" fmla="*/ 4309488 h 4338661"/>
                <a:gd name="connsiteX78" fmla="*/ 1198693 w 4206653"/>
                <a:gd name="connsiteY78" fmla="*/ 4298058 h 4338661"/>
                <a:gd name="connsiteX79" fmla="*/ 1187263 w 4206653"/>
                <a:gd name="connsiteY79" fmla="*/ 4080888 h 4338661"/>
                <a:gd name="connsiteX80" fmla="*/ 1198693 w 4206653"/>
                <a:gd name="connsiteY80" fmla="*/ 3909438 h 4338661"/>
                <a:gd name="connsiteX81" fmla="*/ 970093 w 4206653"/>
                <a:gd name="connsiteY81" fmla="*/ 3989448 h 4338661"/>
                <a:gd name="connsiteX82" fmla="*/ 718633 w 4206653"/>
                <a:gd name="connsiteY82" fmla="*/ 4069458 h 4338661"/>
                <a:gd name="connsiteX83" fmla="*/ 741493 w 4206653"/>
                <a:gd name="connsiteY83" fmla="*/ 3955158 h 4338661"/>
                <a:gd name="connsiteX84" fmla="*/ 1130113 w 4206653"/>
                <a:gd name="connsiteY84" fmla="*/ 3795138 h 4338661"/>
                <a:gd name="connsiteX85" fmla="*/ 1278703 w 4206653"/>
                <a:gd name="connsiteY85" fmla="*/ 3726558 h 4338661"/>
                <a:gd name="connsiteX86" fmla="*/ 1221553 w 4206653"/>
                <a:gd name="connsiteY86" fmla="*/ 3372228 h 4338661"/>
                <a:gd name="connsiteX87" fmla="*/ 1324423 w 4206653"/>
                <a:gd name="connsiteY87" fmla="*/ 3120768 h 4338661"/>
                <a:gd name="connsiteX88" fmla="*/ 1393003 w 4206653"/>
                <a:gd name="connsiteY88" fmla="*/ 3052188 h 4338661"/>
                <a:gd name="connsiteX89" fmla="*/ 1084393 w 4206653"/>
                <a:gd name="connsiteY89" fmla="*/ 3029328 h 4338661"/>
                <a:gd name="connsiteX90" fmla="*/ 730063 w 4206653"/>
                <a:gd name="connsiteY90" fmla="*/ 2960748 h 4338661"/>
                <a:gd name="connsiteX91" fmla="*/ 375733 w 4206653"/>
                <a:gd name="connsiteY91" fmla="*/ 3132198 h 4338661"/>
                <a:gd name="connsiteX92" fmla="*/ 421453 w 4206653"/>
                <a:gd name="connsiteY92" fmla="*/ 3029328 h 4338661"/>
                <a:gd name="connsiteX93" fmla="*/ 627193 w 4206653"/>
                <a:gd name="connsiteY93" fmla="*/ 2926458 h 4338661"/>
                <a:gd name="connsiteX94" fmla="*/ 810073 w 4206653"/>
                <a:gd name="connsiteY94" fmla="*/ 2755008 h 4338661"/>
                <a:gd name="connsiteX95" fmla="*/ 1152973 w 4206653"/>
                <a:gd name="connsiteY95" fmla="*/ 2777868 h 4338661"/>
                <a:gd name="connsiteX96" fmla="*/ 1461583 w 4206653"/>
                <a:gd name="connsiteY96" fmla="*/ 2823588 h 4338661"/>
                <a:gd name="connsiteX97" fmla="*/ 1953073 w 4206653"/>
                <a:gd name="connsiteY97" fmla="*/ 2663568 h 4338661"/>
                <a:gd name="connsiteX98" fmla="*/ 1701613 w 4206653"/>
                <a:gd name="connsiteY98" fmla="*/ 2263518 h 4338661"/>
                <a:gd name="connsiteX99" fmla="*/ 1690183 w 4206653"/>
                <a:gd name="connsiteY99" fmla="*/ 1966338 h 4338661"/>
                <a:gd name="connsiteX100" fmla="*/ 1381991 w 4206653"/>
                <a:gd name="connsiteY100" fmla="*/ 1841604 h 4338661"/>
                <a:gd name="connsiteX101" fmla="*/ 1095823 w 4206653"/>
                <a:gd name="connsiteY101" fmla="*/ 1714878 h 4338661"/>
                <a:gd name="connsiteX102" fmla="*/ 746507 w 4206653"/>
                <a:gd name="connsiteY102" fmla="*/ 1626415 h 4338661"/>
                <a:gd name="connsiteX103" fmla="*/ 352873 w 4206653"/>
                <a:gd name="connsiteY103" fmla="*/ 1726308 h 4338661"/>
                <a:gd name="connsiteX104" fmla="*/ 113171 w 4206653"/>
                <a:gd name="connsiteY104" fmla="*/ 1763582 h 4338661"/>
                <a:gd name="connsiteX105" fmla="*/ 9973 w 4206653"/>
                <a:gd name="connsiteY105" fmla="*/ 1737738 h 4338661"/>
                <a:gd name="connsiteX106" fmla="*/ 348516 w 4206653"/>
                <a:gd name="connsiteY106" fmla="*/ 1643812 h 4338661"/>
                <a:gd name="connsiteX107" fmla="*/ 653097 w 4206653"/>
                <a:gd name="connsiteY107" fmla="*/ 1543920 h 4338661"/>
                <a:gd name="connsiteX108" fmla="*/ 1072963 w 4206653"/>
                <a:gd name="connsiteY108" fmla="*/ 1612008 h 4338661"/>
                <a:gd name="connsiteX109" fmla="*/ 1244413 w 4206653"/>
                <a:gd name="connsiteY109" fmla="*/ 1657728 h 4338661"/>
                <a:gd name="connsiteX110" fmla="*/ 1205766 w 4206653"/>
                <a:gd name="connsiteY110" fmla="*/ 1451988 h 4338661"/>
                <a:gd name="connsiteX111" fmla="*/ 1046313 w 4206653"/>
                <a:gd name="connsiteY111" fmla="*/ 815409 h 4338661"/>
                <a:gd name="connsiteX112" fmla="*/ 1221553 w 4206653"/>
                <a:gd name="connsiteY112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73263 w 4206653"/>
                <a:gd name="connsiteY23" fmla="*/ 1371978 h 4338661"/>
                <a:gd name="connsiteX24" fmla="*/ 3461833 w 4206653"/>
                <a:gd name="connsiteY24" fmla="*/ 1097658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61833 w 4206653"/>
                <a:gd name="connsiteY24" fmla="*/ 1097658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84036 w 4206653"/>
                <a:gd name="connsiteY24" fmla="*/ 1111075 h 4338661"/>
                <a:gd name="connsiteX25" fmla="*/ 3452944 w 4206653"/>
                <a:gd name="connsiteY25" fmla="*/ 1068448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84036 w 4206653"/>
                <a:gd name="connsiteY24" fmla="*/ 1111075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589623 w 4206653"/>
                <a:gd name="connsiteY35" fmla="*/ 967947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89205 w 4206653"/>
                <a:gd name="connsiteY34" fmla="*/ 82929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58913 w 4206653"/>
                <a:gd name="connsiteY53" fmla="*/ 2697858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21753 w 4206653"/>
                <a:gd name="connsiteY54" fmla="*/ 2823588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764603 w 4206653"/>
                <a:gd name="connsiteY55" fmla="*/ 2995038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70343 w 4206653"/>
                <a:gd name="connsiteY56" fmla="*/ 3132198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47533 w 4206653"/>
                <a:gd name="connsiteY58" fmla="*/ 3303648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67523 w 4206653"/>
                <a:gd name="connsiteY59" fmla="*/ 3395088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26816 w 4206653"/>
                <a:gd name="connsiteY59" fmla="*/ 3390616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303648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53173 w 4206653"/>
                <a:gd name="connsiteY61" fmla="*/ 3189348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58863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73163 w 4206653"/>
                <a:gd name="connsiteY65" fmla="*/ 3555108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33133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36003 w 4206653"/>
                <a:gd name="connsiteY69" fmla="*/ 3909438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36003 w 4206653"/>
                <a:gd name="connsiteY68" fmla="*/ 413803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730313 w 4206653"/>
                <a:gd name="connsiteY66" fmla="*/ 4023738 h 4338661"/>
                <a:gd name="connsiteX67" fmla="*/ 2696023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682206 w 4206653"/>
                <a:gd name="connsiteY66" fmla="*/ 4005849 h 4338661"/>
                <a:gd name="connsiteX67" fmla="*/ 2696023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338661"/>
                <a:gd name="connsiteX1" fmla="*/ 1343911 w 4206653"/>
                <a:gd name="connsiteY1" fmla="*/ 1559828 h 4338661"/>
                <a:gd name="connsiteX2" fmla="*/ 1553023 w 4206653"/>
                <a:gd name="connsiteY2" fmla="*/ 1657728 h 4338661"/>
                <a:gd name="connsiteX3" fmla="*/ 1907353 w 4206653"/>
                <a:gd name="connsiteY3" fmla="*/ 1680588 h 4338661"/>
                <a:gd name="connsiteX4" fmla="*/ 2021653 w 4206653"/>
                <a:gd name="connsiteY4" fmla="*/ 1543428 h 4338661"/>
                <a:gd name="connsiteX5" fmla="*/ 2124523 w 4206653"/>
                <a:gd name="connsiteY5" fmla="*/ 1291968 h 4338661"/>
                <a:gd name="connsiteX6" fmla="*/ 2124523 w 4206653"/>
                <a:gd name="connsiteY6" fmla="*/ 1120518 h 4338661"/>
                <a:gd name="connsiteX7" fmla="*/ 2068029 w 4206653"/>
                <a:gd name="connsiteY7" fmla="*/ 825325 h 4338661"/>
                <a:gd name="connsiteX8" fmla="*/ 2078803 w 4206653"/>
                <a:gd name="connsiteY8" fmla="*/ 777618 h 4338661"/>
                <a:gd name="connsiteX9" fmla="*/ 2170243 w 4206653"/>
                <a:gd name="connsiteY9" fmla="*/ 1086228 h 4338661"/>
                <a:gd name="connsiteX10" fmla="*/ 2215963 w 4206653"/>
                <a:gd name="connsiteY10" fmla="*/ 1269108 h 4338661"/>
                <a:gd name="connsiteX11" fmla="*/ 2284543 w 4206653"/>
                <a:gd name="connsiteY11" fmla="*/ 1303398 h 4338661"/>
                <a:gd name="connsiteX12" fmla="*/ 2330263 w 4206653"/>
                <a:gd name="connsiteY12" fmla="*/ 1166238 h 4338661"/>
                <a:gd name="connsiteX13" fmla="*/ 2467423 w 4206653"/>
                <a:gd name="connsiteY13" fmla="*/ 880488 h 4338661"/>
                <a:gd name="connsiteX14" fmla="*/ 2558863 w 4206653"/>
                <a:gd name="connsiteY14" fmla="*/ 640458 h 4338661"/>
                <a:gd name="connsiteX15" fmla="*/ 2616013 w 4206653"/>
                <a:gd name="connsiteY15" fmla="*/ 537588 h 4338661"/>
                <a:gd name="connsiteX16" fmla="*/ 2558863 w 4206653"/>
                <a:gd name="connsiteY16" fmla="*/ 789048 h 4338661"/>
                <a:gd name="connsiteX17" fmla="*/ 2444563 w 4206653"/>
                <a:gd name="connsiteY17" fmla="*/ 1097658 h 4338661"/>
                <a:gd name="connsiteX18" fmla="*/ 2375983 w 4206653"/>
                <a:gd name="connsiteY18" fmla="*/ 1406268 h 4338661"/>
                <a:gd name="connsiteX19" fmla="*/ 2558863 w 4206653"/>
                <a:gd name="connsiteY19" fmla="*/ 1577718 h 4338661"/>
                <a:gd name="connsiteX20" fmla="*/ 2878903 w 4206653"/>
                <a:gd name="connsiteY20" fmla="*/ 1657728 h 4338661"/>
                <a:gd name="connsiteX21" fmla="*/ 3187513 w 4206653"/>
                <a:gd name="connsiteY21" fmla="*/ 1657728 h 4338661"/>
                <a:gd name="connsiteX22" fmla="*/ 3370393 w 4206653"/>
                <a:gd name="connsiteY22" fmla="*/ 1566288 h 4338661"/>
                <a:gd name="connsiteX23" fmla="*/ 3488066 w 4206653"/>
                <a:gd name="connsiteY23" fmla="*/ 1246753 h 4338661"/>
                <a:gd name="connsiteX24" fmla="*/ 3495138 w 4206653"/>
                <a:gd name="connsiteY24" fmla="*/ 1115548 h 4338661"/>
                <a:gd name="connsiteX25" fmla="*/ 3493650 w 4206653"/>
                <a:gd name="connsiteY25" fmla="*/ 1063976 h 4338661"/>
                <a:gd name="connsiteX26" fmla="*/ 3450403 w 4206653"/>
                <a:gd name="connsiteY26" fmla="*/ 777618 h 4338661"/>
                <a:gd name="connsiteX27" fmla="*/ 3119893 w 4206653"/>
                <a:gd name="connsiteY27" fmla="*/ 321571 h 4338661"/>
                <a:gd name="connsiteX28" fmla="*/ 3497351 w 4206653"/>
                <a:gd name="connsiteY28" fmla="*/ 674883 h 4338661"/>
                <a:gd name="connsiteX29" fmla="*/ 3759013 w 4206653"/>
                <a:gd name="connsiteY29" fmla="*/ 571878 h 4338661"/>
                <a:gd name="connsiteX30" fmla="*/ 3999043 w 4206653"/>
                <a:gd name="connsiteY30" fmla="*/ 91818 h 4338661"/>
                <a:gd name="connsiteX31" fmla="*/ 4033333 w 4206653"/>
                <a:gd name="connsiteY31" fmla="*/ 11808 h 4338661"/>
                <a:gd name="connsiteX32" fmla="*/ 3984569 w 4206653"/>
                <a:gd name="connsiteY32" fmla="*/ 247366 h 4338661"/>
                <a:gd name="connsiteX33" fmla="*/ 3812791 w 4206653"/>
                <a:gd name="connsiteY33" fmla="*/ 647417 h 4338661"/>
                <a:gd name="connsiteX34" fmla="*/ 3592906 w 4206653"/>
                <a:gd name="connsiteY34" fmla="*/ 811408 h 4338661"/>
                <a:gd name="connsiteX35" fmla="*/ 3604425 w 4206653"/>
                <a:gd name="connsiteY35" fmla="*/ 999253 h 4338661"/>
                <a:gd name="connsiteX36" fmla="*/ 3872985 w 4206653"/>
                <a:gd name="connsiteY36" fmla="*/ 881976 h 4338661"/>
                <a:gd name="connsiteX37" fmla="*/ 4200754 w 4206653"/>
                <a:gd name="connsiteY37" fmla="*/ 774136 h 4338661"/>
                <a:gd name="connsiteX38" fmla="*/ 4064251 w 4206653"/>
                <a:gd name="connsiteY38" fmla="*/ 847195 h 4338661"/>
                <a:gd name="connsiteX39" fmla="*/ 3818880 w 4206653"/>
                <a:gd name="connsiteY39" fmla="*/ 991305 h 4338661"/>
                <a:gd name="connsiteX40" fmla="*/ 3658531 w 4206653"/>
                <a:gd name="connsiteY40" fmla="*/ 1093178 h 4338661"/>
                <a:gd name="connsiteX41" fmla="*/ 3622838 w 4206653"/>
                <a:gd name="connsiteY41" fmla="*/ 1221401 h 4338661"/>
                <a:gd name="connsiteX42" fmla="*/ 3577446 w 4206653"/>
                <a:gd name="connsiteY42" fmla="*/ 1500691 h 4338661"/>
                <a:gd name="connsiteX43" fmla="*/ 3461833 w 4206653"/>
                <a:gd name="connsiteY43" fmla="*/ 1726308 h 4338661"/>
                <a:gd name="connsiteX44" fmla="*/ 3278953 w 4206653"/>
                <a:gd name="connsiteY44" fmla="*/ 2034918 h 4338661"/>
                <a:gd name="connsiteX45" fmla="*/ 3233233 w 4206653"/>
                <a:gd name="connsiteY45" fmla="*/ 2309238 h 4338661"/>
                <a:gd name="connsiteX46" fmla="*/ 3404683 w 4206653"/>
                <a:gd name="connsiteY46" fmla="*/ 2457828 h 4338661"/>
                <a:gd name="connsiteX47" fmla="*/ 3759013 w 4206653"/>
                <a:gd name="connsiteY47" fmla="*/ 2663568 h 4338661"/>
                <a:gd name="connsiteX48" fmla="*/ 4079053 w 4206653"/>
                <a:gd name="connsiteY48" fmla="*/ 2777868 h 4338661"/>
                <a:gd name="connsiteX49" fmla="*/ 4079053 w 4206653"/>
                <a:gd name="connsiteY49" fmla="*/ 2880738 h 4338661"/>
                <a:gd name="connsiteX50" fmla="*/ 3770443 w 4206653"/>
                <a:gd name="connsiteY50" fmla="*/ 2869308 h 4338661"/>
                <a:gd name="connsiteX51" fmla="*/ 3404683 w 4206653"/>
                <a:gd name="connsiteY51" fmla="*/ 2732148 h 4338661"/>
                <a:gd name="connsiteX52" fmla="*/ 3084643 w 4206653"/>
                <a:gd name="connsiteY52" fmla="*/ 2663568 h 4338661"/>
                <a:gd name="connsiteX53" fmla="*/ 2995919 w 4206653"/>
                <a:gd name="connsiteY53" fmla="*/ 2782832 h 4338661"/>
                <a:gd name="connsiteX54" fmla="*/ 2832855 w 4206653"/>
                <a:gd name="connsiteY54" fmla="*/ 2930924 h 4338661"/>
                <a:gd name="connsiteX55" fmla="*/ 2820111 w 4206653"/>
                <a:gd name="connsiteY55" fmla="*/ 3026344 h 4338661"/>
                <a:gd name="connsiteX56" fmla="*/ 2959241 w 4206653"/>
                <a:gd name="connsiteY56" fmla="*/ 3167976 h 4338661"/>
                <a:gd name="connsiteX57" fmla="*/ 3176083 w 4206653"/>
                <a:gd name="connsiteY57" fmla="*/ 3269358 h 4338661"/>
                <a:gd name="connsiteX58" fmla="*/ 3388239 w 4206653"/>
                <a:gd name="connsiteY58" fmla="*/ 3442290 h 4338661"/>
                <a:gd name="connsiteX59" fmla="*/ 3212014 w 4206653"/>
                <a:gd name="connsiteY59" fmla="*/ 3363782 h 4338661"/>
                <a:gd name="connsiteX60" fmla="*/ 3004633 w 4206653"/>
                <a:gd name="connsiteY60" fmla="*/ 3276814 h 4338661"/>
                <a:gd name="connsiteX61" fmla="*/ 2771676 w 4206653"/>
                <a:gd name="connsiteY61" fmla="*/ 3166987 h 4338661"/>
                <a:gd name="connsiteX62" fmla="*/ 2638873 w 4206653"/>
                <a:gd name="connsiteY62" fmla="*/ 3097908 h 4338661"/>
                <a:gd name="connsiteX63" fmla="*/ 2570293 w 4206653"/>
                <a:gd name="connsiteY63" fmla="*/ 3109338 h 4338661"/>
                <a:gd name="connsiteX64" fmla="*/ 2525557 w 4206653"/>
                <a:gd name="connsiteY64" fmla="*/ 3326508 h 4338661"/>
                <a:gd name="connsiteX65" fmla="*/ 2610253 w 4206653"/>
                <a:gd name="connsiteY65" fmla="*/ 3564053 h 4338661"/>
                <a:gd name="connsiteX66" fmla="*/ 2682206 w 4206653"/>
                <a:gd name="connsiteY66" fmla="*/ 4005849 h 4338661"/>
                <a:gd name="connsiteX67" fmla="*/ 2647915 w 4206653"/>
                <a:gd name="connsiteY67" fmla="*/ 4183758 h 4338661"/>
                <a:gd name="connsiteX68" fmla="*/ 2576709 w 4206653"/>
                <a:gd name="connsiteY68" fmla="*/ 4330348 h 4338661"/>
                <a:gd name="connsiteX69" fmla="*/ 2595212 w 4206653"/>
                <a:gd name="connsiteY69" fmla="*/ 3945217 h 4338661"/>
                <a:gd name="connsiteX70" fmla="*/ 2481240 w 4206653"/>
                <a:gd name="connsiteY70" fmla="*/ 3566538 h 4338661"/>
                <a:gd name="connsiteX71" fmla="*/ 2307403 w 4206653"/>
                <a:gd name="connsiteY71" fmla="*/ 3166488 h 4338661"/>
                <a:gd name="connsiteX72" fmla="*/ 2261683 w 4206653"/>
                <a:gd name="connsiteY72" fmla="*/ 3063618 h 4338661"/>
                <a:gd name="connsiteX73" fmla="*/ 2078803 w 4206653"/>
                <a:gd name="connsiteY73" fmla="*/ 2949318 h 4338661"/>
                <a:gd name="connsiteX74" fmla="*/ 1850203 w 4206653"/>
                <a:gd name="connsiteY74" fmla="*/ 3029328 h 4338661"/>
                <a:gd name="connsiteX75" fmla="*/ 1415863 w 4206653"/>
                <a:gd name="connsiteY75" fmla="*/ 3360798 h 4338661"/>
                <a:gd name="connsiteX76" fmla="*/ 1381573 w 4206653"/>
                <a:gd name="connsiteY76" fmla="*/ 3680838 h 4338661"/>
                <a:gd name="connsiteX77" fmla="*/ 1381573 w 4206653"/>
                <a:gd name="connsiteY77" fmla="*/ 3989448 h 4338661"/>
                <a:gd name="connsiteX78" fmla="*/ 1290133 w 4206653"/>
                <a:gd name="connsiteY78" fmla="*/ 4309488 h 4338661"/>
                <a:gd name="connsiteX79" fmla="*/ 1198693 w 4206653"/>
                <a:gd name="connsiteY79" fmla="*/ 4298058 h 4338661"/>
                <a:gd name="connsiteX80" fmla="*/ 1187263 w 4206653"/>
                <a:gd name="connsiteY80" fmla="*/ 4080888 h 4338661"/>
                <a:gd name="connsiteX81" fmla="*/ 1198693 w 4206653"/>
                <a:gd name="connsiteY81" fmla="*/ 3909438 h 4338661"/>
                <a:gd name="connsiteX82" fmla="*/ 970093 w 4206653"/>
                <a:gd name="connsiteY82" fmla="*/ 3989448 h 4338661"/>
                <a:gd name="connsiteX83" fmla="*/ 718633 w 4206653"/>
                <a:gd name="connsiteY83" fmla="*/ 4069458 h 4338661"/>
                <a:gd name="connsiteX84" fmla="*/ 741493 w 4206653"/>
                <a:gd name="connsiteY84" fmla="*/ 3955158 h 4338661"/>
                <a:gd name="connsiteX85" fmla="*/ 1130113 w 4206653"/>
                <a:gd name="connsiteY85" fmla="*/ 3795138 h 4338661"/>
                <a:gd name="connsiteX86" fmla="*/ 1278703 w 4206653"/>
                <a:gd name="connsiteY86" fmla="*/ 3726558 h 4338661"/>
                <a:gd name="connsiteX87" fmla="*/ 1221553 w 4206653"/>
                <a:gd name="connsiteY87" fmla="*/ 3372228 h 4338661"/>
                <a:gd name="connsiteX88" fmla="*/ 1324423 w 4206653"/>
                <a:gd name="connsiteY88" fmla="*/ 3120768 h 4338661"/>
                <a:gd name="connsiteX89" fmla="*/ 1393003 w 4206653"/>
                <a:gd name="connsiteY89" fmla="*/ 3052188 h 4338661"/>
                <a:gd name="connsiteX90" fmla="*/ 1084393 w 4206653"/>
                <a:gd name="connsiteY90" fmla="*/ 3029328 h 4338661"/>
                <a:gd name="connsiteX91" fmla="*/ 730063 w 4206653"/>
                <a:gd name="connsiteY91" fmla="*/ 2960748 h 4338661"/>
                <a:gd name="connsiteX92" fmla="*/ 375733 w 4206653"/>
                <a:gd name="connsiteY92" fmla="*/ 3132198 h 4338661"/>
                <a:gd name="connsiteX93" fmla="*/ 421453 w 4206653"/>
                <a:gd name="connsiteY93" fmla="*/ 3029328 h 4338661"/>
                <a:gd name="connsiteX94" fmla="*/ 627193 w 4206653"/>
                <a:gd name="connsiteY94" fmla="*/ 2926458 h 4338661"/>
                <a:gd name="connsiteX95" fmla="*/ 810073 w 4206653"/>
                <a:gd name="connsiteY95" fmla="*/ 2755008 h 4338661"/>
                <a:gd name="connsiteX96" fmla="*/ 1152973 w 4206653"/>
                <a:gd name="connsiteY96" fmla="*/ 2777868 h 4338661"/>
                <a:gd name="connsiteX97" fmla="*/ 1461583 w 4206653"/>
                <a:gd name="connsiteY97" fmla="*/ 2823588 h 4338661"/>
                <a:gd name="connsiteX98" fmla="*/ 1953073 w 4206653"/>
                <a:gd name="connsiteY98" fmla="*/ 2663568 h 4338661"/>
                <a:gd name="connsiteX99" fmla="*/ 1701613 w 4206653"/>
                <a:gd name="connsiteY99" fmla="*/ 2263518 h 4338661"/>
                <a:gd name="connsiteX100" fmla="*/ 1690183 w 4206653"/>
                <a:gd name="connsiteY100" fmla="*/ 1966338 h 4338661"/>
                <a:gd name="connsiteX101" fmla="*/ 1381991 w 4206653"/>
                <a:gd name="connsiteY101" fmla="*/ 1841604 h 4338661"/>
                <a:gd name="connsiteX102" fmla="*/ 1095823 w 4206653"/>
                <a:gd name="connsiteY102" fmla="*/ 1714878 h 4338661"/>
                <a:gd name="connsiteX103" fmla="*/ 746507 w 4206653"/>
                <a:gd name="connsiteY103" fmla="*/ 1626415 h 4338661"/>
                <a:gd name="connsiteX104" fmla="*/ 352873 w 4206653"/>
                <a:gd name="connsiteY104" fmla="*/ 1726308 h 4338661"/>
                <a:gd name="connsiteX105" fmla="*/ 113171 w 4206653"/>
                <a:gd name="connsiteY105" fmla="*/ 1763582 h 4338661"/>
                <a:gd name="connsiteX106" fmla="*/ 9973 w 4206653"/>
                <a:gd name="connsiteY106" fmla="*/ 1737738 h 4338661"/>
                <a:gd name="connsiteX107" fmla="*/ 348516 w 4206653"/>
                <a:gd name="connsiteY107" fmla="*/ 1643812 h 4338661"/>
                <a:gd name="connsiteX108" fmla="*/ 653097 w 4206653"/>
                <a:gd name="connsiteY108" fmla="*/ 1543920 h 4338661"/>
                <a:gd name="connsiteX109" fmla="*/ 1072963 w 4206653"/>
                <a:gd name="connsiteY109" fmla="*/ 1612008 h 4338661"/>
                <a:gd name="connsiteX110" fmla="*/ 1244413 w 4206653"/>
                <a:gd name="connsiteY110" fmla="*/ 1657728 h 4338661"/>
                <a:gd name="connsiteX111" fmla="*/ 1205766 w 4206653"/>
                <a:gd name="connsiteY111" fmla="*/ 1451988 h 4338661"/>
                <a:gd name="connsiteX112" fmla="*/ 1046313 w 4206653"/>
                <a:gd name="connsiteY112" fmla="*/ 815409 h 4338661"/>
                <a:gd name="connsiteX113" fmla="*/ 1221553 w 4206653"/>
                <a:gd name="connsiteY113" fmla="*/ 1211958 h 4338661"/>
                <a:gd name="connsiteX0" fmla="*/ 1221553 w 4206653"/>
                <a:gd name="connsiteY0" fmla="*/ 1211958 h 4460042"/>
                <a:gd name="connsiteX1" fmla="*/ 1343911 w 4206653"/>
                <a:gd name="connsiteY1" fmla="*/ 1559828 h 4460042"/>
                <a:gd name="connsiteX2" fmla="*/ 1553023 w 4206653"/>
                <a:gd name="connsiteY2" fmla="*/ 1657728 h 4460042"/>
                <a:gd name="connsiteX3" fmla="*/ 1907353 w 4206653"/>
                <a:gd name="connsiteY3" fmla="*/ 1680588 h 4460042"/>
                <a:gd name="connsiteX4" fmla="*/ 2021653 w 4206653"/>
                <a:gd name="connsiteY4" fmla="*/ 1543428 h 4460042"/>
                <a:gd name="connsiteX5" fmla="*/ 2124523 w 4206653"/>
                <a:gd name="connsiteY5" fmla="*/ 1291968 h 4460042"/>
                <a:gd name="connsiteX6" fmla="*/ 2124523 w 4206653"/>
                <a:gd name="connsiteY6" fmla="*/ 1120518 h 4460042"/>
                <a:gd name="connsiteX7" fmla="*/ 2068029 w 4206653"/>
                <a:gd name="connsiteY7" fmla="*/ 825325 h 4460042"/>
                <a:gd name="connsiteX8" fmla="*/ 2078803 w 4206653"/>
                <a:gd name="connsiteY8" fmla="*/ 777618 h 4460042"/>
                <a:gd name="connsiteX9" fmla="*/ 2170243 w 4206653"/>
                <a:gd name="connsiteY9" fmla="*/ 1086228 h 4460042"/>
                <a:gd name="connsiteX10" fmla="*/ 2215963 w 4206653"/>
                <a:gd name="connsiteY10" fmla="*/ 1269108 h 4460042"/>
                <a:gd name="connsiteX11" fmla="*/ 2284543 w 4206653"/>
                <a:gd name="connsiteY11" fmla="*/ 1303398 h 4460042"/>
                <a:gd name="connsiteX12" fmla="*/ 2330263 w 4206653"/>
                <a:gd name="connsiteY12" fmla="*/ 1166238 h 4460042"/>
                <a:gd name="connsiteX13" fmla="*/ 2467423 w 4206653"/>
                <a:gd name="connsiteY13" fmla="*/ 880488 h 4460042"/>
                <a:gd name="connsiteX14" fmla="*/ 2558863 w 4206653"/>
                <a:gd name="connsiteY14" fmla="*/ 640458 h 4460042"/>
                <a:gd name="connsiteX15" fmla="*/ 2616013 w 4206653"/>
                <a:gd name="connsiteY15" fmla="*/ 537588 h 4460042"/>
                <a:gd name="connsiteX16" fmla="*/ 2558863 w 4206653"/>
                <a:gd name="connsiteY16" fmla="*/ 789048 h 4460042"/>
                <a:gd name="connsiteX17" fmla="*/ 2444563 w 4206653"/>
                <a:gd name="connsiteY17" fmla="*/ 1097658 h 4460042"/>
                <a:gd name="connsiteX18" fmla="*/ 2375983 w 4206653"/>
                <a:gd name="connsiteY18" fmla="*/ 1406268 h 4460042"/>
                <a:gd name="connsiteX19" fmla="*/ 2558863 w 4206653"/>
                <a:gd name="connsiteY19" fmla="*/ 1577718 h 4460042"/>
                <a:gd name="connsiteX20" fmla="*/ 2878903 w 4206653"/>
                <a:gd name="connsiteY20" fmla="*/ 1657728 h 4460042"/>
                <a:gd name="connsiteX21" fmla="*/ 3187513 w 4206653"/>
                <a:gd name="connsiteY21" fmla="*/ 1657728 h 4460042"/>
                <a:gd name="connsiteX22" fmla="*/ 3370393 w 4206653"/>
                <a:gd name="connsiteY22" fmla="*/ 1566288 h 4460042"/>
                <a:gd name="connsiteX23" fmla="*/ 3488066 w 4206653"/>
                <a:gd name="connsiteY23" fmla="*/ 1246753 h 4460042"/>
                <a:gd name="connsiteX24" fmla="*/ 3495138 w 4206653"/>
                <a:gd name="connsiteY24" fmla="*/ 1115548 h 4460042"/>
                <a:gd name="connsiteX25" fmla="*/ 3493650 w 4206653"/>
                <a:gd name="connsiteY25" fmla="*/ 1063976 h 4460042"/>
                <a:gd name="connsiteX26" fmla="*/ 3450403 w 4206653"/>
                <a:gd name="connsiteY26" fmla="*/ 777618 h 4460042"/>
                <a:gd name="connsiteX27" fmla="*/ 3119893 w 4206653"/>
                <a:gd name="connsiteY27" fmla="*/ 321571 h 4460042"/>
                <a:gd name="connsiteX28" fmla="*/ 3497351 w 4206653"/>
                <a:gd name="connsiteY28" fmla="*/ 674883 h 4460042"/>
                <a:gd name="connsiteX29" fmla="*/ 3759013 w 4206653"/>
                <a:gd name="connsiteY29" fmla="*/ 571878 h 4460042"/>
                <a:gd name="connsiteX30" fmla="*/ 3999043 w 4206653"/>
                <a:gd name="connsiteY30" fmla="*/ 91818 h 4460042"/>
                <a:gd name="connsiteX31" fmla="*/ 4033333 w 4206653"/>
                <a:gd name="connsiteY31" fmla="*/ 11808 h 4460042"/>
                <a:gd name="connsiteX32" fmla="*/ 3984569 w 4206653"/>
                <a:gd name="connsiteY32" fmla="*/ 247366 h 4460042"/>
                <a:gd name="connsiteX33" fmla="*/ 3812791 w 4206653"/>
                <a:gd name="connsiteY33" fmla="*/ 647417 h 4460042"/>
                <a:gd name="connsiteX34" fmla="*/ 3592906 w 4206653"/>
                <a:gd name="connsiteY34" fmla="*/ 811408 h 4460042"/>
                <a:gd name="connsiteX35" fmla="*/ 3604425 w 4206653"/>
                <a:gd name="connsiteY35" fmla="*/ 999253 h 4460042"/>
                <a:gd name="connsiteX36" fmla="*/ 3872985 w 4206653"/>
                <a:gd name="connsiteY36" fmla="*/ 881976 h 4460042"/>
                <a:gd name="connsiteX37" fmla="*/ 4200754 w 4206653"/>
                <a:gd name="connsiteY37" fmla="*/ 774136 h 4460042"/>
                <a:gd name="connsiteX38" fmla="*/ 4064251 w 4206653"/>
                <a:gd name="connsiteY38" fmla="*/ 847195 h 4460042"/>
                <a:gd name="connsiteX39" fmla="*/ 3818880 w 4206653"/>
                <a:gd name="connsiteY39" fmla="*/ 991305 h 4460042"/>
                <a:gd name="connsiteX40" fmla="*/ 3658531 w 4206653"/>
                <a:gd name="connsiteY40" fmla="*/ 1093178 h 4460042"/>
                <a:gd name="connsiteX41" fmla="*/ 3622838 w 4206653"/>
                <a:gd name="connsiteY41" fmla="*/ 1221401 h 4460042"/>
                <a:gd name="connsiteX42" fmla="*/ 3577446 w 4206653"/>
                <a:gd name="connsiteY42" fmla="*/ 1500691 h 4460042"/>
                <a:gd name="connsiteX43" fmla="*/ 3461833 w 4206653"/>
                <a:gd name="connsiteY43" fmla="*/ 1726308 h 4460042"/>
                <a:gd name="connsiteX44" fmla="*/ 3278953 w 4206653"/>
                <a:gd name="connsiteY44" fmla="*/ 2034918 h 4460042"/>
                <a:gd name="connsiteX45" fmla="*/ 3233233 w 4206653"/>
                <a:gd name="connsiteY45" fmla="*/ 2309238 h 4460042"/>
                <a:gd name="connsiteX46" fmla="*/ 3404683 w 4206653"/>
                <a:gd name="connsiteY46" fmla="*/ 2457828 h 4460042"/>
                <a:gd name="connsiteX47" fmla="*/ 3759013 w 4206653"/>
                <a:gd name="connsiteY47" fmla="*/ 2663568 h 4460042"/>
                <a:gd name="connsiteX48" fmla="*/ 4079053 w 4206653"/>
                <a:gd name="connsiteY48" fmla="*/ 2777868 h 4460042"/>
                <a:gd name="connsiteX49" fmla="*/ 4079053 w 4206653"/>
                <a:gd name="connsiteY49" fmla="*/ 2880738 h 4460042"/>
                <a:gd name="connsiteX50" fmla="*/ 3770443 w 4206653"/>
                <a:gd name="connsiteY50" fmla="*/ 2869308 h 4460042"/>
                <a:gd name="connsiteX51" fmla="*/ 3404683 w 4206653"/>
                <a:gd name="connsiteY51" fmla="*/ 2732148 h 4460042"/>
                <a:gd name="connsiteX52" fmla="*/ 3084643 w 4206653"/>
                <a:gd name="connsiteY52" fmla="*/ 2663568 h 4460042"/>
                <a:gd name="connsiteX53" fmla="*/ 2995919 w 4206653"/>
                <a:gd name="connsiteY53" fmla="*/ 2782832 h 4460042"/>
                <a:gd name="connsiteX54" fmla="*/ 2832855 w 4206653"/>
                <a:gd name="connsiteY54" fmla="*/ 2930924 h 4460042"/>
                <a:gd name="connsiteX55" fmla="*/ 2820111 w 4206653"/>
                <a:gd name="connsiteY55" fmla="*/ 3026344 h 4460042"/>
                <a:gd name="connsiteX56" fmla="*/ 2959241 w 4206653"/>
                <a:gd name="connsiteY56" fmla="*/ 3167976 h 4460042"/>
                <a:gd name="connsiteX57" fmla="*/ 3176083 w 4206653"/>
                <a:gd name="connsiteY57" fmla="*/ 3269358 h 4460042"/>
                <a:gd name="connsiteX58" fmla="*/ 3388239 w 4206653"/>
                <a:gd name="connsiteY58" fmla="*/ 3442290 h 4460042"/>
                <a:gd name="connsiteX59" fmla="*/ 3212014 w 4206653"/>
                <a:gd name="connsiteY59" fmla="*/ 3363782 h 4460042"/>
                <a:gd name="connsiteX60" fmla="*/ 3004633 w 4206653"/>
                <a:gd name="connsiteY60" fmla="*/ 3276814 h 4460042"/>
                <a:gd name="connsiteX61" fmla="*/ 2771676 w 4206653"/>
                <a:gd name="connsiteY61" fmla="*/ 3166987 h 4460042"/>
                <a:gd name="connsiteX62" fmla="*/ 2638873 w 4206653"/>
                <a:gd name="connsiteY62" fmla="*/ 3097908 h 4460042"/>
                <a:gd name="connsiteX63" fmla="*/ 2570293 w 4206653"/>
                <a:gd name="connsiteY63" fmla="*/ 3109338 h 4460042"/>
                <a:gd name="connsiteX64" fmla="*/ 2525557 w 4206653"/>
                <a:gd name="connsiteY64" fmla="*/ 3326508 h 4460042"/>
                <a:gd name="connsiteX65" fmla="*/ 2610253 w 4206653"/>
                <a:gd name="connsiteY65" fmla="*/ 3564053 h 4460042"/>
                <a:gd name="connsiteX66" fmla="*/ 2682206 w 4206653"/>
                <a:gd name="connsiteY66" fmla="*/ 4005849 h 4460042"/>
                <a:gd name="connsiteX67" fmla="*/ 2647915 w 4206653"/>
                <a:gd name="connsiteY67" fmla="*/ 4183758 h 4460042"/>
                <a:gd name="connsiteX68" fmla="*/ 2539703 w 4206653"/>
                <a:gd name="connsiteY68" fmla="*/ 4455574 h 4460042"/>
                <a:gd name="connsiteX69" fmla="*/ 2595212 w 4206653"/>
                <a:gd name="connsiteY69" fmla="*/ 3945217 h 4460042"/>
                <a:gd name="connsiteX70" fmla="*/ 2481240 w 4206653"/>
                <a:gd name="connsiteY70" fmla="*/ 3566538 h 4460042"/>
                <a:gd name="connsiteX71" fmla="*/ 2307403 w 4206653"/>
                <a:gd name="connsiteY71" fmla="*/ 3166488 h 4460042"/>
                <a:gd name="connsiteX72" fmla="*/ 2261683 w 4206653"/>
                <a:gd name="connsiteY72" fmla="*/ 3063618 h 4460042"/>
                <a:gd name="connsiteX73" fmla="*/ 2078803 w 4206653"/>
                <a:gd name="connsiteY73" fmla="*/ 2949318 h 4460042"/>
                <a:gd name="connsiteX74" fmla="*/ 1850203 w 4206653"/>
                <a:gd name="connsiteY74" fmla="*/ 3029328 h 4460042"/>
                <a:gd name="connsiteX75" fmla="*/ 1415863 w 4206653"/>
                <a:gd name="connsiteY75" fmla="*/ 3360798 h 4460042"/>
                <a:gd name="connsiteX76" fmla="*/ 1381573 w 4206653"/>
                <a:gd name="connsiteY76" fmla="*/ 3680838 h 4460042"/>
                <a:gd name="connsiteX77" fmla="*/ 1381573 w 4206653"/>
                <a:gd name="connsiteY77" fmla="*/ 3989448 h 4460042"/>
                <a:gd name="connsiteX78" fmla="*/ 1290133 w 4206653"/>
                <a:gd name="connsiteY78" fmla="*/ 4309488 h 4460042"/>
                <a:gd name="connsiteX79" fmla="*/ 1198693 w 4206653"/>
                <a:gd name="connsiteY79" fmla="*/ 4298058 h 4460042"/>
                <a:gd name="connsiteX80" fmla="*/ 1187263 w 4206653"/>
                <a:gd name="connsiteY80" fmla="*/ 4080888 h 4460042"/>
                <a:gd name="connsiteX81" fmla="*/ 1198693 w 4206653"/>
                <a:gd name="connsiteY81" fmla="*/ 3909438 h 4460042"/>
                <a:gd name="connsiteX82" fmla="*/ 970093 w 4206653"/>
                <a:gd name="connsiteY82" fmla="*/ 3989448 h 4460042"/>
                <a:gd name="connsiteX83" fmla="*/ 718633 w 4206653"/>
                <a:gd name="connsiteY83" fmla="*/ 4069458 h 4460042"/>
                <a:gd name="connsiteX84" fmla="*/ 741493 w 4206653"/>
                <a:gd name="connsiteY84" fmla="*/ 3955158 h 4460042"/>
                <a:gd name="connsiteX85" fmla="*/ 1130113 w 4206653"/>
                <a:gd name="connsiteY85" fmla="*/ 3795138 h 4460042"/>
                <a:gd name="connsiteX86" fmla="*/ 1278703 w 4206653"/>
                <a:gd name="connsiteY86" fmla="*/ 3726558 h 4460042"/>
                <a:gd name="connsiteX87" fmla="*/ 1221553 w 4206653"/>
                <a:gd name="connsiteY87" fmla="*/ 3372228 h 4460042"/>
                <a:gd name="connsiteX88" fmla="*/ 1324423 w 4206653"/>
                <a:gd name="connsiteY88" fmla="*/ 3120768 h 4460042"/>
                <a:gd name="connsiteX89" fmla="*/ 1393003 w 4206653"/>
                <a:gd name="connsiteY89" fmla="*/ 3052188 h 4460042"/>
                <a:gd name="connsiteX90" fmla="*/ 1084393 w 4206653"/>
                <a:gd name="connsiteY90" fmla="*/ 3029328 h 4460042"/>
                <a:gd name="connsiteX91" fmla="*/ 730063 w 4206653"/>
                <a:gd name="connsiteY91" fmla="*/ 2960748 h 4460042"/>
                <a:gd name="connsiteX92" fmla="*/ 375733 w 4206653"/>
                <a:gd name="connsiteY92" fmla="*/ 3132198 h 4460042"/>
                <a:gd name="connsiteX93" fmla="*/ 421453 w 4206653"/>
                <a:gd name="connsiteY93" fmla="*/ 3029328 h 4460042"/>
                <a:gd name="connsiteX94" fmla="*/ 627193 w 4206653"/>
                <a:gd name="connsiteY94" fmla="*/ 2926458 h 4460042"/>
                <a:gd name="connsiteX95" fmla="*/ 810073 w 4206653"/>
                <a:gd name="connsiteY95" fmla="*/ 2755008 h 4460042"/>
                <a:gd name="connsiteX96" fmla="*/ 1152973 w 4206653"/>
                <a:gd name="connsiteY96" fmla="*/ 2777868 h 4460042"/>
                <a:gd name="connsiteX97" fmla="*/ 1461583 w 4206653"/>
                <a:gd name="connsiteY97" fmla="*/ 2823588 h 4460042"/>
                <a:gd name="connsiteX98" fmla="*/ 1953073 w 4206653"/>
                <a:gd name="connsiteY98" fmla="*/ 2663568 h 4460042"/>
                <a:gd name="connsiteX99" fmla="*/ 1701613 w 4206653"/>
                <a:gd name="connsiteY99" fmla="*/ 2263518 h 4460042"/>
                <a:gd name="connsiteX100" fmla="*/ 1690183 w 4206653"/>
                <a:gd name="connsiteY100" fmla="*/ 1966338 h 4460042"/>
                <a:gd name="connsiteX101" fmla="*/ 1381991 w 4206653"/>
                <a:gd name="connsiteY101" fmla="*/ 1841604 h 4460042"/>
                <a:gd name="connsiteX102" fmla="*/ 1095823 w 4206653"/>
                <a:gd name="connsiteY102" fmla="*/ 1714878 h 4460042"/>
                <a:gd name="connsiteX103" fmla="*/ 746507 w 4206653"/>
                <a:gd name="connsiteY103" fmla="*/ 1626415 h 4460042"/>
                <a:gd name="connsiteX104" fmla="*/ 352873 w 4206653"/>
                <a:gd name="connsiteY104" fmla="*/ 1726308 h 4460042"/>
                <a:gd name="connsiteX105" fmla="*/ 113171 w 4206653"/>
                <a:gd name="connsiteY105" fmla="*/ 1763582 h 4460042"/>
                <a:gd name="connsiteX106" fmla="*/ 9973 w 4206653"/>
                <a:gd name="connsiteY106" fmla="*/ 1737738 h 4460042"/>
                <a:gd name="connsiteX107" fmla="*/ 348516 w 4206653"/>
                <a:gd name="connsiteY107" fmla="*/ 1643812 h 4460042"/>
                <a:gd name="connsiteX108" fmla="*/ 653097 w 4206653"/>
                <a:gd name="connsiteY108" fmla="*/ 1543920 h 4460042"/>
                <a:gd name="connsiteX109" fmla="*/ 1072963 w 4206653"/>
                <a:gd name="connsiteY109" fmla="*/ 1612008 h 4460042"/>
                <a:gd name="connsiteX110" fmla="*/ 1244413 w 4206653"/>
                <a:gd name="connsiteY110" fmla="*/ 1657728 h 4460042"/>
                <a:gd name="connsiteX111" fmla="*/ 1205766 w 4206653"/>
                <a:gd name="connsiteY111" fmla="*/ 1451988 h 4460042"/>
                <a:gd name="connsiteX112" fmla="*/ 1046313 w 4206653"/>
                <a:gd name="connsiteY112" fmla="*/ 815409 h 4460042"/>
                <a:gd name="connsiteX113" fmla="*/ 1221553 w 4206653"/>
                <a:gd name="connsiteY113" fmla="*/ 1211958 h 4460042"/>
                <a:gd name="connsiteX0" fmla="*/ 1221553 w 4206653"/>
                <a:gd name="connsiteY0" fmla="*/ 1211958 h 4460500"/>
                <a:gd name="connsiteX1" fmla="*/ 1343911 w 4206653"/>
                <a:gd name="connsiteY1" fmla="*/ 1559828 h 4460500"/>
                <a:gd name="connsiteX2" fmla="*/ 1553023 w 4206653"/>
                <a:gd name="connsiteY2" fmla="*/ 1657728 h 4460500"/>
                <a:gd name="connsiteX3" fmla="*/ 1907353 w 4206653"/>
                <a:gd name="connsiteY3" fmla="*/ 1680588 h 4460500"/>
                <a:gd name="connsiteX4" fmla="*/ 2021653 w 4206653"/>
                <a:gd name="connsiteY4" fmla="*/ 1543428 h 4460500"/>
                <a:gd name="connsiteX5" fmla="*/ 2124523 w 4206653"/>
                <a:gd name="connsiteY5" fmla="*/ 1291968 h 4460500"/>
                <a:gd name="connsiteX6" fmla="*/ 2124523 w 4206653"/>
                <a:gd name="connsiteY6" fmla="*/ 1120518 h 4460500"/>
                <a:gd name="connsiteX7" fmla="*/ 2068029 w 4206653"/>
                <a:gd name="connsiteY7" fmla="*/ 825325 h 4460500"/>
                <a:gd name="connsiteX8" fmla="*/ 2078803 w 4206653"/>
                <a:gd name="connsiteY8" fmla="*/ 777618 h 4460500"/>
                <a:gd name="connsiteX9" fmla="*/ 2170243 w 4206653"/>
                <a:gd name="connsiteY9" fmla="*/ 1086228 h 4460500"/>
                <a:gd name="connsiteX10" fmla="*/ 2215963 w 4206653"/>
                <a:gd name="connsiteY10" fmla="*/ 1269108 h 4460500"/>
                <a:gd name="connsiteX11" fmla="*/ 2284543 w 4206653"/>
                <a:gd name="connsiteY11" fmla="*/ 1303398 h 4460500"/>
                <a:gd name="connsiteX12" fmla="*/ 2330263 w 4206653"/>
                <a:gd name="connsiteY12" fmla="*/ 1166238 h 4460500"/>
                <a:gd name="connsiteX13" fmla="*/ 2467423 w 4206653"/>
                <a:gd name="connsiteY13" fmla="*/ 880488 h 4460500"/>
                <a:gd name="connsiteX14" fmla="*/ 2558863 w 4206653"/>
                <a:gd name="connsiteY14" fmla="*/ 640458 h 4460500"/>
                <a:gd name="connsiteX15" fmla="*/ 2616013 w 4206653"/>
                <a:gd name="connsiteY15" fmla="*/ 537588 h 4460500"/>
                <a:gd name="connsiteX16" fmla="*/ 2558863 w 4206653"/>
                <a:gd name="connsiteY16" fmla="*/ 789048 h 4460500"/>
                <a:gd name="connsiteX17" fmla="*/ 2444563 w 4206653"/>
                <a:gd name="connsiteY17" fmla="*/ 1097658 h 4460500"/>
                <a:gd name="connsiteX18" fmla="*/ 2375983 w 4206653"/>
                <a:gd name="connsiteY18" fmla="*/ 1406268 h 4460500"/>
                <a:gd name="connsiteX19" fmla="*/ 2558863 w 4206653"/>
                <a:gd name="connsiteY19" fmla="*/ 1577718 h 4460500"/>
                <a:gd name="connsiteX20" fmla="*/ 2878903 w 4206653"/>
                <a:gd name="connsiteY20" fmla="*/ 1657728 h 4460500"/>
                <a:gd name="connsiteX21" fmla="*/ 3187513 w 4206653"/>
                <a:gd name="connsiteY21" fmla="*/ 1657728 h 4460500"/>
                <a:gd name="connsiteX22" fmla="*/ 3370393 w 4206653"/>
                <a:gd name="connsiteY22" fmla="*/ 1566288 h 4460500"/>
                <a:gd name="connsiteX23" fmla="*/ 3488066 w 4206653"/>
                <a:gd name="connsiteY23" fmla="*/ 1246753 h 4460500"/>
                <a:gd name="connsiteX24" fmla="*/ 3495138 w 4206653"/>
                <a:gd name="connsiteY24" fmla="*/ 1115548 h 4460500"/>
                <a:gd name="connsiteX25" fmla="*/ 3493650 w 4206653"/>
                <a:gd name="connsiteY25" fmla="*/ 1063976 h 4460500"/>
                <a:gd name="connsiteX26" fmla="*/ 3450403 w 4206653"/>
                <a:gd name="connsiteY26" fmla="*/ 777618 h 4460500"/>
                <a:gd name="connsiteX27" fmla="*/ 3119893 w 4206653"/>
                <a:gd name="connsiteY27" fmla="*/ 321571 h 4460500"/>
                <a:gd name="connsiteX28" fmla="*/ 3497351 w 4206653"/>
                <a:gd name="connsiteY28" fmla="*/ 674883 h 4460500"/>
                <a:gd name="connsiteX29" fmla="*/ 3759013 w 4206653"/>
                <a:gd name="connsiteY29" fmla="*/ 571878 h 4460500"/>
                <a:gd name="connsiteX30" fmla="*/ 3999043 w 4206653"/>
                <a:gd name="connsiteY30" fmla="*/ 91818 h 4460500"/>
                <a:gd name="connsiteX31" fmla="*/ 4033333 w 4206653"/>
                <a:gd name="connsiteY31" fmla="*/ 11808 h 4460500"/>
                <a:gd name="connsiteX32" fmla="*/ 3984569 w 4206653"/>
                <a:gd name="connsiteY32" fmla="*/ 247366 h 4460500"/>
                <a:gd name="connsiteX33" fmla="*/ 3812791 w 4206653"/>
                <a:gd name="connsiteY33" fmla="*/ 647417 h 4460500"/>
                <a:gd name="connsiteX34" fmla="*/ 3592906 w 4206653"/>
                <a:gd name="connsiteY34" fmla="*/ 811408 h 4460500"/>
                <a:gd name="connsiteX35" fmla="*/ 3604425 w 4206653"/>
                <a:gd name="connsiteY35" fmla="*/ 999253 h 4460500"/>
                <a:gd name="connsiteX36" fmla="*/ 3872985 w 4206653"/>
                <a:gd name="connsiteY36" fmla="*/ 881976 h 4460500"/>
                <a:gd name="connsiteX37" fmla="*/ 4200754 w 4206653"/>
                <a:gd name="connsiteY37" fmla="*/ 774136 h 4460500"/>
                <a:gd name="connsiteX38" fmla="*/ 4064251 w 4206653"/>
                <a:gd name="connsiteY38" fmla="*/ 847195 h 4460500"/>
                <a:gd name="connsiteX39" fmla="*/ 3818880 w 4206653"/>
                <a:gd name="connsiteY39" fmla="*/ 991305 h 4460500"/>
                <a:gd name="connsiteX40" fmla="*/ 3658531 w 4206653"/>
                <a:gd name="connsiteY40" fmla="*/ 1093178 h 4460500"/>
                <a:gd name="connsiteX41" fmla="*/ 3622838 w 4206653"/>
                <a:gd name="connsiteY41" fmla="*/ 1221401 h 4460500"/>
                <a:gd name="connsiteX42" fmla="*/ 3577446 w 4206653"/>
                <a:gd name="connsiteY42" fmla="*/ 1500691 h 4460500"/>
                <a:gd name="connsiteX43" fmla="*/ 3461833 w 4206653"/>
                <a:gd name="connsiteY43" fmla="*/ 1726308 h 4460500"/>
                <a:gd name="connsiteX44" fmla="*/ 3278953 w 4206653"/>
                <a:gd name="connsiteY44" fmla="*/ 2034918 h 4460500"/>
                <a:gd name="connsiteX45" fmla="*/ 3233233 w 4206653"/>
                <a:gd name="connsiteY45" fmla="*/ 2309238 h 4460500"/>
                <a:gd name="connsiteX46" fmla="*/ 3404683 w 4206653"/>
                <a:gd name="connsiteY46" fmla="*/ 2457828 h 4460500"/>
                <a:gd name="connsiteX47" fmla="*/ 3759013 w 4206653"/>
                <a:gd name="connsiteY47" fmla="*/ 2663568 h 4460500"/>
                <a:gd name="connsiteX48" fmla="*/ 4079053 w 4206653"/>
                <a:gd name="connsiteY48" fmla="*/ 2777868 h 4460500"/>
                <a:gd name="connsiteX49" fmla="*/ 4079053 w 4206653"/>
                <a:gd name="connsiteY49" fmla="*/ 2880738 h 4460500"/>
                <a:gd name="connsiteX50" fmla="*/ 3770443 w 4206653"/>
                <a:gd name="connsiteY50" fmla="*/ 2869308 h 4460500"/>
                <a:gd name="connsiteX51" fmla="*/ 3404683 w 4206653"/>
                <a:gd name="connsiteY51" fmla="*/ 2732148 h 4460500"/>
                <a:gd name="connsiteX52" fmla="*/ 3084643 w 4206653"/>
                <a:gd name="connsiteY52" fmla="*/ 2663568 h 4460500"/>
                <a:gd name="connsiteX53" fmla="*/ 2995919 w 4206653"/>
                <a:gd name="connsiteY53" fmla="*/ 2782832 h 4460500"/>
                <a:gd name="connsiteX54" fmla="*/ 2832855 w 4206653"/>
                <a:gd name="connsiteY54" fmla="*/ 2930924 h 4460500"/>
                <a:gd name="connsiteX55" fmla="*/ 2820111 w 4206653"/>
                <a:gd name="connsiteY55" fmla="*/ 3026344 h 4460500"/>
                <a:gd name="connsiteX56" fmla="*/ 2959241 w 4206653"/>
                <a:gd name="connsiteY56" fmla="*/ 3167976 h 4460500"/>
                <a:gd name="connsiteX57" fmla="*/ 3176083 w 4206653"/>
                <a:gd name="connsiteY57" fmla="*/ 3269358 h 4460500"/>
                <a:gd name="connsiteX58" fmla="*/ 3388239 w 4206653"/>
                <a:gd name="connsiteY58" fmla="*/ 3442290 h 4460500"/>
                <a:gd name="connsiteX59" fmla="*/ 3212014 w 4206653"/>
                <a:gd name="connsiteY59" fmla="*/ 3363782 h 4460500"/>
                <a:gd name="connsiteX60" fmla="*/ 3004633 w 4206653"/>
                <a:gd name="connsiteY60" fmla="*/ 3276814 h 4460500"/>
                <a:gd name="connsiteX61" fmla="*/ 2771676 w 4206653"/>
                <a:gd name="connsiteY61" fmla="*/ 3166987 h 4460500"/>
                <a:gd name="connsiteX62" fmla="*/ 2638873 w 4206653"/>
                <a:gd name="connsiteY62" fmla="*/ 3097908 h 4460500"/>
                <a:gd name="connsiteX63" fmla="*/ 2570293 w 4206653"/>
                <a:gd name="connsiteY63" fmla="*/ 3109338 h 4460500"/>
                <a:gd name="connsiteX64" fmla="*/ 2525557 w 4206653"/>
                <a:gd name="connsiteY64" fmla="*/ 3326508 h 4460500"/>
                <a:gd name="connsiteX65" fmla="*/ 2610253 w 4206653"/>
                <a:gd name="connsiteY65" fmla="*/ 3564053 h 4460500"/>
                <a:gd name="connsiteX66" fmla="*/ 2682206 w 4206653"/>
                <a:gd name="connsiteY66" fmla="*/ 4005849 h 4460500"/>
                <a:gd name="connsiteX67" fmla="*/ 2633113 w 4206653"/>
                <a:gd name="connsiteY67" fmla="*/ 4192703 h 4460500"/>
                <a:gd name="connsiteX68" fmla="*/ 2539703 w 4206653"/>
                <a:gd name="connsiteY68" fmla="*/ 4455574 h 4460500"/>
                <a:gd name="connsiteX69" fmla="*/ 2595212 w 4206653"/>
                <a:gd name="connsiteY69" fmla="*/ 3945217 h 4460500"/>
                <a:gd name="connsiteX70" fmla="*/ 2481240 w 4206653"/>
                <a:gd name="connsiteY70" fmla="*/ 3566538 h 4460500"/>
                <a:gd name="connsiteX71" fmla="*/ 2307403 w 4206653"/>
                <a:gd name="connsiteY71" fmla="*/ 3166488 h 4460500"/>
                <a:gd name="connsiteX72" fmla="*/ 2261683 w 4206653"/>
                <a:gd name="connsiteY72" fmla="*/ 3063618 h 4460500"/>
                <a:gd name="connsiteX73" fmla="*/ 2078803 w 4206653"/>
                <a:gd name="connsiteY73" fmla="*/ 2949318 h 4460500"/>
                <a:gd name="connsiteX74" fmla="*/ 1850203 w 4206653"/>
                <a:gd name="connsiteY74" fmla="*/ 3029328 h 4460500"/>
                <a:gd name="connsiteX75" fmla="*/ 1415863 w 4206653"/>
                <a:gd name="connsiteY75" fmla="*/ 3360798 h 4460500"/>
                <a:gd name="connsiteX76" fmla="*/ 1381573 w 4206653"/>
                <a:gd name="connsiteY76" fmla="*/ 3680838 h 4460500"/>
                <a:gd name="connsiteX77" fmla="*/ 1381573 w 4206653"/>
                <a:gd name="connsiteY77" fmla="*/ 3989448 h 4460500"/>
                <a:gd name="connsiteX78" fmla="*/ 1290133 w 4206653"/>
                <a:gd name="connsiteY78" fmla="*/ 4309488 h 4460500"/>
                <a:gd name="connsiteX79" fmla="*/ 1198693 w 4206653"/>
                <a:gd name="connsiteY79" fmla="*/ 4298058 h 4460500"/>
                <a:gd name="connsiteX80" fmla="*/ 1187263 w 4206653"/>
                <a:gd name="connsiteY80" fmla="*/ 4080888 h 4460500"/>
                <a:gd name="connsiteX81" fmla="*/ 1198693 w 4206653"/>
                <a:gd name="connsiteY81" fmla="*/ 3909438 h 4460500"/>
                <a:gd name="connsiteX82" fmla="*/ 970093 w 4206653"/>
                <a:gd name="connsiteY82" fmla="*/ 3989448 h 4460500"/>
                <a:gd name="connsiteX83" fmla="*/ 718633 w 4206653"/>
                <a:gd name="connsiteY83" fmla="*/ 4069458 h 4460500"/>
                <a:gd name="connsiteX84" fmla="*/ 741493 w 4206653"/>
                <a:gd name="connsiteY84" fmla="*/ 3955158 h 4460500"/>
                <a:gd name="connsiteX85" fmla="*/ 1130113 w 4206653"/>
                <a:gd name="connsiteY85" fmla="*/ 3795138 h 4460500"/>
                <a:gd name="connsiteX86" fmla="*/ 1278703 w 4206653"/>
                <a:gd name="connsiteY86" fmla="*/ 3726558 h 4460500"/>
                <a:gd name="connsiteX87" fmla="*/ 1221553 w 4206653"/>
                <a:gd name="connsiteY87" fmla="*/ 3372228 h 4460500"/>
                <a:gd name="connsiteX88" fmla="*/ 1324423 w 4206653"/>
                <a:gd name="connsiteY88" fmla="*/ 3120768 h 4460500"/>
                <a:gd name="connsiteX89" fmla="*/ 1393003 w 4206653"/>
                <a:gd name="connsiteY89" fmla="*/ 3052188 h 4460500"/>
                <a:gd name="connsiteX90" fmla="*/ 1084393 w 4206653"/>
                <a:gd name="connsiteY90" fmla="*/ 3029328 h 4460500"/>
                <a:gd name="connsiteX91" fmla="*/ 730063 w 4206653"/>
                <a:gd name="connsiteY91" fmla="*/ 2960748 h 4460500"/>
                <a:gd name="connsiteX92" fmla="*/ 375733 w 4206653"/>
                <a:gd name="connsiteY92" fmla="*/ 3132198 h 4460500"/>
                <a:gd name="connsiteX93" fmla="*/ 421453 w 4206653"/>
                <a:gd name="connsiteY93" fmla="*/ 3029328 h 4460500"/>
                <a:gd name="connsiteX94" fmla="*/ 627193 w 4206653"/>
                <a:gd name="connsiteY94" fmla="*/ 2926458 h 4460500"/>
                <a:gd name="connsiteX95" fmla="*/ 810073 w 4206653"/>
                <a:gd name="connsiteY95" fmla="*/ 2755008 h 4460500"/>
                <a:gd name="connsiteX96" fmla="*/ 1152973 w 4206653"/>
                <a:gd name="connsiteY96" fmla="*/ 2777868 h 4460500"/>
                <a:gd name="connsiteX97" fmla="*/ 1461583 w 4206653"/>
                <a:gd name="connsiteY97" fmla="*/ 2823588 h 4460500"/>
                <a:gd name="connsiteX98" fmla="*/ 1953073 w 4206653"/>
                <a:gd name="connsiteY98" fmla="*/ 2663568 h 4460500"/>
                <a:gd name="connsiteX99" fmla="*/ 1701613 w 4206653"/>
                <a:gd name="connsiteY99" fmla="*/ 2263518 h 4460500"/>
                <a:gd name="connsiteX100" fmla="*/ 1690183 w 4206653"/>
                <a:gd name="connsiteY100" fmla="*/ 1966338 h 4460500"/>
                <a:gd name="connsiteX101" fmla="*/ 1381991 w 4206653"/>
                <a:gd name="connsiteY101" fmla="*/ 1841604 h 4460500"/>
                <a:gd name="connsiteX102" fmla="*/ 1095823 w 4206653"/>
                <a:gd name="connsiteY102" fmla="*/ 1714878 h 4460500"/>
                <a:gd name="connsiteX103" fmla="*/ 746507 w 4206653"/>
                <a:gd name="connsiteY103" fmla="*/ 1626415 h 4460500"/>
                <a:gd name="connsiteX104" fmla="*/ 352873 w 4206653"/>
                <a:gd name="connsiteY104" fmla="*/ 1726308 h 4460500"/>
                <a:gd name="connsiteX105" fmla="*/ 113171 w 4206653"/>
                <a:gd name="connsiteY105" fmla="*/ 1763582 h 4460500"/>
                <a:gd name="connsiteX106" fmla="*/ 9973 w 4206653"/>
                <a:gd name="connsiteY106" fmla="*/ 1737738 h 4460500"/>
                <a:gd name="connsiteX107" fmla="*/ 348516 w 4206653"/>
                <a:gd name="connsiteY107" fmla="*/ 1643812 h 4460500"/>
                <a:gd name="connsiteX108" fmla="*/ 653097 w 4206653"/>
                <a:gd name="connsiteY108" fmla="*/ 1543920 h 4460500"/>
                <a:gd name="connsiteX109" fmla="*/ 1072963 w 4206653"/>
                <a:gd name="connsiteY109" fmla="*/ 1612008 h 4460500"/>
                <a:gd name="connsiteX110" fmla="*/ 1244413 w 4206653"/>
                <a:gd name="connsiteY110" fmla="*/ 1657728 h 4460500"/>
                <a:gd name="connsiteX111" fmla="*/ 1205766 w 4206653"/>
                <a:gd name="connsiteY111" fmla="*/ 1451988 h 4460500"/>
                <a:gd name="connsiteX112" fmla="*/ 1046313 w 4206653"/>
                <a:gd name="connsiteY112" fmla="*/ 815409 h 4460500"/>
                <a:gd name="connsiteX113" fmla="*/ 1221553 w 4206653"/>
                <a:gd name="connsiteY113" fmla="*/ 1211958 h 4460500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610253 w 4206653"/>
                <a:gd name="connsiteY65" fmla="*/ 3564053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953073 w 4206653"/>
                <a:gd name="connsiteY98" fmla="*/ 2663568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953073 w 4206653"/>
                <a:gd name="connsiteY98" fmla="*/ 2663568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461583 w 4206653"/>
                <a:gd name="connsiteY97" fmla="*/ 2823588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50203 w 4206653"/>
                <a:gd name="connsiteY74" fmla="*/ 3029328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5863 w 4206653"/>
                <a:gd name="connsiteY75" fmla="*/ 3360798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52973 w 4206653"/>
                <a:gd name="connsiteY96" fmla="*/ 2777868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10073 w 4206653"/>
                <a:gd name="connsiteY95" fmla="*/ 275500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4393 w 4206653"/>
                <a:gd name="connsiteY90" fmla="*/ 3029328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30063 w 4206653"/>
                <a:gd name="connsiteY91" fmla="*/ 2960748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26362 w 4206653"/>
                <a:gd name="connsiteY91" fmla="*/ 2992054 h 4460527"/>
                <a:gd name="connsiteX92" fmla="*/ 375733 w 4206653"/>
                <a:gd name="connsiteY92" fmla="*/ 3132198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726362 w 4206653"/>
                <a:gd name="connsiteY91" fmla="*/ 2992054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76992 w 4206653"/>
                <a:gd name="connsiteY90" fmla="*/ 3015911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24423 w 4206653"/>
                <a:gd name="connsiteY88" fmla="*/ 3120768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21553 w 4206653"/>
                <a:gd name="connsiteY87" fmla="*/ 3372228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81573 w 4206653"/>
                <a:gd name="connsiteY77" fmla="*/ 3989448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69661 w 4206653"/>
                <a:gd name="connsiteY87" fmla="*/ 3390117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460527"/>
                <a:gd name="connsiteX1" fmla="*/ 1343911 w 4206653"/>
                <a:gd name="connsiteY1" fmla="*/ 1559828 h 4460527"/>
                <a:gd name="connsiteX2" fmla="*/ 1553023 w 4206653"/>
                <a:gd name="connsiteY2" fmla="*/ 1657728 h 4460527"/>
                <a:gd name="connsiteX3" fmla="*/ 1907353 w 4206653"/>
                <a:gd name="connsiteY3" fmla="*/ 1680588 h 4460527"/>
                <a:gd name="connsiteX4" fmla="*/ 2021653 w 4206653"/>
                <a:gd name="connsiteY4" fmla="*/ 1543428 h 4460527"/>
                <a:gd name="connsiteX5" fmla="*/ 2124523 w 4206653"/>
                <a:gd name="connsiteY5" fmla="*/ 1291968 h 4460527"/>
                <a:gd name="connsiteX6" fmla="*/ 2124523 w 4206653"/>
                <a:gd name="connsiteY6" fmla="*/ 1120518 h 4460527"/>
                <a:gd name="connsiteX7" fmla="*/ 2068029 w 4206653"/>
                <a:gd name="connsiteY7" fmla="*/ 825325 h 4460527"/>
                <a:gd name="connsiteX8" fmla="*/ 2078803 w 4206653"/>
                <a:gd name="connsiteY8" fmla="*/ 777618 h 4460527"/>
                <a:gd name="connsiteX9" fmla="*/ 2170243 w 4206653"/>
                <a:gd name="connsiteY9" fmla="*/ 1086228 h 4460527"/>
                <a:gd name="connsiteX10" fmla="*/ 2215963 w 4206653"/>
                <a:gd name="connsiteY10" fmla="*/ 1269108 h 4460527"/>
                <a:gd name="connsiteX11" fmla="*/ 2284543 w 4206653"/>
                <a:gd name="connsiteY11" fmla="*/ 1303398 h 4460527"/>
                <a:gd name="connsiteX12" fmla="*/ 2330263 w 4206653"/>
                <a:gd name="connsiteY12" fmla="*/ 1166238 h 4460527"/>
                <a:gd name="connsiteX13" fmla="*/ 2467423 w 4206653"/>
                <a:gd name="connsiteY13" fmla="*/ 880488 h 4460527"/>
                <a:gd name="connsiteX14" fmla="*/ 2558863 w 4206653"/>
                <a:gd name="connsiteY14" fmla="*/ 640458 h 4460527"/>
                <a:gd name="connsiteX15" fmla="*/ 2616013 w 4206653"/>
                <a:gd name="connsiteY15" fmla="*/ 537588 h 4460527"/>
                <a:gd name="connsiteX16" fmla="*/ 2558863 w 4206653"/>
                <a:gd name="connsiteY16" fmla="*/ 789048 h 4460527"/>
                <a:gd name="connsiteX17" fmla="*/ 2444563 w 4206653"/>
                <a:gd name="connsiteY17" fmla="*/ 1097658 h 4460527"/>
                <a:gd name="connsiteX18" fmla="*/ 2375983 w 4206653"/>
                <a:gd name="connsiteY18" fmla="*/ 1406268 h 4460527"/>
                <a:gd name="connsiteX19" fmla="*/ 2558863 w 4206653"/>
                <a:gd name="connsiteY19" fmla="*/ 1577718 h 4460527"/>
                <a:gd name="connsiteX20" fmla="*/ 2878903 w 4206653"/>
                <a:gd name="connsiteY20" fmla="*/ 1657728 h 4460527"/>
                <a:gd name="connsiteX21" fmla="*/ 3187513 w 4206653"/>
                <a:gd name="connsiteY21" fmla="*/ 1657728 h 4460527"/>
                <a:gd name="connsiteX22" fmla="*/ 3370393 w 4206653"/>
                <a:gd name="connsiteY22" fmla="*/ 1566288 h 4460527"/>
                <a:gd name="connsiteX23" fmla="*/ 3488066 w 4206653"/>
                <a:gd name="connsiteY23" fmla="*/ 1246753 h 4460527"/>
                <a:gd name="connsiteX24" fmla="*/ 3495138 w 4206653"/>
                <a:gd name="connsiteY24" fmla="*/ 1115548 h 4460527"/>
                <a:gd name="connsiteX25" fmla="*/ 3493650 w 4206653"/>
                <a:gd name="connsiteY25" fmla="*/ 1063976 h 4460527"/>
                <a:gd name="connsiteX26" fmla="*/ 3450403 w 4206653"/>
                <a:gd name="connsiteY26" fmla="*/ 777618 h 4460527"/>
                <a:gd name="connsiteX27" fmla="*/ 3119893 w 4206653"/>
                <a:gd name="connsiteY27" fmla="*/ 321571 h 4460527"/>
                <a:gd name="connsiteX28" fmla="*/ 3497351 w 4206653"/>
                <a:gd name="connsiteY28" fmla="*/ 674883 h 4460527"/>
                <a:gd name="connsiteX29" fmla="*/ 3759013 w 4206653"/>
                <a:gd name="connsiteY29" fmla="*/ 571878 h 4460527"/>
                <a:gd name="connsiteX30" fmla="*/ 3999043 w 4206653"/>
                <a:gd name="connsiteY30" fmla="*/ 91818 h 4460527"/>
                <a:gd name="connsiteX31" fmla="*/ 4033333 w 4206653"/>
                <a:gd name="connsiteY31" fmla="*/ 11808 h 4460527"/>
                <a:gd name="connsiteX32" fmla="*/ 3984569 w 4206653"/>
                <a:gd name="connsiteY32" fmla="*/ 247366 h 4460527"/>
                <a:gd name="connsiteX33" fmla="*/ 3812791 w 4206653"/>
                <a:gd name="connsiteY33" fmla="*/ 647417 h 4460527"/>
                <a:gd name="connsiteX34" fmla="*/ 3592906 w 4206653"/>
                <a:gd name="connsiteY34" fmla="*/ 811408 h 4460527"/>
                <a:gd name="connsiteX35" fmla="*/ 3604425 w 4206653"/>
                <a:gd name="connsiteY35" fmla="*/ 999253 h 4460527"/>
                <a:gd name="connsiteX36" fmla="*/ 3872985 w 4206653"/>
                <a:gd name="connsiteY36" fmla="*/ 881976 h 4460527"/>
                <a:gd name="connsiteX37" fmla="*/ 4200754 w 4206653"/>
                <a:gd name="connsiteY37" fmla="*/ 774136 h 4460527"/>
                <a:gd name="connsiteX38" fmla="*/ 4064251 w 4206653"/>
                <a:gd name="connsiteY38" fmla="*/ 847195 h 4460527"/>
                <a:gd name="connsiteX39" fmla="*/ 3818880 w 4206653"/>
                <a:gd name="connsiteY39" fmla="*/ 991305 h 4460527"/>
                <a:gd name="connsiteX40" fmla="*/ 3658531 w 4206653"/>
                <a:gd name="connsiteY40" fmla="*/ 1093178 h 4460527"/>
                <a:gd name="connsiteX41" fmla="*/ 3622838 w 4206653"/>
                <a:gd name="connsiteY41" fmla="*/ 1221401 h 4460527"/>
                <a:gd name="connsiteX42" fmla="*/ 3577446 w 4206653"/>
                <a:gd name="connsiteY42" fmla="*/ 1500691 h 4460527"/>
                <a:gd name="connsiteX43" fmla="*/ 3461833 w 4206653"/>
                <a:gd name="connsiteY43" fmla="*/ 1726308 h 4460527"/>
                <a:gd name="connsiteX44" fmla="*/ 3278953 w 4206653"/>
                <a:gd name="connsiteY44" fmla="*/ 2034918 h 4460527"/>
                <a:gd name="connsiteX45" fmla="*/ 3233233 w 4206653"/>
                <a:gd name="connsiteY45" fmla="*/ 2309238 h 4460527"/>
                <a:gd name="connsiteX46" fmla="*/ 3404683 w 4206653"/>
                <a:gd name="connsiteY46" fmla="*/ 2457828 h 4460527"/>
                <a:gd name="connsiteX47" fmla="*/ 3759013 w 4206653"/>
                <a:gd name="connsiteY47" fmla="*/ 2663568 h 4460527"/>
                <a:gd name="connsiteX48" fmla="*/ 4079053 w 4206653"/>
                <a:gd name="connsiteY48" fmla="*/ 2777868 h 4460527"/>
                <a:gd name="connsiteX49" fmla="*/ 4079053 w 4206653"/>
                <a:gd name="connsiteY49" fmla="*/ 2880738 h 4460527"/>
                <a:gd name="connsiteX50" fmla="*/ 3770443 w 4206653"/>
                <a:gd name="connsiteY50" fmla="*/ 2869308 h 4460527"/>
                <a:gd name="connsiteX51" fmla="*/ 3404683 w 4206653"/>
                <a:gd name="connsiteY51" fmla="*/ 2732148 h 4460527"/>
                <a:gd name="connsiteX52" fmla="*/ 3084643 w 4206653"/>
                <a:gd name="connsiteY52" fmla="*/ 2663568 h 4460527"/>
                <a:gd name="connsiteX53" fmla="*/ 2995919 w 4206653"/>
                <a:gd name="connsiteY53" fmla="*/ 2782832 h 4460527"/>
                <a:gd name="connsiteX54" fmla="*/ 2832855 w 4206653"/>
                <a:gd name="connsiteY54" fmla="*/ 2930924 h 4460527"/>
                <a:gd name="connsiteX55" fmla="*/ 2820111 w 4206653"/>
                <a:gd name="connsiteY55" fmla="*/ 3026344 h 4460527"/>
                <a:gd name="connsiteX56" fmla="*/ 2959241 w 4206653"/>
                <a:gd name="connsiteY56" fmla="*/ 3167976 h 4460527"/>
                <a:gd name="connsiteX57" fmla="*/ 3176083 w 4206653"/>
                <a:gd name="connsiteY57" fmla="*/ 3269358 h 4460527"/>
                <a:gd name="connsiteX58" fmla="*/ 3388239 w 4206653"/>
                <a:gd name="connsiteY58" fmla="*/ 3442290 h 4460527"/>
                <a:gd name="connsiteX59" fmla="*/ 3212014 w 4206653"/>
                <a:gd name="connsiteY59" fmla="*/ 3363782 h 4460527"/>
                <a:gd name="connsiteX60" fmla="*/ 3004633 w 4206653"/>
                <a:gd name="connsiteY60" fmla="*/ 3276814 h 4460527"/>
                <a:gd name="connsiteX61" fmla="*/ 2771676 w 4206653"/>
                <a:gd name="connsiteY61" fmla="*/ 3166987 h 4460527"/>
                <a:gd name="connsiteX62" fmla="*/ 2638873 w 4206653"/>
                <a:gd name="connsiteY62" fmla="*/ 3097908 h 4460527"/>
                <a:gd name="connsiteX63" fmla="*/ 2570293 w 4206653"/>
                <a:gd name="connsiteY63" fmla="*/ 3109338 h 4460527"/>
                <a:gd name="connsiteX64" fmla="*/ 2525557 w 4206653"/>
                <a:gd name="connsiteY64" fmla="*/ 3326508 h 4460527"/>
                <a:gd name="connsiteX65" fmla="*/ 2584349 w 4206653"/>
                <a:gd name="connsiteY65" fmla="*/ 3577470 h 4460527"/>
                <a:gd name="connsiteX66" fmla="*/ 2663703 w 4206653"/>
                <a:gd name="connsiteY66" fmla="*/ 3996904 h 4460527"/>
                <a:gd name="connsiteX67" fmla="*/ 2633113 w 4206653"/>
                <a:gd name="connsiteY67" fmla="*/ 4192703 h 4460527"/>
                <a:gd name="connsiteX68" fmla="*/ 2539703 w 4206653"/>
                <a:gd name="connsiteY68" fmla="*/ 4455574 h 4460527"/>
                <a:gd name="connsiteX69" fmla="*/ 2595212 w 4206653"/>
                <a:gd name="connsiteY69" fmla="*/ 3945217 h 4460527"/>
                <a:gd name="connsiteX70" fmla="*/ 2481240 w 4206653"/>
                <a:gd name="connsiteY70" fmla="*/ 3566538 h 4460527"/>
                <a:gd name="connsiteX71" fmla="*/ 2307403 w 4206653"/>
                <a:gd name="connsiteY71" fmla="*/ 3166488 h 4460527"/>
                <a:gd name="connsiteX72" fmla="*/ 2261683 w 4206653"/>
                <a:gd name="connsiteY72" fmla="*/ 3063618 h 4460527"/>
                <a:gd name="connsiteX73" fmla="*/ 2078803 w 4206653"/>
                <a:gd name="connsiteY73" fmla="*/ 2949318 h 4460527"/>
                <a:gd name="connsiteX74" fmla="*/ 1824299 w 4206653"/>
                <a:gd name="connsiteY74" fmla="*/ 3002494 h 4460527"/>
                <a:gd name="connsiteX75" fmla="*/ 1412162 w 4206653"/>
                <a:gd name="connsiteY75" fmla="*/ 3235573 h 4460527"/>
                <a:gd name="connsiteX76" fmla="*/ 1381573 w 4206653"/>
                <a:gd name="connsiteY76" fmla="*/ 3680838 h 4460527"/>
                <a:gd name="connsiteX77" fmla="*/ 1340867 w 4206653"/>
                <a:gd name="connsiteY77" fmla="*/ 3980504 h 4460527"/>
                <a:gd name="connsiteX78" fmla="*/ 1290133 w 4206653"/>
                <a:gd name="connsiteY78" fmla="*/ 4309488 h 4460527"/>
                <a:gd name="connsiteX79" fmla="*/ 1198693 w 4206653"/>
                <a:gd name="connsiteY79" fmla="*/ 4298058 h 4460527"/>
                <a:gd name="connsiteX80" fmla="*/ 1187263 w 4206653"/>
                <a:gd name="connsiteY80" fmla="*/ 4080888 h 4460527"/>
                <a:gd name="connsiteX81" fmla="*/ 1198693 w 4206653"/>
                <a:gd name="connsiteY81" fmla="*/ 3909438 h 4460527"/>
                <a:gd name="connsiteX82" fmla="*/ 970093 w 4206653"/>
                <a:gd name="connsiteY82" fmla="*/ 3989448 h 4460527"/>
                <a:gd name="connsiteX83" fmla="*/ 718633 w 4206653"/>
                <a:gd name="connsiteY83" fmla="*/ 4069458 h 4460527"/>
                <a:gd name="connsiteX84" fmla="*/ 741493 w 4206653"/>
                <a:gd name="connsiteY84" fmla="*/ 3955158 h 4460527"/>
                <a:gd name="connsiteX85" fmla="*/ 1130113 w 4206653"/>
                <a:gd name="connsiteY85" fmla="*/ 3795138 h 4460527"/>
                <a:gd name="connsiteX86" fmla="*/ 1278703 w 4206653"/>
                <a:gd name="connsiteY86" fmla="*/ 3726558 h 4460527"/>
                <a:gd name="connsiteX87" fmla="*/ 1269661 w 4206653"/>
                <a:gd name="connsiteY87" fmla="*/ 3390117 h 4460527"/>
                <a:gd name="connsiteX88" fmla="*/ 1309620 w 4206653"/>
                <a:gd name="connsiteY88" fmla="*/ 3169963 h 4460527"/>
                <a:gd name="connsiteX89" fmla="*/ 1393003 w 4206653"/>
                <a:gd name="connsiteY89" fmla="*/ 3052188 h 4460527"/>
                <a:gd name="connsiteX90" fmla="*/ 1080693 w 4206653"/>
                <a:gd name="connsiteY90" fmla="*/ 2984604 h 4460527"/>
                <a:gd name="connsiteX91" fmla="*/ 663453 w 4206653"/>
                <a:gd name="connsiteY91" fmla="*/ 3023360 h 4460527"/>
                <a:gd name="connsiteX92" fmla="*/ 235111 w 4206653"/>
                <a:gd name="connsiteY92" fmla="*/ 3217172 h 4460527"/>
                <a:gd name="connsiteX93" fmla="*/ 421453 w 4206653"/>
                <a:gd name="connsiteY93" fmla="*/ 3029328 h 4460527"/>
                <a:gd name="connsiteX94" fmla="*/ 627193 w 4206653"/>
                <a:gd name="connsiteY94" fmla="*/ 2926458 h 4460527"/>
                <a:gd name="connsiteX95" fmla="*/ 854480 w 4206653"/>
                <a:gd name="connsiteY95" fmla="*/ 2889178 h 4460527"/>
                <a:gd name="connsiteX96" fmla="*/ 1149272 w 4206653"/>
                <a:gd name="connsiteY96" fmla="*/ 2889676 h 4460527"/>
                <a:gd name="connsiteX97" fmla="*/ 1531894 w 4206653"/>
                <a:gd name="connsiteY97" fmla="*/ 2917507 h 4460527"/>
                <a:gd name="connsiteX98" fmla="*/ 1860559 w 4206653"/>
                <a:gd name="connsiteY98" fmla="*/ 2766431 h 4460527"/>
                <a:gd name="connsiteX99" fmla="*/ 1701613 w 4206653"/>
                <a:gd name="connsiteY99" fmla="*/ 2263518 h 4460527"/>
                <a:gd name="connsiteX100" fmla="*/ 1690183 w 4206653"/>
                <a:gd name="connsiteY100" fmla="*/ 1966338 h 4460527"/>
                <a:gd name="connsiteX101" fmla="*/ 1381991 w 4206653"/>
                <a:gd name="connsiteY101" fmla="*/ 1841604 h 4460527"/>
                <a:gd name="connsiteX102" fmla="*/ 1095823 w 4206653"/>
                <a:gd name="connsiteY102" fmla="*/ 1714878 h 4460527"/>
                <a:gd name="connsiteX103" fmla="*/ 746507 w 4206653"/>
                <a:gd name="connsiteY103" fmla="*/ 1626415 h 4460527"/>
                <a:gd name="connsiteX104" fmla="*/ 352873 w 4206653"/>
                <a:gd name="connsiteY104" fmla="*/ 1726308 h 4460527"/>
                <a:gd name="connsiteX105" fmla="*/ 113171 w 4206653"/>
                <a:gd name="connsiteY105" fmla="*/ 1763582 h 4460527"/>
                <a:gd name="connsiteX106" fmla="*/ 9973 w 4206653"/>
                <a:gd name="connsiteY106" fmla="*/ 1737738 h 4460527"/>
                <a:gd name="connsiteX107" fmla="*/ 348516 w 4206653"/>
                <a:gd name="connsiteY107" fmla="*/ 1643812 h 4460527"/>
                <a:gd name="connsiteX108" fmla="*/ 653097 w 4206653"/>
                <a:gd name="connsiteY108" fmla="*/ 1543920 h 4460527"/>
                <a:gd name="connsiteX109" fmla="*/ 1072963 w 4206653"/>
                <a:gd name="connsiteY109" fmla="*/ 1612008 h 4460527"/>
                <a:gd name="connsiteX110" fmla="*/ 1244413 w 4206653"/>
                <a:gd name="connsiteY110" fmla="*/ 1657728 h 4460527"/>
                <a:gd name="connsiteX111" fmla="*/ 1205766 w 4206653"/>
                <a:gd name="connsiteY111" fmla="*/ 1451988 h 4460527"/>
                <a:gd name="connsiteX112" fmla="*/ 1046313 w 4206653"/>
                <a:gd name="connsiteY112" fmla="*/ 815409 h 4460527"/>
                <a:gd name="connsiteX113" fmla="*/ 1221553 w 4206653"/>
                <a:gd name="connsiteY113" fmla="*/ 1211958 h 4460527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187263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18633 w 4206653"/>
                <a:gd name="connsiteY83" fmla="*/ 4069458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18633 w 4206653"/>
                <a:gd name="connsiteY83" fmla="*/ 4069458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41493 w 4206653"/>
                <a:gd name="connsiteY84" fmla="*/ 3955158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85900 w 4206653"/>
                <a:gd name="connsiteY84" fmla="*/ 4017771 h 4743809"/>
                <a:gd name="connsiteX85" fmla="*/ 1130113 w 4206653"/>
                <a:gd name="connsiteY85" fmla="*/ 3795138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670526 w 4206653"/>
                <a:gd name="connsiteY83" fmla="*/ 4199156 h 4743809"/>
                <a:gd name="connsiteX84" fmla="*/ 785900 w 4206653"/>
                <a:gd name="connsiteY84" fmla="*/ 4017771 h 4743809"/>
                <a:gd name="connsiteX85" fmla="*/ 1130113 w 4206653"/>
                <a:gd name="connsiteY85" fmla="*/ 3817500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555808 w 4206653"/>
                <a:gd name="connsiteY83" fmla="*/ 4355688 h 4743809"/>
                <a:gd name="connsiteX84" fmla="*/ 785900 w 4206653"/>
                <a:gd name="connsiteY84" fmla="*/ 4017771 h 4743809"/>
                <a:gd name="connsiteX85" fmla="*/ 1130113 w 4206653"/>
                <a:gd name="connsiteY85" fmla="*/ 3817500 h 4743809"/>
                <a:gd name="connsiteX86" fmla="*/ 1278703 w 4206653"/>
                <a:gd name="connsiteY86" fmla="*/ 3726558 h 4743809"/>
                <a:gd name="connsiteX87" fmla="*/ 1269661 w 4206653"/>
                <a:gd name="connsiteY87" fmla="*/ 3390117 h 4743809"/>
                <a:gd name="connsiteX88" fmla="*/ 1309620 w 4206653"/>
                <a:gd name="connsiteY88" fmla="*/ 3169963 h 4743809"/>
                <a:gd name="connsiteX89" fmla="*/ 1393003 w 4206653"/>
                <a:gd name="connsiteY89" fmla="*/ 3052188 h 4743809"/>
                <a:gd name="connsiteX90" fmla="*/ 1080693 w 4206653"/>
                <a:gd name="connsiteY90" fmla="*/ 2984604 h 4743809"/>
                <a:gd name="connsiteX91" fmla="*/ 663453 w 4206653"/>
                <a:gd name="connsiteY91" fmla="*/ 3023360 h 4743809"/>
                <a:gd name="connsiteX92" fmla="*/ 235111 w 4206653"/>
                <a:gd name="connsiteY92" fmla="*/ 3217172 h 4743809"/>
                <a:gd name="connsiteX93" fmla="*/ 421453 w 4206653"/>
                <a:gd name="connsiteY93" fmla="*/ 3029328 h 4743809"/>
                <a:gd name="connsiteX94" fmla="*/ 627193 w 4206653"/>
                <a:gd name="connsiteY94" fmla="*/ 2926458 h 4743809"/>
                <a:gd name="connsiteX95" fmla="*/ 854480 w 4206653"/>
                <a:gd name="connsiteY95" fmla="*/ 2889178 h 4743809"/>
                <a:gd name="connsiteX96" fmla="*/ 1149272 w 4206653"/>
                <a:gd name="connsiteY96" fmla="*/ 2889676 h 4743809"/>
                <a:gd name="connsiteX97" fmla="*/ 1531894 w 4206653"/>
                <a:gd name="connsiteY97" fmla="*/ 2917507 h 4743809"/>
                <a:gd name="connsiteX98" fmla="*/ 1860559 w 4206653"/>
                <a:gd name="connsiteY98" fmla="*/ 2766431 h 4743809"/>
                <a:gd name="connsiteX99" fmla="*/ 1701613 w 4206653"/>
                <a:gd name="connsiteY99" fmla="*/ 2263518 h 4743809"/>
                <a:gd name="connsiteX100" fmla="*/ 1690183 w 4206653"/>
                <a:gd name="connsiteY100" fmla="*/ 1966338 h 4743809"/>
                <a:gd name="connsiteX101" fmla="*/ 1381991 w 4206653"/>
                <a:gd name="connsiteY101" fmla="*/ 1841604 h 4743809"/>
                <a:gd name="connsiteX102" fmla="*/ 1095823 w 4206653"/>
                <a:gd name="connsiteY102" fmla="*/ 1714878 h 4743809"/>
                <a:gd name="connsiteX103" fmla="*/ 746507 w 4206653"/>
                <a:gd name="connsiteY103" fmla="*/ 1626415 h 4743809"/>
                <a:gd name="connsiteX104" fmla="*/ 352873 w 4206653"/>
                <a:gd name="connsiteY104" fmla="*/ 1726308 h 4743809"/>
                <a:gd name="connsiteX105" fmla="*/ 113171 w 4206653"/>
                <a:gd name="connsiteY105" fmla="*/ 1763582 h 4743809"/>
                <a:gd name="connsiteX106" fmla="*/ 9973 w 4206653"/>
                <a:gd name="connsiteY106" fmla="*/ 1737738 h 4743809"/>
                <a:gd name="connsiteX107" fmla="*/ 348516 w 4206653"/>
                <a:gd name="connsiteY107" fmla="*/ 1643812 h 4743809"/>
                <a:gd name="connsiteX108" fmla="*/ 653097 w 4206653"/>
                <a:gd name="connsiteY108" fmla="*/ 1543920 h 4743809"/>
                <a:gd name="connsiteX109" fmla="*/ 1072963 w 4206653"/>
                <a:gd name="connsiteY109" fmla="*/ 1612008 h 4743809"/>
                <a:gd name="connsiteX110" fmla="*/ 1244413 w 4206653"/>
                <a:gd name="connsiteY110" fmla="*/ 1657728 h 4743809"/>
                <a:gd name="connsiteX111" fmla="*/ 1205766 w 4206653"/>
                <a:gd name="connsiteY111" fmla="*/ 1451988 h 4743809"/>
                <a:gd name="connsiteX112" fmla="*/ 1046313 w 4206653"/>
                <a:gd name="connsiteY112" fmla="*/ 815409 h 4743809"/>
                <a:gd name="connsiteX113" fmla="*/ 1221553 w 4206653"/>
                <a:gd name="connsiteY113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70028 w 4206653"/>
                <a:gd name="connsiteY83" fmla="*/ 4167767 h 4743809"/>
                <a:gd name="connsiteX84" fmla="*/ 555808 w 4206653"/>
                <a:gd name="connsiteY84" fmla="*/ 4355688 h 4743809"/>
                <a:gd name="connsiteX85" fmla="*/ 785900 w 4206653"/>
                <a:gd name="connsiteY85" fmla="*/ 4017771 h 4743809"/>
                <a:gd name="connsiteX86" fmla="*/ 1130113 w 4206653"/>
                <a:gd name="connsiteY86" fmla="*/ 3817500 h 4743809"/>
                <a:gd name="connsiteX87" fmla="*/ 1278703 w 4206653"/>
                <a:gd name="connsiteY87" fmla="*/ 3726558 h 4743809"/>
                <a:gd name="connsiteX88" fmla="*/ 1269661 w 4206653"/>
                <a:gd name="connsiteY88" fmla="*/ 3390117 h 4743809"/>
                <a:gd name="connsiteX89" fmla="*/ 1309620 w 4206653"/>
                <a:gd name="connsiteY89" fmla="*/ 3169963 h 4743809"/>
                <a:gd name="connsiteX90" fmla="*/ 1393003 w 4206653"/>
                <a:gd name="connsiteY90" fmla="*/ 3052188 h 4743809"/>
                <a:gd name="connsiteX91" fmla="*/ 1080693 w 4206653"/>
                <a:gd name="connsiteY91" fmla="*/ 2984604 h 4743809"/>
                <a:gd name="connsiteX92" fmla="*/ 663453 w 4206653"/>
                <a:gd name="connsiteY92" fmla="*/ 3023360 h 4743809"/>
                <a:gd name="connsiteX93" fmla="*/ 235111 w 4206653"/>
                <a:gd name="connsiteY93" fmla="*/ 3217172 h 4743809"/>
                <a:gd name="connsiteX94" fmla="*/ 421453 w 4206653"/>
                <a:gd name="connsiteY94" fmla="*/ 3029328 h 4743809"/>
                <a:gd name="connsiteX95" fmla="*/ 627193 w 4206653"/>
                <a:gd name="connsiteY95" fmla="*/ 2926458 h 4743809"/>
                <a:gd name="connsiteX96" fmla="*/ 854480 w 4206653"/>
                <a:gd name="connsiteY96" fmla="*/ 2889178 h 4743809"/>
                <a:gd name="connsiteX97" fmla="*/ 1149272 w 4206653"/>
                <a:gd name="connsiteY97" fmla="*/ 2889676 h 4743809"/>
                <a:gd name="connsiteX98" fmla="*/ 1531894 w 4206653"/>
                <a:gd name="connsiteY98" fmla="*/ 2917507 h 4743809"/>
                <a:gd name="connsiteX99" fmla="*/ 1860559 w 4206653"/>
                <a:gd name="connsiteY99" fmla="*/ 2766431 h 4743809"/>
                <a:gd name="connsiteX100" fmla="*/ 1701613 w 4206653"/>
                <a:gd name="connsiteY100" fmla="*/ 2263518 h 4743809"/>
                <a:gd name="connsiteX101" fmla="*/ 1690183 w 4206653"/>
                <a:gd name="connsiteY101" fmla="*/ 1966338 h 4743809"/>
                <a:gd name="connsiteX102" fmla="*/ 1381991 w 4206653"/>
                <a:gd name="connsiteY102" fmla="*/ 1841604 h 4743809"/>
                <a:gd name="connsiteX103" fmla="*/ 1095823 w 4206653"/>
                <a:gd name="connsiteY103" fmla="*/ 1714878 h 4743809"/>
                <a:gd name="connsiteX104" fmla="*/ 746507 w 4206653"/>
                <a:gd name="connsiteY104" fmla="*/ 1626415 h 4743809"/>
                <a:gd name="connsiteX105" fmla="*/ 352873 w 4206653"/>
                <a:gd name="connsiteY105" fmla="*/ 1726308 h 4743809"/>
                <a:gd name="connsiteX106" fmla="*/ 113171 w 4206653"/>
                <a:gd name="connsiteY106" fmla="*/ 1763582 h 4743809"/>
                <a:gd name="connsiteX107" fmla="*/ 9973 w 4206653"/>
                <a:gd name="connsiteY107" fmla="*/ 1737738 h 4743809"/>
                <a:gd name="connsiteX108" fmla="*/ 348516 w 4206653"/>
                <a:gd name="connsiteY108" fmla="*/ 1643812 h 4743809"/>
                <a:gd name="connsiteX109" fmla="*/ 653097 w 4206653"/>
                <a:gd name="connsiteY109" fmla="*/ 1543920 h 4743809"/>
                <a:gd name="connsiteX110" fmla="*/ 1072963 w 4206653"/>
                <a:gd name="connsiteY110" fmla="*/ 1612008 h 4743809"/>
                <a:gd name="connsiteX111" fmla="*/ 1244413 w 4206653"/>
                <a:gd name="connsiteY111" fmla="*/ 1657728 h 4743809"/>
                <a:gd name="connsiteX112" fmla="*/ 1205766 w 4206653"/>
                <a:gd name="connsiteY112" fmla="*/ 1451988 h 4743809"/>
                <a:gd name="connsiteX113" fmla="*/ 1046313 w 4206653"/>
                <a:gd name="connsiteY113" fmla="*/ 815409 h 4743809"/>
                <a:gd name="connsiteX114" fmla="*/ 1221553 w 4206653"/>
                <a:gd name="connsiteY114" fmla="*/ 1211958 h 4743809"/>
                <a:gd name="connsiteX0" fmla="*/ 1221553 w 4206653"/>
                <a:gd name="connsiteY0" fmla="*/ 1211958 h 4743809"/>
                <a:gd name="connsiteX1" fmla="*/ 1343911 w 4206653"/>
                <a:gd name="connsiteY1" fmla="*/ 1559828 h 4743809"/>
                <a:gd name="connsiteX2" fmla="*/ 1553023 w 4206653"/>
                <a:gd name="connsiteY2" fmla="*/ 1657728 h 4743809"/>
                <a:gd name="connsiteX3" fmla="*/ 1907353 w 4206653"/>
                <a:gd name="connsiteY3" fmla="*/ 1680588 h 4743809"/>
                <a:gd name="connsiteX4" fmla="*/ 2021653 w 4206653"/>
                <a:gd name="connsiteY4" fmla="*/ 1543428 h 4743809"/>
                <a:gd name="connsiteX5" fmla="*/ 2124523 w 4206653"/>
                <a:gd name="connsiteY5" fmla="*/ 1291968 h 4743809"/>
                <a:gd name="connsiteX6" fmla="*/ 2124523 w 4206653"/>
                <a:gd name="connsiteY6" fmla="*/ 1120518 h 4743809"/>
                <a:gd name="connsiteX7" fmla="*/ 2068029 w 4206653"/>
                <a:gd name="connsiteY7" fmla="*/ 825325 h 4743809"/>
                <a:gd name="connsiteX8" fmla="*/ 2078803 w 4206653"/>
                <a:gd name="connsiteY8" fmla="*/ 777618 h 4743809"/>
                <a:gd name="connsiteX9" fmla="*/ 2170243 w 4206653"/>
                <a:gd name="connsiteY9" fmla="*/ 1086228 h 4743809"/>
                <a:gd name="connsiteX10" fmla="*/ 2215963 w 4206653"/>
                <a:gd name="connsiteY10" fmla="*/ 1269108 h 4743809"/>
                <a:gd name="connsiteX11" fmla="*/ 2284543 w 4206653"/>
                <a:gd name="connsiteY11" fmla="*/ 1303398 h 4743809"/>
                <a:gd name="connsiteX12" fmla="*/ 2330263 w 4206653"/>
                <a:gd name="connsiteY12" fmla="*/ 1166238 h 4743809"/>
                <a:gd name="connsiteX13" fmla="*/ 2467423 w 4206653"/>
                <a:gd name="connsiteY13" fmla="*/ 880488 h 4743809"/>
                <a:gd name="connsiteX14" fmla="*/ 2558863 w 4206653"/>
                <a:gd name="connsiteY14" fmla="*/ 640458 h 4743809"/>
                <a:gd name="connsiteX15" fmla="*/ 2616013 w 4206653"/>
                <a:gd name="connsiteY15" fmla="*/ 537588 h 4743809"/>
                <a:gd name="connsiteX16" fmla="*/ 2558863 w 4206653"/>
                <a:gd name="connsiteY16" fmla="*/ 789048 h 4743809"/>
                <a:gd name="connsiteX17" fmla="*/ 2444563 w 4206653"/>
                <a:gd name="connsiteY17" fmla="*/ 1097658 h 4743809"/>
                <a:gd name="connsiteX18" fmla="*/ 2375983 w 4206653"/>
                <a:gd name="connsiteY18" fmla="*/ 1406268 h 4743809"/>
                <a:gd name="connsiteX19" fmla="*/ 2558863 w 4206653"/>
                <a:gd name="connsiteY19" fmla="*/ 1577718 h 4743809"/>
                <a:gd name="connsiteX20" fmla="*/ 2878903 w 4206653"/>
                <a:gd name="connsiteY20" fmla="*/ 1657728 h 4743809"/>
                <a:gd name="connsiteX21" fmla="*/ 3187513 w 4206653"/>
                <a:gd name="connsiteY21" fmla="*/ 1657728 h 4743809"/>
                <a:gd name="connsiteX22" fmla="*/ 3370393 w 4206653"/>
                <a:gd name="connsiteY22" fmla="*/ 1566288 h 4743809"/>
                <a:gd name="connsiteX23" fmla="*/ 3488066 w 4206653"/>
                <a:gd name="connsiteY23" fmla="*/ 1246753 h 4743809"/>
                <a:gd name="connsiteX24" fmla="*/ 3495138 w 4206653"/>
                <a:gd name="connsiteY24" fmla="*/ 1115548 h 4743809"/>
                <a:gd name="connsiteX25" fmla="*/ 3493650 w 4206653"/>
                <a:gd name="connsiteY25" fmla="*/ 1063976 h 4743809"/>
                <a:gd name="connsiteX26" fmla="*/ 3450403 w 4206653"/>
                <a:gd name="connsiteY26" fmla="*/ 777618 h 4743809"/>
                <a:gd name="connsiteX27" fmla="*/ 3119893 w 4206653"/>
                <a:gd name="connsiteY27" fmla="*/ 321571 h 4743809"/>
                <a:gd name="connsiteX28" fmla="*/ 3497351 w 4206653"/>
                <a:gd name="connsiteY28" fmla="*/ 674883 h 4743809"/>
                <a:gd name="connsiteX29" fmla="*/ 3759013 w 4206653"/>
                <a:gd name="connsiteY29" fmla="*/ 571878 h 4743809"/>
                <a:gd name="connsiteX30" fmla="*/ 3999043 w 4206653"/>
                <a:gd name="connsiteY30" fmla="*/ 91818 h 4743809"/>
                <a:gd name="connsiteX31" fmla="*/ 4033333 w 4206653"/>
                <a:gd name="connsiteY31" fmla="*/ 11808 h 4743809"/>
                <a:gd name="connsiteX32" fmla="*/ 3984569 w 4206653"/>
                <a:gd name="connsiteY32" fmla="*/ 247366 h 4743809"/>
                <a:gd name="connsiteX33" fmla="*/ 3812791 w 4206653"/>
                <a:gd name="connsiteY33" fmla="*/ 647417 h 4743809"/>
                <a:gd name="connsiteX34" fmla="*/ 3592906 w 4206653"/>
                <a:gd name="connsiteY34" fmla="*/ 811408 h 4743809"/>
                <a:gd name="connsiteX35" fmla="*/ 3604425 w 4206653"/>
                <a:gd name="connsiteY35" fmla="*/ 999253 h 4743809"/>
                <a:gd name="connsiteX36" fmla="*/ 3872985 w 4206653"/>
                <a:gd name="connsiteY36" fmla="*/ 881976 h 4743809"/>
                <a:gd name="connsiteX37" fmla="*/ 4200754 w 4206653"/>
                <a:gd name="connsiteY37" fmla="*/ 774136 h 4743809"/>
                <a:gd name="connsiteX38" fmla="*/ 4064251 w 4206653"/>
                <a:gd name="connsiteY38" fmla="*/ 847195 h 4743809"/>
                <a:gd name="connsiteX39" fmla="*/ 3818880 w 4206653"/>
                <a:gd name="connsiteY39" fmla="*/ 991305 h 4743809"/>
                <a:gd name="connsiteX40" fmla="*/ 3658531 w 4206653"/>
                <a:gd name="connsiteY40" fmla="*/ 1093178 h 4743809"/>
                <a:gd name="connsiteX41" fmla="*/ 3622838 w 4206653"/>
                <a:gd name="connsiteY41" fmla="*/ 1221401 h 4743809"/>
                <a:gd name="connsiteX42" fmla="*/ 3577446 w 4206653"/>
                <a:gd name="connsiteY42" fmla="*/ 1500691 h 4743809"/>
                <a:gd name="connsiteX43" fmla="*/ 3461833 w 4206653"/>
                <a:gd name="connsiteY43" fmla="*/ 1726308 h 4743809"/>
                <a:gd name="connsiteX44" fmla="*/ 3278953 w 4206653"/>
                <a:gd name="connsiteY44" fmla="*/ 2034918 h 4743809"/>
                <a:gd name="connsiteX45" fmla="*/ 3233233 w 4206653"/>
                <a:gd name="connsiteY45" fmla="*/ 2309238 h 4743809"/>
                <a:gd name="connsiteX46" fmla="*/ 3404683 w 4206653"/>
                <a:gd name="connsiteY46" fmla="*/ 2457828 h 4743809"/>
                <a:gd name="connsiteX47" fmla="*/ 3759013 w 4206653"/>
                <a:gd name="connsiteY47" fmla="*/ 2663568 h 4743809"/>
                <a:gd name="connsiteX48" fmla="*/ 4079053 w 4206653"/>
                <a:gd name="connsiteY48" fmla="*/ 2777868 h 4743809"/>
                <a:gd name="connsiteX49" fmla="*/ 4079053 w 4206653"/>
                <a:gd name="connsiteY49" fmla="*/ 2880738 h 4743809"/>
                <a:gd name="connsiteX50" fmla="*/ 3770443 w 4206653"/>
                <a:gd name="connsiteY50" fmla="*/ 2869308 h 4743809"/>
                <a:gd name="connsiteX51" fmla="*/ 3404683 w 4206653"/>
                <a:gd name="connsiteY51" fmla="*/ 2732148 h 4743809"/>
                <a:gd name="connsiteX52" fmla="*/ 3084643 w 4206653"/>
                <a:gd name="connsiteY52" fmla="*/ 2663568 h 4743809"/>
                <a:gd name="connsiteX53" fmla="*/ 2995919 w 4206653"/>
                <a:gd name="connsiteY53" fmla="*/ 2782832 h 4743809"/>
                <a:gd name="connsiteX54" fmla="*/ 2832855 w 4206653"/>
                <a:gd name="connsiteY54" fmla="*/ 2930924 h 4743809"/>
                <a:gd name="connsiteX55" fmla="*/ 2820111 w 4206653"/>
                <a:gd name="connsiteY55" fmla="*/ 3026344 h 4743809"/>
                <a:gd name="connsiteX56" fmla="*/ 2959241 w 4206653"/>
                <a:gd name="connsiteY56" fmla="*/ 3167976 h 4743809"/>
                <a:gd name="connsiteX57" fmla="*/ 3176083 w 4206653"/>
                <a:gd name="connsiteY57" fmla="*/ 3269358 h 4743809"/>
                <a:gd name="connsiteX58" fmla="*/ 3388239 w 4206653"/>
                <a:gd name="connsiteY58" fmla="*/ 3442290 h 4743809"/>
                <a:gd name="connsiteX59" fmla="*/ 3212014 w 4206653"/>
                <a:gd name="connsiteY59" fmla="*/ 3363782 h 4743809"/>
                <a:gd name="connsiteX60" fmla="*/ 3004633 w 4206653"/>
                <a:gd name="connsiteY60" fmla="*/ 3276814 h 4743809"/>
                <a:gd name="connsiteX61" fmla="*/ 2771676 w 4206653"/>
                <a:gd name="connsiteY61" fmla="*/ 3166987 h 4743809"/>
                <a:gd name="connsiteX62" fmla="*/ 2638873 w 4206653"/>
                <a:gd name="connsiteY62" fmla="*/ 3097908 h 4743809"/>
                <a:gd name="connsiteX63" fmla="*/ 2570293 w 4206653"/>
                <a:gd name="connsiteY63" fmla="*/ 3109338 h 4743809"/>
                <a:gd name="connsiteX64" fmla="*/ 2525557 w 4206653"/>
                <a:gd name="connsiteY64" fmla="*/ 3326508 h 4743809"/>
                <a:gd name="connsiteX65" fmla="*/ 2584349 w 4206653"/>
                <a:gd name="connsiteY65" fmla="*/ 3577470 h 4743809"/>
                <a:gd name="connsiteX66" fmla="*/ 2663703 w 4206653"/>
                <a:gd name="connsiteY66" fmla="*/ 3996904 h 4743809"/>
                <a:gd name="connsiteX67" fmla="*/ 2633113 w 4206653"/>
                <a:gd name="connsiteY67" fmla="*/ 4192703 h 4743809"/>
                <a:gd name="connsiteX68" fmla="*/ 2539703 w 4206653"/>
                <a:gd name="connsiteY68" fmla="*/ 4455574 h 4743809"/>
                <a:gd name="connsiteX69" fmla="*/ 2595212 w 4206653"/>
                <a:gd name="connsiteY69" fmla="*/ 3945217 h 4743809"/>
                <a:gd name="connsiteX70" fmla="*/ 2481240 w 4206653"/>
                <a:gd name="connsiteY70" fmla="*/ 3566538 h 4743809"/>
                <a:gd name="connsiteX71" fmla="*/ 2307403 w 4206653"/>
                <a:gd name="connsiteY71" fmla="*/ 3166488 h 4743809"/>
                <a:gd name="connsiteX72" fmla="*/ 2261683 w 4206653"/>
                <a:gd name="connsiteY72" fmla="*/ 3063618 h 4743809"/>
                <a:gd name="connsiteX73" fmla="*/ 2078803 w 4206653"/>
                <a:gd name="connsiteY73" fmla="*/ 2949318 h 4743809"/>
                <a:gd name="connsiteX74" fmla="*/ 1824299 w 4206653"/>
                <a:gd name="connsiteY74" fmla="*/ 3002494 h 4743809"/>
                <a:gd name="connsiteX75" fmla="*/ 1412162 w 4206653"/>
                <a:gd name="connsiteY75" fmla="*/ 3235573 h 4743809"/>
                <a:gd name="connsiteX76" fmla="*/ 1381573 w 4206653"/>
                <a:gd name="connsiteY76" fmla="*/ 3680838 h 4743809"/>
                <a:gd name="connsiteX77" fmla="*/ 1340867 w 4206653"/>
                <a:gd name="connsiteY77" fmla="*/ 3980504 h 4743809"/>
                <a:gd name="connsiteX78" fmla="*/ 1197619 w 4206653"/>
                <a:gd name="connsiteY78" fmla="*/ 4738831 h 4743809"/>
                <a:gd name="connsiteX79" fmla="*/ 1198693 w 4206653"/>
                <a:gd name="connsiteY79" fmla="*/ 4298058 h 4743809"/>
                <a:gd name="connsiteX80" fmla="*/ 1242772 w 4206653"/>
                <a:gd name="connsiteY80" fmla="*/ 4080888 h 4743809"/>
                <a:gd name="connsiteX81" fmla="*/ 1198693 w 4206653"/>
                <a:gd name="connsiteY81" fmla="*/ 3909438 h 4743809"/>
                <a:gd name="connsiteX82" fmla="*/ 970093 w 4206653"/>
                <a:gd name="connsiteY82" fmla="*/ 3989448 h 4743809"/>
                <a:gd name="connsiteX83" fmla="*/ 766328 w 4206653"/>
                <a:gd name="connsiteY83" fmla="*/ 4145406 h 4743809"/>
                <a:gd name="connsiteX84" fmla="*/ 555808 w 4206653"/>
                <a:gd name="connsiteY84" fmla="*/ 4355688 h 4743809"/>
                <a:gd name="connsiteX85" fmla="*/ 785900 w 4206653"/>
                <a:gd name="connsiteY85" fmla="*/ 4017771 h 4743809"/>
                <a:gd name="connsiteX86" fmla="*/ 1130113 w 4206653"/>
                <a:gd name="connsiteY86" fmla="*/ 3817500 h 4743809"/>
                <a:gd name="connsiteX87" fmla="*/ 1278703 w 4206653"/>
                <a:gd name="connsiteY87" fmla="*/ 3726558 h 4743809"/>
                <a:gd name="connsiteX88" fmla="*/ 1269661 w 4206653"/>
                <a:gd name="connsiteY88" fmla="*/ 3390117 h 4743809"/>
                <a:gd name="connsiteX89" fmla="*/ 1309620 w 4206653"/>
                <a:gd name="connsiteY89" fmla="*/ 3169963 h 4743809"/>
                <a:gd name="connsiteX90" fmla="*/ 1393003 w 4206653"/>
                <a:gd name="connsiteY90" fmla="*/ 3052188 h 4743809"/>
                <a:gd name="connsiteX91" fmla="*/ 1080693 w 4206653"/>
                <a:gd name="connsiteY91" fmla="*/ 2984604 h 4743809"/>
                <a:gd name="connsiteX92" fmla="*/ 663453 w 4206653"/>
                <a:gd name="connsiteY92" fmla="*/ 3023360 h 4743809"/>
                <a:gd name="connsiteX93" fmla="*/ 235111 w 4206653"/>
                <a:gd name="connsiteY93" fmla="*/ 3217172 h 4743809"/>
                <a:gd name="connsiteX94" fmla="*/ 421453 w 4206653"/>
                <a:gd name="connsiteY94" fmla="*/ 3029328 h 4743809"/>
                <a:gd name="connsiteX95" fmla="*/ 627193 w 4206653"/>
                <a:gd name="connsiteY95" fmla="*/ 2926458 h 4743809"/>
                <a:gd name="connsiteX96" fmla="*/ 854480 w 4206653"/>
                <a:gd name="connsiteY96" fmla="*/ 2889178 h 4743809"/>
                <a:gd name="connsiteX97" fmla="*/ 1149272 w 4206653"/>
                <a:gd name="connsiteY97" fmla="*/ 2889676 h 4743809"/>
                <a:gd name="connsiteX98" fmla="*/ 1531894 w 4206653"/>
                <a:gd name="connsiteY98" fmla="*/ 2917507 h 4743809"/>
                <a:gd name="connsiteX99" fmla="*/ 1860559 w 4206653"/>
                <a:gd name="connsiteY99" fmla="*/ 2766431 h 4743809"/>
                <a:gd name="connsiteX100" fmla="*/ 1701613 w 4206653"/>
                <a:gd name="connsiteY100" fmla="*/ 2263518 h 4743809"/>
                <a:gd name="connsiteX101" fmla="*/ 1690183 w 4206653"/>
                <a:gd name="connsiteY101" fmla="*/ 1966338 h 4743809"/>
                <a:gd name="connsiteX102" fmla="*/ 1381991 w 4206653"/>
                <a:gd name="connsiteY102" fmla="*/ 1841604 h 4743809"/>
                <a:gd name="connsiteX103" fmla="*/ 1095823 w 4206653"/>
                <a:gd name="connsiteY103" fmla="*/ 1714878 h 4743809"/>
                <a:gd name="connsiteX104" fmla="*/ 746507 w 4206653"/>
                <a:gd name="connsiteY104" fmla="*/ 1626415 h 4743809"/>
                <a:gd name="connsiteX105" fmla="*/ 352873 w 4206653"/>
                <a:gd name="connsiteY105" fmla="*/ 1726308 h 4743809"/>
                <a:gd name="connsiteX106" fmla="*/ 113171 w 4206653"/>
                <a:gd name="connsiteY106" fmla="*/ 1763582 h 4743809"/>
                <a:gd name="connsiteX107" fmla="*/ 9973 w 4206653"/>
                <a:gd name="connsiteY107" fmla="*/ 1737738 h 4743809"/>
                <a:gd name="connsiteX108" fmla="*/ 348516 w 4206653"/>
                <a:gd name="connsiteY108" fmla="*/ 1643812 h 4743809"/>
                <a:gd name="connsiteX109" fmla="*/ 653097 w 4206653"/>
                <a:gd name="connsiteY109" fmla="*/ 1543920 h 4743809"/>
                <a:gd name="connsiteX110" fmla="*/ 1072963 w 4206653"/>
                <a:gd name="connsiteY110" fmla="*/ 1612008 h 4743809"/>
                <a:gd name="connsiteX111" fmla="*/ 1244413 w 4206653"/>
                <a:gd name="connsiteY111" fmla="*/ 1657728 h 4743809"/>
                <a:gd name="connsiteX112" fmla="*/ 1205766 w 4206653"/>
                <a:gd name="connsiteY112" fmla="*/ 1451988 h 4743809"/>
                <a:gd name="connsiteX113" fmla="*/ 1046313 w 4206653"/>
                <a:gd name="connsiteY113" fmla="*/ 815409 h 4743809"/>
                <a:gd name="connsiteX114" fmla="*/ 1221553 w 4206653"/>
                <a:gd name="connsiteY114" fmla="*/ 1211958 h 4743809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63782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45406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63782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33233 w 4206653"/>
                <a:gd name="connsiteY45" fmla="*/ 2309238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04683 w 4206653"/>
                <a:gd name="connsiteY46" fmla="*/ 2457828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59013 w 4206653"/>
                <a:gd name="connsiteY47" fmla="*/ 2663568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81217 w 4206653"/>
                <a:gd name="connsiteY47" fmla="*/ 2618845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3770443 w 4206653"/>
                <a:gd name="connsiteY50" fmla="*/ 2869308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206653"/>
                <a:gd name="connsiteY0" fmla="*/ 1211958 h 4745608"/>
                <a:gd name="connsiteX1" fmla="*/ 1343911 w 4206653"/>
                <a:gd name="connsiteY1" fmla="*/ 1559828 h 4745608"/>
                <a:gd name="connsiteX2" fmla="*/ 1553023 w 4206653"/>
                <a:gd name="connsiteY2" fmla="*/ 1657728 h 4745608"/>
                <a:gd name="connsiteX3" fmla="*/ 1907353 w 4206653"/>
                <a:gd name="connsiteY3" fmla="*/ 1680588 h 4745608"/>
                <a:gd name="connsiteX4" fmla="*/ 2021653 w 4206653"/>
                <a:gd name="connsiteY4" fmla="*/ 1543428 h 4745608"/>
                <a:gd name="connsiteX5" fmla="*/ 2124523 w 4206653"/>
                <a:gd name="connsiteY5" fmla="*/ 1291968 h 4745608"/>
                <a:gd name="connsiteX6" fmla="*/ 2124523 w 4206653"/>
                <a:gd name="connsiteY6" fmla="*/ 1120518 h 4745608"/>
                <a:gd name="connsiteX7" fmla="*/ 2068029 w 4206653"/>
                <a:gd name="connsiteY7" fmla="*/ 825325 h 4745608"/>
                <a:gd name="connsiteX8" fmla="*/ 2078803 w 4206653"/>
                <a:gd name="connsiteY8" fmla="*/ 777618 h 4745608"/>
                <a:gd name="connsiteX9" fmla="*/ 2170243 w 4206653"/>
                <a:gd name="connsiteY9" fmla="*/ 1086228 h 4745608"/>
                <a:gd name="connsiteX10" fmla="*/ 2215963 w 4206653"/>
                <a:gd name="connsiteY10" fmla="*/ 1269108 h 4745608"/>
                <a:gd name="connsiteX11" fmla="*/ 2284543 w 4206653"/>
                <a:gd name="connsiteY11" fmla="*/ 1303398 h 4745608"/>
                <a:gd name="connsiteX12" fmla="*/ 2330263 w 4206653"/>
                <a:gd name="connsiteY12" fmla="*/ 1166238 h 4745608"/>
                <a:gd name="connsiteX13" fmla="*/ 2467423 w 4206653"/>
                <a:gd name="connsiteY13" fmla="*/ 880488 h 4745608"/>
                <a:gd name="connsiteX14" fmla="*/ 2558863 w 4206653"/>
                <a:gd name="connsiteY14" fmla="*/ 640458 h 4745608"/>
                <a:gd name="connsiteX15" fmla="*/ 2616013 w 4206653"/>
                <a:gd name="connsiteY15" fmla="*/ 537588 h 4745608"/>
                <a:gd name="connsiteX16" fmla="*/ 2558863 w 4206653"/>
                <a:gd name="connsiteY16" fmla="*/ 789048 h 4745608"/>
                <a:gd name="connsiteX17" fmla="*/ 2444563 w 4206653"/>
                <a:gd name="connsiteY17" fmla="*/ 1097658 h 4745608"/>
                <a:gd name="connsiteX18" fmla="*/ 2375983 w 4206653"/>
                <a:gd name="connsiteY18" fmla="*/ 1406268 h 4745608"/>
                <a:gd name="connsiteX19" fmla="*/ 2558863 w 4206653"/>
                <a:gd name="connsiteY19" fmla="*/ 1577718 h 4745608"/>
                <a:gd name="connsiteX20" fmla="*/ 2878903 w 4206653"/>
                <a:gd name="connsiteY20" fmla="*/ 1657728 h 4745608"/>
                <a:gd name="connsiteX21" fmla="*/ 3187513 w 4206653"/>
                <a:gd name="connsiteY21" fmla="*/ 1657728 h 4745608"/>
                <a:gd name="connsiteX22" fmla="*/ 3370393 w 4206653"/>
                <a:gd name="connsiteY22" fmla="*/ 1566288 h 4745608"/>
                <a:gd name="connsiteX23" fmla="*/ 3488066 w 4206653"/>
                <a:gd name="connsiteY23" fmla="*/ 1246753 h 4745608"/>
                <a:gd name="connsiteX24" fmla="*/ 3495138 w 4206653"/>
                <a:gd name="connsiteY24" fmla="*/ 1115548 h 4745608"/>
                <a:gd name="connsiteX25" fmla="*/ 3493650 w 4206653"/>
                <a:gd name="connsiteY25" fmla="*/ 1063976 h 4745608"/>
                <a:gd name="connsiteX26" fmla="*/ 3450403 w 4206653"/>
                <a:gd name="connsiteY26" fmla="*/ 777618 h 4745608"/>
                <a:gd name="connsiteX27" fmla="*/ 3119893 w 4206653"/>
                <a:gd name="connsiteY27" fmla="*/ 321571 h 4745608"/>
                <a:gd name="connsiteX28" fmla="*/ 3497351 w 4206653"/>
                <a:gd name="connsiteY28" fmla="*/ 674883 h 4745608"/>
                <a:gd name="connsiteX29" fmla="*/ 3759013 w 4206653"/>
                <a:gd name="connsiteY29" fmla="*/ 571878 h 4745608"/>
                <a:gd name="connsiteX30" fmla="*/ 3999043 w 4206653"/>
                <a:gd name="connsiteY30" fmla="*/ 91818 h 4745608"/>
                <a:gd name="connsiteX31" fmla="*/ 4033333 w 4206653"/>
                <a:gd name="connsiteY31" fmla="*/ 11808 h 4745608"/>
                <a:gd name="connsiteX32" fmla="*/ 3984569 w 4206653"/>
                <a:gd name="connsiteY32" fmla="*/ 247366 h 4745608"/>
                <a:gd name="connsiteX33" fmla="*/ 3812791 w 4206653"/>
                <a:gd name="connsiteY33" fmla="*/ 647417 h 4745608"/>
                <a:gd name="connsiteX34" fmla="*/ 3592906 w 4206653"/>
                <a:gd name="connsiteY34" fmla="*/ 811408 h 4745608"/>
                <a:gd name="connsiteX35" fmla="*/ 3604425 w 4206653"/>
                <a:gd name="connsiteY35" fmla="*/ 999253 h 4745608"/>
                <a:gd name="connsiteX36" fmla="*/ 3872985 w 4206653"/>
                <a:gd name="connsiteY36" fmla="*/ 881976 h 4745608"/>
                <a:gd name="connsiteX37" fmla="*/ 4200754 w 4206653"/>
                <a:gd name="connsiteY37" fmla="*/ 774136 h 4745608"/>
                <a:gd name="connsiteX38" fmla="*/ 4064251 w 4206653"/>
                <a:gd name="connsiteY38" fmla="*/ 847195 h 4745608"/>
                <a:gd name="connsiteX39" fmla="*/ 3818880 w 4206653"/>
                <a:gd name="connsiteY39" fmla="*/ 991305 h 4745608"/>
                <a:gd name="connsiteX40" fmla="*/ 3658531 w 4206653"/>
                <a:gd name="connsiteY40" fmla="*/ 1093178 h 4745608"/>
                <a:gd name="connsiteX41" fmla="*/ 3622838 w 4206653"/>
                <a:gd name="connsiteY41" fmla="*/ 1221401 h 4745608"/>
                <a:gd name="connsiteX42" fmla="*/ 3577446 w 4206653"/>
                <a:gd name="connsiteY42" fmla="*/ 1500691 h 4745608"/>
                <a:gd name="connsiteX43" fmla="*/ 3461833 w 4206653"/>
                <a:gd name="connsiteY43" fmla="*/ 1726308 h 4745608"/>
                <a:gd name="connsiteX44" fmla="*/ 3278953 w 4206653"/>
                <a:gd name="connsiteY44" fmla="*/ 2034918 h 4745608"/>
                <a:gd name="connsiteX45" fmla="*/ 3288742 w 4206653"/>
                <a:gd name="connsiteY45" fmla="*/ 2273460 h 4745608"/>
                <a:gd name="connsiteX46" fmla="*/ 3434288 w 4206653"/>
                <a:gd name="connsiteY46" fmla="*/ 2417577 h 4745608"/>
                <a:gd name="connsiteX47" fmla="*/ 3781217 w 4206653"/>
                <a:gd name="connsiteY47" fmla="*/ 2618845 h 4745608"/>
                <a:gd name="connsiteX48" fmla="*/ 4079053 w 4206653"/>
                <a:gd name="connsiteY48" fmla="*/ 2777868 h 4745608"/>
                <a:gd name="connsiteX49" fmla="*/ 4079053 w 4206653"/>
                <a:gd name="connsiteY49" fmla="*/ 2880738 h 4745608"/>
                <a:gd name="connsiteX50" fmla="*/ 4070190 w 4206653"/>
                <a:gd name="connsiteY50" fmla="*/ 3021367 h 4745608"/>
                <a:gd name="connsiteX51" fmla="*/ 3404683 w 4206653"/>
                <a:gd name="connsiteY51" fmla="*/ 2732148 h 4745608"/>
                <a:gd name="connsiteX52" fmla="*/ 3084643 w 4206653"/>
                <a:gd name="connsiteY52" fmla="*/ 2663568 h 4745608"/>
                <a:gd name="connsiteX53" fmla="*/ 2995919 w 4206653"/>
                <a:gd name="connsiteY53" fmla="*/ 2782832 h 4745608"/>
                <a:gd name="connsiteX54" fmla="*/ 2832855 w 4206653"/>
                <a:gd name="connsiteY54" fmla="*/ 2930924 h 4745608"/>
                <a:gd name="connsiteX55" fmla="*/ 2820111 w 4206653"/>
                <a:gd name="connsiteY55" fmla="*/ 3026344 h 4745608"/>
                <a:gd name="connsiteX56" fmla="*/ 2959241 w 4206653"/>
                <a:gd name="connsiteY56" fmla="*/ 3167976 h 4745608"/>
                <a:gd name="connsiteX57" fmla="*/ 3176083 w 4206653"/>
                <a:gd name="connsiteY57" fmla="*/ 3269358 h 4745608"/>
                <a:gd name="connsiteX58" fmla="*/ 3388239 w 4206653"/>
                <a:gd name="connsiteY58" fmla="*/ 3442290 h 4745608"/>
                <a:gd name="connsiteX59" fmla="*/ 3212014 w 4206653"/>
                <a:gd name="connsiteY59" fmla="*/ 3336948 h 4745608"/>
                <a:gd name="connsiteX60" fmla="*/ 3004633 w 4206653"/>
                <a:gd name="connsiteY60" fmla="*/ 3276814 h 4745608"/>
                <a:gd name="connsiteX61" fmla="*/ 2771676 w 4206653"/>
                <a:gd name="connsiteY61" fmla="*/ 3166987 h 4745608"/>
                <a:gd name="connsiteX62" fmla="*/ 2638873 w 4206653"/>
                <a:gd name="connsiteY62" fmla="*/ 3097908 h 4745608"/>
                <a:gd name="connsiteX63" fmla="*/ 2570293 w 4206653"/>
                <a:gd name="connsiteY63" fmla="*/ 3109338 h 4745608"/>
                <a:gd name="connsiteX64" fmla="*/ 2525557 w 4206653"/>
                <a:gd name="connsiteY64" fmla="*/ 3326508 h 4745608"/>
                <a:gd name="connsiteX65" fmla="*/ 2584349 w 4206653"/>
                <a:gd name="connsiteY65" fmla="*/ 3577470 h 4745608"/>
                <a:gd name="connsiteX66" fmla="*/ 2663703 w 4206653"/>
                <a:gd name="connsiteY66" fmla="*/ 3996904 h 4745608"/>
                <a:gd name="connsiteX67" fmla="*/ 2633113 w 4206653"/>
                <a:gd name="connsiteY67" fmla="*/ 4192703 h 4745608"/>
                <a:gd name="connsiteX68" fmla="*/ 2539703 w 4206653"/>
                <a:gd name="connsiteY68" fmla="*/ 4455574 h 4745608"/>
                <a:gd name="connsiteX69" fmla="*/ 2595212 w 4206653"/>
                <a:gd name="connsiteY69" fmla="*/ 3945217 h 4745608"/>
                <a:gd name="connsiteX70" fmla="*/ 2481240 w 4206653"/>
                <a:gd name="connsiteY70" fmla="*/ 3566538 h 4745608"/>
                <a:gd name="connsiteX71" fmla="*/ 2307403 w 4206653"/>
                <a:gd name="connsiteY71" fmla="*/ 3166488 h 4745608"/>
                <a:gd name="connsiteX72" fmla="*/ 2261683 w 4206653"/>
                <a:gd name="connsiteY72" fmla="*/ 3063618 h 4745608"/>
                <a:gd name="connsiteX73" fmla="*/ 2078803 w 4206653"/>
                <a:gd name="connsiteY73" fmla="*/ 2949318 h 4745608"/>
                <a:gd name="connsiteX74" fmla="*/ 1824299 w 4206653"/>
                <a:gd name="connsiteY74" fmla="*/ 3002494 h 4745608"/>
                <a:gd name="connsiteX75" fmla="*/ 1412162 w 4206653"/>
                <a:gd name="connsiteY75" fmla="*/ 3235573 h 4745608"/>
                <a:gd name="connsiteX76" fmla="*/ 1381573 w 4206653"/>
                <a:gd name="connsiteY76" fmla="*/ 3680838 h 4745608"/>
                <a:gd name="connsiteX77" fmla="*/ 1340867 w 4206653"/>
                <a:gd name="connsiteY77" fmla="*/ 3980504 h 4745608"/>
                <a:gd name="connsiteX78" fmla="*/ 1197619 w 4206653"/>
                <a:gd name="connsiteY78" fmla="*/ 4738831 h 4745608"/>
                <a:gd name="connsiteX79" fmla="*/ 1220896 w 4206653"/>
                <a:gd name="connsiteY79" fmla="*/ 4338309 h 4745608"/>
                <a:gd name="connsiteX80" fmla="*/ 1242772 w 4206653"/>
                <a:gd name="connsiteY80" fmla="*/ 4080888 h 4745608"/>
                <a:gd name="connsiteX81" fmla="*/ 1198693 w 4206653"/>
                <a:gd name="connsiteY81" fmla="*/ 3909438 h 4745608"/>
                <a:gd name="connsiteX82" fmla="*/ 970093 w 4206653"/>
                <a:gd name="connsiteY82" fmla="*/ 3989448 h 4745608"/>
                <a:gd name="connsiteX83" fmla="*/ 766328 w 4206653"/>
                <a:gd name="connsiteY83" fmla="*/ 4131990 h 4745608"/>
                <a:gd name="connsiteX84" fmla="*/ 555808 w 4206653"/>
                <a:gd name="connsiteY84" fmla="*/ 4355688 h 4745608"/>
                <a:gd name="connsiteX85" fmla="*/ 785900 w 4206653"/>
                <a:gd name="connsiteY85" fmla="*/ 4017771 h 4745608"/>
                <a:gd name="connsiteX86" fmla="*/ 1130113 w 4206653"/>
                <a:gd name="connsiteY86" fmla="*/ 3817500 h 4745608"/>
                <a:gd name="connsiteX87" fmla="*/ 1278703 w 4206653"/>
                <a:gd name="connsiteY87" fmla="*/ 3726558 h 4745608"/>
                <a:gd name="connsiteX88" fmla="*/ 1269661 w 4206653"/>
                <a:gd name="connsiteY88" fmla="*/ 3390117 h 4745608"/>
                <a:gd name="connsiteX89" fmla="*/ 1309620 w 4206653"/>
                <a:gd name="connsiteY89" fmla="*/ 3169963 h 4745608"/>
                <a:gd name="connsiteX90" fmla="*/ 1393003 w 4206653"/>
                <a:gd name="connsiteY90" fmla="*/ 3052188 h 4745608"/>
                <a:gd name="connsiteX91" fmla="*/ 1080693 w 4206653"/>
                <a:gd name="connsiteY91" fmla="*/ 2984604 h 4745608"/>
                <a:gd name="connsiteX92" fmla="*/ 663453 w 4206653"/>
                <a:gd name="connsiteY92" fmla="*/ 3023360 h 4745608"/>
                <a:gd name="connsiteX93" fmla="*/ 235111 w 4206653"/>
                <a:gd name="connsiteY93" fmla="*/ 3217172 h 4745608"/>
                <a:gd name="connsiteX94" fmla="*/ 421453 w 4206653"/>
                <a:gd name="connsiteY94" fmla="*/ 3029328 h 4745608"/>
                <a:gd name="connsiteX95" fmla="*/ 627193 w 4206653"/>
                <a:gd name="connsiteY95" fmla="*/ 2926458 h 4745608"/>
                <a:gd name="connsiteX96" fmla="*/ 854480 w 4206653"/>
                <a:gd name="connsiteY96" fmla="*/ 2889178 h 4745608"/>
                <a:gd name="connsiteX97" fmla="*/ 1149272 w 4206653"/>
                <a:gd name="connsiteY97" fmla="*/ 2889676 h 4745608"/>
                <a:gd name="connsiteX98" fmla="*/ 1531894 w 4206653"/>
                <a:gd name="connsiteY98" fmla="*/ 2917507 h 4745608"/>
                <a:gd name="connsiteX99" fmla="*/ 1860559 w 4206653"/>
                <a:gd name="connsiteY99" fmla="*/ 2766431 h 4745608"/>
                <a:gd name="connsiteX100" fmla="*/ 1701613 w 4206653"/>
                <a:gd name="connsiteY100" fmla="*/ 2263518 h 4745608"/>
                <a:gd name="connsiteX101" fmla="*/ 1690183 w 4206653"/>
                <a:gd name="connsiteY101" fmla="*/ 1966338 h 4745608"/>
                <a:gd name="connsiteX102" fmla="*/ 1381991 w 4206653"/>
                <a:gd name="connsiteY102" fmla="*/ 1841604 h 4745608"/>
                <a:gd name="connsiteX103" fmla="*/ 1095823 w 4206653"/>
                <a:gd name="connsiteY103" fmla="*/ 1714878 h 4745608"/>
                <a:gd name="connsiteX104" fmla="*/ 746507 w 4206653"/>
                <a:gd name="connsiteY104" fmla="*/ 1626415 h 4745608"/>
                <a:gd name="connsiteX105" fmla="*/ 352873 w 4206653"/>
                <a:gd name="connsiteY105" fmla="*/ 1726308 h 4745608"/>
                <a:gd name="connsiteX106" fmla="*/ 113171 w 4206653"/>
                <a:gd name="connsiteY106" fmla="*/ 1763582 h 4745608"/>
                <a:gd name="connsiteX107" fmla="*/ 9973 w 4206653"/>
                <a:gd name="connsiteY107" fmla="*/ 1737738 h 4745608"/>
                <a:gd name="connsiteX108" fmla="*/ 348516 w 4206653"/>
                <a:gd name="connsiteY108" fmla="*/ 1643812 h 4745608"/>
                <a:gd name="connsiteX109" fmla="*/ 653097 w 4206653"/>
                <a:gd name="connsiteY109" fmla="*/ 1543920 h 4745608"/>
                <a:gd name="connsiteX110" fmla="*/ 1072963 w 4206653"/>
                <a:gd name="connsiteY110" fmla="*/ 1612008 h 4745608"/>
                <a:gd name="connsiteX111" fmla="*/ 1244413 w 4206653"/>
                <a:gd name="connsiteY111" fmla="*/ 1657728 h 4745608"/>
                <a:gd name="connsiteX112" fmla="*/ 1205766 w 4206653"/>
                <a:gd name="connsiteY112" fmla="*/ 1451988 h 4745608"/>
                <a:gd name="connsiteX113" fmla="*/ 1046313 w 4206653"/>
                <a:gd name="connsiteY113" fmla="*/ 815409 h 4745608"/>
                <a:gd name="connsiteX114" fmla="*/ 1221553 w 4206653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084643 w 4560132"/>
                <a:gd name="connsiteY52" fmla="*/ 2663568 h 4745608"/>
                <a:gd name="connsiteX53" fmla="*/ 2995919 w 4560132"/>
                <a:gd name="connsiteY53" fmla="*/ 2782832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195661 w 4560132"/>
                <a:gd name="connsiteY52" fmla="*/ 2770904 h 4745608"/>
                <a:gd name="connsiteX53" fmla="*/ 2995919 w 4560132"/>
                <a:gd name="connsiteY53" fmla="*/ 2782832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04683 w 4560132"/>
                <a:gd name="connsiteY51" fmla="*/ 2732148 h 4745608"/>
                <a:gd name="connsiteX52" fmla="*/ 3195661 w 4560132"/>
                <a:gd name="connsiteY52" fmla="*/ 2770904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12085 w 4560132"/>
                <a:gd name="connsiteY51" fmla="*/ 2794761 h 4745608"/>
                <a:gd name="connsiteX52" fmla="*/ 3195661 w 4560132"/>
                <a:gd name="connsiteY52" fmla="*/ 2770904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12085 w 4560132"/>
                <a:gd name="connsiteY51" fmla="*/ 2794761 h 4745608"/>
                <a:gd name="connsiteX52" fmla="*/ 3217865 w 4560132"/>
                <a:gd name="connsiteY52" fmla="*/ 2829045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4560132"/>
                <a:gd name="connsiteY0" fmla="*/ 1211958 h 4745608"/>
                <a:gd name="connsiteX1" fmla="*/ 1343911 w 4560132"/>
                <a:gd name="connsiteY1" fmla="*/ 1559828 h 4745608"/>
                <a:gd name="connsiteX2" fmla="*/ 1553023 w 4560132"/>
                <a:gd name="connsiteY2" fmla="*/ 1657728 h 4745608"/>
                <a:gd name="connsiteX3" fmla="*/ 1907353 w 4560132"/>
                <a:gd name="connsiteY3" fmla="*/ 1680588 h 4745608"/>
                <a:gd name="connsiteX4" fmla="*/ 2021653 w 4560132"/>
                <a:gd name="connsiteY4" fmla="*/ 1543428 h 4745608"/>
                <a:gd name="connsiteX5" fmla="*/ 2124523 w 4560132"/>
                <a:gd name="connsiteY5" fmla="*/ 1291968 h 4745608"/>
                <a:gd name="connsiteX6" fmla="*/ 2124523 w 4560132"/>
                <a:gd name="connsiteY6" fmla="*/ 1120518 h 4745608"/>
                <a:gd name="connsiteX7" fmla="*/ 2068029 w 4560132"/>
                <a:gd name="connsiteY7" fmla="*/ 825325 h 4745608"/>
                <a:gd name="connsiteX8" fmla="*/ 2078803 w 4560132"/>
                <a:gd name="connsiteY8" fmla="*/ 777618 h 4745608"/>
                <a:gd name="connsiteX9" fmla="*/ 2170243 w 4560132"/>
                <a:gd name="connsiteY9" fmla="*/ 1086228 h 4745608"/>
                <a:gd name="connsiteX10" fmla="*/ 2215963 w 4560132"/>
                <a:gd name="connsiteY10" fmla="*/ 1269108 h 4745608"/>
                <a:gd name="connsiteX11" fmla="*/ 2284543 w 4560132"/>
                <a:gd name="connsiteY11" fmla="*/ 1303398 h 4745608"/>
                <a:gd name="connsiteX12" fmla="*/ 2330263 w 4560132"/>
                <a:gd name="connsiteY12" fmla="*/ 1166238 h 4745608"/>
                <a:gd name="connsiteX13" fmla="*/ 2467423 w 4560132"/>
                <a:gd name="connsiteY13" fmla="*/ 880488 h 4745608"/>
                <a:gd name="connsiteX14" fmla="*/ 2558863 w 4560132"/>
                <a:gd name="connsiteY14" fmla="*/ 640458 h 4745608"/>
                <a:gd name="connsiteX15" fmla="*/ 2616013 w 4560132"/>
                <a:gd name="connsiteY15" fmla="*/ 537588 h 4745608"/>
                <a:gd name="connsiteX16" fmla="*/ 2558863 w 4560132"/>
                <a:gd name="connsiteY16" fmla="*/ 789048 h 4745608"/>
                <a:gd name="connsiteX17" fmla="*/ 2444563 w 4560132"/>
                <a:gd name="connsiteY17" fmla="*/ 1097658 h 4745608"/>
                <a:gd name="connsiteX18" fmla="*/ 2375983 w 4560132"/>
                <a:gd name="connsiteY18" fmla="*/ 1406268 h 4745608"/>
                <a:gd name="connsiteX19" fmla="*/ 2558863 w 4560132"/>
                <a:gd name="connsiteY19" fmla="*/ 1577718 h 4745608"/>
                <a:gd name="connsiteX20" fmla="*/ 2878903 w 4560132"/>
                <a:gd name="connsiteY20" fmla="*/ 1657728 h 4745608"/>
                <a:gd name="connsiteX21" fmla="*/ 3187513 w 4560132"/>
                <a:gd name="connsiteY21" fmla="*/ 1657728 h 4745608"/>
                <a:gd name="connsiteX22" fmla="*/ 3370393 w 4560132"/>
                <a:gd name="connsiteY22" fmla="*/ 1566288 h 4745608"/>
                <a:gd name="connsiteX23" fmla="*/ 3488066 w 4560132"/>
                <a:gd name="connsiteY23" fmla="*/ 1246753 h 4745608"/>
                <a:gd name="connsiteX24" fmla="*/ 3495138 w 4560132"/>
                <a:gd name="connsiteY24" fmla="*/ 1115548 h 4745608"/>
                <a:gd name="connsiteX25" fmla="*/ 3493650 w 4560132"/>
                <a:gd name="connsiteY25" fmla="*/ 1063976 h 4745608"/>
                <a:gd name="connsiteX26" fmla="*/ 3450403 w 4560132"/>
                <a:gd name="connsiteY26" fmla="*/ 777618 h 4745608"/>
                <a:gd name="connsiteX27" fmla="*/ 3119893 w 4560132"/>
                <a:gd name="connsiteY27" fmla="*/ 321571 h 4745608"/>
                <a:gd name="connsiteX28" fmla="*/ 3497351 w 4560132"/>
                <a:gd name="connsiteY28" fmla="*/ 674883 h 4745608"/>
                <a:gd name="connsiteX29" fmla="*/ 3759013 w 4560132"/>
                <a:gd name="connsiteY29" fmla="*/ 571878 h 4745608"/>
                <a:gd name="connsiteX30" fmla="*/ 3999043 w 4560132"/>
                <a:gd name="connsiteY30" fmla="*/ 91818 h 4745608"/>
                <a:gd name="connsiteX31" fmla="*/ 4033333 w 4560132"/>
                <a:gd name="connsiteY31" fmla="*/ 11808 h 4745608"/>
                <a:gd name="connsiteX32" fmla="*/ 3984569 w 4560132"/>
                <a:gd name="connsiteY32" fmla="*/ 247366 h 4745608"/>
                <a:gd name="connsiteX33" fmla="*/ 3812791 w 4560132"/>
                <a:gd name="connsiteY33" fmla="*/ 647417 h 4745608"/>
                <a:gd name="connsiteX34" fmla="*/ 3592906 w 4560132"/>
                <a:gd name="connsiteY34" fmla="*/ 811408 h 4745608"/>
                <a:gd name="connsiteX35" fmla="*/ 3604425 w 4560132"/>
                <a:gd name="connsiteY35" fmla="*/ 999253 h 4745608"/>
                <a:gd name="connsiteX36" fmla="*/ 3872985 w 4560132"/>
                <a:gd name="connsiteY36" fmla="*/ 881976 h 4745608"/>
                <a:gd name="connsiteX37" fmla="*/ 4200754 w 4560132"/>
                <a:gd name="connsiteY37" fmla="*/ 774136 h 4745608"/>
                <a:gd name="connsiteX38" fmla="*/ 4064251 w 4560132"/>
                <a:gd name="connsiteY38" fmla="*/ 847195 h 4745608"/>
                <a:gd name="connsiteX39" fmla="*/ 3818880 w 4560132"/>
                <a:gd name="connsiteY39" fmla="*/ 991305 h 4745608"/>
                <a:gd name="connsiteX40" fmla="*/ 3658531 w 4560132"/>
                <a:gd name="connsiteY40" fmla="*/ 1093178 h 4745608"/>
                <a:gd name="connsiteX41" fmla="*/ 3622838 w 4560132"/>
                <a:gd name="connsiteY41" fmla="*/ 1221401 h 4745608"/>
                <a:gd name="connsiteX42" fmla="*/ 3577446 w 4560132"/>
                <a:gd name="connsiteY42" fmla="*/ 1500691 h 4745608"/>
                <a:gd name="connsiteX43" fmla="*/ 3461833 w 4560132"/>
                <a:gd name="connsiteY43" fmla="*/ 1726308 h 4745608"/>
                <a:gd name="connsiteX44" fmla="*/ 3278953 w 4560132"/>
                <a:gd name="connsiteY44" fmla="*/ 2034918 h 4745608"/>
                <a:gd name="connsiteX45" fmla="*/ 3288742 w 4560132"/>
                <a:gd name="connsiteY45" fmla="*/ 2273460 h 4745608"/>
                <a:gd name="connsiteX46" fmla="*/ 3434288 w 4560132"/>
                <a:gd name="connsiteY46" fmla="*/ 2417577 h 4745608"/>
                <a:gd name="connsiteX47" fmla="*/ 3781217 w 4560132"/>
                <a:gd name="connsiteY47" fmla="*/ 2618845 h 4745608"/>
                <a:gd name="connsiteX48" fmla="*/ 4079053 w 4560132"/>
                <a:gd name="connsiteY48" fmla="*/ 2777868 h 4745608"/>
                <a:gd name="connsiteX49" fmla="*/ 4560128 w 4560132"/>
                <a:gd name="connsiteY49" fmla="*/ 3010436 h 4745608"/>
                <a:gd name="connsiteX50" fmla="*/ 4070190 w 4560132"/>
                <a:gd name="connsiteY50" fmla="*/ 3021367 h 4745608"/>
                <a:gd name="connsiteX51" fmla="*/ 3460193 w 4560132"/>
                <a:gd name="connsiteY51" fmla="*/ 2852901 h 4745608"/>
                <a:gd name="connsiteX52" fmla="*/ 3217865 w 4560132"/>
                <a:gd name="connsiteY52" fmla="*/ 2829045 h 4745608"/>
                <a:gd name="connsiteX53" fmla="*/ 3025524 w 4560132"/>
                <a:gd name="connsiteY53" fmla="*/ 2858861 h 4745608"/>
                <a:gd name="connsiteX54" fmla="*/ 2832855 w 4560132"/>
                <a:gd name="connsiteY54" fmla="*/ 2930924 h 4745608"/>
                <a:gd name="connsiteX55" fmla="*/ 2820111 w 4560132"/>
                <a:gd name="connsiteY55" fmla="*/ 3026344 h 4745608"/>
                <a:gd name="connsiteX56" fmla="*/ 2959241 w 4560132"/>
                <a:gd name="connsiteY56" fmla="*/ 3167976 h 4745608"/>
                <a:gd name="connsiteX57" fmla="*/ 3176083 w 4560132"/>
                <a:gd name="connsiteY57" fmla="*/ 3269358 h 4745608"/>
                <a:gd name="connsiteX58" fmla="*/ 3388239 w 4560132"/>
                <a:gd name="connsiteY58" fmla="*/ 3442290 h 4745608"/>
                <a:gd name="connsiteX59" fmla="*/ 3212014 w 4560132"/>
                <a:gd name="connsiteY59" fmla="*/ 3336948 h 4745608"/>
                <a:gd name="connsiteX60" fmla="*/ 3004633 w 4560132"/>
                <a:gd name="connsiteY60" fmla="*/ 3276814 h 4745608"/>
                <a:gd name="connsiteX61" fmla="*/ 2771676 w 4560132"/>
                <a:gd name="connsiteY61" fmla="*/ 3166987 h 4745608"/>
                <a:gd name="connsiteX62" fmla="*/ 2638873 w 4560132"/>
                <a:gd name="connsiteY62" fmla="*/ 3097908 h 4745608"/>
                <a:gd name="connsiteX63" fmla="*/ 2570293 w 4560132"/>
                <a:gd name="connsiteY63" fmla="*/ 3109338 h 4745608"/>
                <a:gd name="connsiteX64" fmla="*/ 2525557 w 4560132"/>
                <a:gd name="connsiteY64" fmla="*/ 3326508 h 4745608"/>
                <a:gd name="connsiteX65" fmla="*/ 2584349 w 4560132"/>
                <a:gd name="connsiteY65" fmla="*/ 3577470 h 4745608"/>
                <a:gd name="connsiteX66" fmla="*/ 2663703 w 4560132"/>
                <a:gd name="connsiteY66" fmla="*/ 3996904 h 4745608"/>
                <a:gd name="connsiteX67" fmla="*/ 2633113 w 4560132"/>
                <a:gd name="connsiteY67" fmla="*/ 4192703 h 4745608"/>
                <a:gd name="connsiteX68" fmla="*/ 2539703 w 4560132"/>
                <a:gd name="connsiteY68" fmla="*/ 4455574 h 4745608"/>
                <a:gd name="connsiteX69" fmla="*/ 2595212 w 4560132"/>
                <a:gd name="connsiteY69" fmla="*/ 3945217 h 4745608"/>
                <a:gd name="connsiteX70" fmla="*/ 2481240 w 4560132"/>
                <a:gd name="connsiteY70" fmla="*/ 3566538 h 4745608"/>
                <a:gd name="connsiteX71" fmla="*/ 2307403 w 4560132"/>
                <a:gd name="connsiteY71" fmla="*/ 3166488 h 4745608"/>
                <a:gd name="connsiteX72" fmla="*/ 2261683 w 4560132"/>
                <a:gd name="connsiteY72" fmla="*/ 3063618 h 4745608"/>
                <a:gd name="connsiteX73" fmla="*/ 2078803 w 4560132"/>
                <a:gd name="connsiteY73" fmla="*/ 2949318 h 4745608"/>
                <a:gd name="connsiteX74" fmla="*/ 1824299 w 4560132"/>
                <a:gd name="connsiteY74" fmla="*/ 3002494 h 4745608"/>
                <a:gd name="connsiteX75" fmla="*/ 1412162 w 4560132"/>
                <a:gd name="connsiteY75" fmla="*/ 3235573 h 4745608"/>
                <a:gd name="connsiteX76" fmla="*/ 1381573 w 4560132"/>
                <a:gd name="connsiteY76" fmla="*/ 3680838 h 4745608"/>
                <a:gd name="connsiteX77" fmla="*/ 1340867 w 4560132"/>
                <a:gd name="connsiteY77" fmla="*/ 3980504 h 4745608"/>
                <a:gd name="connsiteX78" fmla="*/ 1197619 w 4560132"/>
                <a:gd name="connsiteY78" fmla="*/ 4738831 h 4745608"/>
                <a:gd name="connsiteX79" fmla="*/ 1220896 w 4560132"/>
                <a:gd name="connsiteY79" fmla="*/ 4338309 h 4745608"/>
                <a:gd name="connsiteX80" fmla="*/ 1242772 w 4560132"/>
                <a:gd name="connsiteY80" fmla="*/ 4080888 h 4745608"/>
                <a:gd name="connsiteX81" fmla="*/ 1198693 w 4560132"/>
                <a:gd name="connsiteY81" fmla="*/ 3909438 h 4745608"/>
                <a:gd name="connsiteX82" fmla="*/ 970093 w 4560132"/>
                <a:gd name="connsiteY82" fmla="*/ 3989448 h 4745608"/>
                <a:gd name="connsiteX83" fmla="*/ 766328 w 4560132"/>
                <a:gd name="connsiteY83" fmla="*/ 4131990 h 4745608"/>
                <a:gd name="connsiteX84" fmla="*/ 555808 w 4560132"/>
                <a:gd name="connsiteY84" fmla="*/ 4355688 h 4745608"/>
                <a:gd name="connsiteX85" fmla="*/ 785900 w 4560132"/>
                <a:gd name="connsiteY85" fmla="*/ 4017771 h 4745608"/>
                <a:gd name="connsiteX86" fmla="*/ 1130113 w 4560132"/>
                <a:gd name="connsiteY86" fmla="*/ 3817500 h 4745608"/>
                <a:gd name="connsiteX87" fmla="*/ 1278703 w 4560132"/>
                <a:gd name="connsiteY87" fmla="*/ 3726558 h 4745608"/>
                <a:gd name="connsiteX88" fmla="*/ 1269661 w 4560132"/>
                <a:gd name="connsiteY88" fmla="*/ 3390117 h 4745608"/>
                <a:gd name="connsiteX89" fmla="*/ 1309620 w 4560132"/>
                <a:gd name="connsiteY89" fmla="*/ 3169963 h 4745608"/>
                <a:gd name="connsiteX90" fmla="*/ 1393003 w 4560132"/>
                <a:gd name="connsiteY90" fmla="*/ 3052188 h 4745608"/>
                <a:gd name="connsiteX91" fmla="*/ 1080693 w 4560132"/>
                <a:gd name="connsiteY91" fmla="*/ 2984604 h 4745608"/>
                <a:gd name="connsiteX92" fmla="*/ 663453 w 4560132"/>
                <a:gd name="connsiteY92" fmla="*/ 3023360 h 4745608"/>
                <a:gd name="connsiteX93" fmla="*/ 235111 w 4560132"/>
                <a:gd name="connsiteY93" fmla="*/ 3217172 h 4745608"/>
                <a:gd name="connsiteX94" fmla="*/ 421453 w 4560132"/>
                <a:gd name="connsiteY94" fmla="*/ 3029328 h 4745608"/>
                <a:gd name="connsiteX95" fmla="*/ 627193 w 4560132"/>
                <a:gd name="connsiteY95" fmla="*/ 2926458 h 4745608"/>
                <a:gd name="connsiteX96" fmla="*/ 854480 w 4560132"/>
                <a:gd name="connsiteY96" fmla="*/ 2889178 h 4745608"/>
                <a:gd name="connsiteX97" fmla="*/ 1149272 w 4560132"/>
                <a:gd name="connsiteY97" fmla="*/ 2889676 h 4745608"/>
                <a:gd name="connsiteX98" fmla="*/ 1531894 w 4560132"/>
                <a:gd name="connsiteY98" fmla="*/ 2917507 h 4745608"/>
                <a:gd name="connsiteX99" fmla="*/ 1860559 w 4560132"/>
                <a:gd name="connsiteY99" fmla="*/ 2766431 h 4745608"/>
                <a:gd name="connsiteX100" fmla="*/ 1701613 w 4560132"/>
                <a:gd name="connsiteY100" fmla="*/ 2263518 h 4745608"/>
                <a:gd name="connsiteX101" fmla="*/ 1690183 w 4560132"/>
                <a:gd name="connsiteY101" fmla="*/ 1966338 h 4745608"/>
                <a:gd name="connsiteX102" fmla="*/ 1381991 w 4560132"/>
                <a:gd name="connsiteY102" fmla="*/ 1841604 h 4745608"/>
                <a:gd name="connsiteX103" fmla="*/ 1095823 w 4560132"/>
                <a:gd name="connsiteY103" fmla="*/ 1714878 h 4745608"/>
                <a:gd name="connsiteX104" fmla="*/ 746507 w 4560132"/>
                <a:gd name="connsiteY104" fmla="*/ 1626415 h 4745608"/>
                <a:gd name="connsiteX105" fmla="*/ 352873 w 4560132"/>
                <a:gd name="connsiteY105" fmla="*/ 1726308 h 4745608"/>
                <a:gd name="connsiteX106" fmla="*/ 113171 w 4560132"/>
                <a:gd name="connsiteY106" fmla="*/ 1763582 h 4745608"/>
                <a:gd name="connsiteX107" fmla="*/ 9973 w 4560132"/>
                <a:gd name="connsiteY107" fmla="*/ 1737738 h 4745608"/>
                <a:gd name="connsiteX108" fmla="*/ 348516 w 4560132"/>
                <a:gd name="connsiteY108" fmla="*/ 1643812 h 4745608"/>
                <a:gd name="connsiteX109" fmla="*/ 653097 w 4560132"/>
                <a:gd name="connsiteY109" fmla="*/ 1543920 h 4745608"/>
                <a:gd name="connsiteX110" fmla="*/ 1072963 w 4560132"/>
                <a:gd name="connsiteY110" fmla="*/ 1612008 h 4745608"/>
                <a:gd name="connsiteX111" fmla="*/ 1244413 w 4560132"/>
                <a:gd name="connsiteY111" fmla="*/ 1657728 h 4745608"/>
                <a:gd name="connsiteX112" fmla="*/ 1205766 w 4560132"/>
                <a:gd name="connsiteY112" fmla="*/ 1451988 h 4745608"/>
                <a:gd name="connsiteX113" fmla="*/ 1046313 w 4560132"/>
                <a:gd name="connsiteY113" fmla="*/ 815409 h 4745608"/>
                <a:gd name="connsiteX114" fmla="*/ 1221553 w 4560132"/>
                <a:gd name="connsiteY114" fmla="*/ 1211958 h 4745608"/>
                <a:gd name="connsiteX0" fmla="*/ 1221553 w 5011600"/>
                <a:gd name="connsiteY0" fmla="*/ 1211958 h 4745608"/>
                <a:gd name="connsiteX1" fmla="*/ 1343911 w 5011600"/>
                <a:gd name="connsiteY1" fmla="*/ 1559828 h 4745608"/>
                <a:gd name="connsiteX2" fmla="*/ 1553023 w 5011600"/>
                <a:gd name="connsiteY2" fmla="*/ 1657728 h 4745608"/>
                <a:gd name="connsiteX3" fmla="*/ 1907353 w 5011600"/>
                <a:gd name="connsiteY3" fmla="*/ 1680588 h 4745608"/>
                <a:gd name="connsiteX4" fmla="*/ 2021653 w 5011600"/>
                <a:gd name="connsiteY4" fmla="*/ 1543428 h 4745608"/>
                <a:gd name="connsiteX5" fmla="*/ 2124523 w 5011600"/>
                <a:gd name="connsiteY5" fmla="*/ 1291968 h 4745608"/>
                <a:gd name="connsiteX6" fmla="*/ 2124523 w 5011600"/>
                <a:gd name="connsiteY6" fmla="*/ 1120518 h 4745608"/>
                <a:gd name="connsiteX7" fmla="*/ 2068029 w 5011600"/>
                <a:gd name="connsiteY7" fmla="*/ 825325 h 4745608"/>
                <a:gd name="connsiteX8" fmla="*/ 2078803 w 5011600"/>
                <a:gd name="connsiteY8" fmla="*/ 777618 h 4745608"/>
                <a:gd name="connsiteX9" fmla="*/ 2170243 w 5011600"/>
                <a:gd name="connsiteY9" fmla="*/ 1086228 h 4745608"/>
                <a:gd name="connsiteX10" fmla="*/ 2215963 w 5011600"/>
                <a:gd name="connsiteY10" fmla="*/ 1269108 h 4745608"/>
                <a:gd name="connsiteX11" fmla="*/ 2284543 w 5011600"/>
                <a:gd name="connsiteY11" fmla="*/ 1303398 h 4745608"/>
                <a:gd name="connsiteX12" fmla="*/ 2330263 w 5011600"/>
                <a:gd name="connsiteY12" fmla="*/ 1166238 h 4745608"/>
                <a:gd name="connsiteX13" fmla="*/ 2467423 w 5011600"/>
                <a:gd name="connsiteY13" fmla="*/ 880488 h 4745608"/>
                <a:gd name="connsiteX14" fmla="*/ 2558863 w 5011600"/>
                <a:gd name="connsiteY14" fmla="*/ 640458 h 4745608"/>
                <a:gd name="connsiteX15" fmla="*/ 2616013 w 5011600"/>
                <a:gd name="connsiteY15" fmla="*/ 537588 h 4745608"/>
                <a:gd name="connsiteX16" fmla="*/ 2558863 w 5011600"/>
                <a:gd name="connsiteY16" fmla="*/ 789048 h 4745608"/>
                <a:gd name="connsiteX17" fmla="*/ 2444563 w 5011600"/>
                <a:gd name="connsiteY17" fmla="*/ 1097658 h 4745608"/>
                <a:gd name="connsiteX18" fmla="*/ 2375983 w 5011600"/>
                <a:gd name="connsiteY18" fmla="*/ 1406268 h 4745608"/>
                <a:gd name="connsiteX19" fmla="*/ 2558863 w 5011600"/>
                <a:gd name="connsiteY19" fmla="*/ 1577718 h 4745608"/>
                <a:gd name="connsiteX20" fmla="*/ 2878903 w 5011600"/>
                <a:gd name="connsiteY20" fmla="*/ 1657728 h 4745608"/>
                <a:gd name="connsiteX21" fmla="*/ 3187513 w 5011600"/>
                <a:gd name="connsiteY21" fmla="*/ 1657728 h 4745608"/>
                <a:gd name="connsiteX22" fmla="*/ 3370393 w 5011600"/>
                <a:gd name="connsiteY22" fmla="*/ 1566288 h 4745608"/>
                <a:gd name="connsiteX23" fmla="*/ 3488066 w 5011600"/>
                <a:gd name="connsiteY23" fmla="*/ 1246753 h 4745608"/>
                <a:gd name="connsiteX24" fmla="*/ 3495138 w 5011600"/>
                <a:gd name="connsiteY24" fmla="*/ 1115548 h 4745608"/>
                <a:gd name="connsiteX25" fmla="*/ 3493650 w 5011600"/>
                <a:gd name="connsiteY25" fmla="*/ 1063976 h 4745608"/>
                <a:gd name="connsiteX26" fmla="*/ 3450403 w 5011600"/>
                <a:gd name="connsiteY26" fmla="*/ 777618 h 4745608"/>
                <a:gd name="connsiteX27" fmla="*/ 3119893 w 5011600"/>
                <a:gd name="connsiteY27" fmla="*/ 321571 h 4745608"/>
                <a:gd name="connsiteX28" fmla="*/ 3497351 w 5011600"/>
                <a:gd name="connsiteY28" fmla="*/ 674883 h 4745608"/>
                <a:gd name="connsiteX29" fmla="*/ 3759013 w 5011600"/>
                <a:gd name="connsiteY29" fmla="*/ 571878 h 4745608"/>
                <a:gd name="connsiteX30" fmla="*/ 3999043 w 5011600"/>
                <a:gd name="connsiteY30" fmla="*/ 91818 h 4745608"/>
                <a:gd name="connsiteX31" fmla="*/ 4033333 w 5011600"/>
                <a:gd name="connsiteY31" fmla="*/ 11808 h 4745608"/>
                <a:gd name="connsiteX32" fmla="*/ 3984569 w 5011600"/>
                <a:gd name="connsiteY32" fmla="*/ 247366 h 4745608"/>
                <a:gd name="connsiteX33" fmla="*/ 3812791 w 5011600"/>
                <a:gd name="connsiteY33" fmla="*/ 647417 h 4745608"/>
                <a:gd name="connsiteX34" fmla="*/ 3592906 w 5011600"/>
                <a:gd name="connsiteY34" fmla="*/ 811408 h 4745608"/>
                <a:gd name="connsiteX35" fmla="*/ 3604425 w 5011600"/>
                <a:gd name="connsiteY35" fmla="*/ 999253 h 4745608"/>
                <a:gd name="connsiteX36" fmla="*/ 3872985 w 5011600"/>
                <a:gd name="connsiteY36" fmla="*/ 881976 h 4745608"/>
                <a:gd name="connsiteX37" fmla="*/ 4200754 w 5011600"/>
                <a:gd name="connsiteY37" fmla="*/ 774136 h 4745608"/>
                <a:gd name="connsiteX38" fmla="*/ 4064251 w 5011600"/>
                <a:gd name="connsiteY38" fmla="*/ 847195 h 4745608"/>
                <a:gd name="connsiteX39" fmla="*/ 3818880 w 5011600"/>
                <a:gd name="connsiteY39" fmla="*/ 991305 h 4745608"/>
                <a:gd name="connsiteX40" fmla="*/ 3658531 w 5011600"/>
                <a:gd name="connsiteY40" fmla="*/ 1093178 h 4745608"/>
                <a:gd name="connsiteX41" fmla="*/ 3622838 w 5011600"/>
                <a:gd name="connsiteY41" fmla="*/ 1221401 h 4745608"/>
                <a:gd name="connsiteX42" fmla="*/ 3577446 w 5011600"/>
                <a:gd name="connsiteY42" fmla="*/ 1500691 h 4745608"/>
                <a:gd name="connsiteX43" fmla="*/ 3461833 w 5011600"/>
                <a:gd name="connsiteY43" fmla="*/ 1726308 h 4745608"/>
                <a:gd name="connsiteX44" fmla="*/ 3278953 w 5011600"/>
                <a:gd name="connsiteY44" fmla="*/ 2034918 h 4745608"/>
                <a:gd name="connsiteX45" fmla="*/ 3288742 w 5011600"/>
                <a:gd name="connsiteY45" fmla="*/ 2273460 h 4745608"/>
                <a:gd name="connsiteX46" fmla="*/ 3434288 w 5011600"/>
                <a:gd name="connsiteY46" fmla="*/ 2417577 h 4745608"/>
                <a:gd name="connsiteX47" fmla="*/ 3781217 w 5011600"/>
                <a:gd name="connsiteY47" fmla="*/ 2618845 h 4745608"/>
                <a:gd name="connsiteX48" fmla="*/ 4079053 w 5011600"/>
                <a:gd name="connsiteY48" fmla="*/ 2777868 h 4745608"/>
                <a:gd name="connsiteX49" fmla="*/ 5011598 w 5011600"/>
                <a:gd name="connsiteY49" fmla="*/ 3189329 h 4745608"/>
                <a:gd name="connsiteX50" fmla="*/ 4070190 w 5011600"/>
                <a:gd name="connsiteY50" fmla="*/ 3021367 h 4745608"/>
                <a:gd name="connsiteX51" fmla="*/ 3460193 w 5011600"/>
                <a:gd name="connsiteY51" fmla="*/ 2852901 h 4745608"/>
                <a:gd name="connsiteX52" fmla="*/ 3217865 w 5011600"/>
                <a:gd name="connsiteY52" fmla="*/ 2829045 h 4745608"/>
                <a:gd name="connsiteX53" fmla="*/ 3025524 w 5011600"/>
                <a:gd name="connsiteY53" fmla="*/ 2858861 h 4745608"/>
                <a:gd name="connsiteX54" fmla="*/ 2832855 w 5011600"/>
                <a:gd name="connsiteY54" fmla="*/ 2930924 h 4745608"/>
                <a:gd name="connsiteX55" fmla="*/ 2820111 w 5011600"/>
                <a:gd name="connsiteY55" fmla="*/ 3026344 h 4745608"/>
                <a:gd name="connsiteX56" fmla="*/ 2959241 w 5011600"/>
                <a:gd name="connsiteY56" fmla="*/ 3167976 h 4745608"/>
                <a:gd name="connsiteX57" fmla="*/ 3176083 w 5011600"/>
                <a:gd name="connsiteY57" fmla="*/ 3269358 h 4745608"/>
                <a:gd name="connsiteX58" fmla="*/ 3388239 w 5011600"/>
                <a:gd name="connsiteY58" fmla="*/ 3442290 h 4745608"/>
                <a:gd name="connsiteX59" fmla="*/ 3212014 w 5011600"/>
                <a:gd name="connsiteY59" fmla="*/ 3336948 h 4745608"/>
                <a:gd name="connsiteX60" fmla="*/ 3004633 w 5011600"/>
                <a:gd name="connsiteY60" fmla="*/ 3276814 h 4745608"/>
                <a:gd name="connsiteX61" fmla="*/ 2771676 w 5011600"/>
                <a:gd name="connsiteY61" fmla="*/ 3166987 h 4745608"/>
                <a:gd name="connsiteX62" fmla="*/ 2638873 w 5011600"/>
                <a:gd name="connsiteY62" fmla="*/ 3097908 h 4745608"/>
                <a:gd name="connsiteX63" fmla="*/ 2570293 w 5011600"/>
                <a:gd name="connsiteY63" fmla="*/ 3109338 h 4745608"/>
                <a:gd name="connsiteX64" fmla="*/ 2525557 w 5011600"/>
                <a:gd name="connsiteY64" fmla="*/ 3326508 h 4745608"/>
                <a:gd name="connsiteX65" fmla="*/ 2584349 w 5011600"/>
                <a:gd name="connsiteY65" fmla="*/ 3577470 h 4745608"/>
                <a:gd name="connsiteX66" fmla="*/ 2663703 w 5011600"/>
                <a:gd name="connsiteY66" fmla="*/ 3996904 h 4745608"/>
                <a:gd name="connsiteX67" fmla="*/ 2633113 w 5011600"/>
                <a:gd name="connsiteY67" fmla="*/ 4192703 h 4745608"/>
                <a:gd name="connsiteX68" fmla="*/ 2539703 w 5011600"/>
                <a:gd name="connsiteY68" fmla="*/ 4455574 h 4745608"/>
                <a:gd name="connsiteX69" fmla="*/ 2595212 w 5011600"/>
                <a:gd name="connsiteY69" fmla="*/ 3945217 h 4745608"/>
                <a:gd name="connsiteX70" fmla="*/ 2481240 w 5011600"/>
                <a:gd name="connsiteY70" fmla="*/ 3566538 h 4745608"/>
                <a:gd name="connsiteX71" fmla="*/ 2307403 w 5011600"/>
                <a:gd name="connsiteY71" fmla="*/ 3166488 h 4745608"/>
                <a:gd name="connsiteX72" fmla="*/ 2261683 w 5011600"/>
                <a:gd name="connsiteY72" fmla="*/ 3063618 h 4745608"/>
                <a:gd name="connsiteX73" fmla="*/ 2078803 w 5011600"/>
                <a:gd name="connsiteY73" fmla="*/ 2949318 h 4745608"/>
                <a:gd name="connsiteX74" fmla="*/ 1824299 w 5011600"/>
                <a:gd name="connsiteY74" fmla="*/ 3002494 h 4745608"/>
                <a:gd name="connsiteX75" fmla="*/ 1412162 w 5011600"/>
                <a:gd name="connsiteY75" fmla="*/ 3235573 h 4745608"/>
                <a:gd name="connsiteX76" fmla="*/ 1381573 w 5011600"/>
                <a:gd name="connsiteY76" fmla="*/ 3680838 h 4745608"/>
                <a:gd name="connsiteX77" fmla="*/ 1340867 w 5011600"/>
                <a:gd name="connsiteY77" fmla="*/ 3980504 h 4745608"/>
                <a:gd name="connsiteX78" fmla="*/ 1197619 w 5011600"/>
                <a:gd name="connsiteY78" fmla="*/ 4738831 h 4745608"/>
                <a:gd name="connsiteX79" fmla="*/ 1220896 w 5011600"/>
                <a:gd name="connsiteY79" fmla="*/ 4338309 h 4745608"/>
                <a:gd name="connsiteX80" fmla="*/ 1242772 w 5011600"/>
                <a:gd name="connsiteY80" fmla="*/ 4080888 h 4745608"/>
                <a:gd name="connsiteX81" fmla="*/ 1198693 w 5011600"/>
                <a:gd name="connsiteY81" fmla="*/ 3909438 h 4745608"/>
                <a:gd name="connsiteX82" fmla="*/ 970093 w 5011600"/>
                <a:gd name="connsiteY82" fmla="*/ 3989448 h 4745608"/>
                <a:gd name="connsiteX83" fmla="*/ 766328 w 5011600"/>
                <a:gd name="connsiteY83" fmla="*/ 4131990 h 4745608"/>
                <a:gd name="connsiteX84" fmla="*/ 555808 w 5011600"/>
                <a:gd name="connsiteY84" fmla="*/ 4355688 h 4745608"/>
                <a:gd name="connsiteX85" fmla="*/ 785900 w 5011600"/>
                <a:gd name="connsiteY85" fmla="*/ 4017771 h 4745608"/>
                <a:gd name="connsiteX86" fmla="*/ 1130113 w 5011600"/>
                <a:gd name="connsiteY86" fmla="*/ 3817500 h 4745608"/>
                <a:gd name="connsiteX87" fmla="*/ 1278703 w 5011600"/>
                <a:gd name="connsiteY87" fmla="*/ 3726558 h 4745608"/>
                <a:gd name="connsiteX88" fmla="*/ 1269661 w 5011600"/>
                <a:gd name="connsiteY88" fmla="*/ 3390117 h 4745608"/>
                <a:gd name="connsiteX89" fmla="*/ 1309620 w 5011600"/>
                <a:gd name="connsiteY89" fmla="*/ 3169963 h 4745608"/>
                <a:gd name="connsiteX90" fmla="*/ 1393003 w 5011600"/>
                <a:gd name="connsiteY90" fmla="*/ 3052188 h 4745608"/>
                <a:gd name="connsiteX91" fmla="*/ 1080693 w 5011600"/>
                <a:gd name="connsiteY91" fmla="*/ 2984604 h 4745608"/>
                <a:gd name="connsiteX92" fmla="*/ 663453 w 5011600"/>
                <a:gd name="connsiteY92" fmla="*/ 3023360 h 4745608"/>
                <a:gd name="connsiteX93" fmla="*/ 235111 w 5011600"/>
                <a:gd name="connsiteY93" fmla="*/ 3217172 h 4745608"/>
                <a:gd name="connsiteX94" fmla="*/ 421453 w 5011600"/>
                <a:gd name="connsiteY94" fmla="*/ 3029328 h 4745608"/>
                <a:gd name="connsiteX95" fmla="*/ 627193 w 5011600"/>
                <a:gd name="connsiteY95" fmla="*/ 2926458 h 4745608"/>
                <a:gd name="connsiteX96" fmla="*/ 854480 w 5011600"/>
                <a:gd name="connsiteY96" fmla="*/ 2889178 h 4745608"/>
                <a:gd name="connsiteX97" fmla="*/ 1149272 w 5011600"/>
                <a:gd name="connsiteY97" fmla="*/ 2889676 h 4745608"/>
                <a:gd name="connsiteX98" fmla="*/ 1531894 w 5011600"/>
                <a:gd name="connsiteY98" fmla="*/ 2917507 h 4745608"/>
                <a:gd name="connsiteX99" fmla="*/ 1860559 w 5011600"/>
                <a:gd name="connsiteY99" fmla="*/ 2766431 h 4745608"/>
                <a:gd name="connsiteX100" fmla="*/ 1701613 w 5011600"/>
                <a:gd name="connsiteY100" fmla="*/ 2263518 h 4745608"/>
                <a:gd name="connsiteX101" fmla="*/ 1690183 w 5011600"/>
                <a:gd name="connsiteY101" fmla="*/ 1966338 h 4745608"/>
                <a:gd name="connsiteX102" fmla="*/ 1381991 w 5011600"/>
                <a:gd name="connsiteY102" fmla="*/ 1841604 h 4745608"/>
                <a:gd name="connsiteX103" fmla="*/ 1095823 w 5011600"/>
                <a:gd name="connsiteY103" fmla="*/ 1714878 h 4745608"/>
                <a:gd name="connsiteX104" fmla="*/ 746507 w 5011600"/>
                <a:gd name="connsiteY104" fmla="*/ 1626415 h 4745608"/>
                <a:gd name="connsiteX105" fmla="*/ 352873 w 5011600"/>
                <a:gd name="connsiteY105" fmla="*/ 1726308 h 4745608"/>
                <a:gd name="connsiteX106" fmla="*/ 113171 w 5011600"/>
                <a:gd name="connsiteY106" fmla="*/ 1763582 h 4745608"/>
                <a:gd name="connsiteX107" fmla="*/ 9973 w 5011600"/>
                <a:gd name="connsiteY107" fmla="*/ 1737738 h 4745608"/>
                <a:gd name="connsiteX108" fmla="*/ 348516 w 5011600"/>
                <a:gd name="connsiteY108" fmla="*/ 1643812 h 4745608"/>
                <a:gd name="connsiteX109" fmla="*/ 653097 w 5011600"/>
                <a:gd name="connsiteY109" fmla="*/ 1543920 h 4745608"/>
                <a:gd name="connsiteX110" fmla="*/ 1072963 w 5011600"/>
                <a:gd name="connsiteY110" fmla="*/ 1612008 h 4745608"/>
                <a:gd name="connsiteX111" fmla="*/ 1244413 w 5011600"/>
                <a:gd name="connsiteY111" fmla="*/ 1657728 h 4745608"/>
                <a:gd name="connsiteX112" fmla="*/ 1205766 w 5011600"/>
                <a:gd name="connsiteY112" fmla="*/ 1451988 h 4745608"/>
                <a:gd name="connsiteX113" fmla="*/ 1046313 w 5011600"/>
                <a:gd name="connsiteY113" fmla="*/ 815409 h 4745608"/>
                <a:gd name="connsiteX114" fmla="*/ 1221553 w 5011600"/>
                <a:gd name="connsiteY114" fmla="*/ 1211958 h 4745608"/>
                <a:gd name="connsiteX0" fmla="*/ 1221553 w 5055473"/>
                <a:gd name="connsiteY0" fmla="*/ 1211958 h 4745608"/>
                <a:gd name="connsiteX1" fmla="*/ 1343911 w 5055473"/>
                <a:gd name="connsiteY1" fmla="*/ 1559828 h 4745608"/>
                <a:gd name="connsiteX2" fmla="*/ 1553023 w 5055473"/>
                <a:gd name="connsiteY2" fmla="*/ 1657728 h 4745608"/>
                <a:gd name="connsiteX3" fmla="*/ 1907353 w 5055473"/>
                <a:gd name="connsiteY3" fmla="*/ 1680588 h 4745608"/>
                <a:gd name="connsiteX4" fmla="*/ 2021653 w 5055473"/>
                <a:gd name="connsiteY4" fmla="*/ 1543428 h 4745608"/>
                <a:gd name="connsiteX5" fmla="*/ 2124523 w 5055473"/>
                <a:gd name="connsiteY5" fmla="*/ 1291968 h 4745608"/>
                <a:gd name="connsiteX6" fmla="*/ 2124523 w 5055473"/>
                <a:gd name="connsiteY6" fmla="*/ 1120518 h 4745608"/>
                <a:gd name="connsiteX7" fmla="*/ 2068029 w 5055473"/>
                <a:gd name="connsiteY7" fmla="*/ 825325 h 4745608"/>
                <a:gd name="connsiteX8" fmla="*/ 2078803 w 5055473"/>
                <a:gd name="connsiteY8" fmla="*/ 777618 h 4745608"/>
                <a:gd name="connsiteX9" fmla="*/ 2170243 w 5055473"/>
                <a:gd name="connsiteY9" fmla="*/ 1086228 h 4745608"/>
                <a:gd name="connsiteX10" fmla="*/ 2215963 w 5055473"/>
                <a:gd name="connsiteY10" fmla="*/ 1269108 h 4745608"/>
                <a:gd name="connsiteX11" fmla="*/ 2284543 w 5055473"/>
                <a:gd name="connsiteY11" fmla="*/ 1303398 h 4745608"/>
                <a:gd name="connsiteX12" fmla="*/ 2330263 w 5055473"/>
                <a:gd name="connsiteY12" fmla="*/ 1166238 h 4745608"/>
                <a:gd name="connsiteX13" fmla="*/ 2467423 w 5055473"/>
                <a:gd name="connsiteY13" fmla="*/ 880488 h 4745608"/>
                <a:gd name="connsiteX14" fmla="*/ 2558863 w 5055473"/>
                <a:gd name="connsiteY14" fmla="*/ 640458 h 4745608"/>
                <a:gd name="connsiteX15" fmla="*/ 2616013 w 5055473"/>
                <a:gd name="connsiteY15" fmla="*/ 537588 h 4745608"/>
                <a:gd name="connsiteX16" fmla="*/ 2558863 w 5055473"/>
                <a:gd name="connsiteY16" fmla="*/ 789048 h 4745608"/>
                <a:gd name="connsiteX17" fmla="*/ 2444563 w 5055473"/>
                <a:gd name="connsiteY17" fmla="*/ 1097658 h 4745608"/>
                <a:gd name="connsiteX18" fmla="*/ 2375983 w 5055473"/>
                <a:gd name="connsiteY18" fmla="*/ 1406268 h 4745608"/>
                <a:gd name="connsiteX19" fmla="*/ 2558863 w 5055473"/>
                <a:gd name="connsiteY19" fmla="*/ 1577718 h 4745608"/>
                <a:gd name="connsiteX20" fmla="*/ 2878903 w 5055473"/>
                <a:gd name="connsiteY20" fmla="*/ 1657728 h 4745608"/>
                <a:gd name="connsiteX21" fmla="*/ 3187513 w 5055473"/>
                <a:gd name="connsiteY21" fmla="*/ 1657728 h 4745608"/>
                <a:gd name="connsiteX22" fmla="*/ 3370393 w 5055473"/>
                <a:gd name="connsiteY22" fmla="*/ 1566288 h 4745608"/>
                <a:gd name="connsiteX23" fmla="*/ 3488066 w 5055473"/>
                <a:gd name="connsiteY23" fmla="*/ 1246753 h 4745608"/>
                <a:gd name="connsiteX24" fmla="*/ 3495138 w 5055473"/>
                <a:gd name="connsiteY24" fmla="*/ 1115548 h 4745608"/>
                <a:gd name="connsiteX25" fmla="*/ 3493650 w 5055473"/>
                <a:gd name="connsiteY25" fmla="*/ 1063976 h 4745608"/>
                <a:gd name="connsiteX26" fmla="*/ 3450403 w 5055473"/>
                <a:gd name="connsiteY26" fmla="*/ 777618 h 4745608"/>
                <a:gd name="connsiteX27" fmla="*/ 3119893 w 5055473"/>
                <a:gd name="connsiteY27" fmla="*/ 321571 h 4745608"/>
                <a:gd name="connsiteX28" fmla="*/ 3497351 w 5055473"/>
                <a:gd name="connsiteY28" fmla="*/ 674883 h 4745608"/>
                <a:gd name="connsiteX29" fmla="*/ 3759013 w 5055473"/>
                <a:gd name="connsiteY29" fmla="*/ 571878 h 4745608"/>
                <a:gd name="connsiteX30" fmla="*/ 3999043 w 5055473"/>
                <a:gd name="connsiteY30" fmla="*/ 91818 h 4745608"/>
                <a:gd name="connsiteX31" fmla="*/ 4033333 w 5055473"/>
                <a:gd name="connsiteY31" fmla="*/ 11808 h 4745608"/>
                <a:gd name="connsiteX32" fmla="*/ 3984569 w 5055473"/>
                <a:gd name="connsiteY32" fmla="*/ 247366 h 4745608"/>
                <a:gd name="connsiteX33" fmla="*/ 3812791 w 5055473"/>
                <a:gd name="connsiteY33" fmla="*/ 647417 h 4745608"/>
                <a:gd name="connsiteX34" fmla="*/ 3592906 w 5055473"/>
                <a:gd name="connsiteY34" fmla="*/ 811408 h 4745608"/>
                <a:gd name="connsiteX35" fmla="*/ 3604425 w 5055473"/>
                <a:gd name="connsiteY35" fmla="*/ 999253 h 4745608"/>
                <a:gd name="connsiteX36" fmla="*/ 3872985 w 5055473"/>
                <a:gd name="connsiteY36" fmla="*/ 881976 h 4745608"/>
                <a:gd name="connsiteX37" fmla="*/ 4200754 w 5055473"/>
                <a:gd name="connsiteY37" fmla="*/ 774136 h 4745608"/>
                <a:gd name="connsiteX38" fmla="*/ 4064251 w 5055473"/>
                <a:gd name="connsiteY38" fmla="*/ 847195 h 4745608"/>
                <a:gd name="connsiteX39" fmla="*/ 3818880 w 5055473"/>
                <a:gd name="connsiteY39" fmla="*/ 991305 h 4745608"/>
                <a:gd name="connsiteX40" fmla="*/ 3658531 w 5055473"/>
                <a:gd name="connsiteY40" fmla="*/ 1093178 h 4745608"/>
                <a:gd name="connsiteX41" fmla="*/ 3622838 w 5055473"/>
                <a:gd name="connsiteY41" fmla="*/ 1221401 h 4745608"/>
                <a:gd name="connsiteX42" fmla="*/ 3577446 w 5055473"/>
                <a:gd name="connsiteY42" fmla="*/ 1500691 h 4745608"/>
                <a:gd name="connsiteX43" fmla="*/ 3461833 w 5055473"/>
                <a:gd name="connsiteY43" fmla="*/ 1726308 h 4745608"/>
                <a:gd name="connsiteX44" fmla="*/ 3278953 w 5055473"/>
                <a:gd name="connsiteY44" fmla="*/ 2034918 h 4745608"/>
                <a:gd name="connsiteX45" fmla="*/ 3288742 w 5055473"/>
                <a:gd name="connsiteY45" fmla="*/ 2273460 h 4745608"/>
                <a:gd name="connsiteX46" fmla="*/ 3434288 w 5055473"/>
                <a:gd name="connsiteY46" fmla="*/ 2417577 h 4745608"/>
                <a:gd name="connsiteX47" fmla="*/ 3781217 w 5055473"/>
                <a:gd name="connsiteY47" fmla="*/ 2618845 h 4745608"/>
                <a:gd name="connsiteX48" fmla="*/ 4079053 w 5055473"/>
                <a:gd name="connsiteY48" fmla="*/ 2777868 h 4745608"/>
                <a:gd name="connsiteX49" fmla="*/ 5011598 w 5055473"/>
                <a:gd name="connsiteY49" fmla="*/ 3189329 h 4745608"/>
                <a:gd name="connsiteX50" fmla="*/ 4818456 w 5055473"/>
                <a:gd name="connsiteY50" fmla="*/ 3291193 h 4745608"/>
                <a:gd name="connsiteX51" fmla="*/ 4070190 w 5055473"/>
                <a:gd name="connsiteY51" fmla="*/ 3021367 h 4745608"/>
                <a:gd name="connsiteX52" fmla="*/ 3460193 w 5055473"/>
                <a:gd name="connsiteY52" fmla="*/ 2852901 h 4745608"/>
                <a:gd name="connsiteX53" fmla="*/ 3217865 w 5055473"/>
                <a:gd name="connsiteY53" fmla="*/ 2829045 h 4745608"/>
                <a:gd name="connsiteX54" fmla="*/ 3025524 w 5055473"/>
                <a:gd name="connsiteY54" fmla="*/ 2858861 h 4745608"/>
                <a:gd name="connsiteX55" fmla="*/ 2832855 w 5055473"/>
                <a:gd name="connsiteY55" fmla="*/ 2930924 h 4745608"/>
                <a:gd name="connsiteX56" fmla="*/ 2820111 w 5055473"/>
                <a:gd name="connsiteY56" fmla="*/ 3026344 h 4745608"/>
                <a:gd name="connsiteX57" fmla="*/ 2959241 w 5055473"/>
                <a:gd name="connsiteY57" fmla="*/ 3167976 h 4745608"/>
                <a:gd name="connsiteX58" fmla="*/ 3176083 w 5055473"/>
                <a:gd name="connsiteY58" fmla="*/ 3269358 h 4745608"/>
                <a:gd name="connsiteX59" fmla="*/ 3388239 w 5055473"/>
                <a:gd name="connsiteY59" fmla="*/ 3442290 h 4745608"/>
                <a:gd name="connsiteX60" fmla="*/ 3212014 w 5055473"/>
                <a:gd name="connsiteY60" fmla="*/ 3336948 h 4745608"/>
                <a:gd name="connsiteX61" fmla="*/ 3004633 w 5055473"/>
                <a:gd name="connsiteY61" fmla="*/ 3276814 h 4745608"/>
                <a:gd name="connsiteX62" fmla="*/ 2771676 w 5055473"/>
                <a:gd name="connsiteY62" fmla="*/ 3166987 h 4745608"/>
                <a:gd name="connsiteX63" fmla="*/ 2638873 w 5055473"/>
                <a:gd name="connsiteY63" fmla="*/ 3097908 h 4745608"/>
                <a:gd name="connsiteX64" fmla="*/ 2570293 w 5055473"/>
                <a:gd name="connsiteY64" fmla="*/ 3109338 h 4745608"/>
                <a:gd name="connsiteX65" fmla="*/ 2525557 w 5055473"/>
                <a:gd name="connsiteY65" fmla="*/ 3326508 h 4745608"/>
                <a:gd name="connsiteX66" fmla="*/ 2584349 w 5055473"/>
                <a:gd name="connsiteY66" fmla="*/ 3577470 h 4745608"/>
                <a:gd name="connsiteX67" fmla="*/ 2663703 w 5055473"/>
                <a:gd name="connsiteY67" fmla="*/ 3996904 h 4745608"/>
                <a:gd name="connsiteX68" fmla="*/ 2633113 w 5055473"/>
                <a:gd name="connsiteY68" fmla="*/ 4192703 h 4745608"/>
                <a:gd name="connsiteX69" fmla="*/ 2539703 w 5055473"/>
                <a:gd name="connsiteY69" fmla="*/ 4455574 h 4745608"/>
                <a:gd name="connsiteX70" fmla="*/ 2595212 w 5055473"/>
                <a:gd name="connsiteY70" fmla="*/ 3945217 h 4745608"/>
                <a:gd name="connsiteX71" fmla="*/ 2481240 w 5055473"/>
                <a:gd name="connsiteY71" fmla="*/ 3566538 h 4745608"/>
                <a:gd name="connsiteX72" fmla="*/ 2307403 w 5055473"/>
                <a:gd name="connsiteY72" fmla="*/ 3166488 h 4745608"/>
                <a:gd name="connsiteX73" fmla="*/ 2261683 w 5055473"/>
                <a:gd name="connsiteY73" fmla="*/ 3063618 h 4745608"/>
                <a:gd name="connsiteX74" fmla="*/ 2078803 w 5055473"/>
                <a:gd name="connsiteY74" fmla="*/ 2949318 h 4745608"/>
                <a:gd name="connsiteX75" fmla="*/ 1824299 w 5055473"/>
                <a:gd name="connsiteY75" fmla="*/ 3002494 h 4745608"/>
                <a:gd name="connsiteX76" fmla="*/ 1412162 w 5055473"/>
                <a:gd name="connsiteY76" fmla="*/ 3235573 h 4745608"/>
                <a:gd name="connsiteX77" fmla="*/ 1381573 w 5055473"/>
                <a:gd name="connsiteY77" fmla="*/ 3680838 h 4745608"/>
                <a:gd name="connsiteX78" fmla="*/ 1340867 w 5055473"/>
                <a:gd name="connsiteY78" fmla="*/ 3980504 h 4745608"/>
                <a:gd name="connsiteX79" fmla="*/ 1197619 w 5055473"/>
                <a:gd name="connsiteY79" fmla="*/ 4738831 h 4745608"/>
                <a:gd name="connsiteX80" fmla="*/ 1220896 w 5055473"/>
                <a:gd name="connsiteY80" fmla="*/ 4338309 h 4745608"/>
                <a:gd name="connsiteX81" fmla="*/ 1242772 w 5055473"/>
                <a:gd name="connsiteY81" fmla="*/ 4080888 h 4745608"/>
                <a:gd name="connsiteX82" fmla="*/ 1198693 w 5055473"/>
                <a:gd name="connsiteY82" fmla="*/ 3909438 h 4745608"/>
                <a:gd name="connsiteX83" fmla="*/ 970093 w 5055473"/>
                <a:gd name="connsiteY83" fmla="*/ 3989448 h 4745608"/>
                <a:gd name="connsiteX84" fmla="*/ 766328 w 5055473"/>
                <a:gd name="connsiteY84" fmla="*/ 4131990 h 4745608"/>
                <a:gd name="connsiteX85" fmla="*/ 555808 w 5055473"/>
                <a:gd name="connsiteY85" fmla="*/ 4355688 h 4745608"/>
                <a:gd name="connsiteX86" fmla="*/ 785900 w 5055473"/>
                <a:gd name="connsiteY86" fmla="*/ 4017771 h 4745608"/>
                <a:gd name="connsiteX87" fmla="*/ 1130113 w 5055473"/>
                <a:gd name="connsiteY87" fmla="*/ 3817500 h 4745608"/>
                <a:gd name="connsiteX88" fmla="*/ 1278703 w 5055473"/>
                <a:gd name="connsiteY88" fmla="*/ 3726558 h 4745608"/>
                <a:gd name="connsiteX89" fmla="*/ 1269661 w 5055473"/>
                <a:gd name="connsiteY89" fmla="*/ 3390117 h 4745608"/>
                <a:gd name="connsiteX90" fmla="*/ 1309620 w 5055473"/>
                <a:gd name="connsiteY90" fmla="*/ 3169963 h 4745608"/>
                <a:gd name="connsiteX91" fmla="*/ 1393003 w 5055473"/>
                <a:gd name="connsiteY91" fmla="*/ 3052188 h 4745608"/>
                <a:gd name="connsiteX92" fmla="*/ 1080693 w 5055473"/>
                <a:gd name="connsiteY92" fmla="*/ 2984604 h 4745608"/>
                <a:gd name="connsiteX93" fmla="*/ 663453 w 5055473"/>
                <a:gd name="connsiteY93" fmla="*/ 3023360 h 4745608"/>
                <a:gd name="connsiteX94" fmla="*/ 235111 w 5055473"/>
                <a:gd name="connsiteY94" fmla="*/ 3217172 h 4745608"/>
                <a:gd name="connsiteX95" fmla="*/ 421453 w 5055473"/>
                <a:gd name="connsiteY95" fmla="*/ 3029328 h 4745608"/>
                <a:gd name="connsiteX96" fmla="*/ 627193 w 5055473"/>
                <a:gd name="connsiteY96" fmla="*/ 2926458 h 4745608"/>
                <a:gd name="connsiteX97" fmla="*/ 854480 w 5055473"/>
                <a:gd name="connsiteY97" fmla="*/ 2889178 h 4745608"/>
                <a:gd name="connsiteX98" fmla="*/ 1149272 w 5055473"/>
                <a:gd name="connsiteY98" fmla="*/ 2889676 h 4745608"/>
                <a:gd name="connsiteX99" fmla="*/ 1531894 w 5055473"/>
                <a:gd name="connsiteY99" fmla="*/ 2917507 h 4745608"/>
                <a:gd name="connsiteX100" fmla="*/ 1860559 w 5055473"/>
                <a:gd name="connsiteY100" fmla="*/ 2766431 h 4745608"/>
                <a:gd name="connsiteX101" fmla="*/ 1701613 w 5055473"/>
                <a:gd name="connsiteY101" fmla="*/ 2263518 h 4745608"/>
                <a:gd name="connsiteX102" fmla="*/ 1690183 w 5055473"/>
                <a:gd name="connsiteY102" fmla="*/ 1966338 h 4745608"/>
                <a:gd name="connsiteX103" fmla="*/ 1381991 w 5055473"/>
                <a:gd name="connsiteY103" fmla="*/ 1841604 h 4745608"/>
                <a:gd name="connsiteX104" fmla="*/ 1095823 w 5055473"/>
                <a:gd name="connsiteY104" fmla="*/ 1714878 h 4745608"/>
                <a:gd name="connsiteX105" fmla="*/ 746507 w 5055473"/>
                <a:gd name="connsiteY105" fmla="*/ 1626415 h 4745608"/>
                <a:gd name="connsiteX106" fmla="*/ 352873 w 5055473"/>
                <a:gd name="connsiteY106" fmla="*/ 1726308 h 4745608"/>
                <a:gd name="connsiteX107" fmla="*/ 113171 w 5055473"/>
                <a:gd name="connsiteY107" fmla="*/ 1763582 h 4745608"/>
                <a:gd name="connsiteX108" fmla="*/ 9973 w 5055473"/>
                <a:gd name="connsiteY108" fmla="*/ 1737738 h 4745608"/>
                <a:gd name="connsiteX109" fmla="*/ 348516 w 5055473"/>
                <a:gd name="connsiteY109" fmla="*/ 1643812 h 4745608"/>
                <a:gd name="connsiteX110" fmla="*/ 653097 w 5055473"/>
                <a:gd name="connsiteY110" fmla="*/ 1543920 h 4745608"/>
                <a:gd name="connsiteX111" fmla="*/ 1072963 w 5055473"/>
                <a:gd name="connsiteY111" fmla="*/ 1612008 h 4745608"/>
                <a:gd name="connsiteX112" fmla="*/ 1244413 w 5055473"/>
                <a:gd name="connsiteY112" fmla="*/ 1657728 h 4745608"/>
                <a:gd name="connsiteX113" fmla="*/ 1205766 w 5055473"/>
                <a:gd name="connsiteY113" fmla="*/ 1451988 h 4745608"/>
                <a:gd name="connsiteX114" fmla="*/ 1046313 w 5055473"/>
                <a:gd name="connsiteY114" fmla="*/ 815409 h 4745608"/>
                <a:gd name="connsiteX115" fmla="*/ 1221553 w 5055473"/>
                <a:gd name="connsiteY115" fmla="*/ 1211958 h 4745608"/>
                <a:gd name="connsiteX0" fmla="*/ 1221553 w 5055473"/>
                <a:gd name="connsiteY0" fmla="*/ 1211958 h 4745608"/>
                <a:gd name="connsiteX1" fmla="*/ 1343911 w 5055473"/>
                <a:gd name="connsiteY1" fmla="*/ 1559828 h 4745608"/>
                <a:gd name="connsiteX2" fmla="*/ 1553023 w 5055473"/>
                <a:gd name="connsiteY2" fmla="*/ 1657728 h 4745608"/>
                <a:gd name="connsiteX3" fmla="*/ 1907353 w 5055473"/>
                <a:gd name="connsiteY3" fmla="*/ 1680588 h 4745608"/>
                <a:gd name="connsiteX4" fmla="*/ 2021653 w 5055473"/>
                <a:gd name="connsiteY4" fmla="*/ 1543428 h 4745608"/>
                <a:gd name="connsiteX5" fmla="*/ 2124523 w 5055473"/>
                <a:gd name="connsiteY5" fmla="*/ 1291968 h 4745608"/>
                <a:gd name="connsiteX6" fmla="*/ 2124523 w 5055473"/>
                <a:gd name="connsiteY6" fmla="*/ 1120518 h 4745608"/>
                <a:gd name="connsiteX7" fmla="*/ 2068029 w 5055473"/>
                <a:gd name="connsiteY7" fmla="*/ 825325 h 4745608"/>
                <a:gd name="connsiteX8" fmla="*/ 2078803 w 5055473"/>
                <a:gd name="connsiteY8" fmla="*/ 777618 h 4745608"/>
                <a:gd name="connsiteX9" fmla="*/ 2170243 w 5055473"/>
                <a:gd name="connsiteY9" fmla="*/ 1086228 h 4745608"/>
                <a:gd name="connsiteX10" fmla="*/ 2215963 w 5055473"/>
                <a:gd name="connsiteY10" fmla="*/ 1269108 h 4745608"/>
                <a:gd name="connsiteX11" fmla="*/ 2284543 w 5055473"/>
                <a:gd name="connsiteY11" fmla="*/ 1303398 h 4745608"/>
                <a:gd name="connsiteX12" fmla="*/ 2330263 w 5055473"/>
                <a:gd name="connsiteY12" fmla="*/ 1166238 h 4745608"/>
                <a:gd name="connsiteX13" fmla="*/ 2467423 w 5055473"/>
                <a:gd name="connsiteY13" fmla="*/ 880488 h 4745608"/>
                <a:gd name="connsiteX14" fmla="*/ 2558863 w 5055473"/>
                <a:gd name="connsiteY14" fmla="*/ 640458 h 4745608"/>
                <a:gd name="connsiteX15" fmla="*/ 2616013 w 5055473"/>
                <a:gd name="connsiteY15" fmla="*/ 537588 h 4745608"/>
                <a:gd name="connsiteX16" fmla="*/ 2558863 w 5055473"/>
                <a:gd name="connsiteY16" fmla="*/ 789048 h 4745608"/>
                <a:gd name="connsiteX17" fmla="*/ 2444563 w 5055473"/>
                <a:gd name="connsiteY17" fmla="*/ 1097658 h 4745608"/>
                <a:gd name="connsiteX18" fmla="*/ 2375983 w 5055473"/>
                <a:gd name="connsiteY18" fmla="*/ 1406268 h 4745608"/>
                <a:gd name="connsiteX19" fmla="*/ 2558863 w 5055473"/>
                <a:gd name="connsiteY19" fmla="*/ 1577718 h 4745608"/>
                <a:gd name="connsiteX20" fmla="*/ 2878903 w 5055473"/>
                <a:gd name="connsiteY20" fmla="*/ 1657728 h 4745608"/>
                <a:gd name="connsiteX21" fmla="*/ 3187513 w 5055473"/>
                <a:gd name="connsiteY21" fmla="*/ 1657728 h 4745608"/>
                <a:gd name="connsiteX22" fmla="*/ 3370393 w 5055473"/>
                <a:gd name="connsiteY22" fmla="*/ 1566288 h 4745608"/>
                <a:gd name="connsiteX23" fmla="*/ 3488066 w 5055473"/>
                <a:gd name="connsiteY23" fmla="*/ 1246753 h 4745608"/>
                <a:gd name="connsiteX24" fmla="*/ 3495138 w 5055473"/>
                <a:gd name="connsiteY24" fmla="*/ 1115548 h 4745608"/>
                <a:gd name="connsiteX25" fmla="*/ 3493650 w 5055473"/>
                <a:gd name="connsiteY25" fmla="*/ 1063976 h 4745608"/>
                <a:gd name="connsiteX26" fmla="*/ 3450403 w 5055473"/>
                <a:gd name="connsiteY26" fmla="*/ 777618 h 4745608"/>
                <a:gd name="connsiteX27" fmla="*/ 3119893 w 5055473"/>
                <a:gd name="connsiteY27" fmla="*/ 321571 h 4745608"/>
                <a:gd name="connsiteX28" fmla="*/ 3497351 w 5055473"/>
                <a:gd name="connsiteY28" fmla="*/ 674883 h 4745608"/>
                <a:gd name="connsiteX29" fmla="*/ 3759013 w 5055473"/>
                <a:gd name="connsiteY29" fmla="*/ 571878 h 4745608"/>
                <a:gd name="connsiteX30" fmla="*/ 3999043 w 5055473"/>
                <a:gd name="connsiteY30" fmla="*/ 91818 h 4745608"/>
                <a:gd name="connsiteX31" fmla="*/ 4033333 w 5055473"/>
                <a:gd name="connsiteY31" fmla="*/ 11808 h 4745608"/>
                <a:gd name="connsiteX32" fmla="*/ 3984569 w 5055473"/>
                <a:gd name="connsiteY32" fmla="*/ 247366 h 4745608"/>
                <a:gd name="connsiteX33" fmla="*/ 3812791 w 5055473"/>
                <a:gd name="connsiteY33" fmla="*/ 647417 h 4745608"/>
                <a:gd name="connsiteX34" fmla="*/ 3592906 w 5055473"/>
                <a:gd name="connsiteY34" fmla="*/ 811408 h 4745608"/>
                <a:gd name="connsiteX35" fmla="*/ 3604425 w 5055473"/>
                <a:gd name="connsiteY35" fmla="*/ 999253 h 4745608"/>
                <a:gd name="connsiteX36" fmla="*/ 3872985 w 5055473"/>
                <a:gd name="connsiteY36" fmla="*/ 881976 h 4745608"/>
                <a:gd name="connsiteX37" fmla="*/ 4200754 w 5055473"/>
                <a:gd name="connsiteY37" fmla="*/ 774136 h 4745608"/>
                <a:gd name="connsiteX38" fmla="*/ 4064251 w 5055473"/>
                <a:gd name="connsiteY38" fmla="*/ 847195 h 4745608"/>
                <a:gd name="connsiteX39" fmla="*/ 3818880 w 5055473"/>
                <a:gd name="connsiteY39" fmla="*/ 991305 h 4745608"/>
                <a:gd name="connsiteX40" fmla="*/ 3658531 w 5055473"/>
                <a:gd name="connsiteY40" fmla="*/ 1093178 h 4745608"/>
                <a:gd name="connsiteX41" fmla="*/ 3622838 w 5055473"/>
                <a:gd name="connsiteY41" fmla="*/ 1221401 h 4745608"/>
                <a:gd name="connsiteX42" fmla="*/ 3577446 w 5055473"/>
                <a:gd name="connsiteY42" fmla="*/ 1500691 h 4745608"/>
                <a:gd name="connsiteX43" fmla="*/ 3461833 w 5055473"/>
                <a:gd name="connsiteY43" fmla="*/ 1726308 h 4745608"/>
                <a:gd name="connsiteX44" fmla="*/ 3278953 w 5055473"/>
                <a:gd name="connsiteY44" fmla="*/ 2034918 h 4745608"/>
                <a:gd name="connsiteX45" fmla="*/ 3288742 w 5055473"/>
                <a:gd name="connsiteY45" fmla="*/ 2273460 h 4745608"/>
                <a:gd name="connsiteX46" fmla="*/ 3434288 w 5055473"/>
                <a:gd name="connsiteY46" fmla="*/ 2417577 h 4745608"/>
                <a:gd name="connsiteX47" fmla="*/ 3781217 w 5055473"/>
                <a:gd name="connsiteY47" fmla="*/ 2618845 h 4745608"/>
                <a:gd name="connsiteX48" fmla="*/ 4079053 w 5055473"/>
                <a:gd name="connsiteY48" fmla="*/ 2777868 h 4745608"/>
                <a:gd name="connsiteX49" fmla="*/ 5011598 w 5055473"/>
                <a:gd name="connsiteY49" fmla="*/ 3189329 h 4745608"/>
                <a:gd name="connsiteX50" fmla="*/ 4818456 w 5055473"/>
                <a:gd name="connsiteY50" fmla="*/ 3291193 h 4745608"/>
                <a:gd name="connsiteX51" fmla="*/ 4070190 w 5055473"/>
                <a:gd name="connsiteY51" fmla="*/ 3021367 h 4745608"/>
                <a:gd name="connsiteX52" fmla="*/ 3460193 w 5055473"/>
                <a:gd name="connsiteY52" fmla="*/ 2852901 h 4745608"/>
                <a:gd name="connsiteX53" fmla="*/ 3217865 w 5055473"/>
                <a:gd name="connsiteY53" fmla="*/ 2829045 h 4745608"/>
                <a:gd name="connsiteX54" fmla="*/ 3025524 w 5055473"/>
                <a:gd name="connsiteY54" fmla="*/ 2858861 h 4745608"/>
                <a:gd name="connsiteX55" fmla="*/ 2832855 w 5055473"/>
                <a:gd name="connsiteY55" fmla="*/ 2930924 h 4745608"/>
                <a:gd name="connsiteX56" fmla="*/ 2820111 w 5055473"/>
                <a:gd name="connsiteY56" fmla="*/ 3026344 h 4745608"/>
                <a:gd name="connsiteX57" fmla="*/ 2959241 w 5055473"/>
                <a:gd name="connsiteY57" fmla="*/ 3167976 h 4745608"/>
                <a:gd name="connsiteX58" fmla="*/ 3176083 w 5055473"/>
                <a:gd name="connsiteY58" fmla="*/ 3269358 h 4745608"/>
                <a:gd name="connsiteX59" fmla="*/ 3388239 w 5055473"/>
                <a:gd name="connsiteY59" fmla="*/ 3442290 h 4745608"/>
                <a:gd name="connsiteX60" fmla="*/ 3212014 w 5055473"/>
                <a:gd name="connsiteY60" fmla="*/ 3336948 h 4745608"/>
                <a:gd name="connsiteX61" fmla="*/ 3004633 w 5055473"/>
                <a:gd name="connsiteY61" fmla="*/ 3276814 h 4745608"/>
                <a:gd name="connsiteX62" fmla="*/ 2771676 w 5055473"/>
                <a:gd name="connsiteY62" fmla="*/ 3166987 h 4745608"/>
                <a:gd name="connsiteX63" fmla="*/ 2638873 w 5055473"/>
                <a:gd name="connsiteY63" fmla="*/ 3097908 h 4745608"/>
                <a:gd name="connsiteX64" fmla="*/ 2570293 w 5055473"/>
                <a:gd name="connsiteY64" fmla="*/ 3109338 h 4745608"/>
                <a:gd name="connsiteX65" fmla="*/ 2525557 w 5055473"/>
                <a:gd name="connsiteY65" fmla="*/ 3326508 h 4745608"/>
                <a:gd name="connsiteX66" fmla="*/ 2584349 w 5055473"/>
                <a:gd name="connsiteY66" fmla="*/ 3577470 h 4745608"/>
                <a:gd name="connsiteX67" fmla="*/ 2663703 w 5055473"/>
                <a:gd name="connsiteY67" fmla="*/ 3996904 h 4745608"/>
                <a:gd name="connsiteX68" fmla="*/ 2633113 w 5055473"/>
                <a:gd name="connsiteY68" fmla="*/ 4192703 h 4745608"/>
                <a:gd name="connsiteX69" fmla="*/ 2539703 w 5055473"/>
                <a:gd name="connsiteY69" fmla="*/ 4455574 h 4745608"/>
                <a:gd name="connsiteX70" fmla="*/ 2595212 w 5055473"/>
                <a:gd name="connsiteY70" fmla="*/ 3945217 h 4745608"/>
                <a:gd name="connsiteX71" fmla="*/ 2481240 w 5055473"/>
                <a:gd name="connsiteY71" fmla="*/ 3566538 h 4745608"/>
                <a:gd name="connsiteX72" fmla="*/ 2307403 w 5055473"/>
                <a:gd name="connsiteY72" fmla="*/ 3166488 h 4745608"/>
                <a:gd name="connsiteX73" fmla="*/ 2261683 w 5055473"/>
                <a:gd name="connsiteY73" fmla="*/ 3063618 h 4745608"/>
                <a:gd name="connsiteX74" fmla="*/ 2078803 w 5055473"/>
                <a:gd name="connsiteY74" fmla="*/ 2949318 h 4745608"/>
                <a:gd name="connsiteX75" fmla="*/ 1824299 w 5055473"/>
                <a:gd name="connsiteY75" fmla="*/ 3002494 h 4745608"/>
                <a:gd name="connsiteX76" fmla="*/ 1412162 w 5055473"/>
                <a:gd name="connsiteY76" fmla="*/ 3235573 h 4745608"/>
                <a:gd name="connsiteX77" fmla="*/ 1381573 w 5055473"/>
                <a:gd name="connsiteY77" fmla="*/ 3680838 h 4745608"/>
                <a:gd name="connsiteX78" fmla="*/ 1340867 w 5055473"/>
                <a:gd name="connsiteY78" fmla="*/ 3980504 h 4745608"/>
                <a:gd name="connsiteX79" fmla="*/ 1197619 w 5055473"/>
                <a:gd name="connsiteY79" fmla="*/ 4738831 h 4745608"/>
                <a:gd name="connsiteX80" fmla="*/ 1220896 w 5055473"/>
                <a:gd name="connsiteY80" fmla="*/ 4338309 h 4745608"/>
                <a:gd name="connsiteX81" fmla="*/ 1242772 w 5055473"/>
                <a:gd name="connsiteY81" fmla="*/ 4080888 h 4745608"/>
                <a:gd name="connsiteX82" fmla="*/ 1198693 w 5055473"/>
                <a:gd name="connsiteY82" fmla="*/ 3909438 h 4745608"/>
                <a:gd name="connsiteX83" fmla="*/ 970093 w 5055473"/>
                <a:gd name="connsiteY83" fmla="*/ 3989448 h 4745608"/>
                <a:gd name="connsiteX84" fmla="*/ 766328 w 5055473"/>
                <a:gd name="connsiteY84" fmla="*/ 4131990 h 4745608"/>
                <a:gd name="connsiteX85" fmla="*/ 555808 w 5055473"/>
                <a:gd name="connsiteY85" fmla="*/ 4355688 h 4745608"/>
                <a:gd name="connsiteX86" fmla="*/ 785900 w 5055473"/>
                <a:gd name="connsiteY86" fmla="*/ 4017771 h 4745608"/>
                <a:gd name="connsiteX87" fmla="*/ 1130113 w 5055473"/>
                <a:gd name="connsiteY87" fmla="*/ 3817500 h 4745608"/>
                <a:gd name="connsiteX88" fmla="*/ 1278703 w 5055473"/>
                <a:gd name="connsiteY88" fmla="*/ 3726558 h 4745608"/>
                <a:gd name="connsiteX89" fmla="*/ 1269661 w 5055473"/>
                <a:gd name="connsiteY89" fmla="*/ 3390117 h 4745608"/>
                <a:gd name="connsiteX90" fmla="*/ 1309620 w 5055473"/>
                <a:gd name="connsiteY90" fmla="*/ 3169963 h 4745608"/>
                <a:gd name="connsiteX91" fmla="*/ 1393003 w 5055473"/>
                <a:gd name="connsiteY91" fmla="*/ 3052188 h 4745608"/>
                <a:gd name="connsiteX92" fmla="*/ 1080693 w 5055473"/>
                <a:gd name="connsiteY92" fmla="*/ 2984604 h 4745608"/>
                <a:gd name="connsiteX93" fmla="*/ 663453 w 5055473"/>
                <a:gd name="connsiteY93" fmla="*/ 3023360 h 4745608"/>
                <a:gd name="connsiteX94" fmla="*/ 235111 w 5055473"/>
                <a:gd name="connsiteY94" fmla="*/ 3217172 h 4745608"/>
                <a:gd name="connsiteX95" fmla="*/ 421453 w 5055473"/>
                <a:gd name="connsiteY95" fmla="*/ 3029328 h 4745608"/>
                <a:gd name="connsiteX96" fmla="*/ 627193 w 5055473"/>
                <a:gd name="connsiteY96" fmla="*/ 2926458 h 4745608"/>
                <a:gd name="connsiteX97" fmla="*/ 854480 w 5055473"/>
                <a:gd name="connsiteY97" fmla="*/ 2889178 h 4745608"/>
                <a:gd name="connsiteX98" fmla="*/ 1149272 w 5055473"/>
                <a:gd name="connsiteY98" fmla="*/ 2889676 h 4745608"/>
                <a:gd name="connsiteX99" fmla="*/ 1531894 w 5055473"/>
                <a:gd name="connsiteY99" fmla="*/ 2917507 h 4745608"/>
                <a:gd name="connsiteX100" fmla="*/ 1860559 w 5055473"/>
                <a:gd name="connsiteY100" fmla="*/ 2766431 h 4745608"/>
                <a:gd name="connsiteX101" fmla="*/ 1701613 w 5055473"/>
                <a:gd name="connsiteY101" fmla="*/ 2263518 h 4745608"/>
                <a:gd name="connsiteX102" fmla="*/ 1690183 w 5055473"/>
                <a:gd name="connsiteY102" fmla="*/ 1966338 h 4745608"/>
                <a:gd name="connsiteX103" fmla="*/ 1381991 w 5055473"/>
                <a:gd name="connsiteY103" fmla="*/ 1841604 h 4745608"/>
                <a:gd name="connsiteX104" fmla="*/ 1095823 w 5055473"/>
                <a:gd name="connsiteY104" fmla="*/ 1714878 h 4745608"/>
                <a:gd name="connsiteX105" fmla="*/ 746507 w 5055473"/>
                <a:gd name="connsiteY105" fmla="*/ 1626415 h 4745608"/>
                <a:gd name="connsiteX106" fmla="*/ 352873 w 5055473"/>
                <a:gd name="connsiteY106" fmla="*/ 1726308 h 4745608"/>
                <a:gd name="connsiteX107" fmla="*/ 113171 w 5055473"/>
                <a:gd name="connsiteY107" fmla="*/ 1763582 h 4745608"/>
                <a:gd name="connsiteX108" fmla="*/ 9973 w 5055473"/>
                <a:gd name="connsiteY108" fmla="*/ 1737738 h 4745608"/>
                <a:gd name="connsiteX109" fmla="*/ 348516 w 5055473"/>
                <a:gd name="connsiteY109" fmla="*/ 1643812 h 4745608"/>
                <a:gd name="connsiteX110" fmla="*/ 653097 w 5055473"/>
                <a:gd name="connsiteY110" fmla="*/ 1543920 h 4745608"/>
                <a:gd name="connsiteX111" fmla="*/ 1072963 w 5055473"/>
                <a:gd name="connsiteY111" fmla="*/ 1612008 h 4745608"/>
                <a:gd name="connsiteX112" fmla="*/ 1244413 w 5055473"/>
                <a:gd name="connsiteY112" fmla="*/ 1657728 h 4745608"/>
                <a:gd name="connsiteX113" fmla="*/ 1205766 w 5055473"/>
                <a:gd name="connsiteY113" fmla="*/ 1451988 h 4745608"/>
                <a:gd name="connsiteX114" fmla="*/ 1046313 w 5055473"/>
                <a:gd name="connsiteY114" fmla="*/ 815409 h 4745608"/>
                <a:gd name="connsiteX115" fmla="*/ 1221553 w 5055473"/>
                <a:gd name="connsiteY115" fmla="*/ 1211958 h 4745608"/>
                <a:gd name="connsiteX0" fmla="*/ 1221553 w 5041218"/>
                <a:gd name="connsiteY0" fmla="*/ 1211958 h 4745608"/>
                <a:gd name="connsiteX1" fmla="*/ 1343911 w 5041218"/>
                <a:gd name="connsiteY1" fmla="*/ 1559828 h 4745608"/>
                <a:gd name="connsiteX2" fmla="*/ 1553023 w 5041218"/>
                <a:gd name="connsiteY2" fmla="*/ 1657728 h 4745608"/>
                <a:gd name="connsiteX3" fmla="*/ 1907353 w 5041218"/>
                <a:gd name="connsiteY3" fmla="*/ 1680588 h 4745608"/>
                <a:gd name="connsiteX4" fmla="*/ 2021653 w 5041218"/>
                <a:gd name="connsiteY4" fmla="*/ 1543428 h 4745608"/>
                <a:gd name="connsiteX5" fmla="*/ 2124523 w 5041218"/>
                <a:gd name="connsiteY5" fmla="*/ 1291968 h 4745608"/>
                <a:gd name="connsiteX6" fmla="*/ 2124523 w 5041218"/>
                <a:gd name="connsiteY6" fmla="*/ 1120518 h 4745608"/>
                <a:gd name="connsiteX7" fmla="*/ 2068029 w 5041218"/>
                <a:gd name="connsiteY7" fmla="*/ 825325 h 4745608"/>
                <a:gd name="connsiteX8" fmla="*/ 2078803 w 5041218"/>
                <a:gd name="connsiteY8" fmla="*/ 777618 h 4745608"/>
                <a:gd name="connsiteX9" fmla="*/ 2170243 w 5041218"/>
                <a:gd name="connsiteY9" fmla="*/ 1086228 h 4745608"/>
                <a:gd name="connsiteX10" fmla="*/ 2215963 w 5041218"/>
                <a:gd name="connsiteY10" fmla="*/ 1269108 h 4745608"/>
                <a:gd name="connsiteX11" fmla="*/ 2284543 w 5041218"/>
                <a:gd name="connsiteY11" fmla="*/ 1303398 h 4745608"/>
                <a:gd name="connsiteX12" fmla="*/ 2330263 w 5041218"/>
                <a:gd name="connsiteY12" fmla="*/ 1166238 h 4745608"/>
                <a:gd name="connsiteX13" fmla="*/ 2467423 w 5041218"/>
                <a:gd name="connsiteY13" fmla="*/ 880488 h 4745608"/>
                <a:gd name="connsiteX14" fmla="*/ 2558863 w 5041218"/>
                <a:gd name="connsiteY14" fmla="*/ 640458 h 4745608"/>
                <a:gd name="connsiteX15" fmla="*/ 2616013 w 5041218"/>
                <a:gd name="connsiteY15" fmla="*/ 537588 h 4745608"/>
                <a:gd name="connsiteX16" fmla="*/ 2558863 w 5041218"/>
                <a:gd name="connsiteY16" fmla="*/ 789048 h 4745608"/>
                <a:gd name="connsiteX17" fmla="*/ 2444563 w 5041218"/>
                <a:gd name="connsiteY17" fmla="*/ 1097658 h 4745608"/>
                <a:gd name="connsiteX18" fmla="*/ 2375983 w 5041218"/>
                <a:gd name="connsiteY18" fmla="*/ 1406268 h 4745608"/>
                <a:gd name="connsiteX19" fmla="*/ 2558863 w 5041218"/>
                <a:gd name="connsiteY19" fmla="*/ 1577718 h 4745608"/>
                <a:gd name="connsiteX20" fmla="*/ 2878903 w 5041218"/>
                <a:gd name="connsiteY20" fmla="*/ 1657728 h 4745608"/>
                <a:gd name="connsiteX21" fmla="*/ 3187513 w 5041218"/>
                <a:gd name="connsiteY21" fmla="*/ 1657728 h 4745608"/>
                <a:gd name="connsiteX22" fmla="*/ 3370393 w 5041218"/>
                <a:gd name="connsiteY22" fmla="*/ 1566288 h 4745608"/>
                <a:gd name="connsiteX23" fmla="*/ 3488066 w 5041218"/>
                <a:gd name="connsiteY23" fmla="*/ 1246753 h 4745608"/>
                <a:gd name="connsiteX24" fmla="*/ 3495138 w 5041218"/>
                <a:gd name="connsiteY24" fmla="*/ 1115548 h 4745608"/>
                <a:gd name="connsiteX25" fmla="*/ 3493650 w 5041218"/>
                <a:gd name="connsiteY25" fmla="*/ 1063976 h 4745608"/>
                <a:gd name="connsiteX26" fmla="*/ 3450403 w 5041218"/>
                <a:gd name="connsiteY26" fmla="*/ 777618 h 4745608"/>
                <a:gd name="connsiteX27" fmla="*/ 3119893 w 5041218"/>
                <a:gd name="connsiteY27" fmla="*/ 321571 h 4745608"/>
                <a:gd name="connsiteX28" fmla="*/ 3497351 w 5041218"/>
                <a:gd name="connsiteY28" fmla="*/ 674883 h 4745608"/>
                <a:gd name="connsiteX29" fmla="*/ 3759013 w 5041218"/>
                <a:gd name="connsiteY29" fmla="*/ 571878 h 4745608"/>
                <a:gd name="connsiteX30" fmla="*/ 3999043 w 5041218"/>
                <a:gd name="connsiteY30" fmla="*/ 91818 h 4745608"/>
                <a:gd name="connsiteX31" fmla="*/ 4033333 w 5041218"/>
                <a:gd name="connsiteY31" fmla="*/ 11808 h 4745608"/>
                <a:gd name="connsiteX32" fmla="*/ 3984569 w 5041218"/>
                <a:gd name="connsiteY32" fmla="*/ 247366 h 4745608"/>
                <a:gd name="connsiteX33" fmla="*/ 3812791 w 5041218"/>
                <a:gd name="connsiteY33" fmla="*/ 647417 h 4745608"/>
                <a:gd name="connsiteX34" fmla="*/ 3592906 w 5041218"/>
                <a:gd name="connsiteY34" fmla="*/ 811408 h 4745608"/>
                <a:gd name="connsiteX35" fmla="*/ 3604425 w 5041218"/>
                <a:gd name="connsiteY35" fmla="*/ 999253 h 4745608"/>
                <a:gd name="connsiteX36" fmla="*/ 3872985 w 5041218"/>
                <a:gd name="connsiteY36" fmla="*/ 881976 h 4745608"/>
                <a:gd name="connsiteX37" fmla="*/ 4200754 w 5041218"/>
                <a:gd name="connsiteY37" fmla="*/ 774136 h 4745608"/>
                <a:gd name="connsiteX38" fmla="*/ 4064251 w 5041218"/>
                <a:gd name="connsiteY38" fmla="*/ 847195 h 4745608"/>
                <a:gd name="connsiteX39" fmla="*/ 3818880 w 5041218"/>
                <a:gd name="connsiteY39" fmla="*/ 991305 h 4745608"/>
                <a:gd name="connsiteX40" fmla="*/ 3658531 w 5041218"/>
                <a:gd name="connsiteY40" fmla="*/ 1093178 h 4745608"/>
                <a:gd name="connsiteX41" fmla="*/ 3622838 w 5041218"/>
                <a:gd name="connsiteY41" fmla="*/ 1221401 h 4745608"/>
                <a:gd name="connsiteX42" fmla="*/ 3577446 w 5041218"/>
                <a:gd name="connsiteY42" fmla="*/ 1500691 h 4745608"/>
                <a:gd name="connsiteX43" fmla="*/ 3461833 w 5041218"/>
                <a:gd name="connsiteY43" fmla="*/ 1726308 h 4745608"/>
                <a:gd name="connsiteX44" fmla="*/ 3278953 w 5041218"/>
                <a:gd name="connsiteY44" fmla="*/ 2034918 h 4745608"/>
                <a:gd name="connsiteX45" fmla="*/ 3288742 w 5041218"/>
                <a:gd name="connsiteY45" fmla="*/ 2273460 h 4745608"/>
                <a:gd name="connsiteX46" fmla="*/ 3434288 w 5041218"/>
                <a:gd name="connsiteY46" fmla="*/ 2417577 h 4745608"/>
                <a:gd name="connsiteX47" fmla="*/ 3781217 w 5041218"/>
                <a:gd name="connsiteY47" fmla="*/ 2618845 h 4745608"/>
                <a:gd name="connsiteX48" fmla="*/ 4079053 w 5041218"/>
                <a:gd name="connsiteY48" fmla="*/ 2777868 h 4745608"/>
                <a:gd name="connsiteX49" fmla="*/ 5011598 w 5041218"/>
                <a:gd name="connsiteY49" fmla="*/ 3189329 h 4745608"/>
                <a:gd name="connsiteX50" fmla="*/ 4818456 w 5041218"/>
                <a:gd name="connsiteY50" fmla="*/ 3291193 h 4745608"/>
                <a:gd name="connsiteX51" fmla="*/ 4070190 w 5041218"/>
                <a:gd name="connsiteY51" fmla="*/ 3021367 h 4745608"/>
                <a:gd name="connsiteX52" fmla="*/ 3460193 w 5041218"/>
                <a:gd name="connsiteY52" fmla="*/ 2852901 h 4745608"/>
                <a:gd name="connsiteX53" fmla="*/ 3217865 w 5041218"/>
                <a:gd name="connsiteY53" fmla="*/ 2829045 h 4745608"/>
                <a:gd name="connsiteX54" fmla="*/ 3025524 w 5041218"/>
                <a:gd name="connsiteY54" fmla="*/ 2858861 h 4745608"/>
                <a:gd name="connsiteX55" fmla="*/ 2832855 w 5041218"/>
                <a:gd name="connsiteY55" fmla="*/ 2930924 h 4745608"/>
                <a:gd name="connsiteX56" fmla="*/ 2820111 w 5041218"/>
                <a:gd name="connsiteY56" fmla="*/ 3026344 h 4745608"/>
                <a:gd name="connsiteX57" fmla="*/ 2959241 w 5041218"/>
                <a:gd name="connsiteY57" fmla="*/ 3167976 h 4745608"/>
                <a:gd name="connsiteX58" fmla="*/ 3176083 w 5041218"/>
                <a:gd name="connsiteY58" fmla="*/ 3269358 h 4745608"/>
                <a:gd name="connsiteX59" fmla="*/ 3388239 w 5041218"/>
                <a:gd name="connsiteY59" fmla="*/ 3442290 h 4745608"/>
                <a:gd name="connsiteX60" fmla="*/ 3212014 w 5041218"/>
                <a:gd name="connsiteY60" fmla="*/ 3336948 h 4745608"/>
                <a:gd name="connsiteX61" fmla="*/ 3004633 w 5041218"/>
                <a:gd name="connsiteY61" fmla="*/ 3276814 h 4745608"/>
                <a:gd name="connsiteX62" fmla="*/ 2771676 w 5041218"/>
                <a:gd name="connsiteY62" fmla="*/ 3166987 h 4745608"/>
                <a:gd name="connsiteX63" fmla="*/ 2638873 w 5041218"/>
                <a:gd name="connsiteY63" fmla="*/ 3097908 h 4745608"/>
                <a:gd name="connsiteX64" fmla="*/ 2570293 w 5041218"/>
                <a:gd name="connsiteY64" fmla="*/ 3109338 h 4745608"/>
                <a:gd name="connsiteX65" fmla="*/ 2525557 w 5041218"/>
                <a:gd name="connsiteY65" fmla="*/ 3326508 h 4745608"/>
                <a:gd name="connsiteX66" fmla="*/ 2584349 w 5041218"/>
                <a:gd name="connsiteY66" fmla="*/ 3577470 h 4745608"/>
                <a:gd name="connsiteX67" fmla="*/ 2663703 w 5041218"/>
                <a:gd name="connsiteY67" fmla="*/ 3996904 h 4745608"/>
                <a:gd name="connsiteX68" fmla="*/ 2633113 w 5041218"/>
                <a:gd name="connsiteY68" fmla="*/ 4192703 h 4745608"/>
                <a:gd name="connsiteX69" fmla="*/ 2539703 w 5041218"/>
                <a:gd name="connsiteY69" fmla="*/ 4455574 h 4745608"/>
                <a:gd name="connsiteX70" fmla="*/ 2595212 w 5041218"/>
                <a:gd name="connsiteY70" fmla="*/ 3945217 h 4745608"/>
                <a:gd name="connsiteX71" fmla="*/ 2481240 w 5041218"/>
                <a:gd name="connsiteY71" fmla="*/ 3566538 h 4745608"/>
                <a:gd name="connsiteX72" fmla="*/ 2307403 w 5041218"/>
                <a:gd name="connsiteY72" fmla="*/ 3166488 h 4745608"/>
                <a:gd name="connsiteX73" fmla="*/ 2261683 w 5041218"/>
                <a:gd name="connsiteY73" fmla="*/ 3063618 h 4745608"/>
                <a:gd name="connsiteX74" fmla="*/ 2078803 w 5041218"/>
                <a:gd name="connsiteY74" fmla="*/ 2949318 h 4745608"/>
                <a:gd name="connsiteX75" fmla="*/ 1824299 w 5041218"/>
                <a:gd name="connsiteY75" fmla="*/ 3002494 h 4745608"/>
                <a:gd name="connsiteX76" fmla="*/ 1412162 w 5041218"/>
                <a:gd name="connsiteY76" fmla="*/ 3235573 h 4745608"/>
                <a:gd name="connsiteX77" fmla="*/ 1381573 w 5041218"/>
                <a:gd name="connsiteY77" fmla="*/ 3680838 h 4745608"/>
                <a:gd name="connsiteX78" fmla="*/ 1340867 w 5041218"/>
                <a:gd name="connsiteY78" fmla="*/ 3980504 h 4745608"/>
                <a:gd name="connsiteX79" fmla="*/ 1197619 w 5041218"/>
                <a:gd name="connsiteY79" fmla="*/ 4738831 h 4745608"/>
                <a:gd name="connsiteX80" fmla="*/ 1220896 w 5041218"/>
                <a:gd name="connsiteY80" fmla="*/ 4338309 h 4745608"/>
                <a:gd name="connsiteX81" fmla="*/ 1242772 w 5041218"/>
                <a:gd name="connsiteY81" fmla="*/ 4080888 h 4745608"/>
                <a:gd name="connsiteX82" fmla="*/ 1198693 w 5041218"/>
                <a:gd name="connsiteY82" fmla="*/ 3909438 h 4745608"/>
                <a:gd name="connsiteX83" fmla="*/ 970093 w 5041218"/>
                <a:gd name="connsiteY83" fmla="*/ 3989448 h 4745608"/>
                <a:gd name="connsiteX84" fmla="*/ 766328 w 5041218"/>
                <a:gd name="connsiteY84" fmla="*/ 4131990 h 4745608"/>
                <a:gd name="connsiteX85" fmla="*/ 555808 w 5041218"/>
                <a:gd name="connsiteY85" fmla="*/ 4355688 h 4745608"/>
                <a:gd name="connsiteX86" fmla="*/ 785900 w 5041218"/>
                <a:gd name="connsiteY86" fmla="*/ 4017771 h 4745608"/>
                <a:gd name="connsiteX87" fmla="*/ 1130113 w 5041218"/>
                <a:gd name="connsiteY87" fmla="*/ 3817500 h 4745608"/>
                <a:gd name="connsiteX88" fmla="*/ 1278703 w 5041218"/>
                <a:gd name="connsiteY88" fmla="*/ 3726558 h 4745608"/>
                <a:gd name="connsiteX89" fmla="*/ 1269661 w 5041218"/>
                <a:gd name="connsiteY89" fmla="*/ 3390117 h 4745608"/>
                <a:gd name="connsiteX90" fmla="*/ 1309620 w 5041218"/>
                <a:gd name="connsiteY90" fmla="*/ 3169963 h 4745608"/>
                <a:gd name="connsiteX91" fmla="*/ 1393003 w 5041218"/>
                <a:gd name="connsiteY91" fmla="*/ 3052188 h 4745608"/>
                <a:gd name="connsiteX92" fmla="*/ 1080693 w 5041218"/>
                <a:gd name="connsiteY92" fmla="*/ 2984604 h 4745608"/>
                <a:gd name="connsiteX93" fmla="*/ 663453 w 5041218"/>
                <a:gd name="connsiteY93" fmla="*/ 3023360 h 4745608"/>
                <a:gd name="connsiteX94" fmla="*/ 235111 w 5041218"/>
                <a:gd name="connsiteY94" fmla="*/ 3217172 h 4745608"/>
                <a:gd name="connsiteX95" fmla="*/ 421453 w 5041218"/>
                <a:gd name="connsiteY95" fmla="*/ 3029328 h 4745608"/>
                <a:gd name="connsiteX96" fmla="*/ 627193 w 5041218"/>
                <a:gd name="connsiteY96" fmla="*/ 2926458 h 4745608"/>
                <a:gd name="connsiteX97" fmla="*/ 854480 w 5041218"/>
                <a:gd name="connsiteY97" fmla="*/ 2889178 h 4745608"/>
                <a:gd name="connsiteX98" fmla="*/ 1149272 w 5041218"/>
                <a:gd name="connsiteY98" fmla="*/ 2889676 h 4745608"/>
                <a:gd name="connsiteX99" fmla="*/ 1531894 w 5041218"/>
                <a:gd name="connsiteY99" fmla="*/ 2917507 h 4745608"/>
                <a:gd name="connsiteX100" fmla="*/ 1860559 w 5041218"/>
                <a:gd name="connsiteY100" fmla="*/ 2766431 h 4745608"/>
                <a:gd name="connsiteX101" fmla="*/ 1701613 w 5041218"/>
                <a:gd name="connsiteY101" fmla="*/ 2263518 h 4745608"/>
                <a:gd name="connsiteX102" fmla="*/ 1690183 w 5041218"/>
                <a:gd name="connsiteY102" fmla="*/ 1966338 h 4745608"/>
                <a:gd name="connsiteX103" fmla="*/ 1381991 w 5041218"/>
                <a:gd name="connsiteY103" fmla="*/ 1841604 h 4745608"/>
                <a:gd name="connsiteX104" fmla="*/ 1095823 w 5041218"/>
                <a:gd name="connsiteY104" fmla="*/ 1714878 h 4745608"/>
                <a:gd name="connsiteX105" fmla="*/ 746507 w 5041218"/>
                <a:gd name="connsiteY105" fmla="*/ 1626415 h 4745608"/>
                <a:gd name="connsiteX106" fmla="*/ 352873 w 5041218"/>
                <a:gd name="connsiteY106" fmla="*/ 1726308 h 4745608"/>
                <a:gd name="connsiteX107" fmla="*/ 113171 w 5041218"/>
                <a:gd name="connsiteY107" fmla="*/ 1763582 h 4745608"/>
                <a:gd name="connsiteX108" fmla="*/ 9973 w 5041218"/>
                <a:gd name="connsiteY108" fmla="*/ 1737738 h 4745608"/>
                <a:gd name="connsiteX109" fmla="*/ 348516 w 5041218"/>
                <a:gd name="connsiteY109" fmla="*/ 1643812 h 4745608"/>
                <a:gd name="connsiteX110" fmla="*/ 653097 w 5041218"/>
                <a:gd name="connsiteY110" fmla="*/ 1543920 h 4745608"/>
                <a:gd name="connsiteX111" fmla="*/ 1072963 w 5041218"/>
                <a:gd name="connsiteY111" fmla="*/ 1612008 h 4745608"/>
                <a:gd name="connsiteX112" fmla="*/ 1244413 w 5041218"/>
                <a:gd name="connsiteY112" fmla="*/ 1657728 h 4745608"/>
                <a:gd name="connsiteX113" fmla="*/ 1205766 w 5041218"/>
                <a:gd name="connsiteY113" fmla="*/ 1451988 h 4745608"/>
                <a:gd name="connsiteX114" fmla="*/ 1046313 w 5041218"/>
                <a:gd name="connsiteY114" fmla="*/ 815409 h 4745608"/>
                <a:gd name="connsiteX115" fmla="*/ 1221553 w 5041218"/>
                <a:gd name="connsiteY115" fmla="*/ 1211958 h 4745608"/>
                <a:gd name="connsiteX0" fmla="*/ 1221553 w 5067201"/>
                <a:gd name="connsiteY0" fmla="*/ 1211958 h 4745608"/>
                <a:gd name="connsiteX1" fmla="*/ 1343911 w 5067201"/>
                <a:gd name="connsiteY1" fmla="*/ 1559828 h 4745608"/>
                <a:gd name="connsiteX2" fmla="*/ 1553023 w 5067201"/>
                <a:gd name="connsiteY2" fmla="*/ 1657728 h 4745608"/>
                <a:gd name="connsiteX3" fmla="*/ 1907353 w 5067201"/>
                <a:gd name="connsiteY3" fmla="*/ 1680588 h 4745608"/>
                <a:gd name="connsiteX4" fmla="*/ 2021653 w 5067201"/>
                <a:gd name="connsiteY4" fmla="*/ 1543428 h 4745608"/>
                <a:gd name="connsiteX5" fmla="*/ 2124523 w 5067201"/>
                <a:gd name="connsiteY5" fmla="*/ 1291968 h 4745608"/>
                <a:gd name="connsiteX6" fmla="*/ 2124523 w 5067201"/>
                <a:gd name="connsiteY6" fmla="*/ 1120518 h 4745608"/>
                <a:gd name="connsiteX7" fmla="*/ 2068029 w 5067201"/>
                <a:gd name="connsiteY7" fmla="*/ 825325 h 4745608"/>
                <a:gd name="connsiteX8" fmla="*/ 2078803 w 5067201"/>
                <a:gd name="connsiteY8" fmla="*/ 777618 h 4745608"/>
                <a:gd name="connsiteX9" fmla="*/ 2170243 w 5067201"/>
                <a:gd name="connsiteY9" fmla="*/ 1086228 h 4745608"/>
                <a:gd name="connsiteX10" fmla="*/ 2215963 w 5067201"/>
                <a:gd name="connsiteY10" fmla="*/ 1269108 h 4745608"/>
                <a:gd name="connsiteX11" fmla="*/ 2284543 w 5067201"/>
                <a:gd name="connsiteY11" fmla="*/ 1303398 h 4745608"/>
                <a:gd name="connsiteX12" fmla="*/ 2330263 w 5067201"/>
                <a:gd name="connsiteY12" fmla="*/ 1166238 h 4745608"/>
                <a:gd name="connsiteX13" fmla="*/ 2467423 w 5067201"/>
                <a:gd name="connsiteY13" fmla="*/ 880488 h 4745608"/>
                <a:gd name="connsiteX14" fmla="*/ 2558863 w 5067201"/>
                <a:gd name="connsiteY14" fmla="*/ 640458 h 4745608"/>
                <a:gd name="connsiteX15" fmla="*/ 2616013 w 5067201"/>
                <a:gd name="connsiteY15" fmla="*/ 537588 h 4745608"/>
                <a:gd name="connsiteX16" fmla="*/ 2558863 w 5067201"/>
                <a:gd name="connsiteY16" fmla="*/ 789048 h 4745608"/>
                <a:gd name="connsiteX17" fmla="*/ 2444563 w 5067201"/>
                <a:gd name="connsiteY17" fmla="*/ 1097658 h 4745608"/>
                <a:gd name="connsiteX18" fmla="*/ 2375983 w 5067201"/>
                <a:gd name="connsiteY18" fmla="*/ 1406268 h 4745608"/>
                <a:gd name="connsiteX19" fmla="*/ 2558863 w 5067201"/>
                <a:gd name="connsiteY19" fmla="*/ 1577718 h 4745608"/>
                <a:gd name="connsiteX20" fmla="*/ 2878903 w 5067201"/>
                <a:gd name="connsiteY20" fmla="*/ 1657728 h 4745608"/>
                <a:gd name="connsiteX21" fmla="*/ 3187513 w 5067201"/>
                <a:gd name="connsiteY21" fmla="*/ 1657728 h 4745608"/>
                <a:gd name="connsiteX22" fmla="*/ 3370393 w 5067201"/>
                <a:gd name="connsiteY22" fmla="*/ 1566288 h 4745608"/>
                <a:gd name="connsiteX23" fmla="*/ 3488066 w 5067201"/>
                <a:gd name="connsiteY23" fmla="*/ 1246753 h 4745608"/>
                <a:gd name="connsiteX24" fmla="*/ 3495138 w 5067201"/>
                <a:gd name="connsiteY24" fmla="*/ 1115548 h 4745608"/>
                <a:gd name="connsiteX25" fmla="*/ 3493650 w 5067201"/>
                <a:gd name="connsiteY25" fmla="*/ 1063976 h 4745608"/>
                <a:gd name="connsiteX26" fmla="*/ 3450403 w 5067201"/>
                <a:gd name="connsiteY26" fmla="*/ 777618 h 4745608"/>
                <a:gd name="connsiteX27" fmla="*/ 3119893 w 5067201"/>
                <a:gd name="connsiteY27" fmla="*/ 321571 h 4745608"/>
                <a:gd name="connsiteX28" fmla="*/ 3497351 w 5067201"/>
                <a:gd name="connsiteY28" fmla="*/ 674883 h 4745608"/>
                <a:gd name="connsiteX29" fmla="*/ 3759013 w 5067201"/>
                <a:gd name="connsiteY29" fmla="*/ 571878 h 4745608"/>
                <a:gd name="connsiteX30" fmla="*/ 3999043 w 5067201"/>
                <a:gd name="connsiteY30" fmla="*/ 91818 h 4745608"/>
                <a:gd name="connsiteX31" fmla="*/ 4033333 w 5067201"/>
                <a:gd name="connsiteY31" fmla="*/ 11808 h 4745608"/>
                <a:gd name="connsiteX32" fmla="*/ 3984569 w 5067201"/>
                <a:gd name="connsiteY32" fmla="*/ 247366 h 4745608"/>
                <a:gd name="connsiteX33" fmla="*/ 3812791 w 5067201"/>
                <a:gd name="connsiteY33" fmla="*/ 647417 h 4745608"/>
                <a:gd name="connsiteX34" fmla="*/ 3592906 w 5067201"/>
                <a:gd name="connsiteY34" fmla="*/ 811408 h 4745608"/>
                <a:gd name="connsiteX35" fmla="*/ 3604425 w 5067201"/>
                <a:gd name="connsiteY35" fmla="*/ 999253 h 4745608"/>
                <a:gd name="connsiteX36" fmla="*/ 3872985 w 5067201"/>
                <a:gd name="connsiteY36" fmla="*/ 881976 h 4745608"/>
                <a:gd name="connsiteX37" fmla="*/ 4200754 w 5067201"/>
                <a:gd name="connsiteY37" fmla="*/ 774136 h 4745608"/>
                <a:gd name="connsiteX38" fmla="*/ 4064251 w 5067201"/>
                <a:gd name="connsiteY38" fmla="*/ 847195 h 4745608"/>
                <a:gd name="connsiteX39" fmla="*/ 3818880 w 5067201"/>
                <a:gd name="connsiteY39" fmla="*/ 991305 h 4745608"/>
                <a:gd name="connsiteX40" fmla="*/ 3658531 w 5067201"/>
                <a:gd name="connsiteY40" fmla="*/ 1093178 h 4745608"/>
                <a:gd name="connsiteX41" fmla="*/ 3622838 w 5067201"/>
                <a:gd name="connsiteY41" fmla="*/ 1221401 h 4745608"/>
                <a:gd name="connsiteX42" fmla="*/ 3577446 w 5067201"/>
                <a:gd name="connsiteY42" fmla="*/ 1500691 h 4745608"/>
                <a:gd name="connsiteX43" fmla="*/ 3461833 w 5067201"/>
                <a:gd name="connsiteY43" fmla="*/ 1726308 h 4745608"/>
                <a:gd name="connsiteX44" fmla="*/ 3278953 w 5067201"/>
                <a:gd name="connsiteY44" fmla="*/ 2034918 h 4745608"/>
                <a:gd name="connsiteX45" fmla="*/ 3288742 w 5067201"/>
                <a:gd name="connsiteY45" fmla="*/ 2273460 h 4745608"/>
                <a:gd name="connsiteX46" fmla="*/ 3434288 w 5067201"/>
                <a:gd name="connsiteY46" fmla="*/ 2417577 h 4745608"/>
                <a:gd name="connsiteX47" fmla="*/ 3781217 w 5067201"/>
                <a:gd name="connsiteY47" fmla="*/ 2618845 h 4745608"/>
                <a:gd name="connsiteX48" fmla="*/ 4079053 w 5067201"/>
                <a:gd name="connsiteY48" fmla="*/ 2777868 h 4745608"/>
                <a:gd name="connsiteX49" fmla="*/ 5011598 w 5067201"/>
                <a:gd name="connsiteY49" fmla="*/ 3189329 h 4745608"/>
                <a:gd name="connsiteX50" fmla="*/ 4955377 w 5067201"/>
                <a:gd name="connsiteY50" fmla="*/ 3340389 h 4745608"/>
                <a:gd name="connsiteX51" fmla="*/ 4070190 w 5067201"/>
                <a:gd name="connsiteY51" fmla="*/ 3021367 h 4745608"/>
                <a:gd name="connsiteX52" fmla="*/ 3460193 w 5067201"/>
                <a:gd name="connsiteY52" fmla="*/ 2852901 h 4745608"/>
                <a:gd name="connsiteX53" fmla="*/ 3217865 w 5067201"/>
                <a:gd name="connsiteY53" fmla="*/ 2829045 h 4745608"/>
                <a:gd name="connsiteX54" fmla="*/ 3025524 w 5067201"/>
                <a:gd name="connsiteY54" fmla="*/ 2858861 h 4745608"/>
                <a:gd name="connsiteX55" fmla="*/ 2832855 w 5067201"/>
                <a:gd name="connsiteY55" fmla="*/ 2930924 h 4745608"/>
                <a:gd name="connsiteX56" fmla="*/ 2820111 w 5067201"/>
                <a:gd name="connsiteY56" fmla="*/ 3026344 h 4745608"/>
                <a:gd name="connsiteX57" fmla="*/ 2959241 w 5067201"/>
                <a:gd name="connsiteY57" fmla="*/ 3167976 h 4745608"/>
                <a:gd name="connsiteX58" fmla="*/ 3176083 w 5067201"/>
                <a:gd name="connsiteY58" fmla="*/ 3269358 h 4745608"/>
                <a:gd name="connsiteX59" fmla="*/ 3388239 w 5067201"/>
                <a:gd name="connsiteY59" fmla="*/ 3442290 h 4745608"/>
                <a:gd name="connsiteX60" fmla="*/ 3212014 w 5067201"/>
                <a:gd name="connsiteY60" fmla="*/ 3336948 h 4745608"/>
                <a:gd name="connsiteX61" fmla="*/ 3004633 w 5067201"/>
                <a:gd name="connsiteY61" fmla="*/ 3276814 h 4745608"/>
                <a:gd name="connsiteX62" fmla="*/ 2771676 w 5067201"/>
                <a:gd name="connsiteY62" fmla="*/ 3166987 h 4745608"/>
                <a:gd name="connsiteX63" fmla="*/ 2638873 w 5067201"/>
                <a:gd name="connsiteY63" fmla="*/ 3097908 h 4745608"/>
                <a:gd name="connsiteX64" fmla="*/ 2570293 w 5067201"/>
                <a:gd name="connsiteY64" fmla="*/ 3109338 h 4745608"/>
                <a:gd name="connsiteX65" fmla="*/ 2525557 w 5067201"/>
                <a:gd name="connsiteY65" fmla="*/ 3326508 h 4745608"/>
                <a:gd name="connsiteX66" fmla="*/ 2584349 w 5067201"/>
                <a:gd name="connsiteY66" fmla="*/ 3577470 h 4745608"/>
                <a:gd name="connsiteX67" fmla="*/ 2663703 w 5067201"/>
                <a:gd name="connsiteY67" fmla="*/ 3996904 h 4745608"/>
                <a:gd name="connsiteX68" fmla="*/ 2633113 w 5067201"/>
                <a:gd name="connsiteY68" fmla="*/ 4192703 h 4745608"/>
                <a:gd name="connsiteX69" fmla="*/ 2539703 w 5067201"/>
                <a:gd name="connsiteY69" fmla="*/ 4455574 h 4745608"/>
                <a:gd name="connsiteX70" fmla="*/ 2595212 w 5067201"/>
                <a:gd name="connsiteY70" fmla="*/ 3945217 h 4745608"/>
                <a:gd name="connsiteX71" fmla="*/ 2481240 w 5067201"/>
                <a:gd name="connsiteY71" fmla="*/ 3566538 h 4745608"/>
                <a:gd name="connsiteX72" fmla="*/ 2307403 w 5067201"/>
                <a:gd name="connsiteY72" fmla="*/ 3166488 h 4745608"/>
                <a:gd name="connsiteX73" fmla="*/ 2261683 w 5067201"/>
                <a:gd name="connsiteY73" fmla="*/ 3063618 h 4745608"/>
                <a:gd name="connsiteX74" fmla="*/ 2078803 w 5067201"/>
                <a:gd name="connsiteY74" fmla="*/ 2949318 h 4745608"/>
                <a:gd name="connsiteX75" fmla="*/ 1824299 w 5067201"/>
                <a:gd name="connsiteY75" fmla="*/ 3002494 h 4745608"/>
                <a:gd name="connsiteX76" fmla="*/ 1412162 w 5067201"/>
                <a:gd name="connsiteY76" fmla="*/ 3235573 h 4745608"/>
                <a:gd name="connsiteX77" fmla="*/ 1381573 w 5067201"/>
                <a:gd name="connsiteY77" fmla="*/ 3680838 h 4745608"/>
                <a:gd name="connsiteX78" fmla="*/ 1340867 w 5067201"/>
                <a:gd name="connsiteY78" fmla="*/ 3980504 h 4745608"/>
                <a:gd name="connsiteX79" fmla="*/ 1197619 w 5067201"/>
                <a:gd name="connsiteY79" fmla="*/ 4738831 h 4745608"/>
                <a:gd name="connsiteX80" fmla="*/ 1220896 w 5067201"/>
                <a:gd name="connsiteY80" fmla="*/ 4338309 h 4745608"/>
                <a:gd name="connsiteX81" fmla="*/ 1242772 w 5067201"/>
                <a:gd name="connsiteY81" fmla="*/ 4080888 h 4745608"/>
                <a:gd name="connsiteX82" fmla="*/ 1198693 w 5067201"/>
                <a:gd name="connsiteY82" fmla="*/ 3909438 h 4745608"/>
                <a:gd name="connsiteX83" fmla="*/ 970093 w 5067201"/>
                <a:gd name="connsiteY83" fmla="*/ 3989448 h 4745608"/>
                <a:gd name="connsiteX84" fmla="*/ 766328 w 5067201"/>
                <a:gd name="connsiteY84" fmla="*/ 4131990 h 4745608"/>
                <a:gd name="connsiteX85" fmla="*/ 555808 w 5067201"/>
                <a:gd name="connsiteY85" fmla="*/ 4355688 h 4745608"/>
                <a:gd name="connsiteX86" fmla="*/ 785900 w 5067201"/>
                <a:gd name="connsiteY86" fmla="*/ 4017771 h 4745608"/>
                <a:gd name="connsiteX87" fmla="*/ 1130113 w 5067201"/>
                <a:gd name="connsiteY87" fmla="*/ 3817500 h 4745608"/>
                <a:gd name="connsiteX88" fmla="*/ 1278703 w 5067201"/>
                <a:gd name="connsiteY88" fmla="*/ 3726558 h 4745608"/>
                <a:gd name="connsiteX89" fmla="*/ 1269661 w 5067201"/>
                <a:gd name="connsiteY89" fmla="*/ 3390117 h 4745608"/>
                <a:gd name="connsiteX90" fmla="*/ 1309620 w 5067201"/>
                <a:gd name="connsiteY90" fmla="*/ 3169963 h 4745608"/>
                <a:gd name="connsiteX91" fmla="*/ 1393003 w 5067201"/>
                <a:gd name="connsiteY91" fmla="*/ 3052188 h 4745608"/>
                <a:gd name="connsiteX92" fmla="*/ 1080693 w 5067201"/>
                <a:gd name="connsiteY92" fmla="*/ 2984604 h 4745608"/>
                <a:gd name="connsiteX93" fmla="*/ 663453 w 5067201"/>
                <a:gd name="connsiteY93" fmla="*/ 3023360 h 4745608"/>
                <a:gd name="connsiteX94" fmla="*/ 235111 w 5067201"/>
                <a:gd name="connsiteY94" fmla="*/ 3217172 h 4745608"/>
                <a:gd name="connsiteX95" fmla="*/ 421453 w 5067201"/>
                <a:gd name="connsiteY95" fmla="*/ 3029328 h 4745608"/>
                <a:gd name="connsiteX96" fmla="*/ 627193 w 5067201"/>
                <a:gd name="connsiteY96" fmla="*/ 2926458 h 4745608"/>
                <a:gd name="connsiteX97" fmla="*/ 854480 w 5067201"/>
                <a:gd name="connsiteY97" fmla="*/ 2889178 h 4745608"/>
                <a:gd name="connsiteX98" fmla="*/ 1149272 w 5067201"/>
                <a:gd name="connsiteY98" fmla="*/ 2889676 h 4745608"/>
                <a:gd name="connsiteX99" fmla="*/ 1531894 w 5067201"/>
                <a:gd name="connsiteY99" fmla="*/ 2917507 h 4745608"/>
                <a:gd name="connsiteX100" fmla="*/ 1860559 w 5067201"/>
                <a:gd name="connsiteY100" fmla="*/ 2766431 h 4745608"/>
                <a:gd name="connsiteX101" fmla="*/ 1701613 w 5067201"/>
                <a:gd name="connsiteY101" fmla="*/ 2263518 h 4745608"/>
                <a:gd name="connsiteX102" fmla="*/ 1690183 w 5067201"/>
                <a:gd name="connsiteY102" fmla="*/ 1966338 h 4745608"/>
                <a:gd name="connsiteX103" fmla="*/ 1381991 w 5067201"/>
                <a:gd name="connsiteY103" fmla="*/ 1841604 h 4745608"/>
                <a:gd name="connsiteX104" fmla="*/ 1095823 w 5067201"/>
                <a:gd name="connsiteY104" fmla="*/ 1714878 h 4745608"/>
                <a:gd name="connsiteX105" fmla="*/ 746507 w 5067201"/>
                <a:gd name="connsiteY105" fmla="*/ 1626415 h 4745608"/>
                <a:gd name="connsiteX106" fmla="*/ 352873 w 5067201"/>
                <a:gd name="connsiteY106" fmla="*/ 1726308 h 4745608"/>
                <a:gd name="connsiteX107" fmla="*/ 113171 w 5067201"/>
                <a:gd name="connsiteY107" fmla="*/ 1763582 h 4745608"/>
                <a:gd name="connsiteX108" fmla="*/ 9973 w 5067201"/>
                <a:gd name="connsiteY108" fmla="*/ 1737738 h 4745608"/>
                <a:gd name="connsiteX109" fmla="*/ 348516 w 5067201"/>
                <a:gd name="connsiteY109" fmla="*/ 1643812 h 4745608"/>
                <a:gd name="connsiteX110" fmla="*/ 653097 w 5067201"/>
                <a:gd name="connsiteY110" fmla="*/ 1543920 h 4745608"/>
                <a:gd name="connsiteX111" fmla="*/ 1072963 w 5067201"/>
                <a:gd name="connsiteY111" fmla="*/ 1612008 h 4745608"/>
                <a:gd name="connsiteX112" fmla="*/ 1244413 w 5067201"/>
                <a:gd name="connsiteY112" fmla="*/ 1657728 h 4745608"/>
                <a:gd name="connsiteX113" fmla="*/ 1205766 w 5067201"/>
                <a:gd name="connsiteY113" fmla="*/ 1451988 h 4745608"/>
                <a:gd name="connsiteX114" fmla="*/ 1046313 w 5067201"/>
                <a:gd name="connsiteY114" fmla="*/ 815409 h 4745608"/>
                <a:gd name="connsiteX115" fmla="*/ 1221553 w 5067201"/>
                <a:gd name="connsiteY115" fmla="*/ 1211958 h 4745608"/>
                <a:gd name="connsiteX0" fmla="*/ 1221553 w 5015709"/>
                <a:gd name="connsiteY0" fmla="*/ 1211958 h 4745608"/>
                <a:gd name="connsiteX1" fmla="*/ 1343911 w 5015709"/>
                <a:gd name="connsiteY1" fmla="*/ 1559828 h 4745608"/>
                <a:gd name="connsiteX2" fmla="*/ 1553023 w 5015709"/>
                <a:gd name="connsiteY2" fmla="*/ 1657728 h 4745608"/>
                <a:gd name="connsiteX3" fmla="*/ 1907353 w 5015709"/>
                <a:gd name="connsiteY3" fmla="*/ 1680588 h 4745608"/>
                <a:gd name="connsiteX4" fmla="*/ 2021653 w 5015709"/>
                <a:gd name="connsiteY4" fmla="*/ 1543428 h 4745608"/>
                <a:gd name="connsiteX5" fmla="*/ 2124523 w 5015709"/>
                <a:gd name="connsiteY5" fmla="*/ 1291968 h 4745608"/>
                <a:gd name="connsiteX6" fmla="*/ 2124523 w 5015709"/>
                <a:gd name="connsiteY6" fmla="*/ 1120518 h 4745608"/>
                <a:gd name="connsiteX7" fmla="*/ 2068029 w 5015709"/>
                <a:gd name="connsiteY7" fmla="*/ 825325 h 4745608"/>
                <a:gd name="connsiteX8" fmla="*/ 2078803 w 5015709"/>
                <a:gd name="connsiteY8" fmla="*/ 777618 h 4745608"/>
                <a:gd name="connsiteX9" fmla="*/ 2170243 w 5015709"/>
                <a:gd name="connsiteY9" fmla="*/ 1086228 h 4745608"/>
                <a:gd name="connsiteX10" fmla="*/ 2215963 w 5015709"/>
                <a:gd name="connsiteY10" fmla="*/ 1269108 h 4745608"/>
                <a:gd name="connsiteX11" fmla="*/ 2284543 w 5015709"/>
                <a:gd name="connsiteY11" fmla="*/ 1303398 h 4745608"/>
                <a:gd name="connsiteX12" fmla="*/ 2330263 w 5015709"/>
                <a:gd name="connsiteY12" fmla="*/ 1166238 h 4745608"/>
                <a:gd name="connsiteX13" fmla="*/ 2467423 w 5015709"/>
                <a:gd name="connsiteY13" fmla="*/ 880488 h 4745608"/>
                <a:gd name="connsiteX14" fmla="*/ 2558863 w 5015709"/>
                <a:gd name="connsiteY14" fmla="*/ 640458 h 4745608"/>
                <a:gd name="connsiteX15" fmla="*/ 2616013 w 5015709"/>
                <a:gd name="connsiteY15" fmla="*/ 537588 h 4745608"/>
                <a:gd name="connsiteX16" fmla="*/ 2558863 w 5015709"/>
                <a:gd name="connsiteY16" fmla="*/ 789048 h 4745608"/>
                <a:gd name="connsiteX17" fmla="*/ 2444563 w 5015709"/>
                <a:gd name="connsiteY17" fmla="*/ 1097658 h 4745608"/>
                <a:gd name="connsiteX18" fmla="*/ 2375983 w 5015709"/>
                <a:gd name="connsiteY18" fmla="*/ 1406268 h 4745608"/>
                <a:gd name="connsiteX19" fmla="*/ 2558863 w 5015709"/>
                <a:gd name="connsiteY19" fmla="*/ 1577718 h 4745608"/>
                <a:gd name="connsiteX20" fmla="*/ 2878903 w 5015709"/>
                <a:gd name="connsiteY20" fmla="*/ 1657728 h 4745608"/>
                <a:gd name="connsiteX21" fmla="*/ 3187513 w 5015709"/>
                <a:gd name="connsiteY21" fmla="*/ 1657728 h 4745608"/>
                <a:gd name="connsiteX22" fmla="*/ 3370393 w 5015709"/>
                <a:gd name="connsiteY22" fmla="*/ 1566288 h 4745608"/>
                <a:gd name="connsiteX23" fmla="*/ 3488066 w 5015709"/>
                <a:gd name="connsiteY23" fmla="*/ 1246753 h 4745608"/>
                <a:gd name="connsiteX24" fmla="*/ 3495138 w 5015709"/>
                <a:gd name="connsiteY24" fmla="*/ 1115548 h 4745608"/>
                <a:gd name="connsiteX25" fmla="*/ 3493650 w 5015709"/>
                <a:gd name="connsiteY25" fmla="*/ 1063976 h 4745608"/>
                <a:gd name="connsiteX26" fmla="*/ 3450403 w 5015709"/>
                <a:gd name="connsiteY26" fmla="*/ 777618 h 4745608"/>
                <a:gd name="connsiteX27" fmla="*/ 3119893 w 5015709"/>
                <a:gd name="connsiteY27" fmla="*/ 321571 h 4745608"/>
                <a:gd name="connsiteX28" fmla="*/ 3497351 w 5015709"/>
                <a:gd name="connsiteY28" fmla="*/ 674883 h 4745608"/>
                <a:gd name="connsiteX29" fmla="*/ 3759013 w 5015709"/>
                <a:gd name="connsiteY29" fmla="*/ 571878 h 4745608"/>
                <a:gd name="connsiteX30" fmla="*/ 3999043 w 5015709"/>
                <a:gd name="connsiteY30" fmla="*/ 91818 h 4745608"/>
                <a:gd name="connsiteX31" fmla="*/ 4033333 w 5015709"/>
                <a:gd name="connsiteY31" fmla="*/ 11808 h 4745608"/>
                <a:gd name="connsiteX32" fmla="*/ 3984569 w 5015709"/>
                <a:gd name="connsiteY32" fmla="*/ 247366 h 4745608"/>
                <a:gd name="connsiteX33" fmla="*/ 3812791 w 5015709"/>
                <a:gd name="connsiteY33" fmla="*/ 647417 h 4745608"/>
                <a:gd name="connsiteX34" fmla="*/ 3592906 w 5015709"/>
                <a:gd name="connsiteY34" fmla="*/ 811408 h 4745608"/>
                <a:gd name="connsiteX35" fmla="*/ 3604425 w 5015709"/>
                <a:gd name="connsiteY35" fmla="*/ 999253 h 4745608"/>
                <a:gd name="connsiteX36" fmla="*/ 3872985 w 5015709"/>
                <a:gd name="connsiteY36" fmla="*/ 881976 h 4745608"/>
                <a:gd name="connsiteX37" fmla="*/ 4200754 w 5015709"/>
                <a:gd name="connsiteY37" fmla="*/ 774136 h 4745608"/>
                <a:gd name="connsiteX38" fmla="*/ 4064251 w 5015709"/>
                <a:gd name="connsiteY38" fmla="*/ 847195 h 4745608"/>
                <a:gd name="connsiteX39" fmla="*/ 3818880 w 5015709"/>
                <a:gd name="connsiteY39" fmla="*/ 991305 h 4745608"/>
                <a:gd name="connsiteX40" fmla="*/ 3658531 w 5015709"/>
                <a:gd name="connsiteY40" fmla="*/ 1093178 h 4745608"/>
                <a:gd name="connsiteX41" fmla="*/ 3622838 w 5015709"/>
                <a:gd name="connsiteY41" fmla="*/ 1221401 h 4745608"/>
                <a:gd name="connsiteX42" fmla="*/ 3577446 w 5015709"/>
                <a:gd name="connsiteY42" fmla="*/ 1500691 h 4745608"/>
                <a:gd name="connsiteX43" fmla="*/ 3461833 w 5015709"/>
                <a:gd name="connsiteY43" fmla="*/ 1726308 h 4745608"/>
                <a:gd name="connsiteX44" fmla="*/ 3278953 w 5015709"/>
                <a:gd name="connsiteY44" fmla="*/ 2034918 h 4745608"/>
                <a:gd name="connsiteX45" fmla="*/ 3288742 w 5015709"/>
                <a:gd name="connsiteY45" fmla="*/ 2273460 h 4745608"/>
                <a:gd name="connsiteX46" fmla="*/ 3434288 w 5015709"/>
                <a:gd name="connsiteY46" fmla="*/ 2417577 h 4745608"/>
                <a:gd name="connsiteX47" fmla="*/ 3781217 w 5015709"/>
                <a:gd name="connsiteY47" fmla="*/ 2618845 h 4745608"/>
                <a:gd name="connsiteX48" fmla="*/ 4079053 w 5015709"/>
                <a:gd name="connsiteY48" fmla="*/ 2777868 h 4745608"/>
                <a:gd name="connsiteX49" fmla="*/ 5011598 w 5015709"/>
                <a:gd name="connsiteY49" fmla="*/ 3189329 h 4745608"/>
                <a:gd name="connsiteX50" fmla="*/ 4955377 w 5015709"/>
                <a:gd name="connsiteY50" fmla="*/ 3340389 h 4745608"/>
                <a:gd name="connsiteX51" fmla="*/ 4070190 w 5015709"/>
                <a:gd name="connsiteY51" fmla="*/ 3021367 h 4745608"/>
                <a:gd name="connsiteX52" fmla="*/ 3460193 w 5015709"/>
                <a:gd name="connsiteY52" fmla="*/ 2852901 h 4745608"/>
                <a:gd name="connsiteX53" fmla="*/ 3217865 w 5015709"/>
                <a:gd name="connsiteY53" fmla="*/ 2829045 h 4745608"/>
                <a:gd name="connsiteX54" fmla="*/ 3025524 w 5015709"/>
                <a:gd name="connsiteY54" fmla="*/ 2858861 h 4745608"/>
                <a:gd name="connsiteX55" fmla="*/ 2832855 w 5015709"/>
                <a:gd name="connsiteY55" fmla="*/ 2930924 h 4745608"/>
                <a:gd name="connsiteX56" fmla="*/ 2820111 w 5015709"/>
                <a:gd name="connsiteY56" fmla="*/ 3026344 h 4745608"/>
                <a:gd name="connsiteX57" fmla="*/ 2959241 w 5015709"/>
                <a:gd name="connsiteY57" fmla="*/ 3167976 h 4745608"/>
                <a:gd name="connsiteX58" fmla="*/ 3176083 w 5015709"/>
                <a:gd name="connsiteY58" fmla="*/ 3269358 h 4745608"/>
                <a:gd name="connsiteX59" fmla="*/ 3388239 w 5015709"/>
                <a:gd name="connsiteY59" fmla="*/ 3442290 h 4745608"/>
                <a:gd name="connsiteX60" fmla="*/ 3212014 w 5015709"/>
                <a:gd name="connsiteY60" fmla="*/ 3336948 h 4745608"/>
                <a:gd name="connsiteX61" fmla="*/ 3004633 w 5015709"/>
                <a:gd name="connsiteY61" fmla="*/ 3276814 h 4745608"/>
                <a:gd name="connsiteX62" fmla="*/ 2771676 w 5015709"/>
                <a:gd name="connsiteY62" fmla="*/ 3166987 h 4745608"/>
                <a:gd name="connsiteX63" fmla="*/ 2638873 w 5015709"/>
                <a:gd name="connsiteY63" fmla="*/ 3097908 h 4745608"/>
                <a:gd name="connsiteX64" fmla="*/ 2570293 w 5015709"/>
                <a:gd name="connsiteY64" fmla="*/ 3109338 h 4745608"/>
                <a:gd name="connsiteX65" fmla="*/ 2525557 w 5015709"/>
                <a:gd name="connsiteY65" fmla="*/ 3326508 h 4745608"/>
                <a:gd name="connsiteX66" fmla="*/ 2584349 w 5015709"/>
                <a:gd name="connsiteY66" fmla="*/ 3577470 h 4745608"/>
                <a:gd name="connsiteX67" fmla="*/ 2663703 w 5015709"/>
                <a:gd name="connsiteY67" fmla="*/ 3996904 h 4745608"/>
                <a:gd name="connsiteX68" fmla="*/ 2633113 w 5015709"/>
                <a:gd name="connsiteY68" fmla="*/ 4192703 h 4745608"/>
                <a:gd name="connsiteX69" fmla="*/ 2539703 w 5015709"/>
                <a:gd name="connsiteY69" fmla="*/ 4455574 h 4745608"/>
                <a:gd name="connsiteX70" fmla="*/ 2595212 w 5015709"/>
                <a:gd name="connsiteY70" fmla="*/ 3945217 h 4745608"/>
                <a:gd name="connsiteX71" fmla="*/ 2481240 w 5015709"/>
                <a:gd name="connsiteY71" fmla="*/ 3566538 h 4745608"/>
                <a:gd name="connsiteX72" fmla="*/ 2307403 w 5015709"/>
                <a:gd name="connsiteY72" fmla="*/ 3166488 h 4745608"/>
                <a:gd name="connsiteX73" fmla="*/ 2261683 w 5015709"/>
                <a:gd name="connsiteY73" fmla="*/ 3063618 h 4745608"/>
                <a:gd name="connsiteX74" fmla="*/ 2078803 w 5015709"/>
                <a:gd name="connsiteY74" fmla="*/ 2949318 h 4745608"/>
                <a:gd name="connsiteX75" fmla="*/ 1824299 w 5015709"/>
                <a:gd name="connsiteY75" fmla="*/ 3002494 h 4745608"/>
                <a:gd name="connsiteX76" fmla="*/ 1412162 w 5015709"/>
                <a:gd name="connsiteY76" fmla="*/ 3235573 h 4745608"/>
                <a:gd name="connsiteX77" fmla="*/ 1381573 w 5015709"/>
                <a:gd name="connsiteY77" fmla="*/ 3680838 h 4745608"/>
                <a:gd name="connsiteX78" fmla="*/ 1340867 w 5015709"/>
                <a:gd name="connsiteY78" fmla="*/ 3980504 h 4745608"/>
                <a:gd name="connsiteX79" fmla="*/ 1197619 w 5015709"/>
                <a:gd name="connsiteY79" fmla="*/ 4738831 h 4745608"/>
                <a:gd name="connsiteX80" fmla="*/ 1220896 w 5015709"/>
                <a:gd name="connsiteY80" fmla="*/ 4338309 h 4745608"/>
                <a:gd name="connsiteX81" fmla="*/ 1242772 w 5015709"/>
                <a:gd name="connsiteY81" fmla="*/ 4080888 h 4745608"/>
                <a:gd name="connsiteX82" fmla="*/ 1198693 w 5015709"/>
                <a:gd name="connsiteY82" fmla="*/ 3909438 h 4745608"/>
                <a:gd name="connsiteX83" fmla="*/ 970093 w 5015709"/>
                <a:gd name="connsiteY83" fmla="*/ 3989448 h 4745608"/>
                <a:gd name="connsiteX84" fmla="*/ 766328 w 5015709"/>
                <a:gd name="connsiteY84" fmla="*/ 4131990 h 4745608"/>
                <a:gd name="connsiteX85" fmla="*/ 555808 w 5015709"/>
                <a:gd name="connsiteY85" fmla="*/ 4355688 h 4745608"/>
                <a:gd name="connsiteX86" fmla="*/ 785900 w 5015709"/>
                <a:gd name="connsiteY86" fmla="*/ 4017771 h 4745608"/>
                <a:gd name="connsiteX87" fmla="*/ 1130113 w 5015709"/>
                <a:gd name="connsiteY87" fmla="*/ 3817500 h 4745608"/>
                <a:gd name="connsiteX88" fmla="*/ 1278703 w 5015709"/>
                <a:gd name="connsiteY88" fmla="*/ 3726558 h 4745608"/>
                <a:gd name="connsiteX89" fmla="*/ 1269661 w 5015709"/>
                <a:gd name="connsiteY89" fmla="*/ 3390117 h 4745608"/>
                <a:gd name="connsiteX90" fmla="*/ 1309620 w 5015709"/>
                <a:gd name="connsiteY90" fmla="*/ 3169963 h 4745608"/>
                <a:gd name="connsiteX91" fmla="*/ 1393003 w 5015709"/>
                <a:gd name="connsiteY91" fmla="*/ 3052188 h 4745608"/>
                <a:gd name="connsiteX92" fmla="*/ 1080693 w 5015709"/>
                <a:gd name="connsiteY92" fmla="*/ 2984604 h 4745608"/>
                <a:gd name="connsiteX93" fmla="*/ 663453 w 5015709"/>
                <a:gd name="connsiteY93" fmla="*/ 3023360 h 4745608"/>
                <a:gd name="connsiteX94" fmla="*/ 235111 w 5015709"/>
                <a:gd name="connsiteY94" fmla="*/ 3217172 h 4745608"/>
                <a:gd name="connsiteX95" fmla="*/ 421453 w 5015709"/>
                <a:gd name="connsiteY95" fmla="*/ 3029328 h 4745608"/>
                <a:gd name="connsiteX96" fmla="*/ 627193 w 5015709"/>
                <a:gd name="connsiteY96" fmla="*/ 2926458 h 4745608"/>
                <a:gd name="connsiteX97" fmla="*/ 854480 w 5015709"/>
                <a:gd name="connsiteY97" fmla="*/ 2889178 h 4745608"/>
                <a:gd name="connsiteX98" fmla="*/ 1149272 w 5015709"/>
                <a:gd name="connsiteY98" fmla="*/ 2889676 h 4745608"/>
                <a:gd name="connsiteX99" fmla="*/ 1531894 w 5015709"/>
                <a:gd name="connsiteY99" fmla="*/ 2917507 h 4745608"/>
                <a:gd name="connsiteX100" fmla="*/ 1860559 w 5015709"/>
                <a:gd name="connsiteY100" fmla="*/ 2766431 h 4745608"/>
                <a:gd name="connsiteX101" fmla="*/ 1701613 w 5015709"/>
                <a:gd name="connsiteY101" fmla="*/ 2263518 h 4745608"/>
                <a:gd name="connsiteX102" fmla="*/ 1690183 w 5015709"/>
                <a:gd name="connsiteY102" fmla="*/ 1966338 h 4745608"/>
                <a:gd name="connsiteX103" fmla="*/ 1381991 w 5015709"/>
                <a:gd name="connsiteY103" fmla="*/ 1841604 h 4745608"/>
                <a:gd name="connsiteX104" fmla="*/ 1095823 w 5015709"/>
                <a:gd name="connsiteY104" fmla="*/ 1714878 h 4745608"/>
                <a:gd name="connsiteX105" fmla="*/ 746507 w 5015709"/>
                <a:gd name="connsiteY105" fmla="*/ 1626415 h 4745608"/>
                <a:gd name="connsiteX106" fmla="*/ 352873 w 5015709"/>
                <a:gd name="connsiteY106" fmla="*/ 1726308 h 4745608"/>
                <a:gd name="connsiteX107" fmla="*/ 113171 w 5015709"/>
                <a:gd name="connsiteY107" fmla="*/ 1763582 h 4745608"/>
                <a:gd name="connsiteX108" fmla="*/ 9973 w 5015709"/>
                <a:gd name="connsiteY108" fmla="*/ 1737738 h 4745608"/>
                <a:gd name="connsiteX109" fmla="*/ 348516 w 5015709"/>
                <a:gd name="connsiteY109" fmla="*/ 1643812 h 4745608"/>
                <a:gd name="connsiteX110" fmla="*/ 653097 w 5015709"/>
                <a:gd name="connsiteY110" fmla="*/ 1543920 h 4745608"/>
                <a:gd name="connsiteX111" fmla="*/ 1072963 w 5015709"/>
                <a:gd name="connsiteY111" fmla="*/ 1612008 h 4745608"/>
                <a:gd name="connsiteX112" fmla="*/ 1244413 w 5015709"/>
                <a:gd name="connsiteY112" fmla="*/ 1657728 h 4745608"/>
                <a:gd name="connsiteX113" fmla="*/ 1205766 w 5015709"/>
                <a:gd name="connsiteY113" fmla="*/ 1451988 h 4745608"/>
                <a:gd name="connsiteX114" fmla="*/ 1046313 w 5015709"/>
                <a:gd name="connsiteY114" fmla="*/ 815409 h 4745608"/>
                <a:gd name="connsiteX115" fmla="*/ 1221553 w 5015709"/>
                <a:gd name="connsiteY115" fmla="*/ 1211958 h 4745608"/>
                <a:gd name="connsiteX0" fmla="*/ 1221553 w 5063469"/>
                <a:gd name="connsiteY0" fmla="*/ 1211958 h 4745608"/>
                <a:gd name="connsiteX1" fmla="*/ 1343911 w 5063469"/>
                <a:gd name="connsiteY1" fmla="*/ 1559828 h 4745608"/>
                <a:gd name="connsiteX2" fmla="*/ 1553023 w 5063469"/>
                <a:gd name="connsiteY2" fmla="*/ 1657728 h 4745608"/>
                <a:gd name="connsiteX3" fmla="*/ 1907353 w 5063469"/>
                <a:gd name="connsiteY3" fmla="*/ 1680588 h 4745608"/>
                <a:gd name="connsiteX4" fmla="*/ 2021653 w 5063469"/>
                <a:gd name="connsiteY4" fmla="*/ 1543428 h 4745608"/>
                <a:gd name="connsiteX5" fmla="*/ 2124523 w 5063469"/>
                <a:gd name="connsiteY5" fmla="*/ 1291968 h 4745608"/>
                <a:gd name="connsiteX6" fmla="*/ 2124523 w 5063469"/>
                <a:gd name="connsiteY6" fmla="*/ 1120518 h 4745608"/>
                <a:gd name="connsiteX7" fmla="*/ 2068029 w 5063469"/>
                <a:gd name="connsiteY7" fmla="*/ 825325 h 4745608"/>
                <a:gd name="connsiteX8" fmla="*/ 2078803 w 5063469"/>
                <a:gd name="connsiteY8" fmla="*/ 777618 h 4745608"/>
                <a:gd name="connsiteX9" fmla="*/ 2170243 w 5063469"/>
                <a:gd name="connsiteY9" fmla="*/ 1086228 h 4745608"/>
                <a:gd name="connsiteX10" fmla="*/ 2215963 w 5063469"/>
                <a:gd name="connsiteY10" fmla="*/ 1269108 h 4745608"/>
                <a:gd name="connsiteX11" fmla="*/ 2284543 w 5063469"/>
                <a:gd name="connsiteY11" fmla="*/ 1303398 h 4745608"/>
                <a:gd name="connsiteX12" fmla="*/ 2330263 w 5063469"/>
                <a:gd name="connsiteY12" fmla="*/ 1166238 h 4745608"/>
                <a:gd name="connsiteX13" fmla="*/ 2467423 w 5063469"/>
                <a:gd name="connsiteY13" fmla="*/ 880488 h 4745608"/>
                <a:gd name="connsiteX14" fmla="*/ 2558863 w 5063469"/>
                <a:gd name="connsiteY14" fmla="*/ 640458 h 4745608"/>
                <a:gd name="connsiteX15" fmla="*/ 2616013 w 5063469"/>
                <a:gd name="connsiteY15" fmla="*/ 537588 h 4745608"/>
                <a:gd name="connsiteX16" fmla="*/ 2558863 w 5063469"/>
                <a:gd name="connsiteY16" fmla="*/ 789048 h 4745608"/>
                <a:gd name="connsiteX17" fmla="*/ 2444563 w 5063469"/>
                <a:gd name="connsiteY17" fmla="*/ 1097658 h 4745608"/>
                <a:gd name="connsiteX18" fmla="*/ 2375983 w 5063469"/>
                <a:gd name="connsiteY18" fmla="*/ 1406268 h 4745608"/>
                <a:gd name="connsiteX19" fmla="*/ 2558863 w 5063469"/>
                <a:gd name="connsiteY19" fmla="*/ 1577718 h 4745608"/>
                <a:gd name="connsiteX20" fmla="*/ 2878903 w 5063469"/>
                <a:gd name="connsiteY20" fmla="*/ 1657728 h 4745608"/>
                <a:gd name="connsiteX21" fmla="*/ 3187513 w 5063469"/>
                <a:gd name="connsiteY21" fmla="*/ 1657728 h 4745608"/>
                <a:gd name="connsiteX22" fmla="*/ 3370393 w 5063469"/>
                <a:gd name="connsiteY22" fmla="*/ 1566288 h 4745608"/>
                <a:gd name="connsiteX23" fmla="*/ 3488066 w 5063469"/>
                <a:gd name="connsiteY23" fmla="*/ 1246753 h 4745608"/>
                <a:gd name="connsiteX24" fmla="*/ 3495138 w 5063469"/>
                <a:gd name="connsiteY24" fmla="*/ 1115548 h 4745608"/>
                <a:gd name="connsiteX25" fmla="*/ 3493650 w 5063469"/>
                <a:gd name="connsiteY25" fmla="*/ 1063976 h 4745608"/>
                <a:gd name="connsiteX26" fmla="*/ 3450403 w 5063469"/>
                <a:gd name="connsiteY26" fmla="*/ 777618 h 4745608"/>
                <a:gd name="connsiteX27" fmla="*/ 3119893 w 5063469"/>
                <a:gd name="connsiteY27" fmla="*/ 321571 h 4745608"/>
                <a:gd name="connsiteX28" fmla="*/ 3497351 w 5063469"/>
                <a:gd name="connsiteY28" fmla="*/ 674883 h 4745608"/>
                <a:gd name="connsiteX29" fmla="*/ 3759013 w 5063469"/>
                <a:gd name="connsiteY29" fmla="*/ 571878 h 4745608"/>
                <a:gd name="connsiteX30" fmla="*/ 3999043 w 5063469"/>
                <a:gd name="connsiteY30" fmla="*/ 91818 h 4745608"/>
                <a:gd name="connsiteX31" fmla="*/ 4033333 w 5063469"/>
                <a:gd name="connsiteY31" fmla="*/ 11808 h 4745608"/>
                <a:gd name="connsiteX32" fmla="*/ 3984569 w 5063469"/>
                <a:gd name="connsiteY32" fmla="*/ 247366 h 4745608"/>
                <a:gd name="connsiteX33" fmla="*/ 3812791 w 5063469"/>
                <a:gd name="connsiteY33" fmla="*/ 647417 h 4745608"/>
                <a:gd name="connsiteX34" fmla="*/ 3592906 w 5063469"/>
                <a:gd name="connsiteY34" fmla="*/ 811408 h 4745608"/>
                <a:gd name="connsiteX35" fmla="*/ 3604425 w 5063469"/>
                <a:gd name="connsiteY35" fmla="*/ 999253 h 4745608"/>
                <a:gd name="connsiteX36" fmla="*/ 3872985 w 5063469"/>
                <a:gd name="connsiteY36" fmla="*/ 881976 h 4745608"/>
                <a:gd name="connsiteX37" fmla="*/ 4200754 w 5063469"/>
                <a:gd name="connsiteY37" fmla="*/ 774136 h 4745608"/>
                <a:gd name="connsiteX38" fmla="*/ 4064251 w 5063469"/>
                <a:gd name="connsiteY38" fmla="*/ 847195 h 4745608"/>
                <a:gd name="connsiteX39" fmla="*/ 3818880 w 5063469"/>
                <a:gd name="connsiteY39" fmla="*/ 991305 h 4745608"/>
                <a:gd name="connsiteX40" fmla="*/ 3658531 w 5063469"/>
                <a:gd name="connsiteY40" fmla="*/ 1093178 h 4745608"/>
                <a:gd name="connsiteX41" fmla="*/ 3622838 w 5063469"/>
                <a:gd name="connsiteY41" fmla="*/ 1221401 h 4745608"/>
                <a:gd name="connsiteX42" fmla="*/ 3577446 w 5063469"/>
                <a:gd name="connsiteY42" fmla="*/ 1500691 h 4745608"/>
                <a:gd name="connsiteX43" fmla="*/ 3461833 w 5063469"/>
                <a:gd name="connsiteY43" fmla="*/ 1726308 h 4745608"/>
                <a:gd name="connsiteX44" fmla="*/ 3278953 w 5063469"/>
                <a:gd name="connsiteY44" fmla="*/ 2034918 h 4745608"/>
                <a:gd name="connsiteX45" fmla="*/ 3288742 w 5063469"/>
                <a:gd name="connsiteY45" fmla="*/ 2273460 h 4745608"/>
                <a:gd name="connsiteX46" fmla="*/ 3434288 w 5063469"/>
                <a:gd name="connsiteY46" fmla="*/ 2417577 h 4745608"/>
                <a:gd name="connsiteX47" fmla="*/ 3781217 w 5063469"/>
                <a:gd name="connsiteY47" fmla="*/ 2618845 h 4745608"/>
                <a:gd name="connsiteX48" fmla="*/ 4079053 w 5063469"/>
                <a:gd name="connsiteY48" fmla="*/ 2777868 h 4745608"/>
                <a:gd name="connsiteX49" fmla="*/ 5011598 w 5063469"/>
                <a:gd name="connsiteY49" fmla="*/ 3189329 h 4745608"/>
                <a:gd name="connsiteX50" fmla="*/ 4940575 w 5063469"/>
                <a:gd name="connsiteY50" fmla="*/ 3376168 h 4745608"/>
                <a:gd name="connsiteX51" fmla="*/ 4070190 w 5063469"/>
                <a:gd name="connsiteY51" fmla="*/ 3021367 h 4745608"/>
                <a:gd name="connsiteX52" fmla="*/ 3460193 w 5063469"/>
                <a:gd name="connsiteY52" fmla="*/ 2852901 h 4745608"/>
                <a:gd name="connsiteX53" fmla="*/ 3217865 w 5063469"/>
                <a:gd name="connsiteY53" fmla="*/ 2829045 h 4745608"/>
                <a:gd name="connsiteX54" fmla="*/ 3025524 w 5063469"/>
                <a:gd name="connsiteY54" fmla="*/ 2858861 h 4745608"/>
                <a:gd name="connsiteX55" fmla="*/ 2832855 w 5063469"/>
                <a:gd name="connsiteY55" fmla="*/ 2930924 h 4745608"/>
                <a:gd name="connsiteX56" fmla="*/ 2820111 w 5063469"/>
                <a:gd name="connsiteY56" fmla="*/ 3026344 h 4745608"/>
                <a:gd name="connsiteX57" fmla="*/ 2959241 w 5063469"/>
                <a:gd name="connsiteY57" fmla="*/ 3167976 h 4745608"/>
                <a:gd name="connsiteX58" fmla="*/ 3176083 w 5063469"/>
                <a:gd name="connsiteY58" fmla="*/ 3269358 h 4745608"/>
                <a:gd name="connsiteX59" fmla="*/ 3388239 w 5063469"/>
                <a:gd name="connsiteY59" fmla="*/ 3442290 h 4745608"/>
                <a:gd name="connsiteX60" fmla="*/ 3212014 w 5063469"/>
                <a:gd name="connsiteY60" fmla="*/ 3336948 h 4745608"/>
                <a:gd name="connsiteX61" fmla="*/ 3004633 w 5063469"/>
                <a:gd name="connsiteY61" fmla="*/ 3276814 h 4745608"/>
                <a:gd name="connsiteX62" fmla="*/ 2771676 w 5063469"/>
                <a:gd name="connsiteY62" fmla="*/ 3166987 h 4745608"/>
                <a:gd name="connsiteX63" fmla="*/ 2638873 w 5063469"/>
                <a:gd name="connsiteY63" fmla="*/ 3097908 h 4745608"/>
                <a:gd name="connsiteX64" fmla="*/ 2570293 w 5063469"/>
                <a:gd name="connsiteY64" fmla="*/ 3109338 h 4745608"/>
                <a:gd name="connsiteX65" fmla="*/ 2525557 w 5063469"/>
                <a:gd name="connsiteY65" fmla="*/ 3326508 h 4745608"/>
                <a:gd name="connsiteX66" fmla="*/ 2584349 w 5063469"/>
                <a:gd name="connsiteY66" fmla="*/ 3577470 h 4745608"/>
                <a:gd name="connsiteX67" fmla="*/ 2663703 w 5063469"/>
                <a:gd name="connsiteY67" fmla="*/ 3996904 h 4745608"/>
                <a:gd name="connsiteX68" fmla="*/ 2633113 w 5063469"/>
                <a:gd name="connsiteY68" fmla="*/ 4192703 h 4745608"/>
                <a:gd name="connsiteX69" fmla="*/ 2539703 w 5063469"/>
                <a:gd name="connsiteY69" fmla="*/ 4455574 h 4745608"/>
                <a:gd name="connsiteX70" fmla="*/ 2595212 w 5063469"/>
                <a:gd name="connsiteY70" fmla="*/ 3945217 h 4745608"/>
                <a:gd name="connsiteX71" fmla="*/ 2481240 w 5063469"/>
                <a:gd name="connsiteY71" fmla="*/ 3566538 h 4745608"/>
                <a:gd name="connsiteX72" fmla="*/ 2307403 w 5063469"/>
                <a:gd name="connsiteY72" fmla="*/ 3166488 h 4745608"/>
                <a:gd name="connsiteX73" fmla="*/ 2261683 w 5063469"/>
                <a:gd name="connsiteY73" fmla="*/ 3063618 h 4745608"/>
                <a:gd name="connsiteX74" fmla="*/ 2078803 w 5063469"/>
                <a:gd name="connsiteY74" fmla="*/ 2949318 h 4745608"/>
                <a:gd name="connsiteX75" fmla="*/ 1824299 w 5063469"/>
                <a:gd name="connsiteY75" fmla="*/ 3002494 h 4745608"/>
                <a:gd name="connsiteX76" fmla="*/ 1412162 w 5063469"/>
                <a:gd name="connsiteY76" fmla="*/ 3235573 h 4745608"/>
                <a:gd name="connsiteX77" fmla="*/ 1381573 w 5063469"/>
                <a:gd name="connsiteY77" fmla="*/ 3680838 h 4745608"/>
                <a:gd name="connsiteX78" fmla="*/ 1340867 w 5063469"/>
                <a:gd name="connsiteY78" fmla="*/ 3980504 h 4745608"/>
                <a:gd name="connsiteX79" fmla="*/ 1197619 w 5063469"/>
                <a:gd name="connsiteY79" fmla="*/ 4738831 h 4745608"/>
                <a:gd name="connsiteX80" fmla="*/ 1220896 w 5063469"/>
                <a:gd name="connsiteY80" fmla="*/ 4338309 h 4745608"/>
                <a:gd name="connsiteX81" fmla="*/ 1242772 w 5063469"/>
                <a:gd name="connsiteY81" fmla="*/ 4080888 h 4745608"/>
                <a:gd name="connsiteX82" fmla="*/ 1198693 w 5063469"/>
                <a:gd name="connsiteY82" fmla="*/ 3909438 h 4745608"/>
                <a:gd name="connsiteX83" fmla="*/ 970093 w 5063469"/>
                <a:gd name="connsiteY83" fmla="*/ 3989448 h 4745608"/>
                <a:gd name="connsiteX84" fmla="*/ 766328 w 5063469"/>
                <a:gd name="connsiteY84" fmla="*/ 4131990 h 4745608"/>
                <a:gd name="connsiteX85" fmla="*/ 555808 w 5063469"/>
                <a:gd name="connsiteY85" fmla="*/ 4355688 h 4745608"/>
                <a:gd name="connsiteX86" fmla="*/ 785900 w 5063469"/>
                <a:gd name="connsiteY86" fmla="*/ 4017771 h 4745608"/>
                <a:gd name="connsiteX87" fmla="*/ 1130113 w 5063469"/>
                <a:gd name="connsiteY87" fmla="*/ 3817500 h 4745608"/>
                <a:gd name="connsiteX88" fmla="*/ 1278703 w 5063469"/>
                <a:gd name="connsiteY88" fmla="*/ 3726558 h 4745608"/>
                <a:gd name="connsiteX89" fmla="*/ 1269661 w 5063469"/>
                <a:gd name="connsiteY89" fmla="*/ 3390117 h 4745608"/>
                <a:gd name="connsiteX90" fmla="*/ 1309620 w 5063469"/>
                <a:gd name="connsiteY90" fmla="*/ 3169963 h 4745608"/>
                <a:gd name="connsiteX91" fmla="*/ 1393003 w 5063469"/>
                <a:gd name="connsiteY91" fmla="*/ 3052188 h 4745608"/>
                <a:gd name="connsiteX92" fmla="*/ 1080693 w 5063469"/>
                <a:gd name="connsiteY92" fmla="*/ 2984604 h 4745608"/>
                <a:gd name="connsiteX93" fmla="*/ 663453 w 5063469"/>
                <a:gd name="connsiteY93" fmla="*/ 3023360 h 4745608"/>
                <a:gd name="connsiteX94" fmla="*/ 235111 w 5063469"/>
                <a:gd name="connsiteY94" fmla="*/ 3217172 h 4745608"/>
                <a:gd name="connsiteX95" fmla="*/ 421453 w 5063469"/>
                <a:gd name="connsiteY95" fmla="*/ 3029328 h 4745608"/>
                <a:gd name="connsiteX96" fmla="*/ 627193 w 5063469"/>
                <a:gd name="connsiteY96" fmla="*/ 2926458 h 4745608"/>
                <a:gd name="connsiteX97" fmla="*/ 854480 w 5063469"/>
                <a:gd name="connsiteY97" fmla="*/ 2889178 h 4745608"/>
                <a:gd name="connsiteX98" fmla="*/ 1149272 w 5063469"/>
                <a:gd name="connsiteY98" fmla="*/ 2889676 h 4745608"/>
                <a:gd name="connsiteX99" fmla="*/ 1531894 w 5063469"/>
                <a:gd name="connsiteY99" fmla="*/ 2917507 h 4745608"/>
                <a:gd name="connsiteX100" fmla="*/ 1860559 w 5063469"/>
                <a:gd name="connsiteY100" fmla="*/ 2766431 h 4745608"/>
                <a:gd name="connsiteX101" fmla="*/ 1701613 w 5063469"/>
                <a:gd name="connsiteY101" fmla="*/ 2263518 h 4745608"/>
                <a:gd name="connsiteX102" fmla="*/ 1690183 w 5063469"/>
                <a:gd name="connsiteY102" fmla="*/ 1966338 h 4745608"/>
                <a:gd name="connsiteX103" fmla="*/ 1381991 w 5063469"/>
                <a:gd name="connsiteY103" fmla="*/ 1841604 h 4745608"/>
                <a:gd name="connsiteX104" fmla="*/ 1095823 w 5063469"/>
                <a:gd name="connsiteY104" fmla="*/ 1714878 h 4745608"/>
                <a:gd name="connsiteX105" fmla="*/ 746507 w 5063469"/>
                <a:gd name="connsiteY105" fmla="*/ 1626415 h 4745608"/>
                <a:gd name="connsiteX106" fmla="*/ 352873 w 5063469"/>
                <a:gd name="connsiteY106" fmla="*/ 1726308 h 4745608"/>
                <a:gd name="connsiteX107" fmla="*/ 113171 w 5063469"/>
                <a:gd name="connsiteY107" fmla="*/ 1763582 h 4745608"/>
                <a:gd name="connsiteX108" fmla="*/ 9973 w 5063469"/>
                <a:gd name="connsiteY108" fmla="*/ 1737738 h 4745608"/>
                <a:gd name="connsiteX109" fmla="*/ 348516 w 5063469"/>
                <a:gd name="connsiteY109" fmla="*/ 1643812 h 4745608"/>
                <a:gd name="connsiteX110" fmla="*/ 653097 w 5063469"/>
                <a:gd name="connsiteY110" fmla="*/ 1543920 h 4745608"/>
                <a:gd name="connsiteX111" fmla="*/ 1072963 w 5063469"/>
                <a:gd name="connsiteY111" fmla="*/ 1612008 h 4745608"/>
                <a:gd name="connsiteX112" fmla="*/ 1244413 w 5063469"/>
                <a:gd name="connsiteY112" fmla="*/ 1657728 h 4745608"/>
                <a:gd name="connsiteX113" fmla="*/ 1205766 w 5063469"/>
                <a:gd name="connsiteY113" fmla="*/ 1451988 h 4745608"/>
                <a:gd name="connsiteX114" fmla="*/ 1046313 w 5063469"/>
                <a:gd name="connsiteY114" fmla="*/ 815409 h 4745608"/>
                <a:gd name="connsiteX115" fmla="*/ 1221553 w 5063469"/>
                <a:gd name="connsiteY115" fmla="*/ 1211958 h 4745608"/>
                <a:gd name="connsiteX0" fmla="*/ 1221553 w 5015379"/>
                <a:gd name="connsiteY0" fmla="*/ 1211958 h 4745608"/>
                <a:gd name="connsiteX1" fmla="*/ 1343911 w 5015379"/>
                <a:gd name="connsiteY1" fmla="*/ 1559828 h 4745608"/>
                <a:gd name="connsiteX2" fmla="*/ 1553023 w 5015379"/>
                <a:gd name="connsiteY2" fmla="*/ 1657728 h 4745608"/>
                <a:gd name="connsiteX3" fmla="*/ 1907353 w 5015379"/>
                <a:gd name="connsiteY3" fmla="*/ 1680588 h 4745608"/>
                <a:gd name="connsiteX4" fmla="*/ 2021653 w 5015379"/>
                <a:gd name="connsiteY4" fmla="*/ 1543428 h 4745608"/>
                <a:gd name="connsiteX5" fmla="*/ 2124523 w 5015379"/>
                <a:gd name="connsiteY5" fmla="*/ 1291968 h 4745608"/>
                <a:gd name="connsiteX6" fmla="*/ 2124523 w 5015379"/>
                <a:gd name="connsiteY6" fmla="*/ 1120518 h 4745608"/>
                <a:gd name="connsiteX7" fmla="*/ 2068029 w 5015379"/>
                <a:gd name="connsiteY7" fmla="*/ 825325 h 4745608"/>
                <a:gd name="connsiteX8" fmla="*/ 2078803 w 5015379"/>
                <a:gd name="connsiteY8" fmla="*/ 777618 h 4745608"/>
                <a:gd name="connsiteX9" fmla="*/ 2170243 w 5015379"/>
                <a:gd name="connsiteY9" fmla="*/ 1086228 h 4745608"/>
                <a:gd name="connsiteX10" fmla="*/ 2215963 w 5015379"/>
                <a:gd name="connsiteY10" fmla="*/ 1269108 h 4745608"/>
                <a:gd name="connsiteX11" fmla="*/ 2284543 w 5015379"/>
                <a:gd name="connsiteY11" fmla="*/ 1303398 h 4745608"/>
                <a:gd name="connsiteX12" fmla="*/ 2330263 w 5015379"/>
                <a:gd name="connsiteY12" fmla="*/ 1166238 h 4745608"/>
                <a:gd name="connsiteX13" fmla="*/ 2467423 w 5015379"/>
                <a:gd name="connsiteY13" fmla="*/ 880488 h 4745608"/>
                <a:gd name="connsiteX14" fmla="*/ 2558863 w 5015379"/>
                <a:gd name="connsiteY14" fmla="*/ 640458 h 4745608"/>
                <a:gd name="connsiteX15" fmla="*/ 2616013 w 5015379"/>
                <a:gd name="connsiteY15" fmla="*/ 537588 h 4745608"/>
                <a:gd name="connsiteX16" fmla="*/ 2558863 w 5015379"/>
                <a:gd name="connsiteY16" fmla="*/ 789048 h 4745608"/>
                <a:gd name="connsiteX17" fmla="*/ 2444563 w 5015379"/>
                <a:gd name="connsiteY17" fmla="*/ 1097658 h 4745608"/>
                <a:gd name="connsiteX18" fmla="*/ 2375983 w 5015379"/>
                <a:gd name="connsiteY18" fmla="*/ 1406268 h 4745608"/>
                <a:gd name="connsiteX19" fmla="*/ 2558863 w 5015379"/>
                <a:gd name="connsiteY19" fmla="*/ 1577718 h 4745608"/>
                <a:gd name="connsiteX20" fmla="*/ 2878903 w 5015379"/>
                <a:gd name="connsiteY20" fmla="*/ 1657728 h 4745608"/>
                <a:gd name="connsiteX21" fmla="*/ 3187513 w 5015379"/>
                <a:gd name="connsiteY21" fmla="*/ 1657728 h 4745608"/>
                <a:gd name="connsiteX22" fmla="*/ 3370393 w 5015379"/>
                <a:gd name="connsiteY22" fmla="*/ 1566288 h 4745608"/>
                <a:gd name="connsiteX23" fmla="*/ 3488066 w 5015379"/>
                <a:gd name="connsiteY23" fmla="*/ 1246753 h 4745608"/>
                <a:gd name="connsiteX24" fmla="*/ 3495138 w 5015379"/>
                <a:gd name="connsiteY24" fmla="*/ 1115548 h 4745608"/>
                <a:gd name="connsiteX25" fmla="*/ 3493650 w 5015379"/>
                <a:gd name="connsiteY25" fmla="*/ 1063976 h 4745608"/>
                <a:gd name="connsiteX26" fmla="*/ 3450403 w 5015379"/>
                <a:gd name="connsiteY26" fmla="*/ 777618 h 4745608"/>
                <a:gd name="connsiteX27" fmla="*/ 3119893 w 5015379"/>
                <a:gd name="connsiteY27" fmla="*/ 321571 h 4745608"/>
                <a:gd name="connsiteX28" fmla="*/ 3497351 w 5015379"/>
                <a:gd name="connsiteY28" fmla="*/ 674883 h 4745608"/>
                <a:gd name="connsiteX29" fmla="*/ 3759013 w 5015379"/>
                <a:gd name="connsiteY29" fmla="*/ 571878 h 4745608"/>
                <a:gd name="connsiteX30" fmla="*/ 3999043 w 5015379"/>
                <a:gd name="connsiteY30" fmla="*/ 91818 h 4745608"/>
                <a:gd name="connsiteX31" fmla="*/ 4033333 w 5015379"/>
                <a:gd name="connsiteY31" fmla="*/ 11808 h 4745608"/>
                <a:gd name="connsiteX32" fmla="*/ 3984569 w 5015379"/>
                <a:gd name="connsiteY32" fmla="*/ 247366 h 4745608"/>
                <a:gd name="connsiteX33" fmla="*/ 3812791 w 5015379"/>
                <a:gd name="connsiteY33" fmla="*/ 647417 h 4745608"/>
                <a:gd name="connsiteX34" fmla="*/ 3592906 w 5015379"/>
                <a:gd name="connsiteY34" fmla="*/ 811408 h 4745608"/>
                <a:gd name="connsiteX35" fmla="*/ 3604425 w 5015379"/>
                <a:gd name="connsiteY35" fmla="*/ 999253 h 4745608"/>
                <a:gd name="connsiteX36" fmla="*/ 3872985 w 5015379"/>
                <a:gd name="connsiteY36" fmla="*/ 881976 h 4745608"/>
                <a:gd name="connsiteX37" fmla="*/ 4200754 w 5015379"/>
                <a:gd name="connsiteY37" fmla="*/ 774136 h 4745608"/>
                <a:gd name="connsiteX38" fmla="*/ 4064251 w 5015379"/>
                <a:gd name="connsiteY38" fmla="*/ 847195 h 4745608"/>
                <a:gd name="connsiteX39" fmla="*/ 3818880 w 5015379"/>
                <a:gd name="connsiteY39" fmla="*/ 991305 h 4745608"/>
                <a:gd name="connsiteX40" fmla="*/ 3658531 w 5015379"/>
                <a:gd name="connsiteY40" fmla="*/ 1093178 h 4745608"/>
                <a:gd name="connsiteX41" fmla="*/ 3622838 w 5015379"/>
                <a:gd name="connsiteY41" fmla="*/ 1221401 h 4745608"/>
                <a:gd name="connsiteX42" fmla="*/ 3577446 w 5015379"/>
                <a:gd name="connsiteY42" fmla="*/ 1500691 h 4745608"/>
                <a:gd name="connsiteX43" fmla="*/ 3461833 w 5015379"/>
                <a:gd name="connsiteY43" fmla="*/ 1726308 h 4745608"/>
                <a:gd name="connsiteX44" fmla="*/ 3278953 w 5015379"/>
                <a:gd name="connsiteY44" fmla="*/ 2034918 h 4745608"/>
                <a:gd name="connsiteX45" fmla="*/ 3288742 w 5015379"/>
                <a:gd name="connsiteY45" fmla="*/ 2273460 h 4745608"/>
                <a:gd name="connsiteX46" fmla="*/ 3434288 w 5015379"/>
                <a:gd name="connsiteY46" fmla="*/ 2417577 h 4745608"/>
                <a:gd name="connsiteX47" fmla="*/ 3781217 w 5015379"/>
                <a:gd name="connsiteY47" fmla="*/ 2618845 h 4745608"/>
                <a:gd name="connsiteX48" fmla="*/ 4079053 w 5015379"/>
                <a:gd name="connsiteY48" fmla="*/ 2777868 h 4745608"/>
                <a:gd name="connsiteX49" fmla="*/ 5011598 w 5015379"/>
                <a:gd name="connsiteY49" fmla="*/ 3189329 h 4745608"/>
                <a:gd name="connsiteX50" fmla="*/ 4940575 w 5015379"/>
                <a:gd name="connsiteY50" fmla="*/ 3376168 h 4745608"/>
                <a:gd name="connsiteX51" fmla="*/ 4070190 w 5015379"/>
                <a:gd name="connsiteY51" fmla="*/ 3021367 h 4745608"/>
                <a:gd name="connsiteX52" fmla="*/ 3460193 w 5015379"/>
                <a:gd name="connsiteY52" fmla="*/ 2852901 h 4745608"/>
                <a:gd name="connsiteX53" fmla="*/ 3217865 w 5015379"/>
                <a:gd name="connsiteY53" fmla="*/ 2829045 h 4745608"/>
                <a:gd name="connsiteX54" fmla="*/ 3025524 w 5015379"/>
                <a:gd name="connsiteY54" fmla="*/ 2858861 h 4745608"/>
                <a:gd name="connsiteX55" fmla="*/ 2832855 w 5015379"/>
                <a:gd name="connsiteY55" fmla="*/ 2930924 h 4745608"/>
                <a:gd name="connsiteX56" fmla="*/ 2820111 w 5015379"/>
                <a:gd name="connsiteY56" fmla="*/ 3026344 h 4745608"/>
                <a:gd name="connsiteX57" fmla="*/ 2959241 w 5015379"/>
                <a:gd name="connsiteY57" fmla="*/ 3167976 h 4745608"/>
                <a:gd name="connsiteX58" fmla="*/ 3176083 w 5015379"/>
                <a:gd name="connsiteY58" fmla="*/ 3269358 h 4745608"/>
                <a:gd name="connsiteX59" fmla="*/ 3388239 w 5015379"/>
                <a:gd name="connsiteY59" fmla="*/ 3442290 h 4745608"/>
                <a:gd name="connsiteX60" fmla="*/ 3212014 w 5015379"/>
                <a:gd name="connsiteY60" fmla="*/ 3336948 h 4745608"/>
                <a:gd name="connsiteX61" fmla="*/ 3004633 w 5015379"/>
                <a:gd name="connsiteY61" fmla="*/ 3276814 h 4745608"/>
                <a:gd name="connsiteX62" fmla="*/ 2771676 w 5015379"/>
                <a:gd name="connsiteY62" fmla="*/ 3166987 h 4745608"/>
                <a:gd name="connsiteX63" fmla="*/ 2638873 w 5015379"/>
                <a:gd name="connsiteY63" fmla="*/ 3097908 h 4745608"/>
                <a:gd name="connsiteX64" fmla="*/ 2570293 w 5015379"/>
                <a:gd name="connsiteY64" fmla="*/ 3109338 h 4745608"/>
                <a:gd name="connsiteX65" fmla="*/ 2525557 w 5015379"/>
                <a:gd name="connsiteY65" fmla="*/ 3326508 h 4745608"/>
                <a:gd name="connsiteX66" fmla="*/ 2584349 w 5015379"/>
                <a:gd name="connsiteY66" fmla="*/ 3577470 h 4745608"/>
                <a:gd name="connsiteX67" fmla="*/ 2663703 w 5015379"/>
                <a:gd name="connsiteY67" fmla="*/ 3996904 h 4745608"/>
                <a:gd name="connsiteX68" fmla="*/ 2633113 w 5015379"/>
                <a:gd name="connsiteY68" fmla="*/ 4192703 h 4745608"/>
                <a:gd name="connsiteX69" fmla="*/ 2539703 w 5015379"/>
                <a:gd name="connsiteY69" fmla="*/ 4455574 h 4745608"/>
                <a:gd name="connsiteX70" fmla="*/ 2595212 w 5015379"/>
                <a:gd name="connsiteY70" fmla="*/ 3945217 h 4745608"/>
                <a:gd name="connsiteX71" fmla="*/ 2481240 w 5015379"/>
                <a:gd name="connsiteY71" fmla="*/ 3566538 h 4745608"/>
                <a:gd name="connsiteX72" fmla="*/ 2307403 w 5015379"/>
                <a:gd name="connsiteY72" fmla="*/ 3166488 h 4745608"/>
                <a:gd name="connsiteX73" fmla="*/ 2261683 w 5015379"/>
                <a:gd name="connsiteY73" fmla="*/ 3063618 h 4745608"/>
                <a:gd name="connsiteX74" fmla="*/ 2078803 w 5015379"/>
                <a:gd name="connsiteY74" fmla="*/ 2949318 h 4745608"/>
                <a:gd name="connsiteX75" fmla="*/ 1824299 w 5015379"/>
                <a:gd name="connsiteY75" fmla="*/ 3002494 h 4745608"/>
                <a:gd name="connsiteX76" fmla="*/ 1412162 w 5015379"/>
                <a:gd name="connsiteY76" fmla="*/ 3235573 h 4745608"/>
                <a:gd name="connsiteX77" fmla="*/ 1381573 w 5015379"/>
                <a:gd name="connsiteY77" fmla="*/ 3680838 h 4745608"/>
                <a:gd name="connsiteX78" fmla="*/ 1340867 w 5015379"/>
                <a:gd name="connsiteY78" fmla="*/ 3980504 h 4745608"/>
                <a:gd name="connsiteX79" fmla="*/ 1197619 w 5015379"/>
                <a:gd name="connsiteY79" fmla="*/ 4738831 h 4745608"/>
                <a:gd name="connsiteX80" fmla="*/ 1220896 w 5015379"/>
                <a:gd name="connsiteY80" fmla="*/ 4338309 h 4745608"/>
                <a:gd name="connsiteX81" fmla="*/ 1242772 w 5015379"/>
                <a:gd name="connsiteY81" fmla="*/ 4080888 h 4745608"/>
                <a:gd name="connsiteX82" fmla="*/ 1198693 w 5015379"/>
                <a:gd name="connsiteY82" fmla="*/ 3909438 h 4745608"/>
                <a:gd name="connsiteX83" fmla="*/ 970093 w 5015379"/>
                <a:gd name="connsiteY83" fmla="*/ 3989448 h 4745608"/>
                <a:gd name="connsiteX84" fmla="*/ 766328 w 5015379"/>
                <a:gd name="connsiteY84" fmla="*/ 4131990 h 4745608"/>
                <a:gd name="connsiteX85" fmla="*/ 555808 w 5015379"/>
                <a:gd name="connsiteY85" fmla="*/ 4355688 h 4745608"/>
                <a:gd name="connsiteX86" fmla="*/ 785900 w 5015379"/>
                <a:gd name="connsiteY86" fmla="*/ 4017771 h 4745608"/>
                <a:gd name="connsiteX87" fmla="*/ 1130113 w 5015379"/>
                <a:gd name="connsiteY87" fmla="*/ 3817500 h 4745608"/>
                <a:gd name="connsiteX88" fmla="*/ 1278703 w 5015379"/>
                <a:gd name="connsiteY88" fmla="*/ 3726558 h 4745608"/>
                <a:gd name="connsiteX89" fmla="*/ 1269661 w 5015379"/>
                <a:gd name="connsiteY89" fmla="*/ 3390117 h 4745608"/>
                <a:gd name="connsiteX90" fmla="*/ 1309620 w 5015379"/>
                <a:gd name="connsiteY90" fmla="*/ 3169963 h 4745608"/>
                <a:gd name="connsiteX91" fmla="*/ 1393003 w 5015379"/>
                <a:gd name="connsiteY91" fmla="*/ 3052188 h 4745608"/>
                <a:gd name="connsiteX92" fmla="*/ 1080693 w 5015379"/>
                <a:gd name="connsiteY92" fmla="*/ 2984604 h 4745608"/>
                <a:gd name="connsiteX93" fmla="*/ 663453 w 5015379"/>
                <a:gd name="connsiteY93" fmla="*/ 3023360 h 4745608"/>
                <a:gd name="connsiteX94" fmla="*/ 235111 w 5015379"/>
                <a:gd name="connsiteY94" fmla="*/ 3217172 h 4745608"/>
                <a:gd name="connsiteX95" fmla="*/ 421453 w 5015379"/>
                <a:gd name="connsiteY95" fmla="*/ 3029328 h 4745608"/>
                <a:gd name="connsiteX96" fmla="*/ 627193 w 5015379"/>
                <a:gd name="connsiteY96" fmla="*/ 2926458 h 4745608"/>
                <a:gd name="connsiteX97" fmla="*/ 854480 w 5015379"/>
                <a:gd name="connsiteY97" fmla="*/ 2889178 h 4745608"/>
                <a:gd name="connsiteX98" fmla="*/ 1149272 w 5015379"/>
                <a:gd name="connsiteY98" fmla="*/ 2889676 h 4745608"/>
                <a:gd name="connsiteX99" fmla="*/ 1531894 w 5015379"/>
                <a:gd name="connsiteY99" fmla="*/ 2917507 h 4745608"/>
                <a:gd name="connsiteX100" fmla="*/ 1860559 w 5015379"/>
                <a:gd name="connsiteY100" fmla="*/ 2766431 h 4745608"/>
                <a:gd name="connsiteX101" fmla="*/ 1701613 w 5015379"/>
                <a:gd name="connsiteY101" fmla="*/ 2263518 h 4745608"/>
                <a:gd name="connsiteX102" fmla="*/ 1690183 w 5015379"/>
                <a:gd name="connsiteY102" fmla="*/ 1966338 h 4745608"/>
                <a:gd name="connsiteX103" fmla="*/ 1381991 w 5015379"/>
                <a:gd name="connsiteY103" fmla="*/ 1841604 h 4745608"/>
                <a:gd name="connsiteX104" fmla="*/ 1095823 w 5015379"/>
                <a:gd name="connsiteY104" fmla="*/ 1714878 h 4745608"/>
                <a:gd name="connsiteX105" fmla="*/ 746507 w 5015379"/>
                <a:gd name="connsiteY105" fmla="*/ 1626415 h 4745608"/>
                <a:gd name="connsiteX106" fmla="*/ 352873 w 5015379"/>
                <a:gd name="connsiteY106" fmla="*/ 1726308 h 4745608"/>
                <a:gd name="connsiteX107" fmla="*/ 113171 w 5015379"/>
                <a:gd name="connsiteY107" fmla="*/ 1763582 h 4745608"/>
                <a:gd name="connsiteX108" fmla="*/ 9973 w 5015379"/>
                <a:gd name="connsiteY108" fmla="*/ 1737738 h 4745608"/>
                <a:gd name="connsiteX109" fmla="*/ 348516 w 5015379"/>
                <a:gd name="connsiteY109" fmla="*/ 1643812 h 4745608"/>
                <a:gd name="connsiteX110" fmla="*/ 653097 w 5015379"/>
                <a:gd name="connsiteY110" fmla="*/ 1543920 h 4745608"/>
                <a:gd name="connsiteX111" fmla="*/ 1072963 w 5015379"/>
                <a:gd name="connsiteY111" fmla="*/ 1612008 h 4745608"/>
                <a:gd name="connsiteX112" fmla="*/ 1244413 w 5015379"/>
                <a:gd name="connsiteY112" fmla="*/ 1657728 h 4745608"/>
                <a:gd name="connsiteX113" fmla="*/ 1205766 w 5015379"/>
                <a:gd name="connsiteY113" fmla="*/ 1451988 h 4745608"/>
                <a:gd name="connsiteX114" fmla="*/ 1046313 w 5015379"/>
                <a:gd name="connsiteY114" fmla="*/ 815409 h 4745608"/>
                <a:gd name="connsiteX115" fmla="*/ 1221553 w 5015379"/>
                <a:gd name="connsiteY115" fmla="*/ 1211958 h 4745608"/>
                <a:gd name="connsiteX0" fmla="*/ 1221553 w 5015379"/>
                <a:gd name="connsiteY0" fmla="*/ 1211958 h 4745608"/>
                <a:gd name="connsiteX1" fmla="*/ 1343911 w 5015379"/>
                <a:gd name="connsiteY1" fmla="*/ 1559828 h 4745608"/>
                <a:gd name="connsiteX2" fmla="*/ 1553023 w 5015379"/>
                <a:gd name="connsiteY2" fmla="*/ 1657728 h 4745608"/>
                <a:gd name="connsiteX3" fmla="*/ 1907353 w 5015379"/>
                <a:gd name="connsiteY3" fmla="*/ 1680588 h 4745608"/>
                <a:gd name="connsiteX4" fmla="*/ 2021653 w 5015379"/>
                <a:gd name="connsiteY4" fmla="*/ 1543428 h 4745608"/>
                <a:gd name="connsiteX5" fmla="*/ 2124523 w 5015379"/>
                <a:gd name="connsiteY5" fmla="*/ 1291968 h 4745608"/>
                <a:gd name="connsiteX6" fmla="*/ 2124523 w 5015379"/>
                <a:gd name="connsiteY6" fmla="*/ 1120518 h 4745608"/>
                <a:gd name="connsiteX7" fmla="*/ 2068029 w 5015379"/>
                <a:gd name="connsiteY7" fmla="*/ 825325 h 4745608"/>
                <a:gd name="connsiteX8" fmla="*/ 2078803 w 5015379"/>
                <a:gd name="connsiteY8" fmla="*/ 777618 h 4745608"/>
                <a:gd name="connsiteX9" fmla="*/ 2170243 w 5015379"/>
                <a:gd name="connsiteY9" fmla="*/ 1086228 h 4745608"/>
                <a:gd name="connsiteX10" fmla="*/ 2215963 w 5015379"/>
                <a:gd name="connsiteY10" fmla="*/ 1269108 h 4745608"/>
                <a:gd name="connsiteX11" fmla="*/ 2284543 w 5015379"/>
                <a:gd name="connsiteY11" fmla="*/ 1303398 h 4745608"/>
                <a:gd name="connsiteX12" fmla="*/ 2330263 w 5015379"/>
                <a:gd name="connsiteY12" fmla="*/ 1166238 h 4745608"/>
                <a:gd name="connsiteX13" fmla="*/ 2467423 w 5015379"/>
                <a:gd name="connsiteY13" fmla="*/ 880488 h 4745608"/>
                <a:gd name="connsiteX14" fmla="*/ 2558863 w 5015379"/>
                <a:gd name="connsiteY14" fmla="*/ 640458 h 4745608"/>
                <a:gd name="connsiteX15" fmla="*/ 2616013 w 5015379"/>
                <a:gd name="connsiteY15" fmla="*/ 537588 h 4745608"/>
                <a:gd name="connsiteX16" fmla="*/ 2558863 w 5015379"/>
                <a:gd name="connsiteY16" fmla="*/ 789048 h 4745608"/>
                <a:gd name="connsiteX17" fmla="*/ 2444563 w 5015379"/>
                <a:gd name="connsiteY17" fmla="*/ 1097658 h 4745608"/>
                <a:gd name="connsiteX18" fmla="*/ 2375983 w 5015379"/>
                <a:gd name="connsiteY18" fmla="*/ 1406268 h 4745608"/>
                <a:gd name="connsiteX19" fmla="*/ 2558863 w 5015379"/>
                <a:gd name="connsiteY19" fmla="*/ 1577718 h 4745608"/>
                <a:gd name="connsiteX20" fmla="*/ 2878903 w 5015379"/>
                <a:gd name="connsiteY20" fmla="*/ 1657728 h 4745608"/>
                <a:gd name="connsiteX21" fmla="*/ 3187513 w 5015379"/>
                <a:gd name="connsiteY21" fmla="*/ 1657728 h 4745608"/>
                <a:gd name="connsiteX22" fmla="*/ 3370393 w 5015379"/>
                <a:gd name="connsiteY22" fmla="*/ 1566288 h 4745608"/>
                <a:gd name="connsiteX23" fmla="*/ 3488066 w 5015379"/>
                <a:gd name="connsiteY23" fmla="*/ 1246753 h 4745608"/>
                <a:gd name="connsiteX24" fmla="*/ 3495138 w 5015379"/>
                <a:gd name="connsiteY24" fmla="*/ 1115548 h 4745608"/>
                <a:gd name="connsiteX25" fmla="*/ 3493650 w 5015379"/>
                <a:gd name="connsiteY25" fmla="*/ 1063976 h 4745608"/>
                <a:gd name="connsiteX26" fmla="*/ 3450403 w 5015379"/>
                <a:gd name="connsiteY26" fmla="*/ 777618 h 4745608"/>
                <a:gd name="connsiteX27" fmla="*/ 3119893 w 5015379"/>
                <a:gd name="connsiteY27" fmla="*/ 321571 h 4745608"/>
                <a:gd name="connsiteX28" fmla="*/ 3497351 w 5015379"/>
                <a:gd name="connsiteY28" fmla="*/ 674883 h 4745608"/>
                <a:gd name="connsiteX29" fmla="*/ 3759013 w 5015379"/>
                <a:gd name="connsiteY29" fmla="*/ 571878 h 4745608"/>
                <a:gd name="connsiteX30" fmla="*/ 3999043 w 5015379"/>
                <a:gd name="connsiteY30" fmla="*/ 91818 h 4745608"/>
                <a:gd name="connsiteX31" fmla="*/ 4033333 w 5015379"/>
                <a:gd name="connsiteY31" fmla="*/ 11808 h 4745608"/>
                <a:gd name="connsiteX32" fmla="*/ 3984569 w 5015379"/>
                <a:gd name="connsiteY32" fmla="*/ 247366 h 4745608"/>
                <a:gd name="connsiteX33" fmla="*/ 3812791 w 5015379"/>
                <a:gd name="connsiteY33" fmla="*/ 647417 h 4745608"/>
                <a:gd name="connsiteX34" fmla="*/ 3592906 w 5015379"/>
                <a:gd name="connsiteY34" fmla="*/ 811408 h 4745608"/>
                <a:gd name="connsiteX35" fmla="*/ 3604425 w 5015379"/>
                <a:gd name="connsiteY35" fmla="*/ 999253 h 4745608"/>
                <a:gd name="connsiteX36" fmla="*/ 3872985 w 5015379"/>
                <a:gd name="connsiteY36" fmla="*/ 881976 h 4745608"/>
                <a:gd name="connsiteX37" fmla="*/ 4200754 w 5015379"/>
                <a:gd name="connsiteY37" fmla="*/ 774136 h 4745608"/>
                <a:gd name="connsiteX38" fmla="*/ 4064251 w 5015379"/>
                <a:gd name="connsiteY38" fmla="*/ 847195 h 4745608"/>
                <a:gd name="connsiteX39" fmla="*/ 3818880 w 5015379"/>
                <a:gd name="connsiteY39" fmla="*/ 991305 h 4745608"/>
                <a:gd name="connsiteX40" fmla="*/ 3658531 w 5015379"/>
                <a:gd name="connsiteY40" fmla="*/ 1093178 h 4745608"/>
                <a:gd name="connsiteX41" fmla="*/ 3622838 w 5015379"/>
                <a:gd name="connsiteY41" fmla="*/ 1221401 h 4745608"/>
                <a:gd name="connsiteX42" fmla="*/ 3577446 w 5015379"/>
                <a:gd name="connsiteY42" fmla="*/ 1500691 h 4745608"/>
                <a:gd name="connsiteX43" fmla="*/ 3461833 w 5015379"/>
                <a:gd name="connsiteY43" fmla="*/ 1726308 h 4745608"/>
                <a:gd name="connsiteX44" fmla="*/ 3278953 w 5015379"/>
                <a:gd name="connsiteY44" fmla="*/ 2034918 h 4745608"/>
                <a:gd name="connsiteX45" fmla="*/ 3288742 w 5015379"/>
                <a:gd name="connsiteY45" fmla="*/ 2273460 h 4745608"/>
                <a:gd name="connsiteX46" fmla="*/ 3434288 w 5015379"/>
                <a:gd name="connsiteY46" fmla="*/ 2417577 h 4745608"/>
                <a:gd name="connsiteX47" fmla="*/ 3781217 w 5015379"/>
                <a:gd name="connsiteY47" fmla="*/ 2618845 h 4745608"/>
                <a:gd name="connsiteX48" fmla="*/ 4079053 w 5015379"/>
                <a:gd name="connsiteY48" fmla="*/ 2777868 h 4745608"/>
                <a:gd name="connsiteX49" fmla="*/ 5011598 w 5015379"/>
                <a:gd name="connsiteY49" fmla="*/ 3189329 h 4745608"/>
                <a:gd name="connsiteX50" fmla="*/ 4940575 w 5015379"/>
                <a:gd name="connsiteY50" fmla="*/ 3376168 h 4745608"/>
                <a:gd name="connsiteX51" fmla="*/ 3944371 w 5015379"/>
                <a:gd name="connsiteY51" fmla="*/ 2976643 h 4745608"/>
                <a:gd name="connsiteX52" fmla="*/ 3460193 w 5015379"/>
                <a:gd name="connsiteY52" fmla="*/ 2852901 h 4745608"/>
                <a:gd name="connsiteX53" fmla="*/ 3217865 w 5015379"/>
                <a:gd name="connsiteY53" fmla="*/ 2829045 h 4745608"/>
                <a:gd name="connsiteX54" fmla="*/ 3025524 w 5015379"/>
                <a:gd name="connsiteY54" fmla="*/ 2858861 h 4745608"/>
                <a:gd name="connsiteX55" fmla="*/ 2832855 w 5015379"/>
                <a:gd name="connsiteY55" fmla="*/ 2930924 h 4745608"/>
                <a:gd name="connsiteX56" fmla="*/ 2820111 w 5015379"/>
                <a:gd name="connsiteY56" fmla="*/ 3026344 h 4745608"/>
                <a:gd name="connsiteX57" fmla="*/ 2959241 w 5015379"/>
                <a:gd name="connsiteY57" fmla="*/ 3167976 h 4745608"/>
                <a:gd name="connsiteX58" fmla="*/ 3176083 w 5015379"/>
                <a:gd name="connsiteY58" fmla="*/ 3269358 h 4745608"/>
                <a:gd name="connsiteX59" fmla="*/ 3388239 w 5015379"/>
                <a:gd name="connsiteY59" fmla="*/ 3442290 h 4745608"/>
                <a:gd name="connsiteX60" fmla="*/ 3212014 w 5015379"/>
                <a:gd name="connsiteY60" fmla="*/ 3336948 h 4745608"/>
                <a:gd name="connsiteX61" fmla="*/ 3004633 w 5015379"/>
                <a:gd name="connsiteY61" fmla="*/ 3276814 h 4745608"/>
                <a:gd name="connsiteX62" fmla="*/ 2771676 w 5015379"/>
                <a:gd name="connsiteY62" fmla="*/ 3166987 h 4745608"/>
                <a:gd name="connsiteX63" fmla="*/ 2638873 w 5015379"/>
                <a:gd name="connsiteY63" fmla="*/ 3097908 h 4745608"/>
                <a:gd name="connsiteX64" fmla="*/ 2570293 w 5015379"/>
                <a:gd name="connsiteY64" fmla="*/ 3109338 h 4745608"/>
                <a:gd name="connsiteX65" fmla="*/ 2525557 w 5015379"/>
                <a:gd name="connsiteY65" fmla="*/ 3326508 h 4745608"/>
                <a:gd name="connsiteX66" fmla="*/ 2584349 w 5015379"/>
                <a:gd name="connsiteY66" fmla="*/ 3577470 h 4745608"/>
                <a:gd name="connsiteX67" fmla="*/ 2663703 w 5015379"/>
                <a:gd name="connsiteY67" fmla="*/ 3996904 h 4745608"/>
                <a:gd name="connsiteX68" fmla="*/ 2633113 w 5015379"/>
                <a:gd name="connsiteY68" fmla="*/ 4192703 h 4745608"/>
                <a:gd name="connsiteX69" fmla="*/ 2539703 w 5015379"/>
                <a:gd name="connsiteY69" fmla="*/ 4455574 h 4745608"/>
                <a:gd name="connsiteX70" fmla="*/ 2595212 w 5015379"/>
                <a:gd name="connsiteY70" fmla="*/ 3945217 h 4745608"/>
                <a:gd name="connsiteX71" fmla="*/ 2481240 w 5015379"/>
                <a:gd name="connsiteY71" fmla="*/ 3566538 h 4745608"/>
                <a:gd name="connsiteX72" fmla="*/ 2307403 w 5015379"/>
                <a:gd name="connsiteY72" fmla="*/ 3166488 h 4745608"/>
                <a:gd name="connsiteX73" fmla="*/ 2261683 w 5015379"/>
                <a:gd name="connsiteY73" fmla="*/ 3063618 h 4745608"/>
                <a:gd name="connsiteX74" fmla="*/ 2078803 w 5015379"/>
                <a:gd name="connsiteY74" fmla="*/ 2949318 h 4745608"/>
                <a:gd name="connsiteX75" fmla="*/ 1824299 w 5015379"/>
                <a:gd name="connsiteY75" fmla="*/ 3002494 h 4745608"/>
                <a:gd name="connsiteX76" fmla="*/ 1412162 w 5015379"/>
                <a:gd name="connsiteY76" fmla="*/ 3235573 h 4745608"/>
                <a:gd name="connsiteX77" fmla="*/ 1381573 w 5015379"/>
                <a:gd name="connsiteY77" fmla="*/ 3680838 h 4745608"/>
                <a:gd name="connsiteX78" fmla="*/ 1340867 w 5015379"/>
                <a:gd name="connsiteY78" fmla="*/ 3980504 h 4745608"/>
                <a:gd name="connsiteX79" fmla="*/ 1197619 w 5015379"/>
                <a:gd name="connsiteY79" fmla="*/ 4738831 h 4745608"/>
                <a:gd name="connsiteX80" fmla="*/ 1220896 w 5015379"/>
                <a:gd name="connsiteY80" fmla="*/ 4338309 h 4745608"/>
                <a:gd name="connsiteX81" fmla="*/ 1242772 w 5015379"/>
                <a:gd name="connsiteY81" fmla="*/ 4080888 h 4745608"/>
                <a:gd name="connsiteX82" fmla="*/ 1198693 w 5015379"/>
                <a:gd name="connsiteY82" fmla="*/ 3909438 h 4745608"/>
                <a:gd name="connsiteX83" fmla="*/ 970093 w 5015379"/>
                <a:gd name="connsiteY83" fmla="*/ 3989448 h 4745608"/>
                <a:gd name="connsiteX84" fmla="*/ 766328 w 5015379"/>
                <a:gd name="connsiteY84" fmla="*/ 4131990 h 4745608"/>
                <a:gd name="connsiteX85" fmla="*/ 555808 w 5015379"/>
                <a:gd name="connsiteY85" fmla="*/ 4355688 h 4745608"/>
                <a:gd name="connsiteX86" fmla="*/ 785900 w 5015379"/>
                <a:gd name="connsiteY86" fmla="*/ 4017771 h 4745608"/>
                <a:gd name="connsiteX87" fmla="*/ 1130113 w 5015379"/>
                <a:gd name="connsiteY87" fmla="*/ 3817500 h 4745608"/>
                <a:gd name="connsiteX88" fmla="*/ 1278703 w 5015379"/>
                <a:gd name="connsiteY88" fmla="*/ 3726558 h 4745608"/>
                <a:gd name="connsiteX89" fmla="*/ 1269661 w 5015379"/>
                <a:gd name="connsiteY89" fmla="*/ 3390117 h 4745608"/>
                <a:gd name="connsiteX90" fmla="*/ 1309620 w 5015379"/>
                <a:gd name="connsiteY90" fmla="*/ 3169963 h 4745608"/>
                <a:gd name="connsiteX91" fmla="*/ 1393003 w 5015379"/>
                <a:gd name="connsiteY91" fmla="*/ 3052188 h 4745608"/>
                <a:gd name="connsiteX92" fmla="*/ 1080693 w 5015379"/>
                <a:gd name="connsiteY92" fmla="*/ 2984604 h 4745608"/>
                <a:gd name="connsiteX93" fmla="*/ 663453 w 5015379"/>
                <a:gd name="connsiteY93" fmla="*/ 3023360 h 4745608"/>
                <a:gd name="connsiteX94" fmla="*/ 235111 w 5015379"/>
                <a:gd name="connsiteY94" fmla="*/ 3217172 h 4745608"/>
                <a:gd name="connsiteX95" fmla="*/ 421453 w 5015379"/>
                <a:gd name="connsiteY95" fmla="*/ 3029328 h 4745608"/>
                <a:gd name="connsiteX96" fmla="*/ 627193 w 5015379"/>
                <a:gd name="connsiteY96" fmla="*/ 2926458 h 4745608"/>
                <a:gd name="connsiteX97" fmla="*/ 854480 w 5015379"/>
                <a:gd name="connsiteY97" fmla="*/ 2889178 h 4745608"/>
                <a:gd name="connsiteX98" fmla="*/ 1149272 w 5015379"/>
                <a:gd name="connsiteY98" fmla="*/ 2889676 h 4745608"/>
                <a:gd name="connsiteX99" fmla="*/ 1531894 w 5015379"/>
                <a:gd name="connsiteY99" fmla="*/ 2917507 h 4745608"/>
                <a:gd name="connsiteX100" fmla="*/ 1860559 w 5015379"/>
                <a:gd name="connsiteY100" fmla="*/ 2766431 h 4745608"/>
                <a:gd name="connsiteX101" fmla="*/ 1701613 w 5015379"/>
                <a:gd name="connsiteY101" fmla="*/ 2263518 h 4745608"/>
                <a:gd name="connsiteX102" fmla="*/ 1690183 w 5015379"/>
                <a:gd name="connsiteY102" fmla="*/ 1966338 h 4745608"/>
                <a:gd name="connsiteX103" fmla="*/ 1381991 w 5015379"/>
                <a:gd name="connsiteY103" fmla="*/ 1841604 h 4745608"/>
                <a:gd name="connsiteX104" fmla="*/ 1095823 w 5015379"/>
                <a:gd name="connsiteY104" fmla="*/ 1714878 h 4745608"/>
                <a:gd name="connsiteX105" fmla="*/ 746507 w 5015379"/>
                <a:gd name="connsiteY105" fmla="*/ 1626415 h 4745608"/>
                <a:gd name="connsiteX106" fmla="*/ 352873 w 5015379"/>
                <a:gd name="connsiteY106" fmla="*/ 1726308 h 4745608"/>
                <a:gd name="connsiteX107" fmla="*/ 113171 w 5015379"/>
                <a:gd name="connsiteY107" fmla="*/ 1763582 h 4745608"/>
                <a:gd name="connsiteX108" fmla="*/ 9973 w 5015379"/>
                <a:gd name="connsiteY108" fmla="*/ 1737738 h 4745608"/>
                <a:gd name="connsiteX109" fmla="*/ 348516 w 5015379"/>
                <a:gd name="connsiteY109" fmla="*/ 1643812 h 4745608"/>
                <a:gd name="connsiteX110" fmla="*/ 653097 w 5015379"/>
                <a:gd name="connsiteY110" fmla="*/ 1543920 h 4745608"/>
                <a:gd name="connsiteX111" fmla="*/ 1072963 w 5015379"/>
                <a:gd name="connsiteY111" fmla="*/ 1612008 h 4745608"/>
                <a:gd name="connsiteX112" fmla="*/ 1244413 w 5015379"/>
                <a:gd name="connsiteY112" fmla="*/ 1657728 h 4745608"/>
                <a:gd name="connsiteX113" fmla="*/ 1205766 w 5015379"/>
                <a:gd name="connsiteY113" fmla="*/ 1451988 h 4745608"/>
                <a:gd name="connsiteX114" fmla="*/ 1046313 w 5015379"/>
                <a:gd name="connsiteY114" fmla="*/ 815409 h 4745608"/>
                <a:gd name="connsiteX115" fmla="*/ 1221553 w 5015379"/>
                <a:gd name="connsiteY115" fmla="*/ 1211958 h 4745608"/>
                <a:gd name="connsiteX0" fmla="*/ 1221553 w 9530915"/>
                <a:gd name="connsiteY0" fmla="*/ 1211958 h 5122491"/>
                <a:gd name="connsiteX1" fmla="*/ 1343911 w 9530915"/>
                <a:gd name="connsiteY1" fmla="*/ 1559828 h 5122491"/>
                <a:gd name="connsiteX2" fmla="*/ 1553023 w 9530915"/>
                <a:gd name="connsiteY2" fmla="*/ 1657728 h 5122491"/>
                <a:gd name="connsiteX3" fmla="*/ 1907353 w 9530915"/>
                <a:gd name="connsiteY3" fmla="*/ 1680588 h 5122491"/>
                <a:gd name="connsiteX4" fmla="*/ 2021653 w 9530915"/>
                <a:gd name="connsiteY4" fmla="*/ 1543428 h 5122491"/>
                <a:gd name="connsiteX5" fmla="*/ 2124523 w 9530915"/>
                <a:gd name="connsiteY5" fmla="*/ 1291968 h 5122491"/>
                <a:gd name="connsiteX6" fmla="*/ 2124523 w 9530915"/>
                <a:gd name="connsiteY6" fmla="*/ 1120518 h 5122491"/>
                <a:gd name="connsiteX7" fmla="*/ 2068029 w 9530915"/>
                <a:gd name="connsiteY7" fmla="*/ 825325 h 5122491"/>
                <a:gd name="connsiteX8" fmla="*/ 2078803 w 9530915"/>
                <a:gd name="connsiteY8" fmla="*/ 777618 h 5122491"/>
                <a:gd name="connsiteX9" fmla="*/ 2170243 w 9530915"/>
                <a:gd name="connsiteY9" fmla="*/ 1086228 h 5122491"/>
                <a:gd name="connsiteX10" fmla="*/ 2215963 w 9530915"/>
                <a:gd name="connsiteY10" fmla="*/ 1269108 h 5122491"/>
                <a:gd name="connsiteX11" fmla="*/ 2284543 w 9530915"/>
                <a:gd name="connsiteY11" fmla="*/ 1303398 h 5122491"/>
                <a:gd name="connsiteX12" fmla="*/ 2330263 w 9530915"/>
                <a:gd name="connsiteY12" fmla="*/ 1166238 h 5122491"/>
                <a:gd name="connsiteX13" fmla="*/ 2467423 w 9530915"/>
                <a:gd name="connsiteY13" fmla="*/ 880488 h 5122491"/>
                <a:gd name="connsiteX14" fmla="*/ 2558863 w 9530915"/>
                <a:gd name="connsiteY14" fmla="*/ 640458 h 5122491"/>
                <a:gd name="connsiteX15" fmla="*/ 2616013 w 9530915"/>
                <a:gd name="connsiteY15" fmla="*/ 537588 h 5122491"/>
                <a:gd name="connsiteX16" fmla="*/ 2558863 w 9530915"/>
                <a:gd name="connsiteY16" fmla="*/ 789048 h 5122491"/>
                <a:gd name="connsiteX17" fmla="*/ 2444563 w 9530915"/>
                <a:gd name="connsiteY17" fmla="*/ 1097658 h 5122491"/>
                <a:gd name="connsiteX18" fmla="*/ 2375983 w 9530915"/>
                <a:gd name="connsiteY18" fmla="*/ 1406268 h 5122491"/>
                <a:gd name="connsiteX19" fmla="*/ 2558863 w 9530915"/>
                <a:gd name="connsiteY19" fmla="*/ 1577718 h 5122491"/>
                <a:gd name="connsiteX20" fmla="*/ 2878903 w 9530915"/>
                <a:gd name="connsiteY20" fmla="*/ 1657728 h 5122491"/>
                <a:gd name="connsiteX21" fmla="*/ 3187513 w 9530915"/>
                <a:gd name="connsiteY21" fmla="*/ 1657728 h 5122491"/>
                <a:gd name="connsiteX22" fmla="*/ 3370393 w 9530915"/>
                <a:gd name="connsiteY22" fmla="*/ 1566288 h 5122491"/>
                <a:gd name="connsiteX23" fmla="*/ 3488066 w 9530915"/>
                <a:gd name="connsiteY23" fmla="*/ 1246753 h 5122491"/>
                <a:gd name="connsiteX24" fmla="*/ 3495138 w 9530915"/>
                <a:gd name="connsiteY24" fmla="*/ 1115548 h 5122491"/>
                <a:gd name="connsiteX25" fmla="*/ 3493650 w 9530915"/>
                <a:gd name="connsiteY25" fmla="*/ 1063976 h 5122491"/>
                <a:gd name="connsiteX26" fmla="*/ 3450403 w 9530915"/>
                <a:gd name="connsiteY26" fmla="*/ 777618 h 5122491"/>
                <a:gd name="connsiteX27" fmla="*/ 3119893 w 9530915"/>
                <a:gd name="connsiteY27" fmla="*/ 321571 h 5122491"/>
                <a:gd name="connsiteX28" fmla="*/ 3497351 w 9530915"/>
                <a:gd name="connsiteY28" fmla="*/ 674883 h 5122491"/>
                <a:gd name="connsiteX29" fmla="*/ 3759013 w 9530915"/>
                <a:gd name="connsiteY29" fmla="*/ 571878 h 5122491"/>
                <a:gd name="connsiteX30" fmla="*/ 3999043 w 9530915"/>
                <a:gd name="connsiteY30" fmla="*/ 91818 h 5122491"/>
                <a:gd name="connsiteX31" fmla="*/ 4033333 w 9530915"/>
                <a:gd name="connsiteY31" fmla="*/ 11808 h 5122491"/>
                <a:gd name="connsiteX32" fmla="*/ 3984569 w 9530915"/>
                <a:gd name="connsiteY32" fmla="*/ 247366 h 5122491"/>
                <a:gd name="connsiteX33" fmla="*/ 3812791 w 9530915"/>
                <a:gd name="connsiteY33" fmla="*/ 647417 h 5122491"/>
                <a:gd name="connsiteX34" fmla="*/ 3592906 w 9530915"/>
                <a:gd name="connsiteY34" fmla="*/ 811408 h 5122491"/>
                <a:gd name="connsiteX35" fmla="*/ 3604425 w 9530915"/>
                <a:gd name="connsiteY35" fmla="*/ 999253 h 5122491"/>
                <a:gd name="connsiteX36" fmla="*/ 3872985 w 9530915"/>
                <a:gd name="connsiteY36" fmla="*/ 881976 h 5122491"/>
                <a:gd name="connsiteX37" fmla="*/ 4200754 w 9530915"/>
                <a:gd name="connsiteY37" fmla="*/ 774136 h 5122491"/>
                <a:gd name="connsiteX38" fmla="*/ 4064251 w 9530915"/>
                <a:gd name="connsiteY38" fmla="*/ 847195 h 5122491"/>
                <a:gd name="connsiteX39" fmla="*/ 3818880 w 9530915"/>
                <a:gd name="connsiteY39" fmla="*/ 991305 h 5122491"/>
                <a:gd name="connsiteX40" fmla="*/ 3658531 w 9530915"/>
                <a:gd name="connsiteY40" fmla="*/ 1093178 h 5122491"/>
                <a:gd name="connsiteX41" fmla="*/ 3622838 w 9530915"/>
                <a:gd name="connsiteY41" fmla="*/ 1221401 h 5122491"/>
                <a:gd name="connsiteX42" fmla="*/ 3577446 w 9530915"/>
                <a:gd name="connsiteY42" fmla="*/ 1500691 h 5122491"/>
                <a:gd name="connsiteX43" fmla="*/ 3461833 w 9530915"/>
                <a:gd name="connsiteY43" fmla="*/ 1726308 h 5122491"/>
                <a:gd name="connsiteX44" fmla="*/ 3278953 w 9530915"/>
                <a:gd name="connsiteY44" fmla="*/ 2034918 h 5122491"/>
                <a:gd name="connsiteX45" fmla="*/ 3288742 w 9530915"/>
                <a:gd name="connsiteY45" fmla="*/ 2273460 h 5122491"/>
                <a:gd name="connsiteX46" fmla="*/ 3434288 w 9530915"/>
                <a:gd name="connsiteY46" fmla="*/ 2417577 h 5122491"/>
                <a:gd name="connsiteX47" fmla="*/ 3781217 w 9530915"/>
                <a:gd name="connsiteY47" fmla="*/ 2618845 h 5122491"/>
                <a:gd name="connsiteX48" fmla="*/ 4079053 w 9530915"/>
                <a:gd name="connsiteY48" fmla="*/ 2777868 h 5122491"/>
                <a:gd name="connsiteX49" fmla="*/ 9530841 w 9530915"/>
                <a:gd name="connsiteY49" fmla="*/ 5122045 h 5122491"/>
                <a:gd name="connsiteX50" fmla="*/ 4940575 w 9530915"/>
                <a:gd name="connsiteY50" fmla="*/ 3376168 h 5122491"/>
                <a:gd name="connsiteX51" fmla="*/ 3944371 w 9530915"/>
                <a:gd name="connsiteY51" fmla="*/ 2976643 h 5122491"/>
                <a:gd name="connsiteX52" fmla="*/ 3460193 w 9530915"/>
                <a:gd name="connsiteY52" fmla="*/ 2852901 h 5122491"/>
                <a:gd name="connsiteX53" fmla="*/ 3217865 w 9530915"/>
                <a:gd name="connsiteY53" fmla="*/ 2829045 h 5122491"/>
                <a:gd name="connsiteX54" fmla="*/ 3025524 w 9530915"/>
                <a:gd name="connsiteY54" fmla="*/ 2858861 h 5122491"/>
                <a:gd name="connsiteX55" fmla="*/ 2832855 w 9530915"/>
                <a:gd name="connsiteY55" fmla="*/ 2930924 h 5122491"/>
                <a:gd name="connsiteX56" fmla="*/ 2820111 w 9530915"/>
                <a:gd name="connsiteY56" fmla="*/ 3026344 h 5122491"/>
                <a:gd name="connsiteX57" fmla="*/ 2959241 w 9530915"/>
                <a:gd name="connsiteY57" fmla="*/ 3167976 h 5122491"/>
                <a:gd name="connsiteX58" fmla="*/ 3176083 w 9530915"/>
                <a:gd name="connsiteY58" fmla="*/ 3269358 h 5122491"/>
                <a:gd name="connsiteX59" fmla="*/ 3388239 w 9530915"/>
                <a:gd name="connsiteY59" fmla="*/ 3442290 h 5122491"/>
                <a:gd name="connsiteX60" fmla="*/ 3212014 w 9530915"/>
                <a:gd name="connsiteY60" fmla="*/ 3336948 h 5122491"/>
                <a:gd name="connsiteX61" fmla="*/ 3004633 w 9530915"/>
                <a:gd name="connsiteY61" fmla="*/ 3276814 h 5122491"/>
                <a:gd name="connsiteX62" fmla="*/ 2771676 w 9530915"/>
                <a:gd name="connsiteY62" fmla="*/ 3166987 h 5122491"/>
                <a:gd name="connsiteX63" fmla="*/ 2638873 w 9530915"/>
                <a:gd name="connsiteY63" fmla="*/ 3097908 h 5122491"/>
                <a:gd name="connsiteX64" fmla="*/ 2570293 w 9530915"/>
                <a:gd name="connsiteY64" fmla="*/ 3109338 h 5122491"/>
                <a:gd name="connsiteX65" fmla="*/ 2525557 w 9530915"/>
                <a:gd name="connsiteY65" fmla="*/ 3326508 h 5122491"/>
                <a:gd name="connsiteX66" fmla="*/ 2584349 w 9530915"/>
                <a:gd name="connsiteY66" fmla="*/ 3577470 h 5122491"/>
                <a:gd name="connsiteX67" fmla="*/ 2663703 w 9530915"/>
                <a:gd name="connsiteY67" fmla="*/ 3996904 h 5122491"/>
                <a:gd name="connsiteX68" fmla="*/ 2633113 w 9530915"/>
                <a:gd name="connsiteY68" fmla="*/ 4192703 h 5122491"/>
                <a:gd name="connsiteX69" fmla="*/ 2539703 w 9530915"/>
                <a:gd name="connsiteY69" fmla="*/ 4455574 h 5122491"/>
                <a:gd name="connsiteX70" fmla="*/ 2595212 w 9530915"/>
                <a:gd name="connsiteY70" fmla="*/ 3945217 h 5122491"/>
                <a:gd name="connsiteX71" fmla="*/ 2481240 w 9530915"/>
                <a:gd name="connsiteY71" fmla="*/ 3566538 h 5122491"/>
                <a:gd name="connsiteX72" fmla="*/ 2307403 w 9530915"/>
                <a:gd name="connsiteY72" fmla="*/ 3166488 h 5122491"/>
                <a:gd name="connsiteX73" fmla="*/ 2261683 w 9530915"/>
                <a:gd name="connsiteY73" fmla="*/ 3063618 h 5122491"/>
                <a:gd name="connsiteX74" fmla="*/ 2078803 w 9530915"/>
                <a:gd name="connsiteY74" fmla="*/ 2949318 h 5122491"/>
                <a:gd name="connsiteX75" fmla="*/ 1824299 w 9530915"/>
                <a:gd name="connsiteY75" fmla="*/ 3002494 h 5122491"/>
                <a:gd name="connsiteX76" fmla="*/ 1412162 w 9530915"/>
                <a:gd name="connsiteY76" fmla="*/ 3235573 h 5122491"/>
                <a:gd name="connsiteX77" fmla="*/ 1381573 w 9530915"/>
                <a:gd name="connsiteY77" fmla="*/ 3680838 h 5122491"/>
                <a:gd name="connsiteX78" fmla="*/ 1340867 w 9530915"/>
                <a:gd name="connsiteY78" fmla="*/ 3980504 h 5122491"/>
                <a:gd name="connsiteX79" fmla="*/ 1197619 w 9530915"/>
                <a:gd name="connsiteY79" fmla="*/ 4738831 h 5122491"/>
                <a:gd name="connsiteX80" fmla="*/ 1220896 w 9530915"/>
                <a:gd name="connsiteY80" fmla="*/ 4338309 h 5122491"/>
                <a:gd name="connsiteX81" fmla="*/ 1242772 w 9530915"/>
                <a:gd name="connsiteY81" fmla="*/ 4080888 h 5122491"/>
                <a:gd name="connsiteX82" fmla="*/ 1198693 w 9530915"/>
                <a:gd name="connsiteY82" fmla="*/ 3909438 h 5122491"/>
                <a:gd name="connsiteX83" fmla="*/ 970093 w 9530915"/>
                <a:gd name="connsiteY83" fmla="*/ 3989448 h 5122491"/>
                <a:gd name="connsiteX84" fmla="*/ 766328 w 9530915"/>
                <a:gd name="connsiteY84" fmla="*/ 4131990 h 5122491"/>
                <a:gd name="connsiteX85" fmla="*/ 555808 w 9530915"/>
                <a:gd name="connsiteY85" fmla="*/ 4355688 h 5122491"/>
                <a:gd name="connsiteX86" fmla="*/ 785900 w 9530915"/>
                <a:gd name="connsiteY86" fmla="*/ 4017771 h 5122491"/>
                <a:gd name="connsiteX87" fmla="*/ 1130113 w 9530915"/>
                <a:gd name="connsiteY87" fmla="*/ 3817500 h 5122491"/>
                <a:gd name="connsiteX88" fmla="*/ 1278703 w 9530915"/>
                <a:gd name="connsiteY88" fmla="*/ 3726558 h 5122491"/>
                <a:gd name="connsiteX89" fmla="*/ 1269661 w 9530915"/>
                <a:gd name="connsiteY89" fmla="*/ 3390117 h 5122491"/>
                <a:gd name="connsiteX90" fmla="*/ 1309620 w 9530915"/>
                <a:gd name="connsiteY90" fmla="*/ 3169963 h 5122491"/>
                <a:gd name="connsiteX91" fmla="*/ 1393003 w 9530915"/>
                <a:gd name="connsiteY91" fmla="*/ 3052188 h 5122491"/>
                <a:gd name="connsiteX92" fmla="*/ 1080693 w 9530915"/>
                <a:gd name="connsiteY92" fmla="*/ 2984604 h 5122491"/>
                <a:gd name="connsiteX93" fmla="*/ 663453 w 9530915"/>
                <a:gd name="connsiteY93" fmla="*/ 3023360 h 5122491"/>
                <a:gd name="connsiteX94" fmla="*/ 235111 w 9530915"/>
                <a:gd name="connsiteY94" fmla="*/ 3217172 h 5122491"/>
                <a:gd name="connsiteX95" fmla="*/ 421453 w 9530915"/>
                <a:gd name="connsiteY95" fmla="*/ 3029328 h 5122491"/>
                <a:gd name="connsiteX96" fmla="*/ 627193 w 9530915"/>
                <a:gd name="connsiteY96" fmla="*/ 2926458 h 5122491"/>
                <a:gd name="connsiteX97" fmla="*/ 854480 w 9530915"/>
                <a:gd name="connsiteY97" fmla="*/ 2889178 h 5122491"/>
                <a:gd name="connsiteX98" fmla="*/ 1149272 w 9530915"/>
                <a:gd name="connsiteY98" fmla="*/ 2889676 h 5122491"/>
                <a:gd name="connsiteX99" fmla="*/ 1531894 w 9530915"/>
                <a:gd name="connsiteY99" fmla="*/ 2917507 h 5122491"/>
                <a:gd name="connsiteX100" fmla="*/ 1860559 w 9530915"/>
                <a:gd name="connsiteY100" fmla="*/ 2766431 h 5122491"/>
                <a:gd name="connsiteX101" fmla="*/ 1701613 w 9530915"/>
                <a:gd name="connsiteY101" fmla="*/ 2263518 h 5122491"/>
                <a:gd name="connsiteX102" fmla="*/ 1690183 w 9530915"/>
                <a:gd name="connsiteY102" fmla="*/ 1966338 h 5122491"/>
                <a:gd name="connsiteX103" fmla="*/ 1381991 w 9530915"/>
                <a:gd name="connsiteY103" fmla="*/ 1841604 h 5122491"/>
                <a:gd name="connsiteX104" fmla="*/ 1095823 w 9530915"/>
                <a:gd name="connsiteY104" fmla="*/ 1714878 h 5122491"/>
                <a:gd name="connsiteX105" fmla="*/ 746507 w 9530915"/>
                <a:gd name="connsiteY105" fmla="*/ 1626415 h 5122491"/>
                <a:gd name="connsiteX106" fmla="*/ 352873 w 9530915"/>
                <a:gd name="connsiteY106" fmla="*/ 1726308 h 5122491"/>
                <a:gd name="connsiteX107" fmla="*/ 113171 w 9530915"/>
                <a:gd name="connsiteY107" fmla="*/ 1763582 h 5122491"/>
                <a:gd name="connsiteX108" fmla="*/ 9973 w 9530915"/>
                <a:gd name="connsiteY108" fmla="*/ 1737738 h 5122491"/>
                <a:gd name="connsiteX109" fmla="*/ 348516 w 9530915"/>
                <a:gd name="connsiteY109" fmla="*/ 1643812 h 5122491"/>
                <a:gd name="connsiteX110" fmla="*/ 653097 w 9530915"/>
                <a:gd name="connsiteY110" fmla="*/ 1543920 h 5122491"/>
                <a:gd name="connsiteX111" fmla="*/ 1072963 w 9530915"/>
                <a:gd name="connsiteY111" fmla="*/ 1612008 h 5122491"/>
                <a:gd name="connsiteX112" fmla="*/ 1244413 w 9530915"/>
                <a:gd name="connsiteY112" fmla="*/ 1657728 h 5122491"/>
                <a:gd name="connsiteX113" fmla="*/ 1205766 w 9530915"/>
                <a:gd name="connsiteY113" fmla="*/ 1451988 h 5122491"/>
                <a:gd name="connsiteX114" fmla="*/ 1046313 w 9530915"/>
                <a:gd name="connsiteY114" fmla="*/ 815409 h 5122491"/>
                <a:gd name="connsiteX115" fmla="*/ 1221553 w 9530915"/>
                <a:gd name="connsiteY115" fmla="*/ 1211958 h 5122491"/>
                <a:gd name="connsiteX0" fmla="*/ 1221553 w 9861756"/>
                <a:gd name="connsiteY0" fmla="*/ 1211958 h 5343108"/>
                <a:gd name="connsiteX1" fmla="*/ 1343911 w 9861756"/>
                <a:gd name="connsiteY1" fmla="*/ 1559828 h 5343108"/>
                <a:gd name="connsiteX2" fmla="*/ 1553023 w 9861756"/>
                <a:gd name="connsiteY2" fmla="*/ 1657728 h 5343108"/>
                <a:gd name="connsiteX3" fmla="*/ 1907353 w 9861756"/>
                <a:gd name="connsiteY3" fmla="*/ 1680588 h 5343108"/>
                <a:gd name="connsiteX4" fmla="*/ 2021653 w 9861756"/>
                <a:gd name="connsiteY4" fmla="*/ 1543428 h 5343108"/>
                <a:gd name="connsiteX5" fmla="*/ 2124523 w 9861756"/>
                <a:gd name="connsiteY5" fmla="*/ 1291968 h 5343108"/>
                <a:gd name="connsiteX6" fmla="*/ 2124523 w 9861756"/>
                <a:gd name="connsiteY6" fmla="*/ 1120518 h 5343108"/>
                <a:gd name="connsiteX7" fmla="*/ 2068029 w 9861756"/>
                <a:gd name="connsiteY7" fmla="*/ 825325 h 5343108"/>
                <a:gd name="connsiteX8" fmla="*/ 2078803 w 9861756"/>
                <a:gd name="connsiteY8" fmla="*/ 777618 h 5343108"/>
                <a:gd name="connsiteX9" fmla="*/ 2170243 w 9861756"/>
                <a:gd name="connsiteY9" fmla="*/ 1086228 h 5343108"/>
                <a:gd name="connsiteX10" fmla="*/ 2215963 w 9861756"/>
                <a:gd name="connsiteY10" fmla="*/ 1269108 h 5343108"/>
                <a:gd name="connsiteX11" fmla="*/ 2284543 w 9861756"/>
                <a:gd name="connsiteY11" fmla="*/ 1303398 h 5343108"/>
                <a:gd name="connsiteX12" fmla="*/ 2330263 w 9861756"/>
                <a:gd name="connsiteY12" fmla="*/ 1166238 h 5343108"/>
                <a:gd name="connsiteX13" fmla="*/ 2467423 w 9861756"/>
                <a:gd name="connsiteY13" fmla="*/ 880488 h 5343108"/>
                <a:gd name="connsiteX14" fmla="*/ 2558863 w 9861756"/>
                <a:gd name="connsiteY14" fmla="*/ 640458 h 5343108"/>
                <a:gd name="connsiteX15" fmla="*/ 2616013 w 9861756"/>
                <a:gd name="connsiteY15" fmla="*/ 537588 h 5343108"/>
                <a:gd name="connsiteX16" fmla="*/ 2558863 w 9861756"/>
                <a:gd name="connsiteY16" fmla="*/ 789048 h 5343108"/>
                <a:gd name="connsiteX17" fmla="*/ 2444563 w 9861756"/>
                <a:gd name="connsiteY17" fmla="*/ 1097658 h 5343108"/>
                <a:gd name="connsiteX18" fmla="*/ 2375983 w 9861756"/>
                <a:gd name="connsiteY18" fmla="*/ 1406268 h 5343108"/>
                <a:gd name="connsiteX19" fmla="*/ 2558863 w 9861756"/>
                <a:gd name="connsiteY19" fmla="*/ 1577718 h 5343108"/>
                <a:gd name="connsiteX20" fmla="*/ 2878903 w 9861756"/>
                <a:gd name="connsiteY20" fmla="*/ 1657728 h 5343108"/>
                <a:gd name="connsiteX21" fmla="*/ 3187513 w 9861756"/>
                <a:gd name="connsiteY21" fmla="*/ 1657728 h 5343108"/>
                <a:gd name="connsiteX22" fmla="*/ 3370393 w 9861756"/>
                <a:gd name="connsiteY22" fmla="*/ 1566288 h 5343108"/>
                <a:gd name="connsiteX23" fmla="*/ 3488066 w 9861756"/>
                <a:gd name="connsiteY23" fmla="*/ 1246753 h 5343108"/>
                <a:gd name="connsiteX24" fmla="*/ 3495138 w 9861756"/>
                <a:gd name="connsiteY24" fmla="*/ 1115548 h 5343108"/>
                <a:gd name="connsiteX25" fmla="*/ 3493650 w 9861756"/>
                <a:gd name="connsiteY25" fmla="*/ 1063976 h 5343108"/>
                <a:gd name="connsiteX26" fmla="*/ 3450403 w 9861756"/>
                <a:gd name="connsiteY26" fmla="*/ 777618 h 5343108"/>
                <a:gd name="connsiteX27" fmla="*/ 3119893 w 9861756"/>
                <a:gd name="connsiteY27" fmla="*/ 321571 h 5343108"/>
                <a:gd name="connsiteX28" fmla="*/ 3497351 w 9861756"/>
                <a:gd name="connsiteY28" fmla="*/ 674883 h 5343108"/>
                <a:gd name="connsiteX29" fmla="*/ 3759013 w 9861756"/>
                <a:gd name="connsiteY29" fmla="*/ 571878 h 5343108"/>
                <a:gd name="connsiteX30" fmla="*/ 3999043 w 9861756"/>
                <a:gd name="connsiteY30" fmla="*/ 91818 h 5343108"/>
                <a:gd name="connsiteX31" fmla="*/ 4033333 w 9861756"/>
                <a:gd name="connsiteY31" fmla="*/ 11808 h 5343108"/>
                <a:gd name="connsiteX32" fmla="*/ 3984569 w 9861756"/>
                <a:gd name="connsiteY32" fmla="*/ 247366 h 5343108"/>
                <a:gd name="connsiteX33" fmla="*/ 3812791 w 9861756"/>
                <a:gd name="connsiteY33" fmla="*/ 647417 h 5343108"/>
                <a:gd name="connsiteX34" fmla="*/ 3592906 w 9861756"/>
                <a:gd name="connsiteY34" fmla="*/ 811408 h 5343108"/>
                <a:gd name="connsiteX35" fmla="*/ 3604425 w 9861756"/>
                <a:gd name="connsiteY35" fmla="*/ 999253 h 5343108"/>
                <a:gd name="connsiteX36" fmla="*/ 3872985 w 9861756"/>
                <a:gd name="connsiteY36" fmla="*/ 881976 h 5343108"/>
                <a:gd name="connsiteX37" fmla="*/ 4200754 w 9861756"/>
                <a:gd name="connsiteY37" fmla="*/ 774136 h 5343108"/>
                <a:gd name="connsiteX38" fmla="*/ 4064251 w 9861756"/>
                <a:gd name="connsiteY38" fmla="*/ 847195 h 5343108"/>
                <a:gd name="connsiteX39" fmla="*/ 3818880 w 9861756"/>
                <a:gd name="connsiteY39" fmla="*/ 991305 h 5343108"/>
                <a:gd name="connsiteX40" fmla="*/ 3658531 w 9861756"/>
                <a:gd name="connsiteY40" fmla="*/ 1093178 h 5343108"/>
                <a:gd name="connsiteX41" fmla="*/ 3622838 w 9861756"/>
                <a:gd name="connsiteY41" fmla="*/ 1221401 h 5343108"/>
                <a:gd name="connsiteX42" fmla="*/ 3577446 w 9861756"/>
                <a:gd name="connsiteY42" fmla="*/ 1500691 h 5343108"/>
                <a:gd name="connsiteX43" fmla="*/ 3461833 w 9861756"/>
                <a:gd name="connsiteY43" fmla="*/ 1726308 h 5343108"/>
                <a:gd name="connsiteX44" fmla="*/ 3278953 w 9861756"/>
                <a:gd name="connsiteY44" fmla="*/ 2034918 h 5343108"/>
                <a:gd name="connsiteX45" fmla="*/ 3288742 w 9861756"/>
                <a:gd name="connsiteY45" fmla="*/ 2273460 h 5343108"/>
                <a:gd name="connsiteX46" fmla="*/ 3434288 w 9861756"/>
                <a:gd name="connsiteY46" fmla="*/ 2417577 h 5343108"/>
                <a:gd name="connsiteX47" fmla="*/ 3781217 w 9861756"/>
                <a:gd name="connsiteY47" fmla="*/ 2618845 h 5343108"/>
                <a:gd name="connsiteX48" fmla="*/ 4079053 w 9861756"/>
                <a:gd name="connsiteY48" fmla="*/ 2777868 h 5343108"/>
                <a:gd name="connsiteX49" fmla="*/ 9530841 w 9861756"/>
                <a:gd name="connsiteY49" fmla="*/ 5122045 h 5343108"/>
                <a:gd name="connsiteX50" fmla="*/ 8790276 w 9861756"/>
                <a:gd name="connsiteY50" fmla="*/ 5047055 h 5343108"/>
                <a:gd name="connsiteX51" fmla="*/ 4940575 w 9861756"/>
                <a:gd name="connsiteY51" fmla="*/ 3376168 h 5343108"/>
                <a:gd name="connsiteX52" fmla="*/ 3944371 w 9861756"/>
                <a:gd name="connsiteY52" fmla="*/ 2976643 h 5343108"/>
                <a:gd name="connsiteX53" fmla="*/ 3460193 w 9861756"/>
                <a:gd name="connsiteY53" fmla="*/ 2852901 h 5343108"/>
                <a:gd name="connsiteX54" fmla="*/ 3217865 w 9861756"/>
                <a:gd name="connsiteY54" fmla="*/ 2829045 h 5343108"/>
                <a:gd name="connsiteX55" fmla="*/ 3025524 w 9861756"/>
                <a:gd name="connsiteY55" fmla="*/ 2858861 h 5343108"/>
                <a:gd name="connsiteX56" fmla="*/ 2832855 w 9861756"/>
                <a:gd name="connsiteY56" fmla="*/ 2930924 h 5343108"/>
                <a:gd name="connsiteX57" fmla="*/ 2820111 w 9861756"/>
                <a:gd name="connsiteY57" fmla="*/ 3026344 h 5343108"/>
                <a:gd name="connsiteX58" fmla="*/ 2959241 w 9861756"/>
                <a:gd name="connsiteY58" fmla="*/ 3167976 h 5343108"/>
                <a:gd name="connsiteX59" fmla="*/ 3176083 w 9861756"/>
                <a:gd name="connsiteY59" fmla="*/ 3269358 h 5343108"/>
                <a:gd name="connsiteX60" fmla="*/ 3388239 w 9861756"/>
                <a:gd name="connsiteY60" fmla="*/ 3442290 h 5343108"/>
                <a:gd name="connsiteX61" fmla="*/ 3212014 w 9861756"/>
                <a:gd name="connsiteY61" fmla="*/ 3336948 h 5343108"/>
                <a:gd name="connsiteX62" fmla="*/ 3004633 w 9861756"/>
                <a:gd name="connsiteY62" fmla="*/ 3276814 h 5343108"/>
                <a:gd name="connsiteX63" fmla="*/ 2771676 w 9861756"/>
                <a:gd name="connsiteY63" fmla="*/ 3166987 h 5343108"/>
                <a:gd name="connsiteX64" fmla="*/ 2638873 w 9861756"/>
                <a:gd name="connsiteY64" fmla="*/ 3097908 h 5343108"/>
                <a:gd name="connsiteX65" fmla="*/ 2570293 w 9861756"/>
                <a:gd name="connsiteY65" fmla="*/ 3109338 h 5343108"/>
                <a:gd name="connsiteX66" fmla="*/ 2525557 w 9861756"/>
                <a:gd name="connsiteY66" fmla="*/ 3326508 h 5343108"/>
                <a:gd name="connsiteX67" fmla="*/ 2584349 w 9861756"/>
                <a:gd name="connsiteY67" fmla="*/ 3577470 h 5343108"/>
                <a:gd name="connsiteX68" fmla="*/ 2663703 w 9861756"/>
                <a:gd name="connsiteY68" fmla="*/ 3996904 h 5343108"/>
                <a:gd name="connsiteX69" fmla="*/ 2633113 w 9861756"/>
                <a:gd name="connsiteY69" fmla="*/ 4192703 h 5343108"/>
                <a:gd name="connsiteX70" fmla="*/ 2539703 w 9861756"/>
                <a:gd name="connsiteY70" fmla="*/ 4455574 h 5343108"/>
                <a:gd name="connsiteX71" fmla="*/ 2595212 w 9861756"/>
                <a:gd name="connsiteY71" fmla="*/ 3945217 h 5343108"/>
                <a:gd name="connsiteX72" fmla="*/ 2481240 w 9861756"/>
                <a:gd name="connsiteY72" fmla="*/ 3566538 h 5343108"/>
                <a:gd name="connsiteX73" fmla="*/ 2307403 w 9861756"/>
                <a:gd name="connsiteY73" fmla="*/ 3166488 h 5343108"/>
                <a:gd name="connsiteX74" fmla="*/ 2261683 w 9861756"/>
                <a:gd name="connsiteY74" fmla="*/ 3063618 h 5343108"/>
                <a:gd name="connsiteX75" fmla="*/ 2078803 w 9861756"/>
                <a:gd name="connsiteY75" fmla="*/ 2949318 h 5343108"/>
                <a:gd name="connsiteX76" fmla="*/ 1824299 w 9861756"/>
                <a:gd name="connsiteY76" fmla="*/ 3002494 h 5343108"/>
                <a:gd name="connsiteX77" fmla="*/ 1412162 w 9861756"/>
                <a:gd name="connsiteY77" fmla="*/ 3235573 h 5343108"/>
                <a:gd name="connsiteX78" fmla="*/ 1381573 w 9861756"/>
                <a:gd name="connsiteY78" fmla="*/ 3680838 h 5343108"/>
                <a:gd name="connsiteX79" fmla="*/ 1340867 w 9861756"/>
                <a:gd name="connsiteY79" fmla="*/ 3980504 h 5343108"/>
                <a:gd name="connsiteX80" fmla="*/ 1197619 w 9861756"/>
                <a:gd name="connsiteY80" fmla="*/ 4738831 h 5343108"/>
                <a:gd name="connsiteX81" fmla="*/ 1220896 w 9861756"/>
                <a:gd name="connsiteY81" fmla="*/ 4338309 h 5343108"/>
                <a:gd name="connsiteX82" fmla="*/ 1242772 w 9861756"/>
                <a:gd name="connsiteY82" fmla="*/ 4080888 h 5343108"/>
                <a:gd name="connsiteX83" fmla="*/ 1198693 w 9861756"/>
                <a:gd name="connsiteY83" fmla="*/ 3909438 h 5343108"/>
                <a:gd name="connsiteX84" fmla="*/ 970093 w 9861756"/>
                <a:gd name="connsiteY84" fmla="*/ 3989448 h 5343108"/>
                <a:gd name="connsiteX85" fmla="*/ 766328 w 9861756"/>
                <a:gd name="connsiteY85" fmla="*/ 4131990 h 5343108"/>
                <a:gd name="connsiteX86" fmla="*/ 555808 w 9861756"/>
                <a:gd name="connsiteY86" fmla="*/ 4355688 h 5343108"/>
                <a:gd name="connsiteX87" fmla="*/ 785900 w 9861756"/>
                <a:gd name="connsiteY87" fmla="*/ 4017771 h 5343108"/>
                <a:gd name="connsiteX88" fmla="*/ 1130113 w 9861756"/>
                <a:gd name="connsiteY88" fmla="*/ 3817500 h 5343108"/>
                <a:gd name="connsiteX89" fmla="*/ 1278703 w 9861756"/>
                <a:gd name="connsiteY89" fmla="*/ 3726558 h 5343108"/>
                <a:gd name="connsiteX90" fmla="*/ 1269661 w 9861756"/>
                <a:gd name="connsiteY90" fmla="*/ 3390117 h 5343108"/>
                <a:gd name="connsiteX91" fmla="*/ 1309620 w 9861756"/>
                <a:gd name="connsiteY91" fmla="*/ 3169963 h 5343108"/>
                <a:gd name="connsiteX92" fmla="*/ 1393003 w 9861756"/>
                <a:gd name="connsiteY92" fmla="*/ 3052188 h 5343108"/>
                <a:gd name="connsiteX93" fmla="*/ 1080693 w 9861756"/>
                <a:gd name="connsiteY93" fmla="*/ 2984604 h 5343108"/>
                <a:gd name="connsiteX94" fmla="*/ 663453 w 9861756"/>
                <a:gd name="connsiteY94" fmla="*/ 3023360 h 5343108"/>
                <a:gd name="connsiteX95" fmla="*/ 235111 w 9861756"/>
                <a:gd name="connsiteY95" fmla="*/ 3217172 h 5343108"/>
                <a:gd name="connsiteX96" fmla="*/ 421453 w 9861756"/>
                <a:gd name="connsiteY96" fmla="*/ 3029328 h 5343108"/>
                <a:gd name="connsiteX97" fmla="*/ 627193 w 9861756"/>
                <a:gd name="connsiteY97" fmla="*/ 2926458 h 5343108"/>
                <a:gd name="connsiteX98" fmla="*/ 854480 w 9861756"/>
                <a:gd name="connsiteY98" fmla="*/ 2889178 h 5343108"/>
                <a:gd name="connsiteX99" fmla="*/ 1149272 w 9861756"/>
                <a:gd name="connsiteY99" fmla="*/ 2889676 h 5343108"/>
                <a:gd name="connsiteX100" fmla="*/ 1531894 w 9861756"/>
                <a:gd name="connsiteY100" fmla="*/ 2917507 h 5343108"/>
                <a:gd name="connsiteX101" fmla="*/ 1860559 w 9861756"/>
                <a:gd name="connsiteY101" fmla="*/ 2766431 h 5343108"/>
                <a:gd name="connsiteX102" fmla="*/ 1701613 w 9861756"/>
                <a:gd name="connsiteY102" fmla="*/ 2263518 h 5343108"/>
                <a:gd name="connsiteX103" fmla="*/ 1690183 w 9861756"/>
                <a:gd name="connsiteY103" fmla="*/ 1966338 h 5343108"/>
                <a:gd name="connsiteX104" fmla="*/ 1381991 w 9861756"/>
                <a:gd name="connsiteY104" fmla="*/ 1841604 h 5343108"/>
                <a:gd name="connsiteX105" fmla="*/ 1095823 w 9861756"/>
                <a:gd name="connsiteY105" fmla="*/ 1714878 h 5343108"/>
                <a:gd name="connsiteX106" fmla="*/ 746507 w 9861756"/>
                <a:gd name="connsiteY106" fmla="*/ 1626415 h 5343108"/>
                <a:gd name="connsiteX107" fmla="*/ 352873 w 9861756"/>
                <a:gd name="connsiteY107" fmla="*/ 1726308 h 5343108"/>
                <a:gd name="connsiteX108" fmla="*/ 113171 w 9861756"/>
                <a:gd name="connsiteY108" fmla="*/ 1763582 h 5343108"/>
                <a:gd name="connsiteX109" fmla="*/ 9973 w 9861756"/>
                <a:gd name="connsiteY109" fmla="*/ 1737738 h 5343108"/>
                <a:gd name="connsiteX110" fmla="*/ 348516 w 9861756"/>
                <a:gd name="connsiteY110" fmla="*/ 1643812 h 5343108"/>
                <a:gd name="connsiteX111" fmla="*/ 653097 w 9861756"/>
                <a:gd name="connsiteY111" fmla="*/ 1543920 h 5343108"/>
                <a:gd name="connsiteX112" fmla="*/ 1072963 w 9861756"/>
                <a:gd name="connsiteY112" fmla="*/ 1612008 h 5343108"/>
                <a:gd name="connsiteX113" fmla="*/ 1244413 w 9861756"/>
                <a:gd name="connsiteY113" fmla="*/ 1657728 h 5343108"/>
                <a:gd name="connsiteX114" fmla="*/ 1205766 w 9861756"/>
                <a:gd name="connsiteY114" fmla="*/ 1451988 h 5343108"/>
                <a:gd name="connsiteX115" fmla="*/ 1046313 w 9861756"/>
                <a:gd name="connsiteY115" fmla="*/ 815409 h 5343108"/>
                <a:gd name="connsiteX116" fmla="*/ 1221553 w 9861756"/>
                <a:gd name="connsiteY116" fmla="*/ 1211958 h 5343108"/>
                <a:gd name="connsiteX0" fmla="*/ 1221553 w 10116120"/>
                <a:gd name="connsiteY0" fmla="*/ 1211958 h 5353260"/>
                <a:gd name="connsiteX1" fmla="*/ 1343911 w 10116120"/>
                <a:gd name="connsiteY1" fmla="*/ 1559828 h 5353260"/>
                <a:gd name="connsiteX2" fmla="*/ 1553023 w 10116120"/>
                <a:gd name="connsiteY2" fmla="*/ 1657728 h 5353260"/>
                <a:gd name="connsiteX3" fmla="*/ 1907353 w 10116120"/>
                <a:gd name="connsiteY3" fmla="*/ 1680588 h 5353260"/>
                <a:gd name="connsiteX4" fmla="*/ 2021653 w 10116120"/>
                <a:gd name="connsiteY4" fmla="*/ 1543428 h 5353260"/>
                <a:gd name="connsiteX5" fmla="*/ 2124523 w 10116120"/>
                <a:gd name="connsiteY5" fmla="*/ 1291968 h 5353260"/>
                <a:gd name="connsiteX6" fmla="*/ 2124523 w 10116120"/>
                <a:gd name="connsiteY6" fmla="*/ 1120518 h 5353260"/>
                <a:gd name="connsiteX7" fmla="*/ 2068029 w 10116120"/>
                <a:gd name="connsiteY7" fmla="*/ 825325 h 5353260"/>
                <a:gd name="connsiteX8" fmla="*/ 2078803 w 10116120"/>
                <a:gd name="connsiteY8" fmla="*/ 777618 h 5353260"/>
                <a:gd name="connsiteX9" fmla="*/ 2170243 w 10116120"/>
                <a:gd name="connsiteY9" fmla="*/ 1086228 h 5353260"/>
                <a:gd name="connsiteX10" fmla="*/ 2215963 w 10116120"/>
                <a:gd name="connsiteY10" fmla="*/ 1269108 h 5353260"/>
                <a:gd name="connsiteX11" fmla="*/ 2284543 w 10116120"/>
                <a:gd name="connsiteY11" fmla="*/ 1303398 h 5353260"/>
                <a:gd name="connsiteX12" fmla="*/ 2330263 w 10116120"/>
                <a:gd name="connsiteY12" fmla="*/ 1166238 h 5353260"/>
                <a:gd name="connsiteX13" fmla="*/ 2467423 w 10116120"/>
                <a:gd name="connsiteY13" fmla="*/ 880488 h 5353260"/>
                <a:gd name="connsiteX14" fmla="*/ 2558863 w 10116120"/>
                <a:gd name="connsiteY14" fmla="*/ 640458 h 5353260"/>
                <a:gd name="connsiteX15" fmla="*/ 2616013 w 10116120"/>
                <a:gd name="connsiteY15" fmla="*/ 537588 h 5353260"/>
                <a:gd name="connsiteX16" fmla="*/ 2558863 w 10116120"/>
                <a:gd name="connsiteY16" fmla="*/ 789048 h 5353260"/>
                <a:gd name="connsiteX17" fmla="*/ 2444563 w 10116120"/>
                <a:gd name="connsiteY17" fmla="*/ 1097658 h 5353260"/>
                <a:gd name="connsiteX18" fmla="*/ 2375983 w 10116120"/>
                <a:gd name="connsiteY18" fmla="*/ 1406268 h 5353260"/>
                <a:gd name="connsiteX19" fmla="*/ 2558863 w 10116120"/>
                <a:gd name="connsiteY19" fmla="*/ 1577718 h 5353260"/>
                <a:gd name="connsiteX20" fmla="*/ 2878903 w 10116120"/>
                <a:gd name="connsiteY20" fmla="*/ 1657728 h 5353260"/>
                <a:gd name="connsiteX21" fmla="*/ 3187513 w 10116120"/>
                <a:gd name="connsiteY21" fmla="*/ 1657728 h 5353260"/>
                <a:gd name="connsiteX22" fmla="*/ 3370393 w 10116120"/>
                <a:gd name="connsiteY22" fmla="*/ 1566288 h 5353260"/>
                <a:gd name="connsiteX23" fmla="*/ 3488066 w 10116120"/>
                <a:gd name="connsiteY23" fmla="*/ 1246753 h 5353260"/>
                <a:gd name="connsiteX24" fmla="*/ 3495138 w 10116120"/>
                <a:gd name="connsiteY24" fmla="*/ 1115548 h 5353260"/>
                <a:gd name="connsiteX25" fmla="*/ 3493650 w 10116120"/>
                <a:gd name="connsiteY25" fmla="*/ 1063976 h 5353260"/>
                <a:gd name="connsiteX26" fmla="*/ 3450403 w 10116120"/>
                <a:gd name="connsiteY26" fmla="*/ 777618 h 5353260"/>
                <a:gd name="connsiteX27" fmla="*/ 3119893 w 10116120"/>
                <a:gd name="connsiteY27" fmla="*/ 321571 h 5353260"/>
                <a:gd name="connsiteX28" fmla="*/ 3497351 w 10116120"/>
                <a:gd name="connsiteY28" fmla="*/ 674883 h 5353260"/>
                <a:gd name="connsiteX29" fmla="*/ 3759013 w 10116120"/>
                <a:gd name="connsiteY29" fmla="*/ 571878 h 5353260"/>
                <a:gd name="connsiteX30" fmla="*/ 3999043 w 10116120"/>
                <a:gd name="connsiteY30" fmla="*/ 91818 h 5353260"/>
                <a:gd name="connsiteX31" fmla="*/ 4033333 w 10116120"/>
                <a:gd name="connsiteY31" fmla="*/ 11808 h 5353260"/>
                <a:gd name="connsiteX32" fmla="*/ 3984569 w 10116120"/>
                <a:gd name="connsiteY32" fmla="*/ 247366 h 5353260"/>
                <a:gd name="connsiteX33" fmla="*/ 3812791 w 10116120"/>
                <a:gd name="connsiteY33" fmla="*/ 647417 h 5353260"/>
                <a:gd name="connsiteX34" fmla="*/ 3592906 w 10116120"/>
                <a:gd name="connsiteY34" fmla="*/ 811408 h 5353260"/>
                <a:gd name="connsiteX35" fmla="*/ 3604425 w 10116120"/>
                <a:gd name="connsiteY35" fmla="*/ 999253 h 5353260"/>
                <a:gd name="connsiteX36" fmla="*/ 3872985 w 10116120"/>
                <a:gd name="connsiteY36" fmla="*/ 881976 h 5353260"/>
                <a:gd name="connsiteX37" fmla="*/ 4200754 w 10116120"/>
                <a:gd name="connsiteY37" fmla="*/ 774136 h 5353260"/>
                <a:gd name="connsiteX38" fmla="*/ 4064251 w 10116120"/>
                <a:gd name="connsiteY38" fmla="*/ 847195 h 5353260"/>
                <a:gd name="connsiteX39" fmla="*/ 3818880 w 10116120"/>
                <a:gd name="connsiteY39" fmla="*/ 991305 h 5353260"/>
                <a:gd name="connsiteX40" fmla="*/ 3658531 w 10116120"/>
                <a:gd name="connsiteY40" fmla="*/ 1093178 h 5353260"/>
                <a:gd name="connsiteX41" fmla="*/ 3622838 w 10116120"/>
                <a:gd name="connsiteY41" fmla="*/ 1221401 h 5353260"/>
                <a:gd name="connsiteX42" fmla="*/ 3577446 w 10116120"/>
                <a:gd name="connsiteY42" fmla="*/ 1500691 h 5353260"/>
                <a:gd name="connsiteX43" fmla="*/ 3461833 w 10116120"/>
                <a:gd name="connsiteY43" fmla="*/ 1726308 h 5353260"/>
                <a:gd name="connsiteX44" fmla="*/ 3278953 w 10116120"/>
                <a:gd name="connsiteY44" fmla="*/ 2034918 h 5353260"/>
                <a:gd name="connsiteX45" fmla="*/ 3288742 w 10116120"/>
                <a:gd name="connsiteY45" fmla="*/ 2273460 h 5353260"/>
                <a:gd name="connsiteX46" fmla="*/ 3434288 w 10116120"/>
                <a:gd name="connsiteY46" fmla="*/ 2417577 h 5353260"/>
                <a:gd name="connsiteX47" fmla="*/ 3781217 w 10116120"/>
                <a:gd name="connsiteY47" fmla="*/ 2618845 h 5353260"/>
                <a:gd name="connsiteX48" fmla="*/ 4079053 w 10116120"/>
                <a:gd name="connsiteY48" fmla="*/ 2777868 h 5353260"/>
                <a:gd name="connsiteX49" fmla="*/ 9530841 w 10116120"/>
                <a:gd name="connsiteY49" fmla="*/ 5122045 h 5353260"/>
                <a:gd name="connsiteX50" fmla="*/ 9880211 w 10116120"/>
                <a:gd name="connsiteY50" fmla="*/ 5258446 h 5353260"/>
                <a:gd name="connsiteX51" fmla="*/ 8790276 w 10116120"/>
                <a:gd name="connsiteY51" fmla="*/ 5047055 h 5353260"/>
                <a:gd name="connsiteX52" fmla="*/ 4940575 w 10116120"/>
                <a:gd name="connsiteY52" fmla="*/ 3376168 h 5353260"/>
                <a:gd name="connsiteX53" fmla="*/ 3944371 w 10116120"/>
                <a:gd name="connsiteY53" fmla="*/ 2976643 h 5353260"/>
                <a:gd name="connsiteX54" fmla="*/ 3460193 w 10116120"/>
                <a:gd name="connsiteY54" fmla="*/ 2852901 h 5353260"/>
                <a:gd name="connsiteX55" fmla="*/ 3217865 w 10116120"/>
                <a:gd name="connsiteY55" fmla="*/ 2829045 h 5353260"/>
                <a:gd name="connsiteX56" fmla="*/ 3025524 w 10116120"/>
                <a:gd name="connsiteY56" fmla="*/ 2858861 h 5353260"/>
                <a:gd name="connsiteX57" fmla="*/ 2832855 w 10116120"/>
                <a:gd name="connsiteY57" fmla="*/ 2930924 h 5353260"/>
                <a:gd name="connsiteX58" fmla="*/ 2820111 w 10116120"/>
                <a:gd name="connsiteY58" fmla="*/ 3026344 h 5353260"/>
                <a:gd name="connsiteX59" fmla="*/ 2959241 w 10116120"/>
                <a:gd name="connsiteY59" fmla="*/ 3167976 h 5353260"/>
                <a:gd name="connsiteX60" fmla="*/ 3176083 w 10116120"/>
                <a:gd name="connsiteY60" fmla="*/ 3269358 h 5353260"/>
                <a:gd name="connsiteX61" fmla="*/ 3388239 w 10116120"/>
                <a:gd name="connsiteY61" fmla="*/ 3442290 h 5353260"/>
                <a:gd name="connsiteX62" fmla="*/ 3212014 w 10116120"/>
                <a:gd name="connsiteY62" fmla="*/ 3336948 h 5353260"/>
                <a:gd name="connsiteX63" fmla="*/ 3004633 w 10116120"/>
                <a:gd name="connsiteY63" fmla="*/ 3276814 h 5353260"/>
                <a:gd name="connsiteX64" fmla="*/ 2771676 w 10116120"/>
                <a:gd name="connsiteY64" fmla="*/ 3166987 h 5353260"/>
                <a:gd name="connsiteX65" fmla="*/ 2638873 w 10116120"/>
                <a:gd name="connsiteY65" fmla="*/ 3097908 h 5353260"/>
                <a:gd name="connsiteX66" fmla="*/ 2570293 w 10116120"/>
                <a:gd name="connsiteY66" fmla="*/ 3109338 h 5353260"/>
                <a:gd name="connsiteX67" fmla="*/ 2525557 w 10116120"/>
                <a:gd name="connsiteY67" fmla="*/ 3326508 h 5353260"/>
                <a:gd name="connsiteX68" fmla="*/ 2584349 w 10116120"/>
                <a:gd name="connsiteY68" fmla="*/ 3577470 h 5353260"/>
                <a:gd name="connsiteX69" fmla="*/ 2663703 w 10116120"/>
                <a:gd name="connsiteY69" fmla="*/ 3996904 h 5353260"/>
                <a:gd name="connsiteX70" fmla="*/ 2633113 w 10116120"/>
                <a:gd name="connsiteY70" fmla="*/ 4192703 h 5353260"/>
                <a:gd name="connsiteX71" fmla="*/ 2539703 w 10116120"/>
                <a:gd name="connsiteY71" fmla="*/ 4455574 h 5353260"/>
                <a:gd name="connsiteX72" fmla="*/ 2595212 w 10116120"/>
                <a:gd name="connsiteY72" fmla="*/ 3945217 h 5353260"/>
                <a:gd name="connsiteX73" fmla="*/ 2481240 w 10116120"/>
                <a:gd name="connsiteY73" fmla="*/ 3566538 h 5353260"/>
                <a:gd name="connsiteX74" fmla="*/ 2307403 w 10116120"/>
                <a:gd name="connsiteY74" fmla="*/ 3166488 h 5353260"/>
                <a:gd name="connsiteX75" fmla="*/ 2261683 w 10116120"/>
                <a:gd name="connsiteY75" fmla="*/ 3063618 h 5353260"/>
                <a:gd name="connsiteX76" fmla="*/ 2078803 w 10116120"/>
                <a:gd name="connsiteY76" fmla="*/ 2949318 h 5353260"/>
                <a:gd name="connsiteX77" fmla="*/ 1824299 w 10116120"/>
                <a:gd name="connsiteY77" fmla="*/ 3002494 h 5353260"/>
                <a:gd name="connsiteX78" fmla="*/ 1412162 w 10116120"/>
                <a:gd name="connsiteY78" fmla="*/ 3235573 h 5353260"/>
                <a:gd name="connsiteX79" fmla="*/ 1381573 w 10116120"/>
                <a:gd name="connsiteY79" fmla="*/ 3680838 h 5353260"/>
                <a:gd name="connsiteX80" fmla="*/ 1340867 w 10116120"/>
                <a:gd name="connsiteY80" fmla="*/ 3980504 h 5353260"/>
                <a:gd name="connsiteX81" fmla="*/ 1197619 w 10116120"/>
                <a:gd name="connsiteY81" fmla="*/ 4738831 h 5353260"/>
                <a:gd name="connsiteX82" fmla="*/ 1220896 w 10116120"/>
                <a:gd name="connsiteY82" fmla="*/ 4338309 h 5353260"/>
                <a:gd name="connsiteX83" fmla="*/ 1242772 w 10116120"/>
                <a:gd name="connsiteY83" fmla="*/ 4080888 h 5353260"/>
                <a:gd name="connsiteX84" fmla="*/ 1198693 w 10116120"/>
                <a:gd name="connsiteY84" fmla="*/ 3909438 h 5353260"/>
                <a:gd name="connsiteX85" fmla="*/ 970093 w 10116120"/>
                <a:gd name="connsiteY85" fmla="*/ 3989448 h 5353260"/>
                <a:gd name="connsiteX86" fmla="*/ 766328 w 10116120"/>
                <a:gd name="connsiteY86" fmla="*/ 4131990 h 5353260"/>
                <a:gd name="connsiteX87" fmla="*/ 555808 w 10116120"/>
                <a:gd name="connsiteY87" fmla="*/ 4355688 h 5353260"/>
                <a:gd name="connsiteX88" fmla="*/ 785900 w 10116120"/>
                <a:gd name="connsiteY88" fmla="*/ 4017771 h 5353260"/>
                <a:gd name="connsiteX89" fmla="*/ 1130113 w 10116120"/>
                <a:gd name="connsiteY89" fmla="*/ 3817500 h 5353260"/>
                <a:gd name="connsiteX90" fmla="*/ 1278703 w 10116120"/>
                <a:gd name="connsiteY90" fmla="*/ 3726558 h 5353260"/>
                <a:gd name="connsiteX91" fmla="*/ 1269661 w 10116120"/>
                <a:gd name="connsiteY91" fmla="*/ 3390117 h 5353260"/>
                <a:gd name="connsiteX92" fmla="*/ 1309620 w 10116120"/>
                <a:gd name="connsiteY92" fmla="*/ 3169963 h 5353260"/>
                <a:gd name="connsiteX93" fmla="*/ 1393003 w 10116120"/>
                <a:gd name="connsiteY93" fmla="*/ 3052188 h 5353260"/>
                <a:gd name="connsiteX94" fmla="*/ 1080693 w 10116120"/>
                <a:gd name="connsiteY94" fmla="*/ 2984604 h 5353260"/>
                <a:gd name="connsiteX95" fmla="*/ 663453 w 10116120"/>
                <a:gd name="connsiteY95" fmla="*/ 3023360 h 5353260"/>
                <a:gd name="connsiteX96" fmla="*/ 235111 w 10116120"/>
                <a:gd name="connsiteY96" fmla="*/ 3217172 h 5353260"/>
                <a:gd name="connsiteX97" fmla="*/ 421453 w 10116120"/>
                <a:gd name="connsiteY97" fmla="*/ 3029328 h 5353260"/>
                <a:gd name="connsiteX98" fmla="*/ 627193 w 10116120"/>
                <a:gd name="connsiteY98" fmla="*/ 2926458 h 5353260"/>
                <a:gd name="connsiteX99" fmla="*/ 854480 w 10116120"/>
                <a:gd name="connsiteY99" fmla="*/ 2889178 h 5353260"/>
                <a:gd name="connsiteX100" fmla="*/ 1149272 w 10116120"/>
                <a:gd name="connsiteY100" fmla="*/ 2889676 h 5353260"/>
                <a:gd name="connsiteX101" fmla="*/ 1531894 w 10116120"/>
                <a:gd name="connsiteY101" fmla="*/ 2917507 h 5353260"/>
                <a:gd name="connsiteX102" fmla="*/ 1860559 w 10116120"/>
                <a:gd name="connsiteY102" fmla="*/ 2766431 h 5353260"/>
                <a:gd name="connsiteX103" fmla="*/ 1701613 w 10116120"/>
                <a:gd name="connsiteY103" fmla="*/ 2263518 h 5353260"/>
                <a:gd name="connsiteX104" fmla="*/ 1690183 w 10116120"/>
                <a:gd name="connsiteY104" fmla="*/ 1966338 h 5353260"/>
                <a:gd name="connsiteX105" fmla="*/ 1381991 w 10116120"/>
                <a:gd name="connsiteY105" fmla="*/ 1841604 h 5353260"/>
                <a:gd name="connsiteX106" fmla="*/ 1095823 w 10116120"/>
                <a:gd name="connsiteY106" fmla="*/ 1714878 h 5353260"/>
                <a:gd name="connsiteX107" fmla="*/ 746507 w 10116120"/>
                <a:gd name="connsiteY107" fmla="*/ 1626415 h 5353260"/>
                <a:gd name="connsiteX108" fmla="*/ 352873 w 10116120"/>
                <a:gd name="connsiteY108" fmla="*/ 1726308 h 5353260"/>
                <a:gd name="connsiteX109" fmla="*/ 113171 w 10116120"/>
                <a:gd name="connsiteY109" fmla="*/ 1763582 h 5353260"/>
                <a:gd name="connsiteX110" fmla="*/ 9973 w 10116120"/>
                <a:gd name="connsiteY110" fmla="*/ 1737738 h 5353260"/>
                <a:gd name="connsiteX111" fmla="*/ 348516 w 10116120"/>
                <a:gd name="connsiteY111" fmla="*/ 1643812 h 5353260"/>
                <a:gd name="connsiteX112" fmla="*/ 653097 w 10116120"/>
                <a:gd name="connsiteY112" fmla="*/ 1543920 h 5353260"/>
                <a:gd name="connsiteX113" fmla="*/ 1072963 w 10116120"/>
                <a:gd name="connsiteY113" fmla="*/ 1612008 h 5353260"/>
                <a:gd name="connsiteX114" fmla="*/ 1244413 w 10116120"/>
                <a:gd name="connsiteY114" fmla="*/ 1657728 h 5353260"/>
                <a:gd name="connsiteX115" fmla="*/ 1205766 w 10116120"/>
                <a:gd name="connsiteY115" fmla="*/ 1451988 h 5353260"/>
                <a:gd name="connsiteX116" fmla="*/ 1046313 w 10116120"/>
                <a:gd name="connsiteY116" fmla="*/ 815409 h 5353260"/>
                <a:gd name="connsiteX117" fmla="*/ 1221553 w 10116120"/>
                <a:gd name="connsiteY117" fmla="*/ 1211958 h 5353260"/>
                <a:gd name="connsiteX0" fmla="*/ 1221553 w 10125402"/>
                <a:gd name="connsiteY0" fmla="*/ 1211958 h 5536650"/>
                <a:gd name="connsiteX1" fmla="*/ 1343911 w 10125402"/>
                <a:gd name="connsiteY1" fmla="*/ 1559828 h 5536650"/>
                <a:gd name="connsiteX2" fmla="*/ 1553023 w 10125402"/>
                <a:gd name="connsiteY2" fmla="*/ 1657728 h 5536650"/>
                <a:gd name="connsiteX3" fmla="*/ 1907353 w 10125402"/>
                <a:gd name="connsiteY3" fmla="*/ 1680588 h 5536650"/>
                <a:gd name="connsiteX4" fmla="*/ 2021653 w 10125402"/>
                <a:gd name="connsiteY4" fmla="*/ 1543428 h 5536650"/>
                <a:gd name="connsiteX5" fmla="*/ 2124523 w 10125402"/>
                <a:gd name="connsiteY5" fmla="*/ 1291968 h 5536650"/>
                <a:gd name="connsiteX6" fmla="*/ 2124523 w 10125402"/>
                <a:gd name="connsiteY6" fmla="*/ 1120518 h 5536650"/>
                <a:gd name="connsiteX7" fmla="*/ 2068029 w 10125402"/>
                <a:gd name="connsiteY7" fmla="*/ 825325 h 5536650"/>
                <a:gd name="connsiteX8" fmla="*/ 2078803 w 10125402"/>
                <a:gd name="connsiteY8" fmla="*/ 777618 h 5536650"/>
                <a:gd name="connsiteX9" fmla="*/ 2170243 w 10125402"/>
                <a:gd name="connsiteY9" fmla="*/ 1086228 h 5536650"/>
                <a:gd name="connsiteX10" fmla="*/ 2215963 w 10125402"/>
                <a:gd name="connsiteY10" fmla="*/ 1269108 h 5536650"/>
                <a:gd name="connsiteX11" fmla="*/ 2284543 w 10125402"/>
                <a:gd name="connsiteY11" fmla="*/ 1303398 h 5536650"/>
                <a:gd name="connsiteX12" fmla="*/ 2330263 w 10125402"/>
                <a:gd name="connsiteY12" fmla="*/ 1166238 h 5536650"/>
                <a:gd name="connsiteX13" fmla="*/ 2467423 w 10125402"/>
                <a:gd name="connsiteY13" fmla="*/ 880488 h 5536650"/>
                <a:gd name="connsiteX14" fmla="*/ 2558863 w 10125402"/>
                <a:gd name="connsiteY14" fmla="*/ 640458 h 5536650"/>
                <a:gd name="connsiteX15" fmla="*/ 2616013 w 10125402"/>
                <a:gd name="connsiteY15" fmla="*/ 537588 h 5536650"/>
                <a:gd name="connsiteX16" fmla="*/ 2558863 w 10125402"/>
                <a:gd name="connsiteY16" fmla="*/ 789048 h 5536650"/>
                <a:gd name="connsiteX17" fmla="*/ 2444563 w 10125402"/>
                <a:gd name="connsiteY17" fmla="*/ 1097658 h 5536650"/>
                <a:gd name="connsiteX18" fmla="*/ 2375983 w 10125402"/>
                <a:gd name="connsiteY18" fmla="*/ 1406268 h 5536650"/>
                <a:gd name="connsiteX19" fmla="*/ 2558863 w 10125402"/>
                <a:gd name="connsiteY19" fmla="*/ 1577718 h 5536650"/>
                <a:gd name="connsiteX20" fmla="*/ 2878903 w 10125402"/>
                <a:gd name="connsiteY20" fmla="*/ 1657728 h 5536650"/>
                <a:gd name="connsiteX21" fmla="*/ 3187513 w 10125402"/>
                <a:gd name="connsiteY21" fmla="*/ 1657728 h 5536650"/>
                <a:gd name="connsiteX22" fmla="*/ 3370393 w 10125402"/>
                <a:gd name="connsiteY22" fmla="*/ 1566288 h 5536650"/>
                <a:gd name="connsiteX23" fmla="*/ 3488066 w 10125402"/>
                <a:gd name="connsiteY23" fmla="*/ 1246753 h 5536650"/>
                <a:gd name="connsiteX24" fmla="*/ 3495138 w 10125402"/>
                <a:gd name="connsiteY24" fmla="*/ 1115548 h 5536650"/>
                <a:gd name="connsiteX25" fmla="*/ 3493650 w 10125402"/>
                <a:gd name="connsiteY25" fmla="*/ 1063976 h 5536650"/>
                <a:gd name="connsiteX26" fmla="*/ 3450403 w 10125402"/>
                <a:gd name="connsiteY26" fmla="*/ 777618 h 5536650"/>
                <a:gd name="connsiteX27" fmla="*/ 3119893 w 10125402"/>
                <a:gd name="connsiteY27" fmla="*/ 321571 h 5536650"/>
                <a:gd name="connsiteX28" fmla="*/ 3497351 w 10125402"/>
                <a:gd name="connsiteY28" fmla="*/ 674883 h 5536650"/>
                <a:gd name="connsiteX29" fmla="*/ 3759013 w 10125402"/>
                <a:gd name="connsiteY29" fmla="*/ 571878 h 5536650"/>
                <a:gd name="connsiteX30" fmla="*/ 3999043 w 10125402"/>
                <a:gd name="connsiteY30" fmla="*/ 91818 h 5536650"/>
                <a:gd name="connsiteX31" fmla="*/ 4033333 w 10125402"/>
                <a:gd name="connsiteY31" fmla="*/ 11808 h 5536650"/>
                <a:gd name="connsiteX32" fmla="*/ 3984569 w 10125402"/>
                <a:gd name="connsiteY32" fmla="*/ 247366 h 5536650"/>
                <a:gd name="connsiteX33" fmla="*/ 3812791 w 10125402"/>
                <a:gd name="connsiteY33" fmla="*/ 647417 h 5536650"/>
                <a:gd name="connsiteX34" fmla="*/ 3592906 w 10125402"/>
                <a:gd name="connsiteY34" fmla="*/ 811408 h 5536650"/>
                <a:gd name="connsiteX35" fmla="*/ 3604425 w 10125402"/>
                <a:gd name="connsiteY35" fmla="*/ 999253 h 5536650"/>
                <a:gd name="connsiteX36" fmla="*/ 3872985 w 10125402"/>
                <a:gd name="connsiteY36" fmla="*/ 881976 h 5536650"/>
                <a:gd name="connsiteX37" fmla="*/ 4200754 w 10125402"/>
                <a:gd name="connsiteY37" fmla="*/ 774136 h 5536650"/>
                <a:gd name="connsiteX38" fmla="*/ 4064251 w 10125402"/>
                <a:gd name="connsiteY38" fmla="*/ 847195 h 5536650"/>
                <a:gd name="connsiteX39" fmla="*/ 3818880 w 10125402"/>
                <a:gd name="connsiteY39" fmla="*/ 991305 h 5536650"/>
                <a:gd name="connsiteX40" fmla="*/ 3658531 w 10125402"/>
                <a:gd name="connsiteY40" fmla="*/ 1093178 h 5536650"/>
                <a:gd name="connsiteX41" fmla="*/ 3622838 w 10125402"/>
                <a:gd name="connsiteY41" fmla="*/ 1221401 h 5536650"/>
                <a:gd name="connsiteX42" fmla="*/ 3577446 w 10125402"/>
                <a:gd name="connsiteY42" fmla="*/ 1500691 h 5536650"/>
                <a:gd name="connsiteX43" fmla="*/ 3461833 w 10125402"/>
                <a:gd name="connsiteY43" fmla="*/ 1726308 h 5536650"/>
                <a:gd name="connsiteX44" fmla="*/ 3278953 w 10125402"/>
                <a:gd name="connsiteY44" fmla="*/ 2034918 h 5536650"/>
                <a:gd name="connsiteX45" fmla="*/ 3288742 w 10125402"/>
                <a:gd name="connsiteY45" fmla="*/ 2273460 h 5536650"/>
                <a:gd name="connsiteX46" fmla="*/ 3434288 w 10125402"/>
                <a:gd name="connsiteY46" fmla="*/ 2417577 h 5536650"/>
                <a:gd name="connsiteX47" fmla="*/ 3781217 w 10125402"/>
                <a:gd name="connsiteY47" fmla="*/ 2618845 h 5536650"/>
                <a:gd name="connsiteX48" fmla="*/ 4079053 w 10125402"/>
                <a:gd name="connsiteY48" fmla="*/ 2777868 h 5536650"/>
                <a:gd name="connsiteX49" fmla="*/ 9530841 w 10125402"/>
                <a:gd name="connsiteY49" fmla="*/ 5122045 h 5536650"/>
                <a:gd name="connsiteX50" fmla="*/ 9897932 w 10125402"/>
                <a:gd name="connsiteY50" fmla="*/ 5530235 h 5536650"/>
                <a:gd name="connsiteX51" fmla="*/ 8790276 w 10125402"/>
                <a:gd name="connsiteY51" fmla="*/ 5047055 h 5536650"/>
                <a:gd name="connsiteX52" fmla="*/ 4940575 w 10125402"/>
                <a:gd name="connsiteY52" fmla="*/ 3376168 h 5536650"/>
                <a:gd name="connsiteX53" fmla="*/ 3944371 w 10125402"/>
                <a:gd name="connsiteY53" fmla="*/ 2976643 h 5536650"/>
                <a:gd name="connsiteX54" fmla="*/ 3460193 w 10125402"/>
                <a:gd name="connsiteY54" fmla="*/ 2852901 h 5536650"/>
                <a:gd name="connsiteX55" fmla="*/ 3217865 w 10125402"/>
                <a:gd name="connsiteY55" fmla="*/ 2829045 h 5536650"/>
                <a:gd name="connsiteX56" fmla="*/ 3025524 w 10125402"/>
                <a:gd name="connsiteY56" fmla="*/ 2858861 h 5536650"/>
                <a:gd name="connsiteX57" fmla="*/ 2832855 w 10125402"/>
                <a:gd name="connsiteY57" fmla="*/ 2930924 h 5536650"/>
                <a:gd name="connsiteX58" fmla="*/ 2820111 w 10125402"/>
                <a:gd name="connsiteY58" fmla="*/ 3026344 h 5536650"/>
                <a:gd name="connsiteX59" fmla="*/ 2959241 w 10125402"/>
                <a:gd name="connsiteY59" fmla="*/ 3167976 h 5536650"/>
                <a:gd name="connsiteX60" fmla="*/ 3176083 w 10125402"/>
                <a:gd name="connsiteY60" fmla="*/ 3269358 h 5536650"/>
                <a:gd name="connsiteX61" fmla="*/ 3388239 w 10125402"/>
                <a:gd name="connsiteY61" fmla="*/ 3442290 h 5536650"/>
                <a:gd name="connsiteX62" fmla="*/ 3212014 w 10125402"/>
                <a:gd name="connsiteY62" fmla="*/ 3336948 h 5536650"/>
                <a:gd name="connsiteX63" fmla="*/ 3004633 w 10125402"/>
                <a:gd name="connsiteY63" fmla="*/ 3276814 h 5536650"/>
                <a:gd name="connsiteX64" fmla="*/ 2771676 w 10125402"/>
                <a:gd name="connsiteY64" fmla="*/ 3166987 h 5536650"/>
                <a:gd name="connsiteX65" fmla="*/ 2638873 w 10125402"/>
                <a:gd name="connsiteY65" fmla="*/ 3097908 h 5536650"/>
                <a:gd name="connsiteX66" fmla="*/ 2570293 w 10125402"/>
                <a:gd name="connsiteY66" fmla="*/ 3109338 h 5536650"/>
                <a:gd name="connsiteX67" fmla="*/ 2525557 w 10125402"/>
                <a:gd name="connsiteY67" fmla="*/ 3326508 h 5536650"/>
                <a:gd name="connsiteX68" fmla="*/ 2584349 w 10125402"/>
                <a:gd name="connsiteY68" fmla="*/ 3577470 h 5536650"/>
                <a:gd name="connsiteX69" fmla="*/ 2663703 w 10125402"/>
                <a:gd name="connsiteY69" fmla="*/ 3996904 h 5536650"/>
                <a:gd name="connsiteX70" fmla="*/ 2633113 w 10125402"/>
                <a:gd name="connsiteY70" fmla="*/ 4192703 h 5536650"/>
                <a:gd name="connsiteX71" fmla="*/ 2539703 w 10125402"/>
                <a:gd name="connsiteY71" fmla="*/ 4455574 h 5536650"/>
                <a:gd name="connsiteX72" fmla="*/ 2595212 w 10125402"/>
                <a:gd name="connsiteY72" fmla="*/ 3945217 h 5536650"/>
                <a:gd name="connsiteX73" fmla="*/ 2481240 w 10125402"/>
                <a:gd name="connsiteY73" fmla="*/ 3566538 h 5536650"/>
                <a:gd name="connsiteX74" fmla="*/ 2307403 w 10125402"/>
                <a:gd name="connsiteY74" fmla="*/ 3166488 h 5536650"/>
                <a:gd name="connsiteX75" fmla="*/ 2261683 w 10125402"/>
                <a:gd name="connsiteY75" fmla="*/ 3063618 h 5536650"/>
                <a:gd name="connsiteX76" fmla="*/ 2078803 w 10125402"/>
                <a:gd name="connsiteY76" fmla="*/ 2949318 h 5536650"/>
                <a:gd name="connsiteX77" fmla="*/ 1824299 w 10125402"/>
                <a:gd name="connsiteY77" fmla="*/ 3002494 h 5536650"/>
                <a:gd name="connsiteX78" fmla="*/ 1412162 w 10125402"/>
                <a:gd name="connsiteY78" fmla="*/ 3235573 h 5536650"/>
                <a:gd name="connsiteX79" fmla="*/ 1381573 w 10125402"/>
                <a:gd name="connsiteY79" fmla="*/ 3680838 h 5536650"/>
                <a:gd name="connsiteX80" fmla="*/ 1340867 w 10125402"/>
                <a:gd name="connsiteY80" fmla="*/ 3980504 h 5536650"/>
                <a:gd name="connsiteX81" fmla="*/ 1197619 w 10125402"/>
                <a:gd name="connsiteY81" fmla="*/ 4738831 h 5536650"/>
                <a:gd name="connsiteX82" fmla="*/ 1220896 w 10125402"/>
                <a:gd name="connsiteY82" fmla="*/ 4338309 h 5536650"/>
                <a:gd name="connsiteX83" fmla="*/ 1242772 w 10125402"/>
                <a:gd name="connsiteY83" fmla="*/ 4080888 h 5536650"/>
                <a:gd name="connsiteX84" fmla="*/ 1198693 w 10125402"/>
                <a:gd name="connsiteY84" fmla="*/ 3909438 h 5536650"/>
                <a:gd name="connsiteX85" fmla="*/ 970093 w 10125402"/>
                <a:gd name="connsiteY85" fmla="*/ 3989448 h 5536650"/>
                <a:gd name="connsiteX86" fmla="*/ 766328 w 10125402"/>
                <a:gd name="connsiteY86" fmla="*/ 4131990 h 5536650"/>
                <a:gd name="connsiteX87" fmla="*/ 555808 w 10125402"/>
                <a:gd name="connsiteY87" fmla="*/ 4355688 h 5536650"/>
                <a:gd name="connsiteX88" fmla="*/ 785900 w 10125402"/>
                <a:gd name="connsiteY88" fmla="*/ 4017771 h 5536650"/>
                <a:gd name="connsiteX89" fmla="*/ 1130113 w 10125402"/>
                <a:gd name="connsiteY89" fmla="*/ 3817500 h 5536650"/>
                <a:gd name="connsiteX90" fmla="*/ 1278703 w 10125402"/>
                <a:gd name="connsiteY90" fmla="*/ 3726558 h 5536650"/>
                <a:gd name="connsiteX91" fmla="*/ 1269661 w 10125402"/>
                <a:gd name="connsiteY91" fmla="*/ 3390117 h 5536650"/>
                <a:gd name="connsiteX92" fmla="*/ 1309620 w 10125402"/>
                <a:gd name="connsiteY92" fmla="*/ 3169963 h 5536650"/>
                <a:gd name="connsiteX93" fmla="*/ 1393003 w 10125402"/>
                <a:gd name="connsiteY93" fmla="*/ 3052188 h 5536650"/>
                <a:gd name="connsiteX94" fmla="*/ 1080693 w 10125402"/>
                <a:gd name="connsiteY94" fmla="*/ 2984604 h 5536650"/>
                <a:gd name="connsiteX95" fmla="*/ 663453 w 10125402"/>
                <a:gd name="connsiteY95" fmla="*/ 3023360 h 5536650"/>
                <a:gd name="connsiteX96" fmla="*/ 235111 w 10125402"/>
                <a:gd name="connsiteY96" fmla="*/ 3217172 h 5536650"/>
                <a:gd name="connsiteX97" fmla="*/ 421453 w 10125402"/>
                <a:gd name="connsiteY97" fmla="*/ 3029328 h 5536650"/>
                <a:gd name="connsiteX98" fmla="*/ 627193 w 10125402"/>
                <a:gd name="connsiteY98" fmla="*/ 2926458 h 5536650"/>
                <a:gd name="connsiteX99" fmla="*/ 854480 w 10125402"/>
                <a:gd name="connsiteY99" fmla="*/ 2889178 h 5536650"/>
                <a:gd name="connsiteX100" fmla="*/ 1149272 w 10125402"/>
                <a:gd name="connsiteY100" fmla="*/ 2889676 h 5536650"/>
                <a:gd name="connsiteX101" fmla="*/ 1531894 w 10125402"/>
                <a:gd name="connsiteY101" fmla="*/ 2917507 h 5536650"/>
                <a:gd name="connsiteX102" fmla="*/ 1860559 w 10125402"/>
                <a:gd name="connsiteY102" fmla="*/ 2766431 h 5536650"/>
                <a:gd name="connsiteX103" fmla="*/ 1701613 w 10125402"/>
                <a:gd name="connsiteY103" fmla="*/ 2263518 h 5536650"/>
                <a:gd name="connsiteX104" fmla="*/ 1690183 w 10125402"/>
                <a:gd name="connsiteY104" fmla="*/ 1966338 h 5536650"/>
                <a:gd name="connsiteX105" fmla="*/ 1381991 w 10125402"/>
                <a:gd name="connsiteY105" fmla="*/ 1841604 h 5536650"/>
                <a:gd name="connsiteX106" fmla="*/ 1095823 w 10125402"/>
                <a:gd name="connsiteY106" fmla="*/ 1714878 h 5536650"/>
                <a:gd name="connsiteX107" fmla="*/ 746507 w 10125402"/>
                <a:gd name="connsiteY107" fmla="*/ 1626415 h 5536650"/>
                <a:gd name="connsiteX108" fmla="*/ 352873 w 10125402"/>
                <a:gd name="connsiteY108" fmla="*/ 1726308 h 5536650"/>
                <a:gd name="connsiteX109" fmla="*/ 113171 w 10125402"/>
                <a:gd name="connsiteY109" fmla="*/ 1763582 h 5536650"/>
                <a:gd name="connsiteX110" fmla="*/ 9973 w 10125402"/>
                <a:gd name="connsiteY110" fmla="*/ 1737738 h 5536650"/>
                <a:gd name="connsiteX111" fmla="*/ 348516 w 10125402"/>
                <a:gd name="connsiteY111" fmla="*/ 1643812 h 5536650"/>
                <a:gd name="connsiteX112" fmla="*/ 653097 w 10125402"/>
                <a:gd name="connsiteY112" fmla="*/ 1543920 h 5536650"/>
                <a:gd name="connsiteX113" fmla="*/ 1072963 w 10125402"/>
                <a:gd name="connsiteY113" fmla="*/ 1612008 h 5536650"/>
                <a:gd name="connsiteX114" fmla="*/ 1244413 w 10125402"/>
                <a:gd name="connsiteY114" fmla="*/ 1657728 h 5536650"/>
                <a:gd name="connsiteX115" fmla="*/ 1205766 w 10125402"/>
                <a:gd name="connsiteY115" fmla="*/ 1451988 h 5536650"/>
                <a:gd name="connsiteX116" fmla="*/ 1046313 w 10125402"/>
                <a:gd name="connsiteY116" fmla="*/ 815409 h 5536650"/>
                <a:gd name="connsiteX117" fmla="*/ 1221553 w 10125402"/>
                <a:gd name="connsiteY117" fmla="*/ 1211958 h 5536650"/>
                <a:gd name="connsiteX0" fmla="*/ 1221553 w 10237660"/>
                <a:gd name="connsiteY0" fmla="*/ 1211958 h 5534507"/>
                <a:gd name="connsiteX1" fmla="*/ 1343911 w 10237660"/>
                <a:gd name="connsiteY1" fmla="*/ 1559828 h 5534507"/>
                <a:gd name="connsiteX2" fmla="*/ 1553023 w 10237660"/>
                <a:gd name="connsiteY2" fmla="*/ 1657728 h 5534507"/>
                <a:gd name="connsiteX3" fmla="*/ 1907353 w 10237660"/>
                <a:gd name="connsiteY3" fmla="*/ 1680588 h 5534507"/>
                <a:gd name="connsiteX4" fmla="*/ 2021653 w 10237660"/>
                <a:gd name="connsiteY4" fmla="*/ 1543428 h 5534507"/>
                <a:gd name="connsiteX5" fmla="*/ 2124523 w 10237660"/>
                <a:gd name="connsiteY5" fmla="*/ 1291968 h 5534507"/>
                <a:gd name="connsiteX6" fmla="*/ 2124523 w 10237660"/>
                <a:gd name="connsiteY6" fmla="*/ 1120518 h 5534507"/>
                <a:gd name="connsiteX7" fmla="*/ 2068029 w 10237660"/>
                <a:gd name="connsiteY7" fmla="*/ 825325 h 5534507"/>
                <a:gd name="connsiteX8" fmla="*/ 2078803 w 10237660"/>
                <a:gd name="connsiteY8" fmla="*/ 777618 h 5534507"/>
                <a:gd name="connsiteX9" fmla="*/ 2170243 w 10237660"/>
                <a:gd name="connsiteY9" fmla="*/ 1086228 h 5534507"/>
                <a:gd name="connsiteX10" fmla="*/ 2215963 w 10237660"/>
                <a:gd name="connsiteY10" fmla="*/ 1269108 h 5534507"/>
                <a:gd name="connsiteX11" fmla="*/ 2284543 w 10237660"/>
                <a:gd name="connsiteY11" fmla="*/ 1303398 h 5534507"/>
                <a:gd name="connsiteX12" fmla="*/ 2330263 w 10237660"/>
                <a:gd name="connsiteY12" fmla="*/ 1166238 h 5534507"/>
                <a:gd name="connsiteX13" fmla="*/ 2467423 w 10237660"/>
                <a:gd name="connsiteY13" fmla="*/ 880488 h 5534507"/>
                <a:gd name="connsiteX14" fmla="*/ 2558863 w 10237660"/>
                <a:gd name="connsiteY14" fmla="*/ 640458 h 5534507"/>
                <a:gd name="connsiteX15" fmla="*/ 2616013 w 10237660"/>
                <a:gd name="connsiteY15" fmla="*/ 537588 h 5534507"/>
                <a:gd name="connsiteX16" fmla="*/ 2558863 w 10237660"/>
                <a:gd name="connsiteY16" fmla="*/ 789048 h 5534507"/>
                <a:gd name="connsiteX17" fmla="*/ 2444563 w 10237660"/>
                <a:gd name="connsiteY17" fmla="*/ 1097658 h 5534507"/>
                <a:gd name="connsiteX18" fmla="*/ 2375983 w 10237660"/>
                <a:gd name="connsiteY18" fmla="*/ 1406268 h 5534507"/>
                <a:gd name="connsiteX19" fmla="*/ 2558863 w 10237660"/>
                <a:gd name="connsiteY19" fmla="*/ 1577718 h 5534507"/>
                <a:gd name="connsiteX20" fmla="*/ 2878903 w 10237660"/>
                <a:gd name="connsiteY20" fmla="*/ 1657728 h 5534507"/>
                <a:gd name="connsiteX21" fmla="*/ 3187513 w 10237660"/>
                <a:gd name="connsiteY21" fmla="*/ 1657728 h 5534507"/>
                <a:gd name="connsiteX22" fmla="*/ 3370393 w 10237660"/>
                <a:gd name="connsiteY22" fmla="*/ 1566288 h 5534507"/>
                <a:gd name="connsiteX23" fmla="*/ 3488066 w 10237660"/>
                <a:gd name="connsiteY23" fmla="*/ 1246753 h 5534507"/>
                <a:gd name="connsiteX24" fmla="*/ 3495138 w 10237660"/>
                <a:gd name="connsiteY24" fmla="*/ 1115548 h 5534507"/>
                <a:gd name="connsiteX25" fmla="*/ 3493650 w 10237660"/>
                <a:gd name="connsiteY25" fmla="*/ 1063976 h 5534507"/>
                <a:gd name="connsiteX26" fmla="*/ 3450403 w 10237660"/>
                <a:gd name="connsiteY26" fmla="*/ 777618 h 5534507"/>
                <a:gd name="connsiteX27" fmla="*/ 3119893 w 10237660"/>
                <a:gd name="connsiteY27" fmla="*/ 321571 h 5534507"/>
                <a:gd name="connsiteX28" fmla="*/ 3497351 w 10237660"/>
                <a:gd name="connsiteY28" fmla="*/ 674883 h 5534507"/>
                <a:gd name="connsiteX29" fmla="*/ 3759013 w 10237660"/>
                <a:gd name="connsiteY29" fmla="*/ 571878 h 5534507"/>
                <a:gd name="connsiteX30" fmla="*/ 3999043 w 10237660"/>
                <a:gd name="connsiteY30" fmla="*/ 91818 h 5534507"/>
                <a:gd name="connsiteX31" fmla="*/ 4033333 w 10237660"/>
                <a:gd name="connsiteY31" fmla="*/ 11808 h 5534507"/>
                <a:gd name="connsiteX32" fmla="*/ 3984569 w 10237660"/>
                <a:gd name="connsiteY32" fmla="*/ 247366 h 5534507"/>
                <a:gd name="connsiteX33" fmla="*/ 3812791 w 10237660"/>
                <a:gd name="connsiteY33" fmla="*/ 647417 h 5534507"/>
                <a:gd name="connsiteX34" fmla="*/ 3592906 w 10237660"/>
                <a:gd name="connsiteY34" fmla="*/ 811408 h 5534507"/>
                <a:gd name="connsiteX35" fmla="*/ 3604425 w 10237660"/>
                <a:gd name="connsiteY35" fmla="*/ 999253 h 5534507"/>
                <a:gd name="connsiteX36" fmla="*/ 3872985 w 10237660"/>
                <a:gd name="connsiteY36" fmla="*/ 881976 h 5534507"/>
                <a:gd name="connsiteX37" fmla="*/ 4200754 w 10237660"/>
                <a:gd name="connsiteY37" fmla="*/ 774136 h 5534507"/>
                <a:gd name="connsiteX38" fmla="*/ 4064251 w 10237660"/>
                <a:gd name="connsiteY38" fmla="*/ 847195 h 5534507"/>
                <a:gd name="connsiteX39" fmla="*/ 3818880 w 10237660"/>
                <a:gd name="connsiteY39" fmla="*/ 991305 h 5534507"/>
                <a:gd name="connsiteX40" fmla="*/ 3658531 w 10237660"/>
                <a:gd name="connsiteY40" fmla="*/ 1093178 h 5534507"/>
                <a:gd name="connsiteX41" fmla="*/ 3622838 w 10237660"/>
                <a:gd name="connsiteY41" fmla="*/ 1221401 h 5534507"/>
                <a:gd name="connsiteX42" fmla="*/ 3577446 w 10237660"/>
                <a:gd name="connsiteY42" fmla="*/ 1500691 h 5534507"/>
                <a:gd name="connsiteX43" fmla="*/ 3461833 w 10237660"/>
                <a:gd name="connsiteY43" fmla="*/ 1726308 h 5534507"/>
                <a:gd name="connsiteX44" fmla="*/ 3278953 w 10237660"/>
                <a:gd name="connsiteY44" fmla="*/ 2034918 h 5534507"/>
                <a:gd name="connsiteX45" fmla="*/ 3288742 w 10237660"/>
                <a:gd name="connsiteY45" fmla="*/ 2273460 h 5534507"/>
                <a:gd name="connsiteX46" fmla="*/ 3434288 w 10237660"/>
                <a:gd name="connsiteY46" fmla="*/ 2417577 h 5534507"/>
                <a:gd name="connsiteX47" fmla="*/ 3781217 w 10237660"/>
                <a:gd name="connsiteY47" fmla="*/ 2618845 h 5534507"/>
                <a:gd name="connsiteX48" fmla="*/ 4079053 w 10237660"/>
                <a:gd name="connsiteY48" fmla="*/ 2777868 h 5534507"/>
                <a:gd name="connsiteX49" fmla="*/ 9530841 w 10237660"/>
                <a:gd name="connsiteY49" fmla="*/ 5122045 h 5534507"/>
                <a:gd name="connsiteX50" fmla="*/ 10208077 w 10237660"/>
                <a:gd name="connsiteY50" fmla="*/ 5047054 h 5534507"/>
                <a:gd name="connsiteX51" fmla="*/ 9897932 w 10237660"/>
                <a:gd name="connsiteY51" fmla="*/ 5530235 h 5534507"/>
                <a:gd name="connsiteX52" fmla="*/ 8790276 w 10237660"/>
                <a:gd name="connsiteY52" fmla="*/ 5047055 h 5534507"/>
                <a:gd name="connsiteX53" fmla="*/ 4940575 w 10237660"/>
                <a:gd name="connsiteY53" fmla="*/ 3376168 h 5534507"/>
                <a:gd name="connsiteX54" fmla="*/ 3944371 w 10237660"/>
                <a:gd name="connsiteY54" fmla="*/ 2976643 h 5534507"/>
                <a:gd name="connsiteX55" fmla="*/ 3460193 w 10237660"/>
                <a:gd name="connsiteY55" fmla="*/ 2852901 h 5534507"/>
                <a:gd name="connsiteX56" fmla="*/ 3217865 w 10237660"/>
                <a:gd name="connsiteY56" fmla="*/ 2829045 h 5534507"/>
                <a:gd name="connsiteX57" fmla="*/ 3025524 w 10237660"/>
                <a:gd name="connsiteY57" fmla="*/ 2858861 h 5534507"/>
                <a:gd name="connsiteX58" fmla="*/ 2832855 w 10237660"/>
                <a:gd name="connsiteY58" fmla="*/ 2930924 h 5534507"/>
                <a:gd name="connsiteX59" fmla="*/ 2820111 w 10237660"/>
                <a:gd name="connsiteY59" fmla="*/ 3026344 h 5534507"/>
                <a:gd name="connsiteX60" fmla="*/ 2959241 w 10237660"/>
                <a:gd name="connsiteY60" fmla="*/ 3167976 h 5534507"/>
                <a:gd name="connsiteX61" fmla="*/ 3176083 w 10237660"/>
                <a:gd name="connsiteY61" fmla="*/ 3269358 h 5534507"/>
                <a:gd name="connsiteX62" fmla="*/ 3388239 w 10237660"/>
                <a:gd name="connsiteY62" fmla="*/ 3442290 h 5534507"/>
                <a:gd name="connsiteX63" fmla="*/ 3212014 w 10237660"/>
                <a:gd name="connsiteY63" fmla="*/ 3336948 h 5534507"/>
                <a:gd name="connsiteX64" fmla="*/ 3004633 w 10237660"/>
                <a:gd name="connsiteY64" fmla="*/ 3276814 h 5534507"/>
                <a:gd name="connsiteX65" fmla="*/ 2771676 w 10237660"/>
                <a:gd name="connsiteY65" fmla="*/ 3166987 h 5534507"/>
                <a:gd name="connsiteX66" fmla="*/ 2638873 w 10237660"/>
                <a:gd name="connsiteY66" fmla="*/ 3097908 h 5534507"/>
                <a:gd name="connsiteX67" fmla="*/ 2570293 w 10237660"/>
                <a:gd name="connsiteY67" fmla="*/ 3109338 h 5534507"/>
                <a:gd name="connsiteX68" fmla="*/ 2525557 w 10237660"/>
                <a:gd name="connsiteY68" fmla="*/ 3326508 h 5534507"/>
                <a:gd name="connsiteX69" fmla="*/ 2584349 w 10237660"/>
                <a:gd name="connsiteY69" fmla="*/ 3577470 h 5534507"/>
                <a:gd name="connsiteX70" fmla="*/ 2663703 w 10237660"/>
                <a:gd name="connsiteY70" fmla="*/ 3996904 h 5534507"/>
                <a:gd name="connsiteX71" fmla="*/ 2633113 w 10237660"/>
                <a:gd name="connsiteY71" fmla="*/ 4192703 h 5534507"/>
                <a:gd name="connsiteX72" fmla="*/ 2539703 w 10237660"/>
                <a:gd name="connsiteY72" fmla="*/ 4455574 h 5534507"/>
                <a:gd name="connsiteX73" fmla="*/ 2595212 w 10237660"/>
                <a:gd name="connsiteY73" fmla="*/ 3945217 h 5534507"/>
                <a:gd name="connsiteX74" fmla="*/ 2481240 w 10237660"/>
                <a:gd name="connsiteY74" fmla="*/ 3566538 h 5534507"/>
                <a:gd name="connsiteX75" fmla="*/ 2307403 w 10237660"/>
                <a:gd name="connsiteY75" fmla="*/ 3166488 h 5534507"/>
                <a:gd name="connsiteX76" fmla="*/ 2261683 w 10237660"/>
                <a:gd name="connsiteY76" fmla="*/ 3063618 h 5534507"/>
                <a:gd name="connsiteX77" fmla="*/ 2078803 w 10237660"/>
                <a:gd name="connsiteY77" fmla="*/ 2949318 h 5534507"/>
                <a:gd name="connsiteX78" fmla="*/ 1824299 w 10237660"/>
                <a:gd name="connsiteY78" fmla="*/ 3002494 h 5534507"/>
                <a:gd name="connsiteX79" fmla="*/ 1412162 w 10237660"/>
                <a:gd name="connsiteY79" fmla="*/ 3235573 h 5534507"/>
                <a:gd name="connsiteX80" fmla="*/ 1381573 w 10237660"/>
                <a:gd name="connsiteY80" fmla="*/ 3680838 h 5534507"/>
                <a:gd name="connsiteX81" fmla="*/ 1340867 w 10237660"/>
                <a:gd name="connsiteY81" fmla="*/ 3980504 h 5534507"/>
                <a:gd name="connsiteX82" fmla="*/ 1197619 w 10237660"/>
                <a:gd name="connsiteY82" fmla="*/ 4738831 h 5534507"/>
                <a:gd name="connsiteX83" fmla="*/ 1220896 w 10237660"/>
                <a:gd name="connsiteY83" fmla="*/ 4338309 h 5534507"/>
                <a:gd name="connsiteX84" fmla="*/ 1242772 w 10237660"/>
                <a:gd name="connsiteY84" fmla="*/ 4080888 h 5534507"/>
                <a:gd name="connsiteX85" fmla="*/ 1198693 w 10237660"/>
                <a:gd name="connsiteY85" fmla="*/ 3909438 h 5534507"/>
                <a:gd name="connsiteX86" fmla="*/ 970093 w 10237660"/>
                <a:gd name="connsiteY86" fmla="*/ 3989448 h 5534507"/>
                <a:gd name="connsiteX87" fmla="*/ 766328 w 10237660"/>
                <a:gd name="connsiteY87" fmla="*/ 4131990 h 5534507"/>
                <a:gd name="connsiteX88" fmla="*/ 555808 w 10237660"/>
                <a:gd name="connsiteY88" fmla="*/ 4355688 h 5534507"/>
                <a:gd name="connsiteX89" fmla="*/ 785900 w 10237660"/>
                <a:gd name="connsiteY89" fmla="*/ 4017771 h 5534507"/>
                <a:gd name="connsiteX90" fmla="*/ 1130113 w 10237660"/>
                <a:gd name="connsiteY90" fmla="*/ 3817500 h 5534507"/>
                <a:gd name="connsiteX91" fmla="*/ 1278703 w 10237660"/>
                <a:gd name="connsiteY91" fmla="*/ 3726558 h 5534507"/>
                <a:gd name="connsiteX92" fmla="*/ 1269661 w 10237660"/>
                <a:gd name="connsiteY92" fmla="*/ 3390117 h 5534507"/>
                <a:gd name="connsiteX93" fmla="*/ 1309620 w 10237660"/>
                <a:gd name="connsiteY93" fmla="*/ 3169963 h 5534507"/>
                <a:gd name="connsiteX94" fmla="*/ 1393003 w 10237660"/>
                <a:gd name="connsiteY94" fmla="*/ 3052188 h 5534507"/>
                <a:gd name="connsiteX95" fmla="*/ 1080693 w 10237660"/>
                <a:gd name="connsiteY95" fmla="*/ 2984604 h 5534507"/>
                <a:gd name="connsiteX96" fmla="*/ 663453 w 10237660"/>
                <a:gd name="connsiteY96" fmla="*/ 3023360 h 5534507"/>
                <a:gd name="connsiteX97" fmla="*/ 235111 w 10237660"/>
                <a:gd name="connsiteY97" fmla="*/ 3217172 h 5534507"/>
                <a:gd name="connsiteX98" fmla="*/ 421453 w 10237660"/>
                <a:gd name="connsiteY98" fmla="*/ 3029328 h 5534507"/>
                <a:gd name="connsiteX99" fmla="*/ 627193 w 10237660"/>
                <a:gd name="connsiteY99" fmla="*/ 2926458 h 5534507"/>
                <a:gd name="connsiteX100" fmla="*/ 854480 w 10237660"/>
                <a:gd name="connsiteY100" fmla="*/ 2889178 h 5534507"/>
                <a:gd name="connsiteX101" fmla="*/ 1149272 w 10237660"/>
                <a:gd name="connsiteY101" fmla="*/ 2889676 h 5534507"/>
                <a:gd name="connsiteX102" fmla="*/ 1531894 w 10237660"/>
                <a:gd name="connsiteY102" fmla="*/ 2917507 h 5534507"/>
                <a:gd name="connsiteX103" fmla="*/ 1860559 w 10237660"/>
                <a:gd name="connsiteY103" fmla="*/ 2766431 h 5534507"/>
                <a:gd name="connsiteX104" fmla="*/ 1701613 w 10237660"/>
                <a:gd name="connsiteY104" fmla="*/ 2263518 h 5534507"/>
                <a:gd name="connsiteX105" fmla="*/ 1690183 w 10237660"/>
                <a:gd name="connsiteY105" fmla="*/ 1966338 h 5534507"/>
                <a:gd name="connsiteX106" fmla="*/ 1381991 w 10237660"/>
                <a:gd name="connsiteY106" fmla="*/ 1841604 h 5534507"/>
                <a:gd name="connsiteX107" fmla="*/ 1095823 w 10237660"/>
                <a:gd name="connsiteY107" fmla="*/ 1714878 h 5534507"/>
                <a:gd name="connsiteX108" fmla="*/ 746507 w 10237660"/>
                <a:gd name="connsiteY108" fmla="*/ 1626415 h 5534507"/>
                <a:gd name="connsiteX109" fmla="*/ 352873 w 10237660"/>
                <a:gd name="connsiteY109" fmla="*/ 1726308 h 5534507"/>
                <a:gd name="connsiteX110" fmla="*/ 113171 w 10237660"/>
                <a:gd name="connsiteY110" fmla="*/ 1763582 h 5534507"/>
                <a:gd name="connsiteX111" fmla="*/ 9973 w 10237660"/>
                <a:gd name="connsiteY111" fmla="*/ 1737738 h 5534507"/>
                <a:gd name="connsiteX112" fmla="*/ 348516 w 10237660"/>
                <a:gd name="connsiteY112" fmla="*/ 1643812 h 5534507"/>
                <a:gd name="connsiteX113" fmla="*/ 653097 w 10237660"/>
                <a:gd name="connsiteY113" fmla="*/ 1543920 h 5534507"/>
                <a:gd name="connsiteX114" fmla="*/ 1072963 w 10237660"/>
                <a:gd name="connsiteY114" fmla="*/ 1612008 h 5534507"/>
                <a:gd name="connsiteX115" fmla="*/ 1244413 w 10237660"/>
                <a:gd name="connsiteY115" fmla="*/ 1657728 h 5534507"/>
                <a:gd name="connsiteX116" fmla="*/ 1205766 w 10237660"/>
                <a:gd name="connsiteY116" fmla="*/ 1451988 h 5534507"/>
                <a:gd name="connsiteX117" fmla="*/ 1046313 w 10237660"/>
                <a:gd name="connsiteY117" fmla="*/ 815409 h 5534507"/>
                <a:gd name="connsiteX118" fmla="*/ 1221553 w 10237660"/>
                <a:gd name="connsiteY118" fmla="*/ 1211958 h 5534507"/>
                <a:gd name="connsiteX0" fmla="*/ 1221553 w 10220705"/>
                <a:gd name="connsiteY0" fmla="*/ 1211958 h 5534506"/>
                <a:gd name="connsiteX1" fmla="*/ 1343911 w 10220705"/>
                <a:gd name="connsiteY1" fmla="*/ 1559828 h 5534506"/>
                <a:gd name="connsiteX2" fmla="*/ 1553023 w 10220705"/>
                <a:gd name="connsiteY2" fmla="*/ 1657728 h 5534506"/>
                <a:gd name="connsiteX3" fmla="*/ 1907353 w 10220705"/>
                <a:gd name="connsiteY3" fmla="*/ 1680588 h 5534506"/>
                <a:gd name="connsiteX4" fmla="*/ 2021653 w 10220705"/>
                <a:gd name="connsiteY4" fmla="*/ 1543428 h 5534506"/>
                <a:gd name="connsiteX5" fmla="*/ 2124523 w 10220705"/>
                <a:gd name="connsiteY5" fmla="*/ 1291968 h 5534506"/>
                <a:gd name="connsiteX6" fmla="*/ 2124523 w 10220705"/>
                <a:gd name="connsiteY6" fmla="*/ 1120518 h 5534506"/>
                <a:gd name="connsiteX7" fmla="*/ 2068029 w 10220705"/>
                <a:gd name="connsiteY7" fmla="*/ 825325 h 5534506"/>
                <a:gd name="connsiteX8" fmla="*/ 2078803 w 10220705"/>
                <a:gd name="connsiteY8" fmla="*/ 777618 h 5534506"/>
                <a:gd name="connsiteX9" fmla="*/ 2170243 w 10220705"/>
                <a:gd name="connsiteY9" fmla="*/ 1086228 h 5534506"/>
                <a:gd name="connsiteX10" fmla="*/ 2215963 w 10220705"/>
                <a:gd name="connsiteY10" fmla="*/ 1269108 h 5534506"/>
                <a:gd name="connsiteX11" fmla="*/ 2284543 w 10220705"/>
                <a:gd name="connsiteY11" fmla="*/ 1303398 h 5534506"/>
                <a:gd name="connsiteX12" fmla="*/ 2330263 w 10220705"/>
                <a:gd name="connsiteY12" fmla="*/ 1166238 h 5534506"/>
                <a:gd name="connsiteX13" fmla="*/ 2467423 w 10220705"/>
                <a:gd name="connsiteY13" fmla="*/ 880488 h 5534506"/>
                <a:gd name="connsiteX14" fmla="*/ 2558863 w 10220705"/>
                <a:gd name="connsiteY14" fmla="*/ 640458 h 5534506"/>
                <a:gd name="connsiteX15" fmla="*/ 2616013 w 10220705"/>
                <a:gd name="connsiteY15" fmla="*/ 537588 h 5534506"/>
                <a:gd name="connsiteX16" fmla="*/ 2558863 w 10220705"/>
                <a:gd name="connsiteY16" fmla="*/ 789048 h 5534506"/>
                <a:gd name="connsiteX17" fmla="*/ 2444563 w 10220705"/>
                <a:gd name="connsiteY17" fmla="*/ 1097658 h 5534506"/>
                <a:gd name="connsiteX18" fmla="*/ 2375983 w 10220705"/>
                <a:gd name="connsiteY18" fmla="*/ 1406268 h 5534506"/>
                <a:gd name="connsiteX19" fmla="*/ 2558863 w 10220705"/>
                <a:gd name="connsiteY19" fmla="*/ 1577718 h 5534506"/>
                <a:gd name="connsiteX20" fmla="*/ 2878903 w 10220705"/>
                <a:gd name="connsiteY20" fmla="*/ 1657728 h 5534506"/>
                <a:gd name="connsiteX21" fmla="*/ 3187513 w 10220705"/>
                <a:gd name="connsiteY21" fmla="*/ 1657728 h 5534506"/>
                <a:gd name="connsiteX22" fmla="*/ 3370393 w 10220705"/>
                <a:gd name="connsiteY22" fmla="*/ 1566288 h 5534506"/>
                <a:gd name="connsiteX23" fmla="*/ 3488066 w 10220705"/>
                <a:gd name="connsiteY23" fmla="*/ 1246753 h 5534506"/>
                <a:gd name="connsiteX24" fmla="*/ 3495138 w 10220705"/>
                <a:gd name="connsiteY24" fmla="*/ 1115548 h 5534506"/>
                <a:gd name="connsiteX25" fmla="*/ 3493650 w 10220705"/>
                <a:gd name="connsiteY25" fmla="*/ 1063976 h 5534506"/>
                <a:gd name="connsiteX26" fmla="*/ 3450403 w 10220705"/>
                <a:gd name="connsiteY26" fmla="*/ 777618 h 5534506"/>
                <a:gd name="connsiteX27" fmla="*/ 3119893 w 10220705"/>
                <a:gd name="connsiteY27" fmla="*/ 321571 h 5534506"/>
                <a:gd name="connsiteX28" fmla="*/ 3497351 w 10220705"/>
                <a:gd name="connsiteY28" fmla="*/ 674883 h 5534506"/>
                <a:gd name="connsiteX29" fmla="*/ 3759013 w 10220705"/>
                <a:gd name="connsiteY29" fmla="*/ 571878 h 5534506"/>
                <a:gd name="connsiteX30" fmla="*/ 3999043 w 10220705"/>
                <a:gd name="connsiteY30" fmla="*/ 91818 h 5534506"/>
                <a:gd name="connsiteX31" fmla="*/ 4033333 w 10220705"/>
                <a:gd name="connsiteY31" fmla="*/ 11808 h 5534506"/>
                <a:gd name="connsiteX32" fmla="*/ 3984569 w 10220705"/>
                <a:gd name="connsiteY32" fmla="*/ 247366 h 5534506"/>
                <a:gd name="connsiteX33" fmla="*/ 3812791 w 10220705"/>
                <a:gd name="connsiteY33" fmla="*/ 647417 h 5534506"/>
                <a:gd name="connsiteX34" fmla="*/ 3592906 w 10220705"/>
                <a:gd name="connsiteY34" fmla="*/ 811408 h 5534506"/>
                <a:gd name="connsiteX35" fmla="*/ 3604425 w 10220705"/>
                <a:gd name="connsiteY35" fmla="*/ 999253 h 5534506"/>
                <a:gd name="connsiteX36" fmla="*/ 3872985 w 10220705"/>
                <a:gd name="connsiteY36" fmla="*/ 881976 h 5534506"/>
                <a:gd name="connsiteX37" fmla="*/ 4200754 w 10220705"/>
                <a:gd name="connsiteY37" fmla="*/ 774136 h 5534506"/>
                <a:gd name="connsiteX38" fmla="*/ 4064251 w 10220705"/>
                <a:gd name="connsiteY38" fmla="*/ 847195 h 5534506"/>
                <a:gd name="connsiteX39" fmla="*/ 3818880 w 10220705"/>
                <a:gd name="connsiteY39" fmla="*/ 991305 h 5534506"/>
                <a:gd name="connsiteX40" fmla="*/ 3658531 w 10220705"/>
                <a:gd name="connsiteY40" fmla="*/ 1093178 h 5534506"/>
                <a:gd name="connsiteX41" fmla="*/ 3622838 w 10220705"/>
                <a:gd name="connsiteY41" fmla="*/ 1221401 h 5534506"/>
                <a:gd name="connsiteX42" fmla="*/ 3577446 w 10220705"/>
                <a:gd name="connsiteY42" fmla="*/ 1500691 h 5534506"/>
                <a:gd name="connsiteX43" fmla="*/ 3461833 w 10220705"/>
                <a:gd name="connsiteY43" fmla="*/ 1726308 h 5534506"/>
                <a:gd name="connsiteX44" fmla="*/ 3278953 w 10220705"/>
                <a:gd name="connsiteY44" fmla="*/ 2034918 h 5534506"/>
                <a:gd name="connsiteX45" fmla="*/ 3288742 w 10220705"/>
                <a:gd name="connsiteY45" fmla="*/ 2273460 h 5534506"/>
                <a:gd name="connsiteX46" fmla="*/ 3434288 w 10220705"/>
                <a:gd name="connsiteY46" fmla="*/ 2417577 h 5534506"/>
                <a:gd name="connsiteX47" fmla="*/ 3781217 w 10220705"/>
                <a:gd name="connsiteY47" fmla="*/ 2618845 h 5534506"/>
                <a:gd name="connsiteX48" fmla="*/ 4079053 w 10220705"/>
                <a:gd name="connsiteY48" fmla="*/ 2777868 h 5534506"/>
                <a:gd name="connsiteX49" fmla="*/ 9530841 w 10220705"/>
                <a:gd name="connsiteY49" fmla="*/ 5122045 h 5534506"/>
                <a:gd name="connsiteX50" fmla="*/ 10208077 w 10220705"/>
                <a:gd name="connsiteY50" fmla="*/ 5047054 h 5534506"/>
                <a:gd name="connsiteX51" fmla="*/ 9897932 w 10220705"/>
                <a:gd name="connsiteY51" fmla="*/ 5530235 h 5534506"/>
                <a:gd name="connsiteX52" fmla="*/ 8790276 w 10220705"/>
                <a:gd name="connsiteY52" fmla="*/ 5047055 h 5534506"/>
                <a:gd name="connsiteX53" fmla="*/ 4940575 w 10220705"/>
                <a:gd name="connsiteY53" fmla="*/ 3376168 h 5534506"/>
                <a:gd name="connsiteX54" fmla="*/ 3944371 w 10220705"/>
                <a:gd name="connsiteY54" fmla="*/ 2976643 h 5534506"/>
                <a:gd name="connsiteX55" fmla="*/ 3460193 w 10220705"/>
                <a:gd name="connsiteY55" fmla="*/ 2852901 h 5534506"/>
                <a:gd name="connsiteX56" fmla="*/ 3217865 w 10220705"/>
                <a:gd name="connsiteY56" fmla="*/ 2829045 h 5534506"/>
                <a:gd name="connsiteX57" fmla="*/ 3025524 w 10220705"/>
                <a:gd name="connsiteY57" fmla="*/ 2858861 h 5534506"/>
                <a:gd name="connsiteX58" fmla="*/ 2832855 w 10220705"/>
                <a:gd name="connsiteY58" fmla="*/ 2930924 h 5534506"/>
                <a:gd name="connsiteX59" fmla="*/ 2820111 w 10220705"/>
                <a:gd name="connsiteY59" fmla="*/ 3026344 h 5534506"/>
                <a:gd name="connsiteX60" fmla="*/ 2959241 w 10220705"/>
                <a:gd name="connsiteY60" fmla="*/ 3167976 h 5534506"/>
                <a:gd name="connsiteX61" fmla="*/ 3176083 w 10220705"/>
                <a:gd name="connsiteY61" fmla="*/ 3269358 h 5534506"/>
                <a:gd name="connsiteX62" fmla="*/ 3388239 w 10220705"/>
                <a:gd name="connsiteY62" fmla="*/ 3442290 h 5534506"/>
                <a:gd name="connsiteX63" fmla="*/ 3212014 w 10220705"/>
                <a:gd name="connsiteY63" fmla="*/ 3336948 h 5534506"/>
                <a:gd name="connsiteX64" fmla="*/ 3004633 w 10220705"/>
                <a:gd name="connsiteY64" fmla="*/ 3276814 h 5534506"/>
                <a:gd name="connsiteX65" fmla="*/ 2771676 w 10220705"/>
                <a:gd name="connsiteY65" fmla="*/ 3166987 h 5534506"/>
                <a:gd name="connsiteX66" fmla="*/ 2638873 w 10220705"/>
                <a:gd name="connsiteY66" fmla="*/ 3097908 h 5534506"/>
                <a:gd name="connsiteX67" fmla="*/ 2570293 w 10220705"/>
                <a:gd name="connsiteY67" fmla="*/ 3109338 h 5534506"/>
                <a:gd name="connsiteX68" fmla="*/ 2525557 w 10220705"/>
                <a:gd name="connsiteY68" fmla="*/ 3326508 h 5534506"/>
                <a:gd name="connsiteX69" fmla="*/ 2584349 w 10220705"/>
                <a:gd name="connsiteY69" fmla="*/ 3577470 h 5534506"/>
                <a:gd name="connsiteX70" fmla="*/ 2663703 w 10220705"/>
                <a:gd name="connsiteY70" fmla="*/ 3996904 h 5534506"/>
                <a:gd name="connsiteX71" fmla="*/ 2633113 w 10220705"/>
                <a:gd name="connsiteY71" fmla="*/ 4192703 h 5534506"/>
                <a:gd name="connsiteX72" fmla="*/ 2539703 w 10220705"/>
                <a:gd name="connsiteY72" fmla="*/ 4455574 h 5534506"/>
                <a:gd name="connsiteX73" fmla="*/ 2595212 w 10220705"/>
                <a:gd name="connsiteY73" fmla="*/ 3945217 h 5534506"/>
                <a:gd name="connsiteX74" fmla="*/ 2481240 w 10220705"/>
                <a:gd name="connsiteY74" fmla="*/ 3566538 h 5534506"/>
                <a:gd name="connsiteX75" fmla="*/ 2307403 w 10220705"/>
                <a:gd name="connsiteY75" fmla="*/ 3166488 h 5534506"/>
                <a:gd name="connsiteX76" fmla="*/ 2261683 w 10220705"/>
                <a:gd name="connsiteY76" fmla="*/ 3063618 h 5534506"/>
                <a:gd name="connsiteX77" fmla="*/ 2078803 w 10220705"/>
                <a:gd name="connsiteY77" fmla="*/ 2949318 h 5534506"/>
                <a:gd name="connsiteX78" fmla="*/ 1824299 w 10220705"/>
                <a:gd name="connsiteY78" fmla="*/ 3002494 h 5534506"/>
                <a:gd name="connsiteX79" fmla="*/ 1412162 w 10220705"/>
                <a:gd name="connsiteY79" fmla="*/ 3235573 h 5534506"/>
                <a:gd name="connsiteX80" fmla="*/ 1381573 w 10220705"/>
                <a:gd name="connsiteY80" fmla="*/ 3680838 h 5534506"/>
                <a:gd name="connsiteX81" fmla="*/ 1340867 w 10220705"/>
                <a:gd name="connsiteY81" fmla="*/ 3980504 h 5534506"/>
                <a:gd name="connsiteX82" fmla="*/ 1197619 w 10220705"/>
                <a:gd name="connsiteY82" fmla="*/ 4738831 h 5534506"/>
                <a:gd name="connsiteX83" fmla="*/ 1220896 w 10220705"/>
                <a:gd name="connsiteY83" fmla="*/ 4338309 h 5534506"/>
                <a:gd name="connsiteX84" fmla="*/ 1242772 w 10220705"/>
                <a:gd name="connsiteY84" fmla="*/ 4080888 h 5534506"/>
                <a:gd name="connsiteX85" fmla="*/ 1198693 w 10220705"/>
                <a:gd name="connsiteY85" fmla="*/ 3909438 h 5534506"/>
                <a:gd name="connsiteX86" fmla="*/ 970093 w 10220705"/>
                <a:gd name="connsiteY86" fmla="*/ 3989448 h 5534506"/>
                <a:gd name="connsiteX87" fmla="*/ 766328 w 10220705"/>
                <a:gd name="connsiteY87" fmla="*/ 4131990 h 5534506"/>
                <a:gd name="connsiteX88" fmla="*/ 555808 w 10220705"/>
                <a:gd name="connsiteY88" fmla="*/ 4355688 h 5534506"/>
                <a:gd name="connsiteX89" fmla="*/ 785900 w 10220705"/>
                <a:gd name="connsiteY89" fmla="*/ 4017771 h 5534506"/>
                <a:gd name="connsiteX90" fmla="*/ 1130113 w 10220705"/>
                <a:gd name="connsiteY90" fmla="*/ 3817500 h 5534506"/>
                <a:gd name="connsiteX91" fmla="*/ 1278703 w 10220705"/>
                <a:gd name="connsiteY91" fmla="*/ 3726558 h 5534506"/>
                <a:gd name="connsiteX92" fmla="*/ 1269661 w 10220705"/>
                <a:gd name="connsiteY92" fmla="*/ 3390117 h 5534506"/>
                <a:gd name="connsiteX93" fmla="*/ 1309620 w 10220705"/>
                <a:gd name="connsiteY93" fmla="*/ 3169963 h 5534506"/>
                <a:gd name="connsiteX94" fmla="*/ 1393003 w 10220705"/>
                <a:gd name="connsiteY94" fmla="*/ 3052188 h 5534506"/>
                <a:gd name="connsiteX95" fmla="*/ 1080693 w 10220705"/>
                <a:gd name="connsiteY95" fmla="*/ 2984604 h 5534506"/>
                <a:gd name="connsiteX96" fmla="*/ 663453 w 10220705"/>
                <a:gd name="connsiteY96" fmla="*/ 3023360 h 5534506"/>
                <a:gd name="connsiteX97" fmla="*/ 235111 w 10220705"/>
                <a:gd name="connsiteY97" fmla="*/ 3217172 h 5534506"/>
                <a:gd name="connsiteX98" fmla="*/ 421453 w 10220705"/>
                <a:gd name="connsiteY98" fmla="*/ 3029328 h 5534506"/>
                <a:gd name="connsiteX99" fmla="*/ 627193 w 10220705"/>
                <a:gd name="connsiteY99" fmla="*/ 2926458 h 5534506"/>
                <a:gd name="connsiteX100" fmla="*/ 854480 w 10220705"/>
                <a:gd name="connsiteY100" fmla="*/ 2889178 h 5534506"/>
                <a:gd name="connsiteX101" fmla="*/ 1149272 w 10220705"/>
                <a:gd name="connsiteY101" fmla="*/ 2889676 h 5534506"/>
                <a:gd name="connsiteX102" fmla="*/ 1531894 w 10220705"/>
                <a:gd name="connsiteY102" fmla="*/ 2917507 h 5534506"/>
                <a:gd name="connsiteX103" fmla="*/ 1860559 w 10220705"/>
                <a:gd name="connsiteY103" fmla="*/ 2766431 h 5534506"/>
                <a:gd name="connsiteX104" fmla="*/ 1701613 w 10220705"/>
                <a:gd name="connsiteY104" fmla="*/ 2263518 h 5534506"/>
                <a:gd name="connsiteX105" fmla="*/ 1690183 w 10220705"/>
                <a:gd name="connsiteY105" fmla="*/ 1966338 h 5534506"/>
                <a:gd name="connsiteX106" fmla="*/ 1381991 w 10220705"/>
                <a:gd name="connsiteY106" fmla="*/ 1841604 h 5534506"/>
                <a:gd name="connsiteX107" fmla="*/ 1095823 w 10220705"/>
                <a:gd name="connsiteY107" fmla="*/ 1714878 h 5534506"/>
                <a:gd name="connsiteX108" fmla="*/ 746507 w 10220705"/>
                <a:gd name="connsiteY108" fmla="*/ 1626415 h 5534506"/>
                <a:gd name="connsiteX109" fmla="*/ 352873 w 10220705"/>
                <a:gd name="connsiteY109" fmla="*/ 1726308 h 5534506"/>
                <a:gd name="connsiteX110" fmla="*/ 113171 w 10220705"/>
                <a:gd name="connsiteY110" fmla="*/ 1763582 h 5534506"/>
                <a:gd name="connsiteX111" fmla="*/ 9973 w 10220705"/>
                <a:gd name="connsiteY111" fmla="*/ 1737738 h 5534506"/>
                <a:gd name="connsiteX112" fmla="*/ 348516 w 10220705"/>
                <a:gd name="connsiteY112" fmla="*/ 1643812 h 5534506"/>
                <a:gd name="connsiteX113" fmla="*/ 653097 w 10220705"/>
                <a:gd name="connsiteY113" fmla="*/ 1543920 h 5534506"/>
                <a:gd name="connsiteX114" fmla="*/ 1072963 w 10220705"/>
                <a:gd name="connsiteY114" fmla="*/ 1612008 h 5534506"/>
                <a:gd name="connsiteX115" fmla="*/ 1244413 w 10220705"/>
                <a:gd name="connsiteY115" fmla="*/ 1657728 h 5534506"/>
                <a:gd name="connsiteX116" fmla="*/ 1205766 w 10220705"/>
                <a:gd name="connsiteY116" fmla="*/ 1451988 h 5534506"/>
                <a:gd name="connsiteX117" fmla="*/ 1046313 w 10220705"/>
                <a:gd name="connsiteY117" fmla="*/ 815409 h 5534506"/>
                <a:gd name="connsiteX118" fmla="*/ 1221553 w 10220705"/>
                <a:gd name="connsiteY118" fmla="*/ 1211958 h 5534506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9530841 w 10270374"/>
                <a:gd name="connsiteY49" fmla="*/ 5122045 h 5536959"/>
                <a:gd name="connsiteX50" fmla="*/ 10208077 w 10270374"/>
                <a:gd name="connsiteY50" fmla="*/ 5047054 h 5536959"/>
                <a:gd name="connsiteX51" fmla="*/ 9897932 w 10270374"/>
                <a:gd name="connsiteY51" fmla="*/ 5530235 h 5536959"/>
                <a:gd name="connsiteX52" fmla="*/ 8790276 w 10270374"/>
                <a:gd name="connsiteY52" fmla="*/ 5047055 h 5536959"/>
                <a:gd name="connsiteX53" fmla="*/ 4940575 w 10270374"/>
                <a:gd name="connsiteY53" fmla="*/ 3376168 h 5536959"/>
                <a:gd name="connsiteX54" fmla="*/ 3944371 w 10270374"/>
                <a:gd name="connsiteY54" fmla="*/ 2976643 h 5536959"/>
                <a:gd name="connsiteX55" fmla="*/ 3460193 w 10270374"/>
                <a:gd name="connsiteY55" fmla="*/ 2852901 h 5536959"/>
                <a:gd name="connsiteX56" fmla="*/ 3217865 w 10270374"/>
                <a:gd name="connsiteY56" fmla="*/ 2829045 h 5536959"/>
                <a:gd name="connsiteX57" fmla="*/ 3025524 w 10270374"/>
                <a:gd name="connsiteY57" fmla="*/ 2858861 h 5536959"/>
                <a:gd name="connsiteX58" fmla="*/ 2832855 w 10270374"/>
                <a:gd name="connsiteY58" fmla="*/ 2930924 h 5536959"/>
                <a:gd name="connsiteX59" fmla="*/ 2820111 w 10270374"/>
                <a:gd name="connsiteY59" fmla="*/ 3026344 h 5536959"/>
                <a:gd name="connsiteX60" fmla="*/ 2959241 w 10270374"/>
                <a:gd name="connsiteY60" fmla="*/ 3167976 h 5536959"/>
                <a:gd name="connsiteX61" fmla="*/ 3176083 w 10270374"/>
                <a:gd name="connsiteY61" fmla="*/ 3269358 h 5536959"/>
                <a:gd name="connsiteX62" fmla="*/ 3388239 w 10270374"/>
                <a:gd name="connsiteY62" fmla="*/ 3442290 h 5536959"/>
                <a:gd name="connsiteX63" fmla="*/ 3212014 w 10270374"/>
                <a:gd name="connsiteY63" fmla="*/ 3336948 h 5536959"/>
                <a:gd name="connsiteX64" fmla="*/ 3004633 w 10270374"/>
                <a:gd name="connsiteY64" fmla="*/ 3276814 h 5536959"/>
                <a:gd name="connsiteX65" fmla="*/ 2771676 w 10270374"/>
                <a:gd name="connsiteY65" fmla="*/ 3166987 h 5536959"/>
                <a:gd name="connsiteX66" fmla="*/ 2638873 w 10270374"/>
                <a:gd name="connsiteY66" fmla="*/ 3097908 h 5536959"/>
                <a:gd name="connsiteX67" fmla="*/ 2570293 w 10270374"/>
                <a:gd name="connsiteY67" fmla="*/ 3109338 h 5536959"/>
                <a:gd name="connsiteX68" fmla="*/ 2525557 w 10270374"/>
                <a:gd name="connsiteY68" fmla="*/ 3326508 h 5536959"/>
                <a:gd name="connsiteX69" fmla="*/ 2584349 w 10270374"/>
                <a:gd name="connsiteY69" fmla="*/ 3577470 h 5536959"/>
                <a:gd name="connsiteX70" fmla="*/ 2663703 w 10270374"/>
                <a:gd name="connsiteY70" fmla="*/ 3996904 h 5536959"/>
                <a:gd name="connsiteX71" fmla="*/ 2633113 w 10270374"/>
                <a:gd name="connsiteY71" fmla="*/ 4192703 h 5536959"/>
                <a:gd name="connsiteX72" fmla="*/ 2539703 w 10270374"/>
                <a:gd name="connsiteY72" fmla="*/ 4455574 h 5536959"/>
                <a:gd name="connsiteX73" fmla="*/ 2595212 w 10270374"/>
                <a:gd name="connsiteY73" fmla="*/ 3945217 h 5536959"/>
                <a:gd name="connsiteX74" fmla="*/ 2481240 w 10270374"/>
                <a:gd name="connsiteY74" fmla="*/ 3566538 h 5536959"/>
                <a:gd name="connsiteX75" fmla="*/ 2307403 w 10270374"/>
                <a:gd name="connsiteY75" fmla="*/ 3166488 h 5536959"/>
                <a:gd name="connsiteX76" fmla="*/ 2261683 w 10270374"/>
                <a:gd name="connsiteY76" fmla="*/ 3063618 h 5536959"/>
                <a:gd name="connsiteX77" fmla="*/ 2078803 w 10270374"/>
                <a:gd name="connsiteY77" fmla="*/ 2949318 h 5536959"/>
                <a:gd name="connsiteX78" fmla="*/ 1824299 w 10270374"/>
                <a:gd name="connsiteY78" fmla="*/ 3002494 h 5536959"/>
                <a:gd name="connsiteX79" fmla="*/ 1412162 w 10270374"/>
                <a:gd name="connsiteY79" fmla="*/ 3235573 h 5536959"/>
                <a:gd name="connsiteX80" fmla="*/ 1381573 w 10270374"/>
                <a:gd name="connsiteY80" fmla="*/ 3680838 h 5536959"/>
                <a:gd name="connsiteX81" fmla="*/ 1340867 w 10270374"/>
                <a:gd name="connsiteY81" fmla="*/ 3980504 h 5536959"/>
                <a:gd name="connsiteX82" fmla="*/ 1197619 w 10270374"/>
                <a:gd name="connsiteY82" fmla="*/ 4738831 h 5536959"/>
                <a:gd name="connsiteX83" fmla="*/ 1220896 w 10270374"/>
                <a:gd name="connsiteY83" fmla="*/ 4338309 h 5536959"/>
                <a:gd name="connsiteX84" fmla="*/ 1242772 w 10270374"/>
                <a:gd name="connsiteY84" fmla="*/ 4080888 h 5536959"/>
                <a:gd name="connsiteX85" fmla="*/ 1198693 w 10270374"/>
                <a:gd name="connsiteY85" fmla="*/ 3909438 h 5536959"/>
                <a:gd name="connsiteX86" fmla="*/ 970093 w 10270374"/>
                <a:gd name="connsiteY86" fmla="*/ 3989448 h 5536959"/>
                <a:gd name="connsiteX87" fmla="*/ 766328 w 10270374"/>
                <a:gd name="connsiteY87" fmla="*/ 4131990 h 5536959"/>
                <a:gd name="connsiteX88" fmla="*/ 555808 w 10270374"/>
                <a:gd name="connsiteY88" fmla="*/ 4355688 h 5536959"/>
                <a:gd name="connsiteX89" fmla="*/ 785900 w 10270374"/>
                <a:gd name="connsiteY89" fmla="*/ 4017771 h 5536959"/>
                <a:gd name="connsiteX90" fmla="*/ 1130113 w 10270374"/>
                <a:gd name="connsiteY90" fmla="*/ 3817500 h 5536959"/>
                <a:gd name="connsiteX91" fmla="*/ 1278703 w 10270374"/>
                <a:gd name="connsiteY91" fmla="*/ 3726558 h 5536959"/>
                <a:gd name="connsiteX92" fmla="*/ 1269661 w 10270374"/>
                <a:gd name="connsiteY92" fmla="*/ 3390117 h 5536959"/>
                <a:gd name="connsiteX93" fmla="*/ 1309620 w 10270374"/>
                <a:gd name="connsiteY93" fmla="*/ 3169963 h 5536959"/>
                <a:gd name="connsiteX94" fmla="*/ 1393003 w 10270374"/>
                <a:gd name="connsiteY94" fmla="*/ 3052188 h 5536959"/>
                <a:gd name="connsiteX95" fmla="*/ 1080693 w 10270374"/>
                <a:gd name="connsiteY95" fmla="*/ 2984604 h 5536959"/>
                <a:gd name="connsiteX96" fmla="*/ 663453 w 10270374"/>
                <a:gd name="connsiteY96" fmla="*/ 3023360 h 5536959"/>
                <a:gd name="connsiteX97" fmla="*/ 235111 w 10270374"/>
                <a:gd name="connsiteY97" fmla="*/ 3217172 h 5536959"/>
                <a:gd name="connsiteX98" fmla="*/ 421453 w 10270374"/>
                <a:gd name="connsiteY98" fmla="*/ 3029328 h 5536959"/>
                <a:gd name="connsiteX99" fmla="*/ 627193 w 10270374"/>
                <a:gd name="connsiteY99" fmla="*/ 2926458 h 5536959"/>
                <a:gd name="connsiteX100" fmla="*/ 854480 w 10270374"/>
                <a:gd name="connsiteY100" fmla="*/ 2889178 h 5536959"/>
                <a:gd name="connsiteX101" fmla="*/ 1149272 w 10270374"/>
                <a:gd name="connsiteY101" fmla="*/ 2889676 h 5536959"/>
                <a:gd name="connsiteX102" fmla="*/ 1531894 w 10270374"/>
                <a:gd name="connsiteY102" fmla="*/ 2917507 h 5536959"/>
                <a:gd name="connsiteX103" fmla="*/ 1860559 w 10270374"/>
                <a:gd name="connsiteY103" fmla="*/ 2766431 h 5536959"/>
                <a:gd name="connsiteX104" fmla="*/ 1701613 w 10270374"/>
                <a:gd name="connsiteY104" fmla="*/ 2263518 h 5536959"/>
                <a:gd name="connsiteX105" fmla="*/ 1690183 w 10270374"/>
                <a:gd name="connsiteY105" fmla="*/ 1966338 h 5536959"/>
                <a:gd name="connsiteX106" fmla="*/ 1381991 w 10270374"/>
                <a:gd name="connsiteY106" fmla="*/ 1841604 h 5536959"/>
                <a:gd name="connsiteX107" fmla="*/ 1095823 w 10270374"/>
                <a:gd name="connsiteY107" fmla="*/ 1714878 h 5536959"/>
                <a:gd name="connsiteX108" fmla="*/ 746507 w 10270374"/>
                <a:gd name="connsiteY108" fmla="*/ 1626415 h 5536959"/>
                <a:gd name="connsiteX109" fmla="*/ 352873 w 10270374"/>
                <a:gd name="connsiteY109" fmla="*/ 1726308 h 5536959"/>
                <a:gd name="connsiteX110" fmla="*/ 113171 w 10270374"/>
                <a:gd name="connsiteY110" fmla="*/ 1763582 h 5536959"/>
                <a:gd name="connsiteX111" fmla="*/ 9973 w 10270374"/>
                <a:gd name="connsiteY111" fmla="*/ 1737738 h 5536959"/>
                <a:gd name="connsiteX112" fmla="*/ 348516 w 10270374"/>
                <a:gd name="connsiteY112" fmla="*/ 1643812 h 5536959"/>
                <a:gd name="connsiteX113" fmla="*/ 653097 w 10270374"/>
                <a:gd name="connsiteY113" fmla="*/ 1543920 h 5536959"/>
                <a:gd name="connsiteX114" fmla="*/ 1072963 w 10270374"/>
                <a:gd name="connsiteY114" fmla="*/ 1612008 h 5536959"/>
                <a:gd name="connsiteX115" fmla="*/ 1244413 w 10270374"/>
                <a:gd name="connsiteY115" fmla="*/ 1657728 h 5536959"/>
                <a:gd name="connsiteX116" fmla="*/ 1205766 w 10270374"/>
                <a:gd name="connsiteY116" fmla="*/ 1451988 h 5536959"/>
                <a:gd name="connsiteX117" fmla="*/ 1046313 w 10270374"/>
                <a:gd name="connsiteY117" fmla="*/ 815409 h 5536959"/>
                <a:gd name="connsiteX118" fmla="*/ 1221553 w 10270374"/>
                <a:gd name="connsiteY118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10208077 w 10270374"/>
                <a:gd name="connsiteY50" fmla="*/ 5047054 h 5536959"/>
                <a:gd name="connsiteX51" fmla="*/ 9897932 w 10270374"/>
                <a:gd name="connsiteY51" fmla="*/ 5530235 h 5536959"/>
                <a:gd name="connsiteX52" fmla="*/ 8790276 w 10270374"/>
                <a:gd name="connsiteY52" fmla="*/ 5047055 h 5536959"/>
                <a:gd name="connsiteX53" fmla="*/ 4940575 w 10270374"/>
                <a:gd name="connsiteY53" fmla="*/ 3376168 h 5536959"/>
                <a:gd name="connsiteX54" fmla="*/ 3944371 w 10270374"/>
                <a:gd name="connsiteY54" fmla="*/ 2976643 h 5536959"/>
                <a:gd name="connsiteX55" fmla="*/ 3460193 w 10270374"/>
                <a:gd name="connsiteY55" fmla="*/ 2852901 h 5536959"/>
                <a:gd name="connsiteX56" fmla="*/ 3217865 w 10270374"/>
                <a:gd name="connsiteY56" fmla="*/ 2829045 h 5536959"/>
                <a:gd name="connsiteX57" fmla="*/ 3025524 w 10270374"/>
                <a:gd name="connsiteY57" fmla="*/ 2858861 h 5536959"/>
                <a:gd name="connsiteX58" fmla="*/ 2832855 w 10270374"/>
                <a:gd name="connsiteY58" fmla="*/ 2930924 h 5536959"/>
                <a:gd name="connsiteX59" fmla="*/ 2820111 w 10270374"/>
                <a:gd name="connsiteY59" fmla="*/ 3026344 h 5536959"/>
                <a:gd name="connsiteX60" fmla="*/ 2959241 w 10270374"/>
                <a:gd name="connsiteY60" fmla="*/ 3167976 h 5536959"/>
                <a:gd name="connsiteX61" fmla="*/ 3176083 w 10270374"/>
                <a:gd name="connsiteY61" fmla="*/ 3269358 h 5536959"/>
                <a:gd name="connsiteX62" fmla="*/ 3388239 w 10270374"/>
                <a:gd name="connsiteY62" fmla="*/ 3442290 h 5536959"/>
                <a:gd name="connsiteX63" fmla="*/ 3212014 w 10270374"/>
                <a:gd name="connsiteY63" fmla="*/ 3336948 h 5536959"/>
                <a:gd name="connsiteX64" fmla="*/ 3004633 w 10270374"/>
                <a:gd name="connsiteY64" fmla="*/ 3276814 h 5536959"/>
                <a:gd name="connsiteX65" fmla="*/ 2771676 w 10270374"/>
                <a:gd name="connsiteY65" fmla="*/ 3166987 h 5536959"/>
                <a:gd name="connsiteX66" fmla="*/ 2638873 w 10270374"/>
                <a:gd name="connsiteY66" fmla="*/ 3097908 h 5536959"/>
                <a:gd name="connsiteX67" fmla="*/ 2570293 w 10270374"/>
                <a:gd name="connsiteY67" fmla="*/ 3109338 h 5536959"/>
                <a:gd name="connsiteX68" fmla="*/ 2525557 w 10270374"/>
                <a:gd name="connsiteY68" fmla="*/ 3326508 h 5536959"/>
                <a:gd name="connsiteX69" fmla="*/ 2584349 w 10270374"/>
                <a:gd name="connsiteY69" fmla="*/ 3577470 h 5536959"/>
                <a:gd name="connsiteX70" fmla="*/ 2663703 w 10270374"/>
                <a:gd name="connsiteY70" fmla="*/ 3996904 h 5536959"/>
                <a:gd name="connsiteX71" fmla="*/ 2633113 w 10270374"/>
                <a:gd name="connsiteY71" fmla="*/ 4192703 h 5536959"/>
                <a:gd name="connsiteX72" fmla="*/ 2539703 w 10270374"/>
                <a:gd name="connsiteY72" fmla="*/ 4455574 h 5536959"/>
                <a:gd name="connsiteX73" fmla="*/ 2595212 w 10270374"/>
                <a:gd name="connsiteY73" fmla="*/ 3945217 h 5536959"/>
                <a:gd name="connsiteX74" fmla="*/ 2481240 w 10270374"/>
                <a:gd name="connsiteY74" fmla="*/ 3566538 h 5536959"/>
                <a:gd name="connsiteX75" fmla="*/ 2307403 w 10270374"/>
                <a:gd name="connsiteY75" fmla="*/ 3166488 h 5536959"/>
                <a:gd name="connsiteX76" fmla="*/ 2261683 w 10270374"/>
                <a:gd name="connsiteY76" fmla="*/ 3063618 h 5536959"/>
                <a:gd name="connsiteX77" fmla="*/ 2078803 w 10270374"/>
                <a:gd name="connsiteY77" fmla="*/ 2949318 h 5536959"/>
                <a:gd name="connsiteX78" fmla="*/ 1824299 w 10270374"/>
                <a:gd name="connsiteY78" fmla="*/ 3002494 h 5536959"/>
                <a:gd name="connsiteX79" fmla="*/ 1412162 w 10270374"/>
                <a:gd name="connsiteY79" fmla="*/ 3235573 h 5536959"/>
                <a:gd name="connsiteX80" fmla="*/ 1381573 w 10270374"/>
                <a:gd name="connsiteY80" fmla="*/ 3680838 h 5536959"/>
                <a:gd name="connsiteX81" fmla="*/ 1340867 w 10270374"/>
                <a:gd name="connsiteY81" fmla="*/ 3980504 h 5536959"/>
                <a:gd name="connsiteX82" fmla="*/ 1197619 w 10270374"/>
                <a:gd name="connsiteY82" fmla="*/ 4738831 h 5536959"/>
                <a:gd name="connsiteX83" fmla="*/ 1220896 w 10270374"/>
                <a:gd name="connsiteY83" fmla="*/ 4338309 h 5536959"/>
                <a:gd name="connsiteX84" fmla="*/ 1242772 w 10270374"/>
                <a:gd name="connsiteY84" fmla="*/ 4080888 h 5536959"/>
                <a:gd name="connsiteX85" fmla="*/ 1198693 w 10270374"/>
                <a:gd name="connsiteY85" fmla="*/ 3909438 h 5536959"/>
                <a:gd name="connsiteX86" fmla="*/ 970093 w 10270374"/>
                <a:gd name="connsiteY86" fmla="*/ 3989448 h 5536959"/>
                <a:gd name="connsiteX87" fmla="*/ 766328 w 10270374"/>
                <a:gd name="connsiteY87" fmla="*/ 4131990 h 5536959"/>
                <a:gd name="connsiteX88" fmla="*/ 555808 w 10270374"/>
                <a:gd name="connsiteY88" fmla="*/ 4355688 h 5536959"/>
                <a:gd name="connsiteX89" fmla="*/ 785900 w 10270374"/>
                <a:gd name="connsiteY89" fmla="*/ 4017771 h 5536959"/>
                <a:gd name="connsiteX90" fmla="*/ 1130113 w 10270374"/>
                <a:gd name="connsiteY90" fmla="*/ 3817500 h 5536959"/>
                <a:gd name="connsiteX91" fmla="*/ 1278703 w 10270374"/>
                <a:gd name="connsiteY91" fmla="*/ 3726558 h 5536959"/>
                <a:gd name="connsiteX92" fmla="*/ 1269661 w 10270374"/>
                <a:gd name="connsiteY92" fmla="*/ 3390117 h 5536959"/>
                <a:gd name="connsiteX93" fmla="*/ 1309620 w 10270374"/>
                <a:gd name="connsiteY93" fmla="*/ 3169963 h 5536959"/>
                <a:gd name="connsiteX94" fmla="*/ 1393003 w 10270374"/>
                <a:gd name="connsiteY94" fmla="*/ 3052188 h 5536959"/>
                <a:gd name="connsiteX95" fmla="*/ 1080693 w 10270374"/>
                <a:gd name="connsiteY95" fmla="*/ 2984604 h 5536959"/>
                <a:gd name="connsiteX96" fmla="*/ 663453 w 10270374"/>
                <a:gd name="connsiteY96" fmla="*/ 3023360 h 5536959"/>
                <a:gd name="connsiteX97" fmla="*/ 235111 w 10270374"/>
                <a:gd name="connsiteY97" fmla="*/ 3217172 h 5536959"/>
                <a:gd name="connsiteX98" fmla="*/ 421453 w 10270374"/>
                <a:gd name="connsiteY98" fmla="*/ 3029328 h 5536959"/>
                <a:gd name="connsiteX99" fmla="*/ 627193 w 10270374"/>
                <a:gd name="connsiteY99" fmla="*/ 2926458 h 5536959"/>
                <a:gd name="connsiteX100" fmla="*/ 854480 w 10270374"/>
                <a:gd name="connsiteY100" fmla="*/ 2889178 h 5536959"/>
                <a:gd name="connsiteX101" fmla="*/ 1149272 w 10270374"/>
                <a:gd name="connsiteY101" fmla="*/ 2889676 h 5536959"/>
                <a:gd name="connsiteX102" fmla="*/ 1531894 w 10270374"/>
                <a:gd name="connsiteY102" fmla="*/ 2917507 h 5536959"/>
                <a:gd name="connsiteX103" fmla="*/ 1860559 w 10270374"/>
                <a:gd name="connsiteY103" fmla="*/ 2766431 h 5536959"/>
                <a:gd name="connsiteX104" fmla="*/ 1701613 w 10270374"/>
                <a:gd name="connsiteY104" fmla="*/ 2263518 h 5536959"/>
                <a:gd name="connsiteX105" fmla="*/ 1690183 w 10270374"/>
                <a:gd name="connsiteY105" fmla="*/ 1966338 h 5536959"/>
                <a:gd name="connsiteX106" fmla="*/ 1381991 w 10270374"/>
                <a:gd name="connsiteY106" fmla="*/ 1841604 h 5536959"/>
                <a:gd name="connsiteX107" fmla="*/ 1095823 w 10270374"/>
                <a:gd name="connsiteY107" fmla="*/ 1714878 h 5536959"/>
                <a:gd name="connsiteX108" fmla="*/ 746507 w 10270374"/>
                <a:gd name="connsiteY108" fmla="*/ 1626415 h 5536959"/>
                <a:gd name="connsiteX109" fmla="*/ 352873 w 10270374"/>
                <a:gd name="connsiteY109" fmla="*/ 1726308 h 5536959"/>
                <a:gd name="connsiteX110" fmla="*/ 113171 w 10270374"/>
                <a:gd name="connsiteY110" fmla="*/ 1763582 h 5536959"/>
                <a:gd name="connsiteX111" fmla="*/ 9973 w 10270374"/>
                <a:gd name="connsiteY111" fmla="*/ 1737738 h 5536959"/>
                <a:gd name="connsiteX112" fmla="*/ 348516 w 10270374"/>
                <a:gd name="connsiteY112" fmla="*/ 1643812 h 5536959"/>
                <a:gd name="connsiteX113" fmla="*/ 653097 w 10270374"/>
                <a:gd name="connsiteY113" fmla="*/ 1543920 h 5536959"/>
                <a:gd name="connsiteX114" fmla="*/ 1072963 w 10270374"/>
                <a:gd name="connsiteY114" fmla="*/ 1612008 h 5536959"/>
                <a:gd name="connsiteX115" fmla="*/ 1244413 w 10270374"/>
                <a:gd name="connsiteY115" fmla="*/ 1657728 h 5536959"/>
                <a:gd name="connsiteX116" fmla="*/ 1205766 w 10270374"/>
                <a:gd name="connsiteY116" fmla="*/ 1451988 h 5536959"/>
                <a:gd name="connsiteX117" fmla="*/ 1046313 w 10270374"/>
                <a:gd name="connsiteY117" fmla="*/ 815409 h 5536959"/>
                <a:gd name="connsiteX118" fmla="*/ 1221553 w 10270374"/>
                <a:gd name="connsiteY118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694124 w 10270374"/>
                <a:gd name="connsiteY50" fmla="*/ 5026924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694124 w 10270374"/>
                <a:gd name="connsiteY50" fmla="*/ 5026924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694124 w 10270374"/>
                <a:gd name="connsiteY50" fmla="*/ 5026924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595174 w 10270374"/>
                <a:gd name="connsiteY50" fmla="*/ 4977747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70374"/>
                <a:gd name="connsiteY0" fmla="*/ 1211958 h 5536959"/>
                <a:gd name="connsiteX1" fmla="*/ 1343911 w 10270374"/>
                <a:gd name="connsiteY1" fmla="*/ 1559828 h 5536959"/>
                <a:gd name="connsiteX2" fmla="*/ 1553023 w 10270374"/>
                <a:gd name="connsiteY2" fmla="*/ 1657728 h 5536959"/>
                <a:gd name="connsiteX3" fmla="*/ 1907353 w 10270374"/>
                <a:gd name="connsiteY3" fmla="*/ 1680588 h 5536959"/>
                <a:gd name="connsiteX4" fmla="*/ 2021653 w 10270374"/>
                <a:gd name="connsiteY4" fmla="*/ 1543428 h 5536959"/>
                <a:gd name="connsiteX5" fmla="*/ 2124523 w 10270374"/>
                <a:gd name="connsiteY5" fmla="*/ 1291968 h 5536959"/>
                <a:gd name="connsiteX6" fmla="*/ 2124523 w 10270374"/>
                <a:gd name="connsiteY6" fmla="*/ 1120518 h 5536959"/>
                <a:gd name="connsiteX7" fmla="*/ 2068029 w 10270374"/>
                <a:gd name="connsiteY7" fmla="*/ 825325 h 5536959"/>
                <a:gd name="connsiteX8" fmla="*/ 2078803 w 10270374"/>
                <a:gd name="connsiteY8" fmla="*/ 777618 h 5536959"/>
                <a:gd name="connsiteX9" fmla="*/ 2170243 w 10270374"/>
                <a:gd name="connsiteY9" fmla="*/ 1086228 h 5536959"/>
                <a:gd name="connsiteX10" fmla="*/ 2215963 w 10270374"/>
                <a:gd name="connsiteY10" fmla="*/ 1269108 h 5536959"/>
                <a:gd name="connsiteX11" fmla="*/ 2284543 w 10270374"/>
                <a:gd name="connsiteY11" fmla="*/ 1303398 h 5536959"/>
                <a:gd name="connsiteX12" fmla="*/ 2330263 w 10270374"/>
                <a:gd name="connsiteY12" fmla="*/ 1166238 h 5536959"/>
                <a:gd name="connsiteX13" fmla="*/ 2467423 w 10270374"/>
                <a:gd name="connsiteY13" fmla="*/ 880488 h 5536959"/>
                <a:gd name="connsiteX14" fmla="*/ 2558863 w 10270374"/>
                <a:gd name="connsiteY14" fmla="*/ 640458 h 5536959"/>
                <a:gd name="connsiteX15" fmla="*/ 2616013 w 10270374"/>
                <a:gd name="connsiteY15" fmla="*/ 537588 h 5536959"/>
                <a:gd name="connsiteX16" fmla="*/ 2558863 w 10270374"/>
                <a:gd name="connsiteY16" fmla="*/ 789048 h 5536959"/>
                <a:gd name="connsiteX17" fmla="*/ 2444563 w 10270374"/>
                <a:gd name="connsiteY17" fmla="*/ 1097658 h 5536959"/>
                <a:gd name="connsiteX18" fmla="*/ 2375983 w 10270374"/>
                <a:gd name="connsiteY18" fmla="*/ 1406268 h 5536959"/>
                <a:gd name="connsiteX19" fmla="*/ 2558863 w 10270374"/>
                <a:gd name="connsiteY19" fmla="*/ 1577718 h 5536959"/>
                <a:gd name="connsiteX20" fmla="*/ 2878903 w 10270374"/>
                <a:gd name="connsiteY20" fmla="*/ 1657728 h 5536959"/>
                <a:gd name="connsiteX21" fmla="*/ 3187513 w 10270374"/>
                <a:gd name="connsiteY21" fmla="*/ 1657728 h 5536959"/>
                <a:gd name="connsiteX22" fmla="*/ 3370393 w 10270374"/>
                <a:gd name="connsiteY22" fmla="*/ 1566288 h 5536959"/>
                <a:gd name="connsiteX23" fmla="*/ 3488066 w 10270374"/>
                <a:gd name="connsiteY23" fmla="*/ 1246753 h 5536959"/>
                <a:gd name="connsiteX24" fmla="*/ 3495138 w 10270374"/>
                <a:gd name="connsiteY24" fmla="*/ 1115548 h 5536959"/>
                <a:gd name="connsiteX25" fmla="*/ 3493650 w 10270374"/>
                <a:gd name="connsiteY25" fmla="*/ 1063976 h 5536959"/>
                <a:gd name="connsiteX26" fmla="*/ 3450403 w 10270374"/>
                <a:gd name="connsiteY26" fmla="*/ 777618 h 5536959"/>
                <a:gd name="connsiteX27" fmla="*/ 3119893 w 10270374"/>
                <a:gd name="connsiteY27" fmla="*/ 321571 h 5536959"/>
                <a:gd name="connsiteX28" fmla="*/ 3497351 w 10270374"/>
                <a:gd name="connsiteY28" fmla="*/ 674883 h 5536959"/>
                <a:gd name="connsiteX29" fmla="*/ 3759013 w 10270374"/>
                <a:gd name="connsiteY29" fmla="*/ 571878 h 5536959"/>
                <a:gd name="connsiteX30" fmla="*/ 3999043 w 10270374"/>
                <a:gd name="connsiteY30" fmla="*/ 91818 h 5536959"/>
                <a:gd name="connsiteX31" fmla="*/ 4033333 w 10270374"/>
                <a:gd name="connsiteY31" fmla="*/ 11808 h 5536959"/>
                <a:gd name="connsiteX32" fmla="*/ 3984569 w 10270374"/>
                <a:gd name="connsiteY32" fmla="*/ 247366 h 5536959"/>
                <a:gd name="connsiteX33" fmla="*/ 3812791 w 10270374"/>
                <a:gd name="connsiteY33" fmla="*/ 647417 h 5536959"/>
                <a:gd name="connsiteX34" fmla="*/ 3592906 w 10270374"/>
                <a:gd name="connsiteY34" fmla="*/ 811408 h 5536959"/>
                <a:gd name="connsiteX35" fmla="*/ 3604425 w 10270374"/>
                <a:gd name="connsiteY35" fmla="*/ 999253 h 5536959"/>
                <a:gd name="connsiteX36" fmla="*/ 3872985 w 10270374"/>
                <a:gd name="connsiteY36" fmla="*/ 881976 h 5536959"/>
                <a:gd name="connsiteX37" fmla="*/ 4200754 w 10270374"/>
                <a:gd name="connsiteY37" fmla="*/ 774136 h 5536959"/>
                <a:gd name="connsiteX38" fmla="*/ 4064251 w 10270374"/>
                <a:gd name="connsiteY38" fmla="*/ 847195 h 5536959"/>
                <a:gd name="connsiteX39" fmla="*/ 3818880 w 10270374"/>
                <a:gd name="connsiteY39" fmla="*/ 991305 h 5536959"/>
                <a:gd name="connsiteX40" fmla="*/ 3658531 w 10270374"/>
                <a:gd name="connsiteY40" fmla="*/ 1093178 h 5536959"/>
                <a:gd name="connsiteX41" fmla="*/ 3622838 w 10270374"/>
                <a:gd name="connsiteY41" fmla="*/ 1221401 h 5536959"/>
                <a:gd name="connsiteX42" fmla="*/ 3577446 w 10270374"/>
                <a:gd name="connsiteY42" fmla="*/ 1500691 h 5536959"/>
                <a:gd name="connsiteX43" fmla="*/ 3461833 w 10270374"/>
                <a:gd name="connsiteY43" fmla="*/ 1726308 h 5536959"/>
                <a:gd name="connsiteX44" fmla="*/ 3278953 w 10270374"/>
                <a:gd name="connsiteY44" fmla="*/ 2034918 h 5536959"/>
                <a:gd name="connsiteX45" fmla="*/ 3288742 w 10270374"/>
                <a:gd name="connsiteY45" fmla="*/ 2273460 h 5536959"/>
                <a:gd name="connsiteX46" fmla="*/ 3434288 w 10270374"/>
                <a:gd name="connsiteY46" fmla="*/ 2417577 h 5536959"/>
                <a:gd name="connsiteX47" fmla="*/ 3781217 w 10270374"/>
                <a:gd name="connsiteY47" fmla="*/ 2618845 h 5536959"/>
                <a:gd name="connsiteX48" fmla="*/ 4079053 w 10270374"/>
                <a:gd name="connsiteY48" fmla="*/ 2777868 h 5536959"/>
                <a:gd name="connsiteX49" fmla="*/ 8113040 w 10270374"/>
                <a:gd name="connsiteY49" fmla="*/ 4477806 h 5536959"/>
                <a:gd name="connsiteX50" fmla="*/ 9595174 w 10270374"/>
                <a:gd name="connsiteY50" fmla="*/ 4977747 h 5536959"/>
                <a:gd name="connsiteX51" fmla="*/ 10208077 w 10270374"/>
                <a:gd name="connsiteY51" fmla="*/ 5047054 h 5536959"/>
                <a:gd name="connsiteX52" fmla="*/ 9897932 w 10270374"/>
                <a:gd name="connsiteY52" fmla="*/ 5530235 h 5536959"/>
                <a:gd name="connsiteX53" fmla="*/ 8790276 w 10270374"/>
                <a:gd name="connsiteY53" fmla="*/ 5047055 h 5536959"/>
                <a:gd name="connsiteX54" fmla="*/ 4940575 w 10270374"/>
                <a:gd name="connsiteY54" fmla="*/ 3376168 h 5536959"/>
                <a:gd name="connsiteX55" fmla="*/ 3944371 w 10270374"/>
                <a:gd name="connsiteY55" fmla="*/ 2976643 h 5536959"/>
                <a:gd name="connsiteX56" fmla="*/ 3460193 w 10270374"/>
                <a:gd name="connsiteY56" fmla="*/ 2852901 h 5536959"/>
                <a:gd name="connsiteX57" fmla="*/ 3217865 w 10270374"/>
                <a:gd name="connsiteY57" fmla="*/ 2829045 h 5536959"/>
                <a:gd name="connsiteX58" fmla="*/ 3025524 w 10270374"/>
                <a:gd name="connsiteY58" fmla="*/ 2858861 h 5536959"/>
                <a:gd name="connsiteX59" fmla="*/ 2832855 w 10270374"/>
                <a:gd name="connsiteY59" fmla="*/ 2930924 h 5536959"/>
                <a:gd name="connsiteX60" fmla="*/ 2820111 w 10270374"/>
                <a:gd name="connsiteY60" fmla="*/ 3026344 h 5536959"/>
                <a:gd name="connsiteX61" fmla="*/ 2959241 w 10270374"/>
                <a:gd name="connsiteY61" fmla="*/ 3167976 h 5536959"/>
                <a:gd name="connsiteX62" fmla="*/ 3176083 w 10270374"/>
                <a:gd name="connsiteY62" fmla="*/ 3269358 h 5536959"/>
                <a:gd name="connsiteX63" fmla="*/ 3388239 w 10270374"/>
                <a:gd name="connsiteY63" fmla="*/ 3442290 h 5536959"/>
                <a:gd name="connsiteX64" fmla="*/ 3212014 w 10270374"/>
                <a:gd name="connsiteY64" fmla="*/ 3336948 h 5536959"/>
                <a:gd name="connsiteX65" fmla="*/ 3004633 w 10270374"/>
                <a:gd name="connsiteY65" fmla="*/ 3276814 h 5536959"/>
                <a:gd name="connsiteX66" fmla="*/ 2771676 w 10270374"/>
                <a:gd name="connsiteY66" fmla="*/ 3166987 h 5536959"/>
                <a:gd name="connsiteX67" fmla="*/ 2638873 w 10270374"/>
                <a:gd name="connsiteY67" fmla="*/ 3097908 h 5536959"/>
                <a:gd name="connsiteX68" fmla="*/ 2570293 w 10270374"/>
                <a:gd name="connsiteY68" fmla="*/ 3109338 h 5536959"/>
                <a:gd name="connsiteX69" fmla="*/ 2525557 w 10270374"/>
                <a:gd name="connsiteY69" fmla="*/ 3326508 h 5536959"/>
                <a:gd name="connsiteX70" fmla="*/ 2584349 w 10270374"/>
                <a:gd name="connsiteY70" fmla="*/ 3577470 h 5536959"/>
                <a:gd name="connsiteX71" fmla="*/ 2663703 w 10270374"/>
                <a:gd name="connsiteY71" fmla="*/ 3996904 h 5536959"/>
                <a:gd name="connsiteX72" fmla="*/ 2633113 w 10270374"/>
                <a:gd name="connsiteY72" fmla="*/ 4192703 h 5536959"/>
                <a:gd name="connsiteX73" fmla="*/ 2539703 w 10270374"/>
                <a:gd name="connsiteY73" fmla="*/ 4455574 h 5536959"/>
                <a:gd name="connsiteX74" fmla="*/ 2595212 w 10270374"/>
                <a:gd name="connsiteY74" fmla="*/ 3945217 h 5536959"/>
                <a:gd name="connsiteX75" fmla="*/ 2481240 w 10270374"/>
                <a:gd name="connsiteY75" fmla="*/ 3566538 h 5536959"/>
                <a:gd name="connsiteX76" fmla="*/ 2307403 w 10270374"/>
                <a:gd name="connsiteY76" fmla="*/ 3166488 h 5536959"/>
                <a:gd name="connsiteX77" fmla="*/ 2261683 w 10270374"/>
                <a:gd name="connsiteY77" fmla="*/ 3063618 h 5536959"/>
                <a:gd name="connsiteX78" fmla="*/ 2078803 w 10270374"/>
                <a:gd name="connsiteY78" fmla="*/ 2949318 h 5536959"/>
                <a:gd name="connsiteX79" fmla="*/ 1824299 w 10270374"/>
                <a:gd name="connsiteY79" fmla="*/ 3002494 h 5536959"/>
                <a:gd name="connsiteX80" fmla="*/ 1412162 w 10270374"/>
                <a:gd name="connsiteY80" fmla="*/ 3235573 h 5536959"/>
                <a:gd name="connsiteX81" fmla="*/ 1381573 w 10270374"/>
                <a:gd name="connsiteY81" fmla="*/ 3680838 h 5536959"/>
                <a:gd name="connsiteX82" fmla="*/ 1340867 w 10270374"/>
                <a:gd name="connsiteY82" fmla="*/ 3980504 h 5536959"/>
                <a:gd name="connsiteX83" fmla="*/ 1197619 w 10270374"/>
                <a:gd name="connsiteY83" fmla="*/ 4738831 h 5536959"/>
                <a:gd name="connsiteX84" fmla="*/ 1220896 w 10270374"/>
                <a:gd name="connsiteY84" fmla="*/ 4338309 h 5536959"/>
                <a:gd name="connsiteX85" fmla="*/ 1242772 w 10270374"/>
                <a:gd name="connsiteY85" fmla="*/ 4080888 h 5536959"/>
                <a:gd name="connsiteX86" fmla="*/ 1198693 w 10270374"/>
                <a:gd name="connsiteY86" fmla="*/ 3909438 h 5536959"/>
                <a:gd name="connsiteX87" fmla="*/ 970093 w 10270374"/>
                <a:gd name="connsiteY87" fmla="*/ 3989448 h 5536959"/>
                <a:gd name="connsiteX88" fmla="*/ 766328 w 10270374"/>
                <a:gd name="connsiteY88" fmla="*/ 4131990 h 5536959"/>
                <a:gd name="connsiteX89" fmla="*/ 555808 w 10270374"/>
                <a:gd name="connsiteY89" fmla="*/ 4355688 h 5536959"/>
                <a:gd name="connsiteX90" fmla="*/ 785900 w 10270374"/>
                <a:gd name="connsiteY90" fmla="*/ 4017771 h 5536959"/>
                <a:gd name="connsiteX91" fmla="*/ 1130113 w 10270374"/>
                <a:gd name="connsiteY91" fmla="*/ 3817500 h 5536959"/>
                <a:gd name="connsiteX92" fmla="*/ 1278703 w 10270374"/>
                <a:gd name="connsiteY92" fmla="*/ 3726558 h 5536959"/>
                <a:gd name="connsiteX93" fmla="*/ 1269661 w 10270374"/>
                <a:gd name="connsiteY93" fmla="*/ 3390117 h 5536959"/>
                <a:gd name="connsiteX94" fmla="*/ 1309620 w 10270374"/>
                <a:gd name="connsiteY94" fmla="*/ 3169963 h 5536959"/>
                <a:gd name="connsiteX95" fmla="*/ 1393003 w 10270374"/>
                <a:gd name="connsiteY95" fmla="*/ 3052188 h 5536959"/>
                <a:gd name="connsiteX96" fmla="*/ 1080693 w 10270374"/>
                <a:gd name="connsiteY96" fmla="*/ 2984604 h 5536959"/>
                <a:gd name="connsiteX97" fmla="*/ 663453 w 10270374"/>
                <a:gd name="connsiteY97" fmla="*/ 3023360 h 5536959"/>
                <a:gd name="connsiteX98" fmla="*/ 235111 w 10270374"/>
                <a:gd name="connsiteY98" fmla="*/ 3217172 h 5536959"/>
                <a:gd name="connsiteX99" fmla="*/ 421453 w 10270374"/>
                <a:gd name="connsiteY99" fmla="*/ 3029328 h 5536959"/>
                <a:gd name="connsiteX100" fmla="*/ 627193 w 10270374"/>
                <a:gd name="connsiteY100" fmla="*/ 2926458 h 5536959"/>
                <a:gd name="connsiteX101" fmla="*/ 854480 w 10270374"/>
                <a:gd name="connsiteY101" fmla="*/ 2889178 h 5536959"/>
                <a:gd name="connsiteX102" fmla="*/ 1149272 w 10270374"/>
                <a:gd name="connsiteY102" fmla="*/ 2889676 h 5536959"/>
                <a:gd name="connsiteX103" fmla="*/ 1531894 w 10270374"/>
                <a:gd name="connsiteY103" fmla="*/ 2917507 h 5536959"/>
                <a:gd name="connsiteX104" fmla="*/ 1860559 w 10270374"/>
                <a:gd name="connsiteY104" fmla="*/ 2766431 h 5536959"/>
                <a:gd name="connsiteX105" fmla="*/ 1701613 w 10270374"/>
                <a:gd name="connsiteY105" fmla="*/ 2263518 h 5536959"/>
                <a:gd name="connsiteX106" fmla="*/ 1690183 w 10270374"/>
                <a:gd name="connsiteY106" fmla="*/ 1966338 h 5536959"/>
                <a:gd name="connsiteX107" fmla="*/ 1381991 w 10270374"/>
                <a:gd name="connsiteY107" fmla="*/ 1841604 h 5536959"/>
                <a:gd name="connsiteX108" fmla="*/ 1095823 w 10270374"/>
                <a:gd name="connsiteY108" fmla="*/ 1714878 h 5536959"/>
                <a:gd name="connsiteX109" fmla="*/ 746507 w 10270374"/>
                <a:gd name="connsiteY109" fmla="*/ 1626415 h 5536959"/>
                <a:gd name="connsiteX110" fmla="*/ 352873 w 10270374"/>
                <a:gd name="connsiteY110" fmla="*/ 1726308 h 5536959"/>
                <a:gd name="connsiteX111" fmla="*/ 113171 w 10270374"/>
                <a:gd name="connsiteY111" fmla="*/ 1763582 h 5536959"/>
                <a:gd name="connsiteX112" fmla="*/ 9973 w 10270374"/>
                <a:gd name="connsiteY112" fmla="*/ 1737738 h 5536959"/>
                <a:gd name="connsiteX113" fmla="*/ 348516 w 10270374"/>
                <a:gd name="connsiteY113" fmla="*/ 1643812 h 5536959"/>
                <a:gd name="connsiteX114" fmla="*/ 653097 w 10270374"/>
                <a:gd name="connsiteY114" fmla="*/ 1543920 h 5536959"/>
                <a:gd name="connsiteX115" fmla="*/ 1072963 w 10270374"/>
                <a:gd name="connsiteY115" fmla="*/ 1612008 h 5536959"/>
                <a:gd name="connsiteX116" fmla="*/ 1244413 w 10270374"/>
                <a:gd name="connsiteY116" fmla="*/ 1657728 h 5536959"/>
                <a:gd name="connsiteX117" fmla="*/ 1205766 w 10270374"/>
                <a:gd name="connsiteY117" fmla="*/ 1451988 h 5536959"/>
                <a:gd name="connsiteX118" fmla="*/ 1046313 w 10270374"/>
                <a:gd name="connsiteY118" fmla="*/ 815409 h 5536959"/>
                <a:gd name="connsiteX119" fmla="*/ 1221553 w 10270374"/>
                <a:gd name="connsiteY119" fmla="*/ 1211958 h 5536959"/>
                <a:gd name="connsiteX0" fmla="*/ 1221553 w 10268804"/>
                <a:gd name="connsiteY0" fmla="*/ 1211958 h 5762516"/>
                <a:gd name="connsiteX1" fmla="*/ 1343911 w 10268804"/>
                <a:gd name="connsiteY1" fmla="*/ 1559828 h 5762516"/>
                <a:gd name="connsiteX2" fmla="*/ 1553023 w 10268804"/>
                <a:gd name="connsiteY2" fmla="*/ 1657728 h 5762516"/>
                <a:gd name="connsiteX3" fmla="*/ 1907353 w 10268804"/>
                <a:gd name="connsiteY3" fmla="*/ 1680588 h 5762516"/>
                <a:gd name="connsiteX4" fmla="*/ 2021653 w 10268804"/>
                <a:gd name="connsiteY4" fmla="*/ 1543428 h 5762516"/>
                <a:gd name="connsiteX5" fmla="*/ 2124523 w 10268804"/>
                <a:gd name="connsiteY5" fmla="*/ 1291968 h 5762516"/>
                <a:gd name="connsiteX6" fmla="*/ 2124523 w 10268804"/>
                <a:gd name="connsiteY6" fmla="*/ 1120518 h 5762516"/>
                <a:gd name="connsiteX7" fmla="*/ 2068029 w 10268804"/>
                <a:gd name="connsiteY7" fmla="*/ 825325 h 5762516"/>
                <a:gd name="connsiteX8" fmla="*/ 2078803 w 10268804"/>
                <a:gd name="connsiteY8" fmla="*/ 777618 h 5762516"/>
                <a:gd name="connsiteX9" fmla="*/ 2170243 w 10268804"/>
                <a:gd name="connsiteY9" fmla="*/ 1086228 h 5762516"/>
                <a:gd name="connsiteX10" fmla="*/ 2215963 w 10268804"/>
                <a:gd name="connsiteY10" fmla="*/ 1269108 h 5762516"/>
                <a:gd name="connsiteX11" fmla="*/ 2284543 w 10268804"/>
                <a:gd name="connsiteY11" fmla="*/ 1303398 h 5762516"/>
                <a:gd name="connsiteX12" fmla="*/ 2330263 w 10268804"/>
                <a:gd name="connsiteY12" fmla="*/ 1166238 h 5762516"/>
                <a:gd name="connsiteX13" fmla="*/ 2467423 w 10268804"/>
                <a:gd name="connsiteY13" fmla="*/ 880488 h 5762516"/>
                <a:gd name="connsiteX14" fmla="*/ 2558863 w 10268804"/>
                <a:gd name="connsiteY14" fmla="*/ 640458 h 5762516"/>
                <a:gd name="connsiteX15" fmla="*/ 2616013 w 10268804"/>
                <a:gd name="connsiteY15" fmla="*/ 537588 h 5762516"/>
                <a:gd name="connsiteX16" fmla="*/ 2558863 w 10268804"/>
                <a:gd name="connsiteY16" fmla="*/ 789048 h 5762516"/>
                <a:gd name="connsiteX17" fmla="*/ 2444563 w 10268804"/>
                <a:gd name="connsiteY17" fmla="*/ 1097658 h 5762516"/>
                <a:gd name="connsiteX18" fmla="*/ 2375983 w 10268804"/>
                <a:gd name="connsiteY18" fmla="*/ 1406268 h 5762516"/>
                <a:gd name="connsiteX19" fmla="*/ 2558863 w 10268804"/>
                <a:gd name="connsiteY19" fmla="*/ 1577718 h 5762516"/>
                <a:gd name="connsiteX20" fmla="*/ 2878903 w 10268804"/>
                <a:gd name="connsiteY20" fmla="*/ 1657728 h 5762516"/>
                <a:gd name="connsiteX21" fmla="*/ 3187513 w 10268804"/>
                <a:gd name="connsiteY21" fmla="*/ 1657728 h 5762516"/>
                <a:gd name="connsiteX22" fmla="*/ 3370393 w 10268804"/>
                <a:gd name="connsiteY22" fmla="*/ 1566288 h 5762516"/>
                <a:gd name="connsiteX23" fmla="*/ 3488066 w 10268804"/>
                <a:gd name="connsiteY23" fmla="*/ 1246753 h 5762516"/>
                <a:gd name="connsiteX24" fmla="*/ 3495138 w 10268804"/>
                <a:gd name="connsiteY24" fmla="*/ 1115548 h 5762516"/>
                <a:gd name="connsiteX25" fmla="*/ 3493650 w 10268804"/>
                <a:gd name="connsiteY25" fmla="*/ 1063976 h 5762516"/>
                <a:gd name="connsiteX26" fmla="*/ 3450403 w 10268804"/>
                <a:gd name="connsiteY26" fmla="*/ 777618 h 5762516"/>
                <a:gd name="connsiteX27" fmla="*/ 3119893 w 10268804"/>
                <a:gd name="connsiteY27" fmla="*/ 321571 h 5762516"/>
                <a:gd name="connsiteX28" fmla="*/ 3497351 w 10268804"/>
                <a:gd name="connsiteY28" fmla="*/ 674883 h 5762516"/>
                <a:gd name="connsiteX29" fmla="*/ 3759013 w 10268804"/>
                <a:gd name="connsiteY29" fmla="*/ 571878 h 5762516"/>
                <a:gd name="connsiteX30" fmla="*/ 3999043 w 10268804"/>
                <a:gd name="connsiteY30" fmla="*/ 91818 h 5762516"/>
                <a:gd name="connsiteX31" fmla="*/ 4033333 w 10268804"/>
                <a:gd name="connsiteY31" fmla="*/ 11808 h 5762516"/>
                <a:gd name="connsiteX32" fmla="*/ 3984569 w 10268804"/>
                <a:gd name="connsiteY32" fmla="*/ 247366 h 5762516"/>
                <a:gd name="connsiteX33" fmla="*/ 3812791 w 10268804"/>
                <a:gd name="connsiteY33" fmla="*/ 647417 h 5762516"/>
                <a:gd name="connsiteX34" fmla="*/ 3592906 w 10268804"/>
                <a:gd name="connsiteY34" fmla="*/ 811408 h 5762516"/>
                <a:gd name="connsiteX35" fmla="*/ 3604425 w 10268804"/>
                <a:gd name="connsiteY35" fmla="*/ 999253 h 5762516"/>
                <a:gd name="connsiteX36" fmla="*/ 3872985 w 10268804"/>
                <a:gd name="connsiteY36" fmla="*/ 881976 h 5762516"/>
                <a:gd name="connsiteX37" fmla="*/ 4200754 w 10268804"/>
                <a:gd name="connsiteY37" fmla="*/ 774136 h 5762516"/>
                <a:gd name="connsiteX38" fmla="*/ 4064251 w 10268804"/>
                <a:gd name="connsiteY38" fmla="*/ 847195 h 5762516"/>
                <a:gd name="connsiteX39" fmla="*/ 3818880 w 10268804"/>
                <a:gd name="connsiteY39" fmla="*/ 991305 h 5762516"/>
                <a:gd name="connsiteX40" fmla="*/ 3658531 w 10268804"/>
                <a:gd name="connsiteY40" fmla="*/ 1093178 h 5762516"/>
                <a:gd name="connsiteX41" fmla="*/ 3622838 w 10268804"/>
                <a:gd name="connsiteY41" fmla="*/ 1221401 h 5762516"/>
                <a:gd name="connsiteX42" fmla="*/ 3577446 w 10268804"/>
                <a:gd name="connsiteY42" fmla="*/ 1500691 h 5762516"/>
                <a:gd name="connsiteX43" fmla="*/ 3461833 w 10268804"/>
                <a:gd name="connsiteY43" fmla="*/ 1726308 h 5762516"/>
                <a:gd name="connsiteX44" fmla="*/ 3278953 w 10268804"/>
                <a:gd name="connsiteY44" fmla="*/ 2034918 h 5762516"/>
                <a:gd name="connsiteX45" fmla="*/ 3288742 w 10268804"/>
                <a:gd name="connsiteY45" fmla="*/ 2273460 h 5762516"/>
                <a:gd name="connsiteX46" fmla="*/ 3434288 w 10268804"/>
                <a:gd name="connsiteY46" fmla="*/ 2417577 h 5762516"/>
                <a:gd name="connsiteX47" fmla="*/ 3781217 w 10268804"/>
                <a:gd name="connsiteY47" fmla="*/ 2618845 h 5762516"/>
                <a:gd name="connsiteX48" fmla="*/ 4079053 w 10268804"/>
                <a:gd name="connsiteY48" fmla="*/ 2777868 h 5762516"/>
                <a:gd name="connsiteX49" fmla="*/ 8113040 w 10268804"/>
                <a:gd name="connsiteY49" fmla="*/ 4477806 h 5762516"/>
                <a:gd name="connsiteX50" fmla="*/ 9595174 w 10268804"/>
                <a:gd name="connsiteY50" fmla="*/ 4977747 h 5762516"/>
                <a:gd name="connsiteX51" fmla="*/ 10208077 w 10268804"/>
                <a:gd name="connsiteY51" fmla="*/ 5047054 h 5762516"/>
                <a:gd name="connsiteX52" fmla="*/ 9885563 w 10268804"/>
                <a:gd name="connsiteY52" fmla="*/ 5758560 h 5762516"/>
                <a:gd name="connsiteX53" fmla="*/ 8790276 w 10268804"/>
                <a:gd name="connsiteY53" fmla="*/ 5047055 h 5762516"/>
                <a:gd name="connsiteX54" fmla="*/ 4940575 w 10268804"/>
                <a:gd name="connsiteY54" fmla="*/ 3376168 h 5762516"/>
                <a:gd name="connsiteX55" fmla="*/ 3944371 w 10268804"/>
                <a:gd name="connsiteY55" fmla="*/ 2976643 h 5762516"/>
                <a:gd name="connsiteX56" fmla="*/ 3460193 w 10268804"/>
                <a:gd name="connsiteY56" fmla="*/ 2852901 h 5762516"/>
                <a:gd name="connsiteX57" fmla="*/ 3217865 w 10268804"/>
                <a:gd name="connsiteY57" fmla="*/ 2829045 h 5762516"/>
                <a:gd name="connsiteX58" fmla="*/ 3025524 w 10268804"/>
                <a:gd name="connsiteY58" fmla="*/ 2858861 h 5762516"/>
                <a:gd name="connsiteX59" fmla="*/ 2832855 w 10268804"/>
                <a:gd name="connsiteY59" fmla="*/ 2930924 h 5762516"/>
                <a:gd name="connsiteX60" fmla="*/ 2820111 w 10268804"/>
                <a:gd name="connsiteY60" fmla="*/ 3026344 h 5762516"/>
                <a:gd name="connsiteX61" fmla="*/ 2959241 w 10268804"/>
                <a:gd name="connsiteY61" fmla="*/ 3167976 h 5762516"/>
                <a:gd name="connsiteX62" fmla="*/ 3176083 w 10268804"/>
                <a:gd name="connsiteY62" fmla="*/ 3269358 h 5762516"/>
                <a:gd name="connsiteX63" fmla="*/ 3388239 w 10268804"/>
                <a:gd name="connsiteY63" fmla="*/ 3442290 h 5762516"/>
                <a:gd name="connsiteX64" fmla="*/ 3212014 w 10268804"/>
                <a:gd name="connsiteY64" fmla="*/ 3336948 h 5762516"/>
                <a:gd name="connsiteX65" fmla="*/ 3004633 w 10268804"/>
                <a:gd name="connsiteY65" fmla="*/ 3276814 h 5762516"/>
                <a:gd name="connsiteX66" fmla="*/ 2771676 w 10268804"/>
                <a:gd name="connsiteY66" fmla="*/ 3166987 h 5762516"/>
                <a:gd name="connsiteX67" fmla="*/ 2638873 w 10268804"/>
                <a:gd name="connsiteY67" fmla="*/ 3097908 h 5762516"/>
                <a:gd name="connsiteX68" fmla="*/ 2570293 w 10268804"/>
                <a:gd name="connsiteY68" fmla="*/ 3109338 h 5762516"/>
                <a:gd name="connsiteX69" fmla="*/ 2525557 w 10268804"/>
                <a:gd name="connsiteY69" fmla="*/ 3326508 h 5762516"/>
                <a:gd name="connsiteX70" fmla="*/ 2584349 w 10268804"/>
                <a:gd name="connsiteY70" fmla="*/ 3577470 h 5762516"/>
                <a:gd name="connsiteX71" fmla="*/ 2663703 w 10268804"/>
                <a:gd name="connsiteY71" fmla="*/ 3996904 h 5762516"/>
                <a:gd name="connsiteX72" fmla="*/ 2633113 w 10268804"/>
                <a:gd name="connsiteY72" fmla="*/ 4192703 h 5762516"/>
                <a:gd name="connsiteX73" fmla="*/ 2539703 w 10268804"/>
                <a:gd name="connsiteY73" fmla="*/ 4455574 h 5762516"/>
                <a:gd name="connsiteX74" fmla="*/ 2595212 w 10268804"/>
                <a:gd name="connsiteY74" fmla="*/ 3945217 h 5762516"/>
                <a:gd name="connsiteX75" fmla="*/ 2481240 w 10268804"/>
                <a:gd name="connsiteY75" fmla="*/ 3566538 h 5762516"/>
                <a:gd name="connsiteX76" fmla="*/ 2307403 w 10268804"/>
                <a:gd name="connsiteY76" fmla="*/ 3166488 h 5762516"/>
                <a:gd name="connsiteX77" fmla="*/ 2261683 w 10268804"/>
                <a:gd name="connsiteY77" fmla="*/ 3063618 h 5762516"/>
                <a:gd name="connsiteX78" fmla="*/ 2078803 w 10268804"/>
                <a:gd name="connsiteY78" fmla="*/ 2949318 h 5762516"/>
                <a:gd name="connsiteX79" fmla="*/ 1824299 w 10268804"/>
                <a:gd name="connsiteY79" fmla="*/ 3002494 h 5762516"/>
                <a:gd name="connsiteX80" fmla="*/ 1412162 w 10268804"/>
                <a:gd name="connsiteY80" fmla="*/ 3235573 h 5762516"/>
                <a:gd name="connsiteX81" fmla="*/ 1381573 w 10268804"/>
                <a:gd name="connsiteY81" fmla="*/ 3680838 h 5762516"/>
                <a:gd name="connsiteX82" fmla="*/ 1340867 w 10268804"/>
                <a:gd name="connsiteY82" fmla="*/ 3980504 h 5762516"/>
                <a:gd name="connsiteX83" fmla="*/ 1197619 w 10268804"/>
                <a:gd name="connsiteY83" fmla="*/ 4738831 h 5762516"/>
                <a:gd name="connsiteX84" fmla="*/ 1220896 w 10268804"/>
                <a:gd name="connsiteY84" fmla="*/ 4338309 h 5762516"/>
                <a:gd name="connsiteX85" fmla="*/ 1242772 w 10268804"/>
                <a:gd name="connsiteY85" fmla="*/ 4080888 h 5762516"/>
                <a:gd name="connsiteX86" fmla="*/ 1198693 w 10268804"/>
                <a:gd name="connsiteY86" fmla="*/ 3909438 h 5762516"/>
                <a:gd name="connsiteX87" fmla="*/ 970093 w 10268804"/>
                <a:gd name="connsiteY87" fmla="*/ 3989448 h 5762516"/>
                <a:gd name="connsiteX88" fmla="*/ 766328 w 10268804"/>
                <a:gd name="connsiteY88" fmla="*/ 4131990 h 5762516"/>
                <a:gd name="connsiteX89" fmla="*/ 555808 w 10268804"/>
                <a:gd name="connsiteY89" fmla="*/ 4355688 h 5762516"/>
                <a:gd name="connsiteX90" fmla="*/ 785900 w 10268804"/>
                <a:gd name="connsiteY90" fmla="*/ 4017771 h 5762516"/>
                <a:gd name="connsiteX91" fmla="*/ 1130113 w 10268804"/>
                <a:gd name="connsiteY91" fmla="*/ 3817500 h 5762516"/>
                <a:gd name="connsiteX92" fmla="*/ 1278703 w 10268804"/>
                <a:gd name="connsiteY92" fmla="*/ 3726558 h 5762516"/>
                <a:gd name="connsiteX93" fmla="*/ 1269661 w 10268804"/>
                <a:gd name="connsiteY93" fmla="*/ 3390117 h 5762516"/>
                <a:gd name="connsiteX94" fmla="*/ 1309620 w 10268804"/>
                <a:gd name="connsiteY94" fmla="*/ 3169963 h 5762516"/>
                <a:gd name="connsiteX95" fmla="*/ 1393003 w 10268804"/>
                <a:gd name="connsiteY95" fmla="*/ 3052188 h 5762516"/>
                <a:gd name="connsiteX96" fmla="*/ 1080693 w 10268804"/>
                <a:gd name="connsiteY96" fmla="*/ 2984604 h 5762516"/>
                <a:gd name="connsiteX97" fmla="*/ 663453 w 10268804"/>
                <a:gd name="connsiteY97" fmla="*/ 3023360 h 5762516"/>
                <a:gd name="connsiteX98" fmla="*/ 235111 w 10268804"/>
                <a:gd name="connsiteY98" fmla="*/ 3217172 h 5762516"/>
                <a:gd name="connsiteX99" fmla="*/ 421453 w 10268804"/>
                <a:gd name="connsiteY99" fmla="*/ 3029328 h 5762516"/>
                <a:gd name="connsiteX100" fmla="*/ 627193 w 10268804"/>
                <a:gd name="connsiteY100" fmla="*/ 2926458 h 5762516"/>
                <a:gd name="connsiteX101" fmla="*/ 854480 w 10268804"/>
                <a:gd name="connsiteY101" fmla="*/ 2889178 h 5762516"/>
                <a:gd name="connsiteX102" fmla="*/ 1149272 w 10268804"/>
                <a:gd name="connsiteY102" fmla="*/ 2889676 h 5762516"/>
                <a:gd name="connsiteX103" fmla="*/ 1531894 w 10268804"/>
                <a:gd name="connsiteY103" fmla="*/ 2917507 h 5762516"/>
                <a:gd name="connsiteX104" fmla="*/ 1860559 w 10268804"/>
                <a:gd name="connsiteY104" fmla="*/ 2766431 h 5762516"/>
                <a:gd name="connsiteX105" fmla="*/ 1701613 w 10268804"/>
                <a:gd name="connsiteY105" fmla="*/ 2263518 h 5762516"/>
                <a:gd name="connsiteX106" fmla="*/ 1690183 w 10268804"/>
                <a:gd name="connsiteY106" fmla="*/ 1966338 h 5762516"/>
                <a:gd name="connsiteX107" fmla="*/ 1381991 w 10268804"/>
                <a:gd name="connsiteY107" fmla="*/ 1841604 h 5762516"/>
                <a:gd name="connsiteX108" fmla="*/ 1095823 w 10268804"/>
                <a:gd name="connsiteY108" fmla="*/ 1714878 h 5762516"/>
                <a:gd name="connsiteX109" fmla="*/ 746507 w 10268804"/>
                <a:gd name="connsiteY109" fmla="*/ 1626415 h 5762516"/>
                <a:gd name="connsiteX110" fmla="*/ 352873 w 10268804"/>
                <a:gd name="connsiteY110" fmla="*/ 1726308 h 5762516"/>
                <a:gd name="connsiteX111" fmla="*/ 113171 w 10268804"/>
                <a:gd name="connsiteY111" fmla="*/ 1763582 h 5762516"/>
                <a:gd name="connsiteX112" fmla="*/ 9973 w 10268804"/>
                <a:gd name="connsiteY112" fmla="*/ 1737738 h 5762516"/>
                <a:gd name="connsiteX113" fmla="*/ 348516 w 10268804"/>
                <a:gd name="connsiteY113" fmla="*/ 1643812 h 5762516"/>
                <a:gd name="connsiteX114" fmla="*/ 653097 w 10268804"/>
                <a:gd name="connsiteY114" fmla="*/ 1543920 h 5762516"/>
                <a:gd name="connsiteX115" fmla="*/ 1072963 w 10268804"/>
                <a:gd name="connsiteY115" fmla="*/ 1612008 h 5762516"/>
                <a:gd name="connsiteX116" fmla="*/ 1244413 w 10268804"/>
                <a:gd name="connsiteY116" fmla="*/ 1657728 h 5762516"/>
                <a:gd name="connsiteX117" fmla="*/ 1205766 w 10268804"/>
                <a:gd name="connsiteY117" fmla="*/ 1451988 h 5762516"/>
                <a:gd name="connsiteX118" fmla="*/ 1046313 w 10268804"/>
                <a:gd name="connsiteY118" fmla="*/ 815409 h 5762516"/>
                <a:gd name="connsiteX119" fmla="*/ 1221553 w 10268804"/>
                <a:gd name="connsiteY119" fmla="*/ 1211958 h 5762516"/>
                <a:gd name="connsiteX0" fmla="*/ 1221553 w 10268804"/>
                <a:gd name="connsiteY0" fmla="*/ 1211958 h 5769999"/>
                <a:gd name="connsiteX1" fmla="*/ 1343911 w 10268804"/>
                <a:gd name="connsiteY1" fmla="*/ 1559828 h 5769999"/>
                <a:gd name="connsiteX2" fmla="*/ 1553023 w 10268804"/>
                <a:gd name="connsiteY2" fmla="*/ 1657728 h 5769999"/>
                <a:gd name="connsiteX3" fmla="*/ 1907353 w 10268804"/>
                <a:gd name="connsiteY3" fmla="*/ 1680588 h 5769999"/>
                <a:gd name="connsiteX4" fmla="*/ 2021653 w 10268804"/>
                <a:gd name="connsiteY4" fmla="*/ 1543428 h 5769999"/>
                <a:gd name="connsiteX5" fmla="*/ 2124523 w 10268804"/>
                <a:gd name="connsiteY5" fmla="*/ 1291968 h 5769999"/>
                <a:gd name="connsiteX6" fmla="*/ 2124523 w 10268804"/>
                <a:gd name="connsiteY6" fmla="*/ 1120518 h 5769999"/>
                <a:gd name="connsiteX7" fmla="*/ 2068029 w 10268804"/>
                <a:gd name="connsiteY7" fmla="*/ 825325 h 5769999"/>
                <a:gd name="connsiteX8" fmla="*/ 2078803 w 10268804"/>
                <a:gd name="connsiteY8" fmla="*/ 777618 h 5769999"/>
                <a:gd name="connsiteX9" fmla="*/ 2170243 w 10268804"/>
                <a:gd name="connsiteY9" fmla="*/ 1086228 h 5769999"/>
                <a:gd name="connsiteX10" fmla="*/ 2215963 w 10268804"/>
                <a:gd name="connsiteY10" fmla="*/ 1269108 h 5769999"/>
                <a:gd name="connsiteX11" fmla="*/ 2284543 w 10268804"/>
                <a:gd name="connsiteY11" fmla="*/ 1303398 h 5769999"/>
                <a:gd name="connsiteX12" fmla="*/ 2330263 w 10268804"/>
                <a:gd name="connsiteY12" fmla="*/ 1166238 h 5769999"/>
                <a:gd name="connsiteX13" fmla="*/ 2467423 w 10268804"/>
                <a:gd name="connsiteY13" fmla="*/ 880488 h 5769999"/>
                <a:gd name="connsiteX14" fmla="*/ 2558863 w 10268804"/>
                <a:gd name="connsiteY14" fmla="*/ 640458 h 5769999"/>
                <a:gd name="connsiteX15" fmla="*/ 2616013 w 10268804"/>
                <a:gd name="connsiteY15" fmla="*/ 537588 h 5769999"/>
                <a:gd name="connsiteX16" fmla="*/ 2558863 w 10268804"/>
                <a:gd name="connsiteY16" fmla="*/ 789048 h 5769999"/>
                <a:gd name="connsiteX17" fmla="*/ 2444563 w 10268804"/>
                <a:gd name="connsiteY17" fmla="*/ 1097658 h 5769999"/>
                <a:gd name="connsiteX18" fmla="*/ 2375983 w 10268804"/>
                <a:gd name="connsiteY18" fmla="*/ 1406268 h 5769999"/>
                <a:gd name="connsiteX19" fmla="*/ 2558863 w 10268804"/>
                <a:gd name="connsiteY19" fmla="*/ 1577718 h 5769999"/>
                <a:gd name="connsiteX20" fmla="*/ 2878903 w 10268804"/>
                <a:gd name="connsiteY20" fmla="*/ 1657728 h 5769999"/>
                <a:gd name="connsiteX21" fmla="*/ 3187513 w 10268804"/>
                <a:gd name="connsiteY21" fmla="*/ 1657728 h 5769999"/>
                <a:gd name="connsiteX22" fmla="*/ 3370393 w 10268804"/>
                <a:gd name="connsiteY22" fmla="*/ 1566288 h 5769999"/>
                <a:gd name="connsiteX23" fmla="*/ 3488066 w 10268804"/>
                <a:gd name="connsiteY23" fmla="*/ 1246753 h 5769999"/>
                <a:gd name="connsiteX24" fmla="*/ 3495138 w 10268804"/>
                <a:gd name="connsiteY24" fmla="*/ 1115548 h 5769999"/>
                <a:gd name="connsiteX25" fmla="*/ 3493650 w 10268804"/>
                <a:gd name="connsiteY25" fmla="*/ 1063976 h 5769999"/>
                <a:gd name="connsiteX26" fmla="*/ 3450403 w 10268804"/>
                <a:gd name="connsiteY26" fmla="*/ 777618 h 5769999"/>
                <a:gd name="connsiteX27" fmla="*/ 3119893 w 10268804"/>
                <a:gd name="connsiteY27" fmla="*/ 321571 h 5769999"/>
                <a:gd name="connsiteX28" fmla="*/ 3497351 w 10268804"/>
                <a:gd name="connsiteY28" fmla="*/ 674883 h 5769999"/>
                <a:gd name="connsiteX29" fmla="*/ 3759013 w 10268804"/>
                <a:gd name="connsiteY29" fmla="*/ 571878 h 5769999"/>
                <a:gd name="connsiteX30" fmla="*/ 3999043 w 10268804"/>
                <a:gd name="connsiteY30" fmla="*/ 91818 h 5769999"/>
                <a:gd name="connsiteX31" fmla="*/ 4033333 w 10268804"/>
                <a:gd name="connsiteY31" fmla="*/ 11808 h 5769999"/>
                <a:gd name="connsiteX32" fmla="*/ 3984569 w 10268804"/>
                <a:gd name="connsiteY32" fmla="*/ 247366 h 5769999"/>
                <a:gd name="connsiteX33" fmla="*/ 3812791 w 10268804"/>
                <a:gd name="connsiteY33" fmla="*/ 647417 h 5769999"/>
                <a:gd name="connsiteX34" fmla="*/ 3592906 w 10268804"/>
                <a:gd name="connsiteY34" fmla="*/ 811408 h 5769999"/>
                <a:gd name="connsiteX35" fmla="*/ 3604425 w 10268804"/>
                <a:gd name="connsiteY35" fmla="*/ 999253 h 5769999"/>
                <a:gd name="connsiteX36" fmla="*/ 3872985 w 10268804"/>
                <a:gd name="connsiteY36" fmla="*/ 881976 h 5769999"/>
                <a:gd name="connsiteX37" fmla="*/ 4200754 w 10268804"/>
                <a:gd name="connsiteY37" fmla="*/ 774136 h 5769999"/>
                <a:gd name="connsiteX38" fmla="*/ 4064251 w 10268804"/>
                <a:gd name="connsiteY38" fmla="*/ 847195 h 5769999"/>
                <a:gd name="connsiteX39" fmla="*/ 3818880 w 10268804"/>
                <a:gd name="connsiteY39" fmla="*/ 991305 h 5769999"/>
                <a:gd name="connsiteX40" fmla="*/ 3658531 w 10268804"/>
                <a:gd name="connsiteY40" fmla="*/ 1093178 h 5769999"/>
                <a:gd name="connsiteX41" fmla="*/ 3622838 w 10268804"/>
                <a:gd name="connsiteY41" fmla="*/ 1221401 h 5769999"/>
                <a:gd name="connsiteX42" fmla="*/ 3577446 w 10268804"/>
                <a:gd name="connsiteY42" fmla="*/ 1500691 h 5769999"/>
                <a:gd name="connsiteX43" fmla="*/ 3461833 w 10268804"/>
                <a:gd name="connsiteY43" fmla="*/ 1726308 h 5769999"/>
                <a:gd name="connsiteX44" fmla="*/ 3278953 w 10268804"/>
                <a:gd name="connsiteY44" fmla="*/ 2034918 h 5769999"/>
                <a:gd name="connsiteX45" fmla="*/ 3288742 w 10268804"/>
                <a:gd name="connsiteY45" fmla="*/ 2273460 h 5769999"/>
                <a:gd name="connsiteX46" fmla="*/ 3434288 w 10268804"/>
                <a:gd name="connsiteY46" fmla="*/ 2417577 h 5769999"/>
                <a:gd name="connsiteX47" fmla="*/ 3781217 w 10268804"/>
                <a:gd name="connsiteY47" fmla="*/ 2618845 h 5769999"/>
                <a:gd name="connsiteX48" fmla="*/ 4079053 w 10268804"/>
                <a:gd name="connsiteY48" fmla="*/ 2777868 h 5769999"/>
                <a:gd name="connsiteX49" fmla="*/ 8113040 w 10268804"/>
                <a:gd name="connsiteY49" fmla="*/ 4477806 h 5769999"/>
                <a:gd name="connsiteX50" fmla="*/ 9595174 w 10268804"/>
                <a:gd name="connsiteY50" fmla="*/ 4977747 h 5769999"/>
                <a:gd name="connsiteX51" fmla="*/ 10208077 w 10268804"/>
                <a:gd name="connsiteY51" fmla="*/ 5047054 h 5769999"/>
                <a:gd name="connsiteX52" fmla="*/ 9885563 w 10268804"/>
                <a:gd name="connsiteY52" fmla="*/ 5758560 h 5769999"/>
                <a:gd name="connsiteX53" fmla="*/ 9635143 w 10268804"/>
                <a:gd name="connsiteY53" fmla="*/ 5397696 h 5769999"/>
                <a:gd name="connsiteX54" fmla="*/ 8790276 w 10268804"/>
                <a:gd name="connsiteY54" fmla="*/ 5047055 h 5769999"/>
                <a:gd name="connsiteX55" fmla="*/ 4940575 w 10268804"/>
                <a:gd name="connsiteY55" fmla="*/ 3376168 h 5769999"/>
                <a:gd name="connsiteX56" fmla="*/ 3944371 w 10268804"/>
                <a:gd name="connsiteY56" fmla="*/ 2976643 h 5769999"/>
                <a:gd name="connsiteX57" fmla="*/ 3460193 w 10268804"/>
                <a:gd name="connsiteY57" fmla="*/ 2852901 h 5769999"/>
                <a:gd name="connsiteX58" fmla="*/ 3217865 w 10268804"/>
                <a:gd name="connsiteY58" fmla="*/ 2829045 h 5769999"/>
                <a:gd name="connsiteX59" fmla="*/ 3025524 w 10268804"/>
                <a:gd name="connsiteY59" fmla="*/ 2858861 h 5769999"/>
                <a:gd name="connsiteX60" fmla="*/ 2832855 w 10268804"/>
                <a:gd name="connsiteY60" fmla="*/ 2930924 h 5769999"/>
                <a:gd name="connsiteX61" fmla="*/ 2820111 w 10268804"/>
                <a:gd name="connsiteY61" fmla="*/ 3026344 h 5769999"/>
                <a:gd name="connsiteX62" fmla="*/ 2959241 w 10268804"/>
                <a:gd name="connsiteY62" fmla="*/ 3167976 h 5769999"/>
                <a:gd name="connsiteX63" fmla="*/ 3176083 w 10268804"/>
                <a:gd name="connsiteY63" fmla="*/ 3269358 h 5769999"/>
                <a:gd name="connsiteX64" fmla="*/ 3388239 w 10268804"/>
                <a:gd name="connsiteY64" fmla="*/ 3442290 h 5769999"/>
                <a:gd name="connsiteX65" fmla="*/ 3212014 w 10268804"/>
                <a:gd name="connsiteY65" fmla="*/ 3336948 h 5769999"/>
                <a:gd name="connsiteX66" fmla="*/ 3004633 w 10268804"/>
                <a:gd name="connsiteY66" fmla="*/ 3276814 h 5769999"/>
                <a:gd name="connsiteX67" fmla="*/ 2771676 w 10268804"/>
                <a:gd name="connsiteY67" fmla="*/ 3166987 h 5769999"/>
                <a:gd name="connsiteX68" fmla="*/ 2638873 w 10268804"/>
                <a:gd name="connsiteY68" fmla="*/ 3097908 h 5769999"/>
                <a:gd name="connsiteX69" fmla="*/ 2570293 w 10268804"/>
                <a:gd name="connsiteY69" fmla="*/ 3109338 h 5769999"/>
                <a:gd name="connsiteX70" fmla="*/ 2525557 w 10268804"/>
                <a:gd name="connsiteY70" fmla="*/ 3326508 h 5769999"/>
                <a:gd name="connsiteX71" fmla="*/ 2584349 w 10268804"/>
                <a:gd name="connsiteY71" fmla="*/ 3577470 h 5769999"/>
                <a:gd name="connsiteX72" fmla="*/ 2663703 w 10268804"/>
                <a:gd name="connsiteY72" fmla="*/ 3996904 h 5769999"/>
                <a:gd name="connsiteX73" fmla="*/ 2633113 w 10268804"/>
                <a:gd name="connsiteY73" fmla="*/ 4192703 h 5769999"/>
                <a:gd name="connsiteX74" fmla="*/ 2539703 w 10268804"/>
                <a:gd name="connsiteY74" fmla="*/ 4455574 h 5769999"/>
                <a:gd name="connsiteX75" fmla="*/ 2595212 w 10268804"/>
                <a:gd name="connsiteY75" fmla="*/ 3945217 h 5769999"/>
                <a:gd name="connsiteX76" fmla="*/ 2481240 w 10268804"/>
                <a:gd name="connsiteY76" fmla="*/ 3566538 h 5769999"/>
                <a:gd name="connsiteX77" fmla="*/ 2307403 w 10268804"/>
                <a:gd name="connsiteY77" fmla="*/ 3166488 h 5769999"/>
                <a:gd name="connsiteX78" fmla="*/ 2261683 w 10268804"/>
                <a:gd name="connsiteY78" fmla="*/ 3063618 h 5769999"/>
                <a:gd name="connsiteX79" fmla="*/ 2078803 w 10268804"/>
                <a:gd name="connsiteY79" fmla="*/ 2949318 h 5769999"/>
                <a:gd name="connsiteX80" fmla="*/ 1824299 w 10268804"/>
                <a:gd name="connsiteY80" fmla="*/ 3002494 h 5769999"/>
                <a:gd name="connsiteX81" fmla="*/ 1412162 w 10268804"/>
                <a:gd name="connsiteY81" fmla="*/ 3235573 h 5769999"/>
                <a:gd name="connsiteX82" fmla="*/ 1381573 w 10268804"/>
                <a:gd name="connsiteY82" fmla="*/ 3680838 h 5769999"/>
                <a:gd name="connsiteX83" fmla="*/ 1340867 w 10268804"/>
                <a:gd name="connsiteY83" fmla="*/ 3980504 h 5769999"/>
                <a:gd name="connsiteX84" fmla="*/ 1197619 w 10268804"/>
                <a:gd name="connsiteY84" fmla="*/ 4738831 h 5769999"/>
                <a:gd name="connsiteX85" fmla="*/ 1220896 w 10268804"/>
                <a:gd name="connsiteY85" fmla="*/ 4338309 h 5769999"/>
                <a:gd name="connsiteX86" fmla="*/ 1242772 w 10268804"/>
                <a:gd name="connsiteY86" fmla="*/ 4080888 h 5769999"/>
                <a:gd name="connsiteX87" fmla="*/ 1198693 w 10268804"/>
                <a:gd name="connsiteY87" fmla="*/ 3909438 h 5769999"/>
                <a:gd name="connsiteX88" fmla="*/ 970093 w 10268804"/>
                <a:gd name="connsiteY88" fmla="*/ 3989448 h 5769999"/>
                <a:gd name="connsiteX89" fmla="*/ 766328 w 10268804"/>
                <a:gd name="connsiteY89" fmla="*/ 4131990 h 5769999"/>
                <a:gd name="connsiteX90" fmla="*/ 555808 w 10268804"/>
                <a:gd name="connsiteY90" fmla="*/ 4355688 h 5769999"/>
                <a:gd name="connsiteX91" fmla="*/ 785900 w 10268804"/>
                <a:gd name="connsiteY91" fmla="*/ 4017771 h 5769999"/>
                <a:gd name="connsiteX92" fmla="*/ 1130113 w 10268804"/>
                <a:gd name="connsiteY92" fmla="*/ 3817500 h 5769999"/>
                <a:gd name="connsiteX93" fmla="*/ 1278703 w 10268804"/>
                <a:gd name="connsiteY93" fmla="*/ 3726558 h 5769999"/>
                <a:gd name="connsiteX94" fmla="*/ 1269661 w 10268804"/>
                <a:gd name="connsiteY94" fmla="*/ 3390117 h 5769999"/>
                <a:gd name="connsiteX95" fmla="*/ 1309620 w 10268804"/>
                <a:gd name="connsiteY95" fmla="*/ 3169963 h 5769999"/>
                <a:gd name="connsiteX96" fmla="*/ 1393003 w 10268804"/>
                <a:gd name="connsiteY96" fmla="*/ 3052188 h 5769999"/>
                <a:gd name="connsiteX97" fmla="*/ 1080693 w 10268804"/>
                <a:gd name="connsiteY97" fmla="*/ 2984604 h 5769999"/>
                <a:gd name="connsiteX98" fmla="*/ 663453 w 10268804"/>
                <a:gd name="connsiteY98" fmla="*/ 3023360 h 5769999"/>
                <a:gd name="connsiteX99" fmla="*/ 235111 w 10268804"/>
                <a:gd name="connsiteY99" fmla="*/ 3217172 h 5769999"/>
                <a:gd name="connsiteX100" fmla="*/ 421453 w 10268804"/>
                <a:gd name="connsiteY100" fmla="*/ 3029328 h 5769999"/>
                <a:gd name="connsiteX101" fmla="*/ 627193 w 10268804"/>
                <a:gd name="connsiteY101" fmla="*/ 2926458 h 5769999"/>
                <a:gd name="connsiteX102" fmla="*/ 854480 w 10268804"/>
                <a:gd name="connsiteY102" fmla="*/ 2889178 h 5769999"/>
                <a:gd name="connsiteX103" fmla="*/ 1149272 w 10268804"/>
                <a:gd name="connsiteY103" fmla="*/ 2889676 h 5769999"/>
                <a:gd name="connsiteX104" fmla="*/ 1531894 w 10268804"/>
                <a:gd name="connsiteY104" fmla="*/ 2917507 h 5769999"/>
                <a:gd name="connsiteX105" fmla="*/ 1860559 w 10268804"/>
                <a:gd name="connsiteY105" fmla="*/ 2766431 h 5769999"/>
                <a:gd name="connsiteX106" fmla="*/ 1701613 w 10268804"/>
                <a:gd name="connsiteY106" fmla="*/ 2263518 h 5769999"/>
                <a:gd name="connsiteX107" fmla="*/ 1690183 w 10268804"/>
                <a:gd name="connsiteY107" fmla="*/ 1966338 h 5769999"/>
                <a:gd name="connsiteX108" fmla="*/ 1381991 w 10268804"/>
                <a:gd name="connsiteY108" fmla="*/ 1841604 h 5769999"/>
                <a:gd name="connsiteX109" fmla="*/ 1095823 w 10268804"/>
                <a:gd name="connsiteY109" fmla="*/ 1714878 h 5769999"/>
                <a:gd name="connsiteX110" fmla="*/ 746507 w 10268804"/>
                <a:gd name="connsiteY110" fmla="*/ 1626415 h 5769999"/>
                <a:gd name="connsiteX111" fmla="*/ 352873 w 10268804"/>
                <a:gd name="connsiteY111" fmla="*/ 1726308 h 5769999"/>
                <a:gd name="connsiteX112" fmla="*/ 113171 w 10268804"/>
                <a:gd name="connsiteY112" fmla="*/ 1763582 h 5769999"/>
                <a:gd name="connsiteX113" fmla="*/ 9973 w 10268804"/>
                <a:gd name="connsiteY113" fmla="*/ 1737738 h 5769999"/>
                <a:gd name="connsiteX114" fmla="*/ 348516 w 10268804"/>
                <a:gd name="connsiteY114" fmla="*/ 1643812 h 5769999"/>
                <a:gd name="connsiteX115" fmla="*/ 653097 w 10268804"/>
                <a:gd name="connsiteY115" fmla="*/ 1543920 h 5769999"/>
                <a:gd name="connsiteX116" fmla="*/ 1072963 w 10268804"/>
                <a:gd name="connsiteY116" fmla="*/ 1612008 h 5769999"/>
                <a:gd name="connsiteX117" fmla="*/ 1244413 w 10268804"/>
                <a:gd name="connsiteY117" fmla="*/ 1657728 h 5769999"/>
                <a:gd name="connsiteX118" fmla="*/ 1205766 w 10268804"/>
                <a:gd name="connsiteY118" fmla="*/ 1451988 h 5769999"/>
                <a:gd name="connsiteX119" fmla="*/ 1046313 w 10268804"/>
                <a:gd name="connsiteY119" fmla="*/ 815409 h 5769999"/>
                <a:gd name="connsiteX120" fmla="*/ 1221553 w 10268804"/>
                <a:gd name="connsiteY120" fmla="*/ 1211958 h 5769999"/>
                <a:gd name="connsiteX0" fmla="*/ 1221553 w 10268804"/>
                <a:gd name="connsiteY0" fmla="*/ 1211958 h 5770000"/>
                <a:gd name="connsiteX1" fmla="*/ 1343911 w 10268804"/>
                <a:gd name="connsiteY1" fmla="*/ 1559828 h 5770000"/>
                <a:gd name="connsiteX2" fmla="*/ 1553023 w 10268804"/>
                <a:gd name="connsiteY2" fmla="*/ 1657728 h 5770000"/>
                <a:gd name="connsiteX3" fmla="*/ 1907353 w 10268804"/>
                <a:gd name="connsiteY3" fmla="*/ 1680588 h 5770000"/>
                <a:gd name="connsiteX4" fmla="*/ 2021653 w 10268804"/>
                <a:gd name="connsiteY4" fmla="*/ 1543428 h 5770000"/>
                <a:gd name="connsiteX5" fmla="*/ 2124523 w 10268804"/>
                <a:gd name="connsiteY5" fmla="*/ 1291968 h 5770000"/>
                <a:gd name="connsiteX6" fmla="*/ 2124523 w 10268804"/>
                <a:gd name="connsiteY6" fmla="*/ 1120518 h 5770000"/>
                <a:gd name="connsiteX7" fmla="*/ 2068029 w 10268804"/>
                <a:gd name="connsiteY7" fmla="*/ 825325 h 5770000"/>
                <a:gd name="connsiteX8" fmla="*/ 2078803 w 10268804"/>
                <a:gd name="connsiteY8" fmla="*/ 777618 h 5770000"/>
                <a:gd name="connsiteX9" fmla="*/ 2170243 w 10268804"/>
                <a:gd name="connsiteY9" fmla="*/ 1086228 h 5770000"/>
                <a:gd name="connsiteX10" fmla="*/ 2215963 w 10268804"/>
                <a:gd name="connsiteY10" fmla="*/ 1269108 h 5770000"/>
                <a:gd name="connsiteX11" fmla="*/ 2284543 w 10268804"/>
                <a:gd name="connsiteY11" fmla="*/ 1303398 h 5770000"/>
                <a:gd name="connsiteX12" fmla="*/ 2330263 w 10268804"/>
                <a:gd name="connsiteY12" fmla="*/ 1166238 h 5770000"/>
                <a:gd name="connsiteX13" fmla="*/ 2467423 w 10268804"/>
                <a:gd name="connsiteY13" fmla="*/ 880488 h 5770000"/>
                <a:gd name="connsiteX14" fmla="*/ 2558863 w 10268804"/>
                <a:gd name="connsiteY14" fmla="*/ 640458 h 5770000"/>
                <a:gd name="connsiteX15" fmla="*/ 2616013 w 10268804"/>
                <a:gd name="connsiteY15" fmla="*/ 537588 h 5770000"/>
                <a:gd name="connsiteX16" fmla="*/ 2558863 w 10268804"/>
                <a:gd name="connsiteY16" fmla="*/ 789048 h 5770000"/>
                <a:gd name="connsiteX17" fmla="*/ 2444563 w 10268804"/>
                <a:gd name="connsiteY17" fmla="*/ 1097658 h 5770000"/>
                <a:gd name="connsiteX18" fmla="*/ 2375983 w 10268804"/>
                <a:gd name="connsiteY18" fmla="*/ 1406268 h 5770000"/>
                <a:gd name="connsiteX19" fmla="*/ 2558863 w 10268804"/>
                <a:gd name="connsiteY19" fmla="*/ 1577718 h 5770000"/>
                <a:gd name="connsiteX20" fmla="*/ 2878903 w 10268804"/>
                <a:gd name="connsiteY20" fmla="*/ 1657728 h 5770000"/>
                <a:gd name="connsiteX21" fmla="*/ 3187513 w 10268804"/>
                <a:gd name="connsiteY21" fmla="*/ 1657728 h 5770000"/>
                <a:gd name="connsiteX22" fmla="*/ 3370393 w 10268804"/>
                <a:gd name="connsiteY22" fmla="*/ 1566288 h 5770000"/>
                <a:gd name="connsiteX23" fmla="*/ 3488066 w 10268804"/>
                <a:gd name="connsiteY23" fmla="*/ 1246753 h 5770000"/>
                <a:gd name="connsiteX24" fmla="*/ 3495138 w 10268804"/>
                <a:gd name="connsiteY24" fmla="*/ 1115548 h 5770000"/>
                <a:gd name="connsiteX25" fmla="*/ 3493650 w 10268804"/>
                <a:gd name="connsiteY25" fmla="*/ 1063976 h 5770000"/>
                <a:gd name="connsiteX26" fmla="*/ 3450403 w 10268804"/>
                <a:gd name="connsiteY26" fmla="*/ 777618 h 5770000"/>
                <a:gd name="connsiteX27" fmla="*/ 3119893 w 10268804"/>
                <a:gd name="connsiteY27" fmla="*/ 321571 h 5770000"/>
                <a:gd name="connsiteX28" fmla="*/ 3497351 w 10268804"/>
                <a:gd name="connsiteY28" fmla="*/ 674883 h 5770000"/>
                <a:gd name="connsiteX29" fmla="*/ 3759013 w 10268804"/>
                <a:gd name="connsiteY29" fmla="*/ 571878 h 5770000"/>
                <a:gd name="connsiteX30" fmla="*/ 3999043 w 10268804"/>
                <a:gd name="connsiteY30" fmla="*/ 91818 h 5770000"/>
                <a:gd name="connsiteX31" fmla="*/ 4033333 w 10268804"/>
                <a:gd name="connsiteY31" fmla="*/ 11808 h 5770000"/>
                <a:gd name="connsiteX32" fmla="*/ 3984569 w 10268804"/>
                <a:gd name="connsiteY32" fmla="*/ 247366 h 5770000"/>
                <a:gd name="connsiteX33" fmla="*/ 3812791 w 10268804"/>
                <a:gd name="connsiteY33" fmla="*/ 647417 h 5770000"/>
                <a:gd name="connsiteX34" fmla="*/ 3592906 w 10268804"/>
                <a:gd name="connsiteY34" fmla="*/ 811408 h 5770000"/>
                <a:gd name="connsiteX35" fmla="*/ 3604425 w 10268804"/>
                <a:gd name="connsiteY35" fmla="*/ 999253 h 5770000"/>
                <a:gd name="connsiteX36" fmla="*/ 3872985 w 10268804"/>
                <a:gd name="connsiteY36" fmla="*/ 881976 h 5770000"/>
                <a:gd name="connsiteX37" fmla="*/ 4200754 w 10268804"/>
                <a:gd name="connsiteY37" fmla="*/ 774136 h 5770000"/>
                <a:gd name="connsiteX38" fmla="*/ 4064251 w 10268804"/>
                <a:gd name="connsiteY38" fmla="*/ 847195 h 5770000"/>
                <a:gd name="connsiteX39" fmla="*/ 3818880 w 10268804"/>
                <a:gd name="connsiteY39" fmla="*/ 991305 h 5770000"/>
                <a:gd name="connsiteX40" fmla="*/ 3658531 w 10268804"/>
                <a:gd name="connsiteY40" fmla="*/ 1093178 h 5770000"/>
                <a:gd name="connsiteX41" fmla="*/ 3622838 w 10268804"/>
                <a:gd name="connsiteY41" fmla="*/ 1221401 h 5770000"/>
                <a:gd name="connsiteX42" fmla="*/ 3577446 w 10268804"/>
                <a:gd name="connsiteY42" fmla="*/ 1500691 h 5770000"/>
                <a:gd name="connsiteX43" fmla="*/ 3461833 w 10268804"/>
                <a:gd name="connsiteY43" fmla="*/ 1726308 h 5770000"/>
                <a:gd name="connsiteX44" fmla="*/ 3278953 w 10268804"/>
                <a:gd name="connsiteY44" fmla="*/ 2034918 h 5770000"/>
                <a:gd name="connsiteX45" fmla="*/ 3288742 w 10268804"/>
                <a:gd name="connsiteY45" fmla="*/ 2273460 h 5770000"/>
                <a:gd name="connsiteX46" fmla="*/ 3434288 w 10268804"/>
                <a:gd name="connsiteY46" fmla="*/ 2417577 h 5770000"/>
                <a:gd name="connsiteX47" fmla="*/ 3781217 w 10268804"/>
                <a:gd name="connsiteY47" fmla="*/ 2618845 h 5770000"/>
                <a:gd name="connsiteX48" fmla="*/ 4079053 w 10268804"/>
                <a:gd name="connsiteY48" fmla="*/ 2777868 h 5770000"/>
                <a:gd name="connsiteX49" fmla="*/ 8113040 w 10268804"/>
                <a:gd name="connsiteY49" fmla="*/ 4477806 h 5770000"/>
                <a:gd name="connsiteX50" fmla="*/ 9595174 w 10268804"/>
                <a:gd name="connsiteY50" fmla="*/ 4977747 h 5770000"/>
                <a:gd name="connsiteX51" fmla="*/ 9935087 w 10268804"/>
                <a:gd name="connsiteY51" fmla="*/ 5074526 h 5770000"/>
                <a:gd name="connsiteX52" fmla="*/ 10208077 w 10268804"/>
                <a:gd name="connsiteY52" fmla="*/ 5047054 h 5770000"/>
                <a:gd name="connsiteX53" fmla="*/ 9885563 w 10268804"/>
                <a:gd name="connsiteY53" fmla="*/ 5758560 h 5770000"/>
                <a:gd name="connsiteX54" fmla="*/ 9635143 w 10268804"/>
                <a:gd name="connsiteY54" fmla="*/ 5397696 h 5770000"/>
                <a:gd name="connsiteX55" fmla="*/ 8790276 w 10268804"/>
                <a:gd name="connsiteY55" fmla="*/ 5047055 h 5770000"/>
                <a:gd name="connsiteX56" fmla="*/ 4940575 w 10268804"/>
                <a:gd name="connsiteY56" fmla="*/ 3376168 h 5770000"/>
                <a:gd name="connsiteX57" fmla="*/ 3944371 w 10268804"/>
                <a:gd name="connsiteY57" fmla="*/ 2976643 h 5770000"/>
                <a:gd name="connsiteX58" fmla="*/ 3460193 w 10268804"/>
                <a:gd name="connsiteY58" fmla="*/ 2852901 h 5770000"/>
                <a:gd name="connsiteX59" fmla="*/ 3217865 w 10268804"/>
                <a:gd name="connsiteY59" fmla="*/ 2829045 h 5770000"/>
                <a:gd name="connsiteX60" fmla="*/ 3025524 w 10268804"/>
                <a:gd name="connsiteY60" fmla="*/ 2858861 h 5770000"/>
                <a:gd name="connsiteX61" fmla="*/ 2832855 w 10268804"/>
                <a:gd name="connsiteY61" fmla="*/ 2930924 h 5770000"/>
                <a:gd name="connsiteX62" fmla="*/ 2820111 w 10268804"/>
                <a:gd name="connsiteY62" fmla="*/ 3026344 h 5770000"/>
                <a:gd name="connsiteX63" fmla="*/ 2959241 w 10268804"/>
                <a:gd name="connsiteY63" fmla="*/ 3167976 h 5770000"/>
                <a:gd name="connsiteX64" fmla="*/ 3176083 w 10268804"/>
                <a:gd name="connsiteY64" fmla="*/ 3269358 h 5770000"/>
                <a:gd name="connsiteX65" fmla="*/ 3388239 w 10268804"/>
                <a:gd name="connsiteY65" fmla="*/ 3442290 h 5770000"/>
                <a:gd name="connsiteX66" fmla="*/ 3212014 w 10268804"/>
                <a:gd name="connsiteY66" fmla="*/ 3336948 h 5770000"/>
                <a:gd name="connsiteX67" fmla="*/ 3004633 w 10268804"/>
                <a:gd name="connsiteY67" fmla="*/ 3276814 h 5770000"/>
                <a:gd name="connsiteX68" fmla="*/ 2771676 w 10268804"/>
                <a:gd name="connsiteY68" fmla="*/ 3166987 h 5770000"/>
                <a:gd name="connsiteX69" fmla="*/ 2638873 w 10268804"/>
                <a:gd name="connsiteY69" fmla="*/ 3097908 h 5770000"/>
                <a:gd name="connsiteX70" fmla="*/ 2570293 w 10268804"/>
                <a:gd name="connsiteY70" fmla="*/ 3109338 h 5770000"/>
                <a:gd name="connsiteX71" fmla="*/ 2525557 w 10268804"/>
                <a:gd name="connsiteY71" fmla="*/ 3326508 h 5770000"/>
                <a:gd name="connsiteX72" fmla="*/ 2584349 w 10268804"/>
                <a:gd name="connsiteY72" fmla="*/ 3577470 h 5770000"/>
                <a:gd name="connsiteX73" fmla="*/ 2663703 w 10268804"/>
                <a:gd name="connsiteY73" fmla="*/ 3996904 h 5770000"/>
                <a:gd name="connsiteX74" fmla="*/ 2633113 w 10268804"/>
                <a:gd name="connsiteY74" fmla="*/ 4192703 h 5770000"/>
                <a:gd name="connsiteX75" fmla="*/ 2539703 w 10268804"/>
                <a:gd name="connsiteY75" fmla="*/ 4455574 h 5770000"/>
                <a:gd name="connsiteX76" fmla="*/ 2595212 w 10268804"/>
                <a:gd name="connsiteY76" fmla="*/ 3945217 h 5770000"/>
                <a:gd name="connsiteX77" fmla="*/ 2481240 w 10268804"/>
                <a:gd name="connsiteY77" fmla="*/ 3566538 h 5770000"/>
                <a:gd name="connsiteX78" fmla="*/ 2307403 w 10268804"/>
                <a:gd name="connsiteY78" fmla="*/ 3166488 h 5770000"/>
                <a:gd name="connsiteX79" fmla="*/ 2261683 w 10268804"/>
                <a:gd name="connsiteY79" fmla="*/ 3063618 h 5770000"/>
                <a:gd name="connsiteX80" fmla="*/ 2078803 w 10268804"/>
                <a:gd name="connsiteY80" fmla="*/ 2949318 h 5770000"/>
                <a:gd name="connsiteX81" fmla="*/ 1824299 w 10268804"/>
                <a:gd name="connsiteY81" fmla="*/ 3002494 h 5770000"/>
                <a:gd name="connsiteX82" fmla="*/ 1412162 w 10268804"/>
                <a:gd name="connsiteY82" fmla="*/ 3235573 h 5770000"/>
                <a:gd name="connsiteX83" fmla="*/ 1381573 w 10268804"/>
                <a:gd name="connsiteY83" fmla="*/ 3680838 h 5770000"/>
                <a:gd name="connsiteX84" fmla="*/ 1340867 w 10268804"/>
                <a:gd name="connsiteY84" fmla="*/ 3980504 h 5770000"/>
                <a:gd name="connsiteX85" fmla="*/ 1197619 w 10268804"/>
                <a:gd name="connsiteY85" fmla="*/ 4738831 h 5770000"/>
                <a:gd name="connsiteX86" fmla="*/ 1220896 w 10268804"/>
                <a:gd name="connsiteY86" fmla="*/ 4338309 h 5770000"/>
                <a:gd name="connsiteX87" fmla="*/ 1242772 w 10268804"/>
                <a:gd name="connsiteY87" fmla="*/ 4080888 h 5770000"/>
                <a:gd name="connsiteX88" fmla="*/ 1198693 w 10268804"/>
                <a:gd name="connsiteY88" fmla="*/ 3909438 h 5770000"/>
                <a:gd name="connsiteX89" fmla="*/ 970093 w 10268804"/>
                <a:gd name="connsiteY89" fmla="*/ 3989448 h 5770000"/>
                <a:gd name="connsiteX90" fmla="*/ 766328 w 10268804"/>
                <a:gd name="connsiteY90" fmla="*/ 4131990 h 5770000"/>
                <a:gd name="connsiteX91" fmla="*/ 555808 w 10268804"/>
                <a:gd name="connsiteY91" fmla="*/ 4355688 h 5770000"/>
                <a:gd name="connsiteX92" fmla="*/ 785900 w 10268804"/>
                <a:gd name="connsiteY92" fmla="*/ 4017771 h 5770000"/>
                <a:gd name="connsiteX93" fmla="*/ 1130113 w 10268804"/>
                <a:gd name="connsiteY93" fmla="*/ 3817500 h 5770000"/>
                <a:gd name="connsiteX94" fmla="*/ 1278703 w 10268804"/>
                <a:gd name="connsiteY94" fmla="*/ 3726558 h 5770000"/>
                <a:gd name="connsiteX95" fmla="*/ 1269661 w 10268804"/>
                <a:gd name="connsiteY95" fmla="*/ 3390117 h 5770000"/>
                <a:gd name="connsiteX96" fmla="*/ 1309620 w 10268804"/>
                <a:gd name="connsiteY96" fmla="*/ 3169963 h 5770000"/>
                <a:gd name="connsiteX97" fmla="*/ 1393003 w 10268804"/>
                <a:gd name="connsiteY97" fmla="*/ 3052188 h 5770000"/>
                <a:gd name="connsiteX98" fmla="*/ 1080693 w 10268804"/>
                <a:gd name="connsiteY98" fmla="*/ 2984604 h 5770000"/>
                <a:gd name="connsiteX99" fmla="*/ 663453 w 10268804"/>
                <a:gd name="connsiteY99" fmla="*/ 3023360 h 5770000"/>
                <a:gd name="connsiteX100" fmla="*/ 235111 w 10268804"/>
                <a:gd name="connsiteY100" fmla="*/ 3217172 h 5770000"/>
                <a:gd name="connsiteX101" fmla="*/ 421453 w 10268804"/>
                <a:gd name="connsiteY101" fmla="*/ 3029328 h 5770000"/>
                <a:gd name="connsiteX102" fmla="*/ 627193 w 10268804"/>
                <a:gd name="connsiteY102" fmla="*/ 2926458 h 5770000"/>
                <a:gd name="connsiteX103" fmla="*/ 854480 w 10268804"/>
                <a:gd name="connsiteY103" fmla="*/ 2889178 h 5770000"/>
                <a:gd name="connsiteX104" fmla="*/ 1149272 w 10268804"/>
                <a:gd name="connsiteY104" fmla="*/ 2889676 h 5770000"/>
                <a:gd name="connsiteX105" fmla="*/ 1531894 w 10268804"/>
                <a:gd name="connsiteY105" fmla="*/ 2917507 h 5770000"/>
                <a:gd name="connsiteX106" fmla="*/ 1860559 w 10268804"/>
                <a:gd name="connsiteY106" fmla="*/ 2766431 h 5770000"/>
                <a:gd name="connsiteX107" fmla="*/ 1701613 w 10268804"/>
                <a:gd name="connsiteY107" fmla="*/ 2263518 h 5770000"/>
                <a:gd name="connsiteX108" fmla="*/ 1690183 w 10268804"/>
                <a:gd name="connsiteY108" fmla="*/ 1966338 h 5770000"/>
                <a:gd name="connsiteX109" fmla="*/ 1381991 w 10268804"/>
                <a:gd name="connsiteY109" fmla="*/ 1841604 h 5770000"/>
                <a:gd name="connsiteX110" fmla="*/ 1095823 w 10268804"/>
                <a:gd name="connsiteY110" fmla="*/ 1714878 h 5770000"/>
                <a:gd name="connsiteX111" fmla="*/ 746507 w 10268804"/>
                <a:gd name="connsiteY111" fmla="*/ 1626415 h 5770000"/>
                <a:gd name="connsiteX112" fmla="*/ 352873 w 10268804"/>
                <a:gd name="connsiteY112" fmla="*/ 1726308 h 5770000"/>
                <a:gd name="connsiteX113" fmla="*/ 113171 w 10268804"/>
                <a:gd name="connsiteY113" fmla="*/ 1763582 h 5770000"/>
                <a:gd name="connsiteX114" fmla="*/ 9973 w 10268804"/>
                <a:gd name="connsiteY114" fmla="*/ 1737738 h 5770000"/>
                <a:gd name="connsiteX115" fmla="*/ 348516 w 10268804"/>
                <a:gd name="connsiteY115" fmla="*/ 1643812 h 5770000"/>
                <a:gd name="connsiteX116" fmla="*/ 653097 w 10268804"/>
                <a:gd name="connsiteY116" fmla="*/ 1543920 h 5770000"/>
                <a:gd name="connsiteX117" fmla="*/ 1072963 w 10268804"/>
                <a:gd name="connsiteY117" fmla="*/ 1612008 h 5770000"/>
                <a:gd name="connsiteX118" fmla="*/ 1244413 w 10268804"/>
                <a:gd name="connsiteY118" fmla="*/ 1657728 h 5770000"/>
                <a:gd name="connsiteX119" fmla="*/ 1205766 w 10268804"/>
                <a:gd name="connsiteY119" fmla="*/ 1451988 h 5770000"/>
                <a:gd name="connsiteX120" fmla="*/ 1046313 w 10268804"/>
                <a:gd name="connsiteY120" fmla="*/ 815409 h 5770000"/>
                <a:gd name="connsiteX121" fmla="*/ 1221553 w 10268804"/>
                <a:gd name="connsiteY121" fmla="*/ 1211958 h 5770000"/>
                <a:gd name="connsiteX0" fmla="*/ 1221553 w 10321017"/>
                <a:gd name="connsiteY0" fmla="*/ 1211958 h 5770000"/>
                <a:gd name="connsiteX1" fmla="*/ 1343911 w 10321017"/>
                <a:gd name="connsiteY1" fmla="*/ 1559828 h 5770000"/>
                <a:gd name="connsiteX2" fmla="*/ 1553023 w 10321017"/>
                <a:gd name="connsiteY2" fmla="*/ 1657728 h 5770000"/>
                <a:gd name="connsiteX3" fmla="*/ 1907353 w 10321017"/>
                <a:gd name="connsiteY3" fmla="*/ 1680588 h 5770000"/>
                <a:gd name="connsiteX4" fmla="*/ 2021653 w 10321017"/>
                <a:gd name="connsiteY4" fmla="*/ 1543428 h 5770000"/>
                <a:gd name="connsiteX5" fmla="*/ 2124523 w 10321017"/>
                <a:gd name="connsiteY5" fmla="*/ 1291968 h 5770000"/>
                <a:gd name="connsiteX6" fmla="*/ 2124523 w 10321017"/>
                <a:gd name="connsiteY6" fmla="*/ 1120518 h 5770000"/>
                <a:gd name="connsiteX7" fmla="*/ 2068029 w 10321017"/>
                <a:gd name="connsiteY7" fmla="*/ 825325 h 5770000"/>
                <a:gd name="connsiteX8" fmla="*/ 2078803 w 10321017"/>
                <a:gd name="connsiteY8" fmla="*/ 777618 h 5770000"/>
                <a:gd name="connsiteX9" fmla="*/ 2170243 w 10321017"/>
                <a:gd name="connsiteY9" fmla="*/ 1086228 h 5770000"/>
                <a:gd name="connsiteX10" fmla="*/ 2215963 w 10321017"/>
                <a:gd name="connsiteY10" fmla="*/ 1269108 h 5770000"/>
                <a:gd name="connsiteX11" fmla="*/ 2284543 w 10321017"/>
                <a:gd name="connsiteY11" fmla="*/ 1303398 h 5770000"/>
                <a:gd name="connsiteX12" fmla="*/ 2330263 w 10321017"/>
                <a:gd name="connsiteY12" fmla="*/ 1166238 h 5770000"/>
                <a:gd name="connsiteX13" fmla="*/ 2467423 w 10321017"/>
                <a:gd name="connsiteY13" fmla="*/ 880488 h 5770000"/>
                <a:gd name="connsiteX14" fmla="*/ 2558863 w 10321017"/>
                <a:gd name="connsiteY14" fmla="*/ 640458 h 5770000"/>
                <a:gd name="connsiteX15" fmla="*/ 2616013 w 10321017"/>
                <a:gd name="connsiteY15" fmla="*/ 537588 h 5770000"/>
                <a:gd name="connsiteX16" fmla="*/ 2558863 w 10321017"/>
                <a:gd name="connsiteY16" fmla="*/ 789048 h 5770000"/>
                <a:gd name="connsiteX17" fmla="*/ 2444563 w 10321017"/>
                <a:gd name="connsiteY17" fmla="*/ 1097658 h 5770000"/>
                <a:gd name="connsiteX18" fmla="*/ 2375983 w 10321017"/>
                <a:gd name="connsiteY18" fmla="*/ 1406268 h 5770000"/>
                <a:gd name="connsiteX19" fmla="*/ 2558863 w 10321017"/>
                <a:gd name="connsiteY19" fmla="*/ 1577718 h 5770000"/>
                <a:gd name="connsiteX20" fmla="*/ 2878903 w 10321017"/>
                <a:gd name="connsiteY20" fmla="*/ 1657728 h 5770000"/>
                <a:gd name="connsiteX21" fmla="*/ 3187513 w 10321017"/>
                <a:gd name="connsiteY21" fmla="*/ 1657728 h 5770000"/>
                <a:gd name="connsiteX22" fmla="*/ 3370393 w 10321017"/>
                <a:gd name="connsiteY22" fmla="*/ 1566288 h 5770000"/>
                <a:gd name="connsiteX23" fmla="*/ 3488066 w 10321017"/>
                <a:gd name="connsiteY23" fmla="*/ 1246753 h 5770000"/>
                <a:gd name="connsiteX24" fmla="*/ 3495138 w 10321017"/>
                <a:gd name="connsiteY24" fmla="*/ 1115548 h 5770000"/>
                <a:gd name="connsiteX25" fmla="*/ 3493650 w 10321017"/>
                <a:gd name="connsiteY25" fmla="*/ 1063976 h 5770000"/>
                <a:gd name="connsiteX26" fmla="*/ 3450403 w 10321017"/>
                <a:gd name="connsiteY26" fmla="*/ 777618 h 5770000"/>
                <a:gd name="connsiteX27" fmla="*/ 3119893 w 10321017"/>
                <a:gd name="connsiteY27" fmla="*/ 321571 h 5770000"/>
                <a:gd name="connsiteX28" fmla="*/ 3497351 w 10321017"/>
                <a:gd name="connsiteY28" fmla="*/ 674883 h 5770000"/>
                <a:gd name="connsiteX29" fmla="*/ 3759013 w 10321017"/>
                <a:gd name="connsiteY29" fmla="*/ 571878 h 5770000"/>
                <a:gd name="connsiteX30" fmla="*/ 3999043 w 10321017"/>
                <a:gd name="connsiteY30" fmla="*/ 91818 h 5770000"/>
                <a:gd name="connsiteX31" fmla="*/ 4033333 w 10321017"/>
                <a:gd name="connsiteY31" fmla="*/ 11808 h 5770000"/>
                <a:gd name="connsiteX32" fmla="*/ 3984569 w 10321017"/>
                <a:gd name="connsiteY32" fmla="*/ 247366 h 5770000"/>
                <a:gd name="connsiteX33" fmla="*/ 3812791 w 10321017"/>
                <a:gd name="connsiteY33" fmla="*/ 647417 h 5770000"/>
                <a:gd name="connsiteX34" fmla="*/ 3592906 w 10321017"/>
                <a:gd name="connsiteY34" fmla="*/ 811408 h 5770000"/>
                <a:gd name="connsiteX35" fmla="*/ 3604425 w 10321017"/>
                <a:gd name="connsiteY35" fmla="*/ 999253 h 5770000"/>
                <a:gd name="connsiteX36" fmla="*/ 3872985 w 10321017"/>
                <a:gd name="connsiteY36" fmla="*/ 881976 h 5770000"/>
                <a:gd name="connsiteX37" fmla="*/ 4200754 w 10321017"/>
                <a:gd name="connsiteY37" fmla="*/ 774136 h 5770000"/>
                <a:gd name="connsiteX38" fmla="*/ 4064251 w 10321017"/>
                <a:gd name="connsiteY38" fmla="*/ 847195 h 5770000"/>
                <a:gd name="connsiteX39" fmla="*/ 3818880 w 10321017"/>
                <a:gd name="connsiteY39" fmla="*/ 991305 h 5770000"/>
                <a:gd name="connsiteX40" fmla="*/ 3658531 w 10321017"/>
                <a:gd name="connsiteY40" fmla="*/ 1093178 h 5770000"/>
                <a:gd name="connsiteX41" fmla="*/ 3622838 w 10321017"/>
                <a:gd name="connsiteY41" fmla="*/ 1221401 h 5770000"/>
                <a:gd name="connsiteX42" fmla="*/ 3577446 w 10321017"/>
                <a:gd name="connsiteY42" fmla="*/ 1500691 h 5770000"/>
                <a:gd name="connsiteX43" fmla="*/ 3461833 w 10321017"/>
                <a:gd name="connsiteY43" fmla="*/ 1726308 h 5770000"/>
                <a:gd name="connsiteX44" fmla="*/ 3278953 w 10321017"/>
                <a:gd name="connsiteY44" fmla="*/ 2034918 h 5770000"/>
                <a:gd name="connsiteX45" fmla="*/ 3288742 w 10321017"/>
                <a:gd name="connsiteY45" fmla="*/ 2273460 h 5770000"/>
                <a:gd name="connsiteX46" fmla="*/ 3434288 w 10321017"/>
                <a:gd name="connsiteY46" fmla="*/ 2417577 h 5770000"/>
                <a:gd name="connsiteX47" fmla="*/ 3781217 w 10321017"/>
                <a:gd name="connsiteY47" fmla="*/ 2618845 h 5770000"/>
                <a:gd name="connsiteX48" fmla="*/ 4079053 w 10321017"/>
                <a:gd name="connsiteY48" fmla="*/ 2777868 h 5770000"/>
                <a:gd name="connsiteX49" fmla="*/ 8113040 w 10321017"/>
                <a:gd name="connsiteY49" fmla="*/ 4477806 h 5770000"/>
                <a:gd name="connsiteX50" fmla="*/ 9595174 w 10321017"/>
                <a:gd name="connsiteY50" fmla="*/ 4977747 h 5770000"/>
                <a:gd name="connsiteX51" fmla="*/ 9935087 w 10321017"/>
                <a:gd name="connsiteY51" fmla="*/ 5074526 h 5770000"/>
                <a:gd name="connsiteX52" fmla="*/ 10266828 w 10321017"/>
                <a:gd name="connsiteY52" fmla="*/ 5064618 h 5770000"/>
                <a:gd name="connsiteX53" fmla="*/ 9885563 w 10321017"/>
                <a:gd name="connsiteY53" fmla="*/ 5758560 h 5770000"/>
                <a:gd name="connsiteX54" fmla="*/ 9635143 w 10321017"/>
                <a:gd name="connsiteY54" fmla="*/ 5397696 h 5770000"/>
                <a:gd name="connsiteX55" fmla="*/ 8790276 w 10321017"/>
                <a:gd name="connsiteY55" fmla="*/ 5047055 h 5770000"/>
                <a:gd name="connsiteX56" fmla="*/ 4940575 w 10321017"/>
                <a:gd name="connsiteY56" fmla="*/ 3376168 h 5770000"/>
                <a:gd name="connsiteX57" fmla="*/ 3944371 w 10321017"/>
                <a:gd name="connsiteY57" fmla="*/ 2976643 h 5770000"/>
                <a:gd name="connsiteX58" fmla="*/ 3460193 w 10321017"/>
                <a:gd name="connsiteY58" fmla="*/ 2852901 h 5770000"/>
                <a:gd name="connsiteX59" fmla="*/ 3217865 w 10321017"/>
                <a:gd name="connsiteY59" fmla="*/ 2829045 h 5770000"/>
                <a:gd name="connsiteX60" fmla="*/ 3025524 w 10321017"/>
                <a:gd name="connsiteY60" fmla="*/ 2858861 h 5770000"/>
                <a:gd name="connsiteX61" fmla="*/ 2832855 w 10321017"/>
                <a:gd name="connsiteY61" fmla="*/ 2930924 h 5770000"/>
                <a:gd name="connsiteX62" fmla="*/ 2820111 w 10321017"/>
                <a:gd name="connsiteY62" fmla="*/ 3026344 h 5770000"/>
                <a:gd name="connsiteX63" fmla="*/ 2959241 w 10321017"/>
                <a:gd name="connsiteY63" fmla="*/ 3167976 h 5770000"/>
                <a:gd name="connsiteX64" fmla="*/ 3176083 w 10321017"/>
                <a:gd name="connsiteY64" fmla="*/ 3269358 h 5770000"/>
                <a:gd name="connsiteX65" fmla="*/ 3388239 w 10321017"/>
                <a:gd name="connsiteY65" fmla="*/ 3442290 h 5770000"/>
                <a:gd name="connsiteX66" fmla="*/ 3212014 w 10321017"/>
                <a:gd name="connsiteY66" fmla="*/ 3336948 h 5770000"/>
                <a:gd name="connsiteX67" fmla="*/ 3004633 w 10321017"/>
                <a:gd name="connsiteY67" fmla="*/ 3276814 h 5770000"/>
                <a:gd name="connsiteX68" fmla="*/ 2771676 w 10321017"/>
                <a:gd name="connsiteY68" fmla="*/ 3166987 h 5770000"/>
                <a:gd name="connsiteX69" fmla="*/ 2638873 w 10321017"/>
                <a:gd name="connsiteY69" fmla="*/ 3097908 h 5770000"/>
                <a:gd name="connsiteX70" fmla="*/ 2570293 w 10321017"/>
                <a:gd name="connsiteY70" fmla="*/ 3109338 h 5770000"/>
                <a:gd name="connsiteX71" fmla="*/ 2525557 w 10321017"/>
                <a:gd name="connsiteY71" fmla="*/ 3326508 h 5770000"/>
                <a:gd name="connsiteX72" fmla="*/ 2584349 w 10321017"/>
                <a:gd name="connsiteY72" fmla="*/ 3577470 h 5770000"/>
                <a:gd name="connsiteX73" fmla="*/ 2663703 w 10321017"/>
                <a:gd name="connsiteY73" fmla="*/ 3996904 h 5770000"/>
                <a:gd name="connsiteX74" fmla="*/ 2633113 w 10321017"/>
                <a:gd name="connsiteY74" fmla="*/ 4192703 h 5770000"/>
                <a:gd name="connsiteX75" fmla="*/ 2539703 w 10321017"/>
                <a:gd name="connsiteY75" fmla="*/ 4455574 h 5770000"/>
                <a:gd name="connsiteX76" fmla="*/ 2595212 w 10321017"/>
                <a:gd name="connsiteY76" fmla="*/ 3945217 h 5770000"/>
                <a:gd name="connsiteX77" fmla="*/ 2481240 w 10321017"/>
                <a:gd name="connsiteY77" fmla="*/ 3566538 h 5770000"/>
                <a:gd name="connsiteX78" fmla="*/ 2307403 w 10321017"/>
                <a:gd name="connsiteY78" fmla="*/ 3166488 h 5770000"/>
                <a:gd name="connsiteX79" fmla="*/ 2261683 w 10321017"/>
                <a:gd name="connsiteY79" fmla="*/ 3063618 h 5770000"/>
                <a:gd name="connsiteX80" fmla="*/ 2078803 w 10321017"/>
                <a:gd name="connsiteY80" fmla="*/ 2949318 h 5770000"/>
                <a:gd name="connsiteX81" fmla="*/ 1824299 w 10321017"/>
                <a:gd name="connsiteY81" fmla="*/ 3002494 h 5770000"/>
                <a:gd name="connsiteX82" fmla="*/ 1412162 w 10321017"/>
                <a:gd name="connsiteY82" fmla="*/ 3235573 h 5770000"/>
                <a:gd name="connsiteX83" fmla="*/ 1381573 w 10321017"/>
                <a:gd name="connsiteY83" fmla="*/ 3680838 h 5770000"/>
                <a:gd name="connsiteX84" fmla="*/ 1340867 w 10321017"/>
                <a:gd name="connsiteY84" fmla="*/ 3980504 h 5770000"/>
                <a:gd name="connsiteX85" fmla="*/ 1197619 w 10321017"/>
                <a:gd name="connsiteY85" fmla="*/ 4738831 h 5770000"/>
                <a:gd name="connsiteX86" fmla="*/ 1220896 w 10321017"/>
                <a:gd name="connsiteY86" fmla="*/ 4338309 h 5770000"/>
                <a:gd name="connsiteX87" fmla="*/ 1242772 w 10321017"/>
                <a:gd name="connsiteY87" fmla="*/ 4080888 h 5770000"/>
                <a:gd name="connsiteX88" fmla="*/ 1198693 w 10321017"/>
                <a:gd name="connsiteY88" fmla="*/ 3909438 h 5770000"/>
                <a:gd name="connsiteX89" fmla="*/ 970093 w 10321017"/>
                <a:gd name="connsiteY89" fmla="*/ 3989448 h 5770000"/>
                <a:gd name="connsiteX90" fmla="*/ 766328 w 10321017"/>
                <a:gd name="connsiteY90" fmla="*/ 4131990 h 5770000"/>
                <a:gd name="connsiteX91" fmla="*/ 555808 w 10321017"/>
                <a:gd name="connsiteY91" fmla="*/ 4355688 h 5770000"/>
                <a:gd name="connsiteX92" fmla="*/ 785900 w 10321017"/>
                <a:gd name="connsiteY92" fmla="*/ 4017771 h 5770000"/>
                <a:gd name="connsiteX93" fmla="*/ 1130113 w 10321017"/>
                <a:gd name="connsiteY93" fmla="*/ 3817500 h 5770000"/>
                <a:gd name="connsiteX94" fmla="*/ 1278703 w 10321017"/>
                <a:gd name="connsiteY94" fmla="*/ 3726558 h 5770000"/>
                <a:gd name="connsiteX95" fmla="*/ 1269661 w 10321017"/>
                <a:gd name="connsiteY95" fmla="*/ 3390117 h 5770000"/>
                <a:gd name="connsiteX96" fmla="*/ 1309620 w 10321017"/>
                <a:gd name="connsiteY96" fmla="*/ 3169963 h 5770000"/>
                <a:gd name="connsiteX97" fmla="*/ 1393003 w 10321017"/>
                <a:gd name="connsiteY97" fmla="*/ 3052188 h 5770000"/>
                <a:gd name="connsiteX98" fmla="*/ 1080693 w 10321017"/>
                <a:gd name="connsiteY98" fmla="*/ 2984604 h 5770000"/>
                <a:gd name="connsiteX99" fmla="*/ 663453 w 10321017"/>
                <a:gd name="connsiteY99" fmla="*/ 3023360 h 5770000"/>
                <a:gd name="connsiteX100" fmla="*/ 235111 w 10321017"/>
                <a:gd name="connsiteY100" fmla="*/ 3217172 h 5770000"/>
                <a:gd name="connsiteX101" fmla="*/ 421453 w 10321017"/>
                <a:gd name="connsiteY101" fmla="*/ 3029328 h 5770000"/>
                <a:gd name="connsiteX102" fmla="*/ 627193 w 10321017"/>
                <a:gd name="connsiteY102" fmla="*/ 2926458 h 5770000"/>
                <a:gd name="connsiteX103" fmla="*/ 854480 w 10321017"/>
                <a:gd name="connsiteY103" fmla="*/ 2889178 h 5770000"/>
                <a:gd name="connsiteX104" fmla="*/ 1149272 w 10321017"/>
                <a:gd name="connsiteY104" fmla="*/ 2889676 h 5770000"/>
                <a:gd name="connsiteX105" fmla="*/ 1531894 w 10321017"/>
                <a:gd name="connsiteY105" fmla="*/ 2917507 h 5770000"/>
                <a:gd name="connsiteX106" fmla="*/ 1860559 w 10321017"/>
                <a:gd name="connsiteY106" fmla="*/ 2766431 h 5770000"/>
                <a:gd name="connsiteX107" fmla="*/ 1701613 w 10321017"/>
                <a:gd name="connsiteY107" fmla="*/ 2263518 h 5770000"/>
                <a:gd name="connsiteX108" fmla="*/ 1690183 w 10321017"/>
                <a:gd name="connsiteY108" fmla="*/ 1966338 h 5770000"/>
                <a:gd name="connsiteX109" fmla="*/ 1381991 w 10321017"/>
                <a:gd name="connsiteY109" fmla="*/ 1841604 h 5770000"/>
                <a:gd name="connsiteX110" fmla="*/ 1095823 w 10321017"/>
                <a:gd name="connsiteY110" fmla="*/ 1714878 h 5770000"/>
                <a:gd name="connsiteX111" fmla="*/ 746507 w 10321017"/>
                <a:gd name="connsiteY111" fmla="*/ 1626415 h 5770000"/>
                <a:gd name="connsiteX112" fmla="*/ 352873 w 10321017"/>
                <a:gd name="connsiteY112" fmla="*/ 1726308 h 5770000"/>
                <a:gd name="connsiteX113" fmla="*/ 113171 w 10321017"/>
                <a:gd name="connsiteY113" fmla="*/ 1763582 h 5770000"/>
                <a:gd name="connsiteX114" fmla="*/ 9973 w 10321017"/>
                <a:gd name="connsiteY114" fmla="*/ 1737738 h 5770000"/>
                <a:gd name="connsiteX115" fmla="*/ 348516 w 10321017"/>
                <a:gd name="connsiteY115" fmla="*/ 1643812 h 5770000"/>
                <a:gd name="connsiteX116" fmla="*/ 653097 w 10321017"/>
                <a:gd name="connsiteY116" fmla="*/ 1543920 h 5770000"/>
                <a:gd name="connsiteX117" fmla="*/ 1072963 w 10321017"/>
                <a:gd name="connsiteY117" fmla="*/ 1612008 h 5770000"/>
                <a:gd name="connsiteX118" fmla="*/ 1244413 w 10321017"/>
                <a:gd name="connsiteY118" fmla="*/ 1657728 h 5770000"/>
                <a:gd name="connsiteX119" fmla="*/ 1205766 w 10321017"/>
                <a:gd name="connsiteY119" fmla="*/ 1451988 h 5770000"/>
                <a:gd name="connsiteX120" fmla="*/ 1046313 w 10321017"/>
                <a:gd name="connsiteY120" fmla="*/ 815409 h 5770000"/>
                <a:gd name="connsiteX121" fmla="*/ 1221553 w 10321017"/>
                <a:gd name="connsiteY121" fmla="*/ 1211958 h 5770000"/>
                <a:gd name="connsiteX0" fmla="*/ 1221553 w 10321017"/>
                <a:gd name="connsiteY0" fmla="*/ 1211958 h 5770000"/>
                <a:gd name="connsiteX1" fmla="*/ 1343911 w 10321017"/>
                <a:gd name="connsiteY1" fmla="*/ 1559828 h 5770000"/>
                <a:gd name="connsiteX2" fmla="*/ 1553023 w 10321017"/>
                <a:gd name="connsiteY2" fmla="*/ 1657728 h 5770000"/>
                <a:gd name="connsiteX3" fmla="*/ 1907353 w 10321017"/>
                <a:gd name="connsiteY3" fmla="*/ 1680588 h 5770000"/>
                <a:gd name="connsiteX4" fmla="*/ 2021653 w 10321017"/>
                <a:gd name="connsiteY4" fmla="*/ 1543428 h 5770000"/>
                <a:gd name="connsiteX5" fmla="*/ 2124523 w 10321017"/>
                <a:gd name="connsiteY5" fmla="*/ 1291968 h 5770000"/>
                <a:gd name="connsiteX6" fmla="*/ 2124523 w 10321017"/>
                <a:gd name="connsiteY6" fmla="*/ 1120518 h 5770000"/>
                <a:gd name="connsiteX7" fmla="*/ 2068029 w 10321017"/>
                <a:gd name="connsiteY7" fmla="*/ 825325 h 5770000"/>
                <a:gd name="connsiteX8" fmla="*/ 2078803 w 10321017"/>
                <a:gd name="connsiteY8" fmla="*/ 777618 h 5770000"/>
                <a:gd name="connsiteX9" fmla="*/ 2170243 w 10321017"/>
                <a:gd name="connsiteY9" fmla="*/ 1086228 h 5770000"/>
                <a:gd name="connsiteX10" fmla="*/ 2215963 w 10321017"/>
                <a:gd name="connsiteY10" fmla="*/ 1269108 h 5770000"/>
                <a:gd name="connsiteX11" fmla="*/ 2284543 w 10321017"/>
                <a:gd name="connsiteY11" fmla="*/ 1303398 h 5770000"/>
                <a:gd name="connsiteX12" fmla="*/ 2330263 w 10321017"/>
                <a:gd name="connsiteY12" fmla="*/ 1166238 h 5770000"/>
                <a:gd name="connsiteX13" fmla="*/ 2467423 w 10321017"/>
                <a:gd name="connsiteY13" fmla="*/ 880488 h 5770000"/>
                <a:gd name="connsiteX14" fmla="*/ 2558863 w 10321017"/>
                <a:gd name="connsiteY14" fmla="*/ 640458 h 5770000"/>
                <a:gd name="connsiteX15" fmla="*/ 2616013 w 10321017"/>
                <a:gd name="connsiteY15" fmla="*/ 537588 h 5770000"/>
                <a:gd name="connsiteX16" fmla="*/ 2558863 w 10321017"/>
                <a:gd name="connsiteY16" fmla="*/ 789048 h 5770000"/>
                <a:gd name="connsiteX17" fmla="*/ 2444563 w 10321017"/>
                <a:gd name="connsiteY17" fmla="*/ 1097658 h 5770000"/>
                <a:gd name="connsiteX18" fmla="*/ 2375983 w 10321017"/>
                <a:gd name="connsiteY18" fmla="*/ 1406268 h 5770000"/>
                <a:gd name="connsiteX19" fmla="*/ 2558863 w 10321017"/>
                <a:gd name="connsiteY19" fmla="*/ 1577718 h 5770000"/>
                <a:gd name="connsiteX20" fmla="*/ 2878903 w 10321017"/>
                <a:gd name="connsiteY20" fmla="*/ 1657728 h 5770000"/>
                <a:gd name="connsiteX21" fmla="*/ 3187513 w 10321017"/>
                <a:gd name="connsiteY21" fmla="*/ 1657728 h 5770000"/>
                <a:gd name="connsiteX22" fmla="*/ 3370393 w 10321017"/>
                <a:gd name="connsiteY22" fmla="*/ 1566288 h 5770000"/>
                <a:gd name="connsiteX23" fmla="*/ 3488066 w 10321017"/>
                <a:gd name="connsiteY23" fmla="*/ 1246753 h 5770000"/>
                <a:gd name="connsiteX24" fmla="*/ 3495138 w 10321017"/>
                <a:gd name="connsiteY24" fmla="*/ 1115548 h 5770000"/>
                <a:gd name="connsiteX25" fmla="*/ 3493650 w 10321017"/>
                <a:gd name="connsiteY25" fmla="*/ 1063976 h 5770000"/>
                <a:gd name="connsiteX26" fmla="*/ 3450403 w 10321017"/>
                <a:gd name="connsiteY26" fmla="*/ 777618 h 5770000"/>
                <a:gd name="connsiteX27" fmla="*/ 3119893 w 10321017"/>
                <a:gd name="connsiteY27" fmla="*/ 321571 h 5770000"/>
                <a:gd name="connsiteX28" fmla="*/ 3497351 w 10321017"/>
                <a:gd name="connsiteY28" fmla="*/ 674883 h 5770000"/>
                <a:gd name="connsiteX29" fmla="*/ 3759013 w 10321017"/>
                <a:gd name="connsiteY29" fmla="*/ 571878 h 5770000"/>
                <a:gd name="connsiteX30" fmla="*/ 3999043 w 10321017"/>
                <a:gd name="connsiteY30" fmla="*/ 91818 h 5770000"/>
                <a:gd name="connsiteX31" fmla="*/ 4033333 w 10321017"/>
                <a:gd name="connsiteY31" fmla="*/ 11808 h 5770000"/>
                <a:gd name="connsiteX32" fmla="*/ 3984569 w 10321017"/>
                <a:gd name="connsiteY32" fmla="*/ 247366 h 5770000"/>
                <a:gd name="connsiteX33" fmla="*/ 3812791 w 10321017"/>
                <a:gd name="connsiteY33" fmla="*/ 647417 h 5770000"/>
                <a:gd name="connsiteX34" fmla="*/ 3592906 w 10321017"/>
                <a:gd name="connsiteY34" fmla="*/ 811408 h 5770000"/>
                <a:gd name="connsiteX35" fmla="*/ 3604425 w 10321017"/>
                <a:gd name="connsiteY35" fmla="*/ 999253 h 5770000"/>
                <a:gd name="connsiteX36" fmla="*/ 3872985 w 10321017"/>
                <a:gd name="connsiteY36" fmla="*/ 881976 h 5770000"/>
                <a:gd name="connsiteX37" fmla="*/ 4200754 w 10321017"/>
                <a:gd name="connsiteY37" fmla="*/ 774136 h 5770000"/>
                <a:gd name="connsiteX38" fmla="*/ 4064251 w 10321017"/>
                <a:gd name="connsiteY38" fmla="*/ 847195 h 5770000"/>
                <a:gd name="connsiteX39" fmla="*/ 3818880 w 10321017"/>
                <a:gd name="connsiteY39" fmla="*/ 991305 h 5770000"/>
                <a:gd name="connsiteX40" fmla="*/ 3658531 w 10321017"/>
                <a:gd name="connsiteY40" fmla="*/ 1093178 h 5770000"/>
                <a:gd name="connsiteX41" fmla="*/ 3622838 w 10321017"/>
                <a:gd name="connsiteY41" fmla="*/ 1221401 h 5770000"/>
                <a:gd name="connsiteX42" fmla="*/ 3577446 w 10321017"/>
                <a:gd name="connsiteY42" fmla="*/ 1500691 h 5770000"/>
                <a:gd name="connsiteX43" fmla="*/ 3461833 w 10321017"/>
                <a:gd name="connsiteY43" fmla="*/ 1726308 h 5770000"/>
                <a:gd name="connsiteX44" fmla="*/ 3278953 w 10321017"/>
                <a:gd name="connsiteY44" fmla="*/ 2034918 h 5770000"/>
                <a:gd name="connsiteX45" fmla="*/ 3288742 w 10321017"/>
                <a:gd name="connsiteY45" fmla="*/ 2273460 h 5770000"/>
                <a:gd name="connsiteX46" fmla="*/ 3434288 w 10321017"/>
                <a:gd name="connsiteY46" fmla="*/ 2417577 h 5770000"/>
                <a:gd name="connsiteX47" fmla="*/ 3781217 w 10321017"/>
                <a:gd name="connsiteY47" fmla="*/ 2618845 h 5770000"/>
                <a:gd name="connsiteX48" fmla="*/ 4079053 w 10321017"/>
                <a:gd name="connsiteY48" fmla="*/ 2777868 h 5770000"/>
                <a:gd name="connsiteX49" fmla="*/ 8113040 w 10321017"/>
                <a:gd name="connsiteY49" fmla="*/ 4477806 h 5770000"/>
                <a:gd name="connsiteX50" fmla="*/ 9595174 w 10321017"/>
                <a:gd name="connsiteY50" fmla="*/ 4977747 h 5770000"/>
                <a:gd name="connsiteX51" fmla="*/ 9935087 w 10321017"/>
                <a:gd name="connsiteY51" fmla="*/ 5074526 h 5770000"/>
                <a:gd name="connsiteX52" fmla="*/ 10266828 w 10321017"/>
                <a:gd name="connsiteY52" fmla="*/ 5064618 h 5770000"/>
                <a:gd name="connsiteX53" fmla="*/ 9885563 w 10321017"/>
                <a:gd name="connsiteY53" fmla="*/ 5758560 h 5770000"/>
                <a:gd name="connsiteX54" fmla="*/ 9635143 w 10321017"/>
                <a:gd name="connsiteY54" fmla="*/ 5397696 h 5770000"/>
                <a:gd name="connsiteX55" fmla="*/ 8790276 w 10321017"/>
                <a:gd name="connsiteY55" fmla="*/ 5047055 h 5770000"/>
                <a:gd name="connsiteX56" fmla="*/ 4940575 w 10321017"/>
                <a:gd name="connsiteY56" fmla="*/ 3376168 h 5770000"/>
                <a:gd name="connsiteX57" fmla="*/ 3944371 w 10321017"/>
                <a:gd name="connsiteY57" fmla="*/ 2976643 h 5770000"/>
                <a:gd name="connsiteX58" fmla="*/ 3460193 w 10321017"/>
                <a:gd name="connsiteY58" fmla="*/ 2852901 h 5770000"/>
                <a:gd name="connsiteX59" fmla="*/ 3217865 w 10321017"/>
                <a:gd name="connsiteY59" fmla="*/ 2829045 h 5770000"/>
                <a:gd name="connsiteX60" fmla="*/ 3025524 w 10321017"/>
                <a:gd name="connsiteY60" fmla="*/ 2858861 h 5770000"/>
                <a:gd name="connsiteX61" fmla="*/ 2832855 w 10321017"/>
                <a:gd name="connsiteY61" fmla="*/ 2930924 h 5770000"/>
                <a:gd name="connsiteX62" fmla="*/ 2820111 w 10321017"/>
                <a:gd name="connsiteY62" fmla="*/ 3026344 h 5770000"/>
                <a:gd name="connsiteX63" fmla="*/ 2959241 w 10321017"/>
                <a:gd name="connsiteY63" fmla="*/ 3167976 h 5770000"/>
                <a:gd name="connsiteX64" fmla="*/ 3176083 w 10321017"/>
                <a:gd name="connsiteY64" fmla="*/ 3269358 h 5770000"/>
                <a:gd name="connsiteX65" fmla="*/ 3388239 w 10321017"/>
                <a:gd name="connsiteY65" fmla="*/ 3442290 h 5770000"/>
                <a:gd name="connsiteX66" fmla="*/ 3212014 w 10321017"/>
                <a:gd name="connsiteY66" fmla="*/ 3336948 h 5770000"/>
                <a:gd name="connsiteX67" fmla="*/ 3004633 w 10321017"/>
                <a:gd name="connsiteY67" fmla="*/ 3276814 h 5770000"/>
                <a:gd name="connsiteX68" fmla="*/ 2771676 w 10321017"/>
                <a:gd name="connsiteY68" fmla="*/ 3166987 h 5770000"/>
                <a:gd name="connsiteX69" fmla="*/ 2638873 w 10321017"/>
                <a:gd name="connsiteY69" fmla="*/ 3097908 h 5770000"/>
                <a:gd name="connsiteX70" fmla="*/ 2570293 w 10321017"/>
                <a:gd name="connsiteY70" fmla="*/ 3109338 h 5770000"/>
                <a:gd name="connsiteX71" fmla="*/ 2525557 w 10321017"/>
                <a:gd name="connsiteY71" fmla="*/ 3326508 h 5770000"/>
                <a:gd name="connsiteX72" fmla="*/ 2584349 w 10321017"/>
                <a:gd name="connsiteY72" fmla="*/ 3577470 h 5770000"/>
                <a:gd name="connsiteX73" fmla="*/ 2663703 w 10321017"/>
                <a:gd name="connsiteY73" fmla="*/ 3996904 h 5770000"/>
                <a:gd name="connsiteX74" fmla="*/ 2633113 w 10321017"/>
                <a:gd name="connsiteY74" fmla="*/ 4192703 h 5770000"/>
                <a:gd name="connsiteX75" fmla="*/ 2539703 w 10321017"/>
                <a:gd name="connsiteY75" fmla="*/ 4455574 h 5770000"/>
                <a:gd name="connsiteX76" fmla="*/ 2595212 w 10321017"/>
                <a:gd name="connsiteY76" fmla="*/ 3945217 h 5770000"/>
                <a:gd name="connsiteX77" fmla="*/ 2481240 w 10321017"/>
                <a:gd name="connsiteY77" fmla="*/ 3566538 h 5770000"/>
                <a:gd name="connsiteX78" fmla="*/ 2307403 w 10321017"/>
                <a:gd name="connsiteY78" fmla="*/ 3166488 h 5770000"/>
                <a:gd name="connsiteX79" fmla="*/ 2261683 w 10321017"/>
                <a:gd name="connsiteY79" fmla="*/ 3063618 h 5770000"/>
                <a:gd name="connsiteX80" fmla="*/ 2078803 w 10321017"/>
                <a:gd name="connsiteY80" fmla="*/ 2949318 h 5770000"/>
                <a:gd name="connsiteX81" fmla="*/ 1824299 w 10321017"/>
                <a:gd name="connsiteY81" fmla="*/ 3002494 h 5770000"/>
                <a:gd name="connsiteX82" fmla="*/ 1412162 w 10321017"/>
                <a:gd name="connsiteY82" fmla="*/ 3235573 h 5770000"/>
                <a:gd name="connsiteX83" fmla="*/ 1381573 w 10321017"/>
                <a:gd name="connsiteY83" fmla="*/ 3680838 h 5770000"/>
                <a:gd name="connsiteX84" fmla="*/ 1340867 w 10321017"/>
                <a:gd name="connsiteY84" fmla="*/ 3980504 h 5770000"/>
                <a:gd name="connsiteX85" fmla="*/ 1197619 w 10321017"/>
                <a:gd name="connsiteY85" fmla="*/ 4738831 h 5770000"/>
                <a:gd name="connsiteX86" fmla="*/ 1220896 w 10321017"/>
                <a:gd name="connsiteY86" fmla="*/ 4338309 h 5770000"/>
                <a:gd name="connsiteX87" fmla="*/ 1242772 w 10321017"/>
                <a:gd name="connsiteY87" fmla="*/ 4080888 h 5770000"/>
                <a:gd name="connsiteX88" fmla="*/ 1198693 w 10321017"/>
                <a:gd name="connsiteY88" fmla="*/ 3909438 h 5770000"/>
                <a:gd name="connsiteX89" fmla="*/ 970093 w 10321017"/>
                <a:gd name="connsiteY89" fmla="*/ 3989448 h 5770000"/>
                <a:gd name="connsiteX90" fmla="*/ 766328 w 10321017"/>
                <a:gd name="connsiteY90" fmla="*/ 4131990 h 5770000"/>
                <a:gd name="connsiteX91" fmla="*/ 555808 w 10321017"/>
                <a:gd name="connsiteY91" fmla="*/ 4355688 h 5770000"/>
                <a:gd name="connsiteX92" fmla="*/ 785900 w 10321017"/>
                <a:gd name="connsiteY92" fmla="*/ 4017771 h 5770000"/>
                <a:gd name="connsiteX93" fmla="*/ 1130113 w 10321017"/>
                <a:gd name="connsiteY93" fmla="*/ 3817500 h 5770000"/>
                <a:gd name="connsiteX94" fmla="*/ 1278703 w 10321017"/>
                <a:gd name="connsiteY94" fmla="*/ 3726558 h 5770000"/>
                <a:gd name="connsiteX95" fmla="*/ 1269661 w 10321017"/>
                <a:gd name="connsiteY95" fmla="*/ 3390117 h 5770000"/>
                <a:gd name="connsiteX96" fmla="*/ 1309620 w 10321017"/>
                <a:gd name="connsiteY96" fmla="*/ 3169963 h 5770000"/>
                <a:gd name="connsiteX97" fmla="*/ 1393003 w 10321017"/>
                <a:gd name="connsiteY97" fmla="*/ 3052188 h 5770000"/>
                <a:gd name="connsiteX98" fmla="*/ 1080693 w 10321017"/>
                <a:gd name="connsiteY98" fmla="*/ 2984604 h 5770000"/>
                <a:gd name="connsiteX99" fmla="*/ 663453 w 10321017"/>
                <a:gd name="connsiteY99" fmla="*/ 3023360 h 5770000"/>
                <a:gd name="connsiteX100" fmla="*/ 235111 w 10321017"/>
                <a:gd name="connsiteY100" fmla="*/ 3217172 h 5770000"/>
                <a:gd name="connsiteX101" fmla="*/ 421453 w 10321017"/>
                <a:gd name="connsiteY101" fmla="*/ 3029328 h 5770000"/>
                <a:gd name="connsiteX102" fmla="*/ 627193 w 10321017"/>
                <a:gd name="connsiteY102" fmla="*/ 2926458 h 5770000"/>
                <a:gd name="connsiteX103" fmla="*/ 854480 w 10321017"/>
                <a:gd name="connsiteY103" fmla="*/ 2889178 h 5770000"/>
                <a:gd name="connsiteX104" fmla="*/ 1149272 w 10321017"/>
                <a:gd name="connsiteY104" fmla="*/ 2889676 h 5770000"/>
                <a:gd name="connsiteX105" fmla="*/ 1531894 w 10321017"/>
                <a:gd name="connsiteY105" fmla="*/ 2917507 h 5770000"/>
                <a:gd name="connsiteX106" fmla="*/ 1860559 w 10321017"/>
                <a:gd name="connsiteY106" fmla="*/ 2766431 h 5770000"/>
                <a:gd name="connsiteX107" fmla="*/ 1701613 w 10321017"/>
                <a:gd name="connsiteY107" fmla="*/ 2263518 h 5770000"/>
                <a:gd name="connsiteX108" fmla="*/ 1690183 w 10321017"/>
                <a:gd name="connsiteY108" fmla="*/ 1966338 h 5770000"/>
                <a:gd name="connsiteX109" fmla="*/ 1381991 w 10321017"/>
                <a:gd name="connsiteY109" fmla="*/ 1841604 h 5770000"/>
                <a:gd name="connsiteX110" fmla="*/ 1095823 w 10321017"/>
                <a:gd name="connsiteY110" fmla="*/ 1714878 h 5770000"/>
                <a:gd name="connsiteX111" fmla="*/ 746507 w 10321017"/>
                <a:gd name="connsiteY111" fmla="*/ 1626415 h 5770000"/>
                <a:gd name="connsiteX112" fmla="*/ 352873 w 10321017"/>
                <a:gd name="connsiteY112" fmla="*/ 1726308 h 5770000"/>
                <a:gd name="connsiteX113" fmla="*/ 113171 w 10321017"/>
                <a:gd name="connsiteY113" fmla="*/ 1763582 h 5770000"/>
                <a:gd name="connsiteX114" fmla="*/ 9973 w 10321017"/>
                <a:gd name="connsiteY114" fmla="*/ 1737738 h 5770000"/>
                <a:gd name="connsiteX115" fmla="*/ 348516 w 10321017"/>
                <a:gd name="connsiteY115" fmla="*/ 1643812 h 5770000"/>
                <a:gd name="connsiteX116" fmla="*/ 653097 w 10321017"/>
                <a:gd name="connsiteY116" fmla="*/ 1543920 h 5770000"/>
                <a:gd name="connsiteX117" fmla="*/ 1072963 w 10321017"/>
                <a:gd name="connsiteY117" fmla="*/ 1612008 h 5770000"/>
                <a:gd name="connsiteX118" fmla="*/ 1244413 w 10321017"/>
                <a:gd name="connsiteY118" fmla="*/ 1657728 h 5770000"/>
                <a:gd name="connsiteX119" fmla="*/ 1205766 w 10321017"/>
                <a:gd name="connsiteY119" fmla="*/ 1451988 h 5770000"/>
                <a:gd name="connsiteX120" fmla="*/ 1046313 w 10321017"/>
                <a:gd name="connsiteY120" fmla="*/ 815409 h 5770000"/>
                <a:gd name="connsiteX121" fmla="*/ 1221553 w 10321017"/>
                <a:gd name="connsiteY121" fmla="*/ 1211958 h 5770000"/>
                <a:gd name="connsiteX0" fmla="*/ 1221553 w 10466419"/>
                <a:gd name="connsiteY0" fmla="*/ 1211958 h 5770000"/>
                <a:gd name="connsiteX1" fmla="*/ 1343911 w 10466419"/>
                <a:gd name="connsiteY1" fmla="*/ 1559828 h 5770000"/>
                <a:gd name="connsiteX2" fmla="*/ 1553023 w 10466419"/>
                <a:gd name="connsiteY2" fmla="*/ 1657728 h 5770000"/>
                <a:gd name="connsiteX3" fmla="*/ 1907353 w 10466419"/>
                <a:gd name="connsiteY3" fmla="*/ 1680588 h 5770000"/>
                <a:gd name="connsiteX4" fmla="*/ 2021653 w 10466419"/>
                <a:gd name="connsiteY4" fmla="*/ 1543428 h 5770000"/>
                <a:gd name="connsiteX5" fmla="*/ 2124523 w 10466419"/>
                <a:gd name="connsiteY5" fmla="*/ 1291968 h 5770000"/>
                <a:gd name="connsiteX6" fmla="*/ 2124523 w 10466419"/>
                <a:gd name="connsiteY6" fmla="*/ 1120518 h 5770000"/>
                <a:gd name="connsiteX7" fmla="*/ 2068029 w 10466419"/>
                <a:gd name="connsiteY7" fmla="*/ 825325 h 5770000"/>
                <a:gd name="connsiteX8" fmla="*/ 2078803 w 10466419"/>
                <a:gd name="connsiteY8" fmla="*/ 777618 h 5770000"/>
                <a:gd name="connsiteX9" fmla="*/ 2170243 w 10466419"/>
                <a:gd name="connsiteY9" fmla="*/ 1086228 h 5770000"/>
                <a:gd name="connsiteX10" fmla="*/ 2215963 w 10466419"/>
                <a:gd name="connsiteY10" fmla="*/ 1269108 h 5770000"/>
                <a:gd name="connsiteX11" fmla="*/ 2284543 w 10466419"/>
                <a:gd name="connsiteY11" fmla="*/ 1303398 h 5770000"/>
                <a:gd name="connsiteX12" fmla="*/ 2330263 w 10466419"/>
                <a:gd name="connsiteY12" fmla="*/ 1166238 h 5770000"/>
                <a:gd name="connsiteX13" fmla="*/ 2467423 w 10466419"/>
                <a:gd name="connsiteY13" fmla="*/ 880488 h 5770000"/>
                <a:gd name="connsiteX14" fmla="*/ 2558863 w 10466419"/>
                <a:gd name="connsiteY14" fmla="*/ 640458 h 5770000"/>
                <a:gd name="connsiteX15" fmla="*/ 2616013 w 10466419"/>
                <a:gd name="connsiteY15" fmla="*/ 537588 h 5770000"/>
                <a:gd name="connsiteX16" fmla="*/ 2558863 w 10466419"/>
                <a:gd name="connsiteY16" fmla="*/ 789048 h 5770000"/>
                <a:gd name="connsiteX17" fmla="*/ 2444563 w 10466419"/>
                <a:gd name="connsiteY17" fmla="*/ 1097658 h 5770000"/>
                <a:gd name="connsiteX18" fmla="*/ 2375983 w 10466419"/>
                <a:gd name="connsiteY18" fmla="*/ 1406268 h 5770000"/>
                <a:gd name="connsiteX19" fmla="*/ 2558863 w 10466419"/>
                <a:gd name="connsiteY19" fmla="*/ 1577718 h 5770000"/>
                <a:gd name="connsiteX20" fmla="*/ 2878903 w 10466419"/>
                <a:gd name="connsiteY20" fmla="*/ 1657728 h 5770000"/>
                <a:gd name="connsiteX21" fmla="*/ 3187513 w 10466419"/>
                <a:gd name="connsiteY21" fmla="*/ 1657728 h 5770000"/>
                <a:gd name="connsiteX22" fmla="*/ 3370393 w 10466419"/>
                <a:gd name="connsiteY22" fmla="*/ 1566288 h 5770000"/>
                <a:gd name="connsiteX23" fmla="*/ 3488066 w 10466419"/>
                <a:gd name="connsiteY23" fmla="*/ 1246753 h 5770000"/>
                <a:gd name="connsiteX24" fmla="*/ 3495138 w 10466419"/>
                <a:gd name="connsiteY24" fmla="*/ 1115548 h 5770000"/>
                <a:gd name="connsiteX25" fmla="*/ 3493650 w 10466419"/>
                <a:gd name="connsiteY25" fmla="*/ 1063976 h 5770000"/>
                <a:gd name="connsiteX26" fmla="*/ 3450403 w 10466419"/>
                <a:gd name="connsiteY26" fmla="*/ 777618 h 5770000"/>
                <a:gd name="connsiteX27" fmla="*/ 3119893 w 10466419"/>
                <a:gd name="connsiteY27" fmla="*/ 321571 h 5770000"/>
                <a:gd name="connsiteX28" fmla="*/ 3497351 w 10466419"/>
                <a:gd name="connsiteY28" fmla="*/ 674883 h 5770000"/>
                <a:gd name="connsiteX29" fmla="*/ 3759013 w 10466419"/>
                <a:gd name="connsiteY29" fmla="*/ 571878 h 5770000"/>
                <a:gd name="connsiteX30" fmla="*/ 3999043 w 10466419"/>
                <a:gd name="connsiteY30" fmla="*/ 91818 h 5770000"/>
                <a:gd name="connsiteX31" fmla="*/ 4033333 w 10466419"/>
                <a:gd name="connsiteY31" fmla="*/ 11808 h 5770000"/>
                <a:gd name="connsiteX32" fmla="*/ 3984569 w 10466419"/>
                <a:gd name="connsiteY32" fmla="*/ 247366 h 5770000"/>
                <a:gd name="connsiteX33" fmla="*/ 3812791 w 10466419"/>
                <a:gd name="connsiteY33" fmla="*/ 647417 h 5770000"/>
                <a:gd name="connsiteX34" fmla="*/ 3592906 w 10466419"/>
                <a:gd name="connsiteY34" fmla="*/ 811408 h 5770000"/>
                <a:gd name="connsiteX35" fmla="*/ 3604425 w 10466419"/>
                <a:gd name="connsiteY35" fmla="*/ 999253 h 5770000"/>
                <a:gd name="connsiteX36" fmla="*/ 3872985 w 10466419"/>
                <a:gd name="connsiteY36" fmla="*/ 881976 h 5770000"/>
                <a:gd name="connsiteX37" fmla="*/ 4200754 w 10466419"/>
                <a:gd name="connsiteY37" fmla="*/ 774136 h 5770000"/>
                <a:gd name="connsiteX38" fmla="*/ 4064251 w 10466419"/>
                <a:gd name="connsiteY38" fmla="*/ 847195 h 5770000"/>
                <a:gd name="connsiteX39" fmla="*/ 3818880 w 10466419"/>
                <a:gd name="connsiteY39" fmla="*/ 991305 h 5770000"/>
                <a:gd name="connsiteX40" fmla="*/ 3658531 w 10466419"/>
                <a:gd name="connsiteY40" fmla="*/ 1093178 h 5770000"/>
                <a:gd name="connsiteX41" fmla="*/ 3622838 w 10466419"/>
                <a:gd name="connsiteY41" fmla="*/ 1221401 h 5770000"/>
                <a:gd name="connsiteX42" fmla="*/ 3577446 w 10466419"/>
                <a:gd name="connsiteY42" fmla="*/ 1500691 h 5770000"/>
                <a:gd name="connsiteX43" fmla="*/ 3461833 w 10466419"/>
                <a:gd name="connsiteY43" fmla="*/ 1726308 h 5770000"/>
                <a:gd name="connsiteX44" fmla="*/ 3278953 w 10466419"/>
                <a:gd name="connsiteY44" fmla="*/ 2034918 h 5770000"/>
                <a:gd name="connsiteX45" fmla="*/ 3288742 w 10466419"/>
                <a:gd name="connsiteY45" fmla="*/ 2273460 h 5770000"/>
                <a:gd name="connsiteX46" fmla="*/ 3434288 w 10466419"/>
                <a:gd name="connsiteY46" fmla="*/ 2417577 h 5770000"/>
                <a:gd name="connsiteX47" fmla="*/ 3781217 w 10466419"/>
                <a:gd name="connsiteY47" fmla="*/ 2618845 h 5770000"/>
                <a:gd name="connsiteX48" fmla="*/ 4079053 w 10466419"/>
                <a:gd name="connsiteY48" fmla="*/ 2777868 h 5770000"/>
                <a:gd name="connsiteX49" fmla="*/ 8113040 w 10466419"/>
                <a:gd name="connsiteY49" fmla="*/ 4477806 h 5770000"/>
                <a:gd name="connsiteX50" fmla="*/ 9595174 w 10466419"/>
                <a:gd name="connsiteY50" fmla="*/ 4977747 h 5770000"/>
                <a:gd name="connsiteX51" fmla="*/ 9935087 w 10466419"/>
                <a:gd name="connsiteY51" fmla="*/ 5074526 h 5770000"/>
                <a:gd name="connsiteX52" fmla="*/ 10424531 w 10466419"/>
                <a:gd name="connsiteY52" fmla="*/ 4864394 h 5770000"/>
                <a:gd name="connsiteX53" fmla="*/ 9885563 w 10466419"/>
                <a:gd name="connsiteY53" fmla="*/ 5758560 h 5770000"/>
                <a:gd name="connsiteX54" fmla="*/ 9635143 w 10466419"/>
                <a:gd name="connsiteY54" fmla="*/ 5397696 h 5770000"/>
                <a:gd name="connsiteX55" fmla="*/ 8790276 w 10466419"/>
                <a:gd name="connsiteY55" fmla="*/ 5047055 h 5770000"/>
                <a:gd name="connsiteX56" fmla="*/ 4940575 w 10466419"/>
                <a:gd name="connsiteY56" fmla="*/ 3376168 h 5770000"/>
                <a:gd name="connsiteX57" fmla="*/ 3944371 w 10466419"/>
                <a:gd name="connsiteY57" fmla="*/ 2976643 h 5770000"/>
                <a:gd name="connsiteX58" fmla="*/ 3460193 w 10466419"/>
                <a:gd name="connsiteY58" fmla="*/ 2852901 h 5770000"/>
                <a:gd name="connsiteX59" fmla="*/ 3217865 w 10466419"/>
                <a:gd name="connsiteY59" fmla="*/ 2829045 h 5770000"/>
                <a:gd name="connsiteX60" fmla="*/ 3025524 w 10466419"/>
                <a:gd name="connsiteY60" fmla="*/ 2858861 h 5770000"/>
                <a:gd name="connsiteX61" fmla="*/ 2832855 w 10466419"/>
                <a:gd name="connsiteY61" fmla="*/ 2930924 h 5770000"/>
                <a:gd name="connsiteX62" fmla="*/ 2820111 w 10466419"/>
                <a:gd name="connsiteY62" fmla="*/ 3026344 h 5770000"/>
                <a:gd name="connsiteX63" fmla="*/ 2959241 w 10466419"/>
                <a:gd name="connsiteY63" fmla="*/ 3167976 h 5770000"/>
                <a:gd name="connsiteX64" fmla="*/ 3176083 w 10466419"/>
                <a:gd name="connsiteY64" fmla="*/ 3269358 h 5770000"/>
                <a:gd name="connsiteX65" fmla="*/ 3388239 w 10466419"/>
                <a:gd name="connsiteY65" fmla="*/ 3442290 h 5770000"/>
                <a:gd name="connsiteX66" fmla="*/ 3212014 w 10466419"/>
                <a:gd name="connsiteY66" fmla="*/ 3336948 h 5770000"/>
                <a:gd name="connsiteX67" fmla="*/ 3004633 w 10466419"/>
                <a:gd name="connsiteY67" fmla="*/ 3276814 h 5770000"/>
                <a:gd name="connsiteX68" fmla="*/ 2771676 w 10466419"/>
                <a:gd name="connsiteY68" fmla="*/ 3166987 h 5770000"/>
                <a:gd name="connsiteX69" fmla="*/ 2638873 w 10466419"/>
                <a:gd name="connsiteY69" fmla="*/ 3097908 h 5770000"/>
                <a:gd name="connsiteX70" fmla="*/ 2570293 w 10466419"/>
                <a:gd name="connsiteY70" fmla="*/ 3109338 h 5770000"/>
                <a:gd name="connsiteX71" fmla="*/ 2525557 w 10466419"/>
                <a:gd name="connsiteY71" fmla="*/ 3326508 h 5770000"/>
                <a:gd name="connsiteX72" fmla="*/ 2584349 w 10466419"/>
                <a:gd name="connsiteY72" fmla="*/ 3577470 h 5770000"/>
                <a:gd name="connsiteX73" fmla="*/ 2663703 w 10466419"/>
                <a:gd name="connsiteY73" fmla="*/ 3996904 h 5770000"/>
                <a:gd name="connsiteX74" fmla="*/ 2633113 w 10466419"/>
                <a:gd name="connsiteY74" fmla="*/ 4192703 h 5770000"/>
                <a:gd name="connsiteX75" fmla="*/ 2539703 w 10466419"/>
                <a:gd name="connsiteY75" fmla="*/ 4455574 h 5770000"/>
                <a:gd name="connsiteX76" fmla="*/ 2595212 w 10466419"/>
                <a:gd name="connsiteY76" fmla="*/ 3945217 h 5770000"/>
                <a:gd name="connsiteX77" fmla="*/ 2481240 w 10466419"/>
                <a:gd name="connsiteY77" fmla="*/ 3566538 h 5770000"/>
                <a:gd name="connsiteX78" fmla="*/ 2307403 w 10466419"/>
                <a:gd name="connsiteY78" fmla="*/ 3166488 h 5770000"/>
                <a:gd name="connsiteX79" fmla="*/ 2261683 w 10466419"/>
                <a:gd name="connsiteY79" fmla="*/ 3063618 h 5770000"/>
                <a:gd name="connsiteX80" fmla="*/ 2078803 w 10466419"/>
                <a:gd name="connsiteY80" fmla="*/ 2949318 h 5770000"/>
                <a:gd name="connsiteX81" fmla="*/ 1824299 w 10466419"/>
                <a:gd name="connsiteY81" fmla="*/ 3002494 h 5770000"/>
                <a:gd name="connsiteX82" fmla="*/ 1412162 w 10466419"/>
                <a:gd name="connsiteY82" fmla="*/ 3235573 h 5770000"/>
                <a:gd name="connsiteX83" fmla="*/ 1381573 w 10466419"/>
                <a:gd name="connsiteY83" fmla="*/ 3680838 h 5770000"/>
                <a:gd name="connsiteX84" fmla="*/ 1340867 w 10466419"/>
                <a:gd name="connsiteY84" fmla="*/ 3980504 h 5770000"/>
                <a:gd name="connsiteX85" fmla="*/ 1197619 w 10466419"/>
                <a:gd name="connsiteY85" fmla="*/ 4738831 h 5770000"/>
                <a:gd name="connsiteX86" fmla="*/ 1220896 w 10466419"/>
                <a:gd name="connsiteY86" fmla="*/ 4338309 h 5770000"/>
                <a:gd name="connsiteX87" fmla="*/ 1242772 w 10466419"/>
                <a:gd name="connsiteY87" fmla="*/ 4080888 h 5770000"/>
                <a:gd name="connsiteX88" fmla="*/ 1198693 w 10466419"/>
                <a:gd name="connsiteY88" fmla="*/ 3909438 h 5770000"/>
                <a:gd name="connsiteX89" fmla="*/ 970093 w 10466419"/>
                <a:gd name="connsiteY89" fmla="*/ 3989448 h 5770000"/>
                <a:gd name="connsiteX90" fmla="*/ 766328 w 10466419"/>
                <a:gd name="connsiteY90" fmla="*/ 4131990 h 5770000"/>
                <a:gd name="connsiteX91" fmla="*/ 555808 w 10466419"/>
                <a:gd name="connsiteY91" fmla="*/ 4355688 h 5770000"/>
                <a:gd name="connsiteX92" fmla="*/ 785900 w 10466419"/>
                <a:gd name="connsiteY92" fmla="*/ 4017771 h 5770000"/>
                <a:gd name="connsiteX93" fmla="*/ 1130113 w 10466419"/>
                <a:gd name="connsiteY93" fmla="*/ 3817500 h 5770000"/>
                <a:gd name="connsiteX94" fmla="*/ 1278703 w 10466419"/>
                <a:gd name="connsiteY94" fmla="*/ 3726558 h 5770000"/>
                <a:gd name="connsiteX95" fmla="*/ 1269661 w 10466419"/>
                <a:gd name="connsiteY95" fmla="*/ 3390117 h 5770000"/>
                <a:gd name="connsiteX96" fmla="*/ 1309620 w 10466419"/>
                <a:gd name="connsiteY96" fmla="*/ 3169963 h 5770000"/>
                <a:gd name="connsiteX97" fmla="*/ 1393003 w 10466419"/>
                <a:gd name="connsiteY97" fmla="*/ 3052188 h 5770000"/>
                <a:gd name="connsiteX98" fmla="*/ 1080693 w 10466419"/>
                <a:gd name="connsiteY98" fmla="*/ 2984604 h 5770000"/>
                <a:gd name="connsiteX99" fmla="*/ 663453 w 10466419"/>
                <a:gd name="connsiteY99" fmla="*/ 3023360 h 5770000"/>
                <a:gd name="connsiteX100" fmla="*/ 235111 w 10466419"/>
                <a:gd name="connsiteY100" fmla="*/ 3217172 h 5770000"/>
                <a:gd name="connsiteX101" fmla="*/ 421453 w 10466419"/>
                <a:gd name="connsiteY101" fmla="*/ 3029328 h 5770000"/>
                <a:gd name="connsiteX102" fmla="*/ 627193 w 10466419"/>
                <a:gd name="connsiteY102" fmla="*/ 2926458 h 5770000"/>
                <a:gd name="connsiteX103" fmla="*/ 854480 w 10466419"/>
                <a:gd name="connsiteY103" fmla="*/ 2889178 h 5770000"/>
                <a:gd name="connsiteX104" fmla="*/ 1149272 w 10466419"/>
                <a:gd name="connsiteY104" fmla="*/ 2889676 h 5770000"/>
                <a:gd name="connsiteX105" fmla="*/ 1531894 w 10466419"/>
                <a:gd name="connsiteY105" fmla="*/ 2917507 h 5770000"/>
                <a:gd name="connsiteX106" fmla="*/ 1860559 w 10466419"/>
                <a:gd name="connsiteY106" fmla="*/ 2766431 h 5770000"/>
                <a:gd name="connsiteX107" fmla="*/ 1701613 w 10466419"/>
                <a:gd name="connsiteY107" fmla="*/ 2263518 h 5770000"/>
                <a:gd name="connsiteX108" fmla="*/ 1690183 w 10466419"/>
                <a:gd name="connsiteY108" fmla="*/ 1966338 h 5770000"/>
                <a:gd name="connsiteX109" fmla="*/ 1381991 w 10466419"/>
                <a:gd name="connsiteY109" fmla="*/ 1841604 h 5770000"/>
                <a:gd name="connsiteX110" fmla="*/ 1095823 w 10466419"/>
                <a:gd name="connsiteY110" fmla="*/ 1714878 h 5770000"/>
                <a:gd name="connsiteX111" fmla="*/ 746507 w 10466419"/>
                <a:gd name="connsiteY111" fmla="*/ 1626415 h 5770000"/>
                <a:gd name="connsiteX112" fmla="*/ 352873 w 10466419"/>
                <a:gd name="connsiteY112" fmla="*/ 1726308 h 5770000"/>
                <a:gd name="connsiteX113" fmla="*/ 113171 w 10466419"/>
                <a:gd name="connsiteY113" fmla="*/ 1763582 h 5770000"/>
                <a:gd name="connsiteX114" fmla="*/ 9973 w 10466419"/>
                <a:gd name="connsiteY114" fmla="*/ 1737738 h 5770000"/>
                <a:gd name="connsiteX115" fmla="*/ 348516 w 10466419"/>
                <a:gd name="connsiteY115" fmla="*/ 1643812 h 5770000"/>
                <a:gd name="connsiteX116" fmla="*/ 653097 w 10466419"/>
                <a:gd name="connsiteY116" fmla="*/ 1543920 h 5770000"/>
                <a:gd name="connsiteX117" fmla="*/ 1072963 w 10466419"/>
                <a:gd name="connsiteY117" fmla="*/ 1612008 h 5770000"/>
                <a:gd name="connsiteX118" fmla="*/ 1244413 w 10466419"/>
                <a:gd name="connsiteY118" fmla="*/ 1657728 h 5770000"/>
                <a:gd name="connsiteX119" fmla="*/ 1205766 w 10466419"/>
                <a:gd name="connsiteY119" fmla="*/ 1451988 h 5770000"/>
                <a:gd name="connsiteX120" fmla="*/ 1046313 w 10466419"/>
                <a:gd name="connsiteY120" fmla="*/ 815409 h 5770000"/>
                <a:gd name="connsiteX121" fmla="*/ 1221553 w 10466419"/>
                <a:gd name="connsiteY121" fmla="*/ 1211958 h 5770000"/>
                <a:gd name="connsiteX0" fmla="*/ 1221553 w 10466048"/>
                <a:gd name="connsiteY0" fmla="*/ 1211958 h 5879778"/>
                <a:gd name="connsiteX1" fmla="*/ 1343911 w 10466048"/>
                <a:gd name="connsiteY1" fmla="*/ 1559828 h 5879778"/>
                <a:gd name="connsiteX2" fmla="*/ 1553023 w 10466048"/>
                <a:gd name="connsiteY2" fmla="*/ 1657728 h 5879778"/>
                <a:gd name="connsiteX3" fmla="*/ 1907353 w 10466048"/>
                <a:gd name="connsiteY3" fmla="*/ 1680588 h 5879778"/>
                <a:gd name="connsiteX4" fmla="*/ 2021653 w 10466048"/>
                <a:gd name="connsiteY4" fmla="*/ 1543428 h 5879778"/>
                <a:gd name="connsiteX5" fmla="*/ 2124523 w 10466048"/>
                <a:gd name="connsiteY5" fmla="*/ 1291968 h 5879778"/>
                <a:gd name="connsiteX6" fmla="*/ 2124523 w 10466048"/>
                <a:gd name="connsiteY6" fmla="*/ 1120518 h 5879778"/>
                <a:gd name="connsiteX7" fmla="*/ 2068029 w 10466048"/>
                <a:gd name="connsiteY7" fmla="*/ 825325 h 5879778"/>
                <a:gd name="connsiteX8" fmla="*/ 2078803 w 10466048"/>
                <a:gd name="connsiteY8" fmla="*/ 777618 h 5879778"/>
                <a:gd name="connsiteX9" fmla="*/ 2170243 w 10466048"/>
                <a:gd name="connsiteY9" fmla="*/ 1086228 h 5879778"/>
                <a:gd name="connsiteX10" fmla="*/ 2215963 w 10466048"/>
                <a:gd name="connsiteY10" fmla="*/ 1269108 h 5879778"/>
                <a:gd name="connsiteX11" fmla="*/ 2284543 w 10466048"/>
                <a:gd name="connsiteY11" fmla="*/ 1303398 h 5879778"/>
                <a:gd name="connsiteX12" fmla="*/ 2330263 w 10466048"/>
                <a:gd name="connsiteY12" fmla="*/ 1166238 h 5879778"/>
                <a:gd name="connsiteX13" fmla="*/ 2467423 w 10466048"/>
                <a:gd name="connsiteY13" fmla="*/ 880488 h 5879778"/>
                <a:gd name="connsiteX14" fmla="*/ 2558863 w 10466048"/>
                <a:gd name="connsiteY14" fmla="*/ 640458 h 5879778"/>
                <a:gd name="connsiteX15" fmla="*/ 2616013 w 10466048"/>
                <a:gd name="connsiteY15" fmla="*/ 537588 h 5879778"/>
                <a:gd name="connsiteX16" fmla="*/ 2558863 w 10466048"/>
                <a:gd name="connsiteY16" fmla="*/ 789048 h 5879778"/>
                <a:gd name="connsiteX17" fmla="*/ 2444563 w 10466048"/>
                <a:gd name="connsiteY17" fmla="*/ 1097658 h 5879778"/>
                <a:gd name="connsiteX18" fmla="*/ 2375983 w 10466048"/>
                <a:gd name="connsiteY18" fmla="*/ 1406268 h 5879778"/>
                <a:gd name="connsiteX19" fmla="*/ 2558863 w 10466048"/>
                <a:gd name="connsiteY19" fmla="*/ 1577718 h 5879778"/>
                <a:gd name="connsiteX20" fmla="*/ 2878903 w 10466048"/>
                <a:gd name="connsiteY20" fmla="*/ 1657728 h 5879778"/>
                <a:gd name="connsiteX21" fmla="*/ 3187513 w 10466048"/>
                <a:gd name="connsiteY21" fmla="*/ 1657728 h 5879778"/>
                <a:gd name="connsiteX22" fmla="*/ 3370393 w 10466048"/>
                <a:gd name="connsiteY22" fmla="*/ 1566288 h 5879778"/>
                <a:gd name="connsiteX23" fmla="*/ 3488066 w 10466048"/>
                <a:gd name="connsiteY23" fmla="*/ 1246753 h 5879778"/>
                <a:gd name="connsiteX24" fmla="*/ 3495138 w 10466048"/>
                <a:gd name="connsiteY24" fmla="*/ 1115548 h 5879778"/>
                <a:gd name="connsiteX25" fmla="*/ 3493650 w 10466048"/>
                <a:gd name="connsiteY25" fmla="*/ 1063976 h 5879778"/>
                <a:gd name="connsiteX26" fmla="*/ 3450403 w 10466048"/>
                <a:gd name="connsiteY26" fmla="*/ 777618 h 5879778"/>
                <a:gd name="connsiteX27" fmla="*/ 3119893 w 10466048"/>
                <a:gd name="connsiteY27" fmla="*/ 321571 h 5879778"/>
                <a:gd name="connsiteX28" fmla="*/ 3497351 w 10466048"/>
                <a:gd name="connsiteY28" fmla="*/ 674883 h 5879778"/>
                <a:gd name="connsiteX29" fmla="*/ 3759013 w 10466048"/>
                <a:gd name="connsiteY29" fmla="*/ 571878 h 5879778"/>
                <a:gd name="connsiteX30" fmla="*/ 3999043 w 10466048"/>
                <a:gd name="connsiteY30" fmla="*/ 91818 h 5879778"/>
                <a:gd name="connsiteX31" fmla="*/ 4033333 w 10466048"/>
                <a:gd name="connsiteY31" fmla="*/ 11808 h 5879778"/>
                <a:gd name="connsiteX32" fmla="*/ 3984569 w 10466048"/>
                <a:gd name="connsiteY32" fmla="*/ 247366 h 5879778"/>
                <a:gd name="connsiteX33" fmla="*/ 3812791 w 10466048"/>
                <a:gd name="connsiteY33" fmla="*/ 647417 h 5879778"/>
                <a:gd name="connsiteX34" fmla="*/ 3592906 w 10466048"/>
                <a:gd name="connsiteY34" fmla="*/ 811408 h 5879778"/>
                <a:gd name="connsiteX35" fmla="*/ 3604425 w 10466048"/>
                <a:gd name="connsiteY35" fmla="*/ 999253 h 5879778"/>
                <a:gd name="connsiteX36" fmla="*/ 3872985 w 10466048"/>
                <a:gd name="connsiteY36" fmla="*/ 881976 h 5879778"/>
                <a:gd name="connsiteX37" fmla="*/ 4200754 w 10466048"/>
                <a:gd name="connsiteY37" fmla="*/ 774136 h 5879778"/>
                <a:gd name="connsiteX38" fmla="*/ 4064251 w 10466048"/>
                <a:gd name="connsiteY38" fmla="*/ 847195 h 5879778"/>
                <a:gd name="connsiteX39" fmla="*/ 3818880 w 10466048"/>
                <a:gd name="connsiteY39" fmla="*/ 991305 h 5879778"/>
                <a:gd name="connsiteX40" fmla="*/ 3658531 w 10466048"/>
                <a:gd name="connsiteY40" fmla="*/ 1093178 h 5879778"/>
                <a:gd name="connsiteX41" fmla="*/ 3622838 w 10466048"/>
                <a:gd name="connsiteY41" fmla="*/ 1221401 h 5879778"/>
                <a:gd name="connsiteX42" fmla="*/ 3577446 w 10466048"/>
                <a:gd name="connsiteY42" fmla="*/ 1500691 h 5879778"/>
                <a:gd name="connsiteX43" fmla="*/ 3461833 w 10466048"/>
                <a:gd name="connsiteY43" fmla="*/ 1726308 h 5879778"/>
                <a:gd name="connsiteX44" fmla="*/ 3278953 w 10466048"/>
                <a:gd name="connsiteY44" fmla="*/ 2034918 h 5879778"/>
                <a:gd name="connsiteX45" fmla="*/ 3288742 w 10466048"/>
                <a:gd name="connsiteY45" fmla="*/ 2273460 h 5879778"/>
                <a:gd name="connsiteX46" fmla="*/ 3434288 w 10466048"/>
                <a:gd name="connsiteY46" fmla="*/ 2417577 h 5879778"/>
                <a:gd name="connsiteX47" fmla="*/ 3781217 w 10466048"/>
                <a:gd name="connsiteY47" fmla="*/ 2618845 h 5879778"/>
                <a:gd name="connsiteX48" fmla="*/ 4079053 w 10466048"/>
                <a:gd name="connsiteY48" fmla="*/ 2777868 h 5879778"/>
                <a:gd name="connsiteX49" fmla="*/ 8113040 w 10466048"/>
                <a:gd name="connsiteY49" fmla="*/ 4477806 h 5879778"/>
                <a:gd name="connsiteX50" fmla="*/ 9595174 w 10466048"/>
                <a:gd name="connsiteY50" fmla="*/ 4977747 h 5879778"/>
                <a:gd name="connsiteX51" fmla="*/ 9935087 w 10466048"/>
                <a:gd name="connsiteY51" fmla="*/ 5074526 h 5879778"/>
                <a:gd name="connsiteX52" fmla="*/ 10424531 w 10466048"/>
                <a:gd name="connsiteY52" fmla="*/ 4864394 h 5879778"/>
                <a:gd name="connsiteX53" fmla="*/ 9879380 w 10466048"/>
                <a:gd name="connsiteY53" fmla="*/ 5870966 h 5879778"/>
                <a:gd name="connsiteX54" fmla="*/ 9635143 w 10466048"/>
                <a:gd name="connsiteY54" fmla="*/ 5397696 h 5879778"/>
                <a:gd name="connsiteX55" fmla="*/ 8790276 w 10466048"/>
                <a:gd name="connsiteY55" fmla="*/ 5047055 h 5879778"/>
                <a:gd name="connsiteX56" fmla="*/ 4940575 w 10466048"/>
                <a:gd name="connsiteY56" fmla="*/ 3376168 h 5879778"/>
                <a:gd name="connsiteX57" fmla="*/ 3944371 w 10466048"/>
                <a:gd name="connsiteY57" fmla="*/ 2976643 h 5879778"/>
                <a:gd name="connsiteX58" fmla="*/ 3460193 w 10466048"/>
                <a:gd name="connsiteY58" fmla="*/ 2852901 h 5879778"/>
                <a:gd name="connsiteX59" fmla="*/ 3217865 w 10466048"/>
                <a:gd name="connsiteY59" fmla="*/ 2829045 h 5879778"/>
                <a:gd name="connsiteX60" fmla="*/ 3025524 w 10466048"/>
                <a:gd name="connsiteY60" fmla="*/ 2858861 h 5879778"/>
                <a:gd name="connsiteX61" fmla="*/ 2832855 w 10466048"/>
                <a:gd name="connsiteY61" fmla="*/ 2930924 h 5879778"/>
                <a:gd name="connsiteX62" fmla="*/ 2820111 w 10466048"/>
                <a:gd name="connsiteY62" fmla="*/ 3026344 h 5879778"/>
                <a:gd name="connsiteX63" fmla="*/ 2959241 w 10466048"/>
                <a:gd name="connsiteY63" fmla="*/ 3167976 h 5879778"/>
                <a:gd name="connsiteX64" fmla="*/ 3176083 w 10466048"/>
                <a:gd name="connsiteY64" fmla="*/ 3269358 h 5879778"/>
                <a:gd name="connsiteX65" fmla="*/ 3388239 w 10466048"/>
                <a:gd name="connsiteY65" fmla="*/ 3442290 h 5879778"/>
                <a:gd name="connsiteX66" fmla="*/ 3212014 w 10466048"/>
                <a:gd name="connsiteY66" fmla="*/ 3336948 h 5879778"/>
                <a:gd name="connsiteX67" fmla="*/ 3004633 w 10466048"/>
                <a:gd name="connsiteY67" fmla="*/ 3276814 h 5879778"/>
                <a:gd name="connsiteX68" fmla="*/ 2771676 w 10466048"/>
                <a:gd name="connsiteY68" fmla="*/ 3166987 h 5879778"/>
                <a:gd name="connsiteX69" fmla="*/ 2638873 w 10466048"/>
                <a:gd name="connsiteY69" fmla="*/ 3097908 h 5879778"/>
                <a:gd name="connsiteX70" fmla="*/ 2570293 w 10466048"/>
                <a:gd name="connsiteY70" fmla="*/ 3109338 h 5879778"/>
                <a:gd name="connsiteX71" fmla="*/ 2525557 w 10466048"/>
                <a:gd name="connsiteY71" fmla="*/ 3326508 h 5879778"/>
                <a:gd name="connsiteX72" fmla="*/ 2584349 w 10466048"/>
                <a:gd name="connsiteY72" fmla="*/ 3577470 h 5879778"/>
                <a:gd name="connsiteX73" fmla="*/ 2663703 w 10466048"/>
                <a:gd name="connsiteY73" fmla="*/ 3996904 h 5879778"/>
                <a:gd name="connsiteX74" fmla="*/ 2633113 w 10466048"/>
                <a:gd name="connsiteY74" fmla="*/ 4192703 h 5879778"/>
                <a:gd name="connsiteX75" fmla="*/ 2539703 w 10466048"/>
                <a:gd name="connsiteY75" fmla="*/ 4455574 h 5879778"/>
                <a:gd name="connsiteX76" fmla="*/ 2595212 w 10466048"/>
                <a:gd name="connsiteY76" fmla="*/ 3945217 h 5879778"/>
                <a:gd name="connsiteX77" fmla="*/ 2481240 w 10466048"/>
                <a:gd name="connsiteY77" fmla="*/ 3566538 h 5879778"/>
                <a:gd name="connsiteX78" fmla="*/ 2307403 w 10466048"/>
                <a:gd name="connsiteY78" fmla="*/ 3166488 h 5879778"/>
                <a:gd name="connsiteX79" fmla="*/ 2261683 w 10466048"/>
                <a:gd name="connsiteY79" fmla="*/ 3063618 h 5879778"/>
                <a:gd name="connsiteX80" fmla="*/ 2078803 w 10466048"/>
                <a:gd name="connsiteY80" fmla="*/ 2949318 h 5879778"/>
                <a:gd name="connsiteX81" fmla="*/ 1824299 w 10466048"/>
                <a:gd name="connsiteY81" fmla="*/ 3002494 h 5879778"/>
                <a:gd name="connsiteX82" fmla="*/ 1412162 w 10466048"/>
                <a:gd name="connsiteY82" fmla="*/ 3235573 h 5879778"/>
                <a:gd name="connsiteX83" fmla="*/ 1381573 w 10466048"/>
                <a:gd name="connsiteY83" fmla="*/ 3680838 h 5879778"/>
                <a:gd name="connsiteX84" fmla="*/ 1340867 w 10466048"/>
                <a:gd name="connsiteY84" fmla="*/ 3980504 h 5879778"/>
                <a:gd name="connsiteX85" fmla="*/ 1197619 w 10466048"/>
                <a:gd name="connsiteY85" fmla="*/ 4738831 h 5879778"/>
                <a:gd name="connsiteX86" fmla="*/ 1220896 w 10466048"/>
                <a:gd name="connsiteY86" fmla="*/ 4338309 h 5879778"/>
                <a:gd name="connsiteX87" fmla="*/ 1242772 w 10466048"/>
                <a:gd name="connsiteY87" fmla="*/ 4080888 h 5879778"/>
                <a:gd name="connsiteX88" fmla="*/ 1198693 w 10466048"/>
                <a:gd name="connsiteY88" fmla="*/ 3909438 h 5879778"/>
                <a:gd name="connsiteX89" fmla="*/ 970093 w 10466048"/>
                <a:gd name="connsiteY89" fmla="*/ 3989448 h 5879778"/>
                <a:gd name="connsiteX90" fmla="*/ 766328 w 10466048"/>
                <a:gd name="connsiteY90" fmla="*/ 4131990 h 5879778"/>
                <a:gd name="connsiteX91" fmla="*/ 555808 w 10466048"/>
                <a:gd name="connsiteY91" fmla="*/ 4355688 h 5879778"/>
                <a:gd name="connsiteX92" fmla="*/ 785900 w 10466048"/>
                <a:gd name="connsiteY92" fmla="*/ 4017771 h 5879778"/>
                <a:gd name="connsiteX93" fmla="*/ 1130113 w 10466048"/>
                <a:gd name="connsiteY93" fmla="*/ 3817500 h 5879778"/>
                <a:gd name="connsiteX94" fmla="*/ 1278703 w 10466048"/>
                <a:gd name="connsiteY94" fmla="*/ 3726558 h 5879778"/>
                <a:gd name="connsiteX95" fmla="*/ 1269661 w 10466048"/>
                <a:gd name="connsiteY95" fmla="*/ 3390117 h 5879778"/>
                <a:gd name="connsiteX96" fmla="*/ 1309620 w 10466048"/>
                <a:gd name="connsiteY96" fmla="*/ 3169963 h 5879778"/>
                <a:gd name="connsiteX97" fmla="*/ 1393003 w 10466048"/>
                <a:gd name="connsiteY97" fmla="*/ 3052188 h 5879778"/>
                <a:gd name="connsiteX98" fmla="*/ 1080693 w 10466048"/>
                <a:gd name="connsiteY98" fmla="*/ 2984604 h 5879778"/>
                <a:gd name="connsiteX99" fmla="*/ 663453 w 10466048"/>
                <a:gd name="connsiteY99" fmla="*/ 3023360 h 5879778"/>
                <a:gd name="connsiteX100" fmla="*/ 235111 w 10466048"/>
                <a:gd name="connsiteY100" fmla="*/ 3217172 h 5879778"/>
                <a:gd name="connsiteX101" fmla="*/ 421453 w 10466048"/>
                <a:gd name="connsiteY101" fmla="*/ 3029328 h 5879778"/>
                <a:gd name="connsiteX102" fmla="*/ 627193 w 10466048"/>
                <a:gd name="connsiteY102" fmla="*/ 2926458 h 5879778"/>
                <a:gd name="connsiteX103" fmla="*/ 854480 w 10466048"/>
                <a:gd name="connsiteY103" fmla="*/ 2889178 h 5879778"/>
                <a:gd name="connsiteX104" fmla="*/ 1149272 w 10466048"/>
                <a:gd name="connsiteY104" fmla="*/ 2889676 h 5879778"/>
                <a:gd name="connsiteX105" fmla="*/ 1531894 w 10466048"/>
                <a:gd name="connsiteY105" fmla="*/ 2917507 h 5879778"/>
                <a:gd name="connsiteX106" fmla="*/ 1860559 w 10466048"/>
                <a:gd name="connsiteY106" fmla="*/ 2766431 h 5879778"/>
                <a:gd name="connsiteX107" fmla="*/ 1701613 w 10466048"/>
                <a:gd name="connsiteY107" fmla="*/ 2263518 h 5879778"/>
                <a:gd name="connsiteX108" fmla="*/ 1690183 w 10466048"/>
                <a:gd name="connsiteY108" fmla="*/ 1966338 h 5879778"/>
                <a:gd name="connsiteX109" fmla="*/ 1381991 w 10466048"/>
                <a:gd name="connsiteY109" fmla="*/ 1841604 h 5879778"/>
                <a:gd name="connsiteX110" fmla="*/ 1095823 w 10466048"/>
                <a:gd name="connsiteY110" fmla="*/ 1714878 h 5879778"/>
                <a:gd name="connsiteX111" fmla="*/ 746507 w 10466048"/>
                <a:gd name="connsiteY111" fmla="*/ 1626415 h 5879778"/>
                <a:gd name="connsiteX112" fmla="*/ 352873 w 10466048"/>
                <a:gd name="connsiteY112" fmla="*/ 1726308 h 5879778"/>
                <a:gd name="connsiteX113" fmla="*/ 113171 w 10466048"/>
                <a:gd name="connsiteY113" fmla="*/ 1763582 h 5879778"/>
                <a:gd name="connsiteX114" fmla="*/ 9973 w 10466048"/>
                <a:gd name="connsiteY114" fmla="*/ 1737738 h 5879778"/>
                <a:gd name="connsiteX115" fmla="*/ 348516 w 10466048"/>
                <a:gd name="connsiteY115" fmla="*/ 1643812 h 5879778"/>
                <a:gd name="connsiteX116" fmla="*/ 653097 w 10466048"/>
                <a:gd name="connsiteY116" fmla="*/ 1543920 h 5879778"/>
                <a:gd name="connsiteX117" fmla="*/ 1072963 w 10466048"/>
                <a:gd name="connsiteY117" fmla="*/ 1612008 h 5879778"/>
                <a:gd name="connsiteX118" fmla="*/ 1244413 w 10466048"/>
                <a:gd name="connsiteY118" fmla="*/ 1657728 h 5879778"/>
                <a:gd name="connsiteX119" fmla="*/ 1205766 w 10466048"/>
                <a:gd name="connsiteY119" fmla="*/ 1451988 h 5879778"/>
                <a:gd name="connsiteX120" fmla="*/ 1046313 w 10466048"/>
                <a:gd name="connsiteY120" fmla="*/ 815409 h 5879778"/>
                <a:gd name="connsiteX121" fmla="*/ 1221553 w 10466048"/>
                <a:gd name="connsiteY121" fmla="*/ 1211958 h 5879778"/>
                <a:gd name="connsiteX0" fmla="*/ 1221553 w 10466399"/>
                <a:gd name="connsiteY0" fmla="*/ 1211958 h 5879778"/>
                <a:gd name="connsiteX1" fmla="*/ 1343911 w 10466399"/>
                <a:gd name="connsiteY1" fmla="*/ 1559828 h 5879778"/>
                <a:gd name="connsiteX2" fmla="*/ 1553023 w 10466399"/>
                <a:gd name="connsiteY2" fmla="*/ 1657728 h 5879778"/>
                <a:gd name="connsiteX3" fmla="*/ 1907353 w 10466399"/>
                <a:gd name="connsiteY3" fmla="*/ 1680588 h 5879778"/>
                <a:gd name="connsiteX4" fmla="*/ 2021653 w 10466399"/>
                <a:gd name="connsiteY4" fmla="*/ 1543428 h 5879778"/>
                <a:gd name="connsiteX5" fmla="*/ 2124523 w 10466399"/>
                <a:gd name="connsiteY5" fmla="*/ 1291968 h 5879778"/>
                <a:gd name="connsiteX6" fmla="*/ 2124523 w 10466399"/>
                <a:gd name="connsiteY6" fmla="*/ 1120518 h 5879778"/>
                <a:gd name="connsiteX7" fmla="*/ 2068029 w 10466399"/>
                <a:gd name="connsiteY7" fmla="*/ 825325 h 5879778"/>
                <a:gd name="connsiteX8" fmla="*/ 2078803 w 10466399"/>
                <a:gd name="connsiteY8" fmla="*/ 777618 h 5879778"/>
                <a:gd name="connsiteX9" fmla="*/ 2170243 w 10466399"/>
                <a:gd name="connsiteY9" fmla="*/ 1086228 h 5879778"/>
                <a:gd name="connsiteX10" fmla="*/ 2215963 w 10466399"/>
                <a:gd name="connsiteY10" fmla="*/ 1269108 h 5879778"/>
                <a:gd name="connsiteX11" fmla="*/ 2284543 w 10466399"/>
                <a:gd name="connsiteY11" fmla="*/ 1303398 h 5879778"/>
                <a:gd name="connsiteX12" fmla="*/ 2330263 w 10466399"/>
                <a:gd name="connsiteY12" fmla="*/ 1166238 h 5879778"/>
                <a:gd name="connsiteX13" fmla="*/ 2467423 w 10466399"/>
                <a:gd name="connsiteY13" fmla="*/ 880488 h 5879778"/>
                <a:gd name="connsiteX14" fmla="*/ 2558863 w 10466399"/>
                <a:gd name="connsiteY14" fmla="*/ 640458 h 5879778"/>
                <a:gd name="connsiteX15" fmla="*/ 2616013 w 10466399"/>
                <a:gd name="connsiteY15" fmla="*/ 537588 h 5879778"/>
                <a:gd name="connsiteX16" fmla="*/ 2558863 w 10466399"/>
                <a:gd name="connsiteY16" fmla="*/ 789048 h 5879778"/>
                <a:gd name="connsiteX17" fmla="*/ 2444563 w 10466399"/>
                <a:gd name="connsiteY17" fmla="*/ 1097658 h 5879778"/>
                <a:gd name="connsiteX18" fmla="*/ 2375983 w 10466399"/>
                <a:gd name="connsiteY18" fmla="*/ 1406268 h 5879778"/>
                <a:gd name="connsiteX19" fmla="*/ 2558863 w 10466399"/>
                <a:gd name="connsiteY19" fmla="*/ 1577718 h 5879778"/>
                <a:gd name="connsiteX20" fmla="*/ 2878903 w 10466399"/>
                <a:gd name="connsiteY20" fmla="*/ 1657728 h 5879778"/>
                <a:gd name="connsiteX21" fmla="*/ 3187513 w 10466399"/>
                <a:gd name="connsiteY21" fmla="*/ 1657728 h 5879778"/>
                <a:gd name="connsiteX22" fmla="*/ 3370393 w 10466399"/>
                <a:gd name="connsiteY22" fmla="*/ 1566288 h 5879778"/>
                <a:gd name="connsiteX23" fmla="*/ 3488066 w 10466399"/>
                <a:gd name="connsiteY23" fmla="*/ 1246753 h 5879778"/>
                <a:gd name="connsiteX24" fmla="*/ 3495138 w 10466399"/>
                <a:gd name="connsiteY24" fmla="*/ 1115548 h 5879778"/>
                <a:gd name="connsiteX25" fmla="*/ 3493650 w 10466399"/>
                <a:gd name="connsiteY25" fmla="*/ 1063976 h 5879778"/>
                <a:gd name="connsiteX26" fmla="*/ 3450403 w 10466399"/>
                <a:gd name="connsiteY26" fmla="*/ 777618 h 5879778"/>
                <a:gd name="connsiteX27" fmla="*/ 3119893 w 10466399"/>
                <a:gd name="connsiteY27" fmla="*/ 321571 h 5879778"/>
                <a:gd name="connsiteX28" fmla="*/ 3497351 w 10466399"/>
                <a:gd name="connsiteY28" fmla="*/ 674883 h 5879778"/>
                <a:gd name="connsiteX29" fmla="*/ 3759013 w 10466399"/>
                <a:gd name="connsiteY29" fmla="*/ 571878 h 5879778"/>
                <a:gd name="connsiteX30" fmla="*/ 3999043 w 10466399"/>
                <a:gd name="connsiteY30" fmla="*/ 91818 h 5879778"/>
                <a:gd name="connsiteX31" fmla="*/ 4033333 w 10466399"/>
                <a:gd name="connsiteY31" fmla="*/ 11808 h 5879778"/>
                <a:gd name="connsiteX32" fmla="*/ 3984569 w 10466399"/>
                <a:gd name="connsiteY32" fmla="*/ 247366 h 5879778"/>
                <a:gd name="connsiteX33" fmla="*/ 3812791 w 10466399"/>
                <a:gd name="connsiteY33" fmla="*/ 647417 h 5879778"/>
                <a:gd name="connsiteX34" fmla="*/ 3592906 w 10466399"/>
                <a:gd name="connsiteY34" fmla="*/ 811408 h 5879778"/>
                <a:gd name="connsiteX35" fmla="*/ 3604425 w 10466399"/>
                <a:gd name="connsiteY35" fmla="*/ 999253 h 5879778"/>
                <a:gd name="connsiteX36" fmla="*/ 3872985 w 10466399"/>
                <a:gd name="connsiteY36" fmla="*/ 881976 h 5879778"/>
                <a:gd name="connsiteX37" fmla="*/ 4200754 w 10466399"/>
                <a:gd name="connsiteY37" fmla="*/ 774136 h 5879778"/>
                <a:gd name="connsiteX38" fmla="*/ 4064251 w 10466399"/>
                <a:gd name="connsiteY38" fmla="*/ 847195 h 5879778"/>
                <a:gd name="connsiteX39" fmla="*/ 3818880 w 10466399"/>
                <a:gd name="connsiteY39" fmla="*/ 991305 h 5879778"/>
                <a:gd name="connsiteX40" fmla="*/ 3658531 w 10466399"/>
                <a:gd name="connsiteY40" fmla="*/ 1093178 h 5879778"/>
                <a:gd name="connsiteX41" fmla="*/ 3622838 w 10466399"/>
                <a:gd name="connsiteY41" fmla="*/ 1221401 h 5879778"/>
                <a:gd name="connsiteX42" fmla="*/ 3577446 w 10466399"/>
                <a:gd name="connsiteY42" fmla="*/ 1500691 h 5879778"/>
                <a:gd name="connsiteX43" fmla="*/ 3461833 w 10466399"/>
                <a:gd name="connsiteY43" fmla="*/ 1726308 h 5879778"/>
                <a:gd name="connsiteX44" fmla="*/ 3278953 w 10466399"/>
                <a:gd name="connsiteY44" fmla="*/ 2034918 h 5879778"/>
                <a:gd name="connsiteX45" fmla="*/ 3288742 w 10466399"/>
                <a:gd name="connsiteY45" fmla="*/ 2273460 h 5879778"/>
                <a:gd name="connsiteX46" fmla="*/ 3434288 w 10466399"/>
                <a:gd name="connsiteY46" fmla="*/ 2417577 h 5879778"/>
                <a:gd name="connsiteX47" fmla="*/ 3781217 w 10466399"/>
                <a:gd name="connsiteY47" fmla="*/ 2618845 h 5879778"/>
                <a:gd name="connsiteX48" fmla="*/ 4079053 w 10466399"/>
                <a:gd name="connsiteY48" fmla="*/ 2777868 h 5879778"/>
                <a:gd name="connsiteX49" fmla="*/ 8113040 w 10466399"/>
                <a:gd name="connsiteY49" fmla="*/ 4477806 h 5879778"/>
                <a:gd name="connsiteX50" fmla="*/ 9595174 w 10466399"/>
                <a:gd name="connsiteY50" fmla="*/ 4977747 h 5879778"/>
                <a:gd name="connsiteX51" fmla="*/ 9935087 w 10466399"/>
                <a:gd name="connsiteY51" fmla="*/ 5074526 h 5879778"/>
                <a:gd name="connsiteX52" fmla="*/ 10424531 w 10466399"/>
                <a:gd name="connsiteY52" fmla="*/ 4864394 h 5879778"/>
                <a:gd name="connsiteX53" fmla="*/ 9879380 w 10466399"/>
                <a:gd name="connsiteY53" fmla="*/ 5870966 h 5879778"/>
                <a:gd name="connsiteX54" fmla="*/ 9635143 w 10466399"/>
                <a:gd name="connsiteY54" fmla="*/ 5397696 h 5879778"/>
                <a:gd name="connsiteX55" fmla="*/ 8790276 w 10466399"/>
                <a:gd name="connsiteY55" fmla="*/ 5047055 h 5879778"/>
                <a:gd name="connsiteX56" fmla="*/ 4940575 w 10466399"/>
                <a:gd name="connsiteY56" fmla="*/ 3376168 h 5879778"/>
                <a:gd name="connsiteX57" fmla="*/ 3944371 w 10466399"/>
                <a:gd name="connsiteY57" fmla="*/ 2976643 h 5879778"/>
                <a:gd name="connsiteX58" fmla="*/ 3460193 w 10466399"/>
                <a:gd name="connsiteY58" fmla="*/ 2852901 h 5879778"/>
                <a:gd name="connsiteX59" fmla="*/ 3217865 w 10466399"/>
                <a:gd name="connsiteY59" fmla="*/ 2829045 h 5879778"/>
                <a:gd name="connsiteX60" fmla="*/ 3025524 w 10466399"/>
                <a:gd name="connsiteY60" fmla="*/ 2858861 h 5879778"/>
                <a:gd name="connsiteX61" fmla="*/ 2832855 w 10466399"/>
                <a:gd name="connsiteY61" fmla="*/ 2930924 h 5879778"/>
                <a:gd name="connsiteX62" fmla="*/ 2820111 w 10466399"/>
                <a:gd name="connsiteY62" fmla="*/ 3026344 h 5879778"/>
                <a:gd name="connsiteX63" fmla="*/ 2959241 w 10466399"/>
                <a:gd name="connsiteY63" fmla="*/ 3167976 h 5879778"/>
                <a:gd name="connsiteX64" fmla="*/ 3176083 w 10466399"/>
                <a:gd name="connsiteY64" fmla="*/ 3269358 h 5879778"/>
                <a:gd name="connsiteX65" fmla="*/ 3388239 w 10466399"/>
                <a:gd name="connsiteY65" fmla="*/ 3442290 h 5879778"/>
                <a:gd name="connsiteX66" fmla="*/ 3212014 w 10466399"/>
                <a:gd name="connsiteY66" fmla="*/ 3336948 h 5879778"/>
                <a:gd name="connsiteX67" fmla="*/ 3004633 w 10466399"/>
                <a:gd name="connsiteY67" fmla="*/ 3276814 h 5879778"/>
                <a:gd name="connsiteX68" fmla="*/ 2771676 w 10466399"/>
                <a:gd name="connsiteY68" fmla="*/ 3166987 h 5879778"/>
                <a:gd name="connsiteX69" fmla="*/ 2638873 w 10466399"/>
                <a:gd name="connsiteY69" fmla="*/ 3097908 h 5879778"/>
                <a:gd name="connsiteX70" fmla="*/ 2570293 w 10466399"/>
                <a:gd name="connsiteY70" fmla="*/ 3109338 h 5879778"/>
                <a:gd name="connsiteX71" fmla="*/ 2525557 w 10466399"/>
                <a:gd name="connsiteY71" fmla="*/ 3326508 h 5879778"/>
                <a:gd name="connsiteX72" fmla="*/ 2584349 w 10466399"/>
                <a:gd name="connsiteY72" fmla="*/ 3577470 h 5879778"/>
                <a:gd name="connsiteX73" fmla="*/ 2663703 w 10466399"/>
                <a:gd name="connsiteY73" fmla="*/ 3996904 h 5879778"/>
                <a:gd name="connsiteX74" fmla="*/ 2633113 w 10466399"/>
                <a:gd name="connsiteY74" fmla="*/ 4192703 h 5879778"/>
                <a:gd name="connsiteX75" fmla="*/ 2539703 w 10466399"/>
                <a:gd name="connsiteY75" fmla="*/ 4455574 h 5879778"/>
                <a:gd name="connsiteX76" fmla="*/ 2595212 w 10466399"/>
                <a:gd name="connsiteY76" fmla="*/ 3945217 h 5879778"/>
                <a:gd name="connsiteX77" fmla="*/ 2481240 w 10466399"/>
                <a:gd name="connsiteY77" fmla="*/ 3566538 h 5879778"/>
                <a:gd name="connsiteX78" fmla="*/ 2307403 w 10466399"/>
                <a:gd name="connsiteY78" fmla="*/ 3166488 h 5879778"/>
                <a:gd name="connsiteX79" fmla="*/ 2261683 w 10466399"/>
                <a:gd name="connsiteY79" fmla="*/ 3063618 h 5879778"/>
                <a:gd name="connsiteX80" fmla="*/ 2078803 w 10466399"/>
                <a:gd name="connsiteY80" fmla="*/ 2949318 h 5879778"/>
                <a:gd name="connsiteX81" fmla="*/ 1824299 w 10466399"/>
                <a:gd name="connsiteY81" fmla="*/ 3002494 h 5879778"/>
                <a:gd name="connsiteX82" fmla="*/ 1412162 w 10466399"/>
                <a:gd name="connsiteY82" fmla="*/ 3235573 h 5879778"/>
                <a:gd name="connsiteX83" fmla="*/ 1381573 w 10466399"/>
                <a:gd name="connsiteY83" fmla="*/ 3680838 h 5879778"/>
                <a:gd name="connsiteX84" fmla="*/ 1340867 w 10466399"/>
                <a:gd name="connsiteY84" fmla="*/ 3980504 h 5879778"/>
                <a:gd name="connsiteX85" fmla="*/ 1197619 w 10466399"/>
                <a:gd name="connsiteY85" fmla="*/ 4738831 h 5879778"/>
                <a:gd name="connsiteX86" fmla="*/ 1220896 w 10466399"/>
                <a:gd name="connsiteY86" fmla="*/ 4338309 h 5879778"/>
                <a:gd name="connsiteX87" fmla="*/ 1242772 w 10466399"/>
                <a:gd name="connsiteY87" fmla="*/ 4080888 h 5879778"/>
                <a:gd name="connsiteX88" fmla="*/ 1198693 w 10466399"/>
                <a:gd name="connsiteY88" fmla="*/ 3909438 h 5879778"/>
                <a:gd name="connsiteX89" fmla="*/ 970093 w 10466399"/>
                <a:gd name="connsiteY89" fmla="*/ 3989448 h 5879778"/>
                <a:gd name="connsiteX90" fmla="*/ 766328 w 10466399"/>
                <a:gd name="connsiteY90" fmla="*/ 4131990 h 5879778"/>
                <a:gd name="connsiteX91" fmla="*/ 555808 w 10466399"/>
                <a:gd name="connsiteY91" fmla="*/ 4355688 h 5879778"/>
                <a:gd name="connsiteX92" fmla="*/ 785900 w 10466399"/>
                <a:gd name="connsiteY92" fmla="*/ 4017771 h 5879778"/>
                <a:gd name="connsiteX93" fmla="*/ 1130113 w 10466399"/>
                <a:gd name="connsiteY93" fmla="*/ 3817500 h 5879778"/>
                <a:gd name="connsiteX94" fmla="*/ 1278703 w 10466399"/>
                <a:gd name="connsiteY94" fmla="*/ 3726558 h 5879778"/>
                <a:gd name="connsiteX95" fmla="*/ 1269661 w 10466399"/>
                <a:gd name="connsiteY95" fmla="*/ 3390117 h 5879778"/>
                <a:gd name="connsiteX96" fmla="*/ 1309620 w 10466399"/>
                <a:gd name="connsiteY96" fmla="*/ 3169963 h 5879778"/>
                <a:gd name="connsiteX97" fmla="*/ 1393003 w 10466399"/>
                <a:gd name="connsiteY97" fmla="*/ 3052188 h 5879778"/>
                <a:gd name="connsiteX98" fmla="*/ 1080693 w 10466399"/>
                <a:gd name="connsiteY98" fmla="*/ 2984604 h 5879778"/>
                <a:gd name="connsiteX99" fmla="*/ 663453 w 10466399"/>
                <a:gd name="connsiteY99" fmla="*/ 3023360 h 5879778"/>
                <a:gd name="connsiteX100" fmla="*/ 235111 w 10466399"/>
                <a:gd name="connsiteY100" fmla="*/ 3217172 h 5879778"/>
                <a:gd name="connsiteX101" fmla="*/ 421453 w 10466399"/>
                <a:gd name="connsiteY101" fmla="*/ 3029328 h 5879778"/>
                <a:gd name="connsiteX102" fmla="*/ 627193 w 10466399"/>
                <a:gd name="connsiteY102" fmla="*/ 2926458 h 5879778"/>
                <a:gd name="connsiteX103" fmla="*/ 854480 w 10466399"/>
                <a:gd name="connsiteY103" fmla="*/ 2889178 h 5879778"/>
                <a:gd name="connsiteX104" fmla="*/ 1149272 w 10466399"/>
                <a:gd name="connsiteY104" fmla="*/ 2889676 h 5879778"/>
                <a:gd name="connsiteX105" fmla="*/ 1531894 w 10466399"/>
                <a:gd name="connsiteY105" fmla="*/ 2917507 h 5879778"/>
                <a:gd name="connsiteX106" fmla="*/ 1860559 w 10466399"/>
                <a:gd name="connsiteY106" fmla="*/ 2766431 h 5879778"/>
                <a:gd name="connsiteX107" fmla="*/ 1701613 w 10466399"/>
                <a:gd name="connsiteY107" fmla="*/ 2263518 h 5879778"/>
                <a:gd name="connsiteX108" fmla="*/ 1690183 w 10466399"/>
                <a:gd name="connsiteY108" fmla="*/ 1966338 h 5879778"/>
                <a:gd name="connsiteX109" fmla="*/ 1381991 w 10466399"/>
                <a:gd name="connsiteY109" fmla="*/ 1841604 h 5879778"/>
                <a:gd name="connsiteX110" fmla="*/ 1095823 w 10466399"/>
                <a:gd name="connsiteY110" fmla="*/ 1714878 h 5879778"/>
                <a:gd name="connsiteX111" fmla="*/ 746507 w 10466399"/>
                <a:gd name="connsiteY111" fmla="*/ 1626415 h 5879778"/>
                <a:gd name="connsiteX112" fmla="*/ 352873 w 10466399"/>
                <a:gd name="connsiteY112" fmla="*/ 1726308 h 5879778"/>
                <a:gd name="connsiteX113" fmla="*/ 113171 w 10466399"/>
                <a:gd name="connsiteY113" fmla="*/ 1763582 h 5879778"/>
                <a:gd name="connsiteX114" fmla="*/ 9973 w 10466399"/>
                <a:gd name="connsiteY114" fmla="*/ 1737738 h 5879778"/>
                <a:gd name="connsiteX115" fmla="*/ 348516 w 10466399"/>
                <a:gd name="connsiteY115" fmla="*/ 1643812 h 5879778"/>
                <a:gd name="connsiteX116" fmla="*/ 653097 w 10466399"/>
                <a:gd name="connsiteY116" fmla="*/ 1543920 h 5879778"/>
                <a:gd name="connsiteX117" fmla="*/ 1072963 w 10466399"/>
                <a:gd name="connsiteY117" fmla="*/ 1612008 h 5879778"/>
                <a:gd name="connsiteX118" fmla="*/ 1244413 w 10466399"/>
                <a:gd name="connsiteY118" fmla="*/ 1657728 h 5879778"/>
                <a:gd name="connsiteX119" fmla="*/ 1205766 w 10466399"/>
                <a:gd name="connsiteY119" fmla="*/ 1451988 h 5879778"/>
                <a:gd name="connsiteX120" fmla="*/ 1046313 w 10466399"/>
                <a:gd name="connsiteY120" fmla="*/ 815409 h 5879778"/>
                <a:gd name="connsiteX121" fmla="*/ 1221553 w 10466399"/>
                <a:gd name="connsiteY121" fmla="*/ 1211958 h 5879778"/>
                <a:gd name="connsiteX0" fmla="*/ 1221553 w 10466399"/>
                <a:gd name="connsiteY0" fmla="*/ 1211958 h 5870971"/>
                <a:gd name="connsiteX1" fmla="*/ 1343911 w 10466399"/>
                <a:gd name="connsiteY1" fmla="*/ 1559828 h 5870971"/>
                <a:gd name="connsiteX2" fmla="*/ 1553023 w 10466399"/>
                <a:gd name="connsiteY2" fmla="*/ 1657728 h 5870971"/>
                <a:gd name="connsiteX3" fmla="*/ 1907353 w 10466399"/>
                <a:gd name="connsiteY3" fmla="*/ 1680588 h 5870971"/>
                <a:gd name="connsiteX4" fmla="*/ 2021653 w 10466399"/>
                <a:gd name="connsiteY4" fmla="*/ 1543428 h 5870971"/>
                <a:gd name="connsiteX5" fmla="*/ 2124523 w 10466399"/>
                <a:gd name="connsiteY5" fmla="*/ 1291968 h 5870971"/>
                <a:gd name="connsiteX6" fmla="*/ 2124523 w 10466399"/>
                <a:gd name="connsiteY6" fmla="*/ 1120518 h 5870971"/>
                <a:gd name="connsiteX7" fmla="*/ 2068029 w 10466399"/>
                <a:gd name="connsiteY7" fmla="*/ 825325 h 5870971"/>
                <a:gd name="connsiteX8" fmla="*/ 2078803 w 10466399"/>
                <a:gd name="connsiteY8" fmla="*/ 777618 h 5870971"/>
                <a:gd name="connsiteX9" fmla="*/ 2170243 w 10466399"/>
                <a:gd name="connsiteY9" fmla="*/ 1086228 h 5870971"/>
                <a:gd name="connsiteX10" fmla="*/ 2215963 w 10466399"/>
                <a:gd name="connsiteY10" fmla="*/ 1269108 h 5870971"/>
                <a:gd name="connsiteX11" fmla="*/ 2284543 w 10466399"/>
                <a:gd name="connsiteY11" fmla="*/ 1303398 h 5870971"/>
                <a:gd name="connsiteX12" fmla="*/ 2330263 w 10466399"/>
                <a:gd name="connsiteY12" fmla="*/ 1166238 h 5870971"/>
                <a:gd name="connsiteX13" fmla="*/ 2467423 w 10466399"/>
                <a:gd name="connsiteY13" fmla="*/ 880488 h 5870971"/>
                <a:gd name="connsiteX14" fmla="*/ 2558863 w 10466399"/>
                <a:gd name="connsiteY14" fmla="*/ 640458 h 5870971"/>
                <a:gd name="connsiteX15" fmla="*/ 2616013 w 10466399"/>
                <a:gd name="connsiteY15" fmla="*/ 537588 h 5870971"/>
                <a:gd name="connsiteX16" fmla="*/ 2558863 w 10466399"/>
                <a:gd name="connsiteY16" fmla="*/ 789048 h 5870971"/>
                <a:gd name="connsiteX17" fmla="*/ 2444563 w 10466399"/>
                <a:gd name="connsiteY17" fmla="*/ 1097658 h 5870971"/>
                <a:gd name="connsiteX18" fmla="*/ 2375983 w 10466399"/>
                <a:gd name="connsiteY18" fmla="*/ 1406268 h 5870971"/>
                <a:gd name="connsiteX19" fmla="*/ 2558863 w 10466399"/>
                <a:gd name="connsiteY19" fmla="*/ 1577718 h 5870971"/>
                <a:gd name="connsiteX20" fmla="*/ 2878903 w 10466399"/>
                <a:gd name="connsiteY20" fmla="*/ 1657728 h 5870971"/>
                <a:gd name="connsiteX21" fmla="*/ 3187513 w 10466399"/>
                <a:gd name="connsiteY21" fmla="*/ 1657728 h 5870971"/>
                <a:gd name="connsiteX22" fmla="*/ 3370393 w 10466399"/>
                <a:gd name="connsiteY22" fmla="*/ 1566288 h 5870971"/>
                <a:gd name="connsiteX23" fmla="*/ 3488066 w 10466399"/>
                <a:gd name="connsiteY23" fmla="*/ 1246753 h 5870971"/>
                <a:gd name="connsiteX24" fmla="*/ 3495138 w 10466399"/>
                <a:gd name="connsiteY24" fmla="*/ 1115548 h 5870971"/>
                <a:gd name="connsiteX25" fmla="*/ 3493650 w 10466399"/>
                <a:gd name="connsiteY25" fmla="*/ 1063976 h 5870971"/>
                <a:gd name="connsiteX26" fmla="*/ 3450403 w 10466399"/>
                <a:gd name="connsiteY26" fmla="*/ 777618 h 5870971"/>
                <a:gd name="connsiteX27" fmla="*/ 3119893 w 10466399"/>
                <a:gd name="connsiteY27" fmla="*/ 321571 h 5870971"/>
                <a:gd name="connsiteX28" fmla="*/ 3497351 w 10466399"/>
                <a:gd name="connsiteY28" fmla="*/ 674883 h 5870971"/>
                <a:gd name="connsiteX29" fmla="*/ 3759013 w 10466399"/>
                <a:gd name="connsiteY29" fmla="*/ 571878 h 5870971"/>
                <a:gd name="connsiteX30" fmla="*/ 3999043 w 10466399"/>
                <a:gd name="connsiteY30" fmla="*/ 91818 h 5870971"/>
                <a:gd name="connsiteX31" fmla="*/ 4033333 w 10466399"/>
                <a:gd name="connsiteY31" fmla="*/ 11808 h 5870971"/>
                <a:gd name="connsiteX32" fmla="*/ 3984569 w 10466399"/>
                <a:gd name="connsiteY32" fmla="*/ 247366 h 5870971"/>
                <a:gd name="connsiteX33" fmla="*/ 3812791 w 10466399"/>
                <a:gd name="connsiteY33" fmla="*/ 647417 h 5870971"/>
                <a:gd name="connsiteX34" fmla="*/ 3592906 w 10466399"/>
                <a:gd name="connsiteY34" fmla="*/ 811408 h 5870971"/>
                <a:gd name="connsiteX35" fmla="*/ 3604425 w 10466399"/>
                <a:gd name="connsiteY35" fmla="*/ 999253 h 5870971"/>
                <a:gd name="connsiteX36" fmla="*/ 3872985 w 10466399"/>
                <a:gd name="connsiteY36" fmla="*/ 881976 h 5870971"/>
                <a:gd name="connsiteX37" fmla="*/ 4200754 w 10466399"/>
                <a:gd name="connsiteY37" fmla="*/ 774136 h 5870971"/>
                <a:gd name="connsiteX38" fmla="*/ 4064251 w 10466399"/>
                <a:gd name="connsiteY38" fmla="*/ 847195 h 5870971"/>
                <a:gd name="connsiteX39" fmla="*/ 3818880 w 10466399"/>
                <a:gd name="connsiteY39" fmla="*/ 991305 h 5870971"/>
                <a:gd name="connsiteX40" fmla="*/ 3658531 w 10466399"/>
                <a:gd name="connsiteY40" fmla="*/ 1093178 h 5870971"/>
                <a:gd name="connsiteX41" fmla="*/ 3622838 w 10466399"/>
                <a:gd name="connsiteY41" fmla="*/ 1221401 h 5870971"/>
                <a:gd name="connsiteX42" fmla="*/ 3577446 w 10466399"/>
                <a:gd name="connsiteY42" fmla="*/ 1500691 h 5870971"/>
                <a:gd name="connsiteX43" fmla="*/ 3461833 w 10466399"/>
                <a:gd name="connsiteY43" fmla="*/ 1726308 h 5870971"/>
                <a:gd name="connsiteX44" fmla="*/ 3278953 w 10466399"/>
                <a:gd name="connsiteY44" fmla="*/ 2034918 h 5870971"/>
                <a:gd name="connsiteX45" fmla="*/ 3288742 w 10466399"/>
                <a:gd name="connsiteY45" fmla="*/ 2273460 h 5870971"/>
                <a:gd name="connsiteX46" fmla="*/ 3434288 w 10466399"/>
                <a:gd name="connsiteY46" fmla="*/ 2417577 h 5870971"/>
                <a:gd name="connsiteX47" fmla="*/ 3781217 w 10466399"/>
                <a:gd name="connsiteY47" fmla="*/ 2618845 h 5870971"/>
                <a:gd name="connsiteX48" fmla="*/ 4079053 w 10466399"/>
                <a:gd name="connsiteY48" fmla="*/ 2777868 h 5870971"/>
                <a:gd name="connsiteX49" fmla="*/ 8113040 w 10466399"/>
                <a:gd name="connsiteY49" fmla="*/ 4477806 h 5870971"/>
                <a:gd name="connsiteX50" fmla="*/ 9595174 w 10466399"/>
                <a:gd name="connsiteY50" fmla="*/ 4977747 h 5870971"/>
                <a:gd name="connsiteX51" fmla="*/ 9935087 w 10466399"/>
                <a:gd name="connsiteY51" fmla="*/ 5074526 h 5870971"/>
                <a:gd name="connsiteX52" fmla="*/ 10424531 w 10466399"/>
                <a:gd name="connsiteY52" fmla="*/ 4864394 h 5870971"/>
                <a:gd name="connsiteX53" fmla="*/ 9879380 w 10466399"/>
                <a:gd name="connsiteY53" fmla="*/ 5870966 h 5870971"/>
                <a:gd name="connsiteX54" fmla="*/ 9635143 w 10466399"/>
                <a:gd name="connsiteY54" fmla="*/ 5397696 h 5870971"/>
                <a:gd name="connsiteX55" fmla="*/ 8790276 w 10466399"/>
                <a:gd name="connsiteY55" fmla="*/ 5047055 h 5870971"/>
                <a:gd name="connsiteX56" fmla="*/ 4940575 w 10466399"/>
                <a:gd name="connsiteY56" fmla="*/ 3376168 h 5870971"/>
                <a:gd name="connsiteX57" fmla="*/ 3944371 w 10466399"/>
                <a:gd name="connsiteY57" fmla="*/ 2976643 h 5870971"/>
                <a:gd name="connsiteX58" fmla="*/ 3460193 w 10466399"/>
                <a:gd name="connsiteY58" fmla="*/ 2852901 h 5870971"/>
                <a:gd name="connsiteX59" fmla="*/ 3217865 w 10466399"/>
                <a:gd name="connsiteY59" fmla="*/ 2829045 h 5870971"/>
                <a:gd name="connsiteX60" fmla="*/ 3025524 w 10466399"/>
                <a:gd name="connsiteY60" fmla="*/ 2858861 h 5870971"/>
                <a:gd name="connsiteX61" fmla="*/ 2832855 w 10466399"/>
                <a:gd name="connsiteY61" fmla="*/ 2930924 h 5870971"/>
                <a:gd name="connsiteX62" fmla="*/ 2820111 w 10466399"/>
                <a:gd name="connsiteY62" fmla="*/ 3026344 h 5870971"/>
                <a:gd name="connsiteX63" fmla="*/ 2959241 w 10466399"/>
                <a:gd name="connsiteY63" fmla="*/ 3167976 h 5870971"/>
                <a:gd name="connsiteX64" fmla="*/ 3176083 w 10466399"/>
                <a:gd name="connsiteY64" fmla="*/ 3269358 h 5870971"/>
                <a:gd name="connsiteX65" fmla="*/ 3388239 w 10466399"/>
                <a:gd name="connsiteY65" fmla="*/ 3442290 h 5870971"/>
                <a:gd name="connsiteX66" fmla="*/ 3212014 w 10466399"/>
                <a:gd name="connsiteY66" fmla="*/ 3336948 h 5870971"/>
                <a:gd name="connsiteX67" fmla="*/ 3004633 w 10466399"/>
                <a:gd name="connsiteY67" fmla="*/ 3276814 h 5870971"/>
                <a:gd name="connsiteX68" fmla="*/ 2771676 w 10466399"/>
                <a:gd name="connsiteY68" fmla="*/ 3166987 h 5870971"/>
                <a:gd name="connsiteX69" fmla="*/ 2638873 w 10466399"/>
                <a:gd name="connsiteY69" fmla="*/ 3097908 h 5870971"/>
                <a:gd name="connsiteX70" fmla="*/ 2570293 w 10466399"/>
                <a:gd name="connsiteY70" fmla="*/ 3109338 h 5870971"/>
                <a:gd name="connsiteX71" fmla="*/ 2525557 w 10466399"/>
                <a:gd name="connsiteY71" fmla="*/ 3326508 h 5870971"/>
                <a:gd name="connsiteX72" fmla="*/ 2584349 w 10466399"/>
                <a:gd name="connsiteY72" fmla="*/ 3577470 h 5870971"/>
                <a:gd name="connsiteX73" fmla="*/ 2663703 w 10466399"/>
                <a:gd name="connsiteY73" fmla="*/ 3996904 h 5870971"/>
                <a:gd name="connsiteX74" fmla="*/ 2633113 w 10466399"/>
                <a:gd name="connsiteY74" fmla="*/ 4192703 h 5870971"/>
                <a:gd name="connsiteX75" fmla="*/ 2539703 w 10466399"/>
                <a:gd name="connsiteY75" fmla="*/ 4455574 h 5870971"/>
                <a:gd name="connsiteX76" fmla="*/ 2595212 w 10466399"/>
                <a:gd name="connsiteY76" fmla="*/ 3945217 h 5870971"/>
                <a:gd name="connsiteX77" fmla="*/ 2481240 w 10466399"/>
                <a:gd name="connsiteY77" fmla="*/ 3566538 h 5870971"/>
                <a:gd name="connsiteX78" fmla="*/ 2307403 w 10466399"/>
                <a:gd name="connsiteY78" fmla="*/ 3166488 h 5870971"/>
                <a:gd name="connsiteX79" fmla="*/ 2261683 w 10466399"/>
                <a:gd name="connsiteY79" fmla="*/ 3063618 h 5870971"/>
                <a:gd name="connsiteX80" fmla="*/ 2078803 w 10466399"/>
                <a:gd name="connsiteY80" fmla="*/ 2949318 h 5870971"/>
                <a:gd name="connsiteX81" fmla="*/ 1824299 w 10466399"/>
                <a:gd name="connsiteY81" fmla="*/ 3002494 h 5870971"/>
                <a:gd name="connsiteX82" fmla="*/ 1412162 w 10466399"/>
                <a:gd name="connsiteY82" fmla="*/ 3235573 h 5870971"/>
                <a:gd name="connsiteX83" fmla="*/ 1381573 w 10466399"/>
                <a:gd name="connsiteY83" fmla="*/ 3680838 h 5870971"/>
                <a:gd name="connsiteX84" fmla="*/ 1340867 w 10466399"/>
                <a:gd name="connsiteY84" fmla="*/ 3980504 h 5870971"/>
                <a:gd name="connsiteX85" fmla="*/ 1197619 w 10466399"/>
                <a:gd name="connsiteY85" fmla="*/ 4738831 h 5870971"/>
                <a:gd name="connsiteX86" fmla="*/ 1220896 w 10466399"/>
                <a:gd name="connsiteY86" fmla="*/ 4338309 h 5870971"/>
                <a:gd name="connsiteX87" fmla="*/ 1242772 w 10466399"/>
                <a:gd name="connsiteY87" fmla="*/ 4080888 h 5870971"/>
                <a:gd name="connsiteX88" fmla="*/ 1198693 w 10466399"/>
                <a:gd name="connsiteY88" fmla="*/ 3909438 h 5870971"/>
                <a:gd name="connsiteX89" fmla="*/ 970093 w 10466399"/>
                <a:gd name="connsiteY89" fmla="*/ 3989448 h 5870971"/>
                <a:gd name="connsiteX90" fmla="*/ 766328 w 10466399"/>
                <a:gd name="connsiteY90" fmla="*/ 4131990 h 5870971"/>
                <a:gd name="connsiteX91" fmla="*/ 555808 w 10466399"/>
                <a:gd name="connsiteY91" fmla="*/ 4355688 h 5870971"/>
                <a:gd name="connsiteX92" fmla="*/ 785900 w 10466399"/>
                <a:gd name="connsiteY92" fmla="*/ 4017771 h 5870971"/>
                <a:gd name="connsiteX93" fmla="*/ 1130113 w 10466399"/>
                <a:gd name="connsiteY93" fmla="*/ 3817500 h 5870971"/>
                <a:gd name="connsiteX94" fmla="*/ 1278703 w 10466399"/>
                <a:gd name="connsiteY94" fmla="*/ 3726558 h 5870971"/>
                <a:gd name="connsiteX95" fmla="*/ 1269661 w 10466399"/>
                <a:gd name="connsiteY95" fmla="*/ 3390117 h 5870971"/>
                <a:gd name="connsiteX96" fmla="*/ 1309620 w 10466399"/>
                <a:gd name="connsiteY96" fmla="*/ 3169963 h 5870971"/>
                <a:gd name="connsiteX97" fmla="*/ 1393003 w 10466399"/>
                <a:gd name="connsiteY97" fmla="*/ 3052188 h 5870971"/>
                <a:gd name="connsiteX98" fmla="*/ 1080693 w 10466399"/>
                <a:gd name="connsiteY98" fmla="*/ 2984604 h 5870971"/>
                <a:gd name="connsiteX99" fmla="*/ 663453 w 10466399"/>
                <a:gd name="connsiteY99" fmla="*/ 3023360 h 5870971"/>
                <a:gd name="connsiteX100" fmla="*/ 235111 w 10466399"/>
                <a:gd name="connsiteY100" fmla="*/ 3217172 h 5870971"/>
                <a:gd name="connsiteX101" fmla="*/ 421453 w 10466399"/>
                <a:gd name="connsiteY101" fmla="*/ 3029328 h 5870971"/>
                <a:gd name="connsiteX102" fmla="*/ 627193 w 10466399"/>
                <a:gd name="connsiteY102" fmla="*/ 2926458 h 5870971"/>
                <a:gd name="connsiteX103" fmla="*/ 854480 w 10466399"/>
                <a:gd name="connsiteY103" fmla="*/ 2889178 h 5870971"/>
                <a:gd name="connsiteX104" fmla="*/ 1149272 w 10466399"/>
                <a:gd name="connsiteY104" fmla="*/ 2889676 h 5870971"/>
                <a:gd name="connsiteX105" fmla="*/ 1531894 w 10466399"/>
                <a:gd name="connsiteY105" fmla="*/ 2917507 h 5870971"/>
                <a:gd name="connsiteX106" fmla="*/ 1860559 w 10466399"/>
                <a:gd name="connsiteY106" fmla="*/ 2766431 h 5870971"/>
                <a:gd name="connsiteX107" fmla="*/ 1701613 w 10466399"/>
                <a:gd name="connsiteY107" fmla="*/ 2263518 h 5870971"/>
                <a:gd name="connsiteX108" fmla="*/ 1690183 w 10466399"/>
                <a:gd name="connsiteY108" fmla="*/ 1966338 h 5870971"/>
                <a:gd name="connsiteX109" fmla="*/ 1381991 w 10466399"/>
                <a:gd name="connsiteY109" fmla="*/ 1841604 h 5870971"/>
                <a:gd name="connsiteX110" fmla="*/ 1095823 w 10466399"/>
                <a:gd name="connsiteY110" fmla="*/ 1714878 h 5870971"/>
                <a:gd name="connsiteX111" fmla="*/ 746507 w 10466399"/>
                <a:gd name="connsiteY111" fmla="*/ 1626415 h 5870971"/>
                <a:gd name="connsiteX112" fmla="*/ 352873 w 10466399"/>
                <a:gd name="connsiteY112" fmla="*/ 1726308 h 5870971"/>
                <a:gd name="connsiteX113" fmla="*/ 113171 w 10466399"/>
                <a:gd name="connsiteY113" fmla="*/ 1763582 h 5870971"/>
                <a:gd name="connsiteX114" fmla="*/ 9973 w 10466399"/>
                <a:gd name="connsiteY114" fmla="*/ 1737738 h 5870971"/>
                <a:gd name="connsiteX115" fmla="*/ 348516 w 10466399"/>
                <a:gd name="connsiteY115" fmla="*/ 1643812 h 5870971"/>
                <a:gd name="connsiteX116" fmla="*/ 653097 w 10466399"/>
                <a:gd name="connsiteY116" fmla="*/ 1543920 h 5870971"/>
                <a:gd name="connsiteX117" fmla="*/ 1072963 w 10466399"/>
                <a:gd name="connsiteY117" fmla="*/ 1612008 h 5870971"/>
                <a:gd name="connsiteX118" fmla="*/ 1244413 w 10466399"/>
                <a:gd name="connsiteY118" fmla="*/ 1657728 h 5870971"/>
                <a:gd name="connsiteX119" fmla="*/ 1205766 w 10466399"/>
                <a:gd name="connsiteY119" fmla="*/ 1451988 h 5870971"/>
                <a:gd name="connsiteX120" fmla="*/ 1046313 w 10466399"/>
                <a:gd name="connsiteY120" fmla="*/ 815409 h 5870971"/>
                <a:gd name="connsiteX121" fmla="*/ 1221553 w 10466399"/>
                <a:gd name="connsiteY121" fmla="*/ 1211958 h 5870971"/>
                <a:gd name="connsiteX0" fmla="*/ 1221553 w 10466399"/>
                <a:gd name="connsiteY0" fmla="*/ 1211958 h 5870971"/>
                <a:gd name="connsiteX1" fmla="*/ 1343911 w 10466399"/>
                <a:gd name="connsiteY1" fmla="*/ 1559828 h 5870971"/>
                <a:gd name="connsiteX2" fmla="*/ 1553023 w 10466399"/>
                <a:gd name="connsiteY2" fmla="*/ 1657728 h 5870971"/>
                <a:gd name="connsiteX3" fmla="*/ 1907353 w 10466399"/>
                <a:gd name="connsiteY3" fmla="*/ 1680588 h 5870971"/>
                <a:gd name="connsiteX4" fmla="*/ 2021653 w 10466399"/>
                <a:gd name="connsiteY4" fmla="*/ 1543428 h 5870971"/>
                <a:gd name="connsiteX5" fmla="*/ 2124523 w 10466399"/>
                <a:gd name="connsiteY5" fmla="*/ 1291968 h 5870971"/>
                <a:gd name="connsiteX6" fmla="*/ 2124523 w 10466399"/>
                <a:gd name="connsiteY6" fmla="*/ 1120518 h 5870971"/>
                <a:gd name="connsiteX7" fmla="*/ 2068029 w 10466399"/>
                <a:gd name="connsiteY7" fmla="*/ 825325 h 5870971"/>
                <a:gd name="connsiteX8" fmla="*/ 2078803 w 10466399"/>
                <a:gd name="connsiteY8" fmla="*/ 777618 h 5870971"/>
                <a:gd name="connsiteX9" fmla="*/ 2170243 w 10466399"/>
                <a:gd name="connsiteY9" fmla="*/ 1086228 h 5870971"/>
                <a:gd name="connsiteX10" fmla="*/ 2215963 w 10466399"/>
                <a:gd name="connsiteY10" fmla="*/ 1269108 h 5870971"/>
                <a:gd name="connsiteX11" fmla="*/ 2284543 w 10466399"/>
                <a:gd name="connsiteY11" fmla="*/ 1303398 h 5870971"/>
                <a:gd name="connsiteX12" fmla="*/ 2330263 w 10466399"/>
                <a:gd name="connsiteY12" fmla="*/ 1166238 h 5870971"/>
                <a:gd name="connsiteX13" fmla="*/ 2467423 w 10466399"/>
                <a:gd name="connsiteY13" fmla="*/ 880488 h 5870971"/>
                <a:gd name="connsiteX14" fmla="*/ 2558863 w 10466399"/>
                <a:gd name="connsiteY14" fmla="*/ 640458 h 5870971"/>
                <a:gd name="connsiteX15" fmla="*/ 2616013 w 10466399"/>
                <a:gd name="connsiteY15" fmla="*/ 537588 h 5870971"/>
                <a:gd name="connsiteX16" fmla="*/ 2558863 w 10466399"/>
                <a:gd name="connsiteY16" fmla="*/ 789048 h 5870971"/>
                <a:gd name="connsiteX17" fmla="*/ 2444563 w 10466399"/>
                <a:gd name="connsiteY17" fmla="*/ 1097658 h 5870971"/>
                <a:gd name="connsiteX18" fmla="*/ 2375983 w 10466399"/>
                <a:gd name="connsiteY18" fmla="*/ 1406268 h 5870971"/>
                <a:gd name="connsiteX19" fmla="*/ 2558863 w 10466399"/>
                <a:gd name="connsiteY19" fmla="*/ 1577718 h 5870971"/>
                <a:gd name="connsiteX20" fmla="*/ 2878903 w 10466399"/>
                <a:gd name="connsiteY20" fmla="*/ 1657728 h 5870971"/>
                <a:gd name="connsiteX21" fmla="*/ 3187513 w 10466399"/>
                <a:gd name="connsiteY21" fmla="*/ 1657728 h 5870971"/>
                <a:gd name="connsiteX22" fmla="*/ 3370393 w 10466399"/>
                <a:gd name="connsiteY22" fmla="*/ 1566288 h 5870971"/>
                <a:gd name="connsiteX23" fmla="*/ 3488066 w 10466399"/>
                <a:gd name="connsiteY23" fmla="*/ 1246753 h 5870971"/>
                <a:gd name="connsiteX24" fmla="*/ 3495138 w 10466399"/>
                <a:gd name="connsiteY24" fmla="*/ 1115548 h 5870971"/>
                <a:gd name="connsiteX25" fmla="*/ 3493650 w 10466399"/>
                <a:gd name="connsiteY25" fmla="*/ 1063976 h 5870971"/>
                <a:gd name="connsiteX26" fmla="*/ 3450403 w 10466399"/>
                <a:gd name="connsiteY26" fmla="*/ 777618 h 5870971"/>
                <a:gd name="connsiteX27" fmla="*/ 3119893 w 10466399"/>
                <a:gd name="connsiteY27" fmla="*/ 321571 h 5870971"/>
                <a:gd name="connsiteX28" fmla="*/ 3497351 w 10466399"/>
                <a:gd name="connsiteY28" fmla="*/ 674883 h 5870971"/>
                <a:gd name="connsiteX29" fmla="*/ 3759013 w 10466399"/>
                <a:gd name="connsiteY29" fmla="*/ 571878 h 5870971"/>
                <a:gd name="connsiteX30" fmla="*/ 3999043 w 10466399"/>
                <a:gd name="connsiteY30" fmla="*/ 91818 h 5870971"/>
                <a:gd name="connsiteX31" fmla="*/ 4033333 w 10466399"/>
                <a:gd name="connsiteY31" fmla="*/ 11808 h 5870971"/>
                <a:gd name="connsiteX32" fmla="*/ 3984569 w 10466399"/>
                <a:gd name="connsiteY32" fmla="*/ 247366 h 5870971"/>
                <a:gd name="connsiteX33" fmla="*/ 3812791 w 10466399"/>
                <a:gd name="connsiteY33" fmla="*/ 647417 h 5870971"/>
                <a:gd name="connsiteX34" fmla="*/ 3592906 w 10466399"/>
                <a:gd name="connsiteY34" fmla="*/ 811408 h 5870971"/>
                <a:gd name="connsiteX35" fmla="*/ 3604425 w 10466399"/>
                <a:gd name="connsiteY35" fmla="*/ 999253 h 5870971"/>
                <a:gd name="connsiteX36" fmla="*/ 3872985 w 10466399"/>
                <a:gd name="connsiteY36" fmla="*/ 881976 h 5870971"/>
                <a:gd name="connsiteX37" fmla="*/ 4200754 w 10466399"/>
                <a:gd name="connsiteY37" fmla="*/ 774136 h 5870971"/>
                <a:gd name="connsiteX38" fmla="*/ 4064251 w 10466399"/>
                <a:gd name="connsiteY38" fmla="*/ 847195 h 5870971"/>
                <a:gd name="connsiteX39" fmla="*/ 3818880 w 10466399"/>
                <a:gd name="connsiteY39" fmla="*/ 991305 h 5870971"/>
                <a:gd name="connsiteX40" fmla="*/ 3658531 w 10466399"/>
                <a:gd name="connsiteY40" fmla="*/ 1093178 h 5870971"/>
                <a:gd name="connsiteX41" fmla="*/ 3622838 w 10466399"/>
                <a:gd name="connsiteY41" fmla="*/ 1221401 h 5870971"/>
                <a:gd name="connsiteX42" fmla="*/ 3577446 w 10466399"/>
                <a:gd name="connsiteY42" fmla="*/ 1500691 h 5870971"/>
                <a:gd name="connsiteX43" fmla="*/ 3461833 w 10466399"/>
                <a:gd name="connsiteY43" fmla="*/ 1726308 h 5870971"/>
                <a:gd name="connsiteX44" fmla="*/ 3278953 w 10466399"/>
                <a:gd name="connsiteY44" fmla="*/ 2034918 h 5870971"/>
                <a:gd name="connsiteX45" fmla="*/ 3288742 w 10466399"/>
                <a:gd name="connsiteY45" fmla="*/ 2273460 h 5870971"/>
                <a:gd name="connsiteX46" fmla="*/ 3434288 w 10466399"/>
                <a:gd name="connsiteY46" fmla="*/ 2417577 h 5870971"/>
                <a:gd name="connsiteX47" fmla="*/ 3781217 w 10466399"/>
                <a:gd name="connsiteY47" fmla="*/ 2618845 h 5870971"/>
                <a:gd name="connsiteX48" fmla="*/ 4079053 w 10466399"/>
                <a:gd name="connsiteY48" fmla="*/ 2777868 h 5870971"/>
                <a:gd name="connsiteX49" fmla="*/ 8113040 w 10466399"/>
                <a:gd name="connsiteY49" fmla="*/ 4477806 h 5870971"/>
                <a:gd name="connsiteX50" fmla="*/ 9595174 w 10466399"/>
                <a:gd name="connsiteY50" fmla="*/ 4977747 h 5870971"/>
                <a:gd name="connsiteX51" fmla="*/ 9935087 w 10466399"/>
                <a:gd name="connsiteY51" fmla="*/ 5074526 h 5870971"/>
                <a:gd name="connsiteX52" fmla="*/ 10424531 w 10466399"/>
                <a:gd name="connsiteY52" fmla="*/ 4864394 h 5870971"/>
                <a:gd name="connsiteX53" fmla="*/ 9879380 w 10466399"/>
                <a:gd name="connsiteY53" fmla="*/ 5870966 h 5870971"/>
                <a:gd name="connsiteX54" fmla="*/ 9635143 w 10466399"/>
                <a:gd name="connsiteY54" fmla="*/ 5397696 h 5870971"/>
                <a:gd name="connsiteX55" fmla="*/ 8790276 w 10466399"/>
                <a:gd name="connsiteY55" fmla="*/ 5047055 h 5870971"/>
                <a:gd name="connsiteX56" fmla="*/ 4940575 w 10466399"/>
                <a:gd name="connsiteY56" fmla="*/ 3376168 h 5870971"/>
                <a:gd name="connsiteX57" fmla="*/ 3944371 w 10466399"/>
                <a:gd name="connsiteY57" fmla="*/ 2976643 h 5870971"/>
                <a:gd name="connsiteX58" fmla="*/ 3460193 w 10466399"/>
                <a:gd name="connsiteY58" fmla="*/ 2852901 h 5870971"/>
                <a:gd name="connsiteX59" fmla="*/ 3217865 w 10466399"/>
                <a:gd name="connsiteY59" fmla="*/ 2829045 h 5870971"/>
                <a:gd name="connsiteX60" fmla="*/ 3025524 w 10466399"/>
                <a:gd name="connsiteY60" fmla="*/ 2858861 h 5870971"/>
                <a:gd name="connsiteX61" fmla="*/ 2832855 w 10466399"/>
                <a:gd name="connsiteY61" fmla="*/ 2930924 h 5870971"/>
                <a:gd name="connsiteX62" fmla="*/ 2820111 w 10466399"/>
                <a:gd name="connsiteY62" fmla="*/ 3026344 h 5870971"/>
                <a:gd name="connsiteX63" fmla="*/ 2959241 w 10466399"/>
                <a:gd name="connsiteY63" fmla="*/ 3167976 h 5870971"/>
                <a:gd name="connsiteX64" fmla="*/ 3176083 w 10466399"/>
                <a:gd name="connsiteY64" fmla="*/ 3269358 h 5870971"/>
                <a:gd name="connsiteX65" fmla="*/ 3388239 w 10466399"/>
                <a:gd name="connsiteY65" fmla="*/ 3442290 h 5870971"/>
                <a:gd name="connsiteX66" fmla="*/ 3212014 w 10466399"/>
                <a:gd name="connsiteY66" fmla="*/ 3336948 h 5870971"/>
                <a:gd name="connsiteX67" fmla="*/ 3004633 w 10466399"/>
                <a:gd name="connsiteY67" fmla="*/ 3276814 h 5870971"/>
                <a:gd name="connsiteX68" fmla="*/ 2771676 w 10466399"/>
                <a:gd name="connsiteY68" fmla="*/ 3166987 h 5870971"/>
                <a:gd name="connsiteX69" fmla="*/ 2638873 w 10466399"/>
                <a:gd name="connsiteY69" fmla="*/ 3097908 h 5870971"/>
                <a:gd name="connsiteX70" fmla="*/ 2570293 w 10466399"/>
                <a:gd name="connsiteY70" fmla="*/ 3109338 h 5870971"/>
                <a:gd name="connsiteX71" fmla="*/ 2525557 w 10466399"/>
                <a:gd name="connsiteY71" fmla="*/ 3326508 h 5870971"/>
                <a:gd name="connsiteX72" fmla="*/ 2584349 w 10466399"/>
                <a:gd name="connsiteY72" fmla="*/ 3577470 h 5870971"/>
                <a:gd name="connsiteX73" fmla="*/ 2663703 w 10466399"/>
                <a:gd name="connsiteY73" fmla="*/ 3996904 h 5870971"/>
                <a:gd name="connsiteX74" fmla="*/ 2633113 w 10466399"/>
                <a:gd name="connsiteY74" fmla="*/ 4192703 h 5870971"/>
                <a:gd name="connsiteX75" fmla="*/ 2539703 w 10466399"/>
                <a:gd name="connsiteY75" fmla="*/ 4455574 h 5870971"/>
                <a:gd name="connsiteX76" fmla="*/ 2595212 w 10466399"/>
                <a:gd name="connsiteY76" fmla="*/ 3945217 h 5870971"/>
                <a:gd name="connsiteX77" fmla="*/ 2481240 w 10466399"/>
                <a:gd name="connsiteY77" fmla="*/ 3566538 h 5870971"/>
                <a:gd name="connsiteX78" fmla="*/ 2307403 w 10466399"/>
                <a:gd name="connsiteY78" fmla="*/ 3166488 h 5870971"/>
                <a:gd name="connsiteX79" fmla="*/ 2261683 w 10466399"/>
                <a:gd name="connsiteY79" fmla="*/ 3063618 h 5870971"/>
                <a:gd name="connsiteX80" fmla="*/ 2078803 w 10466399"/>
                <a:gd name="connsiteY80" fmla="*/ 2949318 h 5870971"/>
                <a:gd name="connsiteX81" fmla="*/ 1824299 w 10466399"/>
                <a:gd name="connsiteY81" fmla="*/ 3002494 h 5870971"/>
                <a:gd name="connsiteX82" fmla="*/ 1412162 w 10466399"/>
                <a:gd name="connsiteY82" fmla="*/ 3235573 h 5870971"/>
                <a:gd name="connsiteX83" fmla="*/ 1381573 w 10466399"/>
                <a:gd name="connsiteY83" fmla="*/ 3680838 h 5870971"/>
                <a:gd name="connsiteX84" fmla="*/ 1340867 w 10466399"/>
                <a:gd name="connsiteY84" fmla="*/ 3980504 h 5870971"/>
                <a:gd name="connsiteX85" fmla="*/ 1197619 w 10466399"/>
                <a:gd name="connsiteY85" fmla="*/ 4738831 h 5870971"/>
                <a:gd name="connsiteX86" fmla="*/ 1220896 w 10466399"/>
                <a:gd name="connsiteY86" fmla="*/ 4338309 h 5870971"/>
                <a:gd name="connsiteX87" fmla="*/ 1242772 w 10466399"/>
                <a:gd name="connsiteY87" fmla="*/ 4080888 h 5870971"/>
                <a:gd name="connsiteX88" fmla="*/ 1198693 w 10466399"/>
                <a:gd name="connsiteY88" fmla="*/ 3909438 h 5870971"/>
                <a:gd name="connsiteX89" fmla="*/ 970093 w 10466399"/>
                <a:gd name="connsiteY89" fmla="*/ 3989448 h 5870971"/>
                <a:gd name="connsiteX90" fmla="*/ 766328 w 10466399"/>
                <a:gd name="connsiteY90" fmla="*/ 4131990 h 5870971"/>
                <a:gd name="connsiteX91" fmla="*/ 555808 w 10466399"/>
                <a:gd name="connsiteY91" fmla="*/ 4355688 h 5870971"/>
                <a:gd name="connsiteX92" fmla="*/ 785900 w 10466399"/>
                <a:gd name="connsiteY92" fmla="*/ 4017771 h 5870971"/>
                <a:gd name="connsiteX93" fmla="*/ 1130113 w 10466399"/>
                <a:gd name="connsiteY93" fmla="*/ 3817500 h 5870971"/>
                <a:gd name="connsiteX94" fmla="*/ 1278703 w 10466399"/>
                <a:gd name="connsiteY94" fmla="*/ 3726558 h 5870971"/>
                <a:gd name="connsiteX95" fmla="*/ 1269661 w 10466399"/>
                <a:gd name="connsiteY95" fmla="*/ 3390117 h 5870971"/>
                <a:gd name="connsiteX96" fmla="*/ 1309620 w 10466399"/>
                <a:gd name="connsiteY96" fmla="*/ 3169963 h 5870971"/>
                <a:gd name="connsiteX97" fmla="*/ 1393003 w 10466399"/>
                <a:gd name="connsiteY97" fmla="*/ 3052188 h 5870971"/>
                <a:gd name="connsiteX98" fmla="*/ 1080693 w 10466399"/>
                <a:gd name="connsiteY98" fmla="*/ 2984604 h 5870971"/>
                <a:gd name="connsiteX99" fmla="*/ 663453 w 10466399"/>
                <a:gd name="connsiteY99" fmla="*/ 3023360 h 5870971"/>
                <a:gd name="connsiteX100" fmla="*/ 235111 w 10466399"/>
                <a:gd name="connsiteY100" fmla="*/ 3217172 h 5870971"/>
                <a:gd name="connsiteX101" fmla="*/ 421453 w 10466399"/>
                <a:gd name="connsiteY101" fmla="*/ 3029328 h 5870971"/>
                <a:gd name="connsiteX102" fmla="*/ 627193 w 10466399"/>
                <a:gd name="connsiteY102" fmla="*/ 2926458 h 5870971"/>
                <a:gd name="connsiteX103" fmla="*/ 854480 w 10466399"/>
                <a:gd name="connsiteY103" fmla="*/ 2889178 h 5870971"/>
                <a:gd name="connsiteX104" fmla="*/ 1149272 w 10466399"/>
                <a:gd name="connsiteY104" fmla="*/ 2889676 h 5870971"/>
                <a:gd name="connsiteX105" fmla="*/ 1531894 w 10466399"/>
                <a:gd name="connsiteY105" fmla="*/ 2917507 h 5870971"/>
                <a:gd name="connsiteX106" fmla="*/ 1860559 w 10466399"/>
                <a:gd name="connsiteY106" fmla="*/ 2766431 h 5870971"/>
                <a:gd name="connsiteX107" fmla="*/ 1701613 w 10466399"/>
                <a:gd name="connsiteY107" fmla="*/ 2263518 h 5870971"/>
                <a:gd name="connsiteX108" fmla="*/ 1690183 w 10466399"/>
                <a:gd name="connsiteY108" fmla="*/ 1966338 h 5870971"/>
                <a:gd name="connsiteX109" fmla="*/ 1381991 w 10466399"/>
                <a:gd name="connsiteY109" fmla="*/ 1841604 h 5870971"/>
                <a:gd name="connsiteX110" fmla="*/ 1095823 w 10466399"/>
                <a:gd name="connsiteY110" fmla="*/ 1714878 h 5870971"/>
                <a:gd name="connsiteX111" fmla="*/ 746507 w 10466399"/>
                <a:gd name="connsiteY111" fmla="*/ 1626415 h 5870971"/>
                <a:gd name="connsiteX112" fmla="*/ 352873 w 10466399"/>
                <a:gd name="connsiteY112" fmla="*/ 1726308 h 5870971"/>
                <a:gd name="connsiteX113" fmla="*/ 113171 w 10466399"/>
                <a:gd name="connsiteY113" fmla="*/ 1763582 h 5870971"/>
                <a:gd name="connsiteX114" fmla="*/ 9973 w 10466399"/>
                <a:gd name="connsiteY114" fmla="*/ 1737738 h 5870971"/>
                <a:gd name="connsiteX115" fmla="*/ 348516 w 10466399"/>
                <a:gd name="connsiteY115" fmla="*/ 1643812 h 5870971"/>
                <a:gd name="connsiteX116" fmla="*/ 653097 w 10466399"/>
                <a:gd name="connsiteY116" fmla="*/ 1543920 h 5870971"/>
                <a:gd name="connsiteX117" fmla="*/ 1072963 w 10466399"/>
                <a:gd name="connsiteY117" fmla="*/ 1612008 h 5870971"/>
                <a:gd name="connsiteX118" fmla="*/ 1244413 w 10466399"/>
                <a:gd name="connsiteY118" fmla="*/ 1657728 h 5870971"/>
                <a:gd name="connsiteX119" fmla="*/ 1205766 w 10466399"/>
                <a:gd name="connsiteY119" fmla="*/ 1451988 h 5870971"/>
                <a:gd name="connsiteX120" fmla="*/ 1046313 w 10466399"/>
                <a:gd name="connsiteY120" fmla="*/ 815409 h 5870971"/>
                <a:gd name="connsiteX121" fmla="*/ 1221553 w 10466399"/>
                <a:gd name="connsiteY121" fmla="*/ 1211958 h 5870971"/>
                <a:gd name="connsiteX0" fmla="*/ 1221553 w 10469409"/>
                <a:gd name="connsiteY0" fmla="*/ 1211958 h 6071193"/>
                <a:gd name="connsiteX1" fmla="*/ 1343911 w 10469409"/>
                <a:gd name="connsiteY1" fmla="*/ 1559828 h 6071193"/>
                <a:gd name="connsiteX2" fmla="*/ 1553023 w 10469409"/>
                <a:gd name="connsiteY2" fmla="*/ 1657728 h 6071193"/>
                <a:gd name="connsiteX3" fmla="*/ 1907353 w 10469409"/>
                <a:gd name="connsiteY3" fmla="*/ 1680588 h 6071193"/>
                <a:gd name="connsiteX4" fmla="*/ 2021653 w 10469409"/>
                <a:gd name="connsiteY4" fmla="*/ 1543428 h 6071193"/>
                <a:gd name="connsiteX5" fmla="*/ 2124523 w 10469409"/>
                <a:gd name="connsiteY5" fmla="*/ 1291968 h 6071193"/>
                <a:gd name="connsiteX6" fmla="*/ 2124523 w 10469409"/>
                <a:gd name="connsiteY6" fmla="*/ 1120518 h 6071193"/>
                <a:gd name="connsiteX7" fmla="*/ 2068029 w 10469409"/>
                <a:gd name="connsiteY7" fmla="*/ 825325 h 6071193"/>
                <a:gd name="connsiteX8" fmla="*/ 2078803 w 10469409"/>
                <a:gd name="connsiteY8" fmla="*/ 777618 h 6071193"/>
                <a:gd name="connsiteX9" fmla="*/ 2170243 w 10469409"/>
                <a:gd name="connsiteY9" fmla="*/ 1086228 h 6071193"/>
                <a:gd name="connsiteX10" fmla="*/ 2215963 w 10469409"/>
                <a:gd name="connsiteY10" fmla="*/ 1269108 h 6071193"/>
                <a:gd name="connsiteX11" fmla="*/ 2284543 w 10469409"/>
                <a:gd name="connsiteY11" fmla="*/ 1303398 h 6071193"/>
                <a:gd name="connsiteX12" fmla="*/ 2330263 w 10469409"/>
                <a:gd name="connsiteY12" fmla="*/ 1166238 h 6071193"/>
                <a:gd name="connsiteX13" fmla="*/ 2467423 w 10469409"/>
                <a:gd name="connsiteY13" fmla="*/ 880488 h 6071193"/>
                <a:gd name="connsiteX14" fmla="*/ 2558863 w 10469409"/>
                <a:gd name="connsiteY14" fmla="*/ 640458 h 6071193"/>
                <a:gd name="connsiteX15" fmla="*/ 2616013 w 10469409"/>
                <a:gd name="connsiteY15" fmla="*/ 537588 h 6071193"/>
                <a:gd name="connsiteX16" fmla="*/ 2558863 w 10469409"/>
                <a:gd name="connsiteY16" fmla="*/ 789048 h 6071193"/>
                <a:gd name="connsiteX17" fmla="*/ 2444563 w 10469409"/>
                <a:gd name="connsiteY17" fmla="*/ 1097658 h 6071193"/>
                <a:gd name="connsiteX18" fmla="*/ 2375983 w 10469409"/>
                <a:gd name="connsiteY18" fmla="*/ 1406268 h 6071193"/>
                <a:gd name="connsiteX19" fmla="*/ 2558863 w 10469409"/>
                <a:gd name="connsiteY19" fmla="*/ 1577718 h 6071193"/>
                <a:gd name="connsiteX20" fmla="*/ 2878903 w 10469409"/>
                <a:gd name="connsiteY20" fmla="*/ 1657728 h 6071193"/>
                <a:gd name="connsiteX21" fmla="*/ 3187513 w 10469409"/>
                <a:gd name="connsiteY21" fmla="*/ 1657728 h 6071193"/>
                <a:gd name="connsiteX22" fmla="*/ 3370393 w 10469409"/>
                <a:gd name="connsiteY22" fmla="*/ 1566288 h 6071193"/>
                <a:gd name="connsiteX23" fmla="*/ 3488066 w 10469409"/>
                <a:gd name="connsiteY23" fmla="*/ 1246753 h 6071193"/>
                <a:gd name="connsiteX24" fmla="*/ 3495138 w 10469409"/>
                <a:gd name="connsiteY24" fmla="*/ 1115548 h 6071193"/>
                <a:gd name="connsiteX25" fmla="*/ 3493650 w 10469409"/>
                <a:gd name="connsiteY25" fmla="*/ 1063976 h 6071193"/>
                <a:gd name="connsiteX26" fmla="*/ 3450403 w 10469409"/>
                <a:gd name="connsiteY26" fmla="*/ 777618 h 6071193"/>
                <a:gd name="connsiteX27" fmla="*/ 3119893 w 10469409"/>
                <a:gd name="connsiteY27" fmla="*/ 321571 h 6071193"/>
                <a:gd name="connsiteX28" fmla="*/ 3497351 w 10469409"/>
                <a:gd name="connsiteY28" fmla="*/ 674883 h 6071193"/>
                <a:gd name="connsiteX29" fmla="*/ 3759013 w 10469409"/>
                <a:gd name="connsiteY29" fmla="*/ 571878 h 6071193"/>
                <a:gd name="connsiteX30" fmla="*/ 3999043 w 10469409"/>
                <a:gd name="connsiteY30" fmla="*/ 91818 h 6071193"/>
                <a:gd name="connsiteX31" fmla="*/ 4033333 w 10469409"/>
                <a:gd name="connsiteY31" fmla="*/ 11808 h 6071193"/>
                <a:gd name="connsiteX32" fmla="*/ 3984569 w 10469409"/>
                <a:gd name="connsiteY32" fmla="*/ 247366 h 6071193"/>
                <a:gd name="connsiteX33" fmla="*/ 3812791 w 10469409"/>
                <a:gd name="connsiteY33" fmla="*/ 647417 h 6071193"/>
                <a:gd name="connsiteX34" fmla="*/ 3592906 w 10469409"/>
                <a:gd name="connsiteY34" fmla="*/ 811408 h 6071193"/>
                <a:gd name="connsiteX35" fmla="*/ 3604425 w 10469409"/>
                <a:gd name="connsiteY35" fmla="*/ 999253 h 6071193"/>
                <a:gd name="connsiteX36" fmla="*/ 3872985 w 10469409"/>
                <a:gd name="connsiteY36" fmla="*/ 881976 h 6071193"/>
                <a:gd name="connsiteX37" fmla="*/ 4200754 w 10469409"/>
                <a:gd name="connsiteY37" fmla="*/ 774136 h 6071193"/>
                <a:gd name="connsiteX38" fmla="*/ 4064251 w 10469409"/>
                <a:gd name="connsiteY38" fmla="*/ 847195 h 6071193"/>
                <a:gd name="connsiteX39" fmla="*/ 3818880 w 10469409"/>
                <a:gd name="connsiteY39" fmla="*/ 991305 h 6071193"/>
                <a:gd name="connsiteX40" fmla="*/ 3658531 w 10469409"/>
                <a:gd name="connsiteY40" fmla="*/ 1093178 h 6071193"/>
                <a:gd name="connsiteX41" fmla="*/ 3622838 w 10469409"/>
                <a:gd name="connsiteY41" fmla="*/ 1221401 h 6071193"/>
                <a:gd name="connsiteX42" fmla="*/ 3577446 w 10469409"/>
                <a:gd name="connsiteY42" fmla="*/ 1500691 h 6071193"/>
                <a:gd name="connsiteX43" fmla="*/ 3461833 w 10469409"/>
                <a:gd name="connsiteY43" fmla="*/ 1726308 h 6071193"/>
                <a:gd name="connsiteX44" fmla="*/ 3278953 w 10469409"/>
                <a:gd name="connsiteY44" fmla="*/ 2034918 h 6071193"/>
                <a:gd name="connsiteX45" fmla="*/ 3288742 w 10469409"/>
                <a:gd name="connsiteY45" fmla="*/ 2273460 h 6071193"/>
                <a:gd name="connsiteX46" fmla="*/ 3434288 w 10469409"/>
                <a:gd name="connsiteY46" fmla="*/ 2417577 h 6071193"/>
                <a:gd name="connsiteX47" fmla="*/ 3781217 w 10469409"/>
                <a:gd name="connsiteY47" fmla="*/ 2618845 h 6071193"/>
                <a:gd name="connsiteX48" fmla="*/ 4079053 w 10469409"/>
                <a:gd name="connsiteY48" fmla="*/ 2777868 h 6071193"/>
                <a:gd name="connsiteX49" fmla="*/ 8113040 w 10469409"/>
                <a:gd name="connsiteY49" fmla="*/ 4477806 h 6071193"/>
                <a:gd name="connsiteX50" fmla="*/ 9595174 w 10469409"/>
                <a:gd name="connsiteY50" fmla="*/ 4977747 h 6071193"/>
                <a:gd name="connsiteX51" fmla="*/ 9935087 w 10469409"/>
                <a:gd name="connsiteY51" fmla="*/ 5074526 h 6071193"/>
                <a:gd name="connsiteX52" fmla="*/ 10424531 w 10469409"/>
                <a:gd name="connsiteY52" fmla="*/ 4864394 h 6071193"/>
                <a:gd name="connsiteX53" fmla="*/ 9925763 w 10469409"/>
                <a:gd name="connsiteY53" fmla="*/ 6071190 h 6071193"/>
                <a:gd name="connsiteX54" fmla="*/ 9635143 w 10469409"/>
                <a:gd name="connsiteY54" fmla="*/ 5397696 h 6071193"/>
                <a:gd name="connsiteX55" fmla="*/ 8790276 w 10469409"/>
                <a:gd name="connsiteY55" fmla="*/ 5047055 h 6071193"/>
                <a:gd name="connsiteX56" fmla="*/ 4940575 w 10469409"/>
                <a:gd name="connsiteY56" fmla="*/ 3376168 h 6071193"/>
                <a:gd name="connsiteX57" fmla="*/ 3944371 w 10469409"/>
                <a:gd name="connsiteY57" fmla="*/ 2976643 h 6071193"/>
                <a:gd name="connsiteX58" fmla="*/ 3460193 w 10469409"/>
                <a:gd name="connsiteY58" fmla="*/ 2852901 h 6071193"/>
                <a:gd name="connsiteX59" fmla="*/ 3217865 w 10469409"/>
                <a:gd name="connsiteY59" fmla="*/ 2829045 h 6071193"/>
                <a:gd name="connsiteX60" fmla="*/ 3025524 w 10469409"/>
                <a:gd name="connsiteY60" fmla="*/ 2858861 h 6071193"/>
                <a:gd name="connsiteX61" fmla="*/ 2832855 w 10469409"/>
                <a:gd name="connsiteY61" fmla="*/ 2930924 h 6071193"/>
                <a:gd name="connsiteX62" fmla="*/ 2820111 w 10469409"/>
                <a:gd name="connsiteY62" fmla="*/ 3026344 h 6071193"/>
                <a:gd name="connsiteX63" fmla="*/ 2959241 w 10469409"/>
                <a:gd name="connsiteY63" fmla="*/ 3167976 h 6071193"/>
                <a:gd name="connsiteX64" fmla="*/ 3176083 w 10469409"/>
                <a:gd name="connsiteY64" fmla="*/ 3269358 h 6071193"/>
                <a:gd name="connsiteX65" fmla="*/ 3388239 w 10469409"/>
                <a:gd name="connsiteY65" fmla="*/ 3442290 h 6071193"/>
                <a:gd name="connsiteX66" fmla="*/ 3212014 w 10469409"/>
                <a:gd name="connsiteY66" fmla="*/ 3336948 h 6071193"/>
                <a:gd name="connsiteX67" fmla="*/ 3004633 w 10469409"/>
                <a:gd name="connsiteY67" fmla="*/ 3276814 h 6071193"/>
                <a:gd name="connsiteX68" fmla="*/ 2771676 w 10469409"/>
                <a:gd name="connsiteY68" fmla="*/ 3166987 h 6071193"/>
                <a:gd name="connsiteX69" fmla="*/ 2638873 w 10469409"/>
                <a:gd name="connsiteY69" fmla="*/ 3097908 h 6071193"/>
                <a:gd name="connsiteX70" fmla="*/ 2570293 w 10469409"/>
                <a:gd name="connsiteY70" fmla="*/ 3109338 h 6071193"/>
                <a:gd name="connsiteX71" fmla="*/ 2525557 w 10469409"/>
                <a:gd name="connsiteY71" fmla="*/ 3326508 h 6071193"/>
                <a:gd name="connsiteX72" fmla="*/ 2584349 w 10469409"/>
                <a:gd name="connsiteY72" fmla="*/ 3577470 h 6071193"/>
                <a:gd name="connsiteX73" fmla="*/ 2663703 w 10469409"/>
                <a:gd name="connsiteY73" fmla="*/ 3996904 h 6071193"/>
                <a:gd name="connsiteX74" fmla="*/ 2633113 w 10469409"/>
                <a:gd name="connsiteY74" fmla="*/ 4192703 h 6071193"/>
                <a:gd name="connsiteX75" fmla="*/ 2539703 w 10469409"/>
                <a:gd name="connsiteY75" fmla="*/ 4455574 h 6071193"/>
                <a:gd name="connsiteX76" fmla="*/ 2595212 w 10469409"/>
                <a:gd name="connsiteY76" fmla="*/ 3945217 h 6071193"/>
                <a:gd name="connsiteX77" fmla="*/ 2481240 w 10469409"/>
                <a:gd name="connsiteY77" fmla="*/ 3566538 h 6071193"/>
                <a:gd name="connsiteX78" fmla="*/ 2307403 w 10469409"/>
                <a:gd name="connsiteY78" fmla="*/ 3166488 h 6071193"/>
                <a:gd name="connsiteX79" fmla="*/ 2261683 w 10469409"/>
                <a:gd name="connsiteY79" fmla="*/ 3063618 h 6071193"/>
                <a:gd name="connsiteX80" fmla="*/ 2078803 w 10469409"/>
                <a:gd name="connsiteY80" fmla="*/ 2949318 h 6071193"/>
                <a:gd name="connsiteX81" fmla="*/ 1824299 w 10469409"/>
                <a:gd name="connsiteY81" fmla="*/ 3002494 h 6071193"/>
                <a:gd name="connsiteX82" fmla="*/ 1412162 w 10469409"/>
                <a:gd name="connsiteY82" fmla="*/ 3235573 h 6071193"/>
                <a:gd name="connsiteX83" fmla="*/ 1381573 w 10469409"/>
                <a:gd name="connsiteY83" fmla="*/ 3680838 h 6071193"/>
                <a:gd name="connsiteX84" fmla="*/ 1340867 w 10469409"/>
                <a:gd name="connsiteY84" fmla="*/ 3980504 h 6071193"/>
                <a:gd name="connsiteX85" fmla="*/ 1197619 w 10469409"/>
                <a:gd name="connsiteY85" fmla="*/ 4738831 h 6071193"/>
                <a:gd name="connsiteX86" fmla="*/ 1220896 w 10469409"/>
                <a:gd name="connsiteY86" fmla="*/ 4338309 h 6071193"/>
                <a:gd name="connsiteX87" fmla="*/ 1242772 w 10469409"/>
                <a:gd name="connsiteY87" fmla="*/ 4080888 h 6071193"/>
                <a:gd name="connsiteX88" fmla="*/ 1198693 w 10469409"/>
                <a:gd name="connsiteY88" fmla="*/ 3909438 h 6071193"/>
                <a:gd name="connsiteX89" fmla="*/ 970093 w 10469409"/>
                <a:gd name="connsiteY89" fmla="*/ 3989448 h 6071193"/>
                <a:gd name="connsiteX90" fmla="*/ 766328 w 10469409"/>
                <a:gd name="connsiteY90" fmla="*/ 4131990 h 6071193"/>
                <a:gd name="connsiteX91" fmla="*/ 555808 w 10469409"/>
                <a:gd name="connsiteY91" fmla="*/ 4355688 h 6071193"/>
                <a:gd name="connsiteX92" fmla="*/ 785900 w 10469409"/>
                <a:gd name="connsiteY92" fmla="*/ 4017771 h 6071193"/>
                <a:gd name="connsiteX93" fmla="*/ 1130113 w 10469409"/>
                <a:gd name="connsiteY93" fmla="*/ 3817500 h 6071193"/>
                <a:gd name="connsiteX94" fmla="*/ 1278703 w 10469409"/>
                <a:gd name="connsiteY94" fmla="*/ 3726558 h 6071193"/>
                <a:gd name="connsiteX95" fmla="*/ 1269661 w 10469409"/>
                <a:gd name="connsiteY95" fmla="*/ 3390117 h 6071193"/>
                <a:gd name="connsiteX96" fmla="*/ 1309620 w 10469409"/>
                <a:gd name="connsiteY96" fmla="*/ 3169963 h 6071193"/>
                <a:gd name="connsiteX97" fmla="*/ 1393003 w 10469409"/>
                <a:gd name="connsiteY97" fmla="*/ 3052188 h 6071193"/>
                <a:gd name="connsiteX98" fmla="*/ 1080693 w 10469409"/>
                <a:gd name="connsiteY98" fmla="*/ 2984604 h 6071193"/>
                <a:gd name="connsiteX99" fmla="*/ 663453 w 10469409"/>
                <a:gd name="connsiteY99" fmla="*/ 3023360 h 6071193"/>
                <a:gd name="connsiteX100" fmla="*/ 235111 w 10469409"/>
                <a:gd name="connsiteY100" fmla="*/ 3217172 h 6071193"/>
                <a:gd name="connsiteX101" fmla="*/ 421453 w 10469409"/>
                <a:gd name="connsiteY101" fmla="*/ 3029328 h 6071193"/>
                <a:gd name="connsiteX102" fmla="*/ 627193 w 10469409"/>
                <a:gd name="connsiteY102" fmla="*/ 2926458 h 6071193"/>
                <a:gd name="connsiteX103" fmla="*/ 854480 w 10469409"/>
                <a:gd name="connsiteY103" fmla="*/ 2889178 h 6071193"/>
                <a:gd name="connsiteX104" fmla="*/ 1149272 w 10469409"/>
                <a:gd name="connsiteY104" fmla="*/ 2889676 h 6071193"/>
                <a:gd name="connsiteX105" fmla="*/ 1531894 w 10469409"/>
                <a:gd name="connsiteY105" fmla="*/ 2917507 h 6071193"/>
                <a:gd name="connsiteX106" fmla="*/ 1860559 w 10469409"/>
                <a:gd name="connsiteY106" fmla="*/ 2766431 h 6071193"/>
                <a:gd name="connsiteX107" fmla="*/ 1701613 w 10469409"/>
                <a:gd name="connsiteY107" fmla="*/ 2263518 h 6071193"/>
                <a:gd name="connsiteX108" fmla="*/ 1690183 w 10469409"/>
                <a:gd name="connsiteY108" fmla="*/ 1966338 h 6071193"/>
                <a:gd name="connsiteX109" fmla="*/ 1381991 w 10469409"/>
                <a:gd name="connsiteY109" fmla="*/ 1841604 h 6071193"/>
                <a:gd name="connsiteX110" fmla="*/ 1095823 w 10469409"/>
                <a:gd name="connsiteY110" fmla="*/ 1714878 h 6071193"/>
                <a:gd name="connsiteX111" fmla="*/ 746507 w 10469409"/>
                <a:gd name="connsiteY111" fmla="*/ 1626415 h 6071193"/>
                <a:gd name="connsiteX112" fmla="*/ 352873 w 10469409"/>
                <a:gd name="connsiteY112" fmla="*/ 1726308 h 6071193"/>
                <a:gd name="connsiteX113" fmla="*/ 113171 w 10469409"/>
                <a:gd name="connsiteY113" fmla="*/ 1763582 h 6071193"/>
                <a:gd name="connsiteX114" fmla="*/ 9973 w 10469409"/>
                <a:gd name="connsiteY114" fmla="*/ 1737738 h 6071193"/>
                <a:gd name="connsiteX115" fmla="*/ 348516 w 10469409"/>
                <a:gd name="connsiteY115" fmla="*/ 1643812 h 6071193"/>
                <a:gd name="connsiteX116" fmla="*/ 653097 w 10469409"/>
                <a:gd name="connsiteY116" fmla="*/ 1543920 h 6071193"/>
                <a:gd name="connsiteX117" fmla="*/ 1072963 w 10469409"/>
                <a:gd name="connsiteY117" fmla="*/ 1612008 h 6071193"/>
                <a:gd name="connsiteX118" fmla="*/ 1244413 w 10469409"/>
                <a:gd name="connsiteY118" fmla="*/ 1657728 h 6071193"/>
                <a:gd name="connsiteX119" fmla="*/ 1205766 w 10469409"/>
                <a:gd name="connsiteY119" fmla="*/ 1451988 h 6071193"/>
                <a:gd name="connsiteX120" fmla="*/ 1046313 w 10469409"/>
                <a:gd name="connsiteY120" fmla="*/ 815409 h 6071193"/>
                <a:gd name="connsiteX121" fmla="*/ 1221553 w 10469409"/>
                <a:gd name="connsiteY121" fmla="*/ 1211958 h 6071193"/>
                <a:gd name="connsiteX0" fmla="*/ 1221553 w 10469409"/>
                <a:gd name="connsiteY0" fmla="*/ 1211958 h 6071193"/>
                <a:gd name="connsiteX1" fmla="*/ 1343911 w 10469409"/>
                <a:gd name="connsiteY1" fmla="*/ 1559828 h 6071193"/>
                <a:gd name="connsiteX2" fmla="*/ 1553023 w 10469409"/>
                <a:gd name="connsiteY2" fmla="*/ 1657728 h 6071193"/>
                <a:gd name="connsiteX3" fmla="*/ 1907353 w 10469409"/>
                <a:gd name="connsiteY3" fmla="*/ 1680588 h 6071193"/>
                <a:gd name="connsiteX4" fmla="*/ 2021653 w 10469409"/>
                <a:gd name="connsiteY4" fmla="*/ 1543428 h 6071193"/>
                <a:gd name="connsiteX5" fmla="*/ 2124523 w 10469409"/>
                <a:gd name="connsiteY5" fmla="*/ 1291968 h 6071193"/>
                <a:gd name="connsiteX6" fmla="*/ 2124523 w 10469409"/>
                <a:gd name="connsiteY6" fmla="*/ 1120518 h 6071193"/>
                <a:gd name="connsiteX7" fmla="*/ 2068029 w 10469409"/>
                <a:gd name="connsiteY7" fmla="*/ 825325 h 6071193"/>
                <a:gd name="connsiteX8" fmla="*/ 2078803 w 10469409"/>
                <a:gd name="connsiteY8" fmla="*/ 777618 h 6071193"/>
                <a:gd name="connsiteX9" fmla="*/ 2170243 w 10469409"/>
                <a:gd name="connsiteY9" fmla="*/ 1086228 h 6071193"/>
                <a:gd name="connsiteX10" fmla="*/ 2215963 w 10469409"/>
                <a:gd name="connsiteY10" fmla="*/ 1269108 h 6071193"/>
                <a:gd name="connsiteX11" fmla="*/ 2284543 w 10469409"/>
                <a:gd name="connsiteY11" fmla="*/ 1303398 h 6071193"/>
                <a:gd name="connsiteX12" fmla="*/ 2330263 w 10469409"/>
                <a:gd name="connsiteY12" fmla="*/ 1166238 h 6071193"/>
                <a:gd name="connsiteX13" fmla="*/ 2467423 w 10469409"/>
                <a:gd name="connsiteY13" fmla="*/ 880488 h 6071193"/>
                <a:gd name="connsiteX14" fmla="*/ 2558863 w 10469409"/>
                <a:gd name="connsiteY14" fmla="*/ 640458 h 6071193"/>
                <a:gd name="connsiteX15" fmla="*/ 2616013 w 10469409"/>
                <a:gd name="connsiteY15" fmla="*/ 537588 h 6071193"/>
                <a:gd name="connsiteX16" fmla="*/ 2558863 w 10469409"/>
                <a:gd name="connsiteY16" fmla="*/ 789048 h 6071193"/>
                <a:gd name="connsiteX17" fmla="*/ 2444563 w 10469409"/>
                <a:gd name="connsiteY17" fmla="*/ 1097658 h 6071193"/>
                <a:gd name="connsiteX18" fmla="*/ 2375983 w 10469409"/>
                <a:gd name="connsiteY18" fmla="*/ 1406268 h 6071193"/>
                <a:gd name="connsiteX19" fmla="*/ 2558863 w 10469409"/>
                <a:gd name="connsiteY19" fmla="*/ 1577718 h 6071193"/>
                <a:gd name="connsiteX20" fmla="*/ 2878903 w 10469409"/>
                <a:gd name="connsiteY20" fmla="*/ 1657728 h 6071193"/>
                <a:gd name="connsiteX21" fmla="*/ 3187513 w 10469409"/>
                <a:gd name="connsiteY21" fmla="*/ 1657728 h 6071193"/>
                <a:gd name="connsiteX22" fmla="*/ 3370393 w 10469409"/>
                <a:gd name="connsiteY22" fmla="*/ 1566288 h 6071193"/>
                <a:gd name="connsiteX23" fmla="*/ 3488066 w 10469409"/>
                <a:gd name="connsiteY23" fmla="*/ 1246753 h 6071193"/>
                <a:gd name="connsiteX24" fmla="*/ 3495138 w 10469409"/>
                <a:gd name="connsiteY24" fmla="*/ 1115548 h 6071193"/>
                <a:gd name="connsiteX25" fmla="*/ 3493650 w 10469409"/>
                <a:gd name="connsiteY25" fmla="*/ 1063976 h 6071193"/>
                <a:gd name="connsiteX26" fmla="*/ 3450403 w 10469409"/>
                <a:gd name="connsiteY26" fmla="*/ 777618 h 6071193"/>
                <a:gd name="connsiteX27" fmla="*/ 3119893 w 10469409"/>
                <a:gd name="connsiteY27" fmla="*/ 321571 h 6071193"/>
                <a:gd name="connsiteX28" fmla="*/ 3497351 w 10469409"/>
                <a:gd name="connsiteY28" fmla="*/ 674883 h 6071193"/>
                <a:gd name="connsiteX29" fmla="*/ 3759013 w 10469409"/>
                <a:gd name="connsiteY29" fmla="*/ 571878 h 6071193"/>
                <a:gd name="connsiteX30" fmla="*/ 3999043 w 10469409"/>
                <a:gd name="connsiteY30" fmla="*/ 91818 h 6071193"/>
                <a:gd name="connsiteX31" fmla="*/ 4033333 w 10469409"/>
                <a:gd name="connsiteY31" fmla="*/ 11808 h 6071193"/>
                <a:gd name="connsiteX32" fmla="*/ 3984569 w 10469409"/>
                <a:gd name="connsiteY32" fmla="*/ 247366 h 6071193"/>
                <a:gd name="connsiteX33" fmla="*/ 3812791 w 10469409"/>
                <a:gd name="connsiteY33" fmla="*/ 647417 h 6071193"/>
                <a:gd name="connsiteX34" fmla="*/ 3592906 w 10469409"/>
                <a:gd name="connsiteY34" fmla="*/ 811408 h 6071193"/>
                <a:gd name="connsiteX35" fmla="*/ 3604425 w 10469409"/>
                <a:gd name="connsiteY35" fmla="*/ 999253 h 6071193"/>
                <a:gd name="connsiteX36" fmla="*/ 3872985 w 10469409"/>
                <a:gd name="connsiteY36" fmla="*/ 881976 h 6071193"/>
                <a:gd name="connsiteX37" fmla="*/ 4200754 w 10469409"/>
                <a:gd name="connsiteY37" fmla="*/ 774136 h 6071193"/>
                <a:gd name="connsiteX38" fmla="*/ 4064251 w 10469409"/>
                <a:gd name="connsiteY38" fmla="*/ 847195 h 6071193"/>
                <a:gd name="connsiteX39" fmla="*/ 3818880 w 10469409"/>
                <a:gd name="connsiteY39" fmla="*/ 991305 h 6071193"/>
                <a:gd name="connsiteX40" fmla="*/ 3658531 w 10469409"/>
                <a:gd name="connsiteY40" fmla="*/ 1093178 h 6071193"/>
                <a:gd name="connsiteX41" fmla="*/ 3622838 w 10469409"/>
                <a:gd name="connsiteY41" fmla="*/ 1221401 h 6071193"/>
                <a:gd name="connsiteX42" fmla="*/ 3577446 w 10469409"/>
                <a:gd name="connsiteY42" fmla="*/ 1500691 h 6071193"/>
                <a:gd name="connsiteX43" fmla="*/ 3461833 w 10469409"/>
                <a:gd name="connsiteY43" fmla="*/ 1726308 h 6071193"/>
                <a:gd name="connsiteX44" fmla="*/ 3278953 w 10469409"/>
                <a:gd name="connsiteY44" fmla="*/ 2034918 h 6071193"/>
                <a:gd name="connsiteX45" fmla="*/ 3288742 w 10469409"/>
                <a:gd name="connsiteY45" fmla="*/ 2273460 h 6071193"/>
                <a:gd name="connsiteX46" fmla="*/ 3434288 w 10469409"/>
                <a:gd name="connsiteY46" fmla="*/ 2417577 h 6071193"/>
                <a:gd name="connsiteX47" fmla="*/ 3781217 w 10469409"/>
                <a:gd name="connsiteY47" fmla="*/ 2618845 h 6071193"/>
                <a:gd name="connsiteX48" fmla="*/ 4079053 w 10469409"/>
                <a:gd name="connsiteY48" fmla="*/ 2777868 h 6071193"/>
                <a:gd name="connsiteX49" fmla="*/ 8113040 w 10469409"/>
                <a:gd name="connsiteY49" fmla="*/ 4477806 h 6071193"/>
                <a:gd name="connsiteX50" fmla="*/ 9595174 w 10469409"/>
                <a:gd name="connsiteY50" fmla="*/ 4977747 h 6071193"/>
                <a:gd name="connsiteX51" fmla="*/ 9935087 w 10469409"/>
                <a:gd name="connsiteY51" fmla="*/ 5074526 h 6071193"/>
                <a:gd name="connsiteX52" fmla="*/ 10424531 w 10469409"/>
                <a:gd name="connsiteY52" fmla="*/ 4864394 h 6071193"/>
                <a:gd name="connsiteX53" fmla="*/ 9925763 w 10469409"/>
                <a:gd name="connsiteY53" fmla="*/ 6071190 h 6071193"/>
                <a:gd name="connsiteX54" fmla="*/ 9687712 w 10469409"/>
                <a:gd name="connsiteY54" fmla="*/ 5432823 h 6071193"/>
                <a:gd name="connsiteX55" fmla="*/ 8790276 w 10469409"/>
                <a:gd name="connsiteY55" fmla="*/ 5047055 h 6071193"/>
                <a:gd name="connsiteX56" fmla="*/ 4940575 w 10469409"/>
                <a:gd name="connsiteY56" fmla="*/ 3376168 h 6071193"/>
                <a:gd name="connsiteX57" fmla="*/ 3944371 w 10469409"/>
                <a:gd name="connsiteY57" fmla="*/ 2976643 h 6071193"/>
                <a:gd name="connsiteX58" fmla="*/ 3460193 w 10469409"/>
                <a:gd name="connsiteY58" fmla="*/ 2852901 h 6071193"/>
                <a:gd name="connsiteX59" fmla="*/ 3217865 w 10469409"/>
                <a:gd name="connsiteY59" fmla="*/ 2829045 h 6071193"/>
                <a:gd name="connsiteX60" fmla="*/ 3025524 w 10469409"/>
                <a:gd name="connsiteY60" fmla="*/ 2858861 h 6071193"/>
                <a:gd name="connsiteX61" fmla="*/ 2832855 w 10469409"/>
                <a:gd name="connsiteY61" fmla="*/ 2930924 h 6071193"/>
                <a:gd name="connsiteX62" fmla="*/ 2820111 w 10469409"/>
                <a:gd name="connsiteY62" fmla="*/ 3026344 h 6071193"/>
                <a:gd name="connsiteX63" fmla="*/ 2959241 w 10469409"/>
                <a:gd name="connsiteY63" fmla="*/ 3167976 h 6071193"/>
                <a:gd name="connsiteX64" fmla="*/ 3176083 w 10469409"/>
                <a:gd name="connsiteY64" fmla="*/ 3269358 h 6071193"/>
                <a:gd name="connsiteX65" fmla="*/ 3388239 w 10469409"/>
                <a:gd name="connsiteY65" fmla="*/ 3442290 h 6071193"/>
                <a:gd name="connsiteX66" fmla="*/ 3212014 w 10469409"/>
                <a:gd name="connsiteY66" fmla="*/ 3336948 h 6071193"/>
                <a:gd name="connsiteX67" fmla="*/ 3004633 w 10469409"/>
                <a:gd name="connsiteY67" fmla="*/ 3276814 h 6071193"/>
                <a:gd name="connsiteX68" fmla="*/ 2771676 w 10469409"/>
                <a:gd name="connsiteY68" fmla="*/ 3166987 h 6071193"/>
                <a:gd name="connsiteX69" fmla="*/ 2638873 w 10469409"/>
                <a:gd name="connsiteY69" fmla="*/ 3097908 h 6071193"/>
                <a:gd name="connsiteX70" fmla="*/ 2570293 w 10469409"/>
                <a:gd name="connsiteY70" fmla="*/ 3109338 h 6071193"/>
                <a:gd name="connsiteX71" fmla="*/ 2525557 w 10469409"/>
                <a:gd name="connsiteY71" fmla="*/ 3326508 h 6071193"/>
                <a:gd name="connsiteX72" fmla="*/ 2584349 w 10469409"/>
                <a:gd name="connsiteY72" fmla="*/ 3577470 h 6071193"/>
                <a:gd name="connsiteX73" fmla="*/ 2663703 w 10469409"/>
                <a:gd name="connsiteY73" fmla="*/ 3996904 h 6071193"/>
                <a:gd name="connsiteX74" fmla="*/ 2633113 w 10469409"/>
                <a:gd name="connsiteY74" fmla="*/ 4192703 h 6071193"/>
                <a:gd name="connsiteX75" fmla="*/ 2539703 w 10469409"/>
                <a:gd name="connsiteY75" fmla="*/ 4455574 h 6071193"/>
                <a:gd name="connsiteX76" fmla="*/ 2595212 w 10469409"/>
                <a:gd name="connsiteY76" fmla="*/ 3945217 h 6071193"/>
                <a:gd name="connsiteX77" fmla="*/ 2481240 w 10469409"/>
                <a:gd name="connsiteY77" fmla="*/ 3566538 h 6071193"/>
                <a:gd name="connsiteX78" fmla="*/ 2307403 w 10469409"/>
                <a:gd name="connsiteY78" fmla="*/ 3166488 h 6071193"/>
                <a:gd name="connsiteX79" fmla="*/ 2261683 w 10469409"/>
                <a:gd name="connsiteY79" fmla="*/ 3063618 h 6071193"/>
                <a:gd name="connsiteX80" fmla="*/ 2078803 w 10469409"/>
                <a:gd name="connsiteY80" fmla="*/ 2949318 h 6071193"/>
                <a:gd name="connsiteX81" fmla="*/ 1824299 w 10469409"/>
                <a:gd name="connsiteY81" fmla="*/ 3002494 h 6071193"/>
                <a:gd name="connsiteX82" fmla="*/ 1412162 w 10469409"/>
                <a:gd name="connsiteY82" fmla="*/ 3235573 h 6071193"/>
                <a:gd name="connsiteX83" fmla="*/ 1381573 w 10469409"/>
                <a:gd name="connsiteY83" fmla="*/ 3680838 h 6071193"/>
                <a:gd name="connsiteX84" fmla="*/ 1340867 w 10469409"/>
                <a:gd name="connsiteY84" fmla="*/ 3980504 h 6071193"/>
                <a:gd name="connsiteX85" fmla="*/ 1197619 w 10469409"/>
                <a:gd name="connsiteY85" fmla="*/ 4738831 h 6071193"/>
                <a:gd name="connsiteX86" fmla="*/ 1220896 w 10469409"/>
                <a:gd name="connsiteY86" fmla="*/ 4338309 h 6071193"/>
                <a:gd name="connsiteX87" fmla="*/ 1242772 w 10469409"/>
                <a:gd name="connsiteY87" fmla="*/ 4080888 h 6071193"/>
                <a:gd name="connsiteX88" fmla="*/ 1198693 w 10469409"/>
                <a:gd name="connsiteY88" fmla="*/ 3909438 h 6071193"/>
                <a:gd name="connsiteX89" fmla="*/ 970093 w 10469409"/>
                <a:gd name="connsiteY89" fmla="*/ 3989448 h 6071193"/>
                <a:gd name="connsiteX90" fmla="*/ 766328 w 10469409"/>
                <a:gd name="connsiteY90" fmla="*/ 4131990 h 6071193"/>
                <a:gd name="connsiteX91" fmla="*/ 555808 w 10469409"/>
                <a:gd name="connsiteY91" fmla="*/ 4355688 h 6071193"/>
                <a:gd name="connsiteX92" fmla="*/ 785900 w 10469409"/>
                <a:gd name="connsiteY92" fmla="*/ 4017771 h 6071193"/>
                <a:gd name="connsiteX93" fmla="*/ 1130113 w 10469409"/>
                <a:gd name="connsiteY93" fmla="*/ 3817500 h 6071193"/>
                <a:gd name="connsiteX94" fmla="*/ 1278703 w 10469409"/>
                <a:gd name="connsiteY94" fmla="*/ 3726558 h 6071193"/>
                <a:gd name="connsiteX95" fmla="*/ 1269661 w 10469409"/>
                <a:gd name="connsiteY95" fmla="*/ 3390117 h 6071193"/>
                <a:gd name="connsiteX96" fmla="*/ 1309620 w 10469409"/>
                <a:gd name="connsiteY96" fmla="*/ 3169963 h 6071193"/>
                <a:gd name="connsiteX97" fmla="*/ 1393003 w 10469409"/>
                <a:gd name="connsiteY97" fmla="*/ 3052188 h 6071193"/>
                <a:gd name="connsiteX98" fmla="*/ 1080693 w 10469409"/>
                <a:gd name="connsiteY98" fmla="*/ 2984604 h 6071193"/>
                <a:gd name="connsiteX99" fmla="*/ 663453 w 10469409"/>
                <a:gd name="connsiteY99" fmla="*/ 3023360 h 6071193"/>
                <a:gd name="connsiteX100" fmla="*/ 235111 w 10469409"/>
                <a:gd name="connsiteY100" fmla="*/ 3217172 h 6071193"/>
                <a:gd name="connsiteX101" fmla="*/ 421453 w 10469409"/>
                <a:gd name="connsiteY101" fmla="*/ 3029328 h 6071193"/>
                <a:gd name="connsiteX102" fmla="*/ 627193 w 10469409"/>
                <a:gd name="connsiteY102" fmla="*/ 2926458 h 6071193"/>
                <a:gd name="connsiteX103" fmla="*/ 854480 w 10469409"/>
                <a:gd name="connsiteY103" fmla="*/ 2889178 h 6071193"/>
                <a:gd name="connsiteX104" fmla="*/ 1149272 w 10469409"/>
                <a:gd name="connsiteY104" fmla="*/ 2889676 h 6071193"/>
                <a:gd name="connsiteX105" fmla="*/ 1531894 w 10469409"/>
                <a:gd name="connsiteY105" fmla="*/ 2917507 h 6071193"/>
                <a:gd name="connsiteX106" fmla="*/ 1860559 w 10469409"/>
                <a:gd name="connsiteY106" fmla="*/ 2766431 h 6071193"/>
                <a:gd name="connsiteX107" fmla="*/ 1701613 w 10469409"/>
                <a:gd name="connsiteY107" fmla="*/ 2263518 h 6071193"/>
                <a:gd name="connsiteX108" fmla="*/ 1690183 w 10469409"/>
                <a:gd name="connsiteY108" fmla="*/ 1966338 h 6071193"/>
                <a:gd name="connsiteX109" fmla="*/ 1381991 w 10469409"/>
                <a:gd name="connsiteY109" fmla="*/ 1841604 h 6071193"/>
                <a:gd name="connsiteX110" fmla="*/ 1095823 w 10469409"/>
                <a:gd name="connsiteY110" fmla="*/ 1714878 h 6071193"/>
                <a:gd name="connsiteX111" fmla="*/ 746507 w 10469409"/>
                <a:gd name="connsiteY111" fmla="*/ 1626415 h 6071193"/>
                <a:gd name="connsiteX112" fmla="*/ 352873 w 10469409"/>
                <a:gd name="connsiteY112" fmla="*/ 1726308 h 6071193"/>
                <a:gd name="connsiteX113" fmla="*/ 113171 w 10469409"/>
                <a:gd name="connsiteY113" fmla="*/ 1763582 h 6071193"/>
                <a:gd name="connsiteX114" fmla="*/ 9973 w 10469409"/>
                <a:gd name="connsiteY114" fmla="*/ 1737738 h 6071193"/>
                <a:gd name="connsiteX115" fmla="*/ 348516 w 10469409"/>
                <a:gd name="connsiteY115" fmla="*/ 1643812 h 6071193"/>
                <a:gd name="connsiteX116" fmla="*/ 653097 w 10469409"/>
                <a:gd name="connsiteY116" fmla="*/ 1543920 h 6071193"/>
                <a:gd name="connsiteX117" fmla="*/ 1072963 w 10469409"/>
                <a:gd name="connsiteY117" fmla="*/ 1612008 h 6071193"/>
                <a:gd name="connsiteX118" fmla="*/ 1244413 w 10469409"/>
                <a:gd name="connsiteY118" fmla="*/ 1657728 h 6071193"/>
                <a:gd name="connsiteX119" fmla="*/ 1205766 w 10469409"/>
                <a:gd name="connsiteY119" fmla="*/ 1451988 h 6071193"/>
                <a:gd name="connsiteX120" fmla="*/ 1046313 w 10469409"/>
                <a:gd name="connsiteY120" fmla="*/ 815409 h 6071193"/>
                <a:gd name="connsiteX121" fmla="*/ 1221553 w 10469409"/>
                <a:gd name="connsiteY121" fmla="*/ 1211958 h 6071193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95174 w 10469409"/>
                <a:gd name="connsiteY50" fmla="*/ 4977747 h 6071194"/>
                <a:gd name="connsiteX51" fmla="*/ 9935087 w 10469409"/>
                <a:gd name="connsiteY51" fmla="*/ 5074526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95174 w 10469409"/>
                <a:gd name="connsiteY50" fmla="*/ 4977747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95174 w 10469409"/>
                <a:gd name="connsiteY50" fmla="*/ 4977747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64254 w 10469409"/>
                <a:gd name="connsiteY50" fmla="*/ 4967208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687712 w 10469409"/>
                <a:gd name="connsiteY54" fmla="*/ 5432823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64254 w 10469409"/>
                <a:gd name="connsiteY50" fmla="*/ 4967208 h 6071194"/>
                <a:gd name="connsiteX51" fmla="*/ 9935088 w 10469409"/>
                <a:gd name="connsiteY51" fmla="*/ 5039401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706266 w 10469409"/>
                <a:gd name="connsiteY54" fmla="*/ 5408236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69409"/>
                <a:gd name="connsiteY0" fmla="*/ 1211958 h 6071194"/>
                <a:gd name="connsiteX1" fmla="*/ 1343911 w 10469409"/>
                <a:gd name="connsiteY1" fmla="*/ 1559828 h 6071194"/>
                <a:gd name="connsiteX2" fmla="*/ 1553023 w 10469409"/>
                <a:gd name="connsiteY2" fmla="*/ 1657728 h 6071194"/>
                <a:gd name="connsiteX3" fmla="*/ 1907353 w 10469409"/>
                <a:gd name="connsiteY3" fmla="*/ 1680588 h 6071194"/>
                <a:gd name="connsiteX4" fmla="*/ 2021653 w 10469409"/>
                <a:gd name="connsiteY4" fmla="*/ 1543428 h 6071194"/>
                <a:gd name="connsiteX5" fmla="*/ 2124523 w 10469409"/>
                <a:gd name="connsiteY5" fmla="*/ 1291968 h 6071194"/>
                <a:gd name="connsiteX6" fmla="*/ 2124523 w 10469409"/>
                <a:gd name="connsiteY6" fmla="*/ 1120518 h 6071194"/>
                <a:gd name="connsiteX7" fmla="*/ 2068029 w 10469409"/>
                <a:gd name="connsiteY7" fmla="*/ 825325 h 6071194"/>
                <a:gd name="connsiteX8" fmla="*/ 2078803 w 10469409"/>
                <a:gd name="connsiteY8" fmla="*/ 777618 h 6071194"/>
                <a:gd name="connsiteX9" fmla="*/ 2170243 w 10469409"/>
                <a:gd name="connsiteY9" fmla="*/ 1086228 h 6071194"/>
                <a:gd name="connsiteX10" fmla="*/ 2215963 w 10469409"/>
                <a:gd name="connsiteY10" fmla="*/ 1269108 h 6071194"/>
                <a:gd name="connsiteX11" fmla="*/ 2284543 w 10469409"/>
                <a:gd name="connsiteY11" fmla="*/ 1303398 h 6071194"/>
                <a:gd name="connsiteX12" fmla="*/ 2330263 w 10469409"/>
                <a:gd name="connsiteY12" fmla="*/ 1166238 h 6071194"/>
                <a:gd name="connsiteX13" fmla="*/ 2467423 w 10469409"/>
                <a:gd name="connsiteY13" fmla="*/ 880488 h 6071194"/>
                <a:gd name="connsiteX14" fmla="*/ 2558863 w 10469409"/>
                <a:gd name="connsiteY14" fmla="*/ 640458 h 6071194"/>
                <a:gd name="connsiteX15" fmla="*/ 2616013 w 10469409"/>
                <a:gd name="connsiteY15" fmla="*/ 537588 h 6071194"/>
                <a:gd name="connsiteX16" fmla="*/ 2558863 w 10469409"/>
                <a:gd name="connsiteY16" fmla="*/ 789048 h 6071194"/>
                <a:gd name="connsiteX17" fmla="*/ 2444563 w 10469409"/>
                <a:gd name="connsiteY17" fmla="*/ 1097658 h 6071194"/>
                <a:gd name="connsiteX18" fmla="*/ 2375983 w 10469409"/>
                <a:gd name="connsiteY18" fmla="*/ 1406268 h 6071194"/>
                <a:gd name="connsiteX19" fmla="*/ 2558863 w 10469409"/>
                <a:gd name="connsiteY19" fmla="*/ 1577718 h 6071194"/>
                <a:gd name="connsiteX20" fmla="*/ 2878903 w 10469409"/>
                <a:gd name="connsiteY20" fmla="*/ 1657728 h 6071194"/>
                <a:gd name="connsiteX21" fmla="*/ 3187513 w 10469409"/>
                <a:gd name="connsiteY21" fmla="*/ 1657728 h 6071194"/>
                <a:gd name="connsiteX22" fmla="*/ 3370393 w 10469409"/>
                <a:gd name="connsiteY22" fmla="*/ 1566288 h 6071194"/>
                <a:gd name="connsiteX23" fmla="*/ 3488066 w 10469409"/>
                <a:gd name="connsiteY23" fmla="*/ 1246753 h 6071194"/>
                <a:gd name="connsiteX24" fmla="*/ 3495138 w 10469409"/>
                <a:gd name="connsiteY24" fmla="*/ 1115548 h 6071194"/>
                <a:gd name="connsiteX25" fmla="*/ 3493650 w 10469409"/>
                <a:gd name="connsiteY25" fmla="*/ 1063976 h 6071194"/>
                <a:gd name="connsiteX26" fmla="*/ 3450403 w 10469409"/>
                <a:gd name="connsiteY26" fmla="*/ 777618 h 6071194"/>
                <a:gd name="connsiteX27" fmla="*/ 3119893 w 10469409"/>
                <a:gd name="connsiteY27" fmla="*/ 321571 h 6071194"/>
                <a:gd name="connsiteX28" fmla="*/ 3497351 w 10469409"/>
                <a:gd name="connsiteY28" fmla="*/ 674883 h 6071194"/>
                <a:gd name="connsiteX29" fmla="*/ 3759013 w 10469409"/>
                <a:gd name="connsiteY29" fmla="*/ 571878 h 6071194"/>
                <a:gd name="connsiteX30" fmla="*/ 3999043 w 10469409"/>
                <a:gd name="connsiteY30" fmla="*/ 91818 h 6071194"/>
                <a:gd name="connsiteX31" fmla="*/ 4033333 w 10469409"/>
                <a:gd name="connsiteY31" fmla="*/ 11808 h 6071194"/>
                <a:gd name="connsiteX32" fmla="*/ 3984569 w 10469409"/>
                <a:gd name="connsiteY32" fmla="*/ 247366 h 6071194"/>
                <a:gd name="connsiteX33" fmla="*/ 3812791 w 10469409"/>
                <a:gd name="connsiteY33" fmla="*/ 647417 h 6071194"/>
                <a:gd name="connsiteX34" fmla="*/ 3592906 w 10469409"/>
                <a:gd name="connsiteY34" fmla="*/ 811408 h 6071194"/>
                <a:gd name="connsiteX35" fmla="*/ 3604425 w 10469409"/>
                <a:gd name="connsiteY35" fmla="*/ 999253 h 6071194"/>
                <a:gd name="connsiteX36" fmla="*/ 3872985 w 10469409"/>
                <a:gd name="connsiteY36" fmla="*/ 881976 h 6071194"/>
                <a:gd name="connsiteX37" fmla="*/ 4200754 w 10469409"/>
                <a:gd name="connsiteY37" fmla="*/ 774136 h 6071194"/>
                <a:gd name="connsiteX38" fmla="*/ 4064251 w 10469409"/>
                <a:gd name="connsiteY38" fmla="*/ 847195 h 6071194"/>
                <a:gd name="connsiteX39" fmla="*/ 3818880 w 10469409"/>
                <a:gd name="connsiteY39" fmla="*/ 991305 h 6071194"/>
                <a:gd name="connsiteX40" fmla="*/ 3658531 w 10469409"/>
                <a:gd name="connsiteY40" fmla="*/ 1093178 h 6071194"/>
                <a:gd name="connsiteX41" fmla="*/ 3622838 w 10469409"/>
                <a:gd name="connsiteY41" fmla="*/ 1221401 h 6071194"/>
                <a:gd name="connsiteX42" fmla="*/ 3577446 w 10469409"/>
                <a:gd name="connsiteY42" fmla="*/ 1500691 h 6071194"/>
                <a:gd name="connsiteX43" fmla="*/ 3461833 w 10469409"/>
                <a:gd name="connsiteY43" fmla="*/ 1726308 h 6071194"/>
                <a:gd name="connsiteX44" fmla="*/ 3278953 w 10469409"/>
                <a:gd name="connsiteY44" fmla="*/ 2034918 h 6071194"/>
                <a:gd name="connsiteX45" fmla="*/ 3288742 w 10469409"/>
                <a:gd name="connsiteY45" fmla="*/ 2273460 h 6071194"/>
                <a:gd name="connsiteX46" fmla="*/ 3434288 w 10469409"/>
                <a:gd name="connsiteY46" fmla="*/ 2417577 h 6071194"/>
                <a:gd name="connsiteX47" fmla="*/ 3781217 w 10469409"/>
                <a:gd name="connsiteY47" fmla="*/ 2618845 h 6071194"/>
                <a:gd name="connsiteX48" fmla="*/ 4079053 w 10469409"/>
                <a:gd name="connsiteY48" fmla="*/ 2777868 h 6071194"/>
                <a:gd name="connsiteX49" fmla="*/ 8113040 w 10469409"/>
                <a:gd name="connsiteY49" fmla="*/ 4477806 h 6071194"/>
                <a:gd name="connsiteX50" fmla="*/ 9564254 w 10469409"/>
                <a:gd name="connsiteY50" fmla="*/ 4967208 h 6071194"/>
                <a:gd name="connsiteX51" fmla="*/ 9975288 w 10469409"/>
                <a:gd name="connsiteY51" fmla="*/ 5127218 h 6071194"/>
                <a:gd name="connsiteX52" fmla="*/ 10424531 w 10469409"/>
                <a:gd name="connsiteY52" fmla="*/ 4864394 h 6071194"/>
                <a:gd name="connsiteX53" fmla="*/ 9925763 w 10469409"/>
                <a:gd name="connsiteY53" fmla="*/ 6071190 h 6071194"/>
                <a:gd name="connsiteX54" fmla="*/ 9706266 w 10469409"/>
                <a:gd name="connsiteY54" fmla="*/ 5408236 h 6071194"/>
                <a:gd name="connsiteX55" fmla="*/ 8790276 w 10469409"/>
                <a:gd name="connsiteY55" fmla="*/ 5047055 h 6071194"/>
                <a:gd name="connsiteX56" fmla="*/ 4940575 w 10469409"/>
                <a:gd name="connsiteY56" fmla="*/ 3376168 h 6071194"/>
                <a:gd name="connsiteX57" fmla="*/ 3944371 w 10469409"/>
                <a:gd name="connsiteY57" fmla="*/ 2976643 h 6071194"/>
                <a:gd name="connsiteX58" fmla="*/ 3460193 w 10469409"/>
                <a:gd name="connsiteY58" fmla="*/ 2852901 h 6071194"/>
                <a:gd name="connsiteX59" fmla="*/ 3217865 w 10469409"/>
                <a:gd name="connsiteY59" fmla="*/ 2829045 h 6071194"/>
                <a:gd name="connsiteX60" fmla="*/ 3025524 w 10469409"/>
                <a:gd name="connsiteY60" fmla="*/ 2858861 h 6071194"/>
                <a:gd name="connsiteX61" fmla="*/ 2832855 w 10469409"/>
                <a:gd name="connsiteY61" fmla="*/ 2930924 h 6071194"/>
                <a:gd name="connsiteX62" fmla="*/ 2820111 w 10469409"/>
                <a:gd name="connsiteY62" fmla="*/ 3026344 h 6071194"/>
                <a:gd name="connsiteX63" fmla="*/ 2959241 w 10469409"/>
                <a:gd name="connsiteY63" fmla="*/ 3167976 h 6071194"/>
                <a:gd name="connsiteX64" fmla="*/ 3176083 w 10469409"/>
                <a:gd name="connsiteY64" fmla="*/ 3269358 h 6071194"/>
                <a:gd name="connsiteX65" fmla="*/ 3388239 w 10469409"/>
                <a:gd name="connsiteY65" fmla="*/ 3442290 h 6071194"/>
                <a:gd name="connsiteX66" fmla="*/ 3212014 w 10469409"/>
                <a:gd name="connsiteY66" fmla="*/ 3336948 h 6071194"/>
                <a:gd name="connsiteX67" fmla="*/ 3004633 w 10469409"/>
                <a:gd name="connsiteY67" fmla="*/ 3276814 h 6071194"/>
                <a:gd name="connsiteX68" fmla="*/ 2771676 w 10469409"/>
                <a:gd name="connsiteY68" fmla="*/ 3166987 h 6071194"/>
                <a:gd name="connsiteX69" fmla="*/ 2638873 w 10469409"/>
                <a:gd name="connsiteY69" fmla="*/ 3097908 h 6071194"/>
                <a:gd name="connsiteX70" fmla="*/ 2570293 w 10469409"/>
                <a:gd name="connsiteY70" fmla="*/ 3109338 h 6071194"/>
                <a:gd name="connsiteX71" fmla="*/ 2525557 w 10469409"/>
                <a:gd name="connsiteY71" fmla="*/ 3326508 h 6071194"/>
                <a:gd name="connsiteX72" fmla="*/ 2584349 w 10469409"/>
                <a:gd name="connsiteY72" fmla="*/ 3577470 h 6071194"/>
                <a:gd name="connsiteX73" fmla="*/ 2663703 w 10469409"/>
                <a:gd name="connsiteY73" fmla="*/ 3996904 h 6071194"/>
                <a:gd name="connsiteX74" fmla="*/ 2633113 w 10469409"/>
                <a:gd name="connsiteY74" fmla="*/ 4192703 h 6071194"/>
                <a:gd name="connsiteX75" fmla="*/ 2539703 w 10469409"/>
                <a:gd name="connsiteY75" fmla="*/ 4455574 h 6071194"/>
                <a:gd name="connsiteX76" fmla="*/ 2595212 w 10469409"/>
                <a:gd name="connsiteY76" fmla="*/ 3945217 h 6071194"/>
                <a:gd name="connsiteX77" fmla="*/ 2481240 w 10469409"/>
                <a:gd name="connsiteY77" fmla="*/ 3566538 h 6071194"/>
                <a:gd name="connsiteX78" fmla="*/ 2307403 w 10469409"/>
                <a:gd name="connsiteY78" fmla="*/ 3166488 h 6071194"/>
                <a:gd name="connsiteX79" fmla="*/ 2261683 w 10469409"/>
                <a:gd name="connsiteY79" fmla="*/ 3063618 h 6071194"/>
                <a:gd name="connsiteX80" fmla="*/ 2078803 w 10469409"/>
                <a:gd name="connsiteY80" fmla="*/ 2949318 h 6071194"/>
                <a:gd name="connsiteX81" fmla="*/ 1824299 w 10469409"/>
                <a:gd name="connsiteY81" fmla="*/ 3002494 h 6071194"/>
                <a:gd name="connsiteX82" fmla="*/ 1412162 w 10469409"/>
                <a:gd name="connsiteY82" fmla="*/ 3235573 h 6071194"/>
                <a:gd name="connsiteX83" fmla="*/ 1381573 w 10469409"/>
                <a:gd name="connsiteY83" fmla="*/ 3680838 h 6071194"/>
                <a:gd name="connsiteX84" fmla="*/ 1340867 w 10469409"/>
                <a:gd name="connsiteY84" fmla="*/ 3980504 h 6071194"/>
                <a:gd name="connsiteX85" fmla="*/ 1197619 w 10469409"/>
                <a:gd name="connsiteY85" fmla="*/ 4738831 h 6071194"/>
                <a:gd name="connsiteX86" fmla="*/ 1220896 w 10469409"/>
                <a:gd name="connsiteY86" fmla="*/ 4338309 h 6071194"/>
                <a:gd name="connsiteX87" fmla="*/ 1242772 w 10469409"/>
                <a:gd name="connsiteY87" fmla="*/ 4080888 h 6071194"/>
                <a:gd name="connsiteX88" fmla="*/ 1198693 w 10469409"/>
                <a:gd name="connsiteY88" fmla="*/ 3909438 h 6071194"/>
                <a:gd name="connsiteX89" fmla="*/ 970093 w 10469409"/>
                <a:gd name="connsiteY89" fmla="*/ 3989448 h 6071194"/>
                <a:gd name="connsiteX90" fmla="*/ 766328 w 10469409"/>
                <a:gd name="connsiteY90" fmla="*/ 4131990 h 6071194"/>
                <a:gd name="connsiteX91" fmla="*/ 555808 w 10469409"/>
                <a:gd name="connsiteY91" fmla="*/ 4355688 h 6071194"/>
                <a:gd name="connsiteX92" fmla="*/ 785900 w 10469409"/>
                <a:gd name="connsiteY92" fmla="*/ 4017771 h 6071194"/>
                <a:gd name="connsiteX93" fmla="*/ 1130113 w 10469409"/>
                <a:gd name="connsiteY93" fmla="*/ 3817500 h 6071194"/>
                <a:gd name="connsiteX94" fmla="*/ 1278703 w 10469409"/>
                <a:gd name="connsiteY94" fmla="*/ 3726558 h 6071194"/>
                <a:gd name="connsiteX95" fmla="*/ 1269661 w 10469409"/>
                <a:gd name="connsiteY95" fmla="*/ 3390117 h 6071194"/>
                <a:gd name="connsiteX96" fmla="*/ 1309620 w 10469409"/>
                <a:gd name="connsiteY96" fmla="*/ 3169963 h 6071194"/>
                <a:gd name="connsiteX97" fmla="*/ 1393003 w 10469409"/>
                <a:gd name="connsiteY97" fmla="*/ 3052188 h 6071194"/>
                <a:gd name="connsiteX98" fmla="*/ 1080693 w 10469409"/>
                <a:gd name="connsiteY98" fmla="*/ 2984604 h 6071194"/>
                <a:gd name="connsiteX99" fmla="*/ 663453 w 10469409"/>
                <a:gd name="connsiteY99" fmla="*/ 3023360 h 6071194"/>
                <a:gd name="connsiteX100" fmla="*/ 235111 w 10469409"/>
                <a:gd name="connsiteY100" fmla="*/ 3217172 h 6071194"/>
                <a:gd name="connsiteX101" fmla="*/ 421453 w 10469409"/>
                <a:gd name="connsiteY101" fmla="*/ 3029328 h 6071194"/>
                <a:gd name="connsiteX102" fmla="*/ 627193 w 10469409"/>
                <a:gd name="connsiteY102" fmla="*/ 2926458 h 6071194"/>
                <a:gd name="connsiteX103" fmla="*/ 854480 w 10469409"/>
                <a:gd name="connsiteY103" fmla="*/ 2889178 h 6071194"/>
                <a:gd name="connsiteX104" fmla="*/ 1149272 w 10469409"/>
                <a:gd name="connsiteY104" fmla="*/ 2889676 h 6071194"/>
                <a:gd name="connsiteX105" fmla="*/ 1531894 w 10469409"/>
                <a:gd name="connsiteY105" fmla="*/ 2917507 h 6071194"/>
                <a:gd name="connsiteX106" fmla="*/ 1860559 w 10469409"/>
                <a:gd name="connsiteY106" fmla="*/ 2766431 h 6071194"/>
                <a:gd name="connsiteX107" fmla="*/ 1701613 w 10469409"/>
                <a:gd name="connsiteY107" fmla="*/ 2263518 h 6071194"/>
                <a:gd name="connsiteX108" fmla="*/ 1690183 w 10469409"/>
                <a:gd name="connsiteY108" fmla="*/ 1966338 h 6071194"/>
                <a:gd name="connsiteX109" fmla="*/ 1381991 w 10469409"/>
                <a:gd name="connsiteY109" fmla="*/ 1841604 h 6071194"/>
                <a:gd name="connsiteX110" fmla="*/ 1095823 w 10469409"/>
                <a:gd name="connsiteY110" fmla="*/ 1714878 h 6071194"/>
                <a:gd name="connsiteX111" fmla="*/ 746507 w 10469409"/>
                <a:gd name="connsiteY111" fmla="*/ 1626415 h 6071194"/>
                <a:gd name="connsiteX112" fmla="*/ 352873 w 10469409"/>
                <a:gd name="connsiteY112" fmla="*/ 1726308 h 6071194"/>
                <a:gd name="connsiteX113" fmla="*/ 113171 w 10469409"/>
                <a:gd name="connsiteY113" fmla="*/ 1763582 h 6071194"/>
                <a:gd name="connsiteX114" fmla="*/ 9973 w 10469409"/>
                <a:gd name="connsiteY114" fmla="*/ 1737738 h 6071194"/>
                <a:gd name="connsiteX115" fmla="*/ 348516 w 10469409"/>
                <a:gd name="connsiteY115" fmla="*/ 1643812 h 6071194"/>
                <a:gd name="connsiteX116" fmla="*/ 653097 w 10469409"/>
                <a:gd name="connsiteY116" fmla="*/ 1543920 h 6071194"/>
                <a:gd name="connsiteX117" fmla="*/ 1072963 w 10469409"/>
                <a:gd name="connsiteY117" fmla="*/ 1612008 h 6071194"/>
                <a:gd name="connsiteX118" fmla="*/ 1244413 w 10469409"/>
                <a:gd name="connsiteY118" fmla="*/ 1657728 h 6071194"/>
                <a:gd name="connsiteX119" fmla="*/ 1205766 w 10469409"/>
                <a:gd name="connsiteY119" fmla="*/ 1451988 h 6071194"/>
                <a:gd name="connsiteX120" fmla="*/ 1046313 w 10469409"/>
                <a:gd name="connsiteY120" fmla="*/ 815409 h 6071194"/>
                <a:gd name="connsiteX121" fmla="*/ 1221553 w 10469409"/>
                <a:gd name="connsiteY121" fmla="*/ 1211958 h 6071194"/>
                <a:gd name="connsiteX0" fmla="*/ 1221553 w 10409467"/>
                <a:gd name="connsiteY0" fmla="*/ 1211958 h 6071194"/>
                <a:gd name="connsiteX1" fmla="*/ 1343911 w 10409467"/>
                <a:gd name="connsiteY1" fmla="*/ 1559828 h 6071194"/>
                <a:gd name="connsiteX2" fmla="*/ 1553023 w 10409467"/>
                <a:gd name="connsiteY2" fmla="*/ 1657728 h 6071194"/>
                <a:gd name="connsiteX3" fmla="*/ 1907353 w 10409467"/>
                <a:gd name="connsiteY3" fmla="*/ 1680588 h 6071194"/>
                <a:gd name="connsiteX4" fmla="*/ 2021653 w 10409467"/>
                <a:gd name="connsiteY4" fmla="*/ 1543428 h 6071194"/>
                <a:gd name="connsiteX5" fmla="*/ 2124523 w 10409467"/>
                <a:gd name="connsiteY5" fmla="*/ 1291968 h 6071194"/>
                <a:gd name="connsiteX6" fmla="*/ 2124523 w 10409467"/>
                <a:gd name="connsiteY6" fmla="*/ 1120518 h 6071194"/>
                <a:gd name="connsiteX7" fmla="*/ 2068029 w 10409467"/>
                <a:gd name="connsiteY7" fmla="*/ 825325 h 6071194"/>
                <a:gd name="connsiteX8" fmla="*/ 2078803 w 10409467"/>
                <a:gd name="connsiteY8" fmla="*/ 777618 h 6071194"/>
                <a:gd name="connsiteX9" fmla="*/ 2170243 w 10409467"/>
                <a:gd name="connsiteY9" fmla="*/ 1086228 h 6071194"/>
                <a:gd name="connsiteX10" fmla="*/ 2215963 w 10409467"/>
                <a:gd name="connsiteY10" fmla="*/ 1269108 h 6071194"/>
                <a:gd name="connsiteX11" fmla="*/ 2284543 w 10409467"/>
                <a:gd name="connsiteY11" fmla="*/ 1303398 h 6071194"/>
                <a:gd name="connsiteX12" fmla="*/ 2330263 w 10409467"/>
                <a:gd name="connsiteY12" fmla="*/ 1166238 h 6071194"/>
                <a:gd name="connsiteX13" fmla="*/ 2467423 w 10409467"/>
                <a:gd name="connsiteY13" fmla="*/ 880488 h 6071194"/>
                <a:gd name="connsiteX14" fmla="*/ 2558863 w 10409467"/>
                <a:gd name="connsiteY14" fmla="*/ 640458 h 6071194"/>
                <a:gd name="connsiteX15" fmla="*/ 2616013 w 10409467"/>
                <a:gd name="connsiteY15" fmla="*/ 537588 h 6071194"/>
                <a:gd name="connsiteX16" fmla="*/ 2558863 w 10409467"/>
                <a:gd name="connsiteY16" fmla="*/ 789048 h 6071194"/>
                <a:gd name="connsiteX17" fmla="*/ 2444563 w 10409467"/>
                <a:gd name="connsiteY17" fmla="*/ 1097658 h 6071194"/>
                <a:gd name="connsiteX18" fmla="*/ 2375983 w 10409467"/>
                <a:gd name="connsiteY18" fmla="*/ 1406268 h 6071194"/>
                <a:gd name="connsiteX19" fmla="*/ 2558863 w 10409467"/>
                <a:gd name="connsiteY19" fmla="*/ 1577718 h 6071194"/>
                <a:gd name="connsiteX20" fmla="*/ 2878903 w 10409467"/>
                <a:gd name="connsiteY20" fmla="*/ 1657728 h 6071194"/>
                <a:gd name="connsiteX21" fmla="*/ 3187513 w 10409467"/>
                <a:gd name="connsiteY21" fmla="*/ 1657728 h 6071194"/>
                <a:gd name="connsiteX22" fmla="*/ 3370393 w 10409467"/>
                <a:gd name="connsiteY22" fmla="*/ 1566288 h 6071194"/>
                <a:gd name="connsiteX23" fmla="*/ 3488066 w 10409467"/>
                <a:gd name="connsiteY23" fmla="*/ 1246753 h 6071194"/>
                <a:gd name="connsiteX24" fmla="*/ 3495138 w 10409467"/>
                <a:gd name="connsiteY24" fmla="*/ 1115548 h 6071194"/>
                <a:gd name="connsiteX25" fmla="*/ 3493650 w 10409467"/>
                <a:gd name="connsiteY25" fmla="*/ 1063976 h 6071194"/>
                <a:gd name="connsiteX26" fmla="*/ 3450403 w 10409467"/>
                <a:gd name="connsiteY26" fmla="*/ 777618 h 6071194"/>
                <a:gd name="connsiteX27" fmla="*/ 3119893 w 10409467"/>
                <a:gd name="connsiteY27" fmla="*/ 321571 h 6071194"/>
                <a:gd name="connsiteX28" fmla="*/ 3497351 w 10409467"/>
                <a:gd name="connsiteY28" fmla="*/ 674883 h 6071194"/>
                <a:gd name="connsiteX29" fmla="*/ 3759013 w 10409467"/>
                <a:gd name="connsiteY29" fmla="*/ 571878 h 6071194"/>
                <a:gd name="connsiteX30" fmla="*/ 3999043 w 10409467"/>
                <a:gd name="connsiteY30" fmla="*/ 91818 h 6071194"/>
                <a:gd name="connsiteX31" fmla="*/ 4033333 w 10409467"/>
                <a:gd name="connsiteY31" fmla="*/ 11808 h 6071194"/>
                <a:gd name="connsiteX32" fmla="*/ 3984569 w 10409467"/>
                <a:gd name="connsiteY32" fmla="*/ 247366 h 6071194"/>
                <a:gd name="connsiteX33" fmla="*/ 3812791 w 10409467"/>
                <a:gd name="connsiteY33" fmla="*/ 647417 h 6071194"/>
                <a:gd name="connsiteX34" fmla="*/ 3592906 w 10409467"/>
                <a:gd name="connsiteY34" fmla="*/ 811408 h 6071194"/>
                <a:gd name="connsiteX35" fmla="*/ 3604425 w 10409467"/>
                <a:gd name="connsiteY35" fmla="*/ 999253 h 6071194"/>
                <a:gd name="connsiteX36" fmla="*/ 3872985 w 10409467"/>
                <a:gd name="connsiteY36" fmla="*/ 881976 h 6071194"/>
                <a:gd name="connsiteX37" fmla="*/ 4200754 w 10409467"/>
                <a:gd name="connsiteY37" fmla="*/ 774136 h 6071194"/>
                <a:gd name="connsiteX38" fmla="*/ 4064251 w 10409467"/>
                <a:gd name="connsiteY38" fmla="*/ 847195 h 6071194"/>
                <a:gd name="connsiteX39" fmla="*/ 3818880 w 10409467"/>
                <a:gd name="connsiteY39" fmla="*/ 991305 h 6071194"/>
                <a:gd name="connsiteX40" fmla="*/ 3658531 w 10409467"/>
                <a:gd name="connsiteY40" fmla="*/ 1093178 h 6071194"/>
                <a:gd name="connsiteX41" fmla="*/ 3622838 w 10409467"/>
                <a:gd name="connsiteY41" fmla="*/ 1221401 h 6071194"/>
                <a:gd name="connsiteX42" fmla="*/ 3577446 w 10409467"/>
                <a:gd name="connsiteY42" fmla="*/ 1500691 h 6071194"/>
                <a:gd name="connsiteX43" fmla="*/ 3461833 w 10409467"/>
                <a:gd name="connsiteY43" fmla="*/ 1726308 h 6071194"/>
                <a:gd name="connsiteX44" fmla="*/ 3278953 w 10409467"/>
                <a:gd name="connsiteY44" fmla="*/ 2034918 h 6071194"/>
                <a:gd name="connsiteX45" fmla="*/ 3288742 w 10409467"/>
                <a:gd name="connsiteY45" fmla="*/ 2273460 h 6071194"/>
                <a:gd name="connsiteX46" fmla="*/ 3434288 w 10409467"/>
                <a:gd name="connsiteY46" fmla="*/ 2417577 h 6071194"/>
                <a:gd name="connsiteX47" fmla="*/ 3781217 w 10409467"/>
                <a:gd name="connsiteY47" fmla="*/ 2618845 h 6071194"/>
                <a:gd name="connsiteX48" fmla="*/ 4079053 w 10409467"/>
                <a:gd name="connsiteY48" fmla="*/ 2777868 h 6071194"/>
                <a:gd name="connsiteX49" fmla="*/ 8113040 w 10409467"/>
                <a:gd name="connsiteY49" fmla="*/ 4477806 h 6071194"/>
                <a:gd name="connsiteX50" fmla="*/ 9564254 w 10409467"/>
                <a:gd name="connsiteY50" fmla="*/ 4967208 h 6071194"/>
                <a:gd name="connsiteX51" fmla="*/ 9975288 w 10409467"/>
                <a:gd name="connsiteY51" fmla="*/ 5127218 h 6071194"/>
                <a:gd name="connsiteX52" fmla="*/ 10359596 w 10409467"/>
                <a:gd name="connsiteY52" fmla="*/ 5064618 h 6071194"/>
                <a:gd name="connsiteX53" fmla="*/ 9925763 w 10409467"/>
                <a:gd name="connsiteY53" fmla="*/ 6071190 h 6071194"/>
                <a:gd name="connsiteX54" fmla="*/ 9706266 w 10409467"/>
                <a:gd name="connsiteY54" fmla="*/ 5408236 h 6071194"/>
                <a:gd name="connsiteX55" fmla="*/ 8790276 w 10409467"/>
                <a:gd name="connsiteY55" fmla="*/ 5047055 h 6071194"/>
                <a:gd name="connsiteX56" fmla="*/ 4940575 w 10409467"/>
                <a:gd name="connsiteY56" fmla="*/ 3376168 h 6071194"/>
                <a:gd name="connsiteX57" fmla="*/ 3944371 w 10409467"/>
                <a:gd name="connsiteY57" fmla="*/ 2976643 h 6071194"/>
                <a:gd name="connsiteX58" fmla="*/ 3460193 w 10409467"/>
                <a:gd name="connsiteY58" fmla="*/ 2852901 h 6071194"/>
                <a:gd name="connsiteX59" fmla="*/ 3217865 w 10409467"/>
                <a:gd name="connsiteY59" fmla="*/ 2829045 h 6071194"/>
                <a:gd name="connsiteX60" fmla="*/ 3025524 w 10409467"/>
                <a:gd name="connsiteY60" fmla="*/ 2858861 h 6071194"/>
                <a:gd name="connsiteX61" fmla="*/ 2832855 w 10409467"/>
                <a:gd name="connsiteY61" fmla="*/ 2930924 h 6071194"/>
                <a:gd name="connsiteX62" fmla="*/ 2820111 w 10409467"/>
                <a:gd name="connsiteY62" fmla="*/ 3026344 h 6071194"/>
                <a:gd name="connsiteX63" fmla="*/ 2959241 w 10409467"/>
                <a:gd name="connsiteY63" fmla="*/ 3167976 h 6071194"/>
                <a:gd name="connsiteX64" fmla="*/ 3176083 w 10409467"/>
                <a:gd name="connsiteY64" fmla="*/ 3269358 h 6071194"/>
                <a:gd name="connsiteX65" fmla="*/ 3388239 w 10409467"/>
                <a:gd name="connsiteY65" fmla="*/ 3442290 h 6071194"/>
                <a:gd name="connsiteX66" fmla="*/ 3212014 w 10409467"/>
                <a:gd name="connsiteY66" fmla="*/ 3336948 h 6071194"/>
                <a:gd name="connsiteX67" fmla="*/ 3004633 w 10409467"/>
                <a:gd name="connsiteY67" fmla="*/ 3276814 h 6071194"/>
                <a:gd name="connsiteX68" fmla="*/ 2771676 w 10409467"/>
                <a:gd name="connsiteY68" fmla="*/ 3166987 h 6071194"/>
                <a:gd name="connsiteX69" fmla="*/ 2638873 w 10409467"/>
                <a:gd name="connsiteY69" fmla="*/ 3097908 h 6071194"/>
                <a:gd name="connsiteX70" fmla="*/ 2570293 w 10409467"/>
                <a:gd name="connsiteY70" fmla="*/ 3109338 h 6071194"/>
                <a:gd name="connsiteX71" fmla="*/ 2525557 w 10409467"/>
                <a:gd name="connsiteY71" fmla="*/ 3326508 h 6071194"/>
                <a:gd name="connsiteX72" fmla="*/ 2584349 w 10409467"/>
                <a:gd name="connsiteY72" fmla="*/ 3577470 h 6071194"/>
                <a:gd name="connsiteX73" fmla="*/ 2663703 w 10409467"/>
                <a:gd name="connsiteY73" fmla="*/ 3996904 h 6071194"/>
                <a:gd name="connsiteX74" fmla="*/ 2633113 w 10409467"/>
                <a:gd name="connsiteY74" fmla="*/ 4192703 h 6071194"/>
                <a:gd name="connsiteX75" fmla="*/ 2539703 w 10409467"/>
                <a:gd name="connsiteY75" fmla="*/ 4455574 h 6071194"/>
                <a:gd name="connsiteX76" fmla="*/ 2595212 w 10409467"/>
                <a:gd name="connsiteY76" fmla="*/ 3945217 h 6071194"/>
                <a:gd name="connsiteX77" fmla="*/ 2481240 w 10409467"/>
                <a:gd name="connsiteY77" fmla="*/ 3566538 h 6071194"/>
                <a:gd name="connsiteX78" fmla="*/ 2307403 w 10409467"/>
                <a:gd name="connsiteY78" fmla="*/ 3166488 h 6071194"/>
                <a:gd name="connsiteX79" fmla="*/ 2261683 w 10409467"/>
                <a:gd name="connsiteY79" fmla="*/ 3063618 h 6071194"/>
                <a:gd name="connsiteX80" fmla="*/ 2078803 w 10409467"/>
                <a:gd name="connsiteY80" fmla="*/ 2949318 h 6071194"/>
                <a:gd name="connsiteX81" fmla="*/ 1824299 w 10409467"/>
                <a:gd name="connsiteY81" fmla="*/ 3002494 h 6071194"/>
                <a:gd name="connsiteX82" fmla="*/ 1412162 w 10409467"/>
                <a:gd name="connsiteY82" fmla="*/ 3235573 h 6071194"/>
                <a:gd name="connsiteX83" fmla="*/ 1381573 w 10409467"/>
                <a:gd name="connsiteY83" fmla="*/ 3680838 h 6071194"/>
                <a:gd name="connsiteX84" fmla="*/ 1340867 w 10409467"/>
                <a:gd name="connsiteY84" fmla="*/ 3980504 h 6071194"/>
                <a:gd name="connsiteX85" fmla="*/ 1197619 w 10409467"/>
                <a:gd name="connsiteY85" fmla="*/ 4738831 h 6071194"/>
                <a:gd name="connsiteX86" fmla="*/ 1220896 w 10409467"/>
                <a:gd name="connsiteY86" fmla="*/ 4338309 h 6071194"/>
                <a:gd name="connsiteX87" fmla="*/ 1242772 w 10409467"/>
                <a:gd name="connsiteY87" fmla="*/ 4080888 h 6071194"/>
                <a:gd name="connsiteX88" fmla="*/ 1198693 w 10409467"/>
                <a:gd name="connsiteY88" fmla="*/ 3909438 h 6071194"/>
                <a:gd name="connsiteX89" fmla="*/ 970093 w 10409467"/>
                <a:gd name="connsiteY89" fmla="*/ 3989448 h 6071194"/>
                <a:gd name="connsiteX90" fmla="*/ 766328 w 10409467"/>
                <a:gd name="connsiteY90" fmla="*/ 4131990 h 6071194"/>
                <a:gd name="connsiteX91" fmla="*/ 555808 w 10409467"/>
                <a:gd name="connsiteY91" fmla="*/ 4355688 h 6071194"/>
                <a:gd name="connsiteX92" fmla="*/ 785900 w 10409467"/>
                <a:gd name="connsiteY92" fmla="*/ 4017771 h 6071194"/>
                <a:gd name="connsiteX93" fmla="*/ 1130113 w 10409467"/>
                <a:gd name="connsiteY93" fmla="*/ 3817500 h 6071194"/>
                <a:gd name="connsiteX94" fmla="*/ 1278703 w 10409467"/>
                <a:gd name="connsiteY94" fmla="*/ 3726558 h 6071194"/>
                <a:gd name="connsiteX95" fmla="*/ 1269661 w 10409467"/>
                <a:gd name="connsiteY95" fmla="*/ 3390117 h 6071194"/>
                <a:gd name="connsiteX96" fmla="*/ 1309620 w 10409467"/>
                <a:gd name="connsiteY96" fmla="*/ 3169963 h 6071194"/>
                <a:gd name="connsiteX97" fmla="*/ 1393003 w 10409467"/>
                <a:gd name="connsiteY97" fmla="*/ 3052188 h 6071194"/>
                <a:gd name="connsiteX98" fmla="*/ 1080693 w 10409467"/>
                <a:gd name="connsiteY98" fmla="*/ 2984604 h 6071194"/>
                <a:gd name="connsiteX99" fmla="*/ 663453 w 10409467"/>
                <a:gd name="connsiteY99" fmla="*/ 3023360 h 6071194"/>
                <a:gd name="connsiteX100" fmla="*/ 235111 w 10409467"/>
                <a:gd name="connsiteY100" fmla="*/ 3217172 h 6071194"/>
                <a:gd name="connsiteX101" fmla="*/ 421453 w 10409467"/>
                <a:gd name="connsiteY101" fmla="*/ 3029328 h 6071194"/>
                <a:gd name="connsiteX102" fmla="*/ 627193 w 10409467"/>
                <a:gd name="connsiteY102" fmla="*/ 2926458 h 6071194"/>
                <a:gd name="connsiteX103" fmla="*/ 854480 w 10409467"/>
                <a:gd name="connsiteY103" fmla="*/ 2889178 h 6071194"/>
                <a:gd name="connsiteX104" fmla="*/ 1149272 w 10409467"/>
                <a:gd name="connsiteY104" fmla="*/ 2889676 h 6071194"/>
                <a:gd name="connsiteX105" fmla="*/ 1531894 w 10409467"/>
                <a:gd name="connsiteY105" fmla="*/ 2917507 h 6071194"/>
                <a:gd name="connsiteX106" fmla="*/ 1860559 w 10409467"/>
                <a:gd name="connsiteY106" fmla="*/ 2766431 h 6071194"/>
                <a:gd name="connsiteX107" fmla="*/ 1701613 w 10409467"/>
                <a:gd name="connsiteY107" fmla="*/ 2263518 h 6071194"/>
                <a:gd name="connsiteX108" fmla="*/ 1690183 w 10409467"/>
                <a:gd name="connsiteY108" fmla="*/ 1966338 h 6071194"/>
                <a:gd name="connsiteX109" fmla="*/ 1381991 w 10409467"/>
                <a:gd name="connsiteY109" fmla="*/ 1841604 h 6071194"/>
                <a:gd name="connsiteX110" fmla="*/ 1095823 w 10409467"/>
                <a:gd name="connsiteY110" fmla="*/ 1714878 h 6071194"/>
                <a:gd name="connsiteX111" fmla="*/ 746507 w 10409467"/>
                <a:gd name="connsiteY111" fmla="*/ 1626415 h 6071194"/>
                <a:gd name="connsiteX112" fmla="*/ 352873 w 10409467"/>
                <a:gd name="connsiteY112" fmla="*/ 1726308 h 6071194"/>
                <a:gd name="connsiteX113" fmla="*/ 113171 w 10409467"/>
                <a:gd name="connsiteY113" fmla="*/ 1763582 h 6071194"/>
                <a:gd name="connsiteX114" fmla="*/ 9973 w 10409467"/>
                <a:gd name="connsiteY114" fmla="*/ 1737738 h 6071194"/>
                <a:gd name="connsiteX115" fmla="*/ 348516 w 10409467"/>
                <a:gd name="connsiteY115" fmla="*/ 1643812 h 6071194"/>
                <a:gd name="connsiteX116" fmla="*/ 653097 w 10409467"/>
                <a:gd name="connsiteY116" fmla="*/ 1543920 h 6071194"/>
                <a:gd name="connsiteX117" fmla="*/ 1072963 w 10409467"/>
                <a:gd name="connsiteY117" fmla="*/ 1612008 h 6071194"/>
                <a:gd name="connsiteX118" fmla="*/ 1244413 w 10409467"/>
                <a:gd name="connsiteY118" fmla="*/ 1657728 h 6071194"/>
                <a:gd name="connsiteX119" fmla="*/ 1205766 w 10409467"/>
                <a:gd name="connsiteY119" fmla="*/ 1451988 h 6071194"/>
                <a:gd name="connsiteX120" fmla="*/ 1046313 w 10409467"/>
                <a:gd name="connsiteY120" fmla="*/ 815409 h 6071194"/>
                <a:gd name="connsiteX121" fmla="*/ 1221553 w 10409467"/>
                <a:gd name="connsiteY121" fmla="*/ 1211958 h 6071194"/>
                <a:gd name="connsiteX0" fmla="*/ 1221553 w 10412532"/>
                <a:gd name="connsiteY0" fmla="*/ 1211958 h 5867458"/>
                <a:gd name="connsiteX1" fmla="*/ 1343911 w 10412532"/>
                <a:gd name="connsiteY1" fmla="*/ 1559828 h 5867458"/>
                <a:gd name="connsiteX2" fmla="*/ 1553023 w 10412532"/>
                <a:gd name="connsiteY2" fmla="*/ 1657728 h 5867458"/>
                <a:gd name="connsiteX3" fmla="*/ 1907353 w 10412532"/>
                <a:gd name="connsiteY3" fmla="*/ 1680588 h 5867458"/>
                <a:gd name="connsiteX4" fmla="*/ 2021653 w 10412532"/>
                <a:gd name="connsiteY4" fmla="*/ 1543428 h 5867458"/>
                <a:gd name="connsiteX5" fmla="*/ 2124523 w 10412532"/>
                <a:gd name="connsiteY5" fmla="*/ 1291968 h 5867458"/>
                <a:gd name="connsiteX6" fmla="*/ 2124523 w 10412532"/>
                <a:gd name="connsiteY6" fmla="*/ 1120518 h 5867458"/>
                <a:gd name="connsiteX7" fmla="*/ 2068029 w 10412532"/>
                <a:gd name="connsiteY7" fmla="*/ 825325 h 5867458"/>
                <a:gd name="connsiteX8" fmla="*/ 2078803 w 10412532"/>
                <a:gd name="connsiteY8" fmla="*/ 777618 h 5867458"/>
                <a:gd name="connsiteX9" fmla="*/ 2170243 w 10412532"/>
                <a:gd name="connsiteY9" fmla="*/ 1086228 h 5867458"/>
                <a:gd name="connsiteX10" fmla="*/ 2215963 w 10412532"/>
                <a:gd name="connsiteY10" fmla="*/ 1269108 h 5867458"/>
                <a:gd name="connsiteX11" fmla="*/ 2284543 w 10412532"/>
                <a:gd name="connsiteY11" fmla="*/ 1303398 h 5867458"/>
                <a:gd name="connsiteX12" fmla="*/ 2330263 w 10412532"/>
                <a:gd name="connsiteY12" fmla="*/ 1166238 h 5867458"/>
                <a:gd name="connsiteX13" fmla="*/ 2467423 w 10412532"/>
                <a:gd name="connsiteY13" fmla="*/ 880488 h 5867458"/>
                <a:gd name="connsiteX14" fmla="*/ 2558863 w 10412532"/>
                <a:gd name="connsiteY14" fmla="*/ 640458 h 5867458"/>
                <a:gd name="connsiteX15" fmla="*/ 2616013 w 10412532"/>
                <a:gd name="connsiteY15" fmla="*/ 537588 h 5867458"/>
                <a:gd name="connsiteX16" fmla="*/ 2558863 w 10412532"/>
                <a:gd name="connsiteY16" fmla="*/ 789048 h 5867458"/>
                <a:gd name="connsiteX17" fmla="*/ 2444563 w 10412532"/>
                <a:gd name="connsiteY17" fmla="*/ 1097658 h 5867458"/>
                <a:gd name="connsiteX18" fmla="*/ 2375983 w 10412532"/>
                <a:gd name="connsiteY18" fmla="*/ 1406268 h 5867458"/>
                <a:gd name="connsiteX19" fmla="*/ 2558863 w 10412532"/>
                <a:gd name="connsiteY19" fmla="*/ 1577718 h 5867458"/>
                <a:gd name="connsiteX20" fmla="*/ 2878903 w 10412532"/>
                <a:gd name="connsiteY20" fmla="*/ 1657728 h 5867458"/>
                <a:gd name="connsiteX21" fmla="*/ 3187513 w 10412532"/>
                <a:gd name="connsiteY21" fmla="*/ 1657728 h 5867458"/>
                <a:gd name="connsiteX22" fmla="*/ 3370393 w 10412532"/>
                <a:gd name="connsiteY22" fmla="*/ 1566288 h 5867458"/>
                <a:gd name="connsiteX23" fmla="*/ 3488066 w 10412532"/>
                <a:gd name="connsiteY23" fmla="*/ 1246753 h 5867458"/>
                <a:gd name="connsiteX24" fmla="*/ 3495138 w 10412532"/>
                <a:gd name="connsiteY24" fmla="*/ 1115548 h 5867458"/>
                <a:gd name="connsiteX25" fmla="*/ 3493650 w 10412532"/>
                <a:gd name="connsiteY25" fmla="*/ 1063976 h 5867458"/>
                <a:gd name="connsiteX26" fmla="*/ 3450403 w 10412532"/>
                <a:gd name="connsiteY26" fmla="*/ 777618 h 5867458"/>
                <a:gd name="connsiteX27" fmla="*/ 3119893 w 10412532"/>
                <a:gd name="connsiteY27" fmla="*/ 321571 h 5867458"/>
                <a:gd name="connsiteX28" fmla="*/ 3497351 w 10412532"/>
                <a:gd name="connsiteY28" fmla="*/ 674883 h 5867458"/>
                <a:gd name="connsiteX29" fmla="*/ 3759013 w 10412532"/>
                <a:gd name="connsiteY29" fmla="*/ 571878 h 5867458"/>
                <a:gd name="connsiteX30" fmla="*/ 3999043 w 10412532"/>
                <a:gd name="connsiteY30" fmla="*/ 91818 h 5867458"/>
                <a:gd name="connsiteX31" fmla="*/ 4033333 w 10412532"/>
                <a:gd name="connsiteY31" fmla="*/ 11808 h 5867458"/>
                <a:gd name="connsiteX32" fmla="*/ 3984569 w 10412532"/>
                <a:gd name="connsiteY32" fmla="*/ 247366 h 5867458"/>
                <a:gd name="connsiteX33" fmla="*/ 3812791 w 10412532"/>
                <a:gd name="connsiteY33" fmla="*/ 647417 h 5867458"/>
                <a:gd name="connsiteX34" fmla="*/ 3592906 w 10412532"/>
                <a:gd name="connsiteY34" fmla="*/ 811408 h 5867458"/>
                <a:gd name="connsiteX35" fmla="*/ 3604425 w 10412532"/>
                <a:gd name="connsiteY35" fmla="*/ 999253 h 5867458"/>
                <a:gd name="connsiteX36" fmla="*/ 3872985 w 10412532"/>
                <a:gd name="connsiteY36" fmla="*/ 881976 h 5867458"/>
                <a:gd name="connsiteX37" fmla="*/ 4200754 w 10412532"/>
                <a:gd name="connsiteY37" fmla="*/ 774136 h 5867458"/>
                <a:gd name="connsiteX38" fmla="*/ 4064251 w 10412532"/>
                <a:gd name="connsiteY38" fmla="*/ 847195 h 5867458"/>
                <a:gd name="connsiteX39" fmla="*/ 3818880 w 10412532"/>
                <a:gd name="connsiteY39" fmla="*/ 991305 h 5867458"/>
                <a:gd name="connsiteX40" fmla="*/ 3658531 w 10412532"/>
                <a:gd name="connsiteY40" fmla="*/ 1093178 h 5867458"/>
                <a:gd name="connsiteX41" fmla="*/ 3622838 w 10412532"/>
                <a:gd name="connsiteY41" fmla="*/ 1221401 h 5867458"/>
                <a:gd name="connsiteX42" fmla="*/ 3577446 w 10412532"/>
                <a:gd name="connsiteY42" fmla="*/ 1500691 h 5867458"/>
                <a:gd name="connsiteX43" fmla="*/ 3461833 w 10412532"/>
                <a:gd name="connsiteY43" fmla="*/ 1726308 h 5867458"/>
                <a:gd name="connsiteX44" fmla="*/ 3278953 w 10412532"/>
                <a:gd name="connsiteY44" fmla="*/ 2034918 h 5867458"/>
                <a:gd name="connsiteX45" fmla="*/ 3288742 w 10412532"/>
                <a:gd name="connsiteY45" fmla="*/ 2273460 h 5867458"/>
                <a:gd name="connsiteX46" fmla="*/ 3434288 w 10412532"/>
                <a:gd name="connsiteY46" fmla="*/ 2417577 h 5867458"/>
                <a:gd name="connsiteX47" fmla="*/ 3781217 w 10412532"/>
                <a:gd name="connsiteY47" fmla="*/ 2618845 h 5867458"/>
                <a:gd name="connsiteX48" fmla="*/ 4079053 w 10412532"/>
                <a:gd name="connsiteY48" fmla="*/ 2777868 h 5867458"/>
                <a:gd name="connsiteX49" fmla="*/ 8113040 w 10412532"/>
                <a:gd name="connsiteY49" fmla="*/ 4477806 h 5867458"/>
                <a:gd name="connsiteX50" fmla="*/ 9564254 w 10412532"/>
                <a:gd name="connsiteY50" fmla="*/ 4967208 h 5867458"/>
                <a:gd name="connsiteX51" fmla="*/ 9975288 w 10412532"/>
                <a:gd name="connsiteY51" fmla="*/ 5127218 h 5867458"/>
                <a:gd name="connsiteX52" fmla="*/ 10359596 w 10412532"/>
                <a:gd name="connsiteY52" fmla="*/ 5064618 h 5867458"/>
                <a:gd name="connsiteX53" fmla="*/ 9959777 w 10412532"/>
                <a:gd name="connsiteY53" fmla="*/ 5867453 h 5867458"/>
                <a:gd name="connsiteX54" fmla="*/ 9706266 w 10412532"/>
                <a:gd name="connsiteY54" fmla="*/ 5408236 h 5867458"/>
                <a:gd name="connsiteX55" fmla="*/ 8790276 w 10412532"/>
                <a:gd name="connsiteY55" fmla="*/ 5047055 h 5867458"/>
                <a:gd name="connsiteX56" fmla="*/ 4940575 w 10412532"/>
                <a:gd name="connsiteY56" fmla="*/ 3376168 h 5867458"/>
                <a:gd name="connsiteX57" fmla="*/ 3944371 w 10412532"/>
                <a:gd name="connsiteY57" fmla="*/ 2976643 h 5867458"/>
                <a:gd name="connsiteX58" fmla="*/ 3460193 w 10412532"/>
                <a:gd name="connsiteY58" fmla="*/ 2852901 h 5867458"/>
                <a:gd name="connsiteX59" fmla="*/ 3217865 w 10412532"/>
                <a:gd name="connsiteY59" fmla="*/ 2829045 h 5867458"/>
                <a:gd name="connsiteX60" fmla="*/ 3025524 w 10412532"/>
                <a:gd name="connsiteY60" fmla="*/ 2858861 h 5867458"/>
                <a:gd name="connsiteX61" fmla="*/ 2832855 w 10412532"/>
                <a:gd name="connsiteY61" fmla="*/ 2930924 h 5867458"/>
                <a:gd name="connsiteX62" fmla="*/ 2820111 w 10412532"/>
                <a:gd name="connsiteY62" fmla="*/ 3026344 h 5867458"/>
                <a:gd name="connsiteX63" fmla="*/ 2959241 w 10412532"/>
                <a:gd name="connsiteY63" fmla="*/ 3167976 h 5867458"/>
                <a:gd name="connsiteX64" fmla="*/ 3176083 w 10412532"/>
                <a:gd name="connsiteY64" fmla="*/ 3269358 h 5867458"/>
                <a:gd name="connsiteX65" fmla="*/ 3388239 w 10412532"/>
                <a:gd name="connsiteY65" fmla="*/ 3442290 h 5867458"/>
                <a:gd name="connsiteX66" fmla="*/ 3212014 w 10412532"/>
                <a:gd name="connsiteY66" fmla="*/ 3336948 h 5867458"/>
                <a:gd name="connsiteX67" fmla="*/ 3004633 w 10412532"/>
                <a:gd name="connsiteY67" fmla="*/ 3276814 h 5867458"/>
                <a:gd name="connsiteX68" fmla="*/ 2771676 w 10412532"/>
                <a:gd name="connsiteY68" fmla="*/ 3166987 h 5867458"/>
                <a:gd name="connsiteX69" fmla="*/ 2638873 w 10412532"/>
                <a:gd name="connsiteY69" fmla="*/ 3097908 h 5867458"/>
                <a:gd name="connsiteX70" fmla="*/ 2570293 w 10412532"/>
                <a:gd name="connsiteY70" fmla="*/ 3109338 h 5867458"/>
                <a:gd name="connsiteX71" fmla="*/ 2525557 w 10412532"/>
                <a:gd name="connsiteY71" fmla="*/ 3326508 h 5867458"/>
                <a:gd name="connsiteX72" fmla="*/ 2584349 w 10412532"/>
                <a:gd name="connsiteY72" fmla="*/ 3577470 h 5867458"/>
                <a:gd name="connsiteX73" fmla="*/ 2663703 w 10412532"/>
                <a:gd name="connsiteY73" fmla="*/ 3996904 h 5867458"/>
                <a:gd name="connsiteX74" fmla="*/ 2633113 w 10412532"/>
                <a:gd name="connsiteY74" fmla="*/ 4192703 h 5867458"/>
                <a:gd name="connsiteX75" fmla="*/ 2539703 w 10412532"/>
                <a:gd name="connsiteY75" fmla="*/ 4455574 h 5867458"/>
                <a:gd name="connsiteX76" fmla="*/ 2595212 w 10412532"/>
                <a:gd name="connsiteY76" fmla="*/ 3945217 h 5867458"/>
                <a:gd name="connsiteX77" fmla="*/ 2481240 w 10412532"/>
                <a:gd name="connsiteY77" fmla="*/ 3566538 h 5867458"/>
                <a:gd name="connsiteX78" fmla="*/ 2307403 w 10412532"/>
                <a:gd name="connsiteY78" fmla="*/ 3166488 h 5867458"/>
                <a:gd name="connsiteX79" fmla="*/ 2261683 w 10412532"/>
                <a:gd name="connsiteY79" fmla="*/ 3063618 h 5867458"/>
                <a:gd name="connsiteX80" fmla="*/ 2078803 w 10412532"/>
                <a:gd name="connsiteY80" fmla="*/ 2949318 h 5867458"/>
                <a:gd name="connsiteX81" fmla="*/ 1824299 w 10412532"/>
                <a:gd name="connsiteY81" fmla="*/ 3002494 h 5867458"/>
                <a:gd name="connsiteX82" fmla="*/ 1412162 w 10412532"/>
                <a:gd name="connsiteY82" fmla="*/ 3235573 h 5867458"/>
                <a:gd name="connsiteX83" fmla="*/ 1381573 w 10412532"/>
                <a:gd name="connsiteY83" fmla="*/ 3680838 h 5867458"/>
                <a:gd name="connsiteX84" fmla="*/ 1340867 w 10412532"/>
                <a:gd name="connsiteY84" fmla="*/ 3980504 h 5867458"/>
                <a:gd name="connsiteX85" fmla="*/ 1197619 w 10412532"/>
                <a:gd name="connsiteY85" fmla="*/ 4738831 h 5867458"/>
                <a:gd name="connsiteX86" fmla="*/ 1220896 w 10412532"/>
                <a:gd name="connsiteY86" fmla="*/ 4338309 h 5867458"/>
                <a:gd name="connsiteX87" fmla="*/ 1242772 w 10412532"/>
                <a:gd name="connsiteY87" fmla="*/ 4080888 h 5867458"/>
                <a:gd name="connsiteX88" fmla="*/ 1198693 w 10412532"/>
                <a:gd name="connsiteY88" fmla="*/ 3909438 h 5867458"/>
                <a:gd name="connsiteX89" fmla="*/ 970093 w 10412532"/>
                <a:gd name="connsiteY89" fmla="*/ 3989448 h 5867458"/>
                <a:gd name="connsiteX90" fmla="*/ 766328 w 10412532"/>
                <a:gd name="connsiteY90" fmla="*/ 4131990 h 5867458"/>
                <a:gd name="connsiteX91" fmla="*/ 555808 w 10412532"/>
                <a:gd name="connsiteY91" fmla="*/ 4355688 h 5867458"/>
                <a:gd name="connsiteX92" fmla="*/ 785900 w 10412532"/>
                <a:gd name="connsiteY92" fmla="*/ 4017771 h 5867458"/>
                <a:gd name="connsiteX93" fmla="*/ 1130113 w 10412532"/>
                <a:gd name="connsiteY93" fmla="*/ 3817500 h 5867458"/>
                <a:gd name="connsiteX94" fmla="*/ 1278703 w 10412532"/>
                <a:gd name="connsiteY94" fmla="*/ 3726558 h 5867458"/>
                <a:gd name="connsiteX95" fmla="*/ 1269661 w 10412532"/>
                <a:gd name="connsiteY95" fmla="*/ 3390117 h 5867458"/>
                <a:gd name="connsiteX96" fmla="*/ 1309620 w 10412532"/>
                <a:gd name="connsiteY96" fmla="*/ 3169963 h 5867458"/>
                <a:gd name="connsiteX97" fmla="*/ 1393003 w 10412532"/>
                <a:gd name="connsiteY97" fmla="*/ 3052188 h 5867458"/>
                <a:gd name="connsiteX98" fmla="*/ 1080693 w 10412532"/>
                <a:gd name="connsiteY98" fmla="*/ 2984604 h 5867458"/>
                <a:gd name="connsiteX99" fmla="*/ 663453 w 10412532"/>
                <a:gd name="connsiteY99" fmla="*/ 3023360 h 5867458"/>
                <a:gd name="connsiteX100" fmla="*/ 235111 w 10412532"/>
                <a:gd name="connsiteY100" fmla="*/ 3217172 h 5867458"/>
                <a:gd name="connsiteX101" fmla="*/ 421453 w 10412532"/>
                <a:gd name="connsiteY101" fmla="*/ 3029328 h 5867458"/>
                <a:gd name="connsiteX102" fmla="*/ 627193 w 10412532"/>
                <a:gd name="connsiteY102" fmla="*/ 2926458 h 5867458"/>
                <a:gd name="connsiteX103" fmla="*/ 854480 w 10412532"/>
                <a:gd name="connsiteY103" fmla="*/ 2889178 h 5867458"/>
                <a:gd name="connsiteX104" fmla="*/ 1149272 w 10412532"/>
                <a:gd name="connsiteY104" fmla="*/ 2889676 h 5867458"/>
                <a:gd name="connsiteX105" fmla="*/ 1531894 w 10412532"/>
                <a:gd name="connsiteY105" fmla="*/ 2917507 h 5867458"/>
                <a:gd name="connsiteX106" fmla="*/ 1860559 w 10412532"/>
                <a:gd name="connsiteY106" fmla="*/ 2766431 h 5867458"/>
                <a:gd name="connsiteX107" fmla="*/ 1701613 w 10412532"/>
                <a:gd name="connsiteY107" fmla="*/ 2263518 h 5867458"/>
                <a:gd name="connsiteX108" fmla="*/ 1690183 w 10412532"/>
                <a:gd name="connsiteY108" fmla="*/ 1966338 h 5867458"/>
                <a:gd name="connsiteX109" fmla="*/ 1381991 w 10412532"/>
                <a:gd name="connsiteY109" fmla="*/ 1841604 h 5867458"/>
                <a:gd name="connsiteX110" fmla="*/ 1095823 w 10412532"/>
                <a:gd name="connsiteY110" fmla="*/ 1714878 h 5867458"/>
                <a:gd name="connsiteX111" fmla="*/ 746507 w 10412532"/>
                <a:gd name="connsiteY111" fmla="*/ 1626415 h 5867458"/>
                <a:gd name="connsiteX112" fmla="*/ 352873 w 10412532"/>
                <a:gd name="connsiteY112" fmla="*/ 1726308 h 5867458"/>
                <a:gd name="connsiteX113" fmla="*/ 113171 w 10412532"/>
                <a:gd name="connsiteY113" fmla="*/ 1763582 h 5867458"/>
                <a:gd name="connsiteX114" fmla="*/ 9973 w 10412532"/>
                <a:gd name="connsiteY114" fmla="*/ 1737738 h 5867458"/>
                <a:gd name="connsiteX115" fmla="*/ 348516 w 10412532"/>
                <a:gd name="connsiteY115" fmla="*/ 1643812 h 5867458"/>
                <a:gd name="connsiteX116" fmla="*/ 653097 w 10412532"/>
                <a:gd name="connsiteY116" fmla="*/ 1543920 h 5867458"/>
                <a:gd name="connsiteX117" fmla="*/ 1072963 w 10412532"/>
                <a:gd name="connsiteY117" fmla="*/ 1612008 h 5867458"/>
                <a:gd name="connsiteX118" fmla="*/ 1244413 w 10412532"/>
                <a:gd name="connsiteY118" fmla="*/ 1657728 h 5867458"/>
                <a:gd name="connsiteX119" fmla="*/ 1205766 w 10412532"/>
                <a:gd name="connsiteY119" fmla="*/ 1451988 h 5867458"/>
                <a:gd name="connsiteX120" fmla="*/ 1046313 w 10412532"/>
                <a:gd name="connsiteY120" fmla="*/ 815409 h 5867458"/>
                <a:gd name="connsiteX121" fmla="*/ 1221553 w 10412532"/>
                <a:gd name="connsiteY121" fmla="*/ 1211958 h 5867458"/>
                <a:gd name="connsiteX0" fmla="*/ 1221553 w 10412532"/>
                <a:gd name="connsiteY0" fmla="*/ 1211958 h 5867461"/>
                <a:gd name="connsiteX1" fmla="*/ 1343911 w 10412532"/>
                <a:gd name="connsiteY1" fmla="*/ 1559828 h 5867461"/>
                <a:gd name="connsiteX2" fmla="*/ 1553023 w 10412532"/>
                <a:gd name="connsiteY2" fmla="*/ 1657728 h 5867461"/>
                <a:gd name="connsiteX3" fmla="*/ 1907353 w 10412532"/>
                <a:gd name="connsiteY3" fmla="*/ 1680588 h 5867461"/>
                <a:gd name="connsiteX4" fmla="*/ 2021653 w 10412532"/>
                <a:gd name="connsiteY4" fmla="*/ 1543428 h 5867461"/>
                <a:gd name="connsiteX5" fmla="*/ 2124523 w 10412532"/>
                <a:gd name="connsiteY5" fmla="*/ 1291968 h 5867461"/>
                <a:gd name="connsiteX6" fmla="*/ 2124523 w 10412532"/>
                <a:gd name="connsiteY6" fmla="*/ 1120518 h 5867461"/>
                <a:gd name="connsiteX7" fmla="*/ 2068029 w 10412532"/>
                <a:gd name="connsiteY7" fmla="*/ 825325 h 5867461"/>
                <a:gd name="connsiteX8" fmla="*/ 2078803 w 10412532"/>
                <a:gd name="connsiteY8" fmla="*/ 777618 h 5867461"/>
                <a:gd name="connsiteX9" fmla="*/ 2170243 w 10412532"/>
                <a:gd name="connsiteY9" fmla="*/ 1086228 h 5867461"/>
                <a:gd name="connsiteX10" fmla="*/ 2215963 w 10412532"/>
                <a:gd name="connsiteY10" fmla="*/ 1269108 h 5867461"/>
                <a:gd name="connsiteX11" fmla="*/ 2284543 w 10412532"/>
                <a:gd name="connsiteY11" fmla="*/ 1303398 h 5867461"/>
                <a:gd name="connsiteX12" fmla="*/ 2330263 w 10412532"/>
                <a:gd name="connsiteY12" fmla="*/ 1166238 h 5867461"/>
                <a:gd name="connsiteX13" fmla="*/ 2467423 w 10412532"/>
                <a:gd name="connsiteY13" fmla="*/ 880488 h 5867461"/>
                <a:gd name="connsiteX14" fmla="*/ 2558863 w 10412532"/>
                <a:gd name="connsiteY14" fmla="*/ 640458 h 5867461"/>
                <a:gd name="connsiteX15" fmla="*/ 2616013 w 10412532"/>
                <a:gd name="connsiteY15" fmla="*/ 537588 h 5867461"/>
                <a:gd name="connsiteX16" fmla="*/ 2558863 w 10412532"/>
                <a:gd name="connsiteY16" fmla="*/ 789048 h 5867461"/>
                <a:gd name="connsiteX17" fmla="*/ 2444563 w 10412532"/>
                <a:gd name="connsiteY17" fmla="*/ 1097658 h 5867461"/>
                <a:gd name="connsiteX18" fmla="*/ 2375983 w 10412532"/>
                <a:gd name="connsiteY18" fmla="*/ 1406268 h 5867461"/>
                <a:gd name="connsiteX19" fmla="*/ 2558863 w 10412532"/>
                <a:gd name="connsiteY19" fmla="*/ 1577718 h 5867461"/>
                <a:gd name="connsiteX20" fmla="*/ 2878903 w 10412532"/>
                <a:gd name="connsiteY20" fmla="*/ 1657728 h 5867461"/>
                <a:gd name="connsiteX21" fmla="*/ 3187513 w 10412532"/>
                <a:gd name="connsiteY21" fmla="*/ 1657728 h 5867461"/>
                <a:gd name="connsiteX22" fmla="*/ 3370393 w 10412532"/>
                <a:gd name="connsiteY22" fmla="*/ 1566288 h 5867461"/>
                <a:gd name="connsiteX23" fmla="*/ 3488066 w 10412532"/>
                <a:gd name="connsiteY23" fmla="*/ 1246753 h 5867461"/>
                <a:gd name="connsiteX24" fmla="*/ 3495138 w 10412532"/>
                <a:gd name="connsiteY24" fmla="*/ 1115548 h 5867461"/>
                <a:gd name="connsiteX25" fmla="*/ 3493650 w 10412532"/>
                <a:gd name="connsiteY25" fmla="*/ 1063976 h 5867461"/>
                <a:gd name="connsiteX26" fmla="*/ 3450403 w 10412532"/>
                <a:gd name="connsiteY26" fmla="*/ 777618 h 5867461"/>
                <a:gd name="connsiteX27" fmla="*/ 3119893 w 10412532"/>
                <a:gd name="connsiteY27" fmla="*/ 321571 h 5867461"/>
                <a:gd name="connsiteX28" fmla="*/ 3497351 w 10412532"/>
                <a:gd name="connsiteY28" fmla="*/ 674883 h 5867461"/>
                <a:gd name="connsiteX29" fmla="*/ 3759013 w 10412532"/>
                <a:gd name="connsiteY29" fmla="*/ 571878 h 5867461"/>
                <a:gd name="connsiteX30" fmla="*/ 3999043 w 10412532"/>
                <a:gd name="connsiteY30" fmla="*/ 91818 h 5867461"/>
                <a:gd name="connsiteX31" fmla="*/ 4033333 w 10412532"/>
                <a:gd name="connsiteY31" fmla="*/ 11808 h 5867461"/>
                <a:gd name="connsiteX32" fmla="*/ 3984569 w 10412532"/>
                <a:gd name="connsiteY32" fmla="*/ 247366 h 5867461"/>
                <a:gd name="connsiteX33" fmla="*/ 3812791 w 10412532"/>
                <a:gd name="connsiteY33" fmla="*/ 647417 h 5867461"/>
                <a:gd name="connsiteX34" fmla="*/ 3592906 w 10412532"/>
                <a:gd name="connsiteY34" fmla="*/ 811408 h 5867461"/>
                <a:gd name="connsiteX35" fmla="*/ 3604425 w 10412532"/>
                <a:gd name="connsiteY35" fmla="*/ 999253 h 5867461"/>
                <a:gd name="connsiteX36" fmla="*/ 3872985 w 10412532"/>
                <a:gd name="connsiteY36" fmla="*/ 881976 h 5867461"/>
                <a:gd name="connsiteX37" fmla="*/ 4200754 w 10412532"/>
                <a:gd name="connsiteY37" fmla="*/ 774136 h 5867461"/>
                <a:gd name="connsiteX38" fmla="*/ 4064251 w 10412532"/>
                <a:gd name="connsiteY38" fmla="*/ 847195 h 5867461"/>
                <a:gd name="connsiteX39" fmla="*/ 3818880 w 10412532"/>
                <a:gd name="connsiteY39" fmla="*/ 991305 h 5867461"/>
                <a:gd name="connsiteX40" fmla="*/ 3658531 w 10412532"/>
                <a:gd name="connsiteY40" fmla="*/ 1093178 h 5867461"/>
                <a:gd name="connsiteX41" fmla="*/ 3622838 w 10412532"/>
                <a:gd name="connsiteY41" fmla="*/ 1221401 h 5867461"/>
                <a:gd name="connsiteX42" fmla="*/ 3577446 w 10412532"/>
                <a:gd name="connsiteY42" fmla="*/ 1500691 h 5867461"/>
                <a:gd name="connsiteX43" fmla="*/ 3461833 w 10412532"/>
                <a:gd name="connsiteY43" fmla="*/ 1726308 h 5867461"/>
                <a:gd name="connsiteX44" fmla="*/ 3278953 w 10412532"/>
                <a:gd name="connsiteY44" fmla="*/ 2034918 h 5867461"/>
                <a:gd name="connsiteX45" fmla="*/ 3288742 w 10412532"/>
                <a:gd name="connsiteY45" fmla="*/ 2273460 h 5867461"/>
                <a:gd name="connsiteX46" fmla="*/ 3434288 w 10412532"/>
                <a:gd name="connsiteY46" fmla="*/ 2417577 h 5867461"/>
                <a:gd name="connsiteX47" fmla="*/ 3781217 w 10412532"/>
                <a:gd name="connsiteY47" fmla="*/ 2618845 h 5867461"/>
                <a:gd name="connsiteX48" fmla="*/ 4079053 w 10412532"/>
                <a:gd name="connsiteY48" fmla="*/ 2777868 h 5867461"/>
                <a:gd name="connsiteX49" fmla="*/ 8113040 w 10412532"/>
                <a:gd name="connsiteY49" fmla="*/ 4477806 h 5867461"/>
                <a:gd name="connsiteX50" fmla="*/ 9564254 w 10412532"/>
                <a:gd name="connsiteY50" fmla="*/ 4967208 h 5867461"/>
                <a:gd name="connsiteX51" fmla="*/ 9975288 w 10412532"/>
                <a:gd name="connsiteY51" fmla="*/ 5127218 h 5867461"/>
                <a:gd name="connsiteX52" fmla="*/ 10359596 w 10412532"/>
                <a:gd name="connsiteY52" fmla="*/ 5064618 h 5867461"/>
                <a:gd name="connsiteX53" fmla="*/ 9959777 w 10412532"/>
                <a:gd name="connsiteY53" fmla="*/ 5867453 h 5867461"/>
                <a:gd name="connsiteX54" fmla="*/ 9771202 w 10412532"/>
                <a:gd name="connsiteY54" fmla="*/ 5457413 h 5867461"/>
                <a:gd name="connsiteX55" fmla="*/ 8790276 w 10412532"/>
                <a:gd name="connsiteY55" fmla="*/ 5047055 h 5867461"/>
                <a:gd name="connsiteX56" fmla="*/ 4940575 w 10412532"/>
                <a:gd name="connsiteY56" fmla="*/ 3376168 h 5867461"/>
                <a:gd name="connsiteX57" fmla="*/ 3944371 w 10412532"/>
                <a:gd name="connsiteY57" fmla="*/ 2976643 h 5867461"/>
                <a:gd name="connsiteX58" fmla="*/ 3460193 w 10412532"/>
                <a:gd name="connsiteY58" fmla="*/ 2852901 h 5867461"/>
                <a:gd name="connsiteX59" fmla="*/ 3217865 w 10412532"/>
                <a:gd name="connsiteY59" fmla="*/ 2829045 h 5867461"/>
                <a:gd name="connsiteX60" fmla="*/ 3025524 w 10412532"/>
                <a:gd name="connsiteY60" fmla="*/ 2858861 h 5867461"/>
                <a:gd name="connsiteX61" fmla="*/ 2832855 w 10412532"/>
                <a:gd name="connsiteY61" fmla="*/ 2930924 h 5867461"/>
                <a:gd name="connsiteX62" fmla="*/ 2820111 w 10412532"/>
                <a:gd name="connsiteY62" fmla="*/ 3026344 h 5867461"/>
                <a:gd name="connsiteX63" fmla="*/ 2959241 w 10412532"/>
                <a:gd name="connsiteY63" fmla="*/ 3167976 h 5867461"/>
                <a:gd name="connsiteX64" fmla="*/ 3176083 w 10412532"/>
                <a:gd name="connsiteY64" fmla="*/ 3269358 h 5867461"/>
                <a:gd name="connsiteX65" fmla="*/ 3388239 w 10412532"/>
                <a:gd name="connsiteY65" fmla="*/ 3442290 h 5867461"/>
                <a:gd name="connsiteX66" fmla="*/ 3212014 w 10412532"/>
                <a:gd name="connsiteY66" fmla="*/ 3336948 h 5867461"/>
                <a:gd name="connsiteX67" fmla="*/ 3004633 w 10412532"/>
                <a:gd name="connsiteY67" fmla="*/ 3276814 h 5867461"/>
                <a:gd name="connsiteX68" fmla="*/ 2771676 w 10412532"/>
                <a:gd name="connsiteY68" fmla="*/ 3166987 h 5867461"/>
                <a:gd name="connsiteX69" fmla="*/ 2638873 w 10412532"/>
                <a:gd name="connsiteY69" fmla="*/ 3097908 h 5867461"/>
                <a:gd name="connsiteX70" fmla="*/ 2570293 w 10412532"/>
                <a:gd name="connsiteY70" fmla="*/ 3109338 h 5867461"/>
                <a:gd name="connsiteX71" fmla="*/ 2525557 w 10412532"/>
                <a:gd name="connsiteY71" fmla="*/ 3326508 h 5867461"/>
                <a:gd name="connsiteX72" fmla="*/ 2584349 w 10412532"/>
                <a:gd name="connsiteY72" fmla="*/ 3577470 h 5867461"/>
                <a:gd name="connsiteX73" fmla="*/ 2663703 w 10412532"/>
                <a:gd name="connsiteY73" fmla="*/ 3996904 h 5867461"/>
                <a:gd name="connsiteX74" fmla="*/ 2633113 w 10412532"/>
                <a:gd name="connsiteY74" fmla="*/ 4192703 h 5867461"/>
                <a:gd name="connsiteX75" fmla="*/ 2539703 w 10412532"/>
                <a:gd name="connsiteY75" fmla="*/ 4455574 h 5867461"/>
                <a:gd name="connsiteX76" fmla="*/ 2595212 w 10412532"/>
                <a:gd name="connsiteY76" fmla="*/ 3945217 h 5867461"/>
                <a:gd name="connsiteX77" fmla="*/ 2481240 w 10412532"/>
                <a:gd name="connsiteY77" fmla="*/ 3566538 h 5867461"/>
                <a:gd name="connsiteX78" fmla="*/ 2307403 w 10412532"/>
                <a:gd name="connsiteY78" fmla="*/ 3166488 h 5867461"/>
                <a:gd name="connsiteX79" fmla="*/ 2261683 w 10412532"/>
                <a:gd name="connsiteY79" fmla="*/ 3063618 h 5867461"/>
                <a:gd name="connsiteX80" fmla="*/ 2078803 w 10412532"/>
                <a:gd name="connsiteY80" fmla="*/ 2949318 h 5867461"/>
                <a:gd name="connsiteX81" fmla="*/ 1824299 w 10412532"/>
                <a:gd name="connsiteY81" fmla="*/ 3002494 h 5867461"/>
                <a:gd name="connsiteX82" fmla="*/ 1412162 w 10412532"/>
                <a:gd name="connsiteY82" fmla="*/ 3235573 h 5867461"/>
                <a:gd name="connsiteX83" fmla="*/ 1381573 w 10412532"/>
                <a:gd name="connsiteY83" fmla="*/ 3680838 h 5867461"/>
                <a:gd name="connsiteX84" fmla="*/ 1340867 w 10412532"/>
                <a:gd name="connsiteY84" fmla="*/ 3980504 h 5867461"/>
                <a:gd name="connsiteX85" fmla="*/ 1197619 w 10412532"/>
                <a:gd name="connsiteY85" fmla="*/ 4738831 h 5867461"/>
                <a:gd name="connsiteX86" fmla="*/ 1220896 w 10412532"/>
                <a:gd name="connsiteY86" fmla="*/ 4338309 h 5867461"/>
                <a:gd name="connsiteX87" fmla="*/ 1242772 w 10412532"/>
                <a:gd name="connsiteY87" fmla="*/ 4080888 h 5867461"/>
                <a:gd name="connsiteX88" fmla="*/ 1198693 w 10412532"/>
                <a:gd name="connsiteY88" fmla="*/ 3909438 h 5867461"/>
                <a:gd name="connsiteX89" fmla="*/ 970093 w 10412532"/>
                <a:gd name="connsiteY89" fmla="*/ 3989448 h 5867461"/>
                <a:gd name="connsiteX90" fmla="*/ 766328 w 10412532"/>
                <a:gd name="connsiteY90" fmla="*/ 4131990 h 5867461"/>
                <a:gd name="connsiteX91" fmla="*/ 555808 w 10412532"/>
                <a:gd name="connsiteY91" fmla="*/ 4355688 h 5867461"/>
                <a:gd name="connsiteX92" fmla="*/ 785900 w 10412532"/>
                <a:gd name="connsiteY92" fmla="*/ 4017771 h 5867461"/>
                <a:gd name="connsiteX93" fmla="*/ 1130113 w 10412532"/>
                <a:gd name="connsiteY93" fmla="*/ 3817500 h 5867461"/>
                <a:gd name="connsiteX94" fmla="*/ 1278703 w 10412532"/>
                <a:gd name="connsiteY94" fmla="*/ 3726558 h 5867461"/>
                <a:gd name="connsiteX95" fmla="*/ 1269661 w 10412532"/>
                <a:gd name="connsiteY95" fmla="*/ 3390117 h 5867461"/>
                <a:gd name="connsiteX96" fmla="*/ 1309620 w 10412532"/>
                <a:gd name="connsiteY96" fmla="*/ 3169963 h 5867461"/>
                <a:gd name="connsiteX97" fmla="*/ 1393003 w 10412532"/>
                <a:gd name="connsiteY97" fmla="*/ 3052188 h 5867461"/>
                <a:gd name="connsiteX98" fmla="*/ 1080693 w 10412532"/>
                <a:gd name="connsiteY98" fmla="*/ 2984604 h 5867461"/>
                <a:gd name="connsiteX99" fmla="*/ 663453 w 10412532"/>
                <a:gd name="connsiteY99" fmla="*/ 3023360 h 5867461"/>
                <a:gd name="connsiteX100" fmla="*/ 235111 w 10412532"/>
                <a:gd name="connsiteY100" fmla="*/ 3217172 h 5867461"/>
                <a:gd name="connsiteX101" fmla="*/ 421453 w 10412532"/>
                <a:gd name="connsiteY101" fmla="*/ 3029328 h 5867461"/>
                <a:gd name="connsiteX102" fmla="*/ 627193 w 10412532"/>
                <a:gd name="connsiteY102" fmla="*/ 2926458 h 5867461"/>
                <a:gd name="connsiteX103" fmla="*/ 854480 w 10412532"/>
                <a:gd name="connsiteY103" fmla="*/ 2889178 h 5867461"/>
                <a:gd name="connsiteX104" fmla="*/ 1149272 w 10412532"/>
                <a:gd name="connsiteY104" fmla="*/ 2889676 h 5867461"/>
                <a:gd name="connsiteX105" fmla="*/ 1531894 w 10412532"/>
                <a:gd name="connsiteY105" fmla="*/ 2917507 h 5867461"/>
                <a:gd name="connsiteX106" fmla="*/ 1860559 w 10412532"/>
                <a:gd name="connsiteY106" fmla="*/ 2766431 h 5867461"/>
                <a:gd name="connsiteX107" fmla="*/ 1701613 w 10412532"/>
                <a:gd name="connsiteY107" fmla="*/ 2263518 h 5867461"/>
                <a:gd name="connsiteX108" fmla="*/ 1690183 w 10412532"/>
                <a:gd name="connsiteY108" fmla="*/ 1966338 h 5867461"/>
                <a:gd name="connsiteX109" fmla="*/ 1381991 w 10412532"/>
                <a:gd name="connsiteY109" fmla="*/ 1841604 h 5867461"/>
                <a:gd name="connsiteX110" fmla="*/ 1095823 w 10412532"/>
                <a:gd name="connsiteY110" fmla="*/ 1714878 h 5867461"/>
                <a:gd name="connsiteX111" fmla="*/ 746507 w 10412532"/>
                <a:gd name="connsiteY111" fmla="*/ 1626415 h 5867461"/>
                <a:gd name="connsiteX112" fmla="*/ 352873 w 10412532"/>
                <a:gd name="connsiteY112" fmla="*/ 1726308 h 5867461"/>
                <a:gd name="connsiteX113" fmla="*/ 113171 w 10412532"/>
                <a:gd name="connsiteY113" fmla="*/ 1763582 h 5867461"/>
                <a:gd name="connsiteX114" fmla="*/ 9973 w 10412532"/>
                <a:gd name="connsiteY114" fmla="*/ 1737738 h 5867461"/>
                <a:gd name="connsiteX115" fmla="*/ 348516 w 10412532"/>
                <a:gd name="connsiteY115" fmla="*/ 1643812 h 5867461"/>
                <a:gd name="connsiteX116" fmla="*/ 653097 w 10412532"/>
                <a:gd name="connsiteY116" fmla="*/ 1543920 h 5867461"/>
                <a:gd name="connsiteX117" fmla="*/ 1072963 w 10412532"/>
                <a:gd name="connsiteY117" fmla="*/ 1612008 h 5867461"/>
                <a:gd name="connsiteX118" fmla="*/ 1244413 w 10412532"/>
                <a:gd name="connsiteY118" fmla="*/ 1657728 h 5867461"/>
                <a:gd name="connsiteX119" fmla="*/ 1205766 w 10412532"/>
                <a:gd name="connsiteY119" fmla="*/ 1451988 h 5867461"/>
                <a:gd name="connsiteX120" fmla="*/ 1046313 w 10412532"/>
                <a:gd name="connsiteY120" fmla="*/ 815409 h 5867461"/>
                <a:gd name="connsiteX121" fmla="*/ 1221553 w 10412532"/>
                <a:gd name="connsiteY121" fmla="*/ 1211958 h 5867461"/>
                <a:gd name="connsiteX0" fmla="*/ 1221553 w 10460501"/>
                <a:gd name="connsiteY0" fmla="*/ 1211958 h 5867461"/>
                <a:gd name="connsiteX1" fmla="*/ 1343911 w 10460501"/>
                <a:gd name="connsiteY1" fmla="*/ 1559828 h 5867461"/>
                <a:gd name="connsiteX2" fmla="*/ 1553023 w 10460501"/>
                <a:gd name="connsiteY2" fmla="*/ 1657728 h 5867461"/>
                <a:gd name="connsiteX3" fmla="*/ 1907353 w 10460501"/>
                <a:gd name="connsiteY3" fmla="*/ 1680588 h 5867461"/>
                <a:gd name="connsiteX4" fmla="*/ 2021653 w 10460501"/>
                <a:gd name="connsiteY4" fmla="*/ 1543428 h 5867461"/>
                <a:gd name="connsiteX5" fmla="*/ 2124523 w 10460501"/>
                <a:gd name="connsiteY5" fmla="*/ 1291968 h 5867461"/>
                <a:gd name="connsiteX6" fmla="*/ 2124523 w 10460501"/>
                <a:gd name="connsiteY6" fmla="*/ 1120518 h 5867461"/>
                <a:gd name="connsiteX7" fmla="*/ 2068029 w 10460501"/>
                <a:gd name="connsiteY7" fmla="*/ 825325 h 5867461"/>
                <a:gd name="connsiteX8" fmla="*/ 2078803 w 10460501"/>
                <a:gd name="connsiteY8" fmla="*/ 777618 h 5867461"/>
                <a:gd name="connsiteX9" fmla="*/ 2170243 w 10460501"/>
                <a:gd name="connsiteY9" fmla="*/ 1086228 h 5867461"/>
                <a:gd name="connsiteX10" fmla="*/ 2215963 w 10460501"/>
                <a:gd name="connsiteY10" fmla="*/ 1269108 h 5867461"/>
                <a:gd name="connsiteX11" fmla="*/ 2284543 w 10460501"/>
                <a:gd name="connsiteY11" fmla="*/ 1303398 h 5867461"/>
                <a:gd name="connsiteX12" fmla="*/ 2330263 w 10460501"/>
                <a:gd name="connsiteY12" fmla="*/ 1166238 h 5867461"/>
                <a:gd name="connsiteX13" fmla="*/ 2467423 w 10460501"/>
                <a:gd name="connsiteY13" fmla="*/ 880488 h 5867461"/>
                <a:gd name="connsiteX14" fmla="*/ 2558863 w 10460501"/>
                <a:gd name="connsiteY14" fmla="*/ 640458 h 5867461"/>
                <a:gd name="connsiteX15" fmla="*/ 2616013 w 10460501"/>
                <a:gd name="connsiteY15" fmla="*/ 537588 h 5867461"/>
                <a:gd name="connsiteX16" fmla="*/ 2558863 w 10460501"/>
                <a:gd name="connsiteY16" fmla="*/ 789048 h 5867461"/>
                <a:gd name="connsiteX17" fmla="*/ 2444563 w 10460501"/>
                <a:gd name="connsiteY17" fmla="*/ 1097658 h 5867461"/>
                <a:gd name="connsiteX18" fmla="*/ 2375983 w 10460501"/>
                <a:gd name="connsiteY18" fmla="*/ 1406268 h 5867461"/>
                <a:gd name="connsiteX19" fmla="*/ 2558863 w 10460501"/>
                <a:gd name="connsiteY19" fmla="*/ 1577718 h 5867461"/>
                <a:gd name="connsiteX20" fmla="*/ 2878903 w 10460501"/>
                <a:gd name="connsiteY20" fmla="*/ 1657728 h 5867461"/>
                <a:gd name="connsiteX21" fmla="*/ 3187513 w 10460501"/>
                <a:gd name="connsiteY21" fmla="*/ 1657728 h 5867461"/>
                <a:gd name="connsiteX22" fmla="*/ 3370393 w 10460501"/>
                <a:gd name="connsiteY22" fmla="*/ 1566288 h 5867461"/>
                <a:gd name="connsiteX23" fmla="*/ 3488066 w 10460501"/>
                <a:gd name="connsiteY23" fmla="*/ 1246753 h 5867461"/>
                <a:gd name="connsiteX24" fmla="*/ 3495138 w 10460501"/>
                <a:gd name="connsiteY24" fmla="*/ 1115548 h 5867461"/>
                <a:gd name="connsiteX25" fmla="*/ 3493650 w 10460501"/>
                <a:gd name="connsiteY25" fmla="*/ 1063976 h 5867461"/>
                <a:gd name="connsiteX26" fmla="*/ 3450403 w 10460501"/>
                <a:gd name="connsiteY26" fmla="*/ 777618 h 5867461"/>
                <a:gd name="connsiteX27" fmla="*/ 3119893 w 10460501"/>
                <a:gd name="connsiteY27" fmla="*/ 321571 h 5867461"/>
                <a:gd name="connsiteX28" fmla="*/ 3497351 w 10460501"/>
                <a:gd name="connsiteY28" fmla="*/ 674883 h 5867461"/>
                <a:gd name="connsiteX29" fmla="*/ 3759013 w 10460501"/>
                <a:gd name="connsiteY29" fmla="*/ 571878 h 5867461"/>
                <a:gd name="connsiteX30" fmla="*/ 3999043 w 10460501"/>
                <a:gd name="connsiteY30" fmla="*/ 91818 h 5867461"/>
                <a:gd name="connsiteX31" fmla="*/ 4033333 w 10460501"/>
                <a:gd name="connsiteY31" fmla="*/ 11808 h 5867461"/>
                <a:gd name="connsiteX32" fmla="*/ 3984569 w 10460501"/>
                <a:gd name="connsiteY32" fmla="*/ 247366 h 5867461"/>
                <a:gd name="connsiteX33" fmla="*/ 3812791 w 10460501"/>
                <a:gd name="connsiteY33" fmla="*/ 647417 h 5867461"/>
                <a:gd name="connsiteX34" fmla="*/ 3592906 w 10460501"/>
                <a:gd name="connsiteY34" fmla="*/ 811408 h 5867461"/>
                <a:gd name="connsiteX35" fmla="*/ 3604425 w 10460501"/>
                <a:gd name="connsiteY35" fmla="*/ 999253 h 5867461"/>
                <a:gd name="connsiteX36" fmla="*/ 3872985 w 10460501"/>
                <a:gd name="connsiteY36" fmla="*/ 881976 h 5867461"/>
                <a:gd name="connsiteX37" fmla="*/ 4200754 w 10460501"/>
                <a:gd name="connsiteY37" fmla="*/ 774136 h 5867461"/>
                <a:gd name="connsiteX38" fmla="*/ 4064251 w 10460501"/>
                <a:gd name="connsiteY38" fmla="*/ 847195 h 5867461"/>
                <a:gd name="connsiteX39" fmla="*/ 3818880 w 10460501"/>
                <a:gd name="connsiteY39" fmla="*/ 991305 h 5867461"/>
                <a:gd name="connsiteX40" fmla="*/ 3658531 w 10460501"/>
                <a:gd name="connsiteY40" fmla="*/ 1093178 h 5867461"/>
                <a:gd name="connsiteX41" fmla="*/ 3622838 w 10460501"/>
                <a:gd name="connsiteY41" fmla="*/ 1221401 h 5867461"/>
                <a:gd name="connsiteX42" fmla="*/ 3577446 w 10460501"/>
                <a:gd name="connsiteY42" fmla="*/ 1500691 h 5867461"/>
                <a:gd name="connsiteX43" fmla="*/ 3461833 w 10460501"/>
                <a:gd name="connsiteY43" fmla="*/ 1726308 h 5867461"/>
                <a:gd name="connsiteX44" fmla="*/ 3278953 w 10460501"/>
                <a:gd name="connsiteY44" fmla="*/ 2034918 h 5867461"/>
                <a:gd name="connsiteX45" fmla="*/ 3288742 w 10460501"/>
                <a:gd name="connsiteY45" fmla="*/ 2273460 h 5867461"/>
                <a:gd name="connsiteX46" fmla="*/ 3434288 w 10460501"/>
                <a:gd name="connsiteY46" fmla="*/ 2417577 h 5867461"/>
                <a:gd name="connsiteX47" fmla="*/ 3781217 w 10460501"/>
                <a:gd name="connsiteY47" fmla="*/ 2618845 h 5867461"/>
                <a:gd name="connsiteX48" fmla="*/ 4079053 w 10460501"/>
                <a:gd name="connsiteY48" fmla="*/ 2777868 h 5867461"/>
                <a:gd name="connsiteX49" fmla="*/ 8113040 w 10460501"/>
                <a:gd name="connsiteY49" fmla="*/ 4477806 h 5867461"/>
                <a:gd name="connsiteX50" fmla="*/ 9564254 w 10460501"/>
                <a:gd name="connsiteY50" fmla="*/ 4967208 h 5867461"/>
                <a:gd name="connsiteX51" fmla="*/ 9975288 w 10460501"/>
                <a:gd name="connsiteY51" fmla="*/ 5127218 h 5867461"/>
                <a:gd name="connsiteX52" fmla="*/ 10412163 w 10460501"/>
                <a:gd name="connsiteY52" fmla="*/ 5057593 h 5867461"/>
                <a:gd name="connsiteX53" fmla="*/ 9959777 w 10460501"/>
                <a:gd name="connsiteY53" fmla="*/ 5867453 h 5867461"/>
                <a:gd name="connsiteX54" fmla="*/ 9771202 w 10460501"/>
                <a:gd name="connsiteY54" fmla="*/ 5457413 h 5867461"/>
                <a:gd name="connsiteX55" fmla="*/ 8790276 w 10460501"/>
                <a:gd name="connsiteY55" fmla="*/ 5047055 h 5867461"/>
                <a:gd name="connsiteX56" fmla="*/ 4940575 w 10460501"/>
                <a:gd name="connsiteY56" fmla="*/ 3376168 h 5867461"/>
                <a:gd name="connsiteX57" fmla="*/ 3944371 w 10460501"/>
                <a:gd name="connsiteY57" fmla="*/ 2976643 h 5867461"/>
                <a:gd name="connsiteX58" fmla="*/ 3460193 w 10460501"/>
                <a:gd name="connsiteY58" fmla="*/ 2852901 h 5867461"/>
                <a:gd name="connsiteX59" fmla="*/ 3217865 w 10460501"/>
                <a:gd name="connsiteY59" fmla="*/ 2829045 h 5867461"/>
                <a:gd name="connsiteX60" fmla="*/ 3025524 w 10460501"/>
                <a:gd name="connsiteY60" fmla="*/ 2858861 h 5867461"/>
                <a:gd name="connsiteX61" fmla="*/ 2832855 w 10460501"/>
                <a:gd name="connsiteY61" fmla="*/ 2930924 h 5867461"/>
                <a:gd name="connsiteX62" fmla="*/ 2820111 w 10460501"/>
                <a:gd name="connsiteY62" fmla="*/ 3026344 h 5867461"/>
                <a:gd name="connsiteX63" fmla="*/ 2959241 w 10460501"/>
                <a:gd name="connsiteY63" fmla="*/ 3167976 h 5867461"/>
                <a:gd name="connsiteX64" fmla="*/ 3176083 w 10460501"/>
                <a:gd name="connsiteY64" fmla="*/ 3269358 h 5867461"/>
                <a:gd name="connsiteX65" fmla="*/ 3388239 w 10460501"/>
                <a:gd name="connsiteY65" fmla="*/ 3442290 h 5867461"/>
                <a:gd name="connsiteX66" fmla="*/ 3212014 w 10460501"/>
                <a:gd name="connsiteY66" fmla="*/ 3336948 h 5867461"/>
                <a:gd name="connsiteX67" fmla="*/ 3004633 w 10460501"/>
                <a:gd name="connsiteY67" fmla="*/ 3276814 h 5867461"/>
                <a:gd name="connsiteX68" fmla="*/ 2771676 w 10460501"/>
                <a:gd name="connsiteY68" fmla="*/ 3166987 h 5867461"/>
                <a:gd name="connsiteX69" fmla="*/ 2638873 w 10460501"/>
                <a:gd name="connsiteY69" fmla="*/ 3097908 h 5867461"/>
                <a:gd name="connsiteX70" fmla="*/ 2570293 w 10460501"/>
                <a:gd name="connsiteY70" fmla="*/ 3109338 h 5867461"/>
                <a:gd name="connsiteX71" fmla="*/ 2525557 w 10460501"/>
                <a:gd name="connsiteY71" fmla="*/ 3326508 h 5867461"/>
                <a:gd name="connsiteX72" fmla="*/ 2584349 w 10460501"/>
                <a:gd name="connsiteY72" fmla="*/ 3577470 h 5867461"/>
                <a:gd name="connsiteX73" fmla="*/ 2663703 w 10460501"/>
                <a:gd name="connsiteY73" fmla="*/ 3996904 h 5867461"/>
                <a:gd name="connsiteX74" fmla="*/ 2633113 w 10460501"/>
                <a:gd name="connsiteY74" fmla="*/ 4192703 h 5867461"/>
                <a:gd name="connsiteX75" fmla="*/ 2539703 w 10460501"/>
                <a:gd name="connsiteY75" fmla="*/ 4455574 h 5867461"/>
                <a:gd name="connsiteX76" fmla="*/ 2595212 w 10460501"/>
                <a:gd name="connsiteY76" fmla="*/ 3945217 h 5867461"/>
                <a:gd name="connsiteX77" fmla="*/ 2481240 w 10460501"/>
                <a:gd name="connsiteY77" fmla="*/ 3566538 h 5867461"/>
                <a:gd name="connsiteX78" fmla="*/ 2307403 w 10460501"/>
                <a:gd name="connsiteY78" fmla="*/ 3166488 h 5867461"/>
                <a:gd name="connsiteX79" fmla="*/ 2261683 w 10460501"/>
                <a:gd name="connsiteY79" fmla="*/ 3063618 h 5867461"/>
                <a:gd name="connsiteX80" fmla="*/ 2078803 w 10460501"/>
                <a:gd name="connsiteY80" fmla="*/ 2949318 h 5867461"/>
                <a:gd name="connsiteX81" fmla="*/ 1824299 w 10460501"/>
                <a:gd name="connsiteY81" fmla="*/ 3002494 h 5867461"/>
                <a:gd name="connsiteX82" fmla="*/ 1412162 w 10460501"/>
                <a:gd name="connsiteY82" fmla="*/ 3235573 h 5867461"/>
                <a:gd name="connsiteX83" fmla="*/ 1381573 w 10460501"/>
                <a:gd name="connsiteY83" fmla="*/ 3680838 h 5867461"/>
                <a:gd name="connsiteX84" fmla="*/ 1340867 w 10460501"/>
                <a:gd name="connsiteY84" fmla="*/ 3980504 h 5867461"/>
                <a:gd name="connsiteX85" fmla="*/ 1197619 w 10460501"/>
                <a:gd name="connsiteY85" fmla="*/ 4738831 h 5867461"/>
                <a:gd name="connsiteX86" fmla="*/ 1220896 w 10460501"/>
                <a:gd name="connsiteY86" fmla="*/ 4338309 h 5867461"/>
                <a:gd name="connsiteX87" fmla="*/ 1242772 w 10460501"/>
                <a:gd name="connsiteY87" fmla="*/ 4080888 h 5867461"/>
                <a:gd name="connsiteX88" fmla="*/ 1198693 w 10460501"/>
                <a:gd name="connsiteY88" fmla="*/ 3909438 h 5867461"/>
                <a:gd name="connsiteX89" fmla="*/ 970093 w 10460501"/>
                <a:gd name="connsiteY89" fmla="*/ 3989448 h 5867461"/>
                <a:gd name="connsiteX90" fmla="*/ 766328 w 10460501"/>
                <a:gd name="connsiteY90" fmla="*/ 4131990 h 5867461"/>
                <a:gd name="connsiteX91" fmla="*/ 555808 w 10460501"/>
                <a:gd name="connsiteY91" fmla="*/ 4355688 h 5867461"/>
                <a:gd name="connsiteX92" fmla="*/ 785900 w 10460501"/>
                <a:gd name="connsiteY92" fmla="*/ 4017771 h 5867461"/>
                <a:gd name="connsiteX93" fmla="*/ 1130113 w 10460501"/>
                <a:gd name="connsiteY93" fmla="*/ 3817500 h 5867461"/>
                <a:gd name="connsiteX94" fmla="*/ 1278703 w 10460501"/>
                <a:gd name="connsiteY94" fmla="*/ 3726558 h 5867461"/>
                <a:gd name="connsiteX95" fmla="*/ 1269661 w 10460501"/>
                <a:gd name="connsiteY95" fmla="*/ 3390117 h 5867461"/>
                <a:gd name="connsiteX96" fmla="*/ 1309620 w 10460501"/>
                <a:gd name="connsiteY96" fmla="*/ 3169963 h 5867461"/>
                <a:gd name="connsiteX97" fmla="*/ 1393003 w 10460501"/>
                <a:gd name="connsiteY97" fmla="*/ 3052188 h 5867461"/>
                <a:gd name="connsiteX98" fmla="*/ 1080693 w 10460501"/>
                <a:gd name="connsiteY98" fmla="*/ 2984604 h 5867461"/>
                <a:gd name="connsiteX99" fmla="*/ 663453 w 10460501"/>
                <a:gd name="connsiteY99" fmla="*/ 3023360 h 5867461"/>
                <a:gd name="connsiteX100" fmla="*/ 235111 w 10460501"/>
                <a:gd name="connsiteY100" fmla="*/ 3217172 h 5867461"/>
                <a:gd name="connsiteX101" fmla="*/ 421453 w 10460501"/>
                <a:gd name="connsiteY101" fmla="*/ 3029328 h 5867461"/>
                <a:gd name="connsiteX102" fmla="*/ 627193 w 10460501"/>
                <a:gd name="connsiteY102" fmla="*/ 2926458 h 5867461"/>
                <a:gd name="connsiteX103" fmla="*/ 854480 w 10460501"/>
                <a:gd name="connsiteY103" fmla="*/ 2889178 h 5867461"/>
                <a:gd name="connsiteX104" fmla="*/ 1149272 w 10460501"/>
                <a:gd name="connsiteY104" fmla="*/ 2889676 h 5867461"/>
                <a:gd name="connsiteX105" fmla="*/ 1531894 w 10460501"/>
                <a:gd name="connsiteY105" fmla="*/ 2917507 h 5867461"/>
                <a:gd name="connsiteX106" fmla="*/ 1860559 w 10460501"/>
                <a:gd name="connsiteY106" fmla="*/ 2766431 h 5867461"/>
                <a:gd name="connsiteX107" fmla="*/ 1701613 w 10460501"/>
                <a:gd name="connsiteY107" fmla="*/ 2263518 h 5867461"/>
                <a:gd name="connsiteX108" fmla="*/ 1690183 w 10460501"/>
                <a:gd name="connsiteY108" fmla="*/ 1966338 h 5867461"/>
                <a:gd name="connsiteX109" fmla="*/ 1381991 w 10460501"/>
                <a:gd name="connsiteY109" fmla="*/ 1841604 h 5867461"/>
                <a:gd name="connsiteX110" fmla="*/ 1095823 w 10460501"/>
                <a:gd name="connsiteY110" fmla="*/ 1714878 h 5867461"/>
                <a:gd name="connsiteX111" fmla="*/ 746507 w 10460501"/>
                <a:gd name="connsiteY111" fmla="*/ 1626415 h 5867461"/>
                <a:gd name="connsiteX112" fmla="*/ 352873 w 10460501"/>
                <a:gd name="connsiteY112" fmla="*/ 1726308 h 5867461"/>
                <a:gd name="connsiteX113" fmla="*/ 113171 w 10460501"/>
                <a:gd name="connsiteY113" fmla="*/ 1763582 h 5867461"/>
                <a:gd name="connsiteX114" fmla="*/ 9973 w 10460501"/>
                <a:gd name="connsiteY114" fmla="*/ 1737738 h 5867461"/>
                <a:gd name="connsiteX115" fmla="*/ 348516 w 10460501"/>
                <a:gd name="connsiteY115" fmla="*/ 1643812 h 5867461"/>
                <a:gd name="connsiteX116" fmla="*/ 653097 w 10460501"/>
                <a:gd name="connsiteY116" fmla="*/ 1543920 h 5867461"/>
                <a:gd name="connsiteX117" fmla="*/ 1072963 w 10460501"/>
                <a:gd name="connsiteY117" fmla="*/ 1612008 h 5867461"/>
                <a:gd name="connsiteX118" fmla="*/ 1244413 w 10460501"/>
                <a:gd name="connsiteY118" fmla="*/ 1657728 h 5867461"/>
                <a:gd name="connsiteX119" fmla="*/ 1205766 w 10460501"/>
                <a:gd name="connsiteY119" fmla="*/ 1451988 h 5867461"/>
                <a:gd name="connsiteX120" fmla="*/ 1046313 w 10460501"/>
                <a:gd name="connsiteY120" fmla="*/ 815409 h 5867461"/>
                <a:gd name="connsiteX121" fmla="*/ 1221553 w 10460501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781217 w 10416395"/>
                <a:gd name="connsiteY47" fmla="*/ 2618845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64254 w 10416395"/>
                <a:gd name="connsiteY50" fmla="*/ 4967208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781217 w 10416395"/>
                <a:gd name="connsiteY47" fmla="*/ 2618845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64255 w 10416395"/>
                <a:gd name="connsiteY50" fmla="*/ 4995310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781217 w 10416395"/>
                <a:gd name="connsiteY47" fmla="*/ 2618845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8790276 w 10416395"/>
                <a:gd name="connsiteY55" fmla="*/ 5047055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8113040 w 10416395"/>
                <a:gd name="connsiteY49" fmla="*/ 4477806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6110863 w 10416395"/>
                <a:gd name="connsiteY55" fmla="*/ 3868256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5882777 w 10416395"/>
                <a:gd name="connsiteY49" fmla="*/ 3521863 h 5867461"/>
                <a:gd name="connsiteX50" fmla="*/ 9542609 w 10416395"/>
                <a:gd name="connsiteY50" fmla="*/ 5030437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6110863 w 10416395"/>
                <a:gd name="connsiteY55" fmla="*/ 3868256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61"/>
                <a:gd name="connsiteX1" fmla="*/ 1343911 w 10416395"/>
                <a:gd name="connsiteY1" fmla="*/ 1559828 h 5867461"/>
                <a:gd name="connsiteX2" fmla="*/ 1553023 w 10416395"/>
                <a:gd name="connsiteY2" fmla="*/ 1657728 h 5867461"/>
                <a:gd name="connsiteX3" fmla="*/ 1907353 w 10416395"/>
                <a:gd name="connsiteY3" fmla="*/ 1680588 h 5867461"/>
                <a:gd name="connsiteX4" fmla="*/ 2021653 w 10416395"/>
                <a:gd name="connsiteY4" fmla="*/ 1543428 h 5867461"/>
                <a:gd name="connsiteX5" fmla="*/ 2124523 w 10416395"/>
                <a:gd name="connsiteY5" fmla="*/ 1291968 h 5867461"/>
                <a:gd name="connsiteX6" fmla="*/ 2124523 w 10416395"/>
                <a:gd name="connsiteY6" fmla="*/ 1120518 h 5867461"/>
                <a:gd name="connsiteX7" fmla="*/ 2068029 w 10416395"/>
                <a:gd name="connsiteY7" fmla="*/ 825325 h 5867461"/>
                <a:gd name="connsiteX8" fmla="*/ 2078803 w 10416395"/>
                <a:gd name="connsiteY8" fmla="*/ 777618 h 5867461"/>
                <a:gd name="connsiteX9" fmla="*/ 2170243 w 10416395"/>
                <a:gd name="connsiteY9" fmla="*/ 1086228 h 5867461"/>
                <a:gd name="connsiteX10" fmla="*/ 2215963 w 10416395"/>
                <a:gd name="connsiteY10" fmla="*/ 1269108 h 5867461"/>
                <a:gd name="connsiteX11" fmla="*/ 2284543 w 10416395"/>
                <a:gd name="connsiteY11" fmla="*/ 1303398 h 5867461"/>
                <a:gd name="connsiteX12" fmla="*/ 2330263 w 10416395"/>
                <a:gd name="connsiteY12" fmla="*/ 1166238 h 5867461"/>
                <a:gd name="connsiteX13" fmla="*/ 2467423 w 10416395"/>
                <a:gd name="connsiteY13" fmla="*/ 880488 h 5867461"/>
                <a:gd name="connsiteX14" fmla="*/ 2558863 w 10416395"/>
                <a:gd name="connsiteY14" fmla="*/ 640458 h 5867461"/>
                <a:gd name="connsiteX15" fmla="*/ 2616013 w 10416395"/>
                <a:gd name="connsiteY15" fmla="*/ 537588 h 5867461"/>
                <a:gd name="connsiteX16" fmla="*/ 2558863 w 10416395"/>
                <a:gd name="connsiteY16" fmla="*/ 789048 h 5867461"/>
                <a:gd name="connsiteX17" fmla="*/ 2444563 w 10416395"/>
                <a:gd name="connsiteY17" fmla="*/ 1097658 h 5867461"/>
                <a:gd name="connsiteX18" fmla="*/ 2375983 w 10416395"/>
                <a:gd name="connsiteY18" fmla="*/ 1406268 h 5867461"/>
                <a:gd name="connsiteX19" fmla="*/ 2558863 w 10416395"/>
                <a:gd name="connsiteY19" fmla="*/ 1577718 h 5867461"/>
                <a:gd name="connsiteX20" fmla="*/ 2878903 w 10416395"/>
                <a:gd name="connsiteY20" fmla="*/ 1657728 h 5867461"/>
                <a:gd name="connsiteX21" fmla="*/ 3187513 w 10416395"/>
                <a:gd name="connsiteY21" fmla="*/ 1657728 h 5867461"/>
                <a:gd name="connsiteX22" fmla="*/ 3370393 w 10416395"/>
                <a:gd name="connsiteY22" fmla="*/ 1566288 h 5867461"/>
                <a:gd name="connsiteX23" fmla="*/ 3488066 w 10416395"/>
                <a:gd name="connsiteY23" fmla="*/ 1246753 h 5867461"/>
                <a:gd name="connsiteX24" fmla="*/ 3495138 w 10416395"/>
                <a:gd name="connsiteY24" fmla="*/ 1115548 h 5867461"/>
                <a:gd name="connsiteX25" fmla="*/ 3493650 w 10416395"/>
                <a:gd name="connsiteY25" fmla="*/ 1063976 h 5867461"/>
                <a:gd name="connsiteX26" fmla="*/ 3450403 w 10416395"/>
                <a:gd name="connsiteY26" fmla="*/ 777618 h 5867461"/>
                <a:gd name="connsiteX27" fmla="*/ 3119893 w 10416395"/>
                <a:gd name="connsiteY27" fmla="*/ 321571 h 5867461"/>
                <a:gd name="connsiteX28" fmla="*/ 3497351 w 10416395"/>
                <a:gd name="connsiteY28" fmla="*/ 674883 h 5867461"/>
                <a:gd name="connsiteX29" fmla="*/ 3759013 w 10416395"/>
                <a:gd name="connsiteY29" fmla="*/ 571878 h 5867461"/>
                <a:gd name="connsiteX30" fmla="*/ 3999043 w 10416395"/>
                <a:gd name="connsiteY30" fmla="*/ 91818 h 5867461"/>
                <a:gd name="connsiteX31" fmla="*/ 4033333 w 10416395"/>
                <a:gd name="connsiteY31" fmla="*/ 11808 h 5867461"/>
                <a:gd name="connsiteX32" fmla="*/ 3984569 w 10416395"/>
                <a:gd name="connsiteY32" fmla="*/ 247366 h 5867461"/>
                <a:gd name="connsiteX33" fmla="*/ 3812791 w 10416395"/>
                <a:gd name="connsiteY33" fmla="*/ 647417 h 5867461"/>
                <a:gd name="connsiteX34" fmla="*/ 3592906 w 10416395"/>
                <a:gd name="connsiteY34" fmla="*/ 811408 h 5867461"/>
                <a:gd name="connsiteX35" fmla="*/ 3604425 w 10416395"/>
                <a:gd name="connsiteY35" fmla="*/ 999253 h 5867461"/>
                <a:gd name="connsiteX36" fmla="*/ 3872985 w 10416395"/>
                <a:gd name="connsiteY36" fmla="*/ 881976 h 5867461"/>
                <a:gd name="connsiteX37" fmla="*/ 4200754 w 10416395"/>
                <a:gd name="connsiteY37" fmla="*/ 774136 h 5867461"/>
                <a:gd name="connsiteX38" fmla="*/ 4064251 w 10416395"/>
                <a:gd name="connsiteY38" fmla="*/ 847195 h 5867461"/>
                <a:gd name="connsiteX39" fmla="*/ 3818880 w 10416395"/>
                <a:gd name="connsiteY39" fmla="*/ 991305 h 5867461"/>
                <a:gd name="connsiteX40" fmla="*/ 3658531 w 10416395"/>
                <a:gd name="connsiteY40" fmla="*/ 1093178 h 5867461"/>
                <a:gd name="connsiteX41" fmla="*/ 3622838 w 10416395"/>
                <a:gd name="connsiteY41" fmla="*/ 1221401 h 5867461"/>
                <a:gd name="connsiteX42" fmla="*/ 3577446 w 10416395"/>
                <a:gd name="connsiteY42" fmla="*/ 1500691 h 5867461"/>
                <a:gd name="connsiteX43" fmla="*/ 3461833 w 10416395"/>
                <a:gd name="connsiteY43" fmla="*/ 1726308 h 5867461"/>
                <a:gd name="connsiteX44" fmla="*/ 3278953 w 10416395"/>
                <a:gd name="connsiteY44" fmla="*/ 2034918 h 5867461"/>
                <a:gd name="connsiteX45" fmla="*/ 3288742 w 10416395"/>
                <a:gd name="connsiteY45" fmla="*/ 2273460 h 5867461"/>
                <a:gd name="connsiteX46" fmla="*/ 3434288 w 10416395"/>
                <a:gd name="connsiteY46" fmla="*/ 2417577 h 5867461"/>
                <a:gd name="connsiteX47" fmla="*/ 3641522 w 10416395"/>
                <a:gd name="connsiteY47" fmla="*/ 2521189 h 5867461"/>
                <a:gd name="connsiteX48" fmla="*/ 4079053 w 10416395"/>
                <a:gd name="connsiteY48" fmla="*/ 2777868 h 5867461"/>
                <a:gd name="connsiteX49" fmla="*/ 5882777 w 10416395"/>
                <a:gd name="connsiteY49" fmla="*/ 3521863 h 5867461"/>
                <a:gd name="connsiteX50" fmla="*/ 6605062 w 10416395"/>
                <a:gd name="connsiteY50" fmla="*/ 3822314 h 5867461"/>
                <a:gd name="connsiteX51" fmla="*/ 9975288 w 10416395"/>
                <a:gd name="connsiteY51" fmla="*/ 5127218 h 5867461"/>
                <a:gd name="connsiteX52" fmla="*/ 10412163 w 10416395"/>
                <a:gd name="connsiteY52" fmla="*/ 5057593 h 5867461"/>
                <a:gd name="connsiteX53" fmla="*/ 9959777 w 10416395"/>
                <a:gd name="connsiteY53" fmla="*/ 5867453 h 5867461"/>
                <a:gd name="connsiteX54" fmla="*/ 9771202 w 10416395"/>
                <a:gd name="connsiteY54" fmla="*/ 5457413 h 5867461"/>
                <a:gd name="connsiteX55" fmla="*/ 6110863 w 10416395"/>
                <a:gd name="connsiteY55" fmla="*/ 3868256 h 5867461"/>
                <a:gd name="connsiteX56" fmla="*/ 4940575 w 10416395"/>
                <a:gd name="connsiteY56" fmla="*/ 3376168 h 5867461"/>
                <a:gd name="connsiteX57" fmla="*/ 3944371 w 10416395"/>
                <a:gd name="connsiteY57" fmla="*/ 2976643 h 5867461"/>
                <a:gd name="connsiteX58" fmla="*/ 3460193 w 10416395"/>
                <a:gd name="connsiteY58" fmla="*/ 2852901 h 5867461"/>
                <a:gd name="connsiteX59" fmla="*/ 3217865 w 10416395"/>
                <a:gd name="connsiteY59" fmla="*/ 2829045 h 5867461"/>
                <a:gd name="connsiteX60" fmla="*/ 3025524 w 10416395"/>
                <a:gd name="connsiteY60" fmla="*/ 2858861 h 5867461"/>
                <a:gd name="connsiteX61" fmla="*/ 2832855 w 10416395"/>
                <a:gd name="connsiteY61" fmla="*/ 2930924 h 5867461"/>
                <a:gd name="connsiteX62" fmla="*/ 2820111 w 10416395"/>
                <a:gd name="connsiteY62" fmla="*/ 3026344 h 5867461"/>
                <a:gd name="connsiteX63" fmla="*/ 2959241 w 10416395"/>
                <a:gd name="connsiteY63" fmla="*/ 3167976 h 5867461"/>
                <a:gd name="connsiteX64" fmla="*/ 3176083 w 10416395"/>
                <a:gd name="connsiteY64" fmla="*/ 3269358 h 5867461"/>
                <a:gd name="connsiteX65" fmla="*/ 3388239 w 10416395"/>
                <a:gd name="connsiteY65" fmla="*/ 3442290 h 5867461"/>
                <a:gd name="connsiteX66" fmla="*/ 3212014 w 10416395"/>
                <a:gd name="connsiteY66" fmla="*/ 3336948 h 5867461"/>
                <a:gd name="connsiteX67" fmla="*/ 3004633 w 10416395"/>
                <a:gd name="connsiteY67" fmla="*/ 3276814 h 5867461"/>
                <a:gd name="connsiteX68" fmla="*/ 2771676 w 10416395"/>
                <a:gd name="connsiteY68" fmla="*/ 3166987 h 5867461"/>
                <a:gd name="connsiteX69" fmla="*/ 2638873 w 10416395"/>
                <a:gd name="connsiteY69" fmla="*/ 3097908 h 5867461"/>
                <a:gd name="connsiteX70" fmla="*/ 2570293 w 10416395"/>
                <a:gd name="connsiteY70" fmla="*/ 3109338 h 5867461"/>
                <a:gd name="connsiteX71" fmla="*/ 2525557 w 10416395"/>
                <a:gd name="connsiteY71" fmla="*/ 3326508 h 5867461"/>
                <a:gd name="connsiteX72" fmla="*/ 2584349 w 10416395"/>
                <a:gd name="connsiteY72" fmla="*/ 3577470 h 5867461"/>
                <a:gd name="connsiteX73" fmla="*/ 2663703 w 10416395"/>
                <a:gd name="connsiteY73" fmla="*/ 3996904 h 5867461"/>
                <a:gd name="connsiteX74" fmla="*/ 2633113 w 10416395"/>
                <a:gd name="connsiteY74" fmla="*/ 4192703 h 5867461"/>
                <a:gd name="connsiteX75" fmla="*/ 2539703 w 10416395"/>
                <a:gd name="connsiteY75" fmla="*/ 4455574 h 5867461"/>
                <a:gd name="connsiteX76" fmla="*/ 2595212 w 10416395"/>
                <a:gd name="connsiteY76" fmla="*/ 3945217 h 5867461"/>
                <a:gd name="connsiteX77" fmla="*/ 2481240 w 10416395"/>
                <a:gd name="connsiteY77" fmla="*/ 3566538 h 5867461"/>
                <a:gd name="connsiteX78" fmla="*/ 2307403 w 10416395"/>
                <a:gd name="connsiteY78" fmla="*/ 3166488 h 5867461"/>
                <a:gd name="connsiteX79" fmla="*/ 2261683 w 10416395"/>
                <a:gd name="connsiteY79" fmla="*/ 3063618 h 5867461"/>
                <a:gd name="connsiteX80" fmla="*/ 2078803 w 10416395"/>
                <a:gd name="connsiteY80" fmla="*/ 2949318 h 5867461"/>
                <a:gd name="connsiteX81" fmla="*/ 1824299 w 10416395"/>
                <a:gd name="connsiteY81" fmla="*/ 3002494 h 5867461"/>
                <a:gd name="connsiteX82" fmla="*/ 1412162 w 10416395"/>
                <a:gd name="connsiteY82" fmla="*/ 3235573 h 5867461"/>
                <a:gd name="connsiteX83" fmla="*/ 1381573 w 10416395"/>
                <a:gd name="connsiteY83" fmla="*/ 3680838 h 5867461"/>
                <a:gd name="connsiteX84" fmla="*/ 1340867 w 10416395"/>
                <a:gd name="connsiteY84" fmla="*/ 3980504 h 5867461"/>
                <a:gd name="connsiteX85" fmla="*/ 1197619 w 10416395"/>
                <a:gd name="connsiteY85" fmla="*/ 4738831 h 5867461"/>
                <a:gd name="connsiteX86" fmla="*/ 1220896 w 10416395"/>
                <a:gd name="connsiteY86" fmla="*/ 4338309 h 5867461"/>
                <a:gd name="connsiteX87" fmla="*/ 1242772 w 10416395"/>
                <a:gd name="connsiteY87" fmla="*/ 4080888 h 5867461"/>
                <a:gd name="connsiteX88" fmla="*/ 1198693 w 10416395"/>
                <a:gd name="connsiteY88" fmla="*/ 3909438 h 5867461"/>
                <a:gd name="connsiteX89" fmla="*/ 970093 w 10416395"/>
                <a:gd name="connsiteY89" fmla="*/ 3989448 h 5867461"/>
                <a:gd name="connsiteX90" fmla="*/ 766328 w 10416395"/>
                <a:gd name="connsiteY90" fmla="*/ 4131990 h 5867461"/>
                <a:gd name="connsiteX91" fmla="*/ 555808 w 10416395"/>
                <a:gd name="connsiteY91" fmla="*/ 4355688 h 5867461"/>
                <a:gd name="connsiteX92" fmla="*/ 785900 w 10416395"/>
                <a:gd name="connsiteY92" fmla="*/ 4017771 h 5867461"/>
                <a:gd name="connsiteX93" fmla="*/ 1130113 w 10416395"/>
                <a:gd name="connsiteY93" fmla="*/ 3817500 h 5867461"/>
                <a:gd name="connsiteX94" fmla="*/ 1278703 w 10416395"/>
                <a:gd name="connsiteY94" fmla="*/ 3726558 h 5867461"/>
                <a:gd name="connsiteX95" fmla="*/ 1269661 w 10416395"/>
                <a:gd name="connsiteY95" fmla="*/ 3390117 h 5867461"/>
                <a:gd name="connsiteX96" fmla="*/ 1309620 w 10416395"/>
                <a:gd name="connsiteY96" fmla="*/ 3169963 h 5867461"/>
                <a:gd name="connsiteX97" fmla="*/ 1393003 w 10416395"/>
                <a:gd name="connsiteY97" fmla="*/ 3052188 h 5867461"/>
                <a:gd name="connsiteX98" fmla="*/ 1080693 w 10416395"/>
                <a:gd name="connsiteY98" fmla="*/ 2984604 h 5867461"/>
                <a:gd name="connsiteX99" fmla="*/ 663453 w 10416395"/>
                <a:gd name="connsiteY99" fmla="*/ 3023360 h 5867461"/>
                <a:gd name="connsiteX100" fmla="*/ 235111 w 10416395"/>
                <a:gd name="connsiteY100" fmla="*/ 3217172 h 5867461"/>
                <a:gd name="connsiteX101" fmla="*/ 421453 w 10416395"/>
                <a:gd name="connsiteY101" fmla="*/ 3029328 h 5867461"/>
                <a:gd name="connsiteX102" fmla="*/ 627193 w 10416395"/>
                <a:gd name="connsiteY102" fmla="*/ 2926458 h 5867461"/>
                <a:gd name="connsiteX103" fmla="*/ 854480 w 10416395"/>
                <a:gd name="connsiteY103" fmla="*/ 2889178 h 5867461"/>
                <a:gd name="connsiteX104" fmla="*/ 1149272 w 10416395"/>
                <a:gd name="connsiteY104" fmla="*/ 2889676 h 5867461"/>
                <a:gd name="connsiteX105" fmla="*/ 1531894 w 10416395"/>
                <a:gd name="connsiteY105" fmla="*/ 2917507 h 5867461"/>
                <a:gd name="connsiteX106" fmla="*/ 1860559 w 10416395"/>
                <a:gd name="connsiteY106" fmla="*/ 2766431 h 5867461"/>
                <a:gd name="connsiteX107" fmla="*/ 1701613 w 10416395"/>
                <a:gd name="connsiteY107" fmla="*/ 2263518 h 5867461"/>
                <a:gd name="connsiteX108" fmla="*/ 1690183 w 10416395"/>
                <a:gd name="connsiteY108" fmla="*/ 1966338 h 5867461"/>
                <a:gd name="connsiteX109" fmla="*/ 1381991 w 10416395"/>
                <a:gd name="connsiteY109" fmla="*/ 1841604 h 5867461"/>
                <a:gd name="connsiteX110" fmla="*/ 1095823 w 10416395"/>
                <a:gd name="connsiteY110" fmla="*/ 1714878 h 5867461"/>
                <a:gd name="connsiteX111" fmla="*/ 746507 w 10416395"/>
                <a:gd name="connsiteY111" fmla="*/ 1626415 h 5867461"/>
                <a:gd name="connsiteX112" fmla="*/ 352873 w 10416395"/>
                <a:gd name="connsiteY112" fmla="*/ 1726308 h 5867461"/>
                <a:gd name="connsiteX113" fmla="*/ 113171 w 10416395"/>
                <a:gd name="connsiteY113" fmla="*/ 1763582 h 5867461"/>
                <a:gd name="connsiteX114" fmla="*/ 9973 w 10416395"/>
                <a:gd name="connsiteY114" fmla="*/ 1737738 h 5867461"/>
                <a:gd name="connsiteX115" fmla="*/ 348516 w 10416395"/>
                <a:gd name="connsiteY115" fmla="*/ 1643812 h 5867461"/>
                <a:gd name="connsiteX116" fmla="*/ 653097 w 10416395"/>
                <a:gd name="connsiteY116" fmla="*/ 1543920 h 5867461"/>
                <a:gd name="connsiteX117" fmla="*/ 1072963 w 10416395"/>
                <a:gd name="connsiteY117" fmla="*/ 1612008 h 5867461"/>
                <a:gd name="connsiteX118" fmla="*/ 1244413 w 10416395"/>
                <a:gd name="connsiteY118" fmla="*/ 1657728 h 5867461"/>
                <a:gd name="connsiteX119" fmla="*/ 1205766 w 10416395"/>
                <a:gd name="connsiteY119" fmla="*/ 1451988 h 5867461"/>
                <a:gd name="connsiteX120" fmla="*/ 1046313 w 10416395"/>
                <a:gd name="connsiteY120" fmla="*/ 815409 h 5867461"/>
                <a:gd name="connsiteX121" fmla="*/ 1221553 w 10416395"/>
                <a:gd name="connsiteY121" fmla="*/ 1211958 h 5867461"/>
                <a:gd name="connsiteX0" fmla="*/ 1221553 w 10416395"/>
                <a:gd name="connsiteY0" fmla="*/ 1211958 h 5867454"/>
                <a:gd name="connsiteX1" fmla="*/ 1343911 w 10416395"/>
                <a:gd name="connsiteY1" fmla="*/ 1559828 h 5867454"/>
                <a:gd name="connsiteX2" fmla="*/ 1553023 w 10416395"/>
                <a:gd name="connsiteY2" fmla="*/ 1657728 h 5867454"/>
                <a:gd name="connsiteX3" fmla="*/ 1907353 w 10416395"/>
                <a:gd name="connsiteY3" fmla="*/ 1680588 h 5867454"/>
                <a:gd name="connsiteX4" fmla="*/ 2021653 w 10416395"/>
                <a:gd name="connsiteY4" fmla="*/ 1543428 h 5867454"/>
                <a:gd name="connsiteX5" fmla="*/ 2124523 w 10416395"/>
                <a:gd name="connsiteY5" fmla="*/ 1291968 h 5867454"/>
                <a:gd name="connsiteX6" fmla="*/ 2124523 w 10416395"/>
                <a:gd name="connsiteY6" fmla="*/ 1120518 h 5867454"/>
                <a:gd name="connsiteX7" fmla="*/ 2068029 w 10416395"/>
                <a:gd name="connsiteY7" fmla="*/ 825325 h 5867454"/>
                <a:gd name="connsiteX8" fmla="*/ 2078803 w 10416395"/>
                <a:gd name="connsiteY8" fmla="*/ 777618 h 5867454"/>
                <a:gd name="connsiteX9" fmla="*/ 2170243 w 10416395"/>
                <a:gd name="connsiteY9" fmla="*/ 1086228 h 5867454"/>
                <a:gd name="connsiteX10" fmla="*/ 2215963 w 10416395"/>
                <a:gd name="connsiteY10" fmla="*/ 1269108 h 5867454"/>
                <a:gd name="connsiteX11" fmla="*/ 2284543 w 10416395"/>
                <a:gd name="connsiteY11" fmla="*/ 1303398 h 5867454"/>
                <a:gd name="connsiteX12" fmla="*/ 2330263 w 10416395"/>
                <a:gd name="connsiteY12" fmla="*/ 1166238 h 5867454"/>
                <a:gd name="connsiteX13" fmla="*/ 2467423 w 10416395"/>
                <a:gd name="connsiteY13" fmla="*/ 880488 h 5867454"/>
                <a:gd name="connsiteX14" fmla="*/ 2558863 w 10416395"/>
                <a:gd name="connsiteY14" fmla="*/ 640458 h 5867454"/>
                <a:gd name="connsiteX15" fmla="*/ 2616013 w 10416395"/>
                <a:gd name="connsiteY15" fmla="*/ 537588 h 5867454"/>
                <a:gd name="connsiteX16" fmla="*/ 2558863 w 10416395"/>
                <a:gd name="connsiteY16" fmla="*/ 789048 h 5867454"/>
                <a:gd name="connsiteX17" fmla="*/ 2444563 w 10416395"/>
                <a:gd name="connsiteY17" fmla="*/ 1097658 h 5867454"/>
                <a:gd name="connsiteX18" fmla="*/ 2375983 w 10416395"/>
                <a:gd name="connsiteY18" fmla="*/ 1406268 h 5867454"/>
                <a:gd name="connsiteX19" fmla="*/ 2558863 w 10416395"/>
                <a:gd name="connsiteY19" fmla="*/ 1577718 h 5867454"/>
                <a:gd name="connsiteX20" fmla="*/ 2878903 w 10416395"/>
                <a:gd name="connsiteY20" fmla="*/ 1657728 h 5867454"/>
                <a:gd name="connsiteX21" fmla="*/ 3187513 w 10416395"/>
                <a:gd name="connsiteY21" fmla="*/ 1657728 h 5867454"/>
                <a:gd name="connsiteX22" fmla="*/ 3370393 w 10416395"/>
                <a:gd name="connsiteY22" fmla="*/ 1566288 h 5867454"/>
                <a:gd name="connsiteX23" fmla="*/ 3488066 w 10416395"/>
                <a:gd name="connsiteY23" fmla="*/ 1246753 h 5867454"/>
                <a:gd name="connsiteX24" fmla="*/ 3495138 w 10416395"/>
                <a:gd name="connsiteY24" fmla="*/ 1115548 h 5867454"/>
                <a:gd name="connsiteX25" fmla="*/ 3493650 w 10416395"/>
                <a:gd name="connsiteY25" fmla="*/ 1063976 h 5867454"/>
                <a:gd name="connsiteX26" fmla="*/ 3450403 w 10416395"/>
                <a:gd name="connsiteY26" fmla="*/ 777618 h 5867454"/>
                <a:gd name="connsiteX27" fmla="*/ 3119893 w 10416395"/>
                <a:gd name="connsiteY27" fmla="*/ 321571 h 5867454"/>
                <a:gd name="connsiteX28" fmla="*/ 3497351 w 10416395"/>
                <a:gd name="connsiteY28" fmla="*/ 674883 h 5867454"/>
                <a:gd name="connsiteX29" fmla="*/ 3759013 w 10416395"/>
                <a:gd name="connsiteY29" fmla="*/ 571878 h 5867454"/>
                <a:gd name="connsiteX30" fmla="*/ 3999043 w 10416395"/>
                <a:gd name="connsiteY30" fmla="*/ 91818 h 5867454"/>
                <a:gd name="connsiteX31" fmla="*/ 4033333 w 10416395"/>
                <a:gd name="connsiteY31" fmla="*/ 11808 h 5867454"/>
                <a:gd name="connsiteX32" fmla="*/ 3984569 w 10416395"/>
                <a:gd name="connsiteY32" fmla="*/ 247366 h 5867454"/>
                <a:gd name="connsiteX33" fmla="*/ 3812791 w 10416395"/>
                <a:gd name="connsiteY33" fmla="*/ 647417 h 5867454"/>
                <a:gd name="connsiteX34" fmla="*/ 3592906 w 10416395"/>
                <a:gd name="connsiteY34" fmla="*/ 811408 h 5867454"/>
                <a:gd name="connsiteX35" fmla="*/ 3604425 w 10416395"/>
                <a:gd name="connsiteY35" fmla="*/ 999253 h 5867454"/>
                <a:gd name="connsiteX36" fmla="*/ 3872985 w 10416395"/>
                <a:gd name="connsiteY36" fmla="*/ 881976 h 5867454"/>
                <a:gd name="connsiteX37" fmla="*/ 4200754 w 10416395"/>
                <a:gd name="connsiteY37" fmla="*/ 774136 h 5867454"/>
                <a:gd name="connsiteX38" fmla="*/ 4064251 w 10416395"/>
                <a:gd name="connsiteY38" fmla="*/ 847195 h 5867454"/>
                <a:gd name="connsiteX39" fmla="*/ 3818880 w 10416395"/>
                <a:gd name="connsiteY39" fmla="*/ 991305 h 5867454"/>
                <a:gd name="connsiteX40" fmla="*/ 3658531 w 10416395"/>
                <a:gd name="connsiteY40" fmla="*/ 1093178 h 5867454"/>
                <a:gd name="connsiteX41" fmla="*/ 3622838 w 10416395"/>
                <a:gd name="connsiteY41" fmla="*/ 1221401 h 5867454"/>
                <a:gd name="connsiteX42" fmla="*/ 3577446 w 10416395"/>
                <a:gd name="connsiteY42" fmla="*/ 1500691 h 5867454"/>
                <a:gd name="connsiteX43" fmla="*/ 3461833 w 10416395"/>
                <a:gd name="connsiteY43" fmla="*/ 1726308 h 5867454"/>
                <a:gd name="connsiteX44" fmla="*/ 3278953 w 10416395"/>
                <a:gd name="connsiteY44" fmla="*/ 2034918 h 5867454"/>
                <a:gd name="connsiteX45" fmla="*/ 3288742 w 10416395"/>
                <a:gd name="connsiteY45" fmla="*/ 2273460 h 5867454"/>
                <a:gd name="connsiteX46" fmla="*/ 3434288 w 10416395"/>
                <a:gd name="connsiteY46" fmla="*/ 2417577 h 5867454"/>
                <a:gd name="connsiteX47" fmla="*/ 3641522 w 10416395"/>
                <a:gd name="connsiteY47" fmla="*/ 2521189 h 5867454"/>
                <a:gd name="connsiteX48" fmla="*/ 4079053 w 10416395"/>
                <a:gd name="connsiteY48" fmla="*/ 2777868 h 5867454"/>
                <a:gd name="connsiteX49" fmla="*/ 5882777 w 10416395"/>
                <a:gd name="connsiteY49" fmla="*/ 3521863 h 5867454"/>
                <a:gd name="connsiteX50" fmla="*/ 6605062 w 10416395"/>
                <a:gd name="connsiteY50" fmla="*/ 3822314 h 5867454"/>
                <a:gd name="connsiteX51" fmla="*/ 9975288 w 10416395"/>
                <a:gd name="connsiteY51" fmla="*/ 5127218 h 5867454"/>
                <a:gd name="connsiteX52" fmla="*/ 10412163 w 10416395"/>
                <a:gd name="connsiteY52" fmla="*/ 5057593 h 5867454"/>
                <a:gd name="connsiteX53" fmla="*/ 9959777 w 10416395"/>
                <a:gd name="connsiteY53" fmla="*/ 5867453 h 5867454"/>
                <a:gd name="connsiteX54" fmla="*/ 6585849 w 10416395"/>
                <a:gd name="connsiteY54" fmla="*/ 4067486 h 5867454"/>
                <a:gd name="connsiteX55" fmla="*/ 6110863 w 10416395"/>
                <a:gd name="connsiteY55" fmla="*/ 3868256 h 5867454"/>
                <a:gd name="connsiteX56" fmla="*/ 4940575 w 10416395"/>
                <a:gd name="connsiteY56" fmla="*/ 3376168 h 5867454"/>
                <a:gd name="connsiteX57" fmla="*/ 3944371 w 10416395"/>
                <a:gd name="connsiteY57" fmla="*/ 2976643 h 5867454"/>
                <a:gd name="connsiteX58" fmla="*/ 3460193 w 10416395"/>
                <a:gd name="connsiteY58" fmla="*/ 2852901 h 5867454"/>
                <a:gd name="connsiteX59" fmla="*/ 3217865 w 10416395"/>
                <a:gd name="connsiteY59" fmla="*/ 2829045 h 5867454"/>
                <a:gd name="connsiteX60" fmla="*/ 3025524 w 10416395"/>
                <a:gd name="connsiteY60" fmla="*/ 2858861 h 5867454"/>
                <a:gd name="connsiteX61" fmla="*/ 2832855 w 10416395"/>
                <a:gd name="connsiteY61" fmla="*/ 2930924 h 5867454"/>
                <a:gd name="connsiteX62" fmla="*/ 2820111 w 10416395"/>
                <a:gd name="connsiteY62" fmla="*/ 3026344 h 5867454"/>
                <a:gd name="connsiteX63" fmla="*/ 2959241 w 10416395"/>
                <a:gd name="connsiteY63" fmla="*/ 3167976 h 5867454"/>
                <a:gd name="connsiteX64" fmla="*/ 3176083 w 10416395"/>
                <a:gd name="connsiteY64" fmla="*/ 3269358 h 5867454"/>
                <a:gd name="connsiteX65" fmla="*/ 3388239 w 10416395"/>
                <a:gd name="connsiteY65" fmla="*/ 3442290 h 5867454"/>
                <a:gd name="connsiteX66" fmla="*/ 3212014 w 10416395"/>
                <a:gd name="connsiteY66" fmla="*/ 3336948 h 5867454"/>
                <a:gd name="connsiteX67" fmla="*/ 3004633 w 10416395"/>
                <a:gd name="connsiteY67" fmla="*/ 3276814 h 5867454"/>
                <a:gd name="connsiteX68" fmla="*/ 2771676 w 10416395"/>
                <a:gd name="connsiteY68" fmla="*/ 3166987 h 5867454"/>
                <a:gd name="connsiteX69" fmla="*/ 2638873 w 10416395"/>
                <a:gd name="connsiteY69" fmla="*/ 3097908 h 5867454"/>
                <a:gd name="connsiteX70" fmla="*/ 2570293 w 10416395"/>
                <a:gd name="connsiteY70" fmla="*/ 3109338 h 5867454"/>
                <a:gd name="connsiteX71" fmla="*/ 2525557 w 10416395"/>
                <a:gd name="connsiteY71" fmla="*/ 3326508 h 5867454"/>
                <a:gd name="connsiteX72" fmla="*/ 2584349 w 10416395"/>
                <a:gd name="connsiteY72" fmla="*/ 3577470 h 5867454"/>
                <a:gd name="connsiteX73" fmla="*/ 2663703 w 10416395"/>
                <a:gd name="connsiteY73" fmla="*/ 3996904 h 5867454"/>
                <a:gd name="connsiteX74" fmla="*/ 2633113 w 10416395"/>
                <a:gd name="connsiteY74" fmla="*/ 4192703 h 5867454"/>
                <a:gd name="connsiteX75" fmla="*/ 2539703 w 10416395"/>
                <a:gd name="connsiteY75" fmla="*/ 4455574 h 5867454"/>
                <a:gd name="connsiteX76" fmla="*/ 2595212 w 10416395"/>
                <a:gd name="connsiteY76" fmla="*/ 3945217 h 5867454"/>
                <a:gd name="connsiteX77" fmla="*/ 2481240 w 10416395"/>
                <a:gd name="connsiteY77" fmla="*/ 3566538 h 5867454"/>
                <a:gd name="connsiteX78" fmla="*/ 2307403 w 10416395"/>
                <a:gd name="connsiteY78" fmla="*/ 3166488 h 5867454"/>
                <a:gd name="connsiteX79" fmla="*/ 2261683 w 10416395"/>
                <a:gd name="connsiteY79" fmla="*/ 3063618 h 5867454"/>
                <a:gd name="connsiteX80" fmla="*/ 2078803 w 10416395"/>
                <a:gd name="connsiteY80" fmla="*/ 2949318 h 5867454"/>
                <a:gd name="connsiteX81" fmla="*/ 1824299 w 10416395"/>
                <a:gd name="connsiteY81" fmla="*/ 3002494 h 5867454"/>
                <a:gd name="connsiteX82" fmla="*/ 1412162 w 10416395"/>
                <a:gd name="connsiteY82" fmla="*/ 3235573 h 5867454"/>
                <a:gd name="connsiteX83" fmla="*/ 1381573 w 10416395"/>
                <a:gd name="connsiteY83" fmla="*/ 3680838 h 5867454"/>
                <a:gd name="connsiteX84" fmla="*/ 1340867 w 10416395"/>
                <a:gd name="connsiteY84" fmla="*/ 3980504 h 5867454"/>
                <a:gd name="connsiteX85" fmla="*/ 1197619 w 10416395"/>
                <a:gd name="connsiteY85" fmla="*/ 4738831 h 5867454"/>
                <a:gd name="connsiteX86" fmla="*/ 1220896 w 10416395"/>
                <a:gd name="connsiteY86" fmla="*/ 4338309 h 5867454"/>
                <a:gd name="connsiteX87" fmla="*/ 1242772 w 10416395"/>
                <a:gd name="connsiteY87" fmla="*/ 4080888 h 5867454"/>
                <a:gd name="connsiteX88" fmla="*/ 1198693 w 10416395"/>
                <a:gd name="connsiteY88" fmla="*/ 3909438 h 5867454"/>
                <a:gd name="connsiteX89" fmla="*/ 970093 w 10416395"/>
                <a:gd name="connsiteY89" fmla="*/ 3989448 h 5867454"/>
                <a:gd name="connsiteX90" fmla="*/ 766328 w 10416395"/>
                <a:gd name="connsiteY90" fmla="*/ 4131990 h 5867454"/>
                <a:gd name="connsiteX91" fmla="*/ 555808 w 10416395"/>
                <a:gd name="connsiteY91" fmla="*/ 4355688 h 5867454"/>
                <a:gd name="connsiteX92" fmla="*/ 785900 w 10416395"/>
                <a:gd name="connsiteY92" fmla="*/ 4017771 h 5867454"/>
                <a:gd name="connsiteX93" fmla="*/ 1130113 w 10416395"/>
                <a:gd name="connsiteY93" fmla="*/ 3817500 h 5867454"/>
                <a:gd name="connsiteX94" fmla="*/ 1278703 w 10416395"/>
                <a:gd name="connsiteY94" fmla="*/ 3726558 h 5867454"/>
                <a:gd name="connsiteX95" fmla="*/ 1269661 w 10416395"/>
                <a:gd name="connsiteY95" fmla="*/ 3390117 h 5867454"/>
                <a:gd name="connsiteX96" fmla="*/ 1309620 w 10416395"/>
                <a:gd name="connsiteY96" fmla="*/ 3169963 h 5867454"/>
                <a:gd name="connsiteX97" fmla="*/ 1393003 w 10416395"/>
                <a:gd name="connsiteY97" fmla="*/ 3052188 h 5867454"/>
                <a:gd name="connsiteX98" fmla="*/ 1080693 w 10416395"/>
                <a:gd name="connsiteY98" fmla="*/ 2984604 h 5867454"/>
                <a:gd name="connsiteX99" fmla="*/ 663453 w 10416395"/>
                <a:gd name="connsiteY99" fmla="*/ 3023360 h 5867454"/>
                <a:gd name="connsiteX100" fmla="*/ 235111 w 10416395"/>
                <a:gd name="connsiteY100" fmla="*/ 3217172 h 5867454"/>
                <a:gd name="connsiteX101" fmla="*/ 421453 w 10416395"/>
                <a:gd name="connsiteY101" fmla="*/ 3029328 h 5867454"/>
                <a:gd name="connsiteX102" fmla="*/ 627193 w 10416395"/>
                <a:gd name="connsiteY102" fmla="*/ 2926458 h 5867454"/>
                <a:gd name="connsiteX103" fmla="*/ 854480 w 10416395"/>
                <a:gd name="connsiteY103" fmla="*/ 2889178 h 5867454"/>
                <a:gd name="connsiteX104" fmla="*/ 1149272 w 10416395"/>
                <a:gd name="connsiteY104" fmla="*/ 2889676 h 5867454"/>
                <a:gd name="connsiteX105" fmla="*/ 1531894 w 10416395"/>
                <a:gd name="connsiteY105" fmla="*/ 2917507 h 5867454"/>
                <a:gd name="connsiteX106" fmla="*/ 1860559 w 10416395"/>
                <a:gd name="connsiteY106" fmla="*/ 2766431 h 5867454"/>
                <a:gd name="connsiteX107" fmla="*/ 1701613 w 10416395"/>
                <a:gd name="connsiteY107" fmla="*/ 2263518 h 5867454"/>
                <a:gd name="connsiteX108" fmla="*/ 1690183 w 10416395"/>
                <a:gd name="connsiteY108" fmla="*/ 1966338 h 5867454"/>
                <a:gd name="connsiteX109" fmla="*/ 1381991 w 10416395"/>
                <a:gd name="connsiteY109" fmla="*/ 1841604 h 5867454"/>
                <a:gd name="connsiteX110" fmla="*/ 1095823 w 10416395"/>
                <a:gd name="connsiteY110" fmla="*/ 1714878 h 5867454"/>
                <a:gd name="connsiteX111" fmla="*/ 746507 w 10416395"/>
                <a:gd name="connsiteY111" fmla="*/ 1626415 h 5867454"/>
                <a:gd name="connsiteX112" fmla="*/ 352873 w 10416395"/>
                <a:gd name="connsiteY112" fmla="*/ 1726308 h 5867454"/>
                <a:gd name="connsiteX113" fmla="*/ 113171 w 10416395"/>
                <a:gd name="connsiteY113" fmla="*/ 1763582 h 5867454"/>
                <a:gd name="connsiteX114" fmla="*/ 9973 w 10416395"/>
                <a:gd name="connsiteY114" fmla="*/ 1737738 h 5867454"/>
                <a:gd name="connsiteX115" fmla="*/ 348516 w 10416395"/>
                <a:gd name="connsiteY115" fmla="*/ 1643812 h 5867454"/>
                <a:gd name="connsiteX116" fmla="*/ 653097 w 10416395"/>
                <a:gd name="connsiteY116" fmla="*/ 1543920 h 5867454"/>
                <a:gd name="connsiteX117" fmla="*/ 1072963 w 10416395"/>
                <a:gd name="connsiteY117" fmla="*/ 1612008 h 5867454"/>
                <a:gd name="connsiteX118" fmla="*/ 1244413 w 10416395"/>
                <a:gd name="connsiteY118" fmla="*/ 1657728 h 5867454"/>
                <a:gd name="connsiteX119" fmla="*/ 1205766 w 10416395"/>
                <a:gd name="connsiteY119" fmla="*/ 1451988 h 5867454"/>
                <a:gd name="connsiteX120" fmla="*/ 1046313 w 10416395"/>
                <a:gd name="connsiteY120" fmla="*/ 815409 h 5867454"/>
                <a:gd name="connsiteX121" fmla="*/ 1221553 w 10416395"/>
                <a:gd name="connsiteY121" fmla="*/ 1211958 h 5867454"/>
                <a:gd name="connsiteX0" fmla="*/ 1221553 w 10412569"/>
                <a:gd name="connsiteY0" fmla="*/ 1211958 h 5127218"/>
                <a:gd name="connsiteX1" fmla="*/ 1343911 w 10412569"/>
                <a:gd name="connsiteY1" fmla="*/ 1559828 h 5127218"/>
                <a:gd name="connsiteX2" fmla="*/ 1553023 w 10412569"/>
                <a:gd name="connsiteY2" fmla="*/ 1657728 h 5127218"/>
                <a:gd name="connsiteX3" fmla="*/ 1907353 w 10412569"/>
                <a:gd name="connsiteY3" fmla="*/ 1680588 h 5127218"/>
                <a:gd name="connsiteX4" fmla="*/ 2021653 w 10412569"/>
                <a:gd name="connsiteY4" fmla="*/ 1543428 h 5127218"/>
                <a:gd name="connsiteX5" fmla="*/ 2124523 w 10412569"/>
                <a:gd name="connsiteY5" fmla="*/ 1291968 h 5127218"/>
                <a:gd name="connsiteX6" fmla="*/ 2124523 w 10412569"/>
                <a:gd name="connsiteY6" fmla="*/ 1120518 h 5127218"/>
                <a:gd name="connsiteX7" fmla="*/ 2068029 w 10412569"/>
                <a:gd name="connsiteY7" fmla="*/ 825325 h 5127218"/>
                <a:gd name="connsiteX8" fmla="*/ 2078803 w 10412569"/>
                <a:gd name="connsiteY8" fmla="*/ 777618 h 5127218"/>
                <a:gd name="connsiteX9" fmla="*/ 2170243 w 10412569"/>
                <a:gd name="connsiteY9" fmla="*/ 1086228 h 5127218"/>
                <a:gd name="connsiteX10" fmla="*/ 2215963 w 10412569"/>
                <a:gd name="connsiteY10" fmla="*/ 1269108 h 5127218"/>
                <a:gd name="connsiteX11" fmla="*/ 2284543 w 10412569"/>
                <a:gd name="connsiteY11" fmla="*/ 1303398 h 5127218"/>
                <a:gd name="connsiteX12" fmla="*/ 2330263 w 10412569"/>
                <a:gd name="connsiteY12" fmla="*/ 1166238 h 5127218"/>
                <a:gd name="connsiteX13" fmla="*/ 2467423 w 10412569"/>
                <a:gd name="connsiteY13" fmla="*/ 880488 h 5127218"/>
                <a:gd name="connsiteX14" fmla="*/ 2558863 w 10412569"/>
                <a:gd name="connsiteY14" fmla="*/ 640458 h 5127218"/>
                <a:gd name="connsiteX15" fmla="*/ 2616013 w 10412569"/>
                <a:gd name="connsiteY15" fmla="*/ 537588 h 5127218"/>
                <a:gd name="connsiteX16" fmla="*/ 2558863 w 10412569"/>
                <a:gd name="connsiteY16" fmla="*/ 789048 h 5127218"/>
                <a:gd name="connsiteX17" fmla="*/ 2444563 w 10412569"/>
                <a:gd name="connsiteY17" fmla="*/ 1097658 h 5127218"/>
                <a:gd name="connsiteX18" fmla="*/ 2375983 w 10412569"/>
                <a:gd name="connsiteY18" fmla="*/ 1406268 h 5127218"/>
                <a:gd name="connsiteX19" fmla="*/ 2558863 w 10412569"/>
                <a:gd name="connsiteY19" fmla="*/ 1577718 h 5127218"/>
                <a:gd name="connsiteX20" fmla="*/ 2878903 w 10412569"/>
                <a:gd name="connsiteY20" fmla="*/ 1657728 h 5127218"/>
                <a:gd name="connsiteX21" fmla="*/ 3187513 w 10412569"/>
                <a:gd name="connsiteY21" fmla="*/ 1657728 h 5127218"/>
                <a:gd name="connsiteX22" fmla="*/ 3370393 w 10412569"/>
                <a:gd name="connsiteY22" fmla="*/ 1566288 h 5127218"/>
                <a:gd name="connsiteX23" fmla="*/ 3488066 w 10412569"/>
                <a:gd name="connsiteY23" fmla="*/ 1246753 h 5127218"/>
                <a:gd name="connsiteX24" fmla="*/ 3495138 w 10412569"/>
                <a:gd name="connsiteY24" fmla="*/ 1115548 h 5127218"/>
                <a:gd name="connsiteX25" fmla="*/ 3493650 w 10412569"/>
                <a:gd name="connsiteY25" fmla="*/ 1063976 h 5127218"/>
                <a:gd name="connsiteX26" fmla="*/ 3450403 w 10412569"/>
                <a:gd name="connsiteY26" fmla="*/ 777618 h 5127218"/>
                <a:gd name="connsiteX27" fmla="*/ 3119893 w 10412569"/>
                <a:gd name="connsiteY27" fmla="*/ 321571 h 5127218"/>
                <a:gd name="connsiteX28" fmla="*/ 3497351 w 10412569"/>
                <a:gd name="connsiteY28" fmla="*/ 674883 h 5127218"/>
                <a:gd name="connsiteX29" fmla="*/ 3759013 w 10412569"/>
                <a:gd name="connsiteY29" fmla="*/ 571878 h 5127218"/>
                <a:gd name="connsiteX30" fmla="*/ 3999043 w 10412569"/>
                <a:gd name="connsiteY30" fmla="*/ 91818 h 5127218"/>
                <a:gd name="connsiteX31" fmla="*/ 4033333 w 10412569"/>
                <a:gd name="connsiteY31" fmla="*/ 11808 h 5127218"/>
                <a:gd name="connsiteX32" fmla="*/ 3984569 w 10412569"/>
                <a:gd name="connsiteY32" fmla="*/ 247366 h 5127218"/>
                <a:gd name="connsiteX33" fmla="*/ 3812791 w 10412569"/>
                <a:gd name="connsiteY33" fmla="*/ 647417 h 5127218"/>
                <a:gd name="connsiteX34" fmla="*/ 3592906 w 10412569"/>
                <a:gd name="connsiteY34" fmla="*/ 811408 h 5127218"/>
                <a:gd name="connsiteX35" fmla="*/ 3604425 w 10412569"/>
                <a:gd name="connsiteY35" fmla="*/ 999253 h 5127218"/>
                <a:gd name="connsiteX36" fmla="*/ 3872985 w 10412569"/>
                <a:gd name="connsiteY36" fmla="*/ 881976 h 5127218"/>
                <a:gd name="connsiteX37" fmla="*/ 4200754 w 10412569"/>
                <a:gd name="connsiteY37" fmla="*/ 774136 h 5127218"/>
                <a:gd name="connsiteX38" fmla="*/ 4064251 w 10412569"/>
                <a:gd name="connsiteY38" fmla="*/ 847195 h 5127218"/>
                <a:gd name="connsiteX39" fmla="*/ 3818880 w 10412569"/>
                <a:gd name="connsiteY39" fmla="*/ 991305 h 5127218"/>
                <a:gd name="connsiteX40" fmla="*/ 3658531 w 10412569"/>
                <a:gd name="connsiteY40" fmla="*/ 1093178 h 5127218"/>
                <a:gd name="connsiteX41" fmla="*/ 3622838 w 10412569"/>
                <a:gd name="connsiteY41" fmla="*/ 1221401 h 5127218"/>
                <a:gd name="connsiteX42" fmla="*/ 3577446 w 10412569"/>
                <a:gd name="connsiteY42" fmla="*/ 1500691 h 5127218"/>
                <a:gd name="connsiteX43" fmla="*/ 3461833 w 10412569"/>
                <a:gd name="connsiteY43" fmla="*/ 1726308 h 5127218"/>
                <a:gd name="connsiteX44" fmla="*/ 3278953 w 10412569"/>
                <a:gd name="connsiteY44" fmla="*/ 2034918 h 5127218"/>
                <a:gd name="connsiteX45" fmla="*/ 3288742 w 10412569"/>
                <a:gd name="connsiteY45" fmla="*/ 2273460 h 5127218"/>
                <a:gd name="connsiteX46" fmla="*/ 3434288 w 10412569"/>
                <a:gd name="connsiteY46" fmla="*/ 2417577 h 5127218"/>
                <a:gd name="connsiteX47" fmla="*/ 3641522 w 10412569"/>
                <a:gd name="connsiteY47" fmla="*/ 2521189 h 5127218"/>
                <a:gd name="connsiteX48" fmla="*/ 4079053 w 10412569"/>
                <a:gd name="connsiteY48" fmla="*/ 2777868 h 5127218"/>
                <a:gd name="connsiteX49" fmla="*/ 5882777 w 10412569"/>
                <a:gd name="connsiteY49" fmla="*/ 3521863 h 5127218"/>
                <a:gd name="connsiteX50" fmla="*/ 6605062 w 10412569"/>
                <a:gd name="connsiteY50" fmla="*/ 3822314 h 5127218"/>
                <a:gd name="connsiteX51" fmla="*/ 9975288 w 10412569"/>
                <a:gd name="connsiteY51" fmla="*/ 5127218 h 5127218"/>
                <a:gd name="connsiteX52" fmla="*/ 10412163 w 10412569"/>
                <a:gd name="connsiteY52" fmla="*/ 5057593 h 5127218"/>
                <a:gd name="connsiteX53" fmla="*/ 6934466 w 10412569"/>
                <a:gd name="connsiteY53" fmla="*/ 4178426 h 5127218"/>
                <a:gd name="connsiteX54" fmla="*/ 6585849 w 10412569"/>
                <a:gd name="connsiteY54" fmla="*/ 4067486 h 5127218"/>
                <a:gd name="connsiteX55" fmla="*/ 6110863 w 10412569"/>
                <a:gd name="connsiteY55" fmla="*/ 3868256 h 5127218"/>
                <a:gd name="connsiteX56" fmla="*/ 4940575 w 10412569"/>
                <a:gd name="connsiteY56" fmla="*/ 3376168 h 5127218"/>
                <a:gd name="connsiteX57" fmla="*/ 3944371 w 10412569"/>
                <a:gd name="connsiteY57" fmla="*/ 2976643 h 5127218"/>
                <a:gd name="connsiteX58" fmla="*/ 3460193 w 10412569"/>
                <a:gd name="connsiteY58" fmla="*/ 2852901 h 5127218"/>
                <a:gd name="connsiteX59" fmla="*/ 3217865 w 10412569"/>
                <a:gd name="connsiteY59" fmla="*/ 2829045 h 5127218"/>
                <a:gd name="connsiteX60" fmla="*/ 3025524 w 10412569"/>
                <a:gd name="connsiteY60" fmla="*/ 2858861 h 5127218"/>
                <a:gd name="connsiteX61" fmla="*/ 2832855 w 10412569"/>
                <a:gd name="connsiteY61" fmla="*/ 2930924 h 5127218"/>
                <a:gd name="connsiteX62" fmla="*/ 2820111 w 10412569"/>
                <a:gd name="connsiteY62" fmla="*/ 3026344 h 5127218"/>
                <a:gd name="connsiteX63" fmla="*/ 2959241 w 10412569"/>
                <a:gd name="connsiteY63" fmla="*/ 3167976 h 5127218"/>
                <a:gd name="connsiteX64" fmla="*/ 3176083 w 10412569"/>
                <a:gd name="connsiteY64" fmla="*/ 3269358 h 5127218"/>
                <a:gd name="connsiteX65" fmla="*/ 3388239 w 10412569"/>
                <a:gd name="connsiteY65" fmla="*/ 3442290 h 5127218"/>
                <a:gd name="connsiteX66" fmla="*/ 3212014 w 10412569"/>
                <a:gd name="connsiteY66" fmla="*/ 3336948 h 5127218"/>
                <a:gd name="connsiteX67" fmla="*/ 3004633 w 10412569"/>
                <a:gd name="connsiteY67" fmla="*/ 3276814 h 5127218"/>
                <a:gd name="connsiteX68" fmla="*/ 2771676 w 10412569"/>
                <a:gd name="connsiteY68" fmla="*/ 3166987 h 5127218"/>
                <a:gd name="connsiteX69" fmla="*/ 2638873 w 10412569"/>
                <a:gd name="connsiteY69" fmla="*/ 3097908 h 5127218"/>
                <a:gd name="connsiteX70" fmla="*/ 2570293 w 10412569"/>
                <a:gd name="connsiteY70" fmla="*/ 3109338 h 5127218"/>
                <a:gd name="connsiteX71" fmla="*/ 2525557 w 10412569"/>
                <a:gd name="connsiteY71" fmla="*/ 3326508 h 5127218"/>
                <a:gd name="connsiteX72" fmla="*/ 2584349 w 10412569"/>
                <a:gd name="connsiteY72" fmla="*/ 3577470 h 5127218"/>
                <a:gd name="connsiteX73" fmla="*/ 2663703 w 10412569"/>
                <a:gd name="connsiteY73" fmla="*/ 3996904 h 5127218"/>
                <a:gd name="connsiteX74" fmla="*/ 2633113 w 10412569"/>
                <a:gd name="connsiteY74" fmla="*/ 4192703 h 5127218"/>
                <a:gd name="connsiteX75" fmla="*/ 2539703 w 10412569"/>
                <a:gd name="connsiteY75" fmla="*/ 4455574 h 5127218"/>
                <a:gd name="connsiteX76" fmla="*/ 2595212 w 10412569"/>
                <a:gd name="connsiteY76" fmla="*/ 3945217 h 5127218"/>
                <a:gd name="connsiteX77" fmla="*/ 2481240 w 10412569"/>
                <a:gd name="connsiteY77" fmla="*/ 3566538 h 5127218"/>
                <a:gd name="connsiteX78" fmla="*/ 2307403 w 10412569"/>
                <a:gd name="connsiteY78" fmla="*/ 3166488 h 5127218"/>
                <a:gd name="connsiteX79" fmla="*/ 2261683 w 10412569"/>
                <a:gd name="connsiteY79" fmla="*/ 3063618 h 5127218"/>
                <a:gd name="connsiteX80" fmla="*/ 2078803 w 10412569"/>
                <a:gd name="connsiteY80" fmla="*/ 2949318 h 5127218"/>
                <a:gd name="connsiteX81" fmla="*/ 1824299 w 10412569"/>
                <a:gd name="connsiteY81" fmla="*/ 3002494 h 5127218"/>
                <a:gd name="connsiteX82" fmla="*/ 1412162 w 10412569"/>
                <a:gd name="connsiteY82" fmla="*/ 3235573 h 5127218"/>
                <a:gd name="connsiteX83" fmla="*/ 1381573 w 10412569"/>
                <a:gd name="connsiteY83" fmla="*/ 3680838 h 5127218"/>
                <a:gd name="connsiteX84" fmla="*/ 1340867 w 10412569"/>
                <a:gd name="connsiteY84" fmla="*/ 3980504 h 5127218"/>
                <a:gd name="connsiteX85" fmla="*/ 1197619 w 10412569"/>
                <a:gd name="connsiteY85" fmla="*/ 4738831 h 5127218"/>
                <a:gd name="connsiteX86" fmla="*/ 1220896 w 10412569"/>
                <a:gd name="connsiteY86" fmla="*/ 4338309 h 5127218"/>
                <a:gd name="connsiteX87" fmla="*/ 1242772 w 10412569"/>
                <a:gd name="connsiteY87" fmla="*/ 4080888 h 5127218"/>
                <a:gd name="connsiteX88" fmla="*/ 1198693 w 10412569"/>
                <a:gd name="connsiteY88" fmla="*/ 3909438 h 5127218"/>
                <a:gd name="connsiteX89" fmla="*/ 970093 w 10412569"/>
                <a:gd name="connsiteY89" fmla="*/ 3989448 h 5127218"/>
                <a:gd name="connsiteX90" fmla="*/ 766328 w 10412569"/>
                <a:gd name="connsiteY90" fmla="*/ 4131990 h 5127218"/>
                <a:gd name="connsiteX91" fmla="*/ 555808 w 10412569"/>
                <a:gd name="connsiteY91" fmla="*/ 4355688 h 5127218"/>
                <a:gd name="connsiteX92" fmla="*/ 785900 w 10412569"/>
                <a:gd name="connsiteY92" fmla="*/ 4017771 h 5127218"/>
                <a:gd name="connsiteX93" fmla="*/ 1130113 w 10412569"/>
                <a:gd name="connsiteY93" fmla="*/ 3817500 h 5127218"/>
                <a:gd name="connsiteX94" fmla="*/ 1278703 w 10412569"/>
                <a:gd name="connsiteY94" fmla="*/ 3726558 h 5127218"/>
                <a:gd name="connsiteX95" fmla="*/ 1269661 w 10412569"/>
                <a:gd name="connsiteY95" fmla="*/ 3390117 h 5127218"/>
                <a:gd name="connsiteX96" fmla="*/ 1309620 w 10412569"/>
                <a:gd name="connsiteY96" fmla="*/ 3169963 h 5127218"/>
                <a:gd name="connsiteX97" fmla="*/ 1393003 w 10412569"/>
                <a:gd name="connsiteY97" fmla="*/ 3052188 h 5127218"/>
                <a:gd name="connsiteX98" fmla="*/ 1080693 w 10412569"/>
                <a:gd name="connsiteY98" fmla="*/ 2984604 h 5127218"/>
                <a:gd name="connsiteX99" fmla="*/ 663453 w 10412569"/>
                <a:gd name="connsiteY99" fmla="*/ 3023360 h 5127218"/>
                <a:gd name="connsiteX100" fmla="*/ 235111 w 10412569"/>
                <a:gd name="connsiteY100" fmla="*/ 3217172 h 5127218"/>
                <a:gd name="connsiteX101" fmla="*/ 421453 w 10412569"/>
                <a:gd name="connsiteY101" fmla="*/ 3029328 h 5127218"/>
                <a:gd name="connsiteX102" fmla="*/ 627193 w 10412569"/>
                <a:gd name="connsiteY102" fmla="*/ 2926458 h 5127218"/>
                <a:gd name="connsiteX103" fmla="*/ 854480 w 10412569"/>
                <a:gd name="connsiteY103" fmla="*/ 2889178 h 5127218"/>
                <a:gd name="connsiteX104" fmla="*/ 1149272 w 10412569"/>
                <a:gd name="connsiteY104" fmla="*/ 2889676 h 5127218"/>
                <a:gd name="connsiteX105" fmla="*/ 1531894 w 10412569"/>
                <a:gd name="connsiteY105" fmla="*/ 2917507 h 5127218"/>
                <a:gd name="connsiteX106" fmla="*/ 1860559 w 10412569"/>
                <a:gd name="connsiteY106" fmla="*/ 2766431 h 5127218"/>
                <a:gd name="connsiteX107" fmla="*/ 1701613 w 10412569"/>
                <a:gd name="connsiteY107" fmla="*/ 2263518 h 5127218"/>
                <a:gd name="connsiteX108" fmla="*/ 1690183 w 10412569"/>
                <a:gd name="connsiteY108" fmla="*/ 1966338 h 5127218"/>
                <a:gd name="connsiteX109" fmla="*/ 1381991 w 10412569"/>
                <a:gd name="connsiteY109" fmla="*/ 1841604 h 5127218"/>
                <a:gd name="connsiteX110" fmla="*/ 1095823 w 10412569"/>
                <a:gd name="connsiteY110" fmla="*/ 1714878 h 5127218"/>
                <a:gd name="connsiteX111" fmla="*/ 746507 w 10412569"/>
                <a:gd name="connsiteY111" fmla="*/ 1626415 h 5127218"/>
                <a:gd name="connsiteX112" fmla="*/ 352873 w 10412569"/>
                <a:gd name="connsiteY112" fmla="*/ 1726308 h 5127218"/>
                <a:gd name="connsiteX113" fmla="*/ 113171 w 10412569"/>
                <a:gd name="connsiteY113" fmla="*/ 1763582 h 5127218"/>
                <a:gd name="connsiteX114" fmla="*/ 9973 w 10412569"/>
                <a:gd name="connsiteY114" fmla="*/ 1737738 h 5127218"/>
                <a:gd name="connsiteX115" fmla="*/ 348516 w 10412569"/>
                <a:gd name="connsiteY115" fmla="*/ 1643812 h 5127218"/>
                <a:gd name="connsiteX116" fmla="*/ 653097 w 10412569"/>
                <a:gd name="connsiteY116" fmla="*/ 1543920 h 5127218"/>
                <a:gd name="connsiteX117" fmla="*/ 1072963 w 10412569"/>
                <a:gd name="connsiteY117" fmla="*/ 1612008 h 5127218"/>
                <a:gd name="connsiteX118" fmla="*/ 1244413 w 10412569"/>
                <a:gd name="connsiteY118" fmla="*/ 1657728 h 5127218"/>
                <a:gd name="connsiteX119" fmla="*/ 1205766 w 10412569"/>
                <a:gd name="connsiteY119" fmla="*/ 1451988 h 5127218"/>
                <a:gd name="connsiteX120" fmla="*/ 1046313 w 10412569"/>
                <a:gd name="connsiteY120" fmla="*/ 815409 h 5127218"/>
                <a:gd name="connsiteX121" fmla="*/ 1221553 w 10412569"/>
                <a:gd name="connsiteY121" fmla="*/ 1211958 h 5127218"/>
                <a:gd name="connsiteX0" fmla="*/ 1221553 w 10025424"/>
                <a:gd name="connsiteY0" fmla="*/ 1211958 h 5460089"/>
                <a:gd name="connsiteX1" fmla="*/ 1343911 w 10025424"/>
                <a:gd name="connsiteY1" fmla="*/ 1559828 h 5460089"/>
                <a:gd name="connsiteX2" fmla="*/ 1553023 w 10025424"/>
                <a:gd name="connsiteY2" fmla="*/ 1657728 h 5460089"/>
                <a:gd name="connsiteX3" fmla="*/ 1907353 w 10025424"/>
                <a:gd name="connsiteY3" fmla="*/ 1680588 h 5460089"/>
                <a:gd name="connsiteX4" fmla="*/ 2021653 w 10025424"/>
                <a:gd name="connsiteY4" fmla="*/ 1543428 h 5460089"/>
                <a:gd name="connsiteX5" fmla="*/ 2124523 w 10025424"/>
                <a:gd name="connsiteY5" fmla="*/ 1291968 h 5460089"/>
                <a:gd name="connsiteX6" fmla="*/ 2124523 w 10025424"/>
                <a:gd name="connsiteY6" fmla="*/ 1120518 h 5460089"/>
                <a:gd name="connsiteX7" fmla="*/ 2068029 w 10025424"/>
                <a:gd name="connsiteY7" fmla="*/ 825325 h 5460089"/>
                <a:gd name="connsiteX8" fmla="*/ 2078803 w 10025424"/>
                <a:gd name="connsiteY8" fmla="*/ 777618 h 5460089"/>
                <a:gd name="connsiteX9" fmla="*/ 2170243 w 10025424"/>
                <a:gd name="connsiteY9" fmla="*/ 1086228 h 5460089"/>
                <a:gd name="connsiteX10" fmla="*/ 2215963 w 10025424"/>
                <a:gd name="connsiteY10" fmla="*/ 1269108 h 5460089"/>
                <a:gd name="connsiteX11" fmla="*/ 2284543 w 10025424"/>
                <a:gd name="connsiteY11" fmla="*/ 1303398 h 5460089"/>
                <a:gd name="connsiteX12" fmla="*/ 2330263 w 10025424"/>
                <a:gd name="connsiteY12" fmla="*/ 1166238 h 5460089"/>
                <a:gd name="connsiteX13" fmla="*/ 2467423 w 10025424"/>
                <a:gd name="connsiteY13" fmla="*/ 880488 h 5460089"/>
                <a:gd name="connsiteX14" fmla="*/ 2558863 w 10025424"/>
                <a:gd name="connsiteY14" fmla="*/ 640458 h 5460089"/>
                <a:gd name="connsiteX15" fmla="*/ 2616013 w 10025424"/>
                <a:gd name="connsiteY15" fmla="*/ 537588 h 5460089"/>
                <a:gd name="connsiteX16" fmla="*/ 2558863 w 10025424"/>
                <a:gd name="connsiteY16" fmla="*/ 789048 h 5460089"/>
                <a:gd name="connsiteX17" fmla="*/ 2444563 w 10025424"/>
                <a:gd name="connsiteY17" fmla="*/ 1097658 h 5460089"/>
                <a:gd name="connsiteX18" fmla="*/ 2375983 w 10025424"/>
                <a:gd name="connsiteY18" fmla="*/ 1406268 h 5460089"/>
                <a:gd name="connsiteX19" fmla="*/ 2558863 w 10025424"/>
                <a:gd name="connsiteY19" fmla="*/ 1577718 h 5460089"/>
                <a:gd name="connsiteX20" fmla="*/ 2878903 w 10025424"/>
                <a:gd name="connsiteY20" fmla="*/ 1657728 h 5460089"/>
                <a:gd name="connsiteX21" fmla="*/ 3187513 w 10025424"/>
                <a:gd name="connsiteY21" fmla="*/ 1657728 h 5460089"/>
                <a:gd name="connsiteX22" fmla="*/ 3370393 w 10025424"/>
                <a:gd name="connsiteY22" fmla="*/ 1566288 h 5460089"/>
                <a:gd name="connsiteX23" fmla="*/ 3488066 w 10025424"/>
                <a:gd name="connsiteY23" fmla="*/ 1246753 h 5460089"/>
                <a:gd name="connsiteX24" fmla="*/ 3495138 w 10025424"/>
                <a:gd name="connsiteY24" fmla="*/ 1115548 h 5460089"/>
                <a:gd name="connsiteX25" fmla="*/ 3493650 w 10025424"/>
                <a:gd name="connsiteY25" fmla="*/ 1063976 h 5460089"/>
                <a:gd name="connsiteX26" fmla="*/ 3450403 w 10025424"/>
                <a:gd name="connsiteY26" fmla="*/ 777618 h 5460089"/>
                <a:gd name="connsiteX27" fmla="*/ 3119893 w 10025424"/>
                <a:gd name="connsiteY27" fmla="*/ 321571 h 5460089"/>
                <a:gd name="connsiteX28" fmla="*/ 3497351 w 10025424"/>
                <a:gd name="connsiteY28" fmla="*/ 674883 h 5460089"/>
                <a:gd name="connsiteX29" fmla="*/ 3759013 w 10025424"/>
                <a:gd name="connsiteY29" fmla="*/ 571878 h 5460089"/>
                <a:gd name="connsiteX30" fmla="*/ 3999043 w 10025424"/>
                <a:gd name="connsiteY30" fmla="*/ 91818 h 5460089"/>
                <a:gd name="connsiteX31" fmla="*/ 4033333 w 10025424"/>
                <a:gd name="connsiteY31" fmla="*/ 11808 h 5460089"/>
                <a:gd name="connsiteX32" fmla="*/ 3984569 w 10025424"/>
                <a:gd name="connsiteY32" fmla="*/ 247366 h 5460089"/>
                <a:gd name="connsiteX33" fmla="*/ 3812791 w 10025424"/>
                <a:gd name="connsiteY33" fmla="*/ 647417 h 5460089"/>
                <a:gd name="connsiteX34" fmla="*/ 3592906 w 10025424"/>
                <a:gd name="connsiteY34" fmla="*/ 811408 h 5460089"/>
                <a:gd name="connsiteX35" fmla="*/ 3604425 w 10025424"/>
                <a:gd name="connsiteY35" fmla="*/ 999253 h 5460089"/>
                <a:gd name="connsiteX36" fmla="*/ 3872985 w 10025424"/>
                <a:gd name="connsiteY36" fmla="*/ 881976 h 5460089"/>
                <a:gd name="connsiteX37" fmla="*/ 4200754 w 10025424"/>
                <a:gd name="connsiteY37" fmla="*/ 774136 h 5460089"/>
                <a:gd name="connsiteX38" fmla="*/ 4064251 w 10025424"/>
                <a:gd name="connsiteY38" fmla="*/ 847195 h 5460089"/>
                <a:gd name="connsiteX39" fmla="*/ 3818880 w 10025424"/>
                <a:gd name="connsiteY39" fmla="*/ 991305 h 5460089"/>
                <a:gd name="connsiteX40" fmla="*/ 3658531 w 10025424"/>
                <a:gd name="connsiteY40" fmla="*/ 1093178 h 5460089"/>
                <a:gd name="connsiteX41" fmla="*/ 3622838 w 10025424"/>
                <a:gd name="connsiteY41" fmla="*/ 1221401 h 5460089"/>
                <a:gd name="connsiteX42" fmla="*/ 3577446 w 10025424"/>
                <a:gd name="connsiteY42" fmla="*/ 1500691 h 5460089"/>
                <a:gd name="connsiteX43" fmla="*/ 3461833 w 10025424"/>
                <a:gd name="connsiteY43" fmla="*/ 1726308 h 5460089"/>
                <a:gd name="connsiteX44" fmla="*/ 3278953 w 10025424"/>
                <a:gd name="connsiteY44" fmla="*/ 2034918 h 5460089"/>
                <a:gd name="connsiteX45" fmla="*/ 3288742 w 10025424"/>
                <a:gd name="connsiteY45" fmla="*/ 2273460 h 5460089"/>
                <a:gd name="connsiteX46" fmla="*/ 3434288 w 10025424"/>
                <a:gd name="connsiteY46" fmla="*/ 2417577 h 5460089"/>
                <a:gd name="connsiteX47" fmla="*/ 3641522 w 10025424"/>
                <a:gd name="connsiteY47" fmla="*/ 2521189 h 5460089"/>
                <a:gd name="connsiteX48" fmla="*/ 4079053 w 10025424"/>
                <a:gd name="connsiteY48" fmla="*/ 2777868 h 5460089"/>
                <a:gd name="connsiteX49" fmla="*/ 5882777 w 10025424"/>
                <a:gd name="connsiteY49" fmla="*/ 3521863 h 5460089"/>
                <a:gd name="connsiteX50" fmla="*/ 6605062 w 10025424"/>
                <a:gd name="connsiteY50" fmla="*/ 3822314 h 5460089"/>
                <a:gd name="connsiteX51" fmla="*/ 9975288 w 10025424"/>
                <a:gd name="connsiteY51" fmla="*/ 5127218 h 5460089"/>
                <a:gd name="connsiteX52" fmla="*/ 10024964 w 10025424"/>
                <a:gd name="connsiteY52" fmla="*/ 5421203 h 5460089"/>
                <a:gd name="connsiteX53" fmla="*/ 6934466 w 10025424"/>
                <a:gd name="connsiteY53" fmla="*/ 4178426 h 5460089"/>
                <a:gd name="connsiteX54" fmla="*/ 6585849 w 10025424"/>
                <a:gd name="connsiteY54" fmla="*/ 4067486 h 5460089"/>
                <a:gd name="connsiteX55" fmla="*/ 6110863 w 10025424"/>
                <a:gd name="connsiteY55" fmla="*/ 3868256 h 5460089"/>
                <a:gd name="connsiteX56" fmla="*/ 4940575 w 10025424"/>
                <a:gd name="connsiteY56" fmla="*/ 3376168 h 5460089"/>
                <a:gd name="connsiteX57" fmla="*/ 3944371 w 10025424"/>
                <a:gd name="connsiteY57" fmla="*/ 2976643 h 5460089"/>
                <a:gd name="connsiteX58" fmla="*/ 3460193 w 10025424"/>
                <a:gd name="connsiteY58" fmla="*/ 2852901 h 5460089"/>
                <a:gd name="connsiteX59" fmla="*/ 3217865 w 10025424"/>
                <a:gd name="connsiteY59" fmla="*/ 2829045 h 5460089"/>
                <a:gd name="connsiteX60" fmla="*/ 3025524 w 10025424"/>
                <a:gd name="connsiteY60" fmla="*/ 2858861 h 5460089"/>
                <a:gd name="connsiteX61" fmla="*/ 2832855 w 10025424"/>
                <a:gd name="connsiteY61" fmla="*/ 2930924 h 5460089"/>
                <a:gd name="connsiteX62" fmla="*/ 2820111 w 10025424"/>
                <a:gd name="connsiteY62" fmla="*/ 3026344 h 5460089"/>
                <a:gd name="connsiteX63" fmla="*/ 2959241 w 10025424"/>
                <a:gd name="connsiteY63" fmla="*/ 3167976 h 5460089"/>
                <a:gd name="connsiteX64" fmla="*/ 3176083 w 10025424"/>
                <a:gd name="connsiteY64" fmla="*/ 3269358 h 5460089"/>
                <a:gd name="connsiteX65" fmla="*/ 3388239 w 10025424"/>
                <a:gd name="connsiteY65" fmla="*/ 3442290 h 5460089"/>
                <a:gd name="connsiteX66" fmla="*/ 3212014 w 10025424"/>
                <a:gd name="connsiteY66" fmla="*/ 3336948 h 5460089"/>
                <a:gd name="connsiteX67" fmla="*/ 3004633 w 10025424"/>
                <a:gd name="connsiteY67" fmla="*/ 3276814 h 5460089"/>
                <a:gd name="connsiteX68" fmla="*/ 2771676 w 10025424"/>
                <a:gd name="connsiteY68" fmla="*/ 3166987 h 5460089"/>
                <a:gd name="connsiteX69" fmla="*/ 2638873 w 10025424"/>
                <a:gd name="connsiteY69" fmla="*/ 3097908 h 5460089"/>
                <a:gd name="connsiteX70" fmla="*/ 2570293 w 10025424"/>
                <a:gd name="connsiteY70" fmla="*/ 3109338 h 5460089"/>
                <a:gd name="connsiteX71" fmla="*/ 2525557 w 10025424"/>
                <a:gd name="connsiteY71" fmla="*/ 3326508 h 5460089"/>
                <a:gd name="connsiteX72" fmla="*/ 2584349 w 10025424"/>
                <a:gd name="connsiteY72" fmla="*/ 3577470 h 5460089"/>
                <a:gd name="connsiteX73" fmla="*/ 2663703 w 10025424"/>
                <a:gd name="connsiteY73" fmla="*/ 3996904 h 5460089"/>
                <a:gd name="connsiteX74" fmla="*/ 2633113 w 10025424"/>
                <a:gd name="connsiteY74" fmla="*/ 4192703 h 5460089"/>
                <a:gd name="connsiteX75" fmla="*/ 2539703 w 10025424"/>
                <a:gd name="connsiteY75" fmla="*/ 4455574 h 5460089"/>
                <a:gd name="connsiteX76" fmla="*/ 2595212 w 10025424"/>
                <a:gd name="connsiteY76" fmla="*/ 3945217 h 5460089"/>
                <a:gd name="connsiteX77" fmla="*/ 2481240 w 10025424"/>
                <a:gd name="connsiteY77" fmla="*/ 3566538 h 5460089"/>
                <a:gd name="connsiteX78" fmla="*/ 2307403 w 10025424"/>
                <a:gd name="connsiteY78" fmla="*/ 3166488 h 5460089"/>
                <a:gd name="connsiteX79" fmla="*/ 2261683 w 10025424"/>
                <a:gd name="connsiteY79" fmla="*/ 3063618 h 5460089"/>
                <a:gd name="connsiteX80" fmla="*/ 2078803 w 10025424"/>
                <a:gd name="connsiteY80" fmla="*/ 2949318 h 5460089"/>
                <a:gd name="connsiteX81" fmla="*/ 1824299 w 10025424"/>
                <a:gd name="connsiteY81" fmla="*/ 3002494 h 5460089"/>
                <a:gd name="connsiteX82" fmla="*/ 1412162 w 10025424"/>
                <a:gd name="connsiteY82" fmla="*/ 3235573 h 5460089"/>
                <a:gd name="connsiteX83" fmla="*/ 1381573 w 10025424"/>
                <a:gd name="connsiteY83" fmla="*/ 3680838 h 5460089"/>
                <a:gd name="connsiteX84" fmla="*/ 1340867 w 10025424"/>
                <a:gd name="connsiteY84" fmla="*/ 3980504 h 5460089"/>
                <a:gd name="connsiteX85" fmla="*/ 1197619 w 10025424"/>
                <a:gd name="connsiteY85" fmla="*/ 4738831 h 5460089"/>
                <a:gd name="connsiteX86" fmla="*/ 1220896 w 10025424"/>
                <a:gd name="connsiteY86" fmla="*/ 4338309 h 5460089"/>
                <a:gd name="connsiteX87" fmla="*/ 1242772 w 10025424"/>
                <a:gd name="connsiteY87" fmla="*/ 4080888 h 5460089"/>
                <a:gd name="connsiteX88" fmla="*/ 1198693 w 10025424"/>
                <a:gd name="connsiteY88" fmla="*/ 3909438 h 5460089"/>
                <a:gd name="connsiteX89" fmla="*/ 970093 w 10025424"/>
                <a:gd name="connsiteY89" fmla="*/ 3989448 h 5460089"/>
                <a:gd name="connsiteX90" fmla="*/ 766328 w 10025424"/>
                <a:gd name="connsiteY90" fmla="*/ 4131990 h 5460089"/>
                <a:gd name="connsiteX91" fmla="*/ 555808 w 10025424"/>
                <a:gd name="connsiteY91" fmla="*/ 4355688 h 5460089"/>
                <a:gd name="connsiteX92" fmla="*/ 785900 w 10025424"/>
                <a:gd name="connsiteY92" fmla="*/ 4017771 h 5460089"/>
                <a:gd name="connsiteX93" fmla="*/ 1130113 w 10025424"/>
                <a:gd name="connsiteY93" fmla="*/ 3817500 h 5460089"/>
                <a:gd name="connsiteX94" fmla="*/ 1278703 w 10025424"/>
                <a:gd name="connsiteY94" fmla="*/ 3726558 h 5460089"/>
                <a:gd name="connsiteX95" fmla="*/ 1269661 w 10025424"/>
                <a:gd name="connsiteY95" fmla="*/ 3390117 h 5460089"/>
                <a:gd name="connsiteX96" fmla="*/ 1309620 w 10025424"/>
                <a:gd name="connsiteY96" fmla="*/ 3169963 h 5460089"/>
                <a:gd name="connsiteX97" fmla="*/ 1393003 w 10025424"/>
                <a:gd name="connsiteY97" fmla="*/ 3052188 h 5460089"/>
                <a:gd name="connsiteX98" fmla="*/ 1080693 w 10025424"/>
                <a:gd name="connsiteY98" fmla="*/ 2984604 h 5460089"/>
                <a:gd name="connsiteX99" fmla="*/ 663453 w 10025424"/>
                <a:gd name="connsiteY99" fmla="*/ 3023360 h 5460089"/>
                <a:gd name="connsiteX100" fmla="*/ 235111 w 10025424"/>
                <a:gd name="connsiteY100" fmla="*/ 3217172 h 5460089"/>
                <a:gd name="connsiteX101" fmla="*/ 421453 w 10025424"/>
                <a:gd name="connsiteY101" fmla="*/ 3029328 h 5460089"/>
                <a:gd name="connsiteX102" fmla="*/ 627193 w 10025424"/>
                <a:gd name="connsiteY102" fmla="*/ 2926458 h 5460089"/>
                <a:gd name="connsiteX103" fmla="*/ 854480 w 10025424"/>
                <a:gd name="connsiteY103" fmla="*/ 2889178 h 5460089"/>
                <a:gd name="connsiteX104" fmla="*/ 1149272 w 10025424"/>
                <a:gd name="connsiteY104" fmla="*/ 2889676 h 5460089"/>
                <a:gd name="connsiteX105" fmla="*/ 1531894 w 10025424"/>
                <a:gd name="connsiteY105" fmla="*/ 2917507 h 5460089"/>
                <a:gd name="connsiteX106" fmla="*/ 1860559 w 10025424"/>
                <a:gd name="connsiteY106" fmla="*/ 2766431 h 5460089"/>
                <a:gd name="connsiteX107" fmla="*/ 1701613 w 10025424"/>
                <a:gd name="connsiteY107" fmla="*/ 2263518 h 5460089"/>
                <a:gd name="connsiteX108" fmla="*/ 1690183 w 10025424"/>
                <a:gd name="connsiteY108" fmla="*/ 1966338 h 5460089"/>
                <a:gd name="connsiteX109" fmla="*/ 1381991 w 10025424"/>
                <a:gd name="connsiteY109" fmla="*/ 1841604 h 5460089"/>
                <a:gd name="connsiteX110" fmla="*/ 1095823 w 10025424"/>
                <a:gd name="connsiteY110" fmla="*/ 1714878 h 5460089"/>
                <a:gd name="connsiteX111" fmla="*/ 746507 w 10025424"/>
                <a:gd name="connsiteY111" fmla="*/ 1626415 h 5460089"/>
                <a:gd name="connsiteX112" fmla="*/ 352873 w 10025424"/>
                <a:gd name="connsiteY112" fmla="*/ 1726308 h 5460089"/>
                <a:gd name="connsiteX113" fmla="*/ 113171 w 10025424"/>
                <a:gd name="connsiteY113" fmla="*/ 1763582 h 5460089"/>
                <a:gd name="connsiteX114" fmla="*/ 9973 w 10025424"/>
                <a:gd name="connsiteY114" fmla="*/ 1737738 h 5460089"/>
                <a:gd name="connsiteX115" fmla="*/ 348516 w 10025424"/>
                <a:gd name="connsiteY115" fmla="*/ 1643812 h 5460089"/>
                <a:gd name="connsiteX116" fmla="*/ 653097 w 10025424"/>
                <a:gd name="connsiteY116" fmla="*/ 1543920 h 5460089"/>
                <a:gd name="connsiteX117" fmla="*/ 1072963 w 10025424"/>
                <a:gd name="connsiteY117" fmla="*/ 1612008 h 5460089"/>
                <a:gd name="connsiteX118" fmla="*/ 1244413 w 10025424"/>
                <a:gd name="connsiteY118" fmla="*/ 1657728 h 5460089"/>
                <a:gd name="connsiteX119" fmla="*/ 1205766 w 10025424"/>
                <a:gd name="connsiteY119" fmla="*/ 1451988 h 5460089"/>
                <a:gd name="connsiteX120" fmla="*/ 1046313 w 10025424"/>
                <a:gd name="connsiteY120" fmla="*/ 815409 h 5460089"/>
                <a:gd name="connsiteX121" fmla="*/ 1221553 w 10025424"/>
                <a:gd name="connsiteY121" fmla="*/ 1211958 h 5460089"/>
                <a:gd name="connsiteX0" fmla="*/ 1221553 w 10025424"/>
                <a:gd name="connsiteY0" fmla="*/ 1211958 h 5460089"/>
                <a:gd name="connsiteX1" fmla="*/ 1343911 w 10025424"/>
                <a:gd name="connsiteY1" fmla="*/ 1559828 h 5460089"/>
                <a:gd name="connsiteX2" fmla="*/ 1553023 w 10025424"/>
                <a:gd name="connsiteY2" fmla="*/ 1657728 h 5460089"/>
                <a:gd name="connsiteX3" fmla="*/ 1907353 w 10025424"/>
                <a:gd name="connsiteY3" fmla="*/ 1680588 h 5460089"/>
                <a:gd name="connsiteX4" fmla="*/ 2021653 w 10025424"/>
                <a:gd name="connsiteY4" fmla="*/ 1543428 h 5460089"/>
                <a:gd name="connsiteX5" fmla="*/ 2124523 w 10025424"/>
                <a:gd name="connsiteY5" fmla="*/ 1291968 h 5460089"/>
                <a:gd name="connsiteX6" fmla="*/ 2124523 w 10025424"/>
                <a:gd name="connsiteY6" fmla="*/ 1120518 h 5460089"/>
                <a:gd name="connsiteX7" fmla="*/ 2068029 w 10025424"/>
                <a:gd name="connsiteY7" fmla="*/ 825325 h 5460089"/>
                <a:gd name="connsiteX8" fmla="*/ 2078803 w 10025424"/>
                <a:gd name="connsiteY8" fmla="*/ 777618 h 5460089"/>
                <a:gd name="connsiteX9" fmla="*/ 2170243 w 10025424"/>
                <a:gd name="connsiteY9" fmla="*/ 1086228 h 5460089"/>
                <a:gd name="connsiteX10" fmla="*/ 2215963 w 10025424"/>
                <a:gd name="connsiteY10" fmla="*/ 1269108 h 5460089"/>
                <a:gd name="connsiteX11" fmla="*/ 2284543 w 10025424"/>
                <a:gd name="connsiteY11" fmla="*/ 1303398 h 5460089"/>
                <a:gd name="connsiteX12" fmla="*/ 2330263 w 10025424"/>
                <a:gd name="connsiteY12" fmla="*/ 1166238 h 5460089"/>
                <a:gd name="connsiteX13" fmla="*/ 2467423 w 10025424"/>
                <a:gd name="connsiteY13" fmla="*/ 880488 h 5460089"/>
                <a:gd name="connsiteX14" fmla="*/ 2558863 w 10025424"/>
                <a:gd name="connsiteY14" fmla="*/ 640458 h 5460089"/>
                <a:gd name="connsiteX15" fmla="*/ 2616013 w 10025424"/>
                <a:gd name="connsiteY15" fmla="*/ 537588 h 5460089"/>
                <a:gd name="connsiteX16" fmla="*/ 2558863 w 10025424"/>
                <a:gd name="connsiteY16" fmla="*/ 789048 h 5460089"/>
                <a:gd name="connsiteX17" fmla="*/ 2444563 w 10025424"/>
                <a:gd name="connsiteY17" fmla="*/ 1097658 h 5460089"/>
                <a:gd name="connsiteX18" fmla="*/ 2375983 w 10025424"/>
                <a:gd name="connsiteY18" fmla="*/ 1406268 h 5460089"/>
                <a:gd name="connsiteX19" fmla="*/ 2558863 w 10025424"/>
                <a:gd name="connsiteY19" fmla="*/ 1577718 h 5460089"/>
                <a:gd name="connsiteX20" fmla="*/ 2878903 w 10025424"/>
                <a:gd name="connsiteY20" fmla="*/ 1657728 h 5460089"/>
                <a:gd name="connsiteX21" fmla="*/ 3187513 w 10025424"/>
                <a:gd name="connsiteY21" fmla="*/ 1657728 h 5460089"/>
                <a:gd name="connsiteX22" fmla="*/ 3370393 w 10025424"/>
                <a:gd name="connsiteY22" fmla="*/ 1566288 h 5460089"/>
                <a:gd name="connsiteX23" fmla="*/ 3488066 w 10025424"/>
                <a:gd name="connsiteY23" fmla="*/ 1246753 h 5460089"/>
                <a:gd name="connsiteX24" fmla="*/ 3495138 w 10025424"/>
                <a:gd name="connsiteY24" fmla="*/ 1115548 h 5460089"/>
                <a:gd name="connsiteX25" fmla="*/ 3493650 w 10025424"/>
                <a:gd name="connsiteY25" fmla="*/ 1063976 h 5460089"/>
                <a:gd name="connsiteX26" fmla="*/ 3450403 w 10025424"/>
                <a:gd name="connsiteY26" fmla="*/ 777618 h 5460089"/>
                <a:gd name="connsiteX27" fmla="*/ 3119893 w 10025424"/>
                <a:gd name="connsiteY27" fmla="*/ 321571 h 5460089"/>
                <a:gd name="connsiteX28" fmla="*/ 3497351 w 10025424"/>
                <a:gd name="connsiteY28" fmla="*/ 674883 h 5460089"/>
                <a:gd name="connsiteX29" fmla="*/ 3759013 w 10025424"/>
                <a:gd name="connsiteY29" fmla="*/ 571878 h 5460089"/>
                <a:gd name="connsiteX30" fmla="*/ 3999043 w 10025424"/>
                <a:gd name="connsiteY30" fmla="*/ 91818 h 5460089"/>
                <a:gd name="connsiteX31" fmla="*/ 4033333 w 10025424"/>
                <a:gd name="connsiteY31" fmla="*/ 11808 h 5460089"/>
                <a:gd name="connsiteX32" fmla="*/ 3984569 w 10025424"/>
                <a:gd name="connsiteY32" fmla="*/ 247366 h 5460089"/>
                <a:gd name="connsiteX33" fmla="*/ 3812791 w 10025424"/>
                <a:gd name="connsiteY33" fmla="*/ 647417 h 5460089"/>
                <a:gd name="connsiteX34" fmla="*/ 3592906 w 10025424"/>
                <a:gd name="connsiteY34" fmla="*/ 811408 h 5460089"/>
                <a:gd name="connsiteX35" fmla="*/ 3604425 w 10025424"/>
                <a:gd name="connsiteY35" fmla="*/ 999253 h 5460089"/>
                <a:gd name="connsiteX36" fmla="*/ 3872985 w 10025424"/>
                <a:gd name="connsiteY36" fmla="*/ 881976 h 5460089"/>
                <a:gd name="connsiteX37" fmla="*/ 4200754 w 10025424"/>
                <a:gd name="connsiteY37" fmla="*/ 774136 h 5460089"/>
                <a:gd name="connsiteX38" fmla="*/ 4064251 w 10025424"/>
                <a:gd name="connsiteY38" fmla="*/ 847195 h 5460089"/>
                <a:gd name="connsiteX39" fmla="*/ 3818880 w 10025424"/>
                <a:gd name="connsiteY39" fmla="*/ 991305 h 5460089"/>
                <a:gd name="connsiteX40" fmla="*/ 3658531 w 10025424"/>
                <a:gd name="connsiteY40" fmla="*/ 1093178 h 5460089"/>
                <a:gd name="connsiteX41" fmla="*/ 3622838 w 10025424"/>
                <a:gd name="connsiteY41" fmla="*/ 1221401 h 5460089"/>
                <a:gd name="connsiteX42" fmla="*/ 3577446 w 10025424"/>
                <a:gd name="connsiteY42" fmla="*/ 1500691 h 5460089"/>
                <a:gd name="connsiteX43" fmla="*/ 3461833 w 10025424"/>
                <a:gd name="connsiteY43" fmla="*/ 1726308 h 5460089"/>
                <a:gd name="connsiteX44" fmla="*/ 3278953 w 10025424"/>
                <a:gd name="connsiteY44" fmla="*/ 2034918 h 5460089"/>
                <a:gd name="connsiteX45" fmla="*/ 3288742 w 10025424"/>
                <a:gd name="connsiteY45" fmla="*/ 2273460 h 5460089"/>
                <a:gd name="connsiteX46" fmla="*/ 3434288 w 10025424"/>
                <a:gd name="connsiteY46" fmla="*/ 2417577 h 5460089"/>
                <a:gd name="connsiteX47" fmla="*/ 3641522 w 10025424"/>
                <a:gd name="connsiteY47" fmla="*/ 2521189 h 5460089"/>
                <a:gd name="connsiteX48" fmla="*/ 4079053 w 10025424"/>
                <a:gd name="connsiteY48" fmla="*/ 2777868 h 5460089"/>
                <a:gd name="connsiteX49" fmla="*/ 5882777 w 10025424"/>
                <a:gd name="connsiteY49" fmla="*/ 3521863 h 5460089"/>
                <a:gd name="connsiteX50" fmla="*/ 6605062 w 10025424"/>
                <a:gd name="connsiteY50" fmla="*/ 3822314 h 5460089"/>
                <a:gd name="connsiteX51" fmla="*/ 6882862 w 10025424"/>
                <a:gd name="connsiteY51" fmla="*/ 3872177 h 5460089"/>
                <a:gd name="connsiteX52" fmla="*/ 10024964 w 10025424"/>
                <a:gd name="connsiteY52" fmla="*/ 5421203 h 5460089"/>
                <a:gd name="connsiteX53" fmla="*/ 6934466 w 10025424"/>
                <a:gd name="connsiteY53" fmla="*/ 4178426 h 5460089"/>
                <a:gd name="connsiteX54" fmla="*/ 6585849 w 10025424"/>
                <a:gd name="connsiteY54" fmla="*/ 4067486 h 5460089"/>
                <a:gd name="connsiteX55" fmla="*/ 6110863 w 10025424"/>
                <a:gd name="connsiteY55" fmla="*/ 3868256 h 5460089"/>
                <a:gd name="connsiteX56" fmla="*/ 4940575 w 10025424"/>
                <a:gd name="connsiteY56" fmla="*/ 3376168 h 5460089"/>
                <a:gd name="connsiteX57" fmla="*/ 3944371 w 10025424"/>
                <a:gd name="connsiteY57" fmla="*/ 2976643 h 5460089"/>
                <a:gd name="connsiteX58" fmla="*/ 3460193 w 10025424"/>
                <a:gd name="connsiteY58" fmla="*/ 2852901 h 5460089"/>
                <a:gd name="connsiteX59" fmla="*/ 3217865 w 10025424"/>
                <a:gd name="connsiteY59" fmla="*/ 2829045 h 5460089"/>
                <a:gd name="connsiteX60" fmla="*/ 3025524 w 10025424"/>
                <a:gd name="connsiteY60" fmla="*/ 2858861 h 5460089"/>
                <a:gd name="connsiteX61" fmla="*/ 2832855 w 10025424"/>
                <a:gd name="connsiteY61" fmla="*/ 2930924 h 5460089"/>
                <a:gd name="connsiteX62" fmla="*/ 2820111 w 10025424"/>
                <a:gd name="connsiteY62" fmla="*/ 3026344 h 5460089"/>
                <a:gd name="connsiteX63" fmla="*/ 2959241 w 10025424"/>
                <a:gd name="connsiteY63" fmla="*/ 3167976 h 5460089"/>
                <a:gd name="connsiteX64" fmla="*/ 3176083 w 10025424"/>
                <a:gd name="connsiteY64" fmla="*/ 3269358 h 5460089"/>
                <a:gd name="connsiteX65" fmla="*/ 3388239 w 10025424"/>
                <a:gd name="connsiteY65" fmla="*/ 3442290 h 5460089"/>
                <a:gd name="connsiteX66" fmla="*/ 3212014 w 10025424"/>
                <a:gd name="connsiteY66" fmla="*/ 3336948 h 5460089"/>
                <a:gd name="connsiteX67" fmla="*/ 3004633 w 10025424"/>
                <a:gd name="connsiteY67" fmla="*/ 3276814 h 5460089"/>
                <a:gd name="connsiteX68" fmla="*/ 2771676 w 10025424"/>
                <a:gd name="connsiteY68" fmla="*/ 3166987 h 5460089"/>
                <a:gd name="connsiteX69" fmla="*/ 2638873 w 10025424"/>
                <a:gd name="connsiteY69" fmla="*/ 3097908 h 5460089"/>
                <a:gd name="connsiteX70" fmla="*/ 2570293 w 10025424"/>
                <a:gd name="connsiteY70" fmla="*/ 3109338 h 5460089"/>
                <a:gd name="connsiteX71" fmla="*/ 2525557 w 10025424"/>
                <a:gd name="connsiteY71" fmla="*/ 3326508 h 5460089"/>
                <a:gd name="connsiteX72" fmla="*/ 2584349 w 10025424"/>
                <a:gd name="connsiteY72" fmla="*/ 3577470 h 5460089"/>
                <a:gd name="connsiteX73" fmla="*/ 2663703 w 10025424"/>
                <a:gd name="connsiteY73" fmla="*/ 3996904 h 5460089"/>
                <a:gd name="connsiteX74" fmla="*/ 2633113 w 10025424"/>
                <a:gd name="connsiteY74" fmla="*/ 4192703 h 5460089"/>
                <a:gd name="connsiteX75" fmla="*/ 2539703 w 10025424"/>
                <a:gd name="connsiteY75" fmla="*/ 4455574 h 5460089"/>
                <a:gd name="connsiteX76" fmla="*/ 2595212 w 10025424"/>
                <a:gd name="connsiteY76" fmla="*/ 3945217 h 5460089"/>
                <a:gd name="connsiteX77" fmla="*/ 2481240 w 10025424"/>
                <a:gd name="connsiteY77" fmla="*/ 3566538 h 5460089"/>
                <a:gd name="connsiteX78" fmla="*/ 2307403 w 10025424"/>
                <a:gd name="connsiteY78" fmla="*/ 3166488 h 5460089"/>
                <a:gd name="connsiteX79" fmla="*/ 2261683 w 10025424"/>
                <a:gd name="connsiteY79" fmla="*/ 3063618 h 5460089"/>
                <a:gd name="connsiteX80" fmla="*/ 2078803 w 10025424"/>
                <a:gd name="connsiteY80" fmla="*/ 2949318 h 5460089"/>
                <a:gd name="connsiteX81" fmla="*/ 1824299 w 10025424"/>
                <a:gd name="connsiteY81" fmla="*/ 3002494 h 5460089"/>
                <a:gd name="connsiteX82" fmla="*/ 1412162 w 10025424"/>
                <a:gd name="connsiteY82" fmla="*/ 3235573 h 5460089"/>
                <a:gd name="connsiteX83" fmla="*/ 1381573 w 10025424"/>
                <a:gd name="connsiteY83" fmla="*/ 3680838 h 5460089"/>
                <a:gd name="connsiteX84" fmla="*/ 1340867 w 10025424"/>
                <a:gd name="connsiteY84" fmla="*/ 3980504 h 5460089"/>
                <a:gd name="connsiteX85" fmla="*/ 1197619 w 10025424"/>
                <a:gd name="connsiteY85" fmla="*/ 4738831 h 5460089"/>
                <a:gd name="connsiteX86" fmla="*/ 1220896 w 10025424"/>
                <a:gd name="connsiteY86" fmla="*/ 4338309 h 5460089"/>
                <a:gd name="connsiteX87" fmla="*/ 1242772 w 10025424"/>
                <a:gd name="connsiteY87" fmla="*/ 4080888 h 5460089"/>
                <a:gd name="connsiteX88" fmla="*/ 1198693 w 10025424"/>
                <a:gd name="connsiteY88" fmla="*/ 3909438 h 5460089"/>
                <a:gd name="connsiteX89" fmla="*/ 970093 w 10025424"/>
                <a:gd name="connsiteY89" fmla="*/ 3989448 h 5460089"/>
                <a:gd name="connsiteX90" fmla="*/ 766328 w 10025424"/>
                <a:gd name="connsiteY90" fmla="*/ 4131990 h 5460089"/>
                <a:gd name="connsiteX91" fmla="*/ 555808 w 10025424"/>
                <a:gd name="connsiteY91" fmla="*/ 4355688 h 5460089"/>
                <a:gd name="connsiteX92" fmla="*/ 785900 w 10025424"/>
                <a:gd name="connsiteY92" fmla="*/ 4017771 h 5460089"/>
                <a:gd name="connsiteX93" fmla="*/ 1130113 w 10025424"/>
                <a:gd name="connsiteY93" fmla="*/ 3817500 h 5460089"/>
                <a:gd name="connsiteX94" fmla="*/ 1278703 w 10025424"/>
                <a:gd name="connsiteY94" fmla="*/ 3726558 h 5460089"/>
                <a:gd name="connsiteX95" fmla="*/ 1269661 w 10025424"/>
                <a:gd name="connsiteY95" fmla="*/ 3390117 h 5460089"/>
                <a:gd name="connsiteX96" fmla="*/ 1309620 w 10025424"/>
                <a:gd name="connsiteY96" fmla="*/ 3169963 h 5460089"/>
                <a:gd name="connsiteX97" fmla="*/ 1393003 w 10025424"/>
                <a:gd name="connsiteY97" fmla="*/ 3052188 h 5460089"/>
                <a:gd name="connsiteX98" fmla="*/ 1080693 w 10025424"/>
                <a:gd name="connsiteY98" fmla="*/ 2984604 h 5460089"/>
                <a:gd name="connsiteX99" fmla="*/ 663453 w 10025424"/>
                <a:gd name="connsiteY99" fmla="*/ 3023360 h 5460089"/>
                <a:gd name="connsiteX100" fmla="*/ 235111 w 10025424"/>
                <a:gd name="connsiteY100" fmla="*/ 3217172 h 5460089"/>
                <a:gd name="connsiteX101" fmla="*/ 421453 w 10025424"/>
                <a:gd name="connsiteY101" fmla="*/ 3029328 h 5460089"/>
                <a:gd name="connsiteX102" fmla="*/ 627193 w 10025424"/>
                <a:gd name="connsiteY102" fmla="*/ 2926458 h 5460089"/>
                <a:gd name="connsiteX103" fmla="*/ 854480 w 10025424"/>
                <a:gd name="connsiteY103" fmla="*/ 2889178 h 5460089"/>
                <a:gd name="connsiteX104" fmla="*/ 1149272 w 10025424"/>
                <a:gd name="connsiteY104" fmla="*/ 2889676 h 5460089"/>
                <a:gd name="connsiteX105" fmla="*/ 1531894 w 10025424"/>
                <a:gd name="connsiteY105" fmla="*/ 2917507 h 5460089"/>
                <a:gd name="connsiteX106" fmla="*/ 1860559 w 10025424"/>
                <a:gd name="connsiteY106" fmla="*/ 2766431 h 5460089"/>
                <a:gd name="connsiteX107" fmla="*/ 1701613 w 10025424"/>
                <a:gd name="connsiteY107" fmla="*/ 2263518 h 5460089"/>
                <a:gd name="connsiteX108" fmla="*/ 1690183 w 10025424"/>
                <a:gd name="connsiteY108" fmla="*/ 1966338 h 5460089"/>
                <a:gd name="connsiteX109" fmla="*/ 1381991 w 10025424"/>
                <a:gd name="connsiteY109" fmla="*/ 1841604 h 5460089"/>
                <a:gd name="connsiteX110" fmla="*/ 1095823 w 10025424"/>
                <a:gd name="connsiteY110" fmla="*/ 1714878 h 5460089"/>
                <a:gd name="connsiteX111" fmla="*/ 746507 w 10025424"/>
                <a:gd name="connsiteY111" fmla="*/ 1626415 h 5460089"/>
                <a:gd name="connsiteX112" fmla="*/ 352873 w 10025424"/>
                <a:gd name="connsiteY112" fmla="*/ 1726308 h 5460089"/>
                <a:gd name="connsiteX113" fmla="*/ 113171 w 10025424"/>
                <a:gd name="connsiteY113" fmla="*/ 1763582 h 5460089"/>
                <a:gd name="connsiteX114" fmla="*/ 9973 w 10025424"/>
                <a:gd name="connsiteY114" fmla="*/ 1737738 h 5460089"/>
                <a:gd name="connsiteX115" fmla="*/ 348516 w 10025424"/>
                <a:gd name="connsiteY115" fmla="*/ 1643812 h 5460089"/>
                <a:gd name="connsiteX116" fmla="*/ 653097 w 10025424"/>
                <a:gd name="connsiteY116" fmla="*/ 1543920 h 5460089"/>
                <a:gd name="connsiteX117" fmla="*/ 1072963 w 10025424"/>
                <a:gd name="connsiteY117" fmla="*/ 1612008 h 5460089"/>
                <a:gd name="connsiteX118" fmla="*/ 1244413 w 10025424"/>
                <a:gd name="connsiteY118" fmla="*/ 1657728 h 5460089"/>
                <a:gd name="connsiteX119" fmla="*/ 1205766 w 10025424"/>
                <a:gd name="connsiteY119" fmla="*/ 1451988 h 5460089"/>
                <a:gd name="connsiteX120" fmla="*/ 1046313 w 10025424"/>
                <a:gd name="connsiteY120" fmla="*/ 815409 h 5460089"/>
                <a:gd name="connsiteX121" fmla="*/ 1221553 w 10025424"/>
                <a:gd name="connsiteY121" fmla="*/ 1211958 h 5460089"/>
                <a:gd name="connsiteX0" fmla="*/ 1221553 w 7088374"/>
                <a:gd name="connsiteY0" fmla="*/ 1211958 h 4745609"/>
                <a:gd name="connsiteX1" fmla="*/ 1343911 w 7088374"/>
                <a:gd name="connsiteY1" fmla="*/ 1559828 h 4745609"/>
                <a:gd name="connsiteX2" fmla="*/ 1553023 w 7088374"/>
                <a:gd name="connsiteY2" fmla="*/ 1657728 h 4745609"/>
                <a:gd name="connsiteX3" fmla="*/ 1907353 w 7088374"/>
                <a:gd name="connsiteY3" fmla="*/ 1680588 h 4745609"/>
                <a:gd name="connsiteX4" fmla="*/ 2021653 w 7088374"/>
                <a:gd name="connsiteY4" fmla="*/ 1543428 h 4745609"/>
                <a:gd name="connsiteX5" fmla="*/ 2124523 w 7088374"/>
                <a:gd name="connsiteY5" fmla="*/ 1291968 h 4745609"/>
                <a:gd name="connsiteX6" fmla="*/ 2124523 w 7088374"/>
                <a:gd name="connsiteY6" fmla="*/ 1120518 h 4745609"/>
                <a:gd name="connsiteX7" fmla="*/ 2068029 w 7088374"/>
                <a:gd name="connsiteY7" fmla="*/ 825325 h 4745609"/>
                <a:gd name="connsiteX8" fmla="*/ 2078803 w 7088374"/>
                <a:gd name="connsiteY8" fmla="*/ 777618 h 4745609"/>
                <a:gd name="connsiteX9" fmla="*/ 2170243 w 7088374"/>
                <a:gd name="connsiteY9" fmla="*/ 1086228 h 4745609"/>
                <a:gd name="connsiteX10" fmla="*/ 2215963 w 7088374"/>
                <a:gd name="connsiteY10" fmla="*/ 1269108 h 4745609"/>
                <a:gd name="connsiteX11" fmla="*/ 2284543 w 7088374"/>
                <a:gd name="connsiteY11" fmla="*/ 1303398 h 4745609"/>
                <a:gd name="connsiteX12" fmla="*/ 2330263 w 7088374"/>
                <a:gd name="connsiteY12" fmla="*/ 1166238 h 4745609"/>
                <a:gd name="connsiteX13" fmla="*/ 2467423 w 7088374"/>
                <a:gd name="connsiteY13" fmla="*/ 880488 h 4745609"/>
                <a:gd name="connsiteX14" fmla="*/ 2558863 w 7088374"/>
                <a:gd name="connsiteY14" fmla="*/ 640458 h 4745609"/>
                <a:gd name="connsiteX15" fmla="*/ 2616013 w 7088374"/>
                <a:gd name="connsiteY15" fmla="*/ 537588 h 4745609"/>
                <a:gd name="connsiteX16" fmla="*/ 2558863 w 7088374"/>
                <a:gd name="connsiteY16" fmla="*/ 789048 h 4745609"/>
                <a:gd name="connsiteX17" fmla="*/ 2444563 w 7088374"/>
                <a:gd name="connsiteY17" fmla="*/ 1097658 h 4745609"/>
                <a:gd name="connsiteX18" fmla="*/ 2375983 w 7088374"/>
                <a:gd name="connsiteY18" fmla="*/ 1406268 h 4745609"/>
                <a:gd name="connsiteX19" fmla="*/ 2558863 w 7088374"/>
                <a:gd name="connsiteY19" fmla="*/ 1577718 h 4745609"/>
                <a:gd name="connsiteX20" fmla="*/ 2878903 w 7088374"/>
                <a:gd name="connsiteY20" fmla="*/ 1657728 h 4745609"/>
                <a:gd name="connsiteX21" fmla="*/ 3187513 w 7088374"/>
                <a:gd name="connsiteY21" fmla="*/ 1657728 h 4745609"/>
                <a:gd name="connsiteX22" fmla="*/ 3370393 w 7088374"/>
                <a:gd name="connsiteY22" fmla="*/ 1566288 h 4745609"/>
                <a:gd name="connsiteX23" fmla="*/ 3488066 w 7088374"/>
                <a:gd name="connsiteY23" fmla="*/ 1246753 h 4745609"/>
                <a:gd name="connsiteX24" fmla="*/ 3495138 w 7088374"/>
                <a:gd name="connsiteY24" fmla="*/ 1115548 h 4745609"/>
                <a:gd name="connsiteX25" fmla="*/ 3493650 w 7088374"/>
                <a:gd name="connsiteY25" fmla="*/ 1063976 h 4745609"/>
                <a:gd name="connsiteX26" fmla="*/ 3450403 w 7088374"/>
                <a:gd name="connsiteY26" fmla="*/ 777618 h 4745609"/>
                <a:gd name="connsiteX27" fmla="*/ 3119893 w 7088374"/>
                <a:gd name="connsiteY27" fmla="*/ 321571 h 4745609"/>
                <a:gd name="connsiteX28" fmla="*/ 3497351 w 7088374"/>
                <a:gd name="connsiteY28" fmla="*/ 674883 h 4745609"/>
                <a:gd name="connsiteX29" fmla="*/ 3759013 w 7088374"/>
                <a:gd name="connsiteY29" fmla="*/ 571878 h 4745609"/>
                <a:gd name="connsiteX30" fmla="*/ 3999043 w 7088374"/>
                <a:gd name="connsiteY30" fmla="*/ 91818 h 4745609"/>
                <a:gd name="connsiteX31" fmla="*/ 4033333 w 7088374"/>
                <a:gd name="connsiteY31" fmla="*/ 11808 h 4745609"/>
                <a:gd name="connsiteX32" fmla="*/ 3984569 w 7088374"/>
                <a:gd name="connsiteY32" fmla="*/ 247366 h 4745609"/>
                <a:gd name="connsiteX33" fmla="*/ 3812791 w 7088374"/>
                <a:gd name="connsiteY33" fmla="*/ 647417 h 4745609"/>
                <a:gd name="connsiteX34" fmla="*/ 3592906 w 7088374"/>
                <a:gd name="connsiteY34" fmla="*/ 811408 h 4745609"/>
                <a:gd name="connsiteX35" fmla="*/ 3604425 w 7088374"/>
                <a:gd name="connsiteY35" fmla="*/ 999253 h 4745609"/>
                <a:gd name="connsiteX36" fmla="*/ 3872985 w 7088374"/>
                <a:gd name="connsiteY36" fmla="*/ 881976 h 4745609"/>
                <a:gd name="connsiteX37" fmla="*/ 4200754 w 7088374"/>
                <a:gd name="connsiteY37" fmla="*/ 774136 h 4745609"/>
                <a:gd name="connsiteX38" fmla="*/ 4064251 w 7088374"/>
                <a:gd name="connsiteY38" fmla="*/ 847195 h 4745609"/>
                <a:gd name="connsiteX39" fmla="*/ 3818880 w 7088374"/>
                <a:gd name="connsiteY39" fmla="*/ 991305 h 4745609"/>
                <a:gd name="connsiteX40" fmla="*/ 3658531 w 7088374"/>
                <a:gd name="connsiteY40" fmla="*/ 1093178 h 4745609"/>
                <a:gd name="connsiteX41" fmla="*/ 3622838 w 7088374"/>
                <a:gd name="connsiteY41" fmla="*/ 1221401 h 4745609"/>
                <a:gd name="connsiteX42" fmla="*/ 3577446 w 7088374"/>
                <a:gd name="connsiteY42" fmla="*/ 1500691 h 4745609"/>
                <a:gd name="connsiteX43" fmla="*/ 3461833 w 7088374"/>
                <a:gd name="connsiteY43" fmla="*/ 1726308 h 4745609"/>
                <a:gd name="connsiteX44" fmla="*/ 3278953 w 7088374"/>
                <a:gd name="connsiteY44" fmla="*/ 2034918 h 4745609"/>
                <a:gd name="connsiteX45" fmla="*/ 3288742 w 7088374"/>
                <a:gd name="connsiteY45" fmla="*/ 2273460 h 4745609"/>
                <a:gd name="connsiteX46" fmla="*/ 3434288 w 7088374"/>
                <a:gd name="connsiteY46" fmla="*/ 2417577 h 4745609"/>
                <a:gd name="connsiteX47" fmla="*/ 3641522 w 7088374"/>
                <a:gd name="connsiteY47" fmla="*/ 2521189 h 4745609"/>
                <a:gd name="connsiteX48" fmla="*/ 4079053 w 7088374"/>
                <a:gd name="connsiteY48" fmla="*/ 2777868 h 4745609"/>
                <a:gd name="connsiteX49" fmla="*/ 5882777 w 7088374"/>
                <a:gd name="connsiteY49" fmla="*/ 3521863 h 4745609"/>
                <a:gd name="connsiteX50" fmla="*/ 6605062 w 7088374"/>
                <a:gd name="connsiteY50" fmla="*/ 3822314 h 4745609"/>
                <a:gd name="connsiteX51" fmla="*/ 6882862 w 7088374"/>
                <a:gd name="connsiteY51" fmla="*/ 3872177 h 4745609"/>
                <a:gd name="connsiteX52" fmla="*/ 7051280 w 7088374"/>
                <a:gd name="connsiteY52" fmla="*/ 4013682 h 4745609"/>
                <a:gd name="connsiteX53" fmla="*/ 6934466 w 7088374"/>
                <a:gd name="connsiteY53" fmla="*/ 4178426 h 4745609"/>
                <a:gd name="connsiteX54" fmla="*/ 6585849 w 7088374"/>
                <a:gd name="connsiteY54" fmla="*/ 4067486 h 4745609"/>
                <a:gd name="connsiteX55" fmla="*/ 6110863 w 7088374"/>
                <a:gd name="connsiteY55" fmla="*/ 3868256 h 4745609"/>
                <a:gd name="connsiteX56" fmla="*/ 4940575 w 7088374"/>
                <a:gd name="connsiteY56" fmla="*/ 3376168 h 4745609"/>
                <a:gd name="connsiteX57" fmla="*/ 3944371 w 7088374"/>
                <a:gd name="connsiteY57" fmla="*/ 2976643 h 4745609"/>
                <a:gd name="connsiteX58" fmla="*/ 3460193 w 7088374"/>
                <a:gd name="connsiteY58" fmla="*/ 2852901 h 4745609"/>
                <a:gd name="connsiteX59" fmla="*/ 3217865 w 7088374"/>
                <a:gd name="connsiteY59" fmla="*/ 2829045 h 4745609"/>
                <a:gd name="connsiteX60" fmla="*/ 3025524 w 7088374"/>
                <a:gd name="connsiteY60" fmla="*/ 2858861 h 4745609"/>
                <a:gd name="connsiteX61" fmla="*/ 2832855 w 7088374"/>
                <a:gd name="connsiteY61" fmla="*/ 2930924 h 4745609"/>
                <a:gd name="connsiteX62" fmla="*/ 2820111 w 7088374"/>
                <a:gd name="connsiteY62" fmla="*/ 3026344 h 4745609"/>
                <a:gd name="connsiteX63" fmla="*/ 2959241 w 7088374"/>
                <a:gd name="connsiteY63" fmla="*/ 3167976 h 4745609"/>
                <a:gd name="connsiteX64" fmla="*/ 3176083 w 7088374"/>
                <a:gd name="connsiteY64" fmla="*/ 3269358 h 4745609"/>
                <a:gd name="connsiteX65" fmla="*/ 3388239 w 7088374"/>
                <a:gd name="connsiteY65" fmla="*/ 3442290 h 4745609"/>
                <a:gd name="connsiteX66" fmla="*/ 3212014 w 7088374"/>
                <a:gd name="connsiteY66" fmla="*/ 3336948 h 4745609"/>
                <a:gd name="connsiteX67" fmla="*/ 3004633 w 7088374"/>
                <a:gd name="connsiteY67" fmla="*/ 3276814 h 4745609"/>
                <a:gd name="connsiteX68" fmla="*/ 2771676 w 7088374"/>
                <a:gd name="connsiteY68" fmla="*/ 3166987 h 4745609"/>
                <a:gd name="connsiteX69" fmla="*/ 2638873 w 7088374"/>
                <a:gd name="connsiteY69" fmla="*/ 3097908 h 4745609"/>
                <a:gd name="connsiteX70" fmla="*/ 2570293 w 7088374"/>
                <a:gd name="connsiteY70" fmla="*/ 3109338 h 4745609"/>
                <a:gd name="connsiteX71" fmla="*/ 2525557 w 7088374"/>
                <a:gd name="connsiteY71" fmla="*/ 3326508 h 4745609"/>
                <a:gd name="connsiteX72" fmla="*/ 2584349 w 7088374"/>
                <a:gd name="connsiteY72" fmla="*/ 3577470 h 4745609"/>
                <a:gd name="connsiteX73" fmla="*/ 2663703 w 7088374"/>
                <a:gd name="connsiteY73" fmla="*/ 3996904 h 4745609"/>
                <a:gd name="connsiteX74" fmla="*/ 2633113 w 7088374"/>
                <a:gd name="connsiteY74" fmla="*/ 4192703 h 4745609"/>
                <a:gd name="connsiteX75" fmla="*/ 2539703 w 7088374"/>
                <a:gd name="connsiteY75" fmla="*/ 4455574 h 4745609"/>
                <a:gd name="connsiteX76" fmla="*/ 2595212 w 7088374"/>
                <a:gd name="connsiteY76" fmla="*/ 3945217 h 4745609"/>
                <a:gd name="connsiteX77" fmla="*/ 2481240 w 7088374"/>
                <a:gd name="connsiteY77" fmla="*/ 3566538 h 4745609"/>
                <a:gd name="connsiteX78" fmla="*/ 2307403 w 7088374"/>
                <a:gd name="connsiteY78" fmla="*/ 3166488 h 4745609"/>
                <a:gd name="connsiteX79" fmla="*/ 2261683 w 7088374"/>
                <a:gd name="connsiteY79" fmla="*/ 3063618 h 4745609"/>
                <a:gd name="connsiteX80" fmla="*/ 2078803 w 7088374"/>
                <a:gd name="connsiteY80" fmla="*/ 2949318 h 4745609"/>
                <a:gd name="connsiteX81" fmla="*/ 1824299 w 7088374"/>
                <a:gd name="connsiteY81" fmla="*/ 3002494 h 4745609"/>
                <a:gd name="connsiteX82" fmla="*/ 1412162 w 7088374"/>
                <a:gd name="connsiteY82" fmla="*/ 3235573 h 4745609"/>
                <a:gd name="connsiteX83" fmla="*/ 1381573 w 7088374"/>
                <a:gd name="connsiteY83" fmla="*/ 3680838 h 4745609"/>
                <a:gd name="connsiteX84" fmla="*/ 1340867 w 7088374"/>
                <a:gd name="connsiteY84" fmla="*/ 3980504 h 4745609"/>
                <a:gd name="connsiteX85" fmla="*/ 1197619 w 7088374"/>
                <a:gd name="connsiteY85" fmla="*/ 4738831 h 4745609"/>
                <a:gd name="connsiteX86" fmla="*/ 1220896 w 7088374"/>
                <a:gd name="connsiteY86" fmla="*/ 4338309 h 4745609"/>
                <a:gd name="connsiteX87" fmla="*/ 1242772 w 7088374"/>
                <a:gd name="connsiteY87" fmla="*/ 4080888 h 4745609"/>
                <a:gd name="connsiteX88" fmla="*/ 1198693 w 7088374"/>
                <a:gd name="connsiteY88" fmla="*/ 3909438 h 4745609"/>
                <a:gd name="connsiteX89" fmla="*/ 970093 w 7088374"/>
                <a:gd name="connsiteY89" fmla="*/ 3989448 h 4745609"/>
                <a:gd name="connsiteX90" fmla="*/ 766328 w 7088374"/>
                <a:gd name="connsiteY90" fmla="*/ 4131990 h 4745609"/>
                <a:gd name="connsiteX91" fmla="*/ 555808 w 7088374"/>
                <a:gd name="connsiteY91" fmla="*/ 4355688 h 4745609"/>
                <a:gd name="connsiteX92" fmla="*/ 785900 w 7088374"/>
                <a:gd name="connsiteY92" fmla="*/ 4017771 h 4745609"/>
                <a:gd name="connsiteX93" fmla="*/ 1130113 w 7088374"/>
                <a:gd name="connsiteY93" fmla="*/ 3817500 h 4745609"/>
                <a:gd name="connsiteX94" fmla="*/ 1278703 w 7088374"/>
                <a:gd name="connsiteY94" fmla="*/ 3726558 h 4745609"/>
                <a:gd name="connsiteX95" fmla="*/ 1269661 w 7088374"/>
                <a:gd name="connsiteY95" fmla="*/ 3390117 h 4745609"/>
                <a:gd name="connsiteX96" fmla="*/ 1309620 w 7088374"/>
                <a:gd name="connsiteY96" fmla="*/ 3169963 h 4745609"/>
                <a:gd name="connsiteX97" fmla="*/ 1393003 w 7088374"/>
                <a:gd name="connsiteY97" fmla="*/ 3052188 h 4745609"/>
                <a:gd name="connsiteX98" fmla="*/ 1080693 w 7088374"/>
                <a:gd name="connsiteY98" fmla="*/ 2984604 h 4745609"/>
                <a:gd name="connsiteX99" fmla="*/ 663453 w 7088374"/>
                <a:gd name="connsiteY99" fmla="*/ 3023360 h 4745609"/>
                <a:gd name="connsiteX100" fmla="*/ 235111 w 7088374"/>
                <a:gd name="connsiteY100" fmla="*/ 3217172 h 4745609"/>
                <a:gd name="connsiteX101" fmla="*/ 421453 w 7088374"/>
                <a:gd name="connsiteY101" fmla="*/ 3029328 h 4745609"/>
                <a:gd name="connsiteX102" fmla="*/ 627193 w 7088374"/>
                <a:gd name="connsiteY102" fmla="*/ 2926458 h 4745609"/>
                <a:gd name="connsiteX103" fmla="*/ 854480 w 7088374"/>
                <a:gd name="connsiteY103" fmla="*/ 2889178 h 4745609"/>
                <a:gd name="connsiteX104" fmla="*/ 1149272 w 7088374"/>
                <a:gd name="connsiteY104" fmla="*/ 2889676 h 4745609"/>
                <a:gd name="connsiteX105" fmla="*/ 1531894 w 7088374"/>
                <a:gd name="connsiteY105" fmla="*/ 2917507 h 4745609"/>
                <a:gd name="connsiteX106" fmla="*/ 1860559 w 7088374"/>
                <a:gd name="connsiteY106" fmla="*/ 2766431 h 4745609"/>
                <a:gd name="connsiteX107" fmla="*/ 1701613 w 7088374"/>
                <a:gd name="connsiteY107" fmla="*/ 2263518 h 4745609"/>
                <a:gd name="connsiteX108" fmla="*/ 1690183 w 7088374"/>
                <a:gd name="connsiteY108" fmla="*/ 1966338 h 4745609"/>
                <a:gd name="connsiteX109" fmla="*/ 1381991 w 7088374"/>
                <a:gd name="connsiteY109" fmla="*/ 1841604 h 4745609"/>
                <a:gd name="connsiteX110" fmla="*/ 1095823 w 7088374"/>
                <a:gd name="connsiteY110" fmla="*/ 1714878 h 4745609"/>
                <a:gd name="connsiteX111" fmla="*/ 746507 w 7088374"/>
                <a:gd name="connsiteY111" fmla="*/ 1626415 h 4745609"/>
                <a:gd name="connsiteX112" fmla="*/ 352873 w 7088374"/>
                <a:gd name="connsiteY112" fmla="*/ 1726308 h 4745609"/>
                <a:gd name="connsiteX113" fmla="*/ 113171 w 7088374"/>
                <a:gd name="connsiteY113" fmla="*/ 1763582 h 4745609"/>
                <a:gd name="connsiteX114" fmla="*/ 9973 w 7088374"/>
                <a:gd name="connsiteY114" fmla="*/ 1737738 h 4745609"/>
                <a:gd name="connsiteX115" fmla="*/ 348516 w 7088374"/>
                <a:gd name="connsiteY115" fmla="*/ 1643812 h 4745609"/>
                <a:gd name="connsiteX116" fmla="*/ 653097 w 7088374"/>
                <a:gd name="connsiteY116" fmla="*/ 1543920 h 4745609"/>
                <a:gd name="connsiteX117" fmla="*/ 1072963 w 7088374"/>
                <a:gd name="connsiteY117" fmla="*/ 1612008 h 4745609"/>
                <a:gd name="connsiteX118" fmla="*/ 1244413 w 7088374"/>
                <a:gd name="connsiteY118" fmla="*/ 1657728 h 4745609"/>
                <a:gd name="connsiteX119" fmla="*/ 1205766 w 7088374"/>
                <a:gd name="connsiteY119" fmla="*/ 1451988 h 4745609"/>
                <a:gd name="connsiteX120" fmla="*/ 1046313 w 7088374"/>
                <a:gd name="connsiteY120" fmla="*/ 815409 h 4745609"/>
                <a:gd name="connsiteX121" fmla="*/ 1221553 w 7088374"/>
                <a:gd name="connsiteY121" fmla="*/ 1211958 h 4745609"/>
                <a:gd name="connsiteX0" fmla="*/ 1221553 w 7058052"/>
                <a:gd name="connsiteY0" fmla="*/ 1211958 h 4745608"/>
                <a:gd name="connsiteX1" fmla="*/ 1343911 w 7058052"/>
                <a:gd name="connsiteY1" fmla="*/ 1559828 h 4745608"/>
                <a:gd name="connsiteX2" fmla="*/ 1553023 w 7058052"/>
                <a:gd name="connsiteY2" fmla="*/ 1657728 h 4745608"/>
                <a:gd name="connsiteX3" fmla="*/ 1907353 w 7058052"/>
                <a:gd name="connsiteY3" fmla="*/ 1680588 h 4745608"/>
                <a:gd name="connsiteX4" fmla="*/ 2021653 w 7058052"/>
                <a:gd name="connsiteY4" fmla="*/ 1543428 h 4745608"/>
                <a:gd name="connsiteX5" fmla="*/ 2124523 w 7058052"/>
                <a:gd name="connsiteY5" fmla="*/ 1291968 h 4745608"/>
                <a:gd name="connsiteX6" fmla="*/ 2124523 w 7058052"/>
                <a:gd name="connsiteY6" fmla="*/ 1120518 h 4745608"/>
                <a:gd name="connsiteX7" fmla="*/ 2068029 w 7058052"/>
                <a:gd name="connsiteY7" fmla="*/ 825325 h 4745608"/>
                <a:gd name="connsiteX8" fmla="*/ 2078803 w 7058052"/>
                <a:gd name="connsiteY8" fmla="*/ 777618 h 4745608"/>
                <a:gd name="connsiteX9" fmla="*/ 2170243 w 7058052"/>
                <a:gd name="connsiteY9" fmla="*/ 1086228 h 4745608"/>
                <a:gd name="connsiteX10" fmla="*/ 2215963 w 7058052"/>
                <a:gd name="connsiteY10" fmla="*/ 1269108 h 4745608"/>
                <a:gd name="connsiteX11" fmla="*/ 2284543 w 7058052"/>
                <a:gd name="connsiteY11" fmla="*/ 1303398 h 4745608"/>
                <a:gd name="connsiteX12" fmla="*/ 2330263 w 7058052"/>
                <a:gd name="connsiteY12" fmla="*/ 1166238 h 4745608"/>
                <a:gd name="connsiteX13" fmla="*/ 2467423 w 7058052"/>
                <a:gd name="connsiteY13" fmla="*/ 880488 h 4745608"/>
                <a:gd name="connsiteX14" fmla="*/ 2558863 w 7058052"/>
                <a:gd name="connsiteY14" fmla="*/ 640458 h 4745608"/>
                <a:gd name="connsiteX15" fmla="*/ 2616013 w 7058052"/>
                <a:gd name="connsiteY15" fmla="*/ 537588 h 4745608"/>
                <a:gd name="connsiteX16" fmla="*/ 2558863 w 7058052"/>
                <a:gd name="connsiteY16" fmla="*/ 789048 h 4745608"/>
                <a:gd name="connsiteX17" fmla="*/ 2444563 w 7058052"/>
                <a:gd name="connsiteY17" fmla="*/ 1097658 h 4745608"/>
                <a:gd name="connsiteX18" fmla="*/ 2375983 w 7058052"/>
                <a:gd name="connsiteY18" fmla="*/ 1406268 h 4745608"/>
                <a:gd name="connsiteX19" fmla="*/ 2558863 w 7058052"/>
                <a:gd name="connsiteY19" fmla="*/ 1577718 h 4745608"/>
                <a:gd name="connsiteX20" fmla="*/ 2878903 w 7058052"/>
                <a:gd name="connsiteY20" fmla="*/ 1657728 h 4745608"/>
                <a:gd name="connsiteX21" fmla="*/ 3187513 w 7058052"/>
                <a:gd name="connsiteY21" fmla="*/ 1657728 h 4745608"/>
                <a:gd name="connsiteX22" fmla="*/ 3370393 w 7058052"/>
                <a:gd name="connsiteY22" fmla="*/ 1566288 h 4745608"/>
                <a:gd name="connsiteX23" fmla="*/ 3488066 w 7058052"/>
                <a:gd name="connsiteY23" fmla="*/ 1246753 h 4745608"/>
                <a:gd name="connsiteX24" fmla="*/ 3495138 w 7058052"/>
                <a:gd name="connsiteY24" fmla="*/ 1115548 h 4745608"/>
                <a:gd name="connsiteX25" fmla="*/ 3493650 w 7058052"/>
                <a:gd name="connsiteY25" fmla="*/ 1063976 h 4745608"/>
                <a:gd name="connsiteX26" fmla="*/ 3450403 w 7058052"/>
                <a:gd name="connsiteY26" fmla="*/ 777618 h 4745608"/>
                <a:gd name="connsiteX27" fmla="*/ 3119893 w 7058052"/>
                <a:gd name="connsiteY27" fmla="*/ 321571 h 4745608"/>
                <a:gd name="connsiteX28" fmla="*/ 3497351 w 7058052"/>
                <a:gd name="connsiteY28" fmla="*/ 674883 h 4745608"/>
                <a:gd name="connsiteX29" fmla="*/ 3759013 w 7058052"/>
                <a:gd name="connsiteY29" fmla="*/ 571878 h 4745608"/>
                <a:gd name="connsiteX30" fmla="*/ 3999043 w 7058052"/>
                <a:gd name="connsiteY30" fmla="*/ 91818 h 4745608"/>
                <a:gd name="connsiteX31" fmla="*/ 4033333 w 7058052"/>
                <a:gd name="connsiteY31" fmla="*/ 11808 h 4745608"/>
                <a:gd name="connsiteX32" fmla="*/ 3984569 w 7058052"/>
                <a:gd name="connsiteY32" fmla="*/ 247366 h 4745608"/>
                <a:gd name="connsiteX33" fmla="*/ 3812791 w 7058052"/>
                <a:gd name="connsiteY33" fmla="*/ 647417 h 4745608"/>
                <a:gd name="connsiteX34" fmla="*/ 3592906 w 7058052"/>
                <a:gd name="connsiteY34" fmla="*/ 811408 h 4745608"/>
                <a:gd name="connsiteX35" fmla="*/ 3604425 w 7058052"/>
                <a:gd name="connsiteY35" fmla="*/ 999253 h 4745608"/>
                <a:gd name="connsiteX36" fmla="*/ 3872985 w 7058052"/>
                <a:gd name="connsiteY36" fmla="*/ 881976 h 4745608"/>
                <a:gd name="connsiteX37" fmla="*/ 4200754 w 7058052"/>
                <a:gd name="connsiteY37" fmla="*/ 774136 h 4745608"/>
                <a:gd name="connsiteX38" fmla="*/ 4064251 w 7058052"/>
                <a:gd name="connsiteY38" fmla="*/ 847195 h 4745608"/>
                <a:gd name="connsiteX39" fmla="*/ 3818880 w 7058052"/>
                <a:gd name="connsiteY39" fmla="*/ 991305 h 4745608"/>
                <a:gd name="connsiteX40" fmla="*/ 3658531 w 7058052"/>
                <a:gd name="connsiteY40" fmla="*/ 1093178 h 4745608"/>
                <a:gd name="connsiteX41" fmla="*/ 3622838 w 7058052"/>
                <a:gd name="connsiteY41" fmla="*/ 1221401 h 4745608"/>
                <a:gd name="connsiteX42" fmla="*/ 3577446 w 7058052"/>
                <a:gd name="connsiteY42" fmla="*/ 1500691 h 4745608"/>
                <a:gd name="connsiteX43" fmla="*/ 3461833 w 7058052"/>
                <a:gd name="connsiteY43" fmla="*/ 1726308 h 4745608"/>
                <a:gd name="connsiteX44" fmla="*/ 3278953 w 7058052"/>
                <a:gd name="connsiteY44" fmla="*/ 2034918 h 4745608"/>
                <a:gd name="connsiteX45" fmla="*/ 3288742 w 7058052"/>
                <a:gd name="connsiteY45" fmla="*/ 2273460 h 4745608"/>
                <a:gd name="connsiteX46" fmla="*/ 3434288 w 7058052"/>
                <a:gd name="connsiteY46" fmla="*/ 2417577 h 4745608"/>
                <a:gd name="connsiteX47" fmla="*/ 3641522 w 7058052"/>
                <a:gd name="connsiteY47" fmla="*/ 2521189 h 4745608"/>
                <a:gd name="connsiteX48" fmla="*/ 4079053 w 7058052"/>
                <a:gd name="connsiteY48" fmla="*/ 2777868 h 4745608"/>
                <a:gd name="connsiteX49" fmla="*/ 5882777 w 7058052"/>
                <a:gd name="connsiteY49" fmla="*/ 3521863 h 4745608"/>
                <a:gd name="connsiteX50" fmla="*/ 6605062 w 7058052"/>
                <a:gd name="connsiteY50" fmla="*/ 3822314 h 4745608"/>
                <a:gd name="connsiteX51" fmla="*/ 6882862 w 7058052"/>
                <a:gd name="connsiteY51" fmla="*/ 3872177 h 4745608"/>
                <a:gd name="connsiteX52" fmla="*/ 7051280 w 7058052"/>
                <a:gd name="connsiteY52" fmla="*/ 4013682 h 4745608"/>
                <a:gd name="connsiteX53" fmla="*/ 6722798 w 7058052"/>
                <a:gd name="connsiteY53" fmla="*/ 4084591 h 4745608"/>
                <a:gd name="connsiteX54" fmla="*/ 6585849 w 7058052"/>
                <a:gd name="connsiteY54" fmla="*/ 4067486 h 4745608"/>
                <a:gd name="connsiteX55" fmla="*/ 6110863 w 7058052"/>
                <a:gd name="connsiteY55" fmla="*/ 3868256 h 4745608"/>
                <a:gd name="connsiteX56" fmla="*/ 4940575 w 7058052"/>
                <a:gd name="connsiteY56" fmla="*/ 3376168 h 4745608"/>
                <a:gd name="connsiteX57" fmla="*/ 3944371 w 7058052"/>
                <a:gd name="connsiteY57" fmla="*/ 2976643 h 4745608"/>
                <a:gd name="connsiteX58" fmla="*/ 3460193 w 7058052"/>
                <a:gd name="connsiteY58" fmla="*/ 2852901 h 4745608"/>
                <a:gd name="connsiteX59" fmla="*/ 3217865 w 7058052"/>
                <a:gd name="connsiteY59" fmla="*/ 2829045 h 4745608"/>
                <a:gd name="connsiteX60" fmla="*/ 3025524 w 7058052"/>
                <a:gd name="connsiteY60" fmla="*/ 2858861 h 4745608"/>
                <a:gd name="connsiteX61" fmla="*/ 2832855 w 7058052"/>
                <a:gd name="connsiteY61" fmla="*/ 2930924 h 4745608"/>
                <a:gd name="connsiteX62" fmla="*/ 2820111 w 7058052"/>
                <a:gd name="connsiteY62" fmla="*/ 3026344 h 4745608"/>
                <a:gd name="connsiteX63" fmla="*/ 2959241 w 7058052"/>
                <a:gd name="connsiteY63" fmla="*/ 3167976 h 4745608"/>
                <a:gd name="connsiteX64" fmla="*/ 3176083 w 7058052"/>
                <a:gd name="connsiteY64" fmla="*/ 3269358 h 4745608"/>
                <a:gd name="connsiteX65" fmla="*/ 3388239 w 7058052"/>
                <a:gd name="connsiteY65" fmla="*/ 3442290 h 4745608"/>
                <a:gd name="connsiteX66" fmla="*/ 3212014 w 7058052"/>
                <a:gd name="connsiteY66" fmla="*/ 3336948 h 4745608"/>
                <a:gd name="connsiteX67" fmla="*/ 3004633 w 7058052"/>
                <a:gd name="connsiteY67" fmla="*/ 3276814 h 4745608"/>
                <a:gd name="connsiteX68" fmla="*/ 2771676 w 7058052"/>
                <a:gd name="connsiteY68" fmla="*/ 3166987 h 4745608"/>
                <a:gd name="connsiteX69" fmla="*/ 2638873 w 7058052"/>
                <a:gd name="connsiteY69" fmla="*/ 3097908 h 4745608"/>
                <a:gd name="connsiteX70" fmla="*/ 2570293 w 7058052"/>
                <a:gd name="connsiteY70" fmla="*/ 3109338 h 4745608"/>
                <a:gd name="connsiteX71" fmla="*/ 2525557 w 7058052"/>
                <a:gd name="connsiteY71" fmla="*/ 3326508 h 4745608"/>
                <a:gd name="connsiteX72" fmla="*/ 2584349 w 7058052"/>
                <a:gd name="connsiteY72" fmla="*/ 3577470 h 4745608"/>
                <a:gd name="connsiteX73" fmla="*/ 2663703 w 7058052"/>
                <a:gd name="connsiteY73" fmla="*/ 3996904 h 4745608"/>
                <a:gd name="connsiteX74" fmla="*/ 2633113 w 7058052"/>
                <a:gd name="connsiteY74" fmla="*/ 4192703 h 4745608"/>
                <a:gd name="connsiteX75" fmla="*/ 2539703 w 7058052"/>
                <a:gd name="connsiteY75" fmla="*/ 4455574 h 4745608"/>
                <a:gd name="connsiteX76" fmla="*/ 2595212 w 7058052"/>
                <a:gd name="connsiteY76" fmla="*/ 3945217 h 4745608"/>
                <a:gd name="connsiteX77" fmla="*/ 2481240 w 7058052"/>
                <a:gd name="connsiteY77" fmla="*/ 3566538 h 4745608"/>
                <a:gd name="connsiteX78" fmla="*/ 2307403 w 7058052"/>
                <a:gd name="connsiteY78" fmla="*/ 3166488 h 4745608"/>
                <a:gd name="connsiteX79" fmla="*/ 2261683 w 7058052"/>
                <a:gd name="connsiteY79" fmla="*/ 3063618 h 4745608"/>
                <a:gd name="connsiteX80" fmla="*/ 2078803 w 7058052"/>
                <a:gd name="connsiteY80" fmla="*/ 2949318 h 4745608"/>
                <a:gd name="connsiteX81" fmla="*/ 1824299 w 7058052"/>
                <a:gd name="connsiteY81" fmla="*/ 3002494 h 4745608"/>
                <a:gd name="connsiteX82" fmla="*/ 1412162 w 7058052"/>
                <a:gd name="connsiteY82" fmla="*/ 3235573 h 4745608"/>
                <a:gd name="connsiteX83" fmla="*/ 1381573 w 7058052"/>
                <a:gd name="connsiteY83" fmla="*/ 3680838 h 4745608"/>
                <a:gd name="connsiteX84" fmla="*/ 1340867 w 7058052"/>
                <a:gd name="connsiteY84" fmla="*/ 3980504 h 4745608"/>
                <a:gd name="connsiteX85" fmla="*/ 1197619 w 7058052"/>
                <a:gd name="connsiteY85" fmla="*/ 4738831 h 4745608"/>
                <a:gd name="connsiteX86" fmla="*/ 1220896 w 7058052"/>
                <a:gd name="connsiteY86" fmla="*/ 4338309 h 4745608"/>
                <a:gd name="connsiteX87" fmla="*/ 1242772 w 7058052"/>
                <a:gd name="connsiteY87" fmla="*/ 4080888 h 4745608"/>
                <a:gd name="connsiteX88" fmla="*/ 1198693 w 7058052"/>
                <a:gd name="connsiteY88" fmla="*/ 3909438 h 4745608"/>
                <a:gd name="connsiteX89" fmla="*/ 970093 w 7058052"/>
                <a:gd name="connsiteY89" fmla="*/ 3989448 h 4745608"/>
                <a:gd name="connsiteX90" fmla="*/ 766328 w 7058052"/>
                <a:gd name="connsiteY90" fmla="*/ 4131990 h 4745608"/>
                <a:gd name="connsiteX91" fmla="*/ 555808 w 7058052"/>
                <a:gd name="connsiteY91" fmla="*/ 4355688 h 4745608"/>
                <a:gd name="connsiteX92" fmla="*/ 785900 w 7058052"/>
                <a:gd name="connsiteY92" fmla="*/ 4017771 h 4745608"/>
                <a:gd name="connsiteX93" fmla="*/ 1130113 w 7058052"/>
                <a:gd name="connsiteY93" fmla="*/ 3817500 h 4745608"/>
                <a:gd name="connsiteX94" fmla="*/ 1278703 w 7058052"/>
                <a:gd name="connsiteY94" fmla="*/ 3726558 h 4745608"/>
                <a:gd name="connsiteX95" fmla="*/ 1269661 w 7058052"/>
                <a:gd name="connsiteY95" fmla="*/ 3390117 h 4745608"/>
                <a:gd name="connsiteX96" fmla="*/ 1309620 w 7058052"/>
                <a:gd name="connsiteY96" fmla="*/ 3169963 h 4745608"/>
                <a:gd name="connsiteX97" fmla="*/ 1393003 w 7058052"/>
                <a:gd name="connsiteY97" fmla="*/ 3052188 h 4745608"/>
                <a:gd name="connsiteX98" fmla="*/ 1080693 w 7058052"/>
                <a:gd name="connsiteY98" fmla="*/ 2984604 h 4745608"/>
                <a:gd name="connsiteX99" fmla="*/ 663453 w 7058052"/>
                <a:gd name="connsiteY99" fmla="*/ 3023360 h 4745608"/>
                <a:gd name="connsiteX100" fmla="*/ 235111 w 7058052"/>
                <a:gd name="connsiteY100" fmla="*/ 3217172 h 4745608"/>
                <a:gd name="connsiteX101" fmla="*/ 421453 w 7058052"/>
                <a:gd name="connsiteY101" fmla="*/ 3029328 h 4745608"/>
                <a:gd name="connsiteX102" fmla="*/ 627193 w 7058052"/>
                <a:gd name="connsiteY102" fmla="*/ 2926458 h 4745608"/>
                <a:gd name="connsiteX103" fmla="*/ 854480 w 7058052"/>
                <a:gd name="connsiteY103" fmla="*/ 2889178 h 4745608"/>
                <a:gd name="connsiteX104" fmla="*/ 1149272 w 7058052"/>
                <a:gd name="connsiteY104" fmla="*/ 2889676 h 4745608"/>
                <a:gd name="connsiteX105" fmla="*/ 1531894 w 7058052"/>
                <a:gd name="connsiteY105" fmla="*/ 2917507 h 4745608"/>
                <a:gd name="connsiteX106" fmla="*/ 1860559 w 7058052"/>
                <a:gd name="connsiteY106" fmla="*/ 2766431 h 4745608"/>
                <a:gd name="connsiteX107" fmla="*/ 1701613 w 7058052"/>
                <a:gd name="connsiteY107" fmla="*/ 2263518 h 4745608"/>
                <a:gd name="connsiteX108" fmla="*/ 1690183 w 7058052"/>
                <a:gd name="connsiteY108" fmla="*/ 1966338 h 4745608"/>
                <a:gd name="connsiteX109" fmla="*/ 1381991 w 7058052"/>
                <a:gd name="connsiteY109" fmla="*/ 1841604 h 4745608"/>
                <a:gd name="connsiteX110" fmla="*/ 1095823 w 7058052"/>
                <a:gd name="connsiteY110" fmla="*/ 1714878 h 4745608"/>
                <a:gd name="connsiteX111" fmla="*/ 746507 w 7058052"/>
                <a:gd name="connsiteY111" fmla="*/ 1626415 h 4745608"/>
                <a:gd name="connsiteX112" fmla="*/ 352873 w 7058052"/>
                <a:gd name="connsiteY112" fmla="*/ 1726308 h 4745608"/>
                <a:gd name="connsiteX113" fmla="*/ 113171 w 7058052"/>
                <a:gd name="connsiteY113" fmla="*/ 1763582 h 4745608"/>
                <a:gd name="connsiteX114" fmla="*/ 9973 w 7058052"/>
                <a:gd name="connsiteY114" fmla="*/ 1737738 h 4745608"/>
                <a:gd name="connsiteX115" fmla="*/ 348516 w 7058052"/>
                <a:gd name="connsiteY115" fmla="*/ 1643812 h 4745608"/>
                <a:gd name="connsiteX116" fmla="*/ 653097 w 7058052"/>
                <a:gd name="connsiteY116" fmla="*/ 1543920 h 4745608"/>
                <a:gd name="connsiteX117" fmla="*/ 1072963 w 7058052"/>
                <a:gd name="connsiteY117" fmla="*/ 1612008 h 4745608"/>
                <a:gd name="connsiteX118" fmla="*/ 1244413 w 7058052"/>
                <a:gd name="connsiteY118" fmla="*/ 1657728 h 4745608"/>
                <a:gd name="connsiteX119" fmla="*/ 1205766 w 7058052"/>
                <a:gd name="connsiteY119" fmla="*/ 1451988 h 4745608"/>
                <a:gd name="connsiteX120" fmla="*/ 1046313 w 7058052"/>
                <a:gd name="connsiteY120" fmla="*/ 815409 h 4745608"/>
                <a:gd name="connsiteX121" fmla="*/ 1221553 w 7058052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7055181"/>
                <a:gd name="connsiteY0" fmla="*/ 1211958 h 4745608"/>
                <a:gd name="connsiteX1" fmla="*/ 1343911 w 7055181"/>
                <a:gd name="connsiteY1" fmla="*/ 1559828 h 4745608"/>
                <a:gd name="connsiteX2" fmla="*/ 1553023 w 7055181"/>
                <a:gd name="connsiteY2" fmla="*/ 1657728 h 4745608"/>
                <a:gd name="connsiteX3" fmla="*/ 1907353 w 7055181"/>
                <a:gd name="connsiteY3" fmla="*/ 1680588 h 4745608"/>
                <a:gd name="connsiteX4" fmla="*/ 2021653 w 7055181"/>
                <a:gd name="connsiteY4" fmla="*/ 1543428 h 4745608"/>
                <a:gd name="connsiteX5" fmla="*/ 2124523 w 7055181"/>
                <a:gd name="connsiteY5" fmla="*/ 1291968 h 4745608"/>
                <a:gd name="connsiteX6" fmla="*/ 2124523 w 7055181"/>
                <a:gd name="connsiteY6" fmla="*/ 1120518 h 4745608"/>
                <a:gd name="connsiteX7" fmla="*/ 2068029 w 7055181"/>
                <a:gd name="connsiteY7" fmla="*/ 825325 h 4745608"/>
                <a:gd name="connsiteX8" fmla="*/ 2078803 w 7055181"/>
                <a:gd name="connsiteY8" fmla="*/ 777618 h 4745608"/>
                <a:gd name="connsiteX9" fmla="*/ 2170243 w 7055181"/>
                <a:gd name="connsiteY9" fmla="*/ 1086228 h 4745608"/>
                <a:gd name="connsiteX10" fmla="*/ 2215963 w 7055181"/>
                <a:gd name="connsiteY10" fmla="*/ 1269108 h 4745608"/>
                <a:gd name="connsiteX11" fmla="*/ 2284543 w 7055181"/>
                <a:gd name="connsiteY11" fmla="*/ 1303398 h 4745608"/>
                <a:gd name="connsiteX12" fmla="*/ 2330263 w 7055181"/>
                <a:gd name="connsiteY12" fmla="*/ 1166238 h 4745608"/>
                <a:gd name="connsiteX13" fmla="*/ 2467423 w 7055181"/>
                <a:gd name="connsiteY13" fmla="*/ 880488 h 4745608"/>
                <a:gd name="connsiteX14" fmla="*/ 2558863 w 7055181"/>
                <a:gd name="connsiteY14" fmla="*/ 640458 h 4745608"/>
                <a:gd name="connsiteX15" fmla="*/ 2616013 w 7055181"/>
                <a:gd name="connsiteY15" fmla="*/ 537588 h 4745608"/>
                <a:gd name="connsiteX16" fmla="*/ 2558863 w 7055181"/>
                <a:gd name="connsiteY16" fmla="*/ 789048 h 4745608"/>
                <a:gd name="connsiteX17" fmla="*/ 2444563 w 7055181"/>
                <a:gd name="connsiteY17" fmla="*/ 1097658 h 4745608"/>
                <a:gd name="connsiteX18" fmla="*/ 2375983 w 7055181"/>
                <a:gd name="connsiteY18" fmla="*/ 1406268 h 4745608"/>
                <a:gd name="connsiteX19" fmla="*/ 2558863 w 7055181"/>
                <a:gd name="connsiteY19" fmla="*/ 1577718 h 4745608"/>
                <a:gd name="connsiteX20" fmla="*/ 2878903 w 7055181"/>
                <a:gd name="connsiteY20" fmla="*/ 1657728 h 4745608"/>
                <a:gd name="connsiteX21" fmla="*/ 3187513 w 7055181"/>
                <a:gd name="connsiteY21" fmla="*/ 1657728 h 4745608"/>
                <a:gd name="connsiteX22" fmla="*/ 3370393 w 7055181"/>
                <a:gd name="connsiteY22" fmla="*/ 1566288 h 4745608"/>
                <a:gd name="connsiteX23" fmla="*/ 3488066 w 7055181"/>
                <a:gd name="connsiteY23" fmla="*/ 1246753 h 4745608"/>
                <a:gd name="connsiteX24" fmla="*/ 3495138 w 7055181"/>
                <a:gd name="connsiteY24" fmla="*/ 1115548 h 4745608"/>
                <a:gd name="connsiteX25" fmla="*/ 3493650 w 7055181"/>
                <a:gd name="connsiteY25" fmla="*/ 1063976 h 4745608"/>
                <a:gd name="connsiteX26" fmla="*/ 3450403 w 7055181"/>
                <a:gd name="connsiteY26" fmla="*/ 777618 h 4745608"/>
                <a:gd name="connsiteX27" fmla="*/ 3119893 w 7055181"/>
                <a:gd name="connsiteY27" fmla="*/ 321571 h 4745608"/>
                <a:gd name="connsiteX28" fmla="*/ 3497351 w 7055181"/>
                <a:gd name="connsiteY28" fmla="*/ 674883 h 4745608"/>
                <a:gd name="connsiteX29" fmla="*/ 3759013 w 7055181"/>
                <a:gd name="connsiteY29" fmla="*/ 571878 h 4745608"/>
                <a:gd name="connsiteX30" fmla="*/ 3999043 w 7055181"/>
                <a:gd name="connsiteY30" fmla="*/ 91818 h 4745608"/>
                <a:gd name="connsiteX31" fmla="*/ 4033333 w 7055181"/>
                <a:gd name="connsiteY31" fmla="*/ 11808 h 4745608"/>
                <a:gd name="connsiteX32" fmla="*/ 3984569 w 7055181"/>
                <a:gd name="connsiteY32" fmla="*/ 247366 h 4745608"/>
                <a:gd name="connsiteX33" fmla="*/ 3812791 w 7055181"/>
                <a:gd name="connsiteY33" fmla="*/ 647417 h 4745608"/>
                <a:gd name="connsiteX34" fmla="*/ 3592906 w 7055181"/>
                <a:gd name="connsiteY34" fmla="*/ 811408 h 4745608"/>
                <a:gd name="connsiteX35" fmla="*/ 3604425 w 7055181"/>
                <a:gd name="connsiteY35" fmla="*/ 999253 h 4745608"/>
                <a:gd name="connsiteX36" fmla="*/ 3872985 w 7055181"/>
                <a:gd name="connsiteY36" fmla="*/ 881976 h 4745608"/>
                <a:gd name="connsiteX37" fmla="*/ 4200754 w 7055181"/>
                <a:gd name="connsiteY37" fmla="*/ 774136 h 4745608"/>
                <a:gd name="connsiteX38" fmla="*/ 4064251 w 7055181"/>
                <a:gd name="connsiteY38" fmla="*/ 847195 h 4745608"/>
                <a:gd name="connsiteX39" fmla="*/ 3818880 w 7055181"/>
                <a:gd name="connsiteY39" fmla="*/ 991305 h 4745608"/>
                <a:gd name="connsiteX40" fmla="*/ 3658531 w 7055181"/>
                <a:gd name="connsiteY40" fmla="*/ 1093178 h 4745608"/>
                <a:gd name="connsiteX41" fmla="*/ 3622838 w 7055181"/>
                <a:gd name="connsiteY41" fmla="*/ 1221401 h 4745608"/>
                <a:gd name="connsiteX42" fmla="*/ 3577446 w 7055181"/>
                <a:gd name="connsiteY42" fmla="*/ 1500691 h 4745608"/>
                <a:gd name="connsiteX43" fmla="*/ 3461833 w 7055181"/>
                <a:gd name="connsiteY43" fmla="*/ 1726308 h 4745608"/>
                <a:gd name="connsiteX44" fmla="*/ 3278953 w 7055181"/>
                <a:gd name="connsiteY44" fmla="*/ 2034918 h 4745608"/>
                <a:gd name="connsiteX45" fmla="*/ 3288742 w 7055181"/>
                <a:gd name="connsiteY45" fmla="*/ 2273460 h 4745608"/>
                <a:gd name="connsiteX46" fmla="*/ 3434288 w 7055181"/>
                <a:gd name="connsiteY46" fmla="*/ 2417577 h 4745608"/>
                <a:gd name="connsiteX47" fmla="*/ 3641522 w 7055181"/>
                <a:gd name="connsiteY47" fmla="*/ 2521189 h 4745608"/>
                <a:gd name="connsiteX48" fmla="*/ 4079053 w 7055181"/>
                <a:gd name="connsiteY48" fmla="*/ 2777868 h 4745608"/>
                <a:gd name="connsiteX49" fmla="*/ 5882777 w 7055181"/>
                <a:gd name="connsiteY49" fmla="*/ 3521863 h 4745608"/>
                <a:gd name="connsiteX50" fmla="*/ 6605062 w 7055181"/>
                <a:gd name="connsiteY50" fmla="*/ 3822314 h 4745608"/>
                <a:gd name="connsiteX51" fmla="*/ 6882862 w 7055181"/>
                <a:gd name="connsiteY51" fmla="*/ 3872177 h 4745608"/>
                <a:gd name="connsiteX52" fmla="*/ 7051280 w 7055181"/>
                <a:gd name="connsiteY52" fmla="*/ 4013682 h 4745608"/>
                <a:gd name="connsiteX53" fmla="*/ 6722798 w 7055181"/>
                <a:gd name="connsiteY53" fmla="*/ 4084591 h 4745608"/>
                <a:gd name="connsiteX54" fmla="*/ 6585849 w 7055181"/>
                <a:gd name="connsiteY54" fmla="*/ 4067486 h 4745608"/>
                <a:gd name="connsiteX55" fmla="*/ 6110863 w 7055181"/>
                <a:gd name="connsiteY55" fmla="*/ 3868256 h 4745608"/>
                <a:gd name="connsiteX56" fmla="*/ 4940575 w 7055181"/>
                <a:gd name="connsiteY56" fmla="*/ 3376168 h 4745608"/>
                <a:gd name="connsiteX57" fmla="*/ 3944371 w 7055181"/>
                <a:gd name="connsiteY57" fmla="*/ 2976643 h 4745608"/>
                <a:gd name="connsiteX58" fmla="*/ 3460193 w 7055181"/>
                <a:gd name="connsiteY58" fmla="*/ 2852901 h 4745608"/>
                <a:gd name="connsiteX59" fmla="*/ 3217865 w 7055181"/>
                <a:gd name="connsiteY59" fmla="*/ 2829045 h 4745608"/>
                <a:gd name="connsiteX60" fmla="*/ 3025524 w 7055181"/>
                <a:gd name="connsiteY60" fmla="*/ 2858861 h 4745608"/>
                <a:gd name="connsiteX61" fmla="*/ 2832855 w 7055181"/>
                <a:gd name="connsiteY61" fmla="*/ 2930924 h 4745608"/>
                <a:gd name="connsiteX62" fmla="*/ 2820111 w 7055181"/>
                <a:gd name="connsiteY62" fmla="*/ 3026344 h 4745608"/>
                <a:gd name="connsiteX63" fmla="*/ 2959241 w 7055181"/>
                <a:gd name="connsiteY63" fmla="*/ 3167976 h 4745608"/>
                <a:gd name="connsiteX64" fmla="*/ 3176083 w 7055181"/>
                <a:gd name="connsiteY64" fmla="*/ 3269358 h 4745608"/>
                <a:gd name="connsiteX65" fmla="*/ 3388239 w 7055181"/>
                <a:gd name="connsiteY65" fmla="*/ 3442290 h 4745608"/>
                <a:gd name="connsiteX66" fmla="*/ 3212014 w 7055181"/>
                <a:gd name="connsiteY66" fmla="*/ 3336948 h 4745608"/>
                <a:gd name="connsiteX67" fmla="*/ 3004633 w 7055181"/>
                <a:gd name="connsiteY67" fmla="*/ 3276814 h 4745608"/>
                <a:gd name="connsiteX68" fmla="*/ 2771676 w 7055181"/>
                <a:gd name="connsiteY68" fmla="*/ 3166987 h 4745608"/>
                <a:gd name="connsiteX69" fmla="*/ 2638873 w 7055181"/>
                <a:gd name="connsiteY69" fmla="*/ 3097908 h 4745608"/>
                <a:gd name="connsiteX70" fmla="*/ 2570293 w 7055181"/>
                <a:gd name="connsiteY70" fmla="*/ 3109338 h 4745608"/>
                <a:gd name="connsiteX71" fmla="*/ 2525557 w 7055181"/>
                <a:gd name="connsiteY71" fmla="*/ 3326508 h 4745608"/>
                <a:gd name="connsiteX72" fmla="*/ 2584349 w 7055181"/>
                <a:gd name="connsiteY72" fmla="*/ 3577470 h 4745608"/>
                <a:gd name="connsiteX73" fmla="*/ 2663703 w 7055181"/>
                <a:gd name="connsiteY73" fmla="*/ 3996904 h 4745608"/>
                <a:gd name="connsiteX74" fmla="*/ 2633113 w 7055181"/>
                <a:gd name="connsiteY74" fmla="*/ 4192703 h 4745608"/>
                <a:gd name="connsiteX75" fmla="*/ 2539703 w 7055181"/>
                <a:gd name="connsiteY75" fmla="*/ 4455574 h 4745608"/>
                <a:gd name="connsiteX76" fmla="*/ 2595212 w 7055181"/>
                <a:gd name="connsiteY76" fmla="*/ 3945217 h 4745608"/>
                <a:gd name="connsiteX77" fmla="*/ 2481240 w 7055181"/>
                <a:gd name="connsiteY77" fmla="*/ 3566538 h 4745608"/>
                <a:gd name="connsiteX78" fmla="*/ 2307403 w 7055181"/>
                <a:gd name="connsiteY78" fmla="*/ 3166488 h 4745608"/>
                <a:gd name="connsiteX79" fmla="*/ 2261683 w 7055181"/>
                <a:gd name="connsiteY79" fmla="*/ 3063618 h 4745608"/>
                <a:gd name="connsiteX80" fmla="*/ 2078803 w 7055181"/>
                <a:gd name="connsiteY80" fmla="*/ 2949318 h 4745608"/>
                <a:gd name="connsiteX81" fmla="*/ 1824299 w 7055181"/>
                <a:gd name="connsiteY81" fmla="*/ 3002494 h 4745608"/>
                <a:gd name="connsiteX82" fmla="*/ 1412162 w 7055181"/>
                <a:gd name="connsiteY82" fmla="*/ 3235573 h 4745608"/>
                <a:gd name="connsiteX83" fmla="*/ 1381573 w 7055181"/>
                <a:gd name="connsiteY83" fmla="*/ 3680838 h 4745608"/>
                <a:gd name="connsiteX84" fmla="*/ 1340867 w 7055181"/>
                <a:gd name="connsiteY84" fmla="*/ 3980504 h 4745608"/>
                <a:gd name="connsiteX85" fmla="*/ 1197619 w 7055181"/>
                <a:gd name="connsiteY85" fmla="*/ 4738831 h 4745608"/>
                <a:gd name="connsiteX86" fmla="*/ 1220896 w 7055181"/>
                <a:gd name="connsiteY86" fmla="*/ 4338309 h 4745608"/>
                <a:gd name="connsiteX87" fmla="*/ 1242772 w 7055181"/>
                <a:gd name="connsiteY87" fmla="*/ 4080888 h 4745608"/>
                <a:gd name="connsiteX88" fmla="*/ 1198693 w 7055181"/>
                <a:gd name="connsiteY88" fmla="*/ 3909438 h 4745608"/>
                <a:gd name="connsiteX89" fmla="*/ 970093 w 7055181"/>
                <a:gd name="connsiteY89" fmla="*/ 3989448 h 4745608"/>
                <a:gd name="connsiteX90" fmla="*/ 766328 w 7055181"/>
                <a:gd name="connsiteY90" fmla="*/ 4131990 h 4745608"/>
                <a:gd name="connsiteX91" fmla="*/ 555808 w 7055181"/>
                <a:gd name="connsiteY91" fmla="*/ 4355688 h 4745608"/>
                <a:gd name="connsiteX92" fmla="*/ 785900 w 7055181"/>
                <a:gd name="connsiteY92" fmla="*/ 4017771 h 4745608"/>
                <a:gd name="connsiteX93" fmla="*/ 1130113 w 7055181"/>
                <a:gd name="connsiteY93" fmla="*/ 3817500 h 4745608"/>
                <a:gd name="connsiteX94" fmla="*/ 1278703 w 7055181"/>
                <a:gd name="connsiteY94" fmla="*/ 3726558 h 4745608"/>
                <a:gd name="connsiteX95" fmla="*/ 1269661 w 7055181"/>
                <a:gd name="connsiteY95" fmla="*/ 3390117 h 4745608"/>
                <a:gd name="connsiteX96" fmla="*/ 1309620 w 7055181"/>
                <a:gd name="connsiteY96" fmla="*/ 3169963 h 4745608"/>
                <a:gd name="connsiteX97" fmla="*/ 1393003 w 7055181"/>
                <a:gd name="connsiteY97" fmla="*/ 3052188 h 4745608"/>
                <a:gd name="connsiteX98" fmla="*/ 1080693 w 7055181"/>
                <a:gd name="connsiteY98" fmla="*/ 2984604 h 4745608"/>
                <a:gd name="connsiteX99" fmla="*/ 663453 w 7055181"/>
                <a:gd name="connsiteY99" fmla="*/ 3023360 h 4745608"/>
                <a:gd name="connsiteX100" fmla="*/ 235111 w 7055181"/>
                <a:gd name="connsiteY100" fmla="*/ 3217172 h 4745608"/>
                <a:gd name="connsiteX101" fmla="*/ 421453 w 7055181"/>
                <a:gd name="connsiteY101" fmla="*/ 3029328 h 4745608"/>
                <a:gd name="connsiteX102" fmla="*/ 627193 w 7055181"/>
                <a:gd name="connsiteY102" fmla="*/ 2926458 h 4745608"/>
                <a:gd name="connsiteX103" fmla="*/ 854480 w 7055181"/>
                <a:gd name="connsiteY103" fmla="*/ 2889178 h 4745608"/>
                <a:gd name="connsiteX104" fmla="*/ 1149272 w 7055181"/>
                <a:gd name="connsiteY104" fmla="*/ 2889676 h 4745608"/>
                <a:gd name="connsiteX105" fmla="*/ 1531894 w 7055181"/>
                <a:gd name="connsiteY105" fmla="*/ 2917507 h 4745608"/>
                <a:gd name="connsiteX106" fmla="*/ 1860559 w 7055181"/>
                <a:gd name="connsiteY106" fmla="*/ 2766431 h 4745608"/>
                <a:gd name="connsiteX107" fmla="*/ 1701613 w 7055181"/>
                <a:gd name="connsiteY107" fmla="*/ 2263518 h 4745608"/>
                <a:gd name="connsiteX108" fmla="*/ 1690183 w 7055181"/>
                <a:gd name="connsiteY108" fmla="*/ 1966338 h 4745608"/>
                <a:gd name="connsiteX109" fmla="*/ 1381991 w 7055181"/>
                <a:gd name="connsiteY109" fmla="*/ 1841604 h 4745608"/>
                <a:gd name="connsiteX110" fmla="*/ 1095823 w 7055181"/>
                <a:gd name="connsiteY110" fmla="*/ 1714878 h 4745608"/>
                <a:gd name="connsiteX111" fmla="*/ 746507 w 7055181"/>
                <a:gd name="connsiteY111" fmla="*/ 1626415 h 4745608"/>
                <a:gd name="connsiteX112" fmla="*/ 352873 w 7055181"/>
                <a:gd name="connsiteY112" fmla="*/ 1726308 h 4745608"/>
                <a:gd name="connsiteX113" fmla="*/ 113171 w 7055181"/>
                <a:gd name="connsiteY113" fmla="*/ 1763582 h 4745608"/>
                <a:gd name="connsiteX114" fmla="*/ 9973 w 7055181"/>
                <a:gd name="connsiteY114" fmla="*/ 1737738 h 4745608"/>
                <a:gd name="connsiteX115" fmla="*/ 348516 w 7055181"/>
                <a:gd name="connsiteY115" fmla="*/ 1643812 h 4745608"/>
                <a:gd name="connsiteX116" fmla="*/ 653097 w 7055181"/>
                <a:gd name="connsiteY116" fmla="*/ 1543920 h 4745608"/>
                <a:gd name="connsiteX117" fmla="*/ 1072963 w 7055181"/>
                <a:gd name="connsiteY117" fmla="*/ 1612008 h 4745608"/>
                <a:gd name="connsiteX118" fmla="*/ 1244413 w 7055181"/>
                <a:gd name="connsiteY118" fmla="*/ 1657728 h 4745608"/>
                <a:gd name="connsiteX119" fmla="*/ 1205766 w 7055181"/>
                <a:gd name="connsiteY119" fmla="*/ 1451988 h 4745608"/>
                <a:gd name="connsiteX120" fmla="*/ 1046313 w 7055181"/>
                <a:gd name="connsiteY120" fmla="*/ 815409 h 4745608"/>
                <a:gd name="connsiteX121" fmla="*/ 1221553 w 7055181"/>
                <a:gd name="connsiteY121" fmla="*/ 1211958 h 4745608"/>
                <a:gd name="connsiteX0" fmla="*/ 1221553 w 6903332"/>
                <a:gd name="connsiteY0" fmla="*/ 1211958 h 4745608"/>
                <a:gd name="connsiteX1" fmla="*/ 1343911 w 6903332"/>
                <a:gd name="connsiteY1" fmla="*/ 1559828 h 4745608"/>
                <a:gd name="connsiteX2" fmla="*/ 1553023 w 6903332"/>
                <a:gd name="connsiteY2" fmla="*/ 1657728 h 4745608"/>
                <a:gd name="connsiteX3" fmla="*/ 1907353 w 6903332"/>
                <a:gd name="connsiteY3" fmla="*/ 1680588 h 4745608"/>
                <a:gd name="connsiteX4" fmla="*/ 2021653 w 6903332"/>
                <a:gd name="connsiteY4" fmla="*/ 1543428 h 4745608"/>
                <a:gd name="connsiteX5" fmla="*/ 2124523 w 6903332"/>
                <a:gd name="connsiteY5" fmla="*/ 1291968 h 4745608"/>
                <a:gd name="connsiteX6" fmla="*/ 2124523 w 6903332"/>
                <a:gd name="connsiteY6" fmla="*/ 1120518 h 4745608"/>
                <a:gd name="connsiteX7" fmla="*/ 2068029 w 6903332"/>
                <a:gd name="connsiteY7" fmla="*/ 825325 h 4745608"/>
                <a:gd name="connsiteX8" fmla="*/ 2078803 w 6903332"/>
                <a:gd name="connsiteY8" fmla="*/ 777618 h 4745608"/>
                <a:gd name="connsiteX9" fmla="*/ 2170243 w 6903332"/>
                <a:gd name="connsiteY9" fmla="*/ 1086228 h 4745608"/>
                <a:gd name="connsiteX10" fmla="*/ 2215963 w 6903332"/>
                <a:gd name="connsiteY10" fmla="*/ 1269108 h 4745608"/>
                <a:gd name="connsiteX11" fmla="*/ 2284543 w 6903332"/>
                <a:gd name="connsiteY11" fmla="*/ 1303398 h 4745608"/>
                <a:gd name="connsiteX12" fmla="*/ 2330263 w 6903332"/>
                <a:gd name="connsiteY12" fmla="*/ 1166238 h 4745608"/>
                <a:gd name="connsiteX13" fmla="*/ 2467423 w 6903332"/>
                <a:gd name="connsiteY13" fmla="*/ 880488 h 4745608"/>
                <a:gd name="connsiteX14" fmla="*/ 2558863 w 6903332"/>
                <a:gd name="connsiteY14" fmla="*/ 640458 h 4745608"/>
                <a:gd name="connsiteX15" fmla="*/ 2616013 w 6903332"/>
                <a:gd name="connsiteY15" fmla="*/ 537588 h 4745608"/>
                <a:gd name="connsiteX16" fmla="*/ 2558863 w 6903332"/>
                <a:gd name="connsiteY16" fmla="*/ 789048 h 4745608"/>
                <a:gd name="connsiteX17" fmla="*/ 2444563 w 6903332"/>
                <a:gd name="connsiteY17" fmla="*/ 1097658 h 4745608"/>
                <a:gd name="connsiteX18" fmla="*/ 2375983 w 6903332"/>
                <a:gd name="connsiteY18" fmla="*/ 1406268 h 4745608"/>
                <a:gd name="connsiteX19" fmla="*/ 2558863 w 6903332"/>
                <a:gd name="connsiteY19" fmla="*/ 1577718 h 4745608"/>
                <a:gd name="connsiteX20" fmla="*/ 2878903 w 6903332"/>
                <a:gd name="connsiteY20" fmla="*/ 1657728 h 4745608"/>
                <a:gd name="connsiteX21" fmla="*/ 3187513 w 6903332"/>
                <a:gd name="connsiteY21" fmla="*/ 1657728 h 4745608"/>
                <a:gd name="connsiteX22" fmla="*/ 3370393 w 6903332"/>
                <a:gd name="connsiteY22" fmla="*/ 1566288 h 4745608"/>
                <a:gd name="connsiteX23" fmla="*/ 3488066 w 6903332"/>
                <a:gd name="connsiteY23" fmla="*/ 1246753 h 4745608"/>
                <a:gd name="connsiteX24" fmla="*/ 3495138 w 6903332"/>
                <a:gd name="connsiteY24" fmla="*/ 1115548 h 4745608"/>
                <a:gd name="connsiteX25" fmla="*/ 3493650 w 6903332"/>
                <a:gd name="connsiteY25" fmla="*/ 1063976 h 4745608"/>
                <a:gd name="connsiteX26" fmla="*/ 3450403 w 6903332"/>
                <a:gd name="connsiteY26" fmla="*/ 777618 h 4745608"/>
                <a:gd name="connsiteX27" fmla="*/ 3119893 w 6903332"/>
                <a:gd name="connsiteY27" fmla="*/ 321571 h 4745608"/>
                <a:gd name="connsiteX28" fmla="*/ 3497351 w 6903332"/>
                <a:gd name="connsiteY28" fmla="*/ 674883 h 4745608"/>
                <a:gd name="connsiteX29" fmla="*/ 3759013 w 6903332"/>
                <a:gd name="connsiteY29" fmla="*/ 571878 h 4745608"/>
                <a:gd name="connsiteX30" fmla="*/ 3999043 w 6903332"/>
                <a:gd name="connsiteY30" fmla="*/ 91818 h 4745608"/>
                <a:gd name="connsiteX31" fmla="*/ 4033333 w 6903332"/>
                <a:gd name="connsiteY31" fmla="*/ 11808 h 4745608"/>
                <a:gd name="connsiteX32" fmla="*/ 3984569 w 6903332"/>
                <a:gd name="connsiteY32" fmla="*/ 247366 h 4745608"/>
                <a:gd name="connsiteX33" fmla="*/ 3812791 w 6903332"/>
                <a:gd name="connsiteY33" fmla="*/ 647417 h 4745608"/>
                <a:gd name="connsiteX34" fmla="*/ 3592906 w 6903332"/>
                <a:gd name="connsiteY34" fmla="*/ 811408 h 4745608"/>
                <a:gd name="connsiteX35" fmla="*/ 3604425 w 6903332"/>
                <a:gd name="connsiteY35" fmla="*/ 999253 h 4745608"/>
                <a:gd name="connsiteX36" fmla="*/ 3872985 w 6903332"/>
                <a:gd name="connsiteY36" fmla="*/ 881976 h 4745608"/>
                <a:gd name="connsiteX37" fmla="*/ 4200754 w 6903332"/>
                <a:gd name="connsiteY37" fmla="*/ 774136 h 4745608"/>
                <a:gd name="connsiteX38" fmla="*/ 4064251 w 6903332"/>
                <a:gd name="connsiteY38" fmla="*/ 847195 h 4745608"/>
                <a:gd name="connsiteX39" fmla="*/ 3818880 w 6903332"/>
                <a:gd name="connsiteY39" fmla="*/ 991305 h 4745608"/>
                <a:gd name="connsiteX40" fmla="*/ 3658531 w 6903332"/>
                <a:gd name="connsiteY40" fmla="*/ 1093178 h 4745608"/>
                <a:gd name="connsiteX41" fmla="*/ 3622838 w 6903332"/>
                <a:gd name="connsiteY41" fmla="*/ 1221401 h 4745608"/>
                <a:gd name="connsiteX42" fmla="*/ 3577446 w 6903332"/>
                <a:gd name="connsiteY42" fmla="*/ 1500691 h 4745608"/>
                <a:gd name="connsiteX43" fmla="*/ 3461833 w 6903332"/>
                <a:gd name="connsiteY43" fmla="*/ 1726308 h 4745608"/>
                <a:gd name="connsiteX44" fmla="*/ 3278953 w 6903332"/>
                <a:gd name="connsiteY44" fmla="*/ 2034918 h 4745608"/>
                <a:gd name="connsiteX45" fmla="*/ 3288742 w 6903332"/>
                <a:gd name="connsiteY45" fmla="*/ 2273460 h 4745608"/>
                <a:gd name="connsiteX46" fmla="*/ 3434288 w 6903332"/>
                <a:gd name="connsiteY46" fmla="*/ 2417577 h 4745608"/>
                <a:gd name="connsiteX47" fmla="*/ 3641522 w 6903332"/>
                <a:gd name="connsiteY47" fmla="*/ 2521189 h 4745608"/>
                <a:gd name="connsiteX48" fmla="*/ 4079053 w 6903332"/>
                <a:gd name="connsiteY48" fmla="*/ 2777868 h 4745608"/>
                <a:gd name="connsiteX49" fmla="*/ 5882777 w 6903332"/>
                <a:gd name="connsiteY49" fmla="*/ 3521863 h 4745608"/>
                <a:gd name="connsiteX50" fmla="*/ 6605062 w 6903332"/>
                <a:gd name="connsiteY50" fmla="*/ 3822314 h 4745608"/>
                <a:gd name="connsiteX51" fmla="*/ 6882862 w 6903332"/>
                <a:gd name="connsiteY51" fmla="*/ 3872177 h 4745608"/>
                <a:gd name="connsiteX52" fmla="*/ 6793147 w 6903332"/>
                <a:gd name="connsiteY52" fmla="*/ 3943308 h 4745608"/>
                <a:gd name="connsiteX53" fmla="*/ 6722798 w 6903332"/>
                <a:gd name="connsiteY53" fmla="*/ 4084591 h 4745608"/>
                <a:gd name="connsiteX54" fmla="*/ 6585849 w 6903332"/>
                <a:gd name="connsiteY54" fmla="*/ 4067486 h 4745608"/>
                <a:gd name="connsiteX55" fmla="*/ 6110863 w 6903332"/>
                <a:gd name="connsiteY55" fmla="*/ 3868256 h 4745608"/>
                <a:gd name="connsiteX56" fmla="*/ 4940575 w 6903332"/>
                <a:gd name="connsiteY56" fmla="*/ 3376168 h 4745608"/>
                <a:gd name="connsiteX57" fmla="*/ 3944371 w 6903332"/>
                <a:gd name="connsiteY57" fmla="*/ 2976643 h 4745608"/>
                <a:gd name="connsiteX58" fmla="*/ 3460193 w 6903332"/>
                <a:gd name="connsiteY58" fmla="*/ 2852901 h 4745608"/>
                <a:gd name="connsiteX59" fmla="*/ 3217865 w 6903332"/>
                <a:gd name="connsiteY59" fmla="*/ 2829045 h 4745608"/>
                <a:gd name="connsiteX60" fmla="*/ 3025524 w 6903332"/>
                <a:gd name="connsiteY60" fmla="*/ 2858861 h 4745608"/>
                <a:gd name="connsiteX61" fmla="*/ 2832855 w 6903332"/>
                <a:gd name="connsiteY61" fmla="*/ 2930924 h 4745608"/>
                <a:gd name="connsiteX62" fmla="*/ 2820111 w 6903332"/>
                <a:gd name="connsiteY62" fmla="*/ 3026344 h 4745608"/>
                <a:gd name="connsiteX63" fmla="*/ 2959241 w 6903332"/>
                <a:gd name="connsiteY63" fmla="*/ 3167976 h 4745608"/>
                <a:gd name="connsiteX64" fmla="*/ 3176083 w 6903332"/>
                <a:gd name="connsiteY64" fmla="*/ 3269358 h 4745608"/>
                <a:gd name="connsiteX65" fmla="*/ 3388239 w 6903332"/>
                <a:gd name="connsiteY65" fmla="*/ 3442290 h 4745608"/>
                <a:gd name="connsiteX66" fmla="*/ 3212014 w 6903332"/>
                <a:gd name="connsiteY66" fmla="*/ 3336948 h 4745608"/>
                <a:gd name="connsiteX67" fmla="*/ 3004633 w 6903332"/>
                <a:gd name="connsiteY67" fmla="*/ 3276814 h 4745608"/>
                <a:gd name="connsiteX68" fmla="*/ 2771676 w 6903332"/>
                <a:gd name="connsiteY68" fmla="*/ 3166987 h 4745608"/>
                <a:gd name="connsiteX69" fmla="*/ 2638873 w 6903332"/>
                <a:gd name="connsiteY69" fmla="*/ 3097908 h 4745608"/>
                <a:gd name="connsiteX70" fmla="*/ 2570293 w 6903332"/>
                <a:gd name="connsiteY70" fmla="*/ 3109338 h 4745608"/>
                <a:gd name="connsiteX71" fmla="*/ 2525557 w 6903332"/>
                <a:gd name="connsiteY71" fmla="*/ 3326508 h 4745608"/>
                <a:gd name="connsiteX72" fmla="*/ 2584349 w 6903332"/>
                <a:gd name="connsiteY72" fmla="*/ 3577470 h 4745608"/>
                <a:gd name="connsiteX73" fmla="*/ 2663703 w 6903332"/>
                <a:gd name="connsiteY73" fmla="*/ 3996904 h 4745608"/>
                <a:gd name="connsiteX74" fmla="*/ 2633113 w 6903332"/>
                <a:gd name="connsiteY74" fmla="*/ 4192703 h 4745608"/>
                <a:gd name="connsiteX75" fmla="*/ 2539703 w 6903332"/>
                <a:gd name="connsiteY75" fmla="*/ 4455574 h 4745608"/>
                <a:gd name="connsiteX76" fmla="*/ 2595212 w 6903332"/>
                <a:gd name="connsiteY76" fmla="*/ 3945217 h 4745608"/>
                <a:gd name="connsiteX77" fmla="*/ 2481240 w 6903332"/>
                <a:gd name="connsiteY77" fmla="*/ 3566538 h 4745608"/>
                <a:gd name="connsiteX78" fmla="*/ 2307403 w 6903332"/>
                <a:gd name="connsiteY78" fmla="*/ 3166488 h 4745608"/>
                <a:gd name="connsiteX79" fmla="*/ 2261683 w 6903332"/>
                <a:gd name="connsiteY79" fmla="*/ 3063618 h 4745608"/>
                <a:gd name="connsiteX80" fmla="*/ 2078803 w 6903332"/>
                <a:gd name="connsiteY80" fmla="*/ 2949318 h 4745608"/>
                <a:gd name="connsiteX81" fmla="*/ 1824299 w 6903332"/>
                <a:gd name="connsiteY81" fmla="*/ 3002494 h 4745608"/>
                <a:gd name="connsiteX82" fmla="*/ 1412162 w 6903332"/>
                <a:gd name="connsiteY82" fmla="*/ 3235573 h 4745608"/>
                <a:gd name="connsiteX83" fmla="*/ 1381573 w 6903332"/>
                <a:gd name="connsiteY83" fmla="*/ 3680838 h 4745608"/>
                <a:gd name="connsiteX84" fmla="*/ 1340867 w 6903332"/>
                <a:gd name="connsiteY84" fmla="*/ 3980504 h 4745608"/>
                <a:gd name="connsiteX85" fmla="*/ 1197619 w 6903332"/>
                <a:gd name="connsiteY85" fmla="*/ 4738831 h 4745608"/>
                <a:gd name="connsiteX86" fmla="*/ 1220896 w 6903332"/>
                <a:gd name="connsiteY86" fmla="*/ 4338309 h 4745608"/>
                <a:gd name="connsiteX87" fmla="*/ 1242772 w 6903332"/>
                <a:gd name="connsiteY87" fmla="*/ 4080888 h 4745608"/>
                <a:gd name="connsiteX88" fmla="*/ 1198693 w 6903332"/>
                <a:gd name="connsiteY88" fmla="*/ 3909438 h 4745608"/>
                <a:gd name="connsiteX89" fmla="*/ 970093 w 6903332"/>
                <a:gd name="connsiteY89" fmla="*/ 3989448 h 4745608"/>
                <a:gd name="connsiteX90" fmla="*/ 766328 w 6903332"/>
                <a:gd name="connsiteY90" fmla="*/ 4131990 h 4745608"/>
                <a:gd name="connsiteX91" fmla="*/ 555808 w 6903332"/>
                <a:gd name="connsiteY91" fmla="*/ 4355688 h 4745608"/>
                <a:gd name="connsiteX92" fmla="*/ 785900 w 6903332"/>
                <a:gd name="connsiteY92" fmla="*/ 4017771 h 4745608"/>
                <a:gd name="connsiteX93" fmla="*/ 1130113 w 6903332"/>
                <a:gd name="connsiteY93" fmla="*/ 3817500 h 4745608"/>
                <a:gd name="connsiteX94" fmla="*/ 1278703 w 6903332"/>
                <a:gd name="connsiteY94" fmla="*/ 3726558 h 4745608"/>
                <a:gd name="connsiteX95" fmla="*/ 1269661 w 6903332"/>
                <a:gd name="connsiteY95" fmla="*/ 3390117 h 4745608"/>
                <a:gd name="connsiteX96" fmla="*/ 1309620 w 6903332"/>
                <a:gd name="connsiteY96" fmla="*/ 3169963 h 4745608"/>
                <a:gd name="connsiteX97" fmla="*/ 1393003 w 6903332"/>
                <a:gd name="connsiteY97" fmla="*/ 3052188 h 4745608"/>
                <a:gd name="connsiteX98" fmla="*/ 1080693 w 6903332"/>
                <a:gd name="connsiteY98" fmla="*/ 2984604 h 4745608"/>
                <a:gd name="connsiteX99" fmla="*/ 663453 w 6903332"/>
                <a:gd name="connsiteY99" fmla="*/ 3023360 h 4745608"/>
                <a:gd name="connsiteX100" fmla="*/ 235111 w 6903332"/>
                <a:gd name="connsiteY100" fmla="*/ 3217172 h 4745608"/>
                <a:gd name="connsiteX101" fmla="*/ 421453 w 6903332"/>
                <a:gd name="connsiteY101" fmla="*/ 3029328 h 4745608"/>
                <a:gd name="connsiteX102" fmla="*/ 627193 w 6903332"/>
                <a:gd name="connsiteY102" fmla="*/ 2926458 h 4745608"/>
                <a:gd name="connsiteX103" fmla="*/ 854480 w 6903332"/>
                <a:gd name="connsiteY103" fmla="*/ 2889178 h 4745608"/>
                <a:gd name="connsiteX104" fmla="*/ 1149272 w 6903332"/>
                <a:gd name="connsiteY104" fmla="*/ 2889676 h 4745608"/>
                <a:gd name="connsiteX105" fmla="*/ 1531894 w 6903332"/>
                <a:gd name="connsiteY105" fmla="*/ 2917507 h 4745608"/>
                <a:gd name="connsiteX106" fmla="*/ 1860559 w 6903332"/>
                <a:gd name="connsiteY106" fmla="*/ 2766431 h 4745608"/>
                <a:gd name="connsiteX107" fmla="*/ 1701613 w 6903332"/>
                <a:gd name="connsiteY107" fmla="*/ 2263518 h 4745608"/>
                <a:gd name="connsiteX108" fmla="*/ 1690183 w 6903332"/>
                <a:gd name="connsiteY108" fmla="*/ 1966338 h 4745608"/>
                <a:gd name="connsiteX109" fmla="*/ 1381991 w 6903332"/>
                <a:gd name="connsiteY109" fmla="*/ 1841604 h 4745608"/>
                <a:gd name="connsiteX110" fmla="*/ 1095823 w 6903332"/>
                <a:gd name="connsiteY110" fmla="*/ 1714878 h 4745608"/>
                <a:gd name="connsiteX111" fmla="*/ 746507 w 6903332"/>
                <a:gd name="connsiteY111" fmla="*/ 1626415 h 4745608"/>
                <a:gd name="connsiteX112" fmla="*/ 352873 w 6903332"/>
                <a:gd name="connsiteY112" fmla="*/ 1726308 h 4745608"/>
                <a:gd name="connsiteX113" fmla="*/ 113171 w 6903332"/>
                <a:gd name="connsiteY113" fmla="*/ 1763582 h 4745608"/>
                <a:gd name="connsiteX114" fmla="*/ 9973 w 6903332"/>
                <a:gd name="connsiteY114" fmla="*/ 1737738 h 4745608"/>
                <a:gd name="connsiteX115" fmla="*/ 348516 w 6903332"/>
                <a:gd name="connsiteY115" fmla="*/ 1643812 h 4745608"/>
                <a:gd name="connsiteX116" fmla="*/ 653097 w 6903332"/>
                <a:gd name="connsiteY116" fmla="*/ 1543920 h 4745608"/>
                <a:gd name="connsiteX117" fmla="*/ 1072963 w 6903332"/>
                <a:gd name="connsiteY117" fmla="*/ 1612008 h 4745608"/>
                <a:gd name="connsiteX118" fmla="*/ 1244413 w 6903332"/>
                <a:gd name="connsiteY118" fmla="*/ 1657728 h 4745608"/>
                <a:gd name="connsiteX119" fmla="*/ 1205766 w 6903332"/>
                <a:gd name="connsiteY119" fmla="*/ 1451988 h 4745608"/>
                <a:gd name="connsiteX120" fmla="*/ 1046313 w 6903332"/>
                <a:gd name="connsiteY120" fmla="*/ 815409 h 4745608"/>
                <a:gd name="connsiteX121" fmla="*/ 1221553 w 6903332"/>
                <a:gd name="connsiteY121" fmla="*/ 1211958 h 4745608"/>
                <a:gd name="connsiteX0" fmla="*/ 1221553 w 6903332"/>
                <a:gd name="connsiteY0" fmla="*/ 1211958 h 4745608"/>
                <a:gd name="connsiteX1" fmla="*/ 1343911 w 6903332"/>
                <a:gd name="connsiteY1" fmla="*/ 1559828 h 4745608"/>
                <a:gd name="connsiteX2" fmla="*/ 1553023 w 6903332"/>
                <a:gd name="connsiteY2" fmla="*/ 1657728 h 4745608"/>
                <a:gd name="connsiteX3" fmla="*/ 1907353 w 6903332"/>
                <a:gd name="connsiteY3" fmla="*/ 1680588 h 4745608"/>
                <a:gd name="connsiteX4" fmla="*/ 2021653 w 6903332"/>
                <a:gd name="connsiteY4" fmla="*/ 1543428 h 4745608"/>
                <a:gd name="connsiteX5" fmla="*/ 2124523 w 6903332"/>
                <a:gd name="connsiteY5" fmla="*/ 1291968 h 4745608"/>
                <a:gd name="connsiteX6" fmla="*/ 2124523 w 6903332"/>
                <a:gd name="connsiteY6" fmla="*/ 1120518 h 4745608"/>
                <a:gd name="connsiteX7" fmla="*/ 2068029 w 6903332"/>
                <a:gd name="connsiteY7" fmla="*/ 825325 h 4745608"/>
                <a:gd name="connsiteX8" fmla="*/ 2078803 w 6903332"/>
                <a:gd name="connsiteY8" fmla="*/ 777618 h 4745608"/>
                <a:gd name="connsiteX9" fmla="*/ 2170243 w 6903332"/>
                <a:gd name="connsiteY9" fmla="*/ 1086228 h 4745608"/>
                <a:gd name="connsiteX10" fmla="*/ 2215963 w 6903332"/>
                <a:gd name="connsiteY10" fmla="*/ 1269108 h 4745608"/>
                <a:gd name="connsiteX11" fmla="*/ 2284543 w 6903332"/>
                <a:gd name="connsiteY11" fmla="*/ 1303398 h 4745608"/>
                <a:gd name="connsiteX12" fmla="*/ 2330263 w 6903332"/>
                <a:gd name="connsiteY12" fmla="*/ 1166238 h 4745608"/>
                <a:gd name="connsiteX13" fmla="*/ 2467423 w 6903332"/>
                <a:gd name="connsiteY13" fmla="*/ 880488 h 4745608"/>
                <a:gd name="connsiteX14" fmla="*/ 2558863 w 6903332"/>
                <a:gd name="connsiteY14" fmla="*/ 640458 h 4745608"/>
                <a:gd name="connsiteX15" fmla="*/ 2616013 w 6903332"/>
                <a:gd name="connsiteY15" fmla="*/ 537588 h 4745608"/>
                <a:gd name="connsiteX16" fmla="*/ 2558863 w 6903332"/>
                <a:gd name="connsiteY16" fmla="*/ 789048 h 4745608"/>
                <a:gd name="connsiteX17" fmla="*/ 2444563 w 6903332"/>
                <a:gd name="connsiteY17" fmla="*/ 1097658 h 4745608"/>
                <a:gd name="connsiteX18" fmla="*/ 2375983 w 6903332"/>
                <a:gd name="connsiteY18" fmla="*/ 1406268 h 4745608"/>
                <a:gd name="connsiteX19" fmla="*/ 2558863 w 6903332"/>
                <a:gd name="connsiteY19" fmla="*/ 1577718 h 4745608"/>
                <a:gd name="connsiteX20" fmla="*/ 2878903 w 6903332"/>
                <a:gd name="connsiteY20" fmla="*/ 1657728 h 4745608"/>
                <a:gd name="connsiteX21" fmla="*/ 3187513 w 6903332"/>
                <a:gd name="connsiteY21" fmla="*/ 1657728 h 4745608"/>
                <a:gd name="connsiteX22" fmla="*/ 3370393 w 6903332"/>
                <a:gd name="connsiteY22" fmla="*/ 1566288 h 4745608"/>
                <a:gd name="connsiteX23" fmla="*/ 3488066 w 6903332"/>
                <a:gd name="connsiteY23" fmla="*/ 1246753 h 4745608"/>
                <a:gd name="connsiteX24" fmla="*/ 3495138 w 6903332"/>
                <a:gd name="connsiteY24" fmla="*/ 1115548 h 4745608"/>
                <a:gd name="connsiteX25" fmla="*/ 3493650 w 6903332"/>
                <a:gd name="connsiteY25" fmla="*/ 1063976 h 4745608"/>
                <a:gd name="connsiteX26" fmla="*/ 3450403 w 6903332"/>
                <a:gd name="connsiteY26" fmla="*/ 777618 h 4745608"/>
                <a:gd name="connsiteX27" fmla="*/ 3119893 w 6903332"/>
                <a:gd name="connsiteY27" fmla="*/ 321571 h 4745608"/>
                <a:gd name="connsiteX28" fmla="*/ 3497351 w 6903332"/>
                <a:gd name="connsiteY28" fmla="*/ 674883 h 4745608"/>
                <a:gd name="connsiteX29" fmla="*/ 3759013 w 6903332"/>
                <a:gd name="connsiteY29" fmla="*/ 571878 h 4745608"/>
                <a:gd name="connsiteX30" fmla="*/ 3999043 w 6903332"/>
                <a:gd name="connsiteY30" fmla="*/ 91818 h 4745608"/>
                <a:gd name="connsiteX31" fmla="*/ 4033333 w 6903332"/>
                <a:gd name="connsiteY31" fmla="*/ 11808 h 4745608"/>
                <a:gd name="connsiteX32" fmla="*/ 3984569 w 6903332"/>
                <a:gd name="connsiteY32" fmla="*/ 247366 h 4745608"/>
                <a:gd name="connsiteX33" fmla="*/ 3812791 w 6903332"/>
                <a:gd name="connsiteY33" fmla="*/ 647417 h 4745608"/>
                <a:gd name="connsiteX34" fmla="*/ 3592906 w 6903332"/>
                <a:gd name="connsiteY34" fmla="*/ 811408 h 4745608"/>
                <a:gd name="connsiteX35" fmla="*/ 3604425 w 6903332"/>
                <a:gd name="connsiteY35" fmla="*/ 999253 h 4745608"/>
                <a:gd name="connsiteX36" fmla="*/ 3872985 w 6903332"/>
                <a:gd name="connsiteY36" fmla="*/ 881976 h 4745608"/>
                <a:gd name="connsiteX37" fmla="*/ 4200754 w 6903332"/>
                <a:gd name="connsiteY37" fmla="*/ 774136 h 4745608"/>
                <a:gd name="connsiteX38" fmla="*/ 4064251 w 6903332"/>
                <a:gd name="connsiteY38" fmla="*/ 847195 h 4745608"/>
                <a:gd name="connsiteX39" fmla="*/ 3818880 w 6903332"/>
                <a:gd name="connsiteY39" fmla="*/ 991305 h 4745608"/>
                <a:gd name="connsiteX40" fmla="*/ 3658531 w 6903332"/>
                <a:gd name="connsiteY40" fmla="*/ 1093178 h 4745608"/>
                <a:gd name="connsiteX41" fmla="*/ 3622838 w 6903332"/>
                <a:gd name="connsiteY41" fmla="*/ 1221401 h 4745608"/>
                <a:gd name="connsiteX42" fmla="*/ 3577446 w 6903332"/>
                <a:gd name="connsiteY42" fmla="*/ 1500691 h 4745608"/>
                <a:gd name="connsiteX43" fmla="*/ 3461833 w 6903332"/>
                <a:gd name="connsiteY43" fmla="*/ 1726308 h 4745608"/>
                <a:gd name="connsiteX44" fmla="*/ 3278953 w 6903332"/>
                <a:gd name="connsiteY44" fmla="*/ 2034918 h 4745608"/>
                <a:gd name="connsiteX45" fmla="*/ 3288742 w 6903332"/>
                <a:gd name="connsiteY45" fmla="*/ 2273460 h 4745608"/>
                <a:gd name="connsiteX46" fmla="*/ 3434288 w 6903332"/>
                <a:gd name="connsiteY46" fmla="*/ 2417577 h 4745608"/>
                <a:gd name="connsiteX47" fmla="*/ 3641522 w 6903332"/>
                <a:gd name="connsiteY47" fmla="*/ 2521189 h 4745608"/>
                <a:gd name="connsiteX48" fmla="*/ 4079053 w 6903332"/>
                <a:gd name="connsiteY48" fmla="*/ 2777868 h 4745608"/>
                <a:gd name="connsiteX49" fmla="*/ 5882777 w 6903332"/>
                <a:gd name="connsiteY49" fmla="*/ 3521863 h 4745608"/>
                <a:gd name="connsiteX50" fmla="*/ 6605062 w 6903332"/>
                <a:gd name="connsiteY50" fmla="*/ 3822314 h 4745608"/>
                <a:gd name="connsiteX51" fmla="*/ 6882862 w 6903332"/>
                <a:gd name="connsiteY51" fmla="*/ 3872177 h 4745608"/>
                <a:gd name="connsiteX52" fmla="*/ 6793147 w 6903332"/>
                <a:gd name="connsiteY52" fmla="*/ 3943308 h 4745608"/>
                <a:gd name="connsiteX53" fmla="*/ 6722798 w 6903332"/>
                <a:gd name="connsiteY53" fmla="*/ 4084591 h 4745608"/>
                <a:gd name="connsiteX54" fmla="*/ 6585849 w 6903332"/>
                <a:gd name="connsiteY54" fmla="*/ 4067486 h 4745608"/>
                <a:gd name="connsiteX55" fmla="*/ 6110863 w 6903332"/>
                <a:gd name="connsiteY55" fmla="*/ 3868256 h 4745608"/>
                <a:gd name="connsiteX56" fmla="*/ 4940575 w 6903332"/>
                <a:gd name="connsiteY56" fmla="*/ 3376168 h 4745608"/>
                <a:gd name="connsiteX57" fmla="*/ 3944371 w 6903332"/>
                <a:gd name="connsiteY57" fmla="*/ 2976643 h 4745608"/>
                <a:gd name="connsiteX58" fmla="*/ 3460193 w 6903332"/>
                <a:gd name="connsiteY58" fmla="*/ 2852901 h 4745608"/>
                <a:gd name="connsiteX59" fmla="*/ 3217865 w 6903332"/>
                <a:gd name="connsiteY59" fmla="*/ 2829045 h 4745608"/>
                <a:gd name="connsiteX60" fmla="*/ 3025524 w 6903332"/>
                <a:gd name="connsiteY60" fmla="*/ 2858861 h 4745608"/>
                <a:gd name="connsiteX61" fmla="*/ 2832855 w 6903332"/>
                <a:gd name="connsiteY61" fmla="*/ 2930924 h 4745608"/>
                <a:gd name="connsiteX62" fmla="*/ 2820111 w 6903332"/>
                <a:gd name="connsiteY62" fmla="*/ 3026344 h 4745608"/>
                <a:gd name="connsiteX63" fmla="*/ 2959241 w 6903332"/>
                <a:gd name="connsiteY63" fmla="*/ 3167976 h 4745608"/>
                <a:gd name="connsiteX64" fmla="*/ 3176083 w 6903332"/>
                <a:gd name="connsiteY64" fmla="*/ 3269358 h 4745608"/>
                <a:gd name="connsiteX65" fmla="*/ 3388239 w 6903332"/>
                <a:gd name="connsiteY65" fmla="*/ 3442290 h 4745608"/>
                <a:gd name="connsiteX66" fmla="*/ 3212014 w 6903332"/>
                <a:gd name="connsiteY66" fmla="*/ 3336948 h 4745608"/>
                <a:gd name="connsiteX67" fmla="*/ 3004633 w 6903332"/>
                <a:gd name="connsiteY67" fmla="*/ 3276814 h 4745608"/>
                <a:gd name="connsiteX68" fmla="*/ 2771676 w 6903332"/>
                <a:gd name="connsiteY68" fmla="*/ 3166987 h 4745608"/>
                <a:gd name="connsiteX69" fmla="*/ 2638873 w 6903332"/>
                <a:gd name="connsiteY69" fmla="*/ 3097908 h 4745608"/>
                <a:gd name="connsiteX70" fmla="*/ 2570293 w 6903332"/>
                <a:gd name="connsiteY70" fmla="*/ 3109338 h 4745608"/>
                <a:gd name="connsiteX71" fmla="*/ 2525557 w 6903332"/>
                <a:gd name="connsiteY71" fmla="*/ 3326508 h 4745608"/>
                <a:gd name="connsiteX72" fmla="*/ 2584349 w 6903332"/>
                <a:gd name="connsiteY72" fmla="*/ 3577470 h 4745608"/>
                <a:gd name="connsiteX73" fmla="*/ 2663703 w 6903332"/>
                <a:gd name="connsiteY73" fmla="*/ 3996904 h 4745608"/>
                <a:gd name="connsiteX74" fmla="*/ 2633113 w 6903332"/>
                <a:gd name="connsiteY74" fmla="*/ 4192703 h 4745608"/>
                <a:gd name="connsiteX75" fmla="*/ 2539703 w 6903332"/>
                <a:gd name="connsiteY75" fmla="*/ 4455574 h 4745608"/>
                <a:gd name="connsiteX76" fmla="*/ 2595212 w 6903332"/>
                <a:gd name="connsiteY76" fmla="*/ 3945217 h 4745608"/>
                <a:gd name="connsiteX77" fmla="*/ 2481240 w 6903332"/>
                <a:gd name="connsiteY77" fmla="*/ 3566538 h 4745608"/>
                <a:gd name="connsiteX78" fmla="*/ 2307403 w 6903332"/>
                <a:gd name="connsiteY78" fmla="*/ 3166488 h 4745608"/>
                <a:gd name="connsiteX79" fmla="*/ 2261683 w 6903332"/>
                <a:gd name="connsiteY79" fmla="*/ 3063618 h 4745608"/>
                <a:gd name="connsiteX80" fmla="*/ 2078803 w 6903332"/>
                <a:gd name="connsiteY80" fmla="*/ 2949318 h 4745608"/>
                <a:gd name="connsiteX81" fmla="*/ 1824299 w 6903332"/>
                <a:gd name="connsiteY81" fmla="*/ 3002494 h 4745608"/>
                <a:gd name="connsiteX82" fmla="*/ 1412162 w 6903332"/>
                <a:gd name="connsiteY82" fmla="*/ 3235573 h 4745608"/>
                <a:gd name="connsiteX83" fmla="*/ 1381573 w 6903332"/>
                <a:gd name="connsiteY83" fmla="*/ 3680838 h 4745608"/>
                <a:gd name="connsiteX84" fmla="*/ 1340867 w 6903332"/>
                <a:gd name="connsiteY84" fmla="*/ 3980504 h 4745608"/>
                <a:gd name="connsiteX85" fmla="*/ 1197619 w 6903332"/>
                <a:gd name="connsiteY85" fmla="*/ 4738831 h 4745608"/>
                <a:gd name="connsiteX86" fmla="*/ 1220896 w 6903332"/>
                <a:gd name="connsiteY86" fmla="*/ 4338309 h 4745608"/>
                <a:gd name="connsiteX87" fmla="*/ 1242772 w 6903332"/>
                <a:gd name="connsiteY87" fmla="*/ 4080888 h 4745608"/>
                <a:gd name="connsiteX88" fmla="*/ 1198693 w 6903332"/>
                <a:gd name="connsiteY88" fmla="*/ 3909438 h 4745608"/>
                <a:gd name="connsiteX89" fmla="*/ 970093 w 6903332"/>
                <a:gd name="connsiteY89" fmla="*/ 3989448 h 4745608"/>
                <a:gd name="connsiteX90" fmla="*/ 766328 w 6903332"/>
                <a:gd name="connsiteY90" fmla="*/ 4131990 h 4745608"/>
                <a:gd name="connsiteX91" fmla="*/ 555808 w 6903332"/>
                <a:gd name="connsiteY91" fmla="*/ 4355688 h 4745608"/>
                <a:gd name="connsiteX92" fmla="*/ 785900 w 6903332"/>
                <a:gd name="connsiteY92" fmla="*/ 4017771 h 4745608"/>
                <a:gd name="connsiteX93" fmla="*/ 1130113 w 6903332"/>
                <a:gd name="connsiteY93" fmla="*/ 3817500 h 4745608"/>
                <a:gd name="connsiteX94" fmla="*/ 1278703 w 6903332"/>
                <a:gd name="connsiteY94" fmla="*/ 3726558 h 4745608"/>
                <a:gd name="connsiteX95" fmla="*/ 1269661 w 6903332"/>
                <a:gd name="connsiteY95" fmla="*/ 3390117 h 4745608"/>
                <a:gd name="connsiteX96" fmla="*/ 1309620 w 6903332"/>
                <a:gd name="connsiteY96" fmla="*/ 3169963 h 4745608"/>
                <a:gd name="connsiteX97" fmla="*/ 1393003 w 6903332"/>
                <a:gd name="connsiteY97" fmla="*/ 3052188 h 4745608"/>
                <a:gd name="connsiteX98" fmla="*/ 1080693 w 6903332"/>
                <a:gd name="connsiteY98" fmla="*/ 2984604 h 4745608"/>
                <a:gd name="connsiteX99" fmla="*/ 663453 w 6903332"/>
                <a:gd name="connsiteY99" fmla="*/ 3023360 h 4745608"/>
                <a:gd name="connsiteX100" fmla="*/ 235111 w 6903332"/>
                <a:gd name="connsiteY100" fmla="*/ 3217172 h 4745608"/>
                <a:gd name="connsiteX101" fmla="*/ 421453 w 6903332"/>
                <a:gd name="connsiteY101" fmla="*/ 3029328 h 4745608"/>
                <a:gd name="connsiteX102" fmla="*/ 627193 w 6903332"/>
                <a:gd name="connsiteY102" fmla="*/ 2926458 h 4745608"/>
                <a:gd name="connsiteX103" fmla="*/ 854480 w 6903332"/>
                <a:gd name="connsiteY103" fmla="*/ 2889178 h 4745608"/>
                <a:gd name="connsiteX104" fmla="*/ 1149272 w 6903332"/>
                <a:gd name="connsiteY104" fmla="*/ 2889676 h 4745608"/>
                <a:gd name="connsiteX105" fmla="*/ 1531894 w 6903332"/>
                <a:gd name="connsiteY105" fmla="*/ 2917507 h 4745608"/>
                <a:gd name="connsiteX106" fmla="*/ 1860559 w 6903332"/>
                <a:gd name="connsiteY106" fmla="*/ 2766431 h 4745608"/>
                <a:gd name="connsiteX107" fmla="*/ 1701613 w 6903332"/>
                <a:gd name="connsiteY107" fmla="*/ 2263518 h 4745608"/>
                <a:gd name="connsiteX108" fmla="*/ 1690183 w 6903332"/>
                <a:gd name="connsiteY108" fmla="*/ 1966338 h 4745608"/>
                <a:gd name="connsiteX109" fmla="*/ 1381991 w 6903332"/>
                <a:gd name="connsiteY109" fmla="*/ 1841604 h 4745608"/>
                <a:gd name="connsiteX110" fmla="*/ 1095823 w 6903332"/>
                <a:gd name="connsiteY110" fmla="*/ 1714878 h 4745608"/>
                <a:gd name="connsiteX111" fmla="*/ 746507 w 6903332"/>
                <a:gd name="connsiteY111" fmla="*/ 1626415 h 4745608"/>
                <a:gd name="connsiteX112" fmla="*/ 352873 w 6903332"/>
                <a:gd name="connsiteY112" fmla="*/ 1726308 h 4745608"/>
                <a:gd name="connsiteX113" fmla="*/ 113171 w 6903332"/>
                <a:gd name="connsiteY113" fmla="*/ 1763582 h 4745608"/>
                <a:gd name="connsiteX114" fmla="*/ 9973 w 6903332"/>
                <a:gd name="connsiteY114" fmla="*/ 1737738 h 4745608"/>
                <a:gd name="connsiteX115" fmla="*/ 348516 w 6903332"/>
                <a:gd name="connsiteY115" fmla="*/ 1643812 h 4745608"/>
                <a:gd name="connsiteX116" fmla="*/ 653097 w 6903332"/>
                <a:gd name="connsiteY116" fmla="*/ 1543920 h 4745608"/>
                <a:gd name="connsiteX117" fmla="*/ 1072963 w 6903332"/>
                <a:gd name="connsiteY117" fmla="*/ 1612008 h 4745608"/>
                <a:gd name="connsiteX118" fmla="*/ 1244413 w 6903332"/>
                <a:gd name="connsiteY118" fmla="*/ 1657728 h 4745608"/>
                <a:gd name="connsiteX119" fmla="*/ 1205766 w 6903332"/>
                <a:gd name="connsiteY119" fmla="*/ 1451988 h 4745608"/>
                <a:gd name="connsiteX120" fmla="*/ 1046313 w 6903332"/>
                <a:gd name="connsiteY120" fmla="*/ 815409 h 4745608"/>
                <a:gd name="connsiteX121" fmla="*/ 1221553 w 6903332"/>
                <a:gd name="connsiteY121" fmla="*/ 1211958 h 4745608"/>
                <a:gd name="connsiteX0" fmla="*/ 1221553 w 6910449"/>
                <a:gd name="connsiteY0" fmla="*/ 1211958 h 4745608"/>
                <a:gd name="connsiteX1" fmla="*/ 1343911 w 6910449"/>
                <a:gd name="connsiteY1" fmla="*/ 1559828 h 4745608"/>
                <a:gd name="connsiteX2" fmla="*/ 1553023 w 6910449"/>
                <a:gd name="connsiteY2" fmla="*/ 1657728 h 4745608"/>
                <a:gd name="connsiteX3" fmla="*/ 1907353 w 6910449"/>
                <a:gd name="connsiteY3" fmla="*/ 1680588 h 4745608"/>
                <a:gd name="connsiteX4" fmla="*/ 2021653 w 6910449"/>
                <a:gd name="connsiteY4" fmla="*/ 1543428 h 4745608"/>
                <a:gd name="connsiteX5" fmla="*/ 2124523 w 6910449"/>
                <a:gd name="connsiteY5" fmla="*/ 1291968 h 4745608"/>
                <a:gd name="connsiteX6" fmla="*/ 2124523 w 6910449"/>
                <a:gd name="connsiteY6" fmla="*/ 1120518 h 4745608"/>
                <a:gd name="connsiteX7" fmla="*/ 2068029 w 6910449"/>
                <a:gd name="connsiteY7" fmla="*/ 825325 h 4745608"/>
                <a:gd name="connsiteX8" fmla="*/ 2078803 w 6910449"/>
                <a:gd name="connsiteY8" fmla="*/ 777618 h 4745608"/>
                <a:gd name="connsiteX9" fmla="*/ 2170243 w 6910449"/>
                <a:gd name="connsiteY9" fmla="*/ 1086228 h 4745608"/>
                <a:gd name="connsiteX10" fmla="*/ 2215963 w 6910449"/>
                <a:gd name="connsiteY10" fmla="*/ 1269108 h 4745608"/>
                <a:gd name="connsiteX11" fmla="*/ 2284543 w 6910449"/>
                <a:gd name="connsiteY11" fmla="*/ 1303398 h 4745608"/>
                <a:gd name="connsiteX12" fmla="*/ 2330263 w 6910449"/>
                <a:gd name="connsiteY12" fmla="*/ 1166238 h 4745608"/>
                <a:gd name="connsiteX13" fmla="*/ 2467423 w 6910449"/>
                <a:gd name="connsiteY13" fmla="*/ 880488 h 4745608"/>
                <a:gd name="connsiteX14" fmla="*/ 2558863 w 6910449"/>
                <a:gd name="connsiteY14" fmla="*/ 640458 h 4745608"/>
                <a:gd name="connsiteX15" fmla="*/ 2616013 w 6910449"/>
                <a:gd name="connsiteY15" fmla="*/ 537588 h 4745608"/>
                <a:gd name="connsiteX16" fmla="*/ 2558863 w 6910449"/>
                <a:gd name="connsiteY16" fmla="*/ 789048 h 4745608"/>
                <a:gd name="connsiteX17" fmla="*/ 2444563 w 6910449"/>
                <a:gd name="connsiteY17" fmla="*/ 1097658 h 4745608"/>
                <a:gd name="connsiteX18" fmla="*/ 2375983 w 6910449"/>
                <a:gd name="connsiteY18" fmla="*/ 1406268 h 4745608"/>
                <a:gd name="connsiteX19" fmla="*/ 2558863 w 6910449"/>
                <a:gd name="connsiteY19" fmla="*/ 1577718 h 4745608"/>
                <a:gd name="connsiteX20" fmla="*/ 2878903 w 6910449"/>
                <a:gd name="connsiteY20" fmla="*/ 1657728 h 4745608"/>
                <a:gd name="connsiteX21" fmla="*/ 3187513 w 6910449"/>
                <a:gd name="connsiteY21" fmla="*/ 1657728 h 4745608"/>
                <a:gd name="connsiteX22" fmla="*/ 3370393 w 6910449"/>
                <a:gd name="connsiteY22" fmla="*/ 1566288 h 4745608"/>
                <a:gd name="connsiteX23" fmla="*/ 3488066 w 6910449"/>
                <a:gd name="connsiteY23" fmla="*/ 1246753 h 4745608"/>
                <a:gd name="connsiteX24" fmla="*/ 3495138 w 6910449"/>
                <a:gd name="connsiteY24" fmla="*/ 1115548 h 4745608"/>
                <a:gd name="connsiteX25" fmla="*/ 3493650 w 6910449"/>
                <a:gd name="connsiteY25" fmla="*/ 1063976 h 4745608"/>
                <a:gd name="connsiteX26" fmla="*/ 3450403 w 6910449"/>
                <a:gd name="connsiteY26" fmla="*/ 777618 h 4745608"/>
                <a:gd name="connsiteX27" fmla="*/ 3119893 w 6910449"/>
                <a:gd name="connsiteY27" fmla="*/ 321571 h 4745608"/>
                <a:gd name="connsiteX28" fmla="*/ 3497351 w 6910449"/>
                <a:gd name="connsiteY28" fmla="*/ 674883 h 4745608"/>
                <a:gd name="connsiteX29" fmla="*/ 3759013 w 6910449"/>
                <a:gd name="connsiteY29" fmla="*/ 571878 h 4745608"/>
                <a:gd name="connsiteX30" fmla="*/ 3999043 w 6910449"/>
                <a:gd name="connsiteY30" fmla="*/ 91818 h 4745608"/>
                <a:gd name="connsiteX31" fmla="*/ 4033333 w 6910449"/>
                <a:gd name="connsiteY31" fmla="*/ 11808 h 4745608"/>
                <a:gd name="connsiteX32" fmla="*/ 3984569 w 6910449"/>
                <a:gd name="connsiteY32" fmla="*/ 247366 h 4745608"/>
                <a:gd name="connsiteX33" fmla="*/ 3812791 w 6910449"/>
                <a:gd name="connsiteY33" fmla="*/ 647417 h 4745608"/>
                <a:gd name="connsiteX34" fmla="*/ 3592906 w 6910449"/>
                <a:gd name="connsiteY34" fmla="*/ 811408 h 4745608"/>
                <a:gd name="connsiteX35" fmla="*/ 3604425 w 6910449"/>
                <a:gd name="connsiteY35" fmla="*/ 999253 h 4745608"/>
                <a:gd name="connsiteX36" fmla="*/ 3872985 w 6910449"/>
                <a:gd name="connsiteY36" fmla="*/ 881976 h 4745608"/>
                <a:gd name="connsiteX37" fmla="*/ 4200754 w 6910449"/>
                <a:gd name="connsiteY37" fmla="*/ 774136 h 4745608"/>
                <a:gd name="connsiteX38" fmla="*/ 4064251 w 6910449"/>
                <a:gd name="connsiteY38" fmla="*/ 847195 h 4745608"/>
                <a:gd name="connsiteX39" fmla="*/ 3818880 w 6910449"/>
                <a:gd name="connsiteY39" fmla="*/ 991305 h 4745608"/>
                <a:gd name="connsiteX40" fmla="*/ 3658531 w 6910449"/>
                <a:gd name="connsiteY40" fmla="*/ 1093178 h 4745608"/>
                <a:gd name="connsiteX41" fmla="*/ 3622838 w 6910449"/>
                <a:gd name="connsiteY41" fmla="*/ 1221401 h 4745608"/>
                <a:gd name="connsiteX42" fmla="*/ 3577446 w 6910449"/>
                <a:gd name="connsiteY42" fmla="*/ 1500691 h 4745608"/>
                <a:gd name="connsiteX43" fmla="*/ 3461833 w 6910449"/>
                <a:gd name="connsiteY43" fmla="*/ 1726308 h 4745608"/>
                <a:gd name="connsiteX44" fmla="*/ 3278953 w 6910449"/>
                <a:gd name="connsiteY44" fmla="*/ 2034918 h 4745608"/>
                <a:gd name="connsiteX45" fmla="*/ 3288742 w 6910449"/>
                <a:gd name="connsiteY45" fmla="*/ 2273460 h 4745608"/>
                <a:gd name="connsiteX46" fmla="*/ 3434288 w 6910449"/>
                <a:gd name="connsiteY46" fmla="*/ 2417577 h 4745608"/>
                <a:gd name="connsiteX47" fmla="*/ 3641522 w 6910449"/>
                <a:gd name="connsiteY47" fmla="*/ 2521189 h 4745608"/>
                <a:gd name="connsiteX48" fmla="*/ 4079053 w 6910449"/>
                <a:gd name="connsiteY48" fmla="*/ 2777868 h 4745608"/>
                <a:gd name="connsiteX49" fmla="*/ 5882777 w 6910449"/>
                <a:gd name="connsiteY49" fmla="*/ 3521863 h 4745608"/>
                <a:gd name="connsiteX50" fmla="*/ 6605062 w 6910449"/>
                <a:gd name="connsiteY50" fmla="*/ 3822314 h 4745608"/>
                <a:gd name="connsiteX51" fmla="*/ 6882862 w 6910449"/>
                <a:gd name="connsiteY51" fmla="*/ 3872177 h 4745608"/>
                <a:gd name="connsiteX52" fmla="*/ 6793147 w 6910449"/>
                <a:gd name="connsiteY52" fmla="*/ 3943308 h 4745608"/>
                <a:gd name="connsiteX53" fmla="*/ 6722798 w 6910449"/>
                <a:gd name="connsiteY53" fmla="*/ 4084591 h 4745608"/>
                <a:gd name="connsiteX54" fmla="*/ 6585849 w 6910449"/>
                <a:gd name="connsiteY54" fmla="*/ 4067486 h 4745608"/>
                <a:gd name="connsiteX55" fmla="*/ 6110863 w 6910449"/>
                <a:gd name="connsiteY55" fmla="*/ 3868256 h 4745608"/>
                <a:gd name="connsiteX56" fmla="*/ 4940575 w 6910449"/>
                <a:gd name="connsiteY56" fmla="*/ 3376168 h 4745608"/>
                <a:gd name="connsiteX57" fmla="*/ 3944371 w 6910449"/>
                <a:gd name="connsiteY57" fmla="*/ 2976643 h 4745608"/>
                <a:gd name="connsiteX58" fmla="*/ 3460193 w 6910449"/>
                <a:gd name="connsiteY58" fmla="*/ 2852901 h 4745608"/>
                <a:gd name="connsiteX59" fmla="*/ 3217865 w 6910449"/>
                <a:gd name="connsiteY59" fmla="*/ 2829045 h 4745608"/>
                <a:gd name="connsiteX60" fmla="*/ 3025524 w 6910449"/>
                <a:gd name="connsiteY60" fmla="*/ 2858861 h 4745608"/>
                <a:gd name="connsiteX61" fmla="*/ 2832855 w 6910449"/>
                <a:gd name="connsiteY61" fmla="*/ 2930924 h 4745608"/>
                <a:gd name="connsiteX62" fmla="*/ 2820111 w 6910449"/>
                <a:gd name="connsiteY62" fmla="*/ 3026344 h 4745608"/>
                <a:gd name="connsiteX63" fmla="*/ 2959241 w 6910449"/>
                <a:gd name="connsiteY63" fmla="*/ 3167976 h 4745608"/>
                <a:gd name="connsiteX64" fmla="*/ 3176083 w 6910449"/>
                <a:gd name="connsiteY64" fmla="*/ 3269358 h 4745608"/>
                <a:gd name="connsiteX65" fmla="*/ 3388239 w 6910449"/>
                <a:gd name="connsiteY65" fmla="*/ 3442290 h 4745608"/>
                <a:gd name="connsiteX66" fmla="*/ 3212014 w 6910449"/>
                <a:gd name="connsiteY66" fmla="*/ 3336948 h 4745608"/>
                <a:gd name="connsiteX67" fmla="*/ 3004633 w 6910449"/>
                <a:gd name="connsiteY67" fmla="*/ 3276814 h 4745608"/>
                <a:gd name="connsiteX68" fmla="*/ 2771676 w 6910449"/>
                <a:gd name="connsiteY68" fmla="*/ 3166987 h 4745608"/>
                <a:gd name="connsiteX69" fmla="*/ 2638873 w 6910449"/>
                <a:gd name="connsiteY69" fmla="*/ 3097908 h 4745608"/>
                <a:gd name="connsiteX70" fmla="*/ 2570293 w 6910449"/>
                <a:gd name="connsiteY70" fmla="*/ 3109338 h 4745608"/>
                <a:gd name="connsiteX71" fmla="*/ 2525557 w 6910449"/>
                <a:gd name="connsiteY71" fmla="*/ 3326508 h 4745608"/>
                <a:gd name="connsiteX72" fmla="*/ 2584349 w 6910449"/>
                <a:gd name="connsiteY72" fmla="*/ 3577470 h 4745608"/>
                <a:gd name="connsiteX73" fmla="*/ 2663703 w 6910449"/>
                <a:gd name="connsiteY73" fmla="*/ 3996904 h 4745608"/>
                <a:gd name="connsiteX74" fmla="*/ 2633113 w 6910449"/>
                <a:gd name="connsiteY74" fmla="*/ 4192703 h 4745608"/>
                <a:gd name="connsiteX75" fmla="*/ 2539703 w 6910449"/>
                <a:gd name="connsiteY75" fmla="*/ 4455574 h 4745608"/>
                <a:gd name="connsiteX76" fmla="*/ 2595212 w 6910449"/>
                <a:gd name="connsiteY76" fmla="*/ 3945217 h 4745608"/>
                <a:gd name="connsiteX77" fmla="*/ 2481240 w 6910449"/>
                <a:gd name="connsiteY77" fmla="*/ 3566538 h 4745608"/>
                <a:gd name="connsiteX78" fmla="*/ 2307403 w 6910449"/>
                <a:gd name="connsiteY78" fmla="*/ 3166488 h 4745608"/>
                <a:gd name="connsiteX79" fmla="*/ 2261683 w 6910449"/>
                <a:gd name="connsiteY79" fmla="*/ 3063618 h 4745608"/>
                <a:gd name="connsiteX80" fmla="*/ 2078803 w 6910449"/>
                <a:gd name="connsiteY80" fmla="*/ 2949318 h 4745608"/>
                <a:gd name="connsiteX81" fmla="*/ 1824299 w 6910449"/>
                <a:gd name="connsiteY81" fmla="*/ 3002494 h 4745608"/>
                <a:gd name="connsiteX82" fmla="*/ 1412162 w 6910449"/>
                <a:gd name="connsiteY82" fmla="*/ 3235573 h 4745608"/>
                <a:gd name="connsiteX83" fmla="*/ 1381573 w 6910449"/>
                <a:gd name="connsiteY83" fmla="*/ 3680838 h 4745608"/>
                <a:gd name="connsiteX84" fmla="*/ 1340867 w 6910449"/>
                <a:gd name="connsiteY84" fmla="*/ 3980504 h 4745608"/>
                <a:gd name="connsiteX85" fmla="*/ 1197619 w 6910449"/>
                <a:gd name="connsiteY85" fmla="*/ 4738831 h 4745608"/>
                <a:gd name="connsiteX86" fmla="*/ 1220896 w 6910449"/>
                <a:gd name="connsiteY86" fmla="*/ 4338309 h 4745608"/>
                <a:gd name="connsiteX87" fmla="*/ 1242772 w 6910449"/>
                <a:gd name="connsiteY87" fmla="*/ 4080888 h 4745608"/>
                <a:gd name="connsiteX88" fmla="*/ 1198693 w 6910449"/>
                <a:gd name="connsiteY88" fmla="*/ 3909438 h 4745608"/>
                <a:gd name="connsiteX89" fmla="*/ 970093 w 6910449"/>
                <a:gd name="connsiteY89" fmla="*/ 3989448 h 4745608"/>
                <a:gd name="connsiteX90" fmla="*/ 766328 w 6910449"/>
                <a:gd name="connsiteY90" fmla="*/ 4131990 h 4745608"/>
                <a:gd name="connsiteX91" fmla="*/ 555808 w 6910449"/>
                <a:gd name="connsiteY91" fmla="*/ 4355688 h 4745608"/>
                <a:gd name="connsiteX92" fmla="*/ 785900 w 6910449"/>
                <a:gd name="connsiteY92" fmla="*/ 4017771 h 4745608"/>
                <a:gd name="connsiteX93" fmla="*/ 1130113 w 6910449"/>
                <a:gd name="connsiteY93" fmla="*/ 3817500 h 4745608"/>
                <a:gd name="connsiteX94" fmla="*/ 1278703 w 6910449"/>
                <a:gd name="connsiteY94" fmla="*/ 3726558 h 4745608"/>
                <a:gd name="connsiteX95" fmla="*/ 1269661 w 6910449"/>
                <a:gd name="connsiteY95" fmla="*/ 3390117 h 4745608"/>
                <a:gd name="connsiteX96" fmla="*/ 1309620 w 6910449"/>
                <a:gd name="connsiteY96" fmla="*/ 3169963 h 4745608"/>
                <a:gd name="connsiteX97" fmla="*/ 1393003 w 6910449"/>
                <a:gd name="connsiteY97" fmla="*/ 3052188 h 4745608"/>
                <a:gd name="connsiteX98" fmla="*/ 1080693 w 6910449"/>
                <a:gd name="connsiteY98" fmla="*/ 2984604 h 4745608"/>
                <a:gd name="connsiteX99" fmla="*/ 663453 w 6910449"/>
                <a:gd name="connsiteY99" fmla="*/ 3023360 h 4745608"/>
                <a:gd name="connsiteX100" fmla="*/ 235111 w 6910449"/>
                <a:gd name="connsiteY100" fmla="*/ 3217172 h 4745608"/>
                <a:gd name="connsiteX101" fmla="*/ 421453 w 6910449"/>
                <a:gd name="connsiteY101" fmla="*/ 3029328 h 4745608"/>
                <a:gd name="connsiteX102" fmla="*/ 627193 w 6910449"/>
                <a:gd name="connsiteY102" fmla="*/ 2926458 h 4745608"/>
                <a:gd name="connsiteX103" fmla="*/ 854480 w 6910449"/>
                <a:gd name="connsiteY103" fmla="*/ 2889178 h 4745608"/>
                <a:gd name="connsiteX104" fmla="*/ 1149272 w 6910449"/>
                <a:gd name="connsiteY104" fmla="*/ 2889676 h 4745608"/>
                <a:gd name="connsiteX105" fmla="*/ 1531894 w 6910449"/>
                <a:gd name="connsiteY105" fmla="*/ 2917507 h 4745608"/>
                <a:gd name="connsiteX106" fmla="*/ 1860559 w 6910449"/>
                <a:gd name="connsiteY106" fmla="*/ 2766431 h 4745608"/>
                <a:gd name="connsiteX107" fmla="*/ 1701613 w 6910449"/>
                <a:gd name="connsiteY107" fmla="*/ 2263518 h 4745608"/>
                <a:gd name="connsiteX108" fmla="*/ 1690183 w 6910449"/>
                <a:gd name="connsiteY108" fmla="*/ 1966338 h 4745608"/>
                <a:gd name="connsiteX109" fmla="*/ 1381991 w 6910449"/>
                <a:gd name="connsiteY109" fmla="*/ 1841604 h 4745608"/>
                <a:gd name="connsiteX110" fmla="*/ 1095823 w 6910449"/>
                <a:gd name="connsiteY110" fmla="*/ 1714878 h 4745608"/>
                <a:gd name="connsiteX111" fmla="*/ 746507 w 6910449"/>
                <a:gd name="connsiteY111" fmla="*/ 1626415 h 4745608"/>
                <a:gd name="connsiteX112" fmla="*/ 352873 w 6910449"/>
                <a:gd name="connsiteY112" fmla="*/ 1726308 h 4745608"/>
                <a:gd name="connsiteX113" fmla="*/ 113171 w 6910449"/>
                <a:gd name="connsiteY113" fmla="*/ 1763582 h 4745608"/>
                <a:gd name="connsiteX114" fmla="*/ 9973 w 6910449"/>
                <a:gd name="connsiteY114" fmla="*/ 1737738 h 4745608"/>
                <a:gd name="connsiteX115" fmla="*/ 348516 w 6910449"/>
                <a:gd name="connsiteY115" fmla="*/ 1643812 h 4745608"/>
                <a:gd name="connsiteX116" fmla="*/ 653097 w 6910449"/>
                <a:gd name="connsiteY116" fmla="*/ 1543920 h 4745608"/>
                <a:gd name="connsiteX117" fmla="*/ 1072963 w 6910449"/>
                <a:gd name="connsiteY117" fmla="*/ 1612008 h 4745608"/>
                <a:gd name="connsiteX118" fmla="*/ 1244413 w 6910449"/>
                <a:gd name="connsiteY118" fmla="*/ 1657728 h 4745608"/>
                <a:gd name="connsiteX119" fmla="*/ 1205766 w 6910449"/>
                <a:gd name="connsiteY119" fmla="*/ 1451988 h 4745608"/>
                <a:gd name="connsiteX120" fmla="*/ 1046313 w 6910449"/>
                <a:gd name="connsiteY120" fmla="*/ 815409 h 4745608"/>
                <a:gd name="connsiteX121" fmla="*/ 1221553 w 6910449"/>
                <a:gd name="connsiteY121" fmla="*/ 1211958 h 4745608"/>
                <a:gd name="connsiteX0" fmla="*/ 1221553 w 6801208"/>
                <a:gd name="connsiteY0" fmla="*/ 1211958 h 4745608"/>
                <a:gd name="connsiteX1" fmla="*/ 1343911 w 6801208"/>
                <a:gd name="connsiteY1" fmla="*/ 1559828 h 4745608"/>
                <a:gd name="connsiteX2" fmla="*/ 1553023 w 6801208"/>
                <a:gd name="connsiteY2" fmla="*/ 1657728 h 4745608"/>
                <a:gd name="connsiteX3" fmla="*/ 1907353 w 6801208"/>
                <a:gd name="connsiteY3" fmla="*/ 1680588 h 4745608"/>
                <a:gd name="connsiteX4" fmla="*/ 2021653 w 6801208"/>
                <a:gd name="connsiteY4" fmla="*/ 1543428 h 4745608"/>
                <a:gd name="connsiteX5" fmla="*/ 2124523 w 6801208"/>
                <a:gd name="connsiteY5" fmla="*/ 1291968 h 4745608"/>
                <a:gd name="connsiteX6" fmla="*/ 2124523 w 6801208"/>
                <a:gd name="connsiteY6" fmla="*/ 1120518 h 4745608"/>
                <a:gd name="connsiteX7" fmla="*/ 2068029 w 6801208"/>
                <a:gd name="connsiteY7" fmla="*/ 825325 h 4745608"/>
                <a:gd name="connsiteX8" fmla="*/ 2078803 w 6801208"/>
                <a:gd name="connsiteY8" fmla="*/ 777618 h 4745608"/>
                <a:gd name="connsiteX9" fmla="*/ 2170243 w 6801208"/>
                <a:gd name="connsiteY9" fmla="*/ 1086228 h 4745608"/>
                <a:gd name="connsiteX10" fmla="*/ 2215963 w 6801208"/>
                <a:gd name="connsiteY10" fmla="*/ 1269108 h 4745608"/>
                <a:gd name="connsiteX11" fmla="*/ 2284543 w 6801208"/>
                <a:gd name="connsiteY11" fmla="*/ 1303398 h 4745608"/>
                <a:gd name="connsiteX12" fmla="*/ 2330263 w 6801208"/>
                <a:gd name="connsiteY12" fmla="*/ 1166238 h 4745608"/>
                <a:gd name="connsiteX13" fmla="*/ 2467423 w 6801208"/>
                <a:gd name="connsiteY13" fmla="*/ 880488 h 4745608"/>
                <a:gd name="connsiteX14" fmla="*/ 2558863 w 6801208"/>
                <a:gd name="connsiteY14" fmla="*/ 640458 h 4745608"/>
                <a:gd name="connsiteX15" fmla="*/ 2616013 w 6801208"/>
                <a:gd name="connsiteY15" fmla="*/ 537588 h 4745608"/>
                <a:gd name="connsiteX16" fmla="*/ 2558863 w 6801208"/>
                <a:gd name="connsiteY16" fmla="*/ 789048 h 4745608"/>
                <a:gd name="connsiteX17" fmla="*/ 2444563 w 6801208"/>
                <a:gd name="connsiteY17" fmla="*/ 1097658 h 4745608"/>
                <a:gd name="connsiteX18" fmla="*/ 2375983 w 6801208"/>
                <a:gd name="connsiteY18" fmla="*/ 1406268 h 4745608"/>
                <a:gd name="connsiteX19" fmla="*/ 2558863 w 6801208"/>
                <a:gd name="connsiteY19" fmla="*/ 1577718 h 4745608"/>
                <a:gd name="connsiteX20" fmla="*/ 2878903 w 6801208"/>
                <a:gd name="connsiteY20" fmla="*/ 1657728 h 4745608"/>
                <a:gd name="connsiteX21" fmla="*/ 3187513 w 6801208"/>
                <a:gd name="connsiteY21" fmla="*/ 1657728 h 4745608"/>
                <a:gd name="connsiteX22" fmla="*/ 3370393 w 6801208"/>
                <a:gd name="connsiteY22" fmla="*/ 1566288 h 4745608"/>
                <a:gd name="connsiteX23" fmla="*/ 3488066 w 6801208"/>
                <a:gd name="connsiteY23" fmla="*/ 1246753 h 4745608"/>
                <a:gd name="connsiteX24" fmla="*/ 3495138 w 6801208"/>
                <a:gd name="connsiteY24" fmla="*/ 1115548 h 4745608"/>
                <a:gd name="connsiteX25" fmla="*/ 3493650 w 6801208"/>
                <a:gd name="connsiteY25" fmla="*/ 1063976 h 4745608"/>
                <a:gd name="connsiteX26" fmla="*/ 3450403 w 6801208"/>
                <a:gd name="connsiteY26" fmla="*/ 777618 h 4745608"/>
                <a:gd name="connsiteX27" fmla="*/ 3119893 w 6801208"/>
                <a:gd name="connsiteY27" fmla="*/ 321571 h 4745608"/>
                <a:gd name="connsiteX28" fmla="*/ 3497351 w 6801208"/>
                <a:gd name="connsiteY28" fmla="*/ 674883 h 4745608"/>
                <a:gd name="connsiteX29" fmla="*/ 3759013 w 6801208"/>
                <a:gd name="connsiteY29" fmla="*/ 571878 h 4745608"/>
                <a:gd name="connsiteX30" fmla="*/ 3999043 w 6801208"/>
                <a:gd name="connsiteY30" fmla="*/ 91818 h 4745608"/>
                <a:gd name="connsiteX31" fmla="*/ 4033333 w 6801208"/>
                <a:gd name="connsiteY31" fmla="*/ 11808 h 4745608"/>
                <a:gd name="connsiteX32" fmla="*/ 3984569 w 6801208"/>
                <a:gd name="connsiteY32" fmla="*/ 247366 h 4745608"/>
                <a:gd name="connsiteX33" fmla="*/ 3812791 w 6801208"/>
                <a:gd name="connsiteY33" fmla="*/ 647417 h 4745608"/>
                <a:gd name="connsiteX34" fmla="*/ 3592906 w 6801208"/>
                <a:gd name="connsiteY34" fmla="*/ 811408 h 4745608"/>
                <a:gd name="connsiteX35" fmla="*/ 3604425 w 6801208"/>
                <a:gd name="connsiteY35" fmla="*/ 999253 h 4745608"/>
                <a:gd name="connsiteX36" fmla="*/ 3872985 w 6801208"/>
                <a:gd name="connsiteY36" fmla="*/ 881976 h 4745608"/>
                <a:gd name="connsiteX37" fmla="*/ 4200754 w 6801208"/>
                <a:gd name="connsiteY37" fmla="*/ 774136 h 4745608"/>
                <a:gd name="connsiteX38" fmla="*/ 4064251 w 6801208"/>
                <a:gd name="connsiteY38" fmla="*/ 847195 h 4745608"/>
                <a:gd name="connsiteX39" fmla="*/ 3818880 w 6801208"/>
                <a:gd name="connsiteY39" fmla="*/ 991305 h 4745608"/>
                <a:gd name="connsiteX40" fmla="*/ 3658531 w 6801208"/>
                <a:gd name="connsiteY40" fmla="*/ 1093178 h 4745608"/>
                <a:gd name="connsiteX41" fmla="*/ 3622838 w 6801208"/>
                <a:gd name="connsiteY41" fmla="*/ 1221401 h 4745608"/>
                <a:gd name="connsiteX42" fmla="*/ 3577446 w 6801208"/>
                <a:gd name="connsiteY42" fmla="*/ 1500691 h 4745608"/>
                <a:gd name="connsiteX43" fmla="*/ 3461833 w 6801208"/>
                <a:gd name="connsiteY43" fmla="*/ 1726308 h 4745608"/>
                <a:gd name="connsiteX44" fmla="*/ 3278953 w 6801208"/>
                <a:gd name="connsiteY44" fmla="*/ 2034918 h 4745608"/>
                <a:gd name="connsiteX45" fmla="*/ 3288742 w 6801208"/>
                <a:gd name="connsiteY45" fmla="*/ 2273460 h 4745608"/>
                <a:gd name="connsiteX46" fmla="*/ 3434288 w 6801208"/>
                <a:gd name="connsiteY46" fmla="*/ 2417577 h 4745608"/>
                <a:gd name="connsiteX47" fmla="*/ 3641522 w 6801208"/>
                <a:gd name="connsiteY47" fmla="*/ 2521189 h 4745608"/>
                <a:gd name="connsiteX48" fmla="*/ 4079053 w 6801208"/>
                <a:gd name="connsiteY48" fmla="*/ 2777868 h 4745608"/>
                <a:gd name="connsiteX49" fmla="*/ 5882777 w 6801208"/>
                <a:gd name="connsiteY49" fmla="*/ 3521863 h 4745608"/>
                <a:gd name="connsiteX50" fmla="*/ 6605062 w 6801208"/>
                <a:gd name="connsiteY50" fmla="*/ 3822314 h 4745608"/>
                <a:gd name="connsiteX51" fmla="*/ 6743470 w 6801208"/>
                <a:gd name="connsiteY51" fmla="*/ 3848718 h 4745608"/>
                <a:gd name="connsiteX52" fmla="*/ 6793147 w 6801208"/>
                <a:gd name="connsiteY52" fmla="*/ 3943308 h 4745608"/>
                <a:gd name="connsiteX53" fmla="*/ 6722798 w 6801208"/>
                <a:gd name="connsiteY53" fmla="*/ 4084591 h 4745608"/>
                <a:gd name="connsiteX54" fmla="*/ 6585849 w 6801208"/>
                <a:gd name="connsiteY54" fmla="*/ 4067486 h 4745608"/>
                <a:gd name="connsiteX55" fmla="*/ 6110863 w 6801208"/>
                <a:gd name="connsiteY55" fmla="*/ 3868256 h 4745608"/>
                <a:gd name="connsiteX56" fmla="*/ 4940575 w 6801208"/>
                <a:gd name="connsiteY56" fmla="*/ 3376168 h 4745608"/>
                <a:gd name="connsiteX57" fmla="*/ 3944371 w 6801208"/>
                <a:gd name="connsiteY57" fmla="*/ 2976643 h 4745608"/>
                <a:gd name="connsiteX58" fmla="*/ 3460193 w 6801208"/>
                <a:gd name="connsiteY58" fmla="*/ 2852901 h 4745608"/>
                <a:gd name="connsiteX59" fmla="*/ 3217865 w 6801208"/>
                <a:gd name="connsiteY59" fmla="*/ 2829045 h 4745608"/>
                <a:gd name="connsiteX60" fmla="*/ 3025524 w 6801208"/>
                <a:gd name="connsiteY60" fmla="*/ 2858861 h 4745608"/>
                <a:gd name="connsiteX61" fmla="*/ 2832855 w 6801208"/>
                <a:gd name="connsiteY61" fmla="*/ 2930924 h 4745608"/>
                <a:gd name="connsiteX62" fmla="*/ 2820111 w 6801208"/>
                <a:gd name="connsiteY62" fmla="*/ 3026344 h 4745608"/>
                <a:gd name="connsiteX63" fmla="*/ 2959241 w 6801208"/>
                <a:gd name="connsiteY63" fmla="*/ 3167976 h 4745608"/>
                <a:gd name="connsiteX64" fmla="*/ 3176083 w 6801208"/>
                <a:gd name="connsiteY64" fmla="*/ 3269358 h 4745608"/>
                <a:gd name="connsiteX65" fmla="*/ 3388239 w 6801208"/>
                <a:gd name="connsiteY65" fmla="*/ 3442290 h 4745608"/>
                <a:gd name="connsiteX66" fmla="*/ 3212014 w 6801208"/>
                <a:gd name="connsiteY66" fmla="*/ 3336948 h 4745608"/>
                <a:gd name="connsiteX67" fmla="*/ 3004633 w 6801208"/>
                <a:gd name="connsiteY67" fmla="*/ 3276814 h 4745608"/>
                <a:gd name="connsiteX68" fmla="*/ 2771676 w 6801208"/>
                <a:gd name="connsiteY68" fmla="*/ 3166987 h 4745608"/>
                <a:gd name="connsiteX69" fmla="*/ 2638873 w 6801208"/>
                <a:gd name="connsiteY69" fmla="*/ 3097908 h 4745608"/>
                <a:gd name="connsiteX70" fmla="*/ 2570293 w 6801208"/>
                <a:gd name="connsiteY70" fmla="*/ 3109338 h 4745608"/>
                <a:gd name="connsiteX71" fmla="*/ 2525557 w 6801208"/>
                <a:gd name="connsiteY71" fmla="*/ 3326508 h 4745608"/>
                <a:gd name="connsiteX72" fmla="*/ 2584349 w 6801208"/>
                <a:gd name="connsiteY72" fmla="*/ 3577470 h 4745608"/>
                <a:gd name="connsiteX73" fmla="*/ 2663703 w 6801208"/>
                <a:gd name="connsiteY73" fmla="*/ 3996904 h 4745608"/>
                <a:gd name="connsiteX74" fmla="*/ 2633113 w 6801208"/>
                <a:gd name="connsiteY74" fmla="*/ 4192703 h 4745608"/>
                <a:gd name="connsiteX75" fmla="*/ 2539703 w 6801208"/>
                <a:gd name="connsiteY75" fmla="*/ 4455574 h 4745608"/>
                <a:gd name="connsiteX76" fmla="*/ 2595212 w 6801208"/>
                <a:gd name="connsiteY76" fmla="*/ 3945217 h 4745608"/>
                <a:gd name="connsiteX77" fmla="*/ 2481240 w 6801208"/>
                <a:gd name="connsiteY77" fmla="*/ 3566538 h 4745608"/>
                <a:gd name="connsiteX78" fmla="*/ 2307403 w 6801208"/>
                <a:gd name="connsiteY78" fmla="*/ 3166488 h 4745608"/>
                <a:gd name="connsiteX79" fmla="*/ 2261683 w 6801208"/>
                <a:gd name="connsiteY79" fmla="*/ 3063618 h 4745608"/>
                <a:gd name="connsiteX80" fmla="*/ 2078803 w 6801208"/>
                <a:gd name="connsiteY80" fmla="*/ 2949318 h 4745608"/>
                <a:gd name="connsiteX81" fmla="*/ 1824299 w 6801208"/>
                <a:gd name="connsiteY81" fmla="*/ 3002494 h 4745608"/>
                <a:gd name="connsiteX82" fmla="*/ 1412162 w 6801208"/>
                <a:gd name="connsiteY82" fmla="*/ 3235573 h 4745608"/>
                <a:gd name="connsiteX83" fmla="*/ 1381573 w 6801208"/>
                <a:gd name="connsiteY83" fmla="*/ 3680838 h 4745608"/>
                <a:gd name="connsiteX84" fmla="*/ 1340867 w 6801208"/>
                <a:gd name="connsiteY84" fmla="*/ 3980504 h 4745608"/>
                <a:gd name="connsiteX85" fmla="*/ 1197619 w 6801208"/>
                <a:gd name="connsiteY85" fmla="*/ 4738831 h 4745608"/>
                <a:gd name="connsiteX86" fmla="*/ 1220896 w 6801208"/>
                <a:gd name="connsiteY86" fmla="*/ 4338309 h 4745608"/>
                <a:gd name="connsiteX87" fmla="*/ 1242772 w 6801208"/>
                <a:gd name="connsiteY87" fmla="*/ 4080888 h 4745608"/>
                <a:gd name="connsiteX88" fmla="*/ 1198693 w 6801208"/>
                <a:gd name="connsiteY88" fmla="*/ 3909438 h 4745608"/>
                <a:gd name="connsiteX89" fmla="*/ 970093 w 6801208"/>
                <a:gd name="connsiteY89" fmla="*/ 3989448 h 4745608"/>
                <a:gd name="connsiteX90" fmla="*/ 766328 w 6801208"/>
                <a:gd name="connsiteY90" fmla="*/ 4131990 h 4745608"/>
                <a:gd name="connsiteX91" fmla="*/ 555808 w 6801208"/>
                <a:gd name="connsiteY91" fmla="*/ 4355688 h 4745608"/>
                <a:gd name="connsiteX92" fmla="*/ 785900 w 6801208"/>
                <a:gd name="connsiteY92" fmla="*/ 4017771 h 4745608"/>
                <a:gd name="connsiteX93" fmla="*/ 1130113 w 6801208"/>
                <a:gd name="connsiteY93" fmla="*/ 3817500 h 4745608"/>
                <a:gd name="connsiteX94" fmla="*/ 1278703 w 6801208"/>
                <a:gd name="connsiteY94" fmla="*/ 3726558 h 4745608"/>
                <a:gd name="connsiteX95" fmla="*/ 1269661 w 6801208"/>
                <a:gd name="connsiteY95" fmla="*/ 3390117 h 4745608"/>
                <a:gd name="connsiteX96" fmla="*/ 1309620 w 6801208"/>
                <a:gd name="connsiteY96" fmla="*/ 3169963 h 4745608"/>
                <a:gd name="connsiteX97" fmla="*/ 1393003 w 6801208"/>
                <a:gd name="connsiteY97" fmla="*/ 3052188 h 4745608"/>
                <a:gd name="connsiteX98" fmla="*/ 1080693 w 6801208"/>
                <a:gd name="connsiteY98" fmla="*/ 2984604 h 4745608"/>
                <a:gd name="connsiteX99" fmla="*/ 663453 w 6801208"/>
                <a:gd name="connsiteY99" fmla="*/ 3023360 h 4745608"/>
                <a:gd name="connsiteX100" fmla="*/ 235111 w 6801208"/>
                <a:gd name="connsiteY100" fmla="*/ 3217172 h 4745608"/>
                <a:gd name="connsiteX101" fmla="*/ 421453 w 6801208"/>
                <a:gd name="connsiteY101" fmla="*/ 3029328 h 4745608"/>
                <a:gd name="connsiteX102" fmla="*/ 627193 w 6801208"/>
                <a:gd name="connsiteY102" fmla="*/ 2926458 h 4745608"/>
                <a:gd name="connsiteX103" fmla="*/ 854480 w 6801208"/>
                <a:gd name="connsiteY103" fmla="*/ 2889178 h 4745608"/>
                <a:gd name="connsiteX104" fmla="*/ 1149272 w 6801208"/>
                <a:gd name="connsiteY104" fmla="*/ 2889676 h 4745608"/>
                <a:gd name="connsiteX105" fmla="*/ 1531894 w 6801208"/>
                <a:gd name="connsiteY105" fmla="*/ 2917507 h 4745608"/>
                <a:gd name="connsiteX106" fmla="*/ 1860559 w 6801208"/>
                <a:gd name="connsiteY106" fmla="*/ 2766431 h 4745608"/>
                <a:gd name="connsiteX107" fmla="*/ 1701613 w 6801208"/>
                <a:gd name="connsiteY107" fmla="*/ 2263518 h 4745608"/>
                <a:gd name="connsiteX108" fmla="*/ 1690183 w 6801208"/>
                <a:gd name="connsiteY108" fmla="*/ 1966338 h 4745608"/>
                <a:gd name="connsiteX109" fmla="*/ 1381991 w 6801208"/>
                <a:gd name="connsiteY109" fmla="*/ 1841604 h 4745608"/>
                <a:gd name="connsiteX110" fmla="*/ 1095823 w 6801208"/>
                <a:gd name="connsiteY110" fmla="*/ 1714878 h 4745608"/>
                <a:gd name="connsiteX111" fmla="*/ 746507 w 6801208"/>
                <a:gd name="connsiteY111" fmla="*/ 1626415 h 4745608"/>
                <a:gd name="connsiteX112" fmla="*/ 352873 w 6801208"/>
                <a:gd name="connsiteY112" fmla="*/ 1726308 h 4745608"/>
                <a:gd name="connsiteX113" fmla="*/ 113171 w 6801208"/>
                <a:gd name="connsiteY113" fmla="*/ 1763582 h 4745608"/>
                <a:gd name="connsiteX114" fmla="*/ 9973 w 6801208"/>
                <a:gd name="connsiteY114" fmla="*/ 1737738 h 4745608"/>
                <a:gd name="connsiteX115" fmla="*/ 348516 w 6801208"/>
                <a:gd name="connsiteY115" fmla="*/ 1643812 h 4745608"/>
                <a:gd name="connsiteX116" fmla="*/ 653097 w 6801208"/>
                <a:gd name="connsiteY116" fmla="*/ 1543920 h 4745608"/>
                <a:gd name="connsiteX117" fmla="*/ 1072963 w 6801208"/>
                <a:gd name="connsiteY117" fmla="*/ 1612008 h 4745608"/>
                <a:gd name="connsiteX118" fmla="*/ 1244413 w 6801208"/>
                <a:gd name="connsiteY118" fmla="*/ 1657728 h 4745608"/>
                <a:gd name="connsiteX119" fmla="*/ 1205766 w 6801208"/>
                <a:gd name="connsiteY119" fmla="*/ 1451988 h 4745608"/>
                <a:gd name="connsiteX120" fmla="*/ 1046313 w 6801208"/>
                <a:gd name="connsiteY120" fmla="*/ 815409 h 4745608"/>
                <a:gd name="connsiteX121" fmla="*/ 1221553 w 6801208"/>
                <a:gd name="connsiteY121" fmla="*/ 1211958 h 4745608"/>
                <a:gd name="connsiteX0" fmla="*/ 1221553 w 6793206"/>
                <a:gd name="connsiteY0" fmla="*/ 1211958 h 4745608"/>
                <a:gd name="connsiteX1" fmla="*/ 1343911 w 6793206"/>
                <a:gd name="connsiteY1" fmla="*/ 1559828 h 4745608"/>
                <a:gd name="connsiteX2" fmla="*/ 1553023 w 6793206"/>
                <a:gd name="connsiteY2" fmla="*/ 1657728 h 4745608"/>
                <a:gd name="connsiteX3" fmla="*/ 1907353 w 6793206"/>
                <a:gd name="connsiteY3" fmla="*/ 1680588 h 4745608"/>
                <a:gd name="connsiteX4" fmla="*/ 2021653 w 6793206"/>
                <a:gd name="connsiteY4" fmla="*/ 1543428 h 4745608"/>
                <a:gd name="connsiteX5" fmla="*/ 2124523 w 6793206"/>
                <a:gd name="connsiteY5" fmla="*/ 1291968 h 4745608"/>
                <a:gd name="connsiteX6" fmla="*/ 2124523 w 6793206"/>
                <a:gd name="connsiteY6" fmla="*/ 1120518 h 4745608"/>
                <a:gd name="connsiteX7" fmla="*/ 2068029 w 6793206"/>
                <a:gd name="connsiteY7" fmla="*/ 825325 h 4745608"/>
                <a:gd name="connsiteX8" fmla="*/ 2078803 w 6793206"/>
                <a:gd name="connsiteY8" fmla="*/ 777618 h 4745608"/>
                <a:gd name="connsiteX9" fmla="*/ 2170243 w 6793206"/>
                <a:gd name="connsiteY9" fmla="*/ 1086228 h 4745608"/>
                <a:gd name="connsiteX10" fmla="*/ 2215963 w 6793206"/>
                <a:gd name="connsiteY10" fmla="*/ 1269108 h 4745608"/>
                <a:gd name="connsiteX11" fmla="*/ 2284543 w 6793206"/>
                <a:gd name="connsiteY11" fmla="*/ 1303398 h 4745608"/>
                <a:gd name="connsiteX12" fmla="*/ 2330263 w 6793206"/>
                <a:gd name="connsiteY12" fmla="*/ 1166238 h 4745608"/>
                <a:gd name="connsiteX13" fmla="*/ 2467423 w 6793206"/>
                <a:gd name="connsiteY13" fmla="*/ 880488 h 4745608"/>
                <a:gd name="connsiteX14" fmla="*/ 2558863 w 6793206"/>
                <a:gd name="connsiteY14" fmla="*/ 640458 h 4745608"/>
                <a:gd name="connsiteX15" fmla="*/ 2616013 w 6793206"/>
                <a:gd name="connsiteY15" fmla="*/ 537588 h 4745608"/>
                <a:gd name="connsiteX16" fmla="*/ 2558863 w 6793206"/>
                <a:gd name="connsiteY16" fmla="*/ 789048 h 4745608"/>
                <a:gd name="connsiteX17" fmla="*/ 2444563 w 6793206"/>
                <a:gd name="connsiteY17" fmla="*/ 1097658 h 4745608"/>
                <a:gd name="connsiteX18" fmla="*/ 2375983 w 6793206"/>
                <a:gd name="connsiteY18" fmla="*/ 1406268 h 4745608"/>
                <a:gd name="connsiteX19" fmla="*/ 2558863 w 6793206"/>
                <a:gd name="connsiteY19" fmla="*/ 1577718 h 4745608"/>
                <a:gd name="connsiteX20" fmla="*/ 2878903 w 6793206"/>
                <a:gd name="connsiteY20" fmla="*/ 1657728 h 4745608"/>
                <a:gd name="connsiteX21" fmla="*/ 3187513 w 6793206"/>
                <a:gd name="connsiteY21" fmla="*/ 1657728 h 4745608"/>
                <a:gd name="connsiteX22" fmla="*/ 3370393 w 6793206"/>
                <a:gd name="connsiteY22" fmla="*/ 1566288 h 4745608"/>
                <a:gd name="connsiteX23" fmla="*/ 3488066 w 6793206"/>
                <a:gd name="connsiteY23" fmla="*/ 1246753 h 4745608"/>
                <a:gd name="connsiteX24" fmla="*/ 3495138 w 6793206"/>
                <a:gd name="connsiteY24" fmla="*/ 1115548 h 4745608"/>
                <a:gd name="connsiteX25" fmla="*/ 3493650 w 6793206"/>
                <a:gd name="connsiteY25" fmla="*/ 1063976 h 4745608"/>
                <a:gd name="connsiteX26" fmla="*/ 3450403 w 6793206"/>
                <a:gd name="connsiteY26" fmla="*/ 777618 h 4745608"/>
                <a:gd name="connsiteX27" fmla="*/ 3119893 w 6793206"/>
                <a:gd name="connsiteY27" fmla="*/ 321571 h 4745608"/>
                <a:gd name="connsiteX28" fmla="*/ 3497351 w 6793206"/>
                <a:gd name="connsiteY28" fmla="*/ 674883 h 4745608"/>
                <a:gd name="connsiteX29" fmla="*/ 3759013 w 6793206"/>
                <a:gd name="connsiteY29" fmla="*/ 571878 h 4745608"/>
                <a:gd name="connsiteX30" fmla="*/ 3999043 w 6793206"/>
                <a:gd name="connsiteY30" fmla="*/ 91818 h 4745608"/>
                <a:gd name="connsiteX31" fmla="*/ 4033333 w 6793206"/>
                <a:gd name="connsiteY31" fmla="*/ 11808 h 4745608"/>
                <a:gd name="connsiteX32" fmla="*/ 3984569 w 6793206"/>
                <a:gd name="connsiteY32" fmla="*/ 247366 h 4745608"/>
                <a:gd name="connsiteX33" fmla="*/ 3812791 w 6793206"/>
                <a:gd name="connsiteY33" fmla="*/ 647417 h 4745608"/>
                <a:gd name="connsiteX34" fmla="*/ 3592906 w 6793206"/>
                <a:gd name="connsiteY34" fmla="*/ 811408 h 4745608"/>
                <a:gd name="connsiteX35" fmla="*/ 3604425 w 6793206"/>
                <a:gd name="connsiteY35" fmla="*/ 999253 h 4745608"/>
                <a:gd name="connsiteX36" fmla="*/ 3872985 w 6793206"/>
                <a:gd name="connsiteY36" fmla="*/ 881976 h 4745608"/>
                <a:gd name="connsiteX37" fmla="*/ 4200754 w 6793206"/>
                <a:gd name="connsiteY37" fmla="*/ 774136 h 4745608"/>
                <a:gd name="connsiteX38" fmla="*/ 4064251 w 6793206"/>
                <a:gd name="connsiteY38" fmla="*/ 847195 h 4745608"/>
                <a:gd name="connsiteX39" fmla="*/ 3818880 w 6793206"/>
                <a:gd name="connsiteY39" fmla="*/ 991305 h 4745608"/>
                <a:gd name="connsiteX40" fmla="*/ 3658531 w 6793206"/>
                <a:gd name="connsiteY40" fmla="*/ 1093178 h 4745608"/>
                <a:gd name="connsiteX41" fmla="*/ 3622838 w 6793206"/>
                <a:gd name="connsiteY41" fmla="*/ 1221401 h 4745608"/>
                <a:gd name="connsiteX42" fmla="*/ 3577446 w 6793206"/>
                <a:gd name="connsiteY42" fmla="*/ 1500691 h 4745608"/>
                <a:gd name="connsiteX43" fmla="*/ 3461833 w 6793206"/>
                <a:gd name="connsiteY43" fmla="*/ 1726308 h 4745608"/>
                <a:gd name="connsiteX44" fmla="*/ 3278953 w 6793206"/>
                <a:gd name="connsiteY44" fmla="*/ 2034918 h 4745608"/>
                <a:gd name="connsiteX45" fmla="*/ 3288742 w 6793206"/>
                <a:gd name="connsiteY45" fmla="*/ 2273460 h 4745608"/>
                <a:gd name="connsiteX46" fmla="*/ 3434288 w 6793206"/>
                <a:gd name="connsiteY46" fmla="*/ 2417577 h 4745608"/>
                <a:gd name="connsiteX47" fmla="*/ 3641522 w 6793206"/>
                <a:gd name="connsiteY47" fmla="*/ 2521189 h 4745608"/>
                <a:gd name="connsiteX48" fmla="*/ 4079053 w 6793206"/>
                <a:gd name="connsiteY48" fmla="*/ 2777868 h 4745608"/>
                <a:gd name="connsiteX49" fmla="*/ 5882777 w 6793206"/>
                <a:gd name="connsiteY49" fmla="*/ 3521863 h 4745608"/>
                <a:gd name="connsiteX50" fmla="*/ 6605062 w 6793206"/>
                <a:gd name="connsiteY50" fmla="*/ 3822314 h 4745608"/>
                <a:gd name="connsiteX51" fmla="*/ 6743470 w 6793206"/>
                <a:gd name="connsiteY51" fmla="*/ 3848718 h 4745608"/>
                <a:gd name="connsiteX52" fmla="*/ 6793147 w 6793206"/>
                <a:gd name="connsiteY52" fmla="*/ 3943308 h 4745608"/>
                <a:gd name="connsiteX53" fmla="*/ 6722798 w 6793206"/>
                <a:gd name="connsiteY53" fmla="*/ 4084591 h 4745608"/>
                <a:gd name="connsiteX54" fmla="*/ 6585849 w 6793206"/>
                <a:gd name="connsiteY54" fmla="*/ 4067486 h 4745608"/>
                <a:gd name="connsiteX55" fmla="*/ 6110863 w 6793206"/>
                <a:gd name="connsiteY55" fmla="*/ 3868256 h 4745608"/>
                <a:gd name="connsiteX56" fmla="*/ 4940575 w 6793206"/>
                <a:gd name="connsiteY56" fmla="*/ 3376168 h 4745608"/>
                <a:gd name="connsiteX57" fmla="*/ 3944371 w 6793206"/>
                <a:gd name="connsiteY57" fmla="*/ 2976643 h 4745608"/>
                <a:gd name="connsiteX58" fmla="*/ 3460193 w 6793206"/>
                <a:gd name="connsiteY58" fmla="*/ 2852901 h 4745608"/>
                <a:gd name="connsiteX59" fmla="*/ 3217865 w 6793206"/>
                <a:gd name="connsiteY59" fmla="*/ 2829045 h 4745608"/>
                <a:gd name="connsiteX60" fmla="*/ 3025524 w 6793206"/>
                <a:gd name="connsiteY60" fmla="*/ 2858861 h 4745608"/>
                <a:gd name="connsiteX61" fmla="*/ 2832855 w 6793206"/>
                <a:gd name="connsiteY61" fmla="*/ 2930924 h 4745608"/>
                <a:gd name="connsiteX62" fmla="*/ 2820111 w 6793206"/>
                <a:gd name="connsiteY62" fmla="*/ 3026344 h 4745608"/>
                <a:gd name="connsiteX63" fmla="*/ 2959241 w 6793206"/>
                <a:gd name="connsiteY63" fmla="*/ 3167976 h 4745608"/>
                <a:gd name="connsiteX64" fmla="*/ 3176083 w 6793206"/>
                <a:gd name="connsiteY64" fmla="*/ 3269358 h 4745608"/>
                <a:gd name="connsiteX65" fmla="*/ 3388239 w 6793206"/>
                <a:gd name="connsiteY65" fmla="*/ 3442290 h 4745608"/>
                <a:gd name="connsiteX66" fmla="*/ 3212014 w 6793206"/>
                <a:gd name="connsiteY66" fmla="*/ 3336948 h 4745608"/>
                <a:gd name="connsiteX67" fmla="*/ 3004633 w 6793206"/>
                <a:gd name="connsiteY67" fmla="*/ 3276814 h 4745608"/>
                <a:gd name="connsiteX68" fmla="*/ 2771676 w 6793206"/>
                <a:gd name="connsiteY68" fmla="*/ 3166987 h 4745608"/>
                <a:gd name="connsiteX69" fmla="*/ 2638873 w 6793206"/>
                <a:gd name="connsiteY69" fmla="*/ 3097908 h 4745608"/>
                <a:gd name="connsiteX70" fmla="*/ 2570293 w 6793206"/>
                <a:gd name="connsiteY70" fmla="*/ 3109338 h 4745608"/>
                <a:gd name="connsiteX71" fmla="*/ 2525557 w 6793206"/>
                <a:gd name="connsiteY71" fmla="*/ 3326508 h 4745608"/>
                <a:gd name="connsiteX72" fmla="*/ 2584349 w 6793206"/>
                <a:gd name="connsiteY72" fmla="*/ 3577470 h 4745608"/>
                <a:gd name="connsiteX73" fmla="*/ 2663703 w 6793206"/>
                <a:gd name="connsiteY73" fmla="*/ 3996904 h 4745608"/>
                <a:gd name="connsiteX74" fmla="*/ 2633113 w 6793206"/>
                <a:gd name="connsiteY74" fmla="*/ 4192703 h 4745608"/>
                <a:gd name="connsiteX75" fmla="*/ 2539703 w 6793206"/>
                <a:gd name="connsiteY75" fmla="*/ 4455574 h 4745608"/>
                <a:gd name="connsiteX76" fmla="*/ 2595212 w 6793206"/>
                <a:gd name="connsiteY76" fmla="*/ 3945217 h 4745608"/>
                <a:gd name="connsiteX77" fmla="*/ 2481240 w 6793206"/>
                <a:gd name="connsiteY77" fmla="*/ 3566538 h 4745608"/>
                <a:gd name="connsiteX78" fmla="*/ 2307403 w 6793206"/>
                <a:gd name="connsiteY78" fmla="*/ 3166488 h 4745608"/>
                <a:gd name="connsiteX79" fmla="*/ 2261683 w 6793206"/>
                <a:gd name="connsiteY79" fmla="*/ 3063618 h 4745608"/>
                <a:gd name="connsiteX80" fmla="*/ 2078803 w 6793206"/>
                <a:gd name="connsiteY80" fmla="*/ 2949318 h 4745608"/>
                <a:gd name="connsiteX81" fmla="*/ 1824299 w 6793206"/>
                <a:gd name="connsiteY81" fmla="*/ 3002494 h 4745608"/>
                <a:gd name="connsiteX82" fmla="*/ 1412162 w 6793206"/>
                <a:gd name="connsiteY82" fmla="*/ 3235573 h 4745608"/>
                <a:gd name="connsiteX83" fmla="*/ 1381573 w 6793206"/>
                <a:gd name="connsiteY83" fmla="*/ 3680838 h 4745608"/>
                <a:gd name="connsiteX84" fmla="*/ 1340867 w 6793206"/>
                <a:gd name="connsiteY84" fmla="*/ 3980504 h 4745608"/>
                <a:gd name="connsiteX85" fmla="*/ 1197619 w 6793206"/>
                <a:gd name="connsiteY85" fmla="*/ 4738831 h 4745608"/>
                <a:gd name="connsiteX86" fmla="*/ 1220896 w 6793206"/>
                <a:gd name="connsiteY86" fmla="*/ 4338309 h 4745608"/>
                <a:gd name="connsiteX87" fmla="*/ 1242772 w 6793206"/>
                <a:gd name="connsiteY87" fmla="*/ 4080888 h 4745608"/>
                <a:gd name="connsiteX88" fmla="*/ 1198693 w 6793206"/>
                <a:gd name="connsiteY88" fmla="*/ 3909438 h 4745608"/>
                <a:gd name="connsiteX89" fmla="*/ 970093 w 6793206"/>
                <a:gd name="connsiteY89" fmla="*/ 3989448 h 4745608"/>
                <a:gd name="connsiteX90" fmla="*/ 766328 w 6793206"/>
                <a:gd name="connsiteY90" fmla="*/ 4131990 h 4745608"/>
                <a:gd name="connsiteX91" fmla="*/ 555808 w 6793206"/>
                <a:gd name="connsiteY91" fmla="*/ 4355688 h 4745608"/>
                <a:gd name="connsiteX92" fmla="*/ 785900 w 6793206"/>
                <a:gd name="connsiteY92" fmla="*/ 4017771 h 4745608"/>
                <a:gd name="connsiteX93" fmla="*/ 1130113 w 6793206"/>
                <a:gd name="connsiteY93" fmla="*/ 3817500 h 4745608"/>
                <a:gd name="connsiteX94" fmla="*/ 1278703 w 6793206"/>
                <a:gd name="connsiteY94" fmla="*/ 3726558 h 4745608"/>
                <a:gd name="connsiteX95" fmla="*/ 1269661 w 6793206"/>
                <a:gd name="connsiteY95" fmla="*/ 3390117 h 4745608"/>
                <a:gd name="connsiteX96" fmla="*/ 1309620 w 6793206"/>
                <a:gd name="connsiteY96" fmla="*/ 3169963 h 4745608"/>
                <a:gd name="connsiteX97" fmla="*/ 1393003 w 6793206"/>
                <a:gd name="connsiteY97" fmla="*/ 3052188 h 4745608"/>
                <a:gd name="connsiteX98" fmla="*/ 1080693 w 6793206"/>
                <a:gd name="connsiteY98" fmla="*/ 2984604 h 4745608"/>
                <a:gd name="connsiteX99" fmla="*/ 663453 w 6793206"/>
                <a:gd name="connsiteY99" fmla="*/ 3023360 h 4745608"/>
                <a:gd name="connsiteX100" fmla="*/ 235111 w 6793206"/>
                <a:gd name="connsiteY100" fmla="*/ 3217172 h 4745608"/>
                <a:gd name="connsiteX101" fmla="*/ 421453 w 6793206"/>
                <a:gd name="connsiteY101" fmla="*/ 3029328 h 4745608"/>
                <a:gd name="connsiteX102" fmla="*/ 627193 w 6793206"/>
                <a:gd name="connsiteY102" fmla="*/ 2926458 h 4745608"/>
                <a:gd name="connsiteX103" fmla="*/ 854480 w 6793206"/>
                <a:gd name="connsiteY103" fmla="*/ 2889178 h 4745608"/>
                <a:gd name="connsiteX104" fmla="*/ 1149272 w 6793206"/>
                <a:gd name="connsiteY104" fmla="*/ 2889676 h 4745608"/>
                <a:gd name="connsiteX105" fmla="*/ 1531894 w 6793206"/>
                <a:gd name="connsiteY105" fmla="*/ 2917507 h 4745608"/>
                <a:gd name="connsiteX106" fmla="*/ 1860559 w 6793206"/>
                <a:gd name="connsiteY106" fmla="*/ 2766431 h 4745608"/>
                <a:gd name="connsiteX107" fmla="*/ 1701613 w 6793206"/>
                <a:gd name="connsiteY107" fmla="*/ 2263518 h 4745608"/>
                <a:gd name="connsiteX108" fmla="*/ 1690183 w 6793206"/>
                <a:gd name="connsiteY108" fmla="*/ 1966338 h 4745608"/>
                <a:gd name="connsiteX109" fmla="*/ 1381991 w 6793206"/>
                <a:gd name="connsiteY109" fmla="*/ 1841604 h 4745608"/>
                <a:gd name="connsiteX110" fmla="*/ 1095823 w 6793206"/>
                <a:gd name="connsiteY110" fmla="*/ 1714878 h 4745608"/>
                <a:gd name="connsiteX111" fmla="*/ 746507 w 6793206"/>
                <a:gd name="connsiteY111" fmla="*/ 1626415 h 4745608"/>
                <a:gd name="connsiteX112" fmla="*/ 352873 w 6793206"/>
                <a:gd name="connsiteY112" fmla="*/ 1726308 h 4745608"/>
                <a:gd name="connsiteX113" fmla="*/ 113171 w 6793206"/>
                <a:gd name="connsiteY113" fmla="*/ 1763582 h 4745608"/>
                <a:gd name="connsiteX114" fmla="*/ 9973 w 6793206"/>
                <a:gd name="connsiteY114" fmla="*/ 1737738 h 4745608"/>
                <a:gd name="connsiteX115" fmla="*/ 348516 w 6793206"/>
                <a:gd name="connsiteY115" fmla="*/ 1643812 h 4745608"/>
                <a:gd name="connsiteX116" fmla="*/ 653097 w 6793206"/>
                <a:gd name="connsiteY116" fmla="*/ 1543920 h 4745608"/>
                <a:gd name="connsiteX117" fmla="*/ 1072963 w 6793206"/>
                <a:gd name="connsiteY117" fmla="*/ 1612008 h 4745608"/>
                <a:gd name="connsiteX118" fmla="*/ 1244413 w 6793206"/>
                <a:gd name="connsiteY118" fmla="*/ 1657728 h 4745608"/>
                <a:gd name="connsiteX119" fmla="*/ 1205766 w 6793206"/>
                <a:gd name="connsiteY119" fmla="*/ 1451988 h 4745608"/>
                <a:gd name="connsiteX120" fmla="*/ 1046313 w 6793206"/>
                <a:gd name="connsiteY120" fmla="*/ 815409 h 4745608"/>
                <a:gd name="connsiteX121" fmla="*/ 1221553 w 6793206"/>
                <a:gd name="connsiteY121" fmla="*/ 1211958 h 4745608"/>
                <a:gd name="connsiteX0" fmla="*/ 1221553 w 6793206"/>
                <a:gd name="connsiteY0" fmla="*/ 1211958 h 4745608"/>
                <a:gd name="connsiteX1" fmla="*/ 1343911 w 6793206"/>
                <a:gd name="connsiteY1" fmla="*/ 1559828 h 4745608"/>
                <a:gd name="connsiteX2" fmla="*/ 1553023 w 6793206"/>
                <a:gd name="connsiteY2" fmla="*/ 1657728 h 4745608"/>
                <a:gd name="connsiteX3" fmla="*/ 1907353 w 6793206"/>
                <a:gd name="connsiteY3" fmla="*/ 1680588 h 4745608"/>
                <a:gd name="connsiteX4" fmla="*/ 2021653 w 6793206"/>
                <a:gd name="connsiteY4" fmla="*/ 1543428 h 4745608"/>
                <a:gd name="connsiteX5" fmla="*/ 2124523 w 6793206"/>
                <a:gd name="connsiteY5" fmla="*/ 1291968 h 4745608"/>
                <a:gd name="connsiteX6" fmla="*/ 2124523 w 6793206"/>
                <a:gd name="connsiteY6" fmla="*/ 1120518 h 4745608"/>
                <a:gd name="connsiteX7" fmla="*/ 2068029 w 6793206"/>
                <a:gd name="connsiteY7" fmla="*/ 825325 h 4745608"/>
                <a:gd name="connsiteX8" fmla="*/ 2078803 w 6793206"/>
                <a:gd name="connsiteY8" fmla="*/ 777618 h 4745608"/>
                <a:gd name="connsiteX9" fmla="*/ 2170243 w 6793206"/>
                <a:gd name="connsiteY9" fmla="*/ 1086228 h 4745608"/>
                <a:gd name="connsiteX10" fmla="*/ 2215963 w 6793206"/>
                <a:gd name="connsiteY10" fmla="*/ 1269108 h 4745608"/>
                <a:gd name="connsiteX11" fmla="*/ 2284543 w 6793206"/>
                <a:gd name="connsiteY11" fmla="*/ 1303398 h 4745608"/>
                <a:gd name="connsiteX12" fmla="*/ 2330263 w 6793206"/>
                <a:gd name="connsiteY12" fmla="*/ 1166238 h 4745608"/>
                <a:gd name="connsiteX13" fmla="*/ 2467423 w 6793206"/>
                <a:gd name="connsiteY13" fmla="*/ 880488 h 4745608"/>
                <a:gd name="connsiteX14" fmla="*/ 2558863 w 6793206"/>
                <a:gd name="connsiteY14" fmla="*/ 640458 h 4745608"/>
                <a:gd name="connsiteX15" fmla="*/ 2616013 w 6793206"/>
                <a:gd name="connsiteY15" fmla="*/ 537588 h 4745608"/>
                <a:gd name="connsiteX16" fmla="*/ 2558863 w 6793206"/>
                <a:gd name="connsiteY16" fmla="*/ 789048 h 4745608"/>
                <a:gd name="connsiteX17" fmla="*/ 2444563 w 6793206"/>
                <a:gd name="connsiteY17" fmla="*/ 1097658 h 4745608"/>
                <a:gd name="connsiteX18" fmla="*/ 2375983 w 6793206"/>
                <a:gd name="connsiteY18" fmla="*/ 1406268 h 4745608"/>
                <a:gd name="connsiteX19" fmla="*/ 2558863 w 6793206"/>
                <a:gd name="connsiteY19" fmla="*/ 1577718 h 4745608"/>
                <a:gd name="connsiteX20" fmla="*/ 2878903 w 6793206"/>
                <a:gd name="connsiteY20" fmla="*/ 1657728 h 4745608"/>
                <a:gd name="connsiteX21" fmla="*/ 3187513 w 6793206"/>
                <a:gd name="connsiteY21" fmla="*/ 1657728 h 4745608"/>
                <a:gd name="connsiteX22" fmla="*/ 3370393 w 6793206"/>
                <a:gd name="connsiteY22" fmla="*/ 1566288 h 4745608"/>
                <a:gd name="connsiteX23" fmla="*/ 3488066 w 6793206"/>
                <a:gd name="connsiteY23" fmla="*/ 1246753 h 4745608"/>
                <a:gd name="connsiteX24" fmla="*/ 3495138 w 6793206"/>
                <a:gd name="connsiteY24" fmla="*/ 1115548 h 4745608"/>
                <a:gd name="connsiteX25" fmla="*/ 3493650 w 6793206"/>
                <a:gd name="connsiteY25" fmla="*/ 1063976 h 4745608"/>
                <a:gd name="connsiteX26" fmla="*/ 3450403 w 6793206"/>
                <a:gd name="connsiteY26" fmla="*/ 777618 h 4745608"/>
                <a:gd name="connsiteX27" fmla="*/ 3119893 w 6793206"/>
                <a:gd name="connsiteY27" fmla="*/ 321571 h 4745608"/>
                <a:gd name="connsiteX28" fmla="*/ 3497351 w 6793206"/>
                <a:gd name="connsiteY28" fmla="*/ 674883 h 4745608"/>
                <a:gd name="connsiteX29" fmla="*/ 3759013 w 6793206"/>
                <a:gd name="connsiteY29" fmla="*/ 571878 h 4745608"/>
                <a:gd name="connsiteX30" fmla="*/ 3999043 w 6793206"/>
                <a:gd name="connsiteY30" fmla="*/ 91818 h 4745608"/>
                <a:gd name="connsiteX31" fmla="*/ 4033333 w 6793206"/>
                <a:gd name="connsiteY31" fmla="*/ 11808 h 4745608"/>
                <a:gd name="connsiteX32" fmla="*/ 3984569 w 6793206"/>
                <a:gd name="connsiteY32" fmla="*/ 247366 h 4745608"/>
                <a:gd name="connsiteX33" fmla="*/ 3812791 w 6793206"/>
                <a:gd name="connsiteY33" fmla="*/ 647417 h 4745608"/>
                <a:gd name="connsiteX34" fmla="*/ 3592906 w 6793206"/>
                <a:gd name="connsiteY34" fmla="*/ 811408 h 4745608"/>
                <a:gd name="connsiteX35" fmla="*/ 3604425 w 6793206"/>
                <a:gd name="connsiteY35" fmla="*/ 999253 h 4745608"/>
                <a:gd name="connsiteX36" fmla="*/ 3872985 w 6793206"/>
                <a:gd name="connsiteY36" fmla="*/ 881976 h 4745608"/>
                <a:gd name="connsiteX37" fmla="*/ 4200754 w 6793206"/>
                <a:gd name="connsiteY37" fmla="*/ 774136 h 4745608"/>
                <a:gd name="connsiteX38" fmla="*/ 4064251 w 6793206"/>
                <a:gd name="connsiteY38" fmla="*/ 847195 h 4745608"/>
                <a:gd name="connsiteX39" fmla="*/ 3818880 w 6793206"/>
                <a:gd name="connsiteY39" fmla="*/ 991305 h 4745608"/>
                <a:gd name="connsiteX40" fmla="*/ 3658531 w 6793206"/>
                <a:gd name="connsiteY40" fmla="*/ 1093178 h 4745608"/>
                <a:gd name="connsiteX41" fmla="*/ 3622838 w 6793206"/>
                <a:gd name="connsiteY41" fmla="*/ 1221401 h 4745608"/>
                <a:gd name="connsiteX42" fmla="*/ 3577446 w 6793206"/>
                <a:gd name="connsiteY42" fmla="*/ 1500691 h 4745608"/>
                <a:gd name="connsiteX43" fmla="*/ 3461833 w 6793206"/>
                <a:gd name="connsiteY43" fmla="*/ 1726308 h 4745608"/>
                <a:gd name="connsiteX44" fmla="*/ 3278953 w 6793206"/>
                <a:gd name="connsiteY44" fmla="*/ 2034918 h 4745608"/>
                <a:gd name="connsiteX45" fmla="*/ 3288742 w 6793206"/>
                <a:gd name="connsiteY45" fmla="*/ 2273460 h 4745608"/>
                <a:gd name="connsiteX46" fmla="*/ 3434288 w 6793206"/>
                <a:gd name="connsiteY46" fmla="*/ 2417577 h 4745608"/>
                <a:gd name="connsiteX47" fmla="*/ 3641522 w 6793206"/>
                <a:gd name="connsiteY47" fmla="*/ 2521189 h 4745608"/>
                <a:gd name="connsiteX48" fmla="*/ 4079053 w 6793206"/>
                <a:gd name="connsiteY48" fmla="*/ 2777868 h 4745608"/>
                <a:gd name="connsiteX49" fmla="*/ 5882777 w 6793206"/>
                <a:gd name="connsiteY49" fmla="*/ 3521863 h 4745608"/>
                <a:gd name="connsiteX50" fmla="*/ 6605062 w 6793206"/>
                <a:gd name="connsiteY50" fmla="*/ 3822314 h 4745608"/>
                <a:gd name="connsiteX51" fmla="*/ 6743470 w 6793206"/>
                <a:gd name="connsiteY51" fmla="*/ 3848718 h 4745608"/>
                <a:gd name="connsiteX52" fmla="*/ 6793147 w 6793206"/>
                <a:gd name="connsiteY52" fmla="*/ 3943308 h 4745608"/>
                <a:gd name="connsiteX53" fmla="*/ 6722798 w 6793206"/>
                <a:gd name="connsiteY53" fmla="*/ 4084591 h 4745608"/>
                <a:gd name="connsiteX54" fmla="*/ 6585849 w 6793206"/>
                <a:gd name="connsiteY54" fmla="*/ 4067486 h 4745608"/>
                <a:gd name="connsiteX55" fmla="*/ 6110863 w 6793206"/>
                <a:gd name="connsiteY55" fmla="*/ 3868256 h 4745608"/>
                <a:gd name="connsiteX56" fmla="*/ 4940575 w 6793206"/>
                <a:gd name="connsiteY56" fmla="*/ 3376168 h 4745608"/>
                <a:gd name="connsiteX57" fmla="*/ 3944371 w 6793206"/>
                <a:gd name="connsiteY57" fmla="*/ 2976643 h 4745608"/>
                <a:gd name="connsiteX58" fmla="*/ 3460193 w 6793206"/>
                <a:gd name="connsiteY58" fmla="*/ 2852901 h 4745608"/>
                <a:gd name="connsiteX59" fmla="*/ 3217865 w 6793206"/>
                <a:gd name="connsiteY59" fmla="*/ 2829045 h 4745608"/>
                <a:gd name="connsiteX60" fmla="*/ 3025524 w 6793206"/>
                <a:gd name="connsiteY60" fmla="*/ 2858861 h 4745608"/>
                <a:gd name="connsiteX61" fmla="*/ 2832855 w 6793206"/>
                <a:gd name="connsiteY61" fmla="*/ 2930924 h 4745608"/>
                <a:gd name="connsiteX62" fmla="*/ 2820111 w 6793206"/>
                <a:gd name="connsiteY62" fmla="*/ 3026344 h 4745608"/>
                <a:gd name="connsiteX63" fmla="*/ 2959241 w 6793206"/>
                <a:gd name="connsiteY63" fmla="*/ 3167976 h 4745608"/>
                <a:gd name="connsiteX64" fmla="*/ 3176083 w 6793206"/>
                <a:gd name="connsiteY64" fmla="*/ 3269358 h 4745608"/>
                <a:gd name="connsiteX65" fmla="*/ 3388239 w 6793206"/>
                <a:gd name="connsiteY65" fmla="*/ 3442290 h 4745608"/>
                <a:gd name="connsiteX66" fmla="*/ 3212014 w 6793206"/>
                <a:gd name="connsiteY66" fmla="*/ 3336948 h 4745608"/>
                <a:gd name="connsiteX67" fmla="*/ 3004633 w 6793206"/>
                <a:gd name="connsiteY67" fmla="*/ 3276814 h 4745608"/>
                <a:gd name="connsiteX68" fmla="*/ 2771676 w 6793206"/>
                <a:gd name="connsiteY68" fmla="*/ 3166987 h 4745608"/>
                <a:gd name="connsiteX69" fmla="*/ 2638873 w 6793206"/>
                <a:gd name="connsiteY69" fmla="*/ 3097908 h 4745608"/>
                <a:gd name="connsiteX70" fmla="*/ 2570293 w 6793206"/>
                <a:gd name="connsiteY70" fmla="*/ 3109338 h 4745608"/>
                <a:gd name="connsiteX71" fmla="*/ 2525557 w 6793206"/>
                <a:gd name="connsiteY71" fmla="*/ 3326508 h 4745608"/>
                <a:gd name="connsiteX72" fmla="*/ 2584349 w 6793206"/>
                <a:gd name="connsiteY72" fmla="*/ 3577470 h 4745608"/>
                <a:gd name="connsiteX73" fmla="*/ 2663703 w 6793206"/>
                <a:gd name="connsiteY73" fmla="*/ 3996904 h 4745608"/>
                <a:gd name="connsiteX74" fmla="*/ 2633113 w 6793206"/>
                <a:gd name="connsiteY74" fmla="*/ 4192703 h 4745608"/>
                <a:gd name="connsiteX75" fmla="*/ 2539703 w 6793206"/>
                <a:gd name="connsiteY75" fmla="*/ 4455574 h 4745608"/>
                <a:gd name="connsiteX76" fmla="*/ 2595212 w 6793206"/>
                <a:gd name="connsiteY76" fmla="*/ 3945217 h 4745608"/>
                <a:gd name="connsiteX77" fmla="*/ 2481240 w 6793206"/>
                <a:gd name="connsiteY77" fmla="*/ 3566538 h 4745608"/>
                <a:gd name="connsiteX78" fmla="*/ 2307403 w 6793206"/>
                <a:gd name="connsiteY78" fmla="*/ 3166488 h 4745608"/>
                <a:gd name="connsiteX79" fmla="*/ 2261683 w 6793206"/>
                <a:gd name="connsiteY79" fmla="*/ 3063618 h 4745608"/>
                <a:gd name="connsiteX80" fmla="*/ 2078803 w 6793206"/>
                <a:gd name="connsiteY80" fmla="*/ 2949318 h 4745608"/>
                <a:gd name="connsiteX81" fmla="*/ 1824299 w 6793206"/>
                <a:gd name="connsiteY81" fmla="*/ 3002494 h 4745608"/>
                <a:gd name="connsiteX82" fmla="*/ 1412162 w 6793206"/>
                <a:gd name="connsiteY82" fmla="*/ 3235573 h 4745608"/>
                <a:gd name="connsiteX83" fmla="*/ 1381573 w 6793206"/>
                <a:gd name="connsiteY83" fmla="*/ 3680838 h 4745608"/>
                <a:gd name="connsiteX84" fmla="*/ 1340867 w 6793206"/>
                <a:gd name="connsiteY84" fmla="*/ 3980504 h 4745608"/>
                <a:gd name="connsiteX85" fmla="*/ 1197619 w 6793206"/>
                <a:gd name="connsiteY85" fmla="*/ 4738831 h 4745608"/>
                <a:gd name="connsiteX86" fmla="*/ 1220896 w 6793206"/>
                <a:gd name="connsiteY86" fmla="*/ 4338309 h 4745608"/>
                <a:gd name="connsiteX87" fmla="*/ 1242772 w 6793206"/>
                <a:gd name="connsiteY87" fmla="*/ 4080888 h 4745608"/>
                <a:gd name="connsiteX88" fmla="*/ 1198693 w 6793206"/>
                <a:gd name="connsiteY88" fmla="*/ 3909438 h 4745608"/>
                <a:gd name="connsiteX89" fmla="*/ 970093 w 6793206"/>
                <a:gd name="connsiteY89" fmla="*/ 3989448 h 4745608"/>
                <a:gd name="connsiteX90" fmla="*/ 766328 w 6793206"/>
                <a:gd name="connsiteY90" fmla="*/ 4131990 h 4745608"/>
                <a:gd name="connsiteX91" fmla="*/ 555808 w 6793206"/>
                <a:gd name="connsiteY91" fmla="*/ 4355688 h 4745608"/>
                <a:gd name="connsiteX92" fmla="*/ 785900 w 6793206"/>
                <a:gd name="connsiteY92" fmla="*/ 4017771 h 4745608"/>
                <a:gd name="connsiteX93" fmla="*/ 1130113 w 6793206"/>
                <a:gd name="connsiteY93" fmla="*/ 3817500 h 4745608"/>
                <a:gd name="connsiteX94" fmla="*/ 1278703 w 6793206"/>
                <a:gd name="connsiteY94" fmla="*/ 3726558 h 4745608"/>
                <a:gd name="connsiteX95" fmla="*/ 1269661 w 6793206"/>
                <a:gd name="connsiteY95" fmla="*/ 3390117 h 4745608"/>
                <a:gd name="connsiteX96" fmla="*/ 1309620 w 6793206"/>
                <a:gd name="connsiteY96" fmla="*/ 3169963 h 4745608"/>
                <a:gd name="connsiteX97" fmla="*/ 1393003 w 6793206"/>
                <a:gd name="connsiteY97" fmla="*/ 3052188 h 4745608"/>
                <a:gd name="connsiteX98" fmla="*/ 1080693 w 6793206"/>
                <a:gd name="connsiteY98" fmla="*/ 2984604 h 4745608"/>
                <a:gd name="connsiteX99" fmla="*/ 663453 w 6793206"/>
                <a:gd name="connsiteY99" fmla="*/ 3023360 h 4745608"/>
                <a:gd name="connsiteX100" fmla="*/ 235111 w 6793206"/>
                <a:gd name="connsiteY100" fmla="*/ 3217172 h 4745608"/>
                <a:gd name="connsiteX101" fmla="*/ 421453 w 6793206"/>
                <a:gd name="connsiteY101" fmla="*/ 3029328 h 4745608"/>
                <a:gd name="connsiteX102" fmla="*/ 627193 w 6793206"/>
                <a:gd name="connsiteY102" fmla="*/ 2926458 h 4745608"/>
                <a:gd name="connsiteX103" fmla="*/ 854480 w 6793206"/>
                <a:gd name="connsiteY103" fmla="*/ 2889178 h 4745608"/>
                <a:gd name="connsiteX104" fmla="*/ 1149272 w 6793206"/>
                <a:gd name="connsiteY104" fmla="*/ 2889676 h 4745608"/>
                <a:gd name="connsiteX105" fmla="*/ 1531894 w 6793206"/>
                <a:gd name="connsiteY105" fmla="*/ 2917507 h 4745608"/>
                <a:gd name="connsiteX106" fmla="*/ 1860559 w 6793206"/>
                <a:gd name="connsiteY106" fmla="*/ 2766431 h 4745608"/>
                <a:gd name="connsiteX107" fmla="*/ 1701613 w 6793206"/>
                <a:gd name="connsiteY107" fmla="*/ 2263518 h 4745608"/>
                <a:gd name="connsiteX108" fmla="*/ 1690183 w 6793206"/>
                <a:gd name="connsiteY108" fmla="*/ 1966338 h 4745608"/>
                <a:gd name="connsiteX109" fmla="*/ 1381991 w 6793206"/>
                <a:gd name="connsiteY109" fmla="*/ 1841604 h 4745608"/>
                <a:gd name="connsiteX110" fmla="*/ 1095823 w 6793206"/>
                <a:gd name="connsiteY110" fmla="*/ 1714878 h 4745608"/>
                <a:gd name="connsiteX111" fmla="*/ 746507 w 6793206"/>
                <a:gd name="connsiteY111" fmla="*/ 1626415 h 4745608"/>
                <a:gd name="connsiteX112" fmla="*/ 352873 w 6793206"/>
                <a:gd name="connsiteY112" fmla="*/ 1726308 h 4745608"/>
                <a:gd name="connsiteX113" fmla="*/ 113171 w 6793206"/>
                <a:gd name="connsiteY113" fmla="*/ 1763582 h 4745608"/>
                <a:gd name="connsiteX114" fmla="*/ 9973 w 6793206"/>
                <a:gd name="connsiteY114" fmla="*/ 1737738 h 4745608"/>
                <a:gd name="connsiteX115" fmla="*/ 348516 w 6793206"/>
                <a:gd name="connsiteY115" fmla="*/ 1643812 h 4745608"/>
                <a:gd name="connsiteX116" fmla="*/ 653097 w 6793206"/>
                <a:gd name="connsiteY116" fmla="*/ 1543920 h 4745608"/>
                <a:gd name="connsiteX117" fmla="*/ 1072963 w 6793206"/>
                <a:gd name="connsiteY117" fmla="*/ 1612008 h 4745608"/>
                <a:gd name="connsiteX118" fmla="*/ 1244413 w 6793206"/>
                <a:gd name="connsiteY118" fmla="*/ 1657728 h 4745608"/>
                <a:gd name="connsiteX119" fmla="*/ 1205766 w 6793206"/>
                <a:gd name="connsiteY119" fmla="*/ 1451988 h 4745608"/>
                <a:gd name="connsiteX120" fmla="*/ 1046313 w 6793206"/>
                <a:gd name="connsiteY120" fmla="*/ 815409 h 4745608"/>
                <a:gd name="connsiteX121" fmla="*/ 1221553 w 6793206"/>
                <a:gd name="connsiteY121" fmla="*/ 1211958 h 4745608"/>
                <a:gd name="connsiteX0" fmla="*/ 1221553 w 6793206"/>
                <a:gd name="connsiteY0" fmla="*/ 1211958 h 4745608"/>
                <a:gd name="connsiteX1" fmla="*/ 1343911 w 6793206"/>
                <a:gd name="connsiteY1" fmla="*/ 1559828 h 4745608"/>
                <a:gd name="connsiteX2" fmla="*/ 1553023 w 6793206"/>
                <a:gd name="connsiteY2" fmla="*/ 1657728 h 4745608"/>
                <a:gd name="connsiteX3" fmla="*/ 1907353 w 6793206"/>
                <a:gd name="connsiteY3" fmla="*/ 1680588 h 4745608"/>
                <a:gd name="connsiteX4" fmla="*/ 2021653 w 6793206"/>
                <a:gd name="connsiteY4" fmla="*/ 1543428 h 4745608"/>
                <a:gd name="connsiteX5" fmla="*/ 2124523 w 6793206"/>
                <a:gd name="connsiteY5" fmla="*/ 1291968 h 4745608"/>
                <a:gd name="connsiteX6" fmla="*/ 2124523 w 6793206"/>
                <a:gd name="connsiteY6" fmla="*/ 1120518 h 4745608"/>
                <a:gd name="connsiteX7" fmla="*/ 2068029 w 6793206"/>
                <a:gd name="connsiteY7" fmla="*/ 825325 h 4745608"/>
                <a:gd name="connsiteX8" fmla="*/ 2078803 w 6793206"/>
                <a:gd name="connsiteY8" fmla="*/ 777618 h 4745608"/>
                <a:gd name="connsiteX9" fmla="*/ 2170243 w 6793206"/>
                <a:gd name="connsiteY9" fmla="*/ 1086228 h 4745608"/>
                <a:gd name="connsiteX10" fmla="*/ 2215963 w 6793206"/>
                <a:gd name="connsiteY10" fmla="*/ 1269108 h 4745608"/>
                <a:gd name="connsiteX11" fmla="*/ 2284543 w 6793206"/>
                <a:gd name="connsiteY11" fmla="*/ 1303398 h 4745608"/>
                <a:gd name="connsiteX12" fmla="*/ 2330263 w 6793206"/>
                <a:gd name="connsiteY12" fmla="*/ 1166238 h 4745608"/>
                <a:gd name="connsiteX13" fmla="*/ 2467423 w 6793206"/>
                <a:gd name="connsiteY13" fmla="*/ 880488 h 4745608"/>
                <a:gd name="connsiteX14" fmla="*/ 2558863 w 6793206"/>
                <a:gd name="connsiteY14" fmla="*/ 640458 h 4745608"/>
                <a:gd name="connsiteX15" fmla="*/ 2616013 w 6793206"/>
                <a:gd name="connsiteY15" fmla="*/ 537588 h 4745608"/>
                <a:gd name="connsiteX16" fmla="*/ 2558863 w 6793206"/>
                <a:gd name="connsiteY16" fmla="*/ 789048 h 4745608"/>
                <a:gd name="connsiteX17" fmla="*/ 2444563 w 6793206"/>
                <a:gd name="connsiteY17" fmla="*/ 1097658 h 4745608"/>
                <a:gd name="connsiteX18" fmla="*/ 2375983 w 6793206"/>
                <a:gd name="connsiteY18" fmla="*/ 1406268 h 4745608"/>
                <a:gd name="connsiteX19" fmla="*/ 2558863 w 6793206"/>
                <a:gd name="connsiteY19" fmla="*/ 1577718 h 4745608"/>
                <a:gd name="connsiteX20" fmla="*/ 2878903 w 6793206"/>
                <a:gd name="connsiteY20" fmla="*/ 1657728 h 4745608"/>
                <a:gd name="connsiteX21" fmla="*/ 3187513 w 6793206"/>
                <a:gd name="connsiteY21" fmla="*/ 1657728 h 4745608"/>
                <a:gd name="connsiteX22" fmla="*/ 3370393 w 6793206"/>
                <a:gd name="connsiteY22" fmla="*/ 1566288 h 4745608"/>
                <a:gd name="connsiteX23" fmla="*/ 3488066 w 6793206"/>
                <a:gd name="connsiteY23" fmla="*/ 1246753 h 4745608"/>
                <a:gd name="connsiteX24" fmla="*/ 3495138 w 6793206"/>
                <a:gd name="connsiteY24" fmla="*/ 1115548 h 4745608"/>
                <a:gd name="connsiteX25" fmla="*/ 3493650 w 6793206"/>
                <a:gd name="connsiteY25" fmla="*/ 1063976 h 4745608"/>
                <a:gd name="connsiteX26" fmla="*/ 3450403 w 6793206"/>
                <a:gd name="connsiteY26" fmla="*/ 777618 h 4745608"/>
                <a:gd name="connsiteX27" fmla="*/ 3119893 w 6793206"/>
                <a:gd name="connsiteY27" fmla="*/ 321571 h 4745608"/>
                <a:gd name="connsiteX28" fmla="*/ 3497351 w 6793206"/>
                <a:gd name="connsiteY28" fmla="*/ 674883 h 4745608"/>
                <a:gd name="connsiteX29" fmla="*/ 3759013 w 6793206"/>
                <a:gd name="connsiteY29" fmla="*/ 571878 h 4745608"/>
                <a:gd name="connsiteX30" fmla="*/ 3999043 w 6793206"/>
                <a:gd name="connsiteY30" fmla="*/ 91818 h 4745608"/>
                <a:gd name="connsiteX31" fmla="*/ 4033333 w 6793206"/>
                <a:gd name="connsiteY31" fmla="*/ 11808 h 4745608"/>
                <a:gd name="connsiteX32" fmla="*/ 3984569 w 6793206"/>
                <a:gd name="connsiteY32" fmla="*/ 247366 h 4745608"/>
                <a:gd name="connsiteX33" fmla="*/ 3812791 w 6793206"/>
                <a:gd name="connsiteY33" fmla="*/ 647417 h 4745608"/>
                <a:gd name="connsiteX34" fmla="*/ 3592906 w 6793206"/>
                <a:gd name="connsiteY34" fmla="*/ 811408 h 4745608"/>
                <a:gd name="connsiteX35" fmla="*/ 3604425 w 6793206"/>
                <a:gd name="connsiteY35" fmla="*/ 999253 h 4745608"/>
                <a:gd name="connsiteX36" fmla="*/ 3872985 w 6793206"/>
                <a:gd name="connsiteY36" fmla="*/ 881976 h 4745608"/>
                <a:gd name="connsiteX37" fmla="*/ 4200754 w 6793206"/>
                <a:gd name="connsiteY37" fmla="*/ 774136 h 4745608"/>
                <a:gd name="connsiteX38" fmla="*/ 4064251 w 6793206"/>
                <a:gd name="connsiteY38" fmla="*/ 847195 h 4745608"/>
                <a:gd name="connsiteX39" fmla="*/ 3818880 w 6793206"/>
                <a:gd name="connsiteY39" fmla="*/ 991305 h 4745608"/>
                <a:gd name="connsiteX40" fmla="*/ 3658531 w 6793206"/>
                <a:gd name="connsiteY40" fmla="*/ 1093178 h 4745608"/>
                <a:gd name="connsiteX41" fmla="*/ 3622838 w 6793206"/>
                <a:gd name="connsiteY41" fmla="*/ 1221401 h 4745608"/>
                <a:gd name="connsiteX42" fmla="*/ 3577446 w 6793206"/>
                <a:gd name="connsiteY42" fmla="*/ 1500691 h 4745608"/>
                <a:gd name="connsiteX43" fmla="*/ 3461833 w 6793206"/>
                <a:gd name="connsiteY43" fmla="*/ 1726308 h 4745608"/>
                <a:gd name="connsiteX44" fmla="*/ 3278953 w 6793206"/>
                <a:gd name="connsiteY44" fmla="*/ 2034918 h 4745608"/>
                <a:gd name="connsiteX45" fmla="*/ 3288742 w 6793206"/>
                <a:gd name="connsiteY45" fmla="*/ 2273460 h 4745608"/>
                <a:gd name="connsiteX46" fmla="*/ 3434288 w 6793206"/>
                <a:gd name="connsiteY46" fmla="*/ 2417577 h 4745608"/>
                <a:gd name="connsiteX47" fmla="*/ 3641522 w 6793206"/>
                <a:gd name="connsiteY47" fmla="*/ 2521189 h 4745608"/>
                <a:gd name="connsiteX48" fmla="*/ 4079053 w 6793206"/>
                <a:gd name="connsiteY48" fmla="*/ 2777868 h 4745608"/>
                <a:gd name="connsiteX49" fmla="*/ 5882777 w 6793206"/>
                <a:gd name="connsiteY49" fmla="*/ 3521863 h 4745608"/>
                <a:gd name="connsiteX50" fmla="*/ 6625713 w 6793206"/>
                <a:gd name="connsiteY50" fmla="*/ 3781261 h 4745608"/>
                <a:gd name="connsiteX51" fmla="*/ 6743470 w 6793206"/>
                <a:gd name="connsiteY51" fmla="*/ 3848718 h 4745608"/>
                <a:gd name="connsiteX52" fmla="*/ 6793147 w 6793206"/>
                <a:gd name="connsiteY52" fmla="*/ 3943308 h 4745608"/>
                <a:gd name="connsiteX53" fmla="*/ 6722798 w 6793206"/>
                <a:gd name="connsiteY53" fmla="*/ 4084591 h 4745608"/>
                <a:gd name="connsiteX54" fmla="*/ 6585849 w 6793206"/>
                <a:gd name="connsiteY54" fmla="*/ 4067486 h 4745608"/>
                <a:gd name="connsiteX55" fmla="*/ 6110863 w 6793206"/>
                <a:gd name="connsiteY55" fmla="*/ 3868256 h 4745608"/>
                <a:gd name="connsiteX56" fmla="*/ 4940575 w 6793206"/>
                <a:gd name="connsiteY56" fmla="*/ 3376168 h 4745608"/>
                <a:gd name="connsiteX57" fmla="*/ 3944371 w 6793206"/>
                <a:gd name="connsiteY57" fmla="*/ 2976643 h 4745608"/>
                <a:gd name="connsiteX58" fmla="*/ 3460193 w 6793206"/>
                <a:gd name="connsiteY58" fmla="*/ 2852901 h 4745608"/>
                <a:gd name="connsiteX59" fmla="*/ 3217865 w 6793206"/>
                <a:gd name="connsiteY59" fmla="*/ 2829045 h 4745608"/>
                <a:gd name="connsiteX60" fmla="*/ 3025524 w 6793206"/>
                <a:gd name="connsiteY60" fmla="*/ 2858861 h 4745608"/>
                <a:gd name="connsiteX61" fmla="*/ 2832855 w 6793206"/>
                <a:gd name="connsiteY61" fmla="*/ 2930924 h 4745608"/>
                <a:gd name="connsiteX62" fmla="*/ 2820111 w 6793206"/>
                <a:gd name="connsiteY62" fmla="*/ 3026344 h 4745608"/>
                <a:gd name="connsiteX63" fmla="*/ 2959241 w 6793206"/>
                <a:gd name="connsiteY63" fmla="*/ 3167976 h 4745608"/>
                <a:gd name="connsiteX64" fmla="*/ 3176083 w 6793206"/>
                <a:gd name="connsiteY64" fmla="*/ 3269358 h 4745608"/>
                <a:gd name="connsiteX65" fmla="*/ 3388239 w 6793206"/>
                <a:gd name="connsiteY65" fmla="*/ 3442290 h 4745608"/>
                <a:gd name="connsiteX66" fmla="*/ 3212014 w 6793206"/>
                <a:gd name="connsiteY66" fmla="*/ 3336948 h 4745608"/>
                <a:gd name="connsiteX67" fmla="*/ 3004633 w 6793206"/>
                <a:gd name="connsiteY67" fmla="*/ 3276814 h 4745608"/>
                <a:gd name="connsiteX68" fmla="*/ 2771676 w 6793206"/>
                <a:gd name="connsiteY68" fmla="*/ 3166987 h 4745608"/>
                <a:gd name="connsiteX69" fmla="*/ 2638873 w 6793206"/>
                <a:gd name="connsiteY69" fmla="*/ 3097908 h 4745608"/>
                <a:gd name="connsiteX70" fmla="*/ 2570293 w 6793206"/>
                <a:gd name="connsiteY70" fmla="*/ 3109338 h 4745608"/>
                <a:gd name="connsiteX71" fmla="*/ 2525557 w 6793206"/>
                <a:gd name="connsiteY71" fmla="*/ 3326508 h 4745608"/>
                <a:gd name="connsiteX72" fmla="*/ 2584349 w 6793206"/>
                <a:gd name="connsiteY72" fmla="*/ 3577470 h 4745608"/>
                <a:gd name="connsiteX73" fmla="*/ 2663703 w 6793206"/>
                <a:gd name="connsiteY73" fmla="*/ 3996904 h 4745608"/>
                <a:gd name="connsiteX74" fmla="*/ 2633113 w 6793206"/>
                <a:gd name="connsiteY74" fmla="*/ 4192703 h 4745608"/>
                <a:gd name="connsiteX75" fmla="*/ 2539703 w 6793206"/>
                <a:gd name="connsiteY75" fmla="*/ 4455574 h 4745608"/>
                <a:gd name="connsiteX76" fmla="*/ 2595212 w 6793206"/>
                <a:gd name="connsiteY76" fmla="*/ 3945217 h 4745608"/>
                <a:gd name="connsiteX77" fmla="*/ 2481240 w 6793206"/>
                <a:gd name="connsiteY77" fmla="*/ 3566538 h 4745608"/>
                <a:gd name="connsiteX78" fmla="*/ 2307403 w 6793206"/>
                <a:gd name="connsiteY78" fmla="*/ 3166488 h 4745608"/>
                <a:gd name="connsiteX79" fmla="*/ 2261683 w 6793206"/>
                <a:gd name="connsiteY79" fmla="*/ 3063618 h 4745608"/>
                <a:gd name="connsiteX80" fmla="*/ 2078803 w 6793206"/>
                <a:gd name="connsiteY80" fmla="*/ 2949318 h 4745608"/>
                <a:gd name="connsiteX81" fmla="*/ 1824299 w 6793206"/>
                <a:gd name="connsiteY81" fmla="*/ 3002494 h 4745608"/>
                <a:gd name="connsiteX82" fmla="*/ 1412162 w 6793206"/>
                <a:gd name="connsiteY82" fmla="*/ 3235573 h 4745608"/>
                <a:gd name="connsiteX83" fmla="*/ 1381573 w 6793206"/>
                <a:gd name="connsiteY83" fmla="*/ 3680838 h 4745608"/>
                <a:gd name="connsiteX84" fmla="*/ 1340867 w 6793206"/>
                <a:gd name="connsiteY84" fmla="*/ 3980504 h 4745608"/>
                <a:gd name="connsiteX85" fmla="*/ 1197619 w 6793206"/>
                <a:gd name="connsiteY85" fmla="*/ 4738831 h 4745608"/>
                <a:gd name="connsiteX86" fmla="*/ 1220896 w 6793206"/>
                <a:gd name="connsiteY86" fmla="*/ 4338309 h 4745608"/>
                <a:gd name="connsiteX87" fmla="*/ 1242772 w 6793206"/>
                <a:gd name="connsiteY87" fmla="*/ 4080888 h 4745608"/>
                <a:gd name="connsiteX88" fmla="*/ 1198693 w 6793206"/>
                <a:gd name="connsiteY88" fmla="*/ 3909438 h 4745608"/>
                <a:gd name="connsiteX89" fmla="*/ 970093 w 6793206"/>
                <a:gd name="connsiteY89" fmla="*/ 3989448 h 4745608"/>
                <a:gd name="connsiteX90" fmla="*/ 766328 w 6793206"/>
                <a:gd name="connsiteY90" fmla="*/ 4131990 h 4745608"/>
                <a:gd name="connsiteX91" fmla="*/ 555808 w 6793206"/>
                <a:gd name="connsiteY91" fmla="*/ 4355688 h 4745608"/>
                <a:gd name="connsiteX92" fmla="*/ 785900 w 6793206"/>
                <a:gd name="connsiteY92" fmla="*/ 4017771 h 4745608"/>
                <a:gd name="connsiteX93" fmla="*/ 1130113 w 6793206"/>
                <a:gd name="connsiteY93" fmla="*/ 3817500 h 4745608"/>
                <a:gd name="connsiteX94" fmla="*/ 1278703 w 6793206"/>
                <a:gd name="connsiteY94" fmla="*/ 3726558 h 4745608"/>
                <a:gd name="connsiteX95" fmla="*/ 1269661 w 6793206"/>
                <a:gd name="connsiteY95" fmla="*/ 3390117 h 4745608"/>
                <a:gd name="connsiteX96" fmla="*/ 1309620 w 6793206"/>
                <a:gd name="connsiteY96" fmla="*/ 3169963 h 4745608"/>
                <a:gd name="connsiteX97" fmla="*/ 1393003 w 6793206"/>
                <a:gd name="connsiteY97" fmla="*/ 3052188 h 4745608"/>
                <a:gd name="connsiteX98" fmla="*/ 1080693 w 6793206"/>
                <a:gd name="connsiteY98" fmla="*/ 2984604 h 4745608"/>
                <a:gd name="connsiteX99" fmla="*/ 663453 w 6793206"/>
                <a:gd name="connsiteY99" fmla="*/ 3023360 h 4745608"/>
                <a:gd name="connsiteX100" fmla="*/ 235111 w 6793206"/>
                <a:gd name="connsiteY100" fmla="*/ 3217172 h 4745608"/>
                <a:gd name="connsiteX101" fmla="*/ 421453 w 6793206"/>
                <a:gd name="connsiteY101" fmla="*/ 3029328 h 4745608"/>
                <a:gd name="connsiteX102" fmla="*/ 627193 w 6793206"/>
                <a:gd name="connsiteY102" fmla="*/ 2926458 h 4745608"/>
                <a:gd name="connsiteX103" fmla="*/ 854480 w 6793206"/>
                <a:gd name="connsiteY103" fmla="*/ 2889178 h 4745608"/>
                <a:gd name="connsiteX104" fmla="*/ 1149272 w 6793206"/>
                <a:gd name="connsiteY104" fmla="*/ 2889676 h 4745608"/>
                <a:gd name="connsiteX105" fmla="*/ 1531894 w 6793206"/>
                <a:gd name="connsiteY105" fmla="*/ 2917507 h 4745608"/>
                <a:gd name="connsiteX106" fmla="*/ 1860559 w 6793206"/>
                <a:gd name="connsiteY106" fmla="*/ 2766431 h 4745608"/>
                <a:gd name="connsiteX107" fmla="*/ 1701613 w 6793206"/>
                <a:gd name="connsiteY107" fmla="*/ 2263518 h 4745608"/>
                <a:gd name="connsiteX108" fmla="*/ 1690183 w 6793206"/>
                <a:gd name="connsiteY108" fmla="*/ 1966338 h 4745608"/>
                <a:gd name="connsiteX109" fmla="*/ 1381991 w 6793206"/>
                <a:gd name="connsiteY109" fmla="*/ 1841604 h 4745608"/>
                <a:gd name="connsiteX110" fmla="*/ 1095823 w 6793206"/>
                <a:gd name="connsiteY110" fmla="*/ 1714878 h 4745608"/>
                <a:gd name="connsiteX111" fmla="*/ 746507 w 6793206"/>
                <a:gd name="connsiteY111" fmla="*/ 1626415 h 4745608"/>
                <a:gd name="connsiteX112" fmla="*/ 352873 w 6793206"/>
                <a:gd name="connsiteY112" fmla="*/ 1726308 h 4745608"/>
                <a:gd name="connsiteX113" fmla="*/ 113171 w 6793206"/>
                <a:gd name="connsiteY113" fmla="*/ 1763582 h 4745608"/>
                <a:gd name="connsiteX114" fmla="*/ 9973 w 6793206"/>
                <a:gd name="connsiteY114" fmla="*/ 1737738 h 4745608"/>
                <a:gd name="connsiteX115" fmla="*/ 348516 w 6793206"/>
                <a:gd name="connsiteY115" fmla="*/ 1643812 h 4745608"/>
                <a:gd name="connsiteX116" fmla="*/ 653097 w 6793206"/>
                <a:gd name="connsiteY116" fmla="*/ 1543920 h 4745608"/>
                <a:gd name="connsiteX117" fmla="*/ 1072963 w 6793206"/>
                <a:gd name="connsiteY117" fmla="*/ 1612008 h 4745608"/>
                <a:gd name="connsiteX118" fmla="*/ 1244413 w 6793206"/>
                <a:gd name="connsiteY118" fmla="*/ 1657728 h 4745608"/>
                <a:gd name="connsiteX119" fmla="*/ 1205766 w 6793206"/>
                <a:gd name="connsiteY119" fmla="*/ 1451988 h 4745608"/>
                <a:gd name="connsiteX120" fmla="*/ 1046313 w 6793206"/>
                <a:gd name="connsiteY120" fmla="*/ 815409 h 4745608"/>
                <a:gd name="connsiteX121" fmla="*/ 1221553 w 6793206"/>
                <a:gd name="connsiteY121" fmla="*/ 1211958 h 4745608"/>
                <a:gd name="connsiteX0" fmla="*/ 1221553 w 6800842"/>
                <a:gd name="connsiteY0" fmla="*/ 1211958 h 4745608"/>
                <a:gd name="connsiteX1" fmla="*/ 1343911 w 6800842"/>
                <a:gd name="connsiteY1" fmla="*/ 1559828 h 4745608"/>
                <a:gd name="connsiteX2" fmla="*/ 1553023 w 6800842"/>
                <a:gd name="connsiteY2" fmla="*/ 1657728 h 4745608"/>
                <a:gd name="connsiteX3" fmla="*/ 1907353 w 6800842"/>
                <a:gd name="connsiteY3" fmla="*/ 1680588 h 4745608"/>
                <a:gd name="connsiteX4" fmla="*/ 2021653 w 6800842"/>
                <a:gd name="connsiteY4" fmla="*/ 1543428 h 4745608"/>
                <a:gd name="connsiteX5" fmla="*/ 2124523 w 6800842"/>
                <a:gd name="connsiteY5" fmla="*/ 1291968 h 4745608"/>
                <a:gd name="connsiteX6" fmla="*/ 2124523 w 6800842"/>
                <a:gd name="connsiteY6" fmla="*/ 1120518 h 4745608"/>
                <a:gd name="connsiteX7" fmla="*/ 2068029 w 6800842"/>
                <a:gd name="connsiteY7" fmla="*/ 825325 h 4745608"/>
                <a:gd name="connsiteX8" fmla="*/ 2078803 w 6800842"/>
                <a:gd name="connsiteY8" fmla="*/ 777618 h 4745608"/>
                <a:gd name="connsiteX9" fmla="*/ 2170243 w 6800842"/>
                <a:gd name="connsiteY9" fmla="*/ 1086228 h 4745608"/>
                <a:gd name="connsiteX10" fmla="*/ 2215963 w 6800842"/>
                <a:gd name="connsiteY10" fmla="*/ 1269108 h 4745608"/>
                <a:gd name="connsiteX11" fmla="*/ 2284543 w 6800842"/>
                <a:gd name="connsiteY11" fmla="*/ 1303398 h 4745608"/>
                <a:gd name="connsiteX12" fmla="*/ 2330263 w 6800842"/>
                <a:gd name="connsiteY12" fmla="*/ 1166238 h 4745608"/>
                <a:gd name="connsiteX13" fmla="*/ 2467423 w 6800842"/>
                <a:gd name="connsiteY13" fmla="*/ 880488 h 4745608"/>
                <a:gd name="connsiteX14" fmla="*/ 2558863 w 6800842"/>
                <a:gd name="connsiteY14" fmla="*/ 640458 h 4745608"/>
                <a:gd name="connsiteX15" fmla="*/ 2616013 w 6800842"/>
                <a:gd name="connsiteY15" fmla="*/ 537588 h 4745608"/>
                <a:gd name="connsiteX16" fmla="*/ 2558863 w 6800842"/>
                <a:gd name="connsiteY16" fmla="*/ 789048 h 4745608"/>
                <a:gd name="connsiteX17" fmla="*/ 2444563 w 6800842"/>
                <a:gd name="connsiteY17" fmla="*/ 1097658 h 4745608"/>
                <a:gd name="connsiteX18" fmla="*/ 2375983 w 6800842"/>
                <a:gd name="connsiteY18" fmla="*/ 1406268 h 4745608"/>
                <a:gd name="connsiteX19" fmla="*/ 2558863 w 6800842"/>
                <a:gd name="connsiteY19" fmla="*/ 1577718 h 4745608"/>
                <a:gd name="connsiteX20" fmla="*/ 2878903 w 6800842"/>
                <a:gd name="connsiteY20" fmla="*/ 1657728 h 4745608"/>
                <a:gd name="connsiteX21" fmla="*/ 3187513 w 6800842"/>
                <a:gd name="connsiteY21" fmla="*/ 1657728 h 4745608"/>
                <a:gd name="connsiteX22" fmla="*/ 3370393 w 6800842"/>
                <a:gd name="connsiteY22" fmla="*/ 1566288 h 4745608"/>
                <a:gd name="connsiteX23" fmla="*/ 3488066 w 6800842"/>
                <a:gd name="connsiteY23" fmla="*/ 1246753 h 4745608"/>
                <a:gd name="connsiteX24" fmla="*/ 3495138 w 6800842"/>
                <a:gd name="connsiteY24" fmla="*/ 1115548 h 4745608"/>
                <a:gd name="connsiteX25" fmla="*/ 3493650 w 6800842"/>
                <a:gd name="connsiteY25" fmla="*/ 1063976 h 4745608"/>
                <a:gd name="connsiteX26" fmla="*/ 3450403 w 6800842"/>
                <a:gd name="connsiteY26" fmla="*/ 777618 h 4745608"/>
                <a:gd name="connsiteX27" fmla="*/ 3119893 w 6800842"/>
                <a:gd name="connsiteY27" fmla="*/ 321571 h 4745608"/>
                <a:gd name="connsiteX28" fmla="*/ 3497351 w 6800842"/>
                <a:gd name="connsiteY28" fmla="*/ 674883 h 4745608"/>
                <a:gd name="connsiteX29" fmla="*/ 3759013 w 6800842"/>
                <a:gd name="connsiteY29" fmla="*/ 571878 h 4745608"/>
                <a:gd name="connsiteX30" fmla="*/ 3999043 w 6800842"/>
                <a:gd name="connsiteY30" fmla="*/ 91818 h 4745608"/>
                <a:gd name="connsiteX31" fmla="*/ 4033333 w 6800842"/>
                <a:gd name="connsiteY31" fmla="*/ 11808 h 4745608"/>
                <a:gd name="connsiteX32" fmla="*/ 3984569 w 6800842"/>
                <a:gd name="connsiteY32" fmla="*/ 247366 h 4745608"/>
                <a:gd name="connsiteX33" fmla="*/ 3812791 w 6800842"/>
                <a:gd name="connsiteY33" fmla="*/ 647417 h 4745608"/>
                <a:gd name="connsiteX34" fmla="*/ 3592906 w 6800842"/>
                <a:gd name="connsiteY34" fmla="*/ 811408 h 4745608"/>
                <a:gd name="connsiteX35" fmla="*/ 3604425 w 6800842"/>
                <a:gd name="connsiteY35" fmla="*/ 999253 h 4745608"/>
                <a:gd name="connsiteX36" fmla="*/ 3872985 w 6800842"/>
                <a:gd name="connsiteY36" fmla="*/ 881976 h 4745608"/>
                <a:gd name="connsiteX37" fmla="*/ 4200754 w 6800842"/>
                <a:gd name="connsiteY37" fmla="*/ 774136 h 4745608"/>
                <a:gd name="connsiteX38" fmla="*/ 4064251 w 6800842"/>
                <a:gd name="connsiteY38" fmla="*/ 847195 h 4745608"/>
                <a:gd name="connsiteX39" fmla="*/ 3818880 w 6800842"/>
                <a:gd name="connsiteY39" fmla="*/ 991305 h 4745608"/>
                <a:gd name="connsiteX40" fmla="*/ 3658531 w 6800842"/>
                <a:gd name="connsiteY40" fmla="*/ 1093178 h 4745608"/>
                <a:gd name="connsiteX41" fmla="*/ 3622838 w 6800842"/>
                <a:gd name="connsiteY41" fmla="*/ 1221401 h 4745608"/>
                <a:gd name="connsiteX42" fmla="*/ 3577446 w 6800842"/>
                <a:gd name="connsiteY42" fmla="*/ 1500691 h 4745608"/>
                <a:gd name="connsiteX43" fmla="*/ 3461833 w 6800842"/>
                <a:gd name="connsiteY43" fmla="*/ 1726308 h 4745608"/>
                <a:gd name="connsiteX44" fmla="*/ 3278953 w 6800842"/>
                <a:gd name="connsiteY44" fmla="*/ 2034918 h 4745608"/>
                <a:gd name="connsiteX45" fmla="*/ 3288742 w 6800842"/>
                <a:gd name="connsiteY45" fmla="*/ 2273460 h 4745608"/>
                <a:gd name="connsiteX46" fmla="*/ 3434288 w 6800842"/>
                <a:gd name="connsiteY46" fmla="*/ 2417577 h 4745608"/>
                <a:gd name="connsiteX47" fmla="*/ 3641522 w 6800842"/>
                <a:gd name="connsiteY47" fmla="*/ 2521189 h 4745608"/>
                <a:gd name="connsiteX48" fmla="*/ 4079053 w 6800842"/>
                <a:gd name="connsiteY48" fmla="*/ 2777868 h 4745608"/>
                <a:gd name="connsiteX49" fmla="*/ 5882777 w 6800842"/>
                <a:gd name="connsiteY49" fmla="*/ 3521863 h 4745608"/>
                <a:gd name="connsiteX50" fmla="*/ 6625713 w 6800842"/>
                <a:gd name="connsiteY50" fmla="*/ 3781261 h 4745608"/>
                <a:gd name="connsiteX51" fmla="*/ 6784772 w 6800842"/>
                <a:gd name="connsiteY51" fmla="*/ 3866312 h 4745608"/>
                <a:gd name="connsiteX52" fmla="*/ 6793147 w 6800842"/>
                <a:gd name="connsiteY52" fmla="*/ 3943308 h 4745608"/>
                <a:gd name="connsiteX53" fmla="*/ 6722798 w 6800842"/>
                <a:gd name="connsiteY53" fmla="*/ 4084591 h 4745608"/>
                <a:gd name="connsiteX54" fmla="*/ 6585849 w 6800842"/>
                <a:gd name="connsiteY54" fmla="*/ 4067486 h 4745608"/>
                <a:gd name="connsiteX55" fmla="*/ 6110863 w 6800842"/>
                <a:gd name="connsiteY55" fmla="*/ 3868256 h 4745608"/>
                <a:gd name="connsiteX56" fmla="*/ 4940575 w 6800842"/>
                <a:gd name="connsiteY56" fmla="*/ 3376168 h 4745608"/>
                <a:gd name="connsiteX57" fmla="*/ 3944371 w 6800842"/>
                <a:gd name="connsiteY57" fmla="*/ 2976643 h 4745608"/>
                <a:gd name="connsiteX58" fmla="*/ 3460193 w 6800842"/>
                <a:gd name="connsiteY58" fmla="*/ 2852901 h 4745608"/>
                <a:gd name="connsiteX59" fmla="*/ 3217865 w 6800842"/>
                <a:gd name="connsiteY59" fmla="*/ 2829045 h 4745608"/>
                <a:gd name="connsiteX60" fmla="*/ 3025524 w 6800842"/>
                <a:gd name="connsiteY60" fmla="*/ 2858861 h 4745608"/>
                <a:gd name="connsiteX61" fmla="*/ 2832855 w 6800842"/>
                <a:gd name="connsiteY61" fmla="*/ 2930924 h 4745608"/>
                <a:gd name="connsiteX62" fmla="*/ 2820111 w 6800842"/>
                <a:gd name="connsiteY62" fmla="*/ 3026344 h 4745608"/>
                <a:gd name="connsiteX63" fmla="*/ 2959241 w 6800842"/>
                <a:gd name="connsiteY63" fmla="*/ 3167976 h 4745608"/>
                <a:gd name="connsiteX64" fmla="*/ 3176083 w 6800842"/>
                <a:gd name="connsiteY64" fmla="*/ 3269358 h 4745608"/>
                <a:gd name="connsiteX65" fmla="*/ 3388239 w 6800842"/>
                <a:gd name="connsiteY65" fmla="*/ 3442290 h 4745608"/>
                <a:gd name="connsiteX66" fmla="*/ 3212014 w 6800842"/>
                <a:gd name="connsiteY66" fmla="*/ 3336948 h 4745608"/>
                <a:gd name="connsiteX67" fmla="*/ 3004633 w 6800842"/>
                <a:gd name="connsiteY67" fmla="*/ 3276814 h 4745608"/>
                <a:gd name="connsiteX68" fmla="*/ 2771676 w 6800842"/>
                <a:gd name="connsiteY68" fmla="*/ 3166987 h 4745608"/>
                <a:gd name="connsiteX69" fmla="*/ 2638873 w 6800842"/>
                <a:gd name="connsiteY69" fmla="*/ 3097908 h 4745608"/>
                <a:gd name="connsiteX70" fmla="*/ 2570293 w 6800842"/>
                <a:gd name="connsiteY70" fmla="*/ 3109338 h 4745608"/>
                <a:gd name="connsiteX71" fmla="*/ 2525557 w 6800842"/>
                <a:gd name="connsiteY71" fmla="*/ 3326508 h 4745608"/>
                <a:gd name="connsiteX72" fmla="*/ 2584349 w 6800842"/>
                <a:gd name="connsiteY72" fmla="*/ 3577470 h 4745608"/>
                <a:gd name="connsiteX73" fmla="*/ 2663703 w 6800842"/>
                <a:gd name="connsiteY73" fmla="*/ 3996904 h 4745608"/>
                <a:gd name="connsiteX74" fmla="*/ 2633113 w 6800842"/>
                <a:gd name="connsiteY74" fmla="*/ 4192703 h 4745608"/>
                <a:gd name="connsiteX75" fmla="*/ 2539703 w 6800842"/>
                <a:gd name="connsiteY75" fmla="*/ 4455574 h 4745608"/>
                <a:gd name="connsiteX76" fmla="*/ 2595212 w 6800842"/>
                <a:gd name="connsiteY76" fmla="*/ 3945217 h 4745608"/>
                <a:gd name="connsiteX77" fmla="*/ 2481240 w 6800842"/>
                <a:gd name="connsiteY77" fmla="*/ 3566538 h 4745608"/>
                <a:gd name="connsiteX78" fmla="*/ 2307403 w 6800842"/>
                <a:gd name="connsiteY78" fmla="*/ 3166488 h 4745608"/>
                <a:gd name="connsiteX79" fmla="*/ 2261683 w 6800842"/>
                <a:gd name="connsiteY79" fmla="*/ 3063618 h 4745608"/>
                <a:gd name="connsiteX80" fmla="*/ 2078803 w 6800842"/>
                <a:gd name="connsiteY80" fmla="*/ 2949318 h 4745608"/>
                <a:gd name="connsiteX81" fmla="*/ 1824299 w 6800842"/>
                <a:gd name="connsiteY81" fmla="*/ 3002494 h 4745608"/>
                <a:gd name="connsiteX82" fmla="*/ 1412162 w 6800842"/>
                <a:gd name="connsiteY82" fmla="*/ 3235573 h 4745608"/>
                <a:gd name="connsiteX83" fmla="*/ 1381573 w 6800842"/>
                <a:gd name="connsiteY83" fmla="*/ 3680838 h 4745608"/>
                <a:gd name="connsiteX84" fmla="*/ 1340867 w 6800842"/>
                <a:gd name="connsiteY84" fmla="*/ 3980504 h 4745608"/>
                <a:gd name="connsiteX85" fmla="*/ 1197619 w 6800842"/>
                <a:gd name="connsiteY85" fmla="*/ 4738831 h 4745608"/>
                <a:gd name="connsiteX86" fmla="*/ 1220896 w 6800842"/>
                <a:gd name="connsiteY86" fmla="*/ 4338309 h 4745608"/>
                <a:gd name="connsiteX87" fmla="*/ 1242772 w 6800842"/>
                <a:gd name="connsiteY87" fmla="*/ 4080888 h 4745608"/>
                <a:gd name="connsiteX88" fmla="*/ 1198693 w 6800842"/>
                <a:gd name="connsiteY88" fmla="*/ 3909438 h 4745608"/>
                <a:gd name="connsiteX89" fmla="*/ 970093 w 6800842"/>
                <a:gd name="connsiteY89" fmla="*/ 3989448 h 4745608"/>
                <a:gd name="connsiteX90" fmla="*/ 766328 w 6800842"/>
                <a:gd name="connsiteY90" fmla="*/ 4131990 h 4745608"/>
                <a:gd name="connsiteX91" fmla="*/ 555808 w 6800842"/>
                <a:gd name="connsiteY91" fmla="*/ 4355688 h 4745608"/>
                <a:gd name="connsiteX92" fmla="*/ 785900 w 6800842"/>
                <a:gd name="connsiteY92" fmla="*/ 4017771 h 4745608"/>
                <a:gd name="connsiteX93" fmla="*/ 1130113 w 6800842"/>
                <a:gd name="connsiteY93" fmla="*/ 3817500 h 4745608"/>
                <a:gd name="connsiteX94" fmla="*/ 1278703 w 6800842"/>
                <a:gd name="connsiteY94" fmla="*/ 3726558 h 4745608"/>
                <a:gd name="connsiteX95" fmla="*/ 1269661 w 6800842"/>
                <a:gd name="connsiteY95" fmla="*/ 3390117 h 4745608"/>
                <a:gd name="connsiteX96" fmla="*/ 1309620 w 6800842"/>
                <a:gd name="connsiteY96" fmla="*/ 3169963 h 4745608"/>
                <a:gd name="connsiteX97" fmla="*/ 1393003 w 6800842"/>
                <a:gd name="connsiteY97" fmla="*/ 3052188 h 4745608"/>
                <a:gd name="connsiteX98" fmla="*/ 1080693 w 6800842"/>
                <a:gd name="connsiteY98" fmla="*/ 2984604 h 4745608"/>
                <a:gd name="connsiteX99" fmla="*/ 663453 w 6800842"/>
                <a:gd name="connsiteY99" fmla="*/ 3023360 h 4745608"/>
                <a:gd name="connsiteX100" fmla="*/ 235111 w 6800842"/>
                <a:gd name="connsiteY100" fmla="*/ 3217172 h 4745608"/>
                <a:gd name="connsiteX101" fmla="*/ 421453 w 6800842"/>
                <a:gd name="connsiteY101" fmla="*/ 3029328 h 4745608"/>
                <a:gd name="connsiteX102" fmla="*/ 627193 w 6800842"/>
                <a:gd name="connsiteY102" fmla="*/ 2926458 h 4745608"/>
                <a:gd name="connsiteX103" fmla="*/ 854480 w 6800842"/>
                <a:gd name="connsiteY103" fmla="*/ 2889178 h 4745608"/>
                <a:gd name="connsiteX104" fmla="*/ 1149272 w 6800842"/>
                <a:gd name="connsiteY104" fmla="*/ 2889676 h 4745608"/>
                <a:gd name="connsiteX105" fmla="*/ 1531894 w 6800842"/>
                <a:gd name="connsiteY105" fmla="*/ 2917507 h 4745608"/>
                <a:gd name="connsiteX106" fmla="*/ 1860559 w 6800842"/>
                <a:gd name="connsiteY106" fmla="*/ 2766431 h 4745608"/>
                <a:gd name="connsiteX107" fmla="*/ 1701613 w 6800842"/>
                <a:gd name="connsiteY107" fmla="*/ 2263518 h 4745608"/>
                <a:gd name="connsiteX108" fmla="*/ 1690183 w 6800842"/>
                <a:gd name="connsiteY108" fmla="*/ 1966338 h 4745608"/>
                <a:gd name="connsiteX109" fmla="*/ 1381991 w 6800842"/>
                <a:gd name="connsiteY109" fmla="*/ 1841604 h 4745608"/>
                <a:gd name="connsiteX110" fmla="*/ 1095823 w 6800842"/>
                <a:gd name="connsiteY110" fmla="*/ 1714878 h 4745608"/>
                <a:gd name="connsiteX111" fmla="*/ 746507 w 6800842"/>
                <a:gd name="connsiteY111" fmla="*/ 1626415 h 4745608"/>
                <a:gd name="connsiteX112" fmla="*/ 352873 w 6800842"/>
                <a:gd name="connsiteY112" fmla="*/ 1726308 h 4745608"/>
                <a:gd name="connsiteX113" fmla="*/ 113171 w 6800842"/>
                <a:gd name="connsiteY113" fmla="*/ 1763582 h 4745608"/>
                <a:gd name="connsiteX114" fmla="*/ 9973 w 6800842"/>
                <a:gd name="connsiteY114" fmla="*/ 1737738 h 4745608"/>
                <a:gd name="connsiteX115" fmla="*/ 348516 w 6800842"/>
                <a:gd name="connsiteY115" fmla="*/ 1643812 h 4745608"/>
                <a:gd name="connsiteX116" fmla="*/ 653097 w 6800842"/>
                <a:gd name="connsiteY116" fmla="*/ 1543920 h 4745608"/>
                <a:gd name="connsiteX117" fmla="*/ 1072963 w 6800842"/>
                <a:gd name="connsiteY117" fmla="*/ 1612008 h 4745608"/>
                <a:gd name="connsiteX118" fmla="*/ 1244413 w 6800842"/>
                <a:gd name="connsiteY118" fmla="*/ 1657728 h 4745608"/>
                <a:gd name="connsiteX119" fmla="*/ 1205766 w 6800842"/>
                <a:gd name="connsiteY119" fmla="*/ 1451988 h 4745608"/>
                <a:gd name="connsiteX120" fmla="*/ 1046313 w 6800842"/>
                <a:gd name="connsiteY120" fmla="*/ 815409 h 4745608"/>
                <a:gd name="connsiteX121" fmla="*/ 1221553 w 6800842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07310 w 6800841"/>
                <a:gd name="connsiteY53" fmla="*/ 4119779 h 4745608"/>
                <a:gd name="connsiteX54" fmla="*/ 6585849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07310 w 6800841"/>
                <a:gd name="connsiteY53" fmla="*/ 4078728 h 4745608"/>
                <a:gd name="connsiteX54" fmla="*/ 6585849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07310 w 6800841"/>
                <a:gd name="connsiteY53" fmla="*/ 4078728 h 4745608"/>
                <a:gd name="connsiteX54" fmla="*/ 6596174 w 6800841"/>
                <a:gd name="connsiteY54" fmla="*/ 4032297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32297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0841"/>
                <a:gd name="connsiteY0" fmla="*/ 1211958 h 4745608"/>
                <a:gd name="connsiteX1" fmla="*/ 1343911 w 6800841"/>
                <a:gd name="connsiteY1" fmla="*/ 1559828 h 4745608"/>
                <a:gd name="connsiteX2" fmla="*/ 1553023 w 6800841"/>
                <a:gd name="connsiteY2" fmla="*/ 1657728 h 4745608"/>
                <a:gd name="connsiteX3" fmla="*/ 1907353 w 6800841"/>
                <a:gd name="connsiteY3" fmla="*/ 1680588 h 4745608"/>
                <a:gd name="connsiteX4" fmla="*/ 2021653 w 6800841"/>
                <a:gd name="connsiteY4" fmla="*/ 1543428 h 4745608"/>
                <a:gd name="connsiteX5" fmla="*/ 2124523 w 6800841"/>
                <a:gd name="connsiteY5" fmla="*/ 1291968 h 4745608"/>
                <a:gd name="connsiteX6" fmla="*/ 2124523 w 6800841"/>
                <a:gd name="connsiteY6" fmla="*/ 1120518 h 4745608"/>
                <a:gd name="connsiteX7" fmla="*/ 2068029 w 6800841"/>
                <a:gd name="connsiteY7" fmla="*/ 825325 h 4745608"/>
                <a:gd name="connsiteX8" fmla="*/ 2078803 w 6800841"/>
                <a:gd name="connsiteY8" fmla="*/ 777618 h 4745608"/>
                <a:gd name="connsiteX9" fmla="*/ 2170243 w 6800841"/>
                <a:gd name="connsiteY9" fmla="*/ 1086228 h 4745608"/>
                <a:gd name="connsiteX10" fmla="*/ 2215963 w 6800841"/>
                <a:gd name="connsiteY10" fmla="*/ 1269108 h 4745608"/>
                <a:gd name="connsiteX11" fmla="*/ 2284543 w 6800841"/>
                <a:gd name="connsiteY11" fmla="*/ 1303398 h 4745608"/>
                <a:gd name="connsiteX12" fmla="*/ 2330263 w 6800841"/>
                <a:gd name="connsiteY12" fmla="*/ 1166238 h 4745608"/>
                <a:gd name="connsiteX13" fmla="*/ 2467423 w 6800841"/>
                <a:gd name="connsiteY13" fmla="*/ 880488 h 4745608"/>
                <a:gd name="connsiteX14" fmla="*/ 2558863 w 6800841"/>
                <a:gd name="connsiteY14" fmla="*/ 640458 h 4745608"/>
                <a:gd name="connsiteX15" fmla="*/ 2616013 w 6800841"/>
                <a:gd name="connsiteY15" fmla="*/ 537588 h 4745608"/>
                <a:gd name="connsiteX16" fmla="*/ 2558863 w 6800841"/>
                <a:gd name="connsiteY16" fmla="*/ 789048 h 4745608"/>
                <a:gd name="connsiteX17" fmla="*/ 2444563 w 6800841"/>
                <a:gd name="connsiteY17" fmla="*/ 1097658 h 4745608"/>
                <a:gd name="connsiteX18" fmla="*/ 2375983 w 6800841"/>
                <a:gd name="connsiteY18" fmla="*/ 1406268 h 4745608"/>
                <a:gd name="connsiteX19" fmla="*/ 2558863 w 6800841"/>
                <a:gd name="connsiteY19" fmla="*/ 1577718 h 4745608"/>
                <a:gd name="connsiteX20" fmla="*/ 2878903 w 6800841"/>
                <a:gd name="connsiteY20" fmla="*/ 1657728 h 4745608"/>
                <a:gd name="connsiteX21" fmla="*/ 3187513 w 6800841"/>
                <a:gd name="connsiteY21" fmla="*/ 1657728 h 4745608"/>
                <a:gd name="connsiteX22" fmla="*/ 3370393 w 6800841"/>
                <a:gd name="connsiteY22" fmla="*/ 1566288 h 4745608"/>
                <a:gd name="connsiteX23" fmla="*/ 3488066 w 6800841"/>
                <a:gd name="connsiteY23" fmla="*/ 1246753 h 4745608"/>
                <a:gd name="connsiteX24" fmla="*/ 3495138 w 6800841"/>
                <a:gd name="connsiteY24" fmla="*/ 1115548 h 4745608"/>
                <a:gd name="connsiteX25" fmla="*/ 3493650 w 6800841"/>
                <a:gd name="connsiteY25" fmla="*/ 1063976 h 4745608"/>
                <a:gd name="connsiteX26" fmla="*/ 3450403 w 6800841"/>
                <a:gd name="connsiteY26" fmla="*/ 777618 h 4745608"/>
                <a:gd name="connsiteX27" fmla="*/ 3119893 w 6800841"/>
                <a:gd name="connsiteY27" fmla="*/ 321571 h 4745608"/>
                <a:gd name="connsiteX28" fmla="*/ 3497351 w 6800841"/>
                <a:gd name="connsiteY28" fmla="*/ 674883 h 4745608"/>
                <a:gd name="connsiteX29" fmla="*/ 3759013 w 6800841"/>
                <a:gd name="connsiteY29" fmla="*/ 571878 h 4745608"/>
                <a:gd name="connsiteX30" fmla="*/ 3999043 w 6800841"/>
                <a:gd name="connsiteY30" fmla="*/ 91818 h 4745608"/>
                <a:gd name="connsiteX31" fmla="*/ 4033333 w 6800841"/>
                <a:gd name="connsiteY31" fmla="*/ 11808 h 4745608"/>
                <a:gd name="connsiteX32" fmla="*/ 3984569 w 6800841"/>
                <a:gd name="connsiteY32" fmla="*/ 247366 h 4745608"/>
                <a:gd name="connsiteX33" fmla="*/ 3812791 w 6800841"/>
                <a:gd name="connsiteY33" fmla="*/ 647417 h 4745608"/>
                <a:gd name="connsiteX34" fmla="*/ 3592906 w 6800841"/>
                <a:gd name="connsiteY34" fmla="*/ 811408 h 4745608"/>
                <a:gd name="connsiteX35" fmla="*/ 3604425 w 6800841"/>
                <a:gd name="connsiteY35" fmla="*/ 999253 h 4745608"/>
                <a:gd name="connsiteX36" fmla="*/ 3872985 w 6800841"/>
                <a:gd name="connsiteY36" fmla="*/ 881976 h 4745608"/>
                <a:gd name="connsiteX37" fmla="*/ 4200754 w 6800841"/>
                <a:gd name="connsiteY37" fmla="*/ 774136 h 4745608"/>
                <a:gd name="connsiteX38" fmla="*/ 4064251 w 6800841"/>
                <a:gd name="connsiteY38" fmla="*/ 847195 h 4745608"/>
                <a:gd name="connsiteX39" fmla="*/ 3818880 w 6800841"/>
                <a:gd name="connsiteY39" fmla="*/ 991305 h 4745608"/>
                <a:gd name="connsiteX40" fmla="*/ 3658531 w 6800841"/>
                <a:gd name="connsiteY40" fmla="*/ 1093178 h 4745608"/>
                <a:gd name="connsiteX41" fmla="*/ 3622838 w 6800841"/>
                <a:gd name="connsiteY41" fmla="*/ 1221401 h 4745608"/>
                <a:gd name="connsiteX42" fmla="*/ 3577446 w 6800841"/>
                <a:gd name="connsiteY42" fmla="*/ 1500691 h 4745608"/>
                <a:gd name="connsiteX43" fmla="*/ 3461833 w 6800841"/>
                <a:gd name="connsiteY43" fmla="*/ 1726308 h 4745608"/>
                <a:gd name="connsiteX44" fmla="*/ 3278953 w 6800841"/>
                <a:gd name="connsiteY44" fmla="*/ 2034918 h 4745608"/>
                <a:gd name="connsiteX45" fmla="*/ 3288742 w 6800841"/>
                <a:gd name="connsiteY45" fmla="*/ 2273460 h 4745608"/>
                <a:gd name="connsiteX46" fmla="*/ 3434288 w 6800841"/>
                <a:gd name="connsiteY46" fmla="*/ 2417577 h 4745608"/>
                <a:gd name="connsiteX47" fmla="*/ 3641522 w 6800841"/>
                <a:gd name="connsiteY47" fmla="*/ 2521189 h 4745608"/>
                <a:gd name="connsiteX48" fmla="*/ 4079053 w 6800841"/>
                <a:gd name="connsiteY48" fmla="*/ 2777868 h 4745608"/>
                <a:gd name="connsiteX49" fmla="*/ 5882777 w 6800841"/>
                <a:gd name="connsiteY49" fmla="*/ 3521863 h 4745608"/>
                <a:gd name="connsiteX50" fmla="*/ 6625713 w 6800841"/>
                <a:gd name="connsiteY50" fmla="*/ 3781261 h 4745608"/>
                <a:gd name="connsiteX51" fmla="*/ 6784772 w 6800841"/>
                <a:gd name="connsiteY51" fmla="*/ 3866312 h 4745608"/>
                <a:gd name="connsiteX52" fmla="*/ 6793147 w 6800841"/>
                <a:gd name="connsiteY52" fmla="*/ 3943308 h 4745608"/>
                <a:gd name="connsiteX53" fmla="*/ 6712474 w 6800841"/>
                <a:gd name="connsiteY53" fmla="*/ 4090457 h 4745608"/>
                <a:gd name="connsiteX54" fmla="*/ 6596174 w 6800841"/>
                <a:gd name="connsiteY54" fmla="*/ 4067486 h 4745608"/>
                <a:gd name="connsiteX55" fmla="*/ 6110863 w 6800841"/>
                <a:gd name="connsiteY55" fmla="*/ 3868256 h 4745608"/>
                <a:gd name="connsiteX56" fmla="*/ 4940575 w 6800841"/>
                <a:gd name="connsiteY56" fmla="*/ 3376168 h 4745608"/>
                <a:gd name="connsiteX57" fmla="*/ 3944371 w 6800841"/>
                <a:gd name="connsiteY57" fmla="*/ 2976643 h 4745608"/>
                <a:gd name="connsiteX58" fmla="*/ 3460193 w 6800841"/>
                <a:gd name="connsiteY58" fmla="*/ 2852901 h 4745608"/>
                <a:gd name="connsiteX59" fmla="*/ 3217865 w 6800841"/>
                <a:gd name="connsiteY59" fmla="*/ 2829045 h 4745608"/>
                <a:gd name="connsiteX60" fmla="*/ 3025524 w 6800841"/>
                <a:gd name="connsiteY60" fmla="*/ 2858861 h 4745608"/>
                <a:gd name="connsiteX61" fmla="*/ 2832855 w 6800841"/>
                <a:gd name="connsiteY61" fmla="*/ 2930924 h 4745608"/>
                <a:gd name="connsiteX62" fmla="*/ 2820111 w 6800841"/>
                <a:gd name="connsiteY62" fmla="*/ 3026344 h 4745608"/>
                <a:gd name="connsiteX63" fmla="*/ 2959241 w 6800841"/>
                <a:gd name="connsiteY63" fmla="*/ 3167976 h 4745608"/>
                <a:gd name="connsiteX64" fmla="*/ 3176083 w 6800841"/>
                <a:gd name="connsiteY64" fmla="*/ 3269358 h 4745608"/>
                <a:gd name="connsiteX65" fmla="*/ 3388239 w 6800841"/>
                <a:gd name="connsiteY65" fmla="*/ 3442290 h 4745608"/>
                <a:gd name="connsiteX66" fmla="*/ 3212014 w 6800841"/>
                <a:gd name="connsiteY66" fmla="*/ 3336948 h 4745608"/>
                <a:gd name="connsiteX67" fmla="*/ 3004633 w 6800841"/>
                <a:gd name="connsiteY67" fmla="*/ 3276814 h 4745608"/>
                <a:gd name="connsiteX68" fmla="*/ 2771676 w 6800841"/>
                <a:gd name="connsiteY68" fmla="*/ 3166987 h 4745608"/>
                <a:gd name="connsiteX69" fmla="*/ 2638873 w 6800841"/>
                <a:gd name="connsiteY69" fmla="*/ 3097908 h 4745608"/>
                <a:gd name="connsiteX70" fmla="*/ 2570293 w 6800841"/>
                <a:gd name="connsiteY70" fmla="*/ 3109338 h 4745608"/>
                <a:gd name="connsiteX71" fmla="*/ 2525557 w 6800841"/>
                <a:gd name="connsiteY71" fmla="*/ 3326508 h 4745608"/>
                <a:gd name="connsiteX72" fmla="*/ 2584349 w 6800841"/>
                <a:gd name="connsiteY72" fmla="*/ 3577470 h 4745608"/>
                <a:gd name="connsiteX73" fmla="*/ 2663703 w 6800841"/>
                <a:gd name="connsiteY73" fmla="*/ 3996904 h 4745608"/>
                <a:gd name="connsiteX74" fmla="*/ 2633113 w 6800841"/>
                <a:gd name="connsiteY74" fmla="*/ 4192703 h 4745608"/>
                <a:gd name="connsiteX75" fmla="*/ 2539703 w 6800841"/>
                <a:gd name="connsiteY75" fmla="*/ 4455574 h 4745608"/>
                <a:gd name="connsiteX76" fmla="*/ 2595212 w 6800841"/>
                <a:gd name="connsiteY76" fmla="*/ 3945217 h 4745608"/>
                <a:gd name="connsiteX77" fmla="*/ 2481240 w 6800841"/>
                <a:gd name="connsiteY77" fmla="*/ 3566538 h 4745608"/>
                <a:gd name="connsiteX78" fmla="*/ 2307403 w 6800841"/>
                <a:gd name="connsiteY78" fmla="*/ 3166488 h 4745608"/>
                <a:gd name="connsiteX79" fmla="*/ 2261683 w 6800841"/>
                <a:gd name="connsiteY79" fmla="*/ 3063618 h 4745608"/>
                <a:gd name="connsiteX80" fmla="*/ 2078803 w 6800841"/>
                <a:gd name="connsiteY80" fmla="*/ 2949318 h 4745608"/>
                <a:gd name="connsiteX81" fmla="*/ 1824299 w 6800841"/>
                <a:gd name="connsiteY81" fmla="*/ 3002494 h 4745608"/>
                <a:gd name="connsiteX82" fmla="*/ 1412162 w 6800841"/>
                <a:gd name="connsiteY82" fmla="*/ 3235573 h 4745608"/>
                <a:gd name="connsiteX83" fmla="*/ 1381573 w 6800841"/>
                <a:gd name="connsiteY83" fmla="*/ 3680838 h 4745608"/>
                <a:gd name="connsiteX84" fmla="*/ 1340867 w 6800841"/>
                <a:gd name="connsiteY84" fmla="*/ 3980504 h 4745608"/>
                <a:gd name="connsiteX85" fmla="*/ 1197619 w 6800841"/>
                <a:gd name="connsiteY85" fmla="*/ 4738831 h 4745608"/>
                <a:gd name="connsiteX86" fmla="*/ 1220896 w 6800841"/>
                <a:gd name="connsiteY86" fmla="*/ 4338309 h 4745608"/>
                <a:gd name="connsiteX87" fmla="*/ 1242772 w 6800841"/>
                <a:gd name="connsiteY87" fmla="*/ 4080888 h 4745608"/>
                <a:gd name="connsiteX88" fmla="*/ 1198693 w 6800841"/>
                <a:gd name="connsiteY88" fmla="*/ 3909438 h 4745608"/>
                <a:gd name="connsiteX89" fmla="*/ 970093 w 6800841"/>
                <a:gd name="connsiteY89" fmla="*/ 3989448 h 4745608"/>
                <a:gd name="connsiteX90" fmla="*/ 766328 w 6800841"/>
                <a:gd name="connsiteY90" fmla="*/ 4131990 h 4745608"/>
                <a:gd name="connsiteX91" fmla="*/ 555808 w 6800841"/>
                <a:gd name="connsiteY91" fmla="*/ 4355688 h 4745608"/>
                <a:gd name="connsiteX92" fmla="*/ 785900 w 6800841"/>
                <a:gd name="connsiteY92" fmla="*/ 4017771 h 4745608"/>
                <a:gd name="connsiteX93" fmla="*/ 1130113 w 6800841"/>
                <a:gd name="connsiteY93" fmla="*/ 3817500 h 4745608"/>
                <a:gd name="connsiteX94" fmla="*/ 1278703 w 6800841"/>
                <a:gd name="connsiteY94" fmla="*/ 3726558 h 4745608"/>
                <a:gd name="connsiteX95" fmla="*/ 1269661 w 6800841"/>
                <a:gd name="connsiteY95" fmla="*/ 3390117 h 4745608"/>
                <a:gd name="connsiteX96" fmla="*/ 1309620 w 6800841"/>
                <a:gd name="connsiteY96" fmla="*/ 3169963 h 4745608"/>
                <a:gd name="connsiteX97" fmla="*/ 1393003 w 6800841"/>
                <a:gd name="connsiteY97" fmla="*/ 3052188 h 4745608"/>
                <a:gd name="connsiteX98" fmla="*/ 1080693 w 6800841"/>
                <a:gd name="connsiteY98" fmla="*/ 2984604 h 4745608"/>
                <a:gd name="connsiteX99" fmla="*/ 663453 w 6800841"/>
                <a:gd name="connsiteY99" fmla="*/ 3023360 h 4745608"/>
                <a:gd name="connsiteX100" fmla="*/ 235111 w 6800841"/>
                <a:gd name="connsiteY100" fmla="*/ 3217172 h 4745608"/>
                <a:gd name="connsiteX101" fmla="*/ 421453 w 6800841"/>
                <a:gd name="connsiteY101" fmla="*/ 3029328 h 4745608"/>
                <a:gd name="connsiteX102" fmla="*/ 627193 w 6800841"/>
                <a:gd name="connsiteY102" fmla="*/ 2926458 h 4745608"/>
                <a:gd name="connsiteX103" fmla="*/ 854480 w 6800841"/>
                <a:gd name="connsiteY103" fmla="*/ 2889178 h 4745608"/>
                <a:gd name="connsiteX104" fmla="*/ 1149272 w 6800841"/>
                <a:gd name="connsiteY104" fmla="*/ 2889676 h 4745608"/>
                <a:gd name="connsiteX105" fmla="*/ 1531894 w 6800841"/>
                <a:gd name="connsiteY105" fmla="*/ 2917507 h 4745608"/>
                <a:gd name="connsiteX106" fmla="*/ 1860559 w 6800841"/>
                <a:gd name="connsiteY106" fmla="*/ 2766431 h 4745608"/>
                <a:gd name="connsiteX107" fmla="*/ 1701613 w 6800841"/>
                <a:gd name="connsiteY107" fmla="*/ 2263518 h 4745608"/>
                <a:gd name="connsiteX108" fmla="*/ 1690183 w 6800841"/>
                <a:gd name="connsiteY108" fmla="*/ 1966338 h 4745608"/>
                <a:gd name="connsiteX109" fmla="*/ 1381991 w 6800841"/>
                <a:gd name="connsiteY109" fmla="*/ 1841604 h 4745608"/>
                <a:gd name="connsiteX110" fmla="*/ 1095823 w 6800841"/>
                <a:gd name="connsiteY110" fmla="*/ 1714878 h 4745608"/>
                <a:gd name="connsiteX111" fmla="*/ 746507 w 6800841"/>
                <a:gd name="connsiteY111" fmla="*/ 1626415 h 4745608"/>
                <a:gd name="connsiteX112" fmla="*/ 352873 w 6800841"/>
                <a:gd name="connsiteY112" fmla="*/ 1726308 h 4745608"/>
                <a:gd name="connsiteX113" fmla="*/ 113171 w 6800841"/>
                <a:gd name="connsiteY113" fmla="*/ 1763582 h 4745608"/>
                <a:gd name="connsiteX114" fmla="*/ 9973 w 6800841"/>
                <a:gd name="connsiteY114" fmla="*/ 1737738 h 4745608"/>
                <a:gd name="connsiteX115" fmla="*/ 348516 w 6800841"/>
                <a:gd name="connsiteY115" fmla="*/ 1643812 h 4745608"/>
                <a:gd name="connsiteX116" fmla="*/ 653097 w 6800841"/>
                <a:gd name="connsiteY116" fmla="*/ 1543920 h 4745608"/>
                <a:gd name="connsiteX117" fmla="*/ 1072963 w 6800841"/>
                <a:gd name="connsiteY117" fmla="*/ 1612008 h 4745608"/>
                <a:gd name="connsiteX118" fmla="*/ 1244413 w 6800841"/>
                <a:gd name="connsiteY118" fmla="*/ 1657728 h 4745608"/>
                <a:gd name="connsiteX119" fmla="*/ 1205766 w 6800841"/>
                <a:gd name="connsiteY119" fmla="*/ 1451988 h 4745608"/>
                <a:gd name="connsiteX120" fmla="*/ 1046313 w 6800841"/>
                <a:gd name="connsiteY120" fmla="*/ 815409 h 4745608"/>
                <a:gd name="connsiteX121" fmla="*/ 1221553 w 6800841"/>
                <a:gd name="connsiteY121" fmla="*/ 1211958 h 4745608"/>
                <a:gd name="connsiteX0" fmla="*/ 1221553 w 6802288"/>
                <a:gd name="connsiteY0" fmla="*/ 1211958 h 4745608"/>
                <a:gd name="connsiteX1" fmla="*/ 1343911 w 6802288"/>
                <a:gd name="connsiteY1" fmla="*/ 1559828 h 4745608"/>
                <a:gd name="connsiteX2" fmla="*/ 1553023 w 6802288"/>
                <a:gd name="connsiteY2" fmla="*/ 1657728 h 4745608"/>
                <a:gd name="connsiteX3" fmla="*/ 1907353 w 6802288"/>
                <a:gd name="connsiteY3" fmla="*/ 1680588 h 4745608"/>
                <a:gd name="connsiteX4" fmla="*/ 2021653 w 6802288"/>
                <a:gd name="connsiteY4" fmla="*/ 1543428 h 4745608"/>
                <a:gd name="connsiteX5" fmla="*/ 2124523 w 6802288"/>
                <a:gd name="connsiteY5" fmla="*/ 1291968 h 4745608"/>
                <a:gd name="connsiteX6" fmla="*/ 2124523 w 6802288"/>
                <a:gd name="connsiteY6" fmla="*/ 1120518 h 4745608"/>
                <a:gd name="connsiteX7" fmla="*/ 2068029 w 6802288"/>
                <a:gd name="connsiteY7" fmla="*/ 825325 h 4745608"/>
                <a:gd name="connsiteX8" fmla="*/ 2078803 w 6802288"/>
                <a:gd name="connsiteY8" fmla="*/ 777618 h 4745608"/>
                <a:gd name="connsiteX9" fmla="*/ 2170243 w 6802288"/>
                <a:gd name="connsiteY9" fmla="*/ 1086228 h 4745608"/>
                <a:gd name="connsiteX10" fmla="*/ 2215963 w 6802288"/>
                <a:gd name="connsiteY10" fmla="*/ 1269108 h 4745608"/>
                <a:gd name="connsiteX11" fmla="*/ 2284543 w 6802288"/>
                <a:gd name="connsiteY11" fmla="*/ 1303398 h 4745608"/>
                <a:gd name="connsiteX12" fmla="*/ 2330263 w 6802288"/>
                <a:gd name="connsiteY12" fmla="*/ 1166238 h 4745608"/>
                <a:gd name="connsiteX13" fmla="*/ 2467423 w 6802288"/>
                <a:gd name="connsiteY13" fmla="*/ 880488 h 4745608"/>
                <a:gd name="connsiteX14" fmla="*/ 2558863 w 6802288"/>
                <a:gd name="connsiteY14" fmla="*/ 640458 h 4745608"/>
                <a:gd name="connsiteX15" fmla="*/ 2616013 w 6802288"/>
                <a:gd name="connsiteY15" fmla="*/ 537588 h 4745608"/>
                <a:gd name="connsiteX16" fmla="*/ 2558863 w 6802288"/>
                <a:gd name="connsiteY16" fmla="*/ 789048 h 4745608"/>
                <a:gd name="connsiteX17" fmla="*/ 2444563 w 6802288"/>
                <a:gd name="connsiteY17" fmla="*/ 1097658 h 4745608"/>
                <a:gd name="connsiteX18" fmla="*/ 2375983 w 6802288"/>
                <a:gd name="connsiteY18" fmla="*/ 1406268 h 4745608"/>
                <a:gd name="connsiteX19" fmla="*/ 2558863 w 6802288"/>
                <a:gd name="connsiteY19" fmla="*/ 1577718 h 4745608"/>
                <a:gd name="connsiteX20" fmla="*/ 2878903 w 6802288"/>
                <a:gd name="connsiteY20" fmla="*/ 1657728 h 4745608"/>
                <a:gd name="connsiteX21" fmla="*/ 3187513 w 6802288"/>
                <a:gd name="connsiteY21" fmla="*/ 1657728 h 4745608"/>
                <a:gd name="connsiteX22" fmla="*/ 3370393 w 6802288"/>
                <a:gd name="connsiteY22" fmla="*/ 1566288 h 4745608"/>
                <a:gd name="connsiteX23" fmla="*/ 3488066 w 6802288"/>
                <a:gd name="connsiteY23" fmla="*/ 1246753 h 4745608"/>
                <a:gd name="connsiteX24" fmla="*/ 3495138 w 6802288"/>
                <a:gd name="connsiteY24" fmla="*/ 1115548 h 4745608"/>
                <a:gd name="connsiteX25" fmla="*/ 3493650 w 6802288"/>
                <a:gd name="connsiteY25" fmla="*/ 1063976 h 4745608"/>
                <a:gd name="connsiteX26" fmla="*/ 3450403 w 6802288"/>
                <a:gd name="connsiteY26" fmla="*/ 777618 h 4745608"/>
                <a:gd name="connsiteX27" fmla="*/ 3119893 w 6802288"/>
                <a:gd name="connsiteY27" fmla="*/ 321571 h 4745608"/>
                <a:gd name="connsiteX28" fmla="*/ 3497351 w 6802288"/>
                <a:gd name="connsiteY28" fmla="*/ 674883 h 4745608"/>
                <a:gd name="connsiteX29" fmla="*/ 3759013 w 6802288"/>
                <a:gd name="connsiteY29" fmla="*/ 571878 h 4745608"/>
                <a:gd name="connsiteX30" fmla="*/ 3999043 w 6802288"/>
                <a:gd name="connsiteY30" fmla="*/ 91818 h 4745608"/>
                <a:gd name="connsiteX31" fmla="*/ 4033333 w 6802288"/>
                <a:gd name="connsiteY31" fmla="*/ 11808 h 4745608"/>
                <a:gd name="connsiteX32" fmla="*/ 3984569 w 6802288"/>
                <a:gd name="connsiteY32" fmla="*/ 247366 h 4745608"/>
                <a:gd name="connsiteX33" fmla="*/ 3812791 w 6802288"/>
                <a:gd name="connsiteY33" fmla="*/ 647417 h 4745608"/>
                <a:gd name="connsiteX34" fmla="*/ 3592906 w 6802288"/>
                <a:gd name="connsiteY34" fmla="*/ 811408 h 4745608"/>
                <a:gd name="connsiteX35" fmla="*/ 3604425 w 6802288"/>
                <a:gd name="connsiteY35" fmla="*/ 999253 h 4745608"/>
                <a:gd name="connsiteX36" fmla="*/ 3872985 w 6802288"/>
                <a:gd name="connsiteY36" fmla="*/ 881976 h 4745608"/>
                <a:gd name="connsiteX37" fmla="*/ 4200754 w 6802288"/>
                <a:gd name="connsiteY37" fmla="*/ 774136 h 4745608"/>
                <a:gd name="connsiteX38" fmla="*/ 4064251 w 6802288"/>
                <a:gd name="connsiteY38" fmla="*/ 847195 h 4745608"/>
                <a:gd name="connsiteX39" fmla="*/ 3818880 w 6802288"/>
                <a:gd name="connsiteY39" fmla="*/ 991305 h 4745608"/>
                <a:gd name="connsiteX40" fmla="*/ 3658531 w 6802288"/>
                <a:gd name="connsiteY40" fmla="*/ 1093178 h 4745608"/>
                <a:gd name="connsiteX41" fmla="*/ 3622838 w 6802288"/>
                <a:gd name="connsiteY41" fmla="*/ 1221401 h 4745608"/>
                <a:gd name="connsiteX42" fmla="*/ 3577446 w 6802288"/>
                <a:gd name="connsiteY42" fmla="*/ 1500691 h 4745608"/>
                <a:gd name="connsiteX43" fmla="*/ 3461833 w 6802288"/>
                <a:gd name="connsiteY43" fmla="*/ 1726308 h 4745608"/>
                <a:gd name="connsiteX44" fmla="*/ 3278953 w 6802288"/>
                <a:gd name="connsiteY44" fmla="*/ 2034918 h 4745608"/>
                <a:gd name="connsiteX45" fmla="*/ 3288742 w 6802288"/>
                <a:gd name="connsiteY45" fmla="*/ 2273460 h 4745608"/>
                <a:gd name="connsiteX46" fmla="*/ 3434288 w 6802288"/>
                <a:gd name="connsiteY46" fmla="*/ 2417577 h 4745608"/>
                <a:gd name="connsiteX47" fmla="*/ 3641522 w 6802288"/>
                <a:gd name="connsiteY47" fmla="*/ 2521189 h 4745608"/>
                <a:gd name="connsiteX48" fmla="*/ 4079053 w 6802288"/>
                <a:gd name="connsiteY48" fmla="*/ 2777868 h 4745608"/>
                <a:gd name="connsiteX49" fmla="*/ 5882777 w 6802288"/>
                <a:gd name="connsiteY49" fmla="*/ 3521863 h 4745608"/>
                <a:gd name="connsiteX50" fmla="*/ 6625713 w 6802288"/>
                <a:gd name="connsiteY50" fmla="*/ 3781261 h 4745608"/>
                <a:gd name="connsiteX51" fmla="*/ 6784772 w 6802288"/>
                <a:gd name="connsiteY51" fmla="*/ 3866312 h 4745608"/>
                <a:gd name="connsiteX52" fmla="*/ 6798310 w 6802288"/>
                <a:gd name="connsiteY52" fmla="*/ 3978496 h 4745608"/>
                <a:gd name="connsiteX53" fmla="*/ 6712474 w 6802288"/>
                <a:gd name="connsiteY53" fmla="*/ 4090457 h 4745608"/>
                <a:gd name="connsiteX54" fmla="*/ 6596174 w 6802288"/>
                <a:gd name="connsiteY54" fmla="*/ 4067486 h 4745608"/>
                <a:gd name="connsiteX55" fmla="*/ 6110863 w 6802288"/>
                <a:gd name="connsiteY55" fmla="*/ 3868256 h 4745608"/>
                <a:gd name="connsiteX56" fmla="*/ 4940575 w 6802288"/>
                <a:gd name="connsiteY56" fmla="*/ 3376168 h 4745608"/>
                <a:gd name="connsiteX57" fmla="*/ 3944371 w 6802288"/>
                <a:gd name="connsiteY57" fmla="*/ 2976643 h 4745608"/>
                <a:gd name="connsiteX58" fmla="*/ 3460193 w 6802288"/>
                <a:gd name="connsiteY58" fmla="*/ 2852901 h 4745608"/>
                <a:gd name="connsiteX59" fmla="*/ 3217865 w 6802288"/>
                <a:gd name="connsiteY59" fmla="*/ 2829045 h 4745608"/>
                <a:gd name="connsiteX60" fmla="*/ 3025524 w 6802288"/>
                <a:gd name="connsiteY60" fmla="*/ 2858861 h 4745608"/>
                <a:gd name="connsiteX61" fmla="*/ 2832855 w 6802288"/>
                <a:gd name="connsiteY61" fmla="*/ 2930924 h 4745608"/>
                <a:gd name="connsiteX62" fmla="*/ 2820111 w 6802288"/>
                <a:gd name="connsiteY62" fmla="*/ 3026344 h 4745608"/>
                <a:gd name="connsiteX63" fmla="*/ 2959241 w 6802288"/>
                <a:gd name="connsiteY63" fmla="*/ 3167976 h 4745608"/>
                <a:gd name="connsiteX64" fmla="*/ 3176083 w 6802288"/>
                <a:gd name="connsiteY64" fmla="*/ 3269358 h 4745608"/>
                <a:gd name="connsiteX65" fmla="*/ 3388239 w 6802288"/>
                <a:gd name="connsiteY65" fmla="*/ 3442290 h 4745608"/>
                <a:gd name="connsiteX66" fmla="*/ 3212014 w 6802288"/>
                <a:gd name="connsiteY66" fmla="*/ 3336948 h 4745608"/>
                <a:gd name="connsiteX67" fmla="*/ 3004633 w 6802288"/>
                <a:gd name="connsiteY67" fmla="*/ 3276814 h 4745608"/>
                <a:gd name="connsiteX68" fmla="*/ 2771676 w 6802288"/>
                <a:gd name="connsiteY68" fmla="*/ 3166987 h 4745608"/>
                <a:gd name="connsiteX69" fmla="*/ 2638873 w 6802288"/>
                <a:gd name="connsiteY69" fmla="*/ 3097908 h 4745608"/>
                <a:gd name="connsiteX70" fmla="*/ 2570293 w 6802288"/>
                <a:gd name="connsiteY70" fmla="*/ 3109338 h 4745608"/>
                <a:gd name="connsiteX71" fmla="*/ 2525557 w 6802288"/>
                <a:gd name="connsiteY71" fmla="*/ 3326508 h 4745608"/>
                <a:gd name="connsiteX72" fmla="*/ 2584349 w 6802288"/>
                <a:gd name="connsiteY72" fmla="*/ 3577470 h 4745608"/>
                <a:gd name="connsiteX73" fmla="*/ 2663703 w 6802288"/>
                <a:gd name="connsiteY73" fmla="*/ 3996904 h 4745608"/>
                <a:gd name="connsiteX74" fmla="*/ 2633113 w 6802288"/>
                <a:gd name="connsiteY74" fmla="*/ 4192703 h 4745608"/>
                <a:gd name="connsiteX75" fmla="*/ 2539703 w 6802288"/>
                <a:gd name="connsiteY75" fmla="*/ 4455574 h 4745608"/>
                <a:gd name="connsiteX76" fmla="*/ 2595212 w 6802288"/>
                <a:gd name="connsiteY76" fmla="*/ 3945217 h 4745608"/>
                <a:gd name="connsiteX77" fmla="*/ 2481240 w 6802288"/>
                <a:gd name="connsiteY77" fmla="*/ 3566538 h 4745608"/>
                <a:gd name="connsiteX78" fmla="*/ 2307403 w 6802288"/>
                <a:gd name="connsiteY78" fmla="*/ 3166488 h 4745608"/>
                <a:gd name="connsiteX79" fmla="*/ 2261683 w 6802288"/>
                <a:gd name="connsiteY79" fmla="*/ 3063618 h 4745608"/>
                <a:gd name="connsiteX80" fmla="*/ 2078803 w 6802288"/>
                <a:gd name="connsiteY80" fmla="*/ 2949318 h 4745608"/>
                <a:gd name="connsiteX81" fmla="*/ 1824299 w 6802288"/>
                <a:gd name="connsiteY81" fmla="*/ 3002494 h 4745608"/>
                <a:gd name="connsiteX82" fmla="*/ 1412162 w 6802288"/>
                <a:gd name="connsiteY82" fmla="*/ 3235573 h 4745608"/>
                <a:gd name="connsiteX83" fmla="*/ 1381573 w 6802288"/>
                <a:gd name="connsiteY83" fmla="*/ 3680838 h 4745608"/>
                <a:gd name="connsiteX84" fmla="*/ 1340867 w 6802288"/>
                <a:gd name="connsiteY84" fmla="*/ 3980504 h 4745608"/>
                <a:gd name="connsiteX85" fmla="*/ 1197619 w 6802288"/>
                <a:gd name="connsiteY85" fmla="*/ 4738831 h 4745608"/>
                <a:gd name="connsiteX86" fmla="*/ 1220896 w 6802288"/>
                <a:gd name="connsiteY86" fmla="*/ 4338309 h 4745608"/>
                <a:gd name="connsiteX87" fmla="*/ 1242772 w 6802288"/>
                <a:gd name="connsiteY87" fmla="*/ 4080888 h 4745608"/>
                <a:gd name="connsiteX88" fmla="*/ 1198693 w 6802288"/>
                <a:gd name="connsiteY88" fmla="*/ 3909438 h 4745608"/>
                <a:gd name="connsiteX89" fmla="*/ 970093 w 6802288"/>
                <a:gd name="connsiteY89" fmla="*/ 3989448 h 4745608"/>
                <a:gd name="connsiteX90" fmla="*/ 766328 w 6802288"/>
                <a:gd name="connsiteY90" fmla="*/ 4131990 h 4745608"/>
                <a:gd name="connsiteX91" fmla="*/ 555808 w 6802288"/>
                <a:gd name="connsiteY91" fmla="*/ 4355688 h 4745608"/>
                <a:gd name="connsiteX92" fmla="*/ 785900 w 6802288"/>
                <a:gd name="connsiteY92" fmla="*/ 4017771 h 4745608"/>
                <a:gd name="connsiteX93" fmla="*/ 1130113 w 6802288"/>
                <a:gd name="connsiteY93" fmla="*/ 3817500 h 4745608"/>
                <a:gd name="connsiteX94" fmla="*/ 1278703 w 6802288"/>
                <a:gd name="connsiteY94" fmla="*/ 3726558 h 4745608"/>
                <a:gd name="connsiteX95" fmla="*/ 1269661 w 6802288"/>
                <a:gd name="connsiteY95" fmla="*/ 3390117 h 4745608"/>
                <a:gd name="connsiteX96" fmla="*/ 1309620 w 6802288"/>
                <a:gd name="connsiteY96" fmla="*/ 3169963 h 4745608"/>
                <a:gd name="connsiteX97" fmla="*/ 1393003 w 6802288"/>
                <a:gd name="connsiteY97" fmla="*/ 3052188 h 4745608"/>
                <a:gd name="connsiteX98" fmla="*/ 1080693 w 6802288"/>
                <a:gd name="connsiteY98" fmla="*/ 2984604 h 4745608"/>
                <a:gd name="connsiteX99" fmla="*/ 663453 w 6802288"/>
                <a:gd name="connsiteY99" fmla="*/ 3023360 h 4745608"/>
                <a:gd name="connsiteX100" fmla="*/ 235111 w 6802288"/>
                <a:gd name="connsiteY100" fmla="*/ 3217172 h 4745608"/>
                <a:gd name="connsiteX101" fmla="*/ 421453 w 6802288"/>
                <a:gd name="connsiteY101" fmla="*/ 3029328 h 4745608"/>
                <a:gd name="connsiteX102" fmla="*/ 627193 w 6802288"/>
                <a:gd name="connsiteY102" fmla="*/ 2926458 h 4745608"/>
                <a:gd name="connsiteX103" fmla="*/ 854480 w 6802288"/>
                <a:gd name="connsiteY103" fmla="*/ 2889178 h 4745608"/>
                <a:gd name="connsiteX104" fmla="*/ 1149272 w 6802288"/>
                <a:gd name="connsiteY104" fmla="*/ 2889676 h 4745608"/>
                <a:gd name="connsiteX105" fmla="*/ 1531894 w 6802288"/>
                <a:gd name="connsiteY105" fmla="*/ 2917507 h 4745608"/>
                <a:gd name="connsiteX106" fmla="*/ 1860559 w 6802288"/>
                <a:gd name="connsiteY106" fmla="*/ 2766431 h 4745608"/>
                <a:gd name="connsiteX107" fmla="*/ 1701613 w 6802288"/>
                <a:gd name="connsiteY107" fmla="*/ 2263518 h 4745608"/>
                <a:gd name="connsiteX108" fmla="*/ 1690183 w 6802288"/>
                <a:gd name="connsiteY108" fmla="*/ 1966338 h 4745608"/>
                <a:gd name="connsiteX109" fmla="*/ 1381991 w 6802288"/>
                <a:gd name="connsiteY109" fmla="*/ 1841604 h 4745608"/>
                <a:gd name="connsiteX110" fmla="*/ 1095823 w 6802288"/>
                <a:gd name="connsiteY110" fmla="*/ 1714878 h 4745608"/>
                <a:gd name="connsiteX111" fmla="*/ 746507 w 6802288"/>
                <a:gd name="connsiteY111" fmla="*/ 1626415 h 4745608"/>
                <a:gd name="connsiteX112" fmla="*/ 352873 w 6802288"/>
                <a:gd name="connsiteY112" fmla="*/ 1726308 h 4745608"/>
                <a:gd name="connsiteX113" fmla="*/ 113171 w 6802288"/>
                <a:gd name="connsiteY113" fmla="*/ 1763582 h 4745608"/>
                <a:gd name="connsiteX114" fmla="*/ 9973 w 6802288"/>
                <a:gd name="connsiteY114" fmla="*/ 1737738 h 4745608"/>
                <a:gd name="connsiteX115" fmla="*/ 348516 w 6802288"/>
                <a:gd name="connsiteY115" fmla="*/ 1643812 h 4745608"/>
                <a:gd name="connsiteX116" fmla="*/ 653097 w 6802288"/>
                <a:gd name="connsiteY116" fmla="*/ 1543920 h 4745608"/>
                <a:gd name="connsiteX117" fmla="*/ 1072963 w 6802288"/>
                <a:gd name="connsiteY117" fmla="*/ 1612008 h 4745608"/>
                <a:gd name="connsiteX118" fmla="*/ 1244413 w 6802288"/>
                <a:gd name="connsiteY118" fmla="*/ 1657728 h 4745608"/>
                <a:gd name="connsiteX119" fmla="*/ 1205766 w 6802288"/>
                <a:gd name="connsiteY119" fmla="*/ 1451988 h 4745608"/>
                <a:gd name="connsiteX120" fmla="*/ 1046313 w 6802288"/>
                <a:gd name="connsiteY120" fmla="*/ 815409 h 4745608"/>
                <a:gd name="connsiteX121" fmla="*/ 1221553 w 6802288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96174 w 6802287"/>
                <a:gd name="connsiteY54" fmla="*/ 406748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96174 w 6802287"/>
                <a:gd name="connsiteY54" fmla="*/ 406748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22799 w 6802287"/>
                <a:gd name="connsiteY53" fmla="*/ 4131510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19707 w 6802287"/>
                <a:gd name="connsiteY53" fmla="*/ 4117459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02287"/>
                <a:gd name="connsiteY0" fmla="*/ 1211958 h 4745608"/>
                <a:gd name="connsiteX1" fmla="*/ 1343911 w 6802287"/>
                <a:gd name="connsiteY1" fmla="*/ 1559828 h 4745608"/>
                <a:gd name="connsiteX2" fmla="*/ 1553023 w 6802287"/>
                <a:gd name="connsiteY2" fmla="*/ 1657728 h 4745608"/>
                <a:gd name="connsiteX3" fmla="*/ 1907353 w 6802287"/>
                <a:gd name="connsiteY3" fmla="*/ 1680588 h 4745608"/>
                <a:gd name="connsiteX4" fmla="*/ 2021653 w 6802287"/>
                <a:gd name="connsiteY4" fmla="*/ 1543428 h 4745608"/>
                <a:gd name="connsiteX5" fmla="*/ 2124523 w 6802287"/>
                <a:gd name="connsiteY5" fmla="*/ 1291968 h 4745608"/>
                <a:gd name="connsiteX6" fmla="*/ 2124523 w 6802287"/>
                <a:gd name="connsiteY6" fmla="*/ 1120518 h 4745608"/>
                <a:gd name="connsiteX7" fmla="*/ 2068029 w 6802287"/>
                <a:gd name="connsiteY7" fmla="*/ 825325 h 4745608"/>
                <a:gd name="connsiteX8" fmla="*/ 2078803 w 6802287"/>
                <a:gd name="connsiteY8" fmla="*/ 777618 h 4745608"/>
                <a:gd name="connsiteX9" fmla="*/ 2170243 w 6802287"/>
                <a:gd name="connsiteY9" fmla="*/ 1086228 h 4745608"/>
                <a:gd name="connsiteX10" fmla="*/ 2215963 w 6802287"/>
                <a:gd name="connsiteY10" fmla="*/ 1269108 h 4745608"/>
                <a:gd name="connsiteX11" fmla="*/ 2284543 w 6802287"/>
                <a:gd name="connsiteY11" fmla="*/ 1303398 h 4745608"/>
                <a:gd name="connsiteX12" fmla="*/ 2330263 w 6802287"/>
                <a:gd name="connsiteY12" fmla="*/ 1166238 h 4745608"/>
                <a:gd name="connsiteX13" fmla="*/ 2467423 w 6802287"/>
                <a:gd name="connsiteY13" fmla="*/ 880488 h 4745608"/>
                <a:gd name="connsiteX14" fmla="*/ 2558863 w 6802287"/>
                <a:gd name="connsiteY14" fmla="*/ 640458 h 4745608"/>
                <a:gd name="connsiteX15" fmla="*/ 2616013 w 6802287"/>
                <a:gd name="connsiteY15" fmla="*/ 537588 h 4745608"/>
                <a:gd name="connsiteX16" fmla="*/ 2558863 w 6802287"/>
                <a:gd name="connsiteY16" fmla="*/ 789048 h 4745608"/>
                <a:gd name="connsiteX17" fmla="*/ 2444563 w 6802287"/>
                <a:gd name="connsiteY17" fmla="*/ 1097658 h 4745608"/>
                <a:gd name="connsiteX18" fmla="*/ 2375983 w 6802287"/>
                <a:gd name="connsiteY18" fmla="*/ 1406268 h 4745608"/>
                <a:gd name="connsiteX19" fmla="*/ 2558863 w 6802287"/>
                <a:gd name="connsiteY19" fmla="*/ 1577718 h 4745608"/>
                <a:gd name="connsiteX20" fmla="*/ 2878903 w 6802287"/>
                <a:gd name="connsiteY20" fmla="*/ 1657728 h 4745608"/>
                <a:gd name="connsiteX21" fmla="*/ 3187513 w 6802287"/>
                <a:gd name="connsiteY21" fmla="*/ 1657728 h 4745608"/>
                <a:gd name="connsiteX22" fmla="*/ 3370393 w 6802287"/>
                <a:gd name="connsiteY22" fmla="*/ 1566288 h 4745608"/>
                <a:gd name="connsiteX23" fmla="*/ 3488066 w 6802287"/>
                <a:gd name="connsiteY23" fmla="*/ 1246753 h 4745608"/>
                <a:gd name="connsiteX24" fmla="*/ 3495138 w 6802287"/>
                <a:gd name="connsiteY24" fmla="*/ 1115548 h 4745608"/>
                <a:gd name="connsiteX25" fmla="*/ 3493650 w 6802287"/>
                <a:gd name="connsiteY25" fmla="*/ 1063976 h 4745608"/>
                <a:gd name="connsiteX26" fmla="*/ 3450403 w 6802287"/>
                <a:gd name="connsiteY26" fmla="*/ 777618 h 4745608"/>
                <a:gd name="connsiteX27" fmla="*/ 3119893 w 6802287"/>
                <a:gd name="connsiteY27" fmla="*/ 321571 h 4745608"/>
                <a:gd name="connsiteX28" fmla="*/ 3497351 w 6802287"/>
                <a:gd name="connsiteY28" fmla="*/ 674883 h 4745608"/>
                <a:gd name="connsiteX29" fmla="*/ 3759013 w 6802287"/>
                <a:gd name="connsiteY29" fmla="*/ 571878 h 4745608"/>
                <a:gd name="connsiteX30" fmla="*/ 3999043 w 6802287"/>
                <a:gd name="connsiteY30" fmla="*/ 91818 h 4745608"/>
                <a:gd name="connsiteX31" fmla="*/ 4033333 w 6802287"/>
                <a:gd name="connsiteY31" fmla="*/ 11808 h 4745608"/>
                <a:gd name="connsiteX32" fmla="*/ 3984569 w 6802287"/>
                <a:gd name="connsiteY32" fmla="*/ 247366 h 4745608"/>
                <a:gd name="connsiteX33" fmla="*/ 3812791 w 6802287"/>
                <a:gd name="connsiteY33" fmla="*/ 647417 h 4745608"/>
                <a:gd name="connsiteX34" fmla="*/ 3592906 w 6802287"/>
                <a:gd name="connsiteY34" fmla="*/ 811408 h 4745608"/>
                <a:gd name="connsiteX35" fmla="*/ 3604425 w 6802287"/>
                <a:gd name="connsiteY35" fmla="*/ 999253 h 4745608"/>
                <a:gd name="connsiteX36" fmla="*/ 3872985 w 6802287"/>
                <a:gd name="connsiteY36" fmla="*/ 881976 h 4745608"/>
                <a:gd name="connsiteX37" fmla="*/ 4200754 w 6802287"/>
                <a:gd name="connsiteY37" fmla="*/ 774136 h 4745608"/>
                <a:gd name="connsiteX38" fmla="*/ 4064251 w 6802287"/>
                <a:gd name="connsiteY38" fmla="*/ 847195 h 4745608"/>
                <a:gd name="connsiteX39" fmla="*/ 3818880 w 6802287"/>
                <a:gd name="connsiteY39" fmla="*/ 991305 h 4745608"/>
                <a:gd name="connsiteX40" fmla="*/ 3658531 w 6802287"/>
                <a:gd name="connsiteY40" fmla="*/ 1093178 h 4745608"/>
                <a:gd name="connsiteX41" fmla="*/ 3622838 w 6802287"/>
                <a:gd name="connsiteY41" fmla="*/ 1221401 h 4745608"/>
                <a:gd name="connsiteX42" fmla="*/ 3577446 w 6802287"/>
                <a:gd name="connsiteY42" fmla="*/ 1500691 h 4745608"/>
                <a:gd name="connsiteX43" fmla="*/ 3461833 w 6802287"/>
                <a:gd name="connsiteY43" fmla="*/ 1726308 h 4745608"/>
                <a:gd name="connsiteX44" fmla="*/ 3278953 w 6802287"/>
                <a:gd name="connsiteY44" fmla="*/ 2034918 h 4745608"/>
                <a:gd name="connsiteX45" fmla="*/ 3288742 w 6802287"/>
                <a:gd name="connsiteY45" fmla="*/ 2273460 h 4745608"/>
                <a:gd name="connsiteX46" fmla="*/ 3434288 w 6802287"/>
                <a:gd name="connsiteY46" fmla="*/ 2417577 h 4745608"/>
                <a:gd name="connsiteX47" fmla="*/ 3641522 w 6802287"/>
                <a:gd name="connsiteY47" fmla="*/ 2521189 h 4745608"/>
                <a:gd name="connsiteX48" fmla="*/ 4079053 w 6802287"/>
                <a:gd name="connsiteY48" fmla="*/ 2777868 h 4745608"/>
                <a:gd name="connsiteX49" fmla="*/ 5882777 w 6802287"/>
                <a:gd name="connsiteY49" fmla="*/ 3521863 h 4745608"/>
                <a:gd name="connsiteX50" fmla="*/ 6625713 w 6802287"/>
                <a:gd name="connsiteY50" fmla="*/ 3781261 h 4745608"/>
                <a:gd name="connsiteX51" fmla="*/ 6784772 w 6802287"/>
                <a:gd name="connsiteY51" fmla="*/ 3866312 h 4745608"/>
                <a:gd name="connsiteX52" fmla="*/ 6798310 w 6802287"/>
                <a:gd name="connsiteY52" fmla="*/ 3978496 h 4745608"/>
                <a:gd name="connsiteX53" fmla="*/ 6719707 w 6802287"/>
                <a:gd name="connsiteY53" fmla="*/ 4117459 h 4745608"/>
                <a:gd name="connsiteX54" fmla="*/ 6580714 w 6802287"/>
                <a:gd name="connsiteY54" fmla="*/ 4081536 h 4745608"/>
                <a:gd name="connsiteX55" fmla="*/ 6110863 w 6802287"/>
                <a:gd name="connsiteY55" fmla="*/ 3868256 h 4745608"/>
                <a:gd name="connsiteX56" fmla="*/ 4940575 w 6802287"/>
                <a:gd name="connsiteY56" fmla="*/ 3376168 h 4745608"/>
                <a:gd name="connsiteX57" fmla="*/ 3944371 w 6802287"/>
                <a:gd name="connsiteY57" fmla="*/ 2976643 h 4745608"/>
                <a:gd name="connsiteX58" fmla="*/ 3460193 w 6802287"/>
                <a:gd name="connsiteY58" fmla="*/ 2852901 h 4745608"/>
                <a:gd name="connsiteX59" fmla="*/ 3217865 w 6802287"/>
                <a:gd name="connsiteY59" fmla="*/ 2829045 h 4745608"/>
                <a:gd name="connsiteX60" fmla="*/ 3025524 w 6802287"/>
                <a:gd name="connsiteY60" fmla="*/ 2858861 h 4745608"/>
                <a:gd name="connsiteX61" fmla="*/ 2832855 w 6802287"/>
                <a:gd name="connsiteY61" fmla="*/ 2930924 h 4745608"/>
                <a:gd name="connsiteX62" fmla="*/ 2820111 w 6802287"/>
                <a:gd name="connsiteY62" fmla="*/ 3026344 h 4745608"/>
                <a:gd name="connsiteX63" fmla="*/ 2959241 w 6802287"/>
                <a:gd name="connsiteY63" fmla="*/ 3167976 h 4745608"/>
                <a:gd name="connsiteX64" fmla="*/ 3176083 w 6802287"/>
                <a:gd name="connsiteY64" fmla="*/ 3269358 h 4745608"/>
                <a:gd name="connsiteX65" fmla="*/ 3388239 w 6802287"/>
                <a:gd name="connsiteY65" fmla="*/ 3442290 h 4745608"/>
                <a:gd name="connsiteX66" fmla="*/ 3212014 w 6802287"/>
                <a:gd name="connsiteY66" fmla="*/ 3336948 h 4745608"/>
                <a:gd name="connsiteX67" fmla="*/ 3004633 w 6802287"/>
                <a:gd name="connsiteY67" fmla="*/ 3276814 h 4745608"/>
                <a:gd name="connsiteX68" fmla="*/ 2771676 w 6802287"/>
                <a:gd name="connsiteY68" fmla="*/ 3166987 h 4745608"/>
                <a:gd name="connsiteX69" fmla="*/ 2638873 w 6802287"/>
                <a:gd name="connsiteY69" fmla="*/ 3097908 h 4745608"/>
                <a:gd name="connsiteX70" fmla="*/ 2570293 w 6802287"/>
                <a:gd name="connsiteY70" fmla="*/ 3109338 h 4745608"/>
                <a:gd name="connsiteX71" fmla="*/ 2525557 w 6802287"/>
                <a:gd name="connsiteY71" fmla="*/ 3326508 h 4745608"/>
                <a:gd name="connsiteX72" fmla="*/ 2584349 w 6802287"/>
                <a:gd name="connsiteY72" fmla="*/ 3577470 h 4745608"/>
                <a:gd name="connsiteX73" fmla="*/ 2663703 w 6802287"/>
                <a:gd name="connsiteY73" fmla="*/ 3996904 h 4745608"/>
                <a:gd name="connsiteX74" fmla="*/ 2633113 w 6802287"/>
                <a:gd name="connsiteY74" fmla="*/ 4192703 h 4745608"/>
                <a:gd name="connsiteX75" fmla="*/ 2539703 w 6802287"/>
                <a:gd name="connsiteY75" fmla="*/ 4455574 h 4745608"/>
                <a:gd name="connsiteX76" fmla="*/ 2595212 w 6802287"/>
                <a:gd name="connsiteY76" fmla="*/ 3945217 h 4745608"/>
                <a:gd name="connsiteX77" fmla="*/ 2481240 w 6802287"/>
                <a:gd name="connsiteY77" fmla="*/ 3566538 h 4745608"/>
                <a:gd name="connsiteX78" fmla="*/ 2307403 w 6802287"/>
                <a:gd name="connsiteY78" fmla="*/ 3166488 h 4745608"/>
                <a:gd name="connsiteX79" fmla="*/ 2261683 w 6802287"/>
                <a:gd name="connsiteY79" fmla="*/ 3063618 h 4745608"/>
                <a:gd name="connsiteX80" fmla="*/ 2078803 w 6802287"/>
                <a:gd name="connsiteY80" fmla="*/ 2949318 h 4745608"/>
                <a:gd name="connsiteX81" fmla="*/ 1824299 w 6802287"/>
                <a:gd name="connsiteY81" fmla="*/ 3002494 h 4745608"/>
                <a:gd name="connsiteX82" fmla="*/ 1412162 w 6802287"/>
                <a:gd name="connsiteY82" fmla="*/ 3235573 h 4745608"/>
                <a:gd name="connsiteX83" fmla="*/ 1381573 w 6802287"/>
                <a:gd name="connsiteY83" fmla="*/ 3680838 h 4745608"/>
                <a:gd name="connsiteX84" fmla="*/ 1340867 w 6802287"/>
                <a:gd name="connsiteY84" fmla="*/ 3980504 h 4745608"/>
                <a:gd name="connsiteX85" fmla="*/ 1197619 w 6802287"/>
                <a:gd name="connsiteY85" fmla="*/ 4738831 h 4745608"/>
                <a:gd name="connsiteX86" fmla="*/ 1220896 w 6802287"/>
                <a:gd name="connsiteY86" fmla="*/ 4338309 h 4745608"/>
                <a:gd name="connsiteX87" fmla="*/ 1242772 w 6802287"/>
                <a:gd name="connsiteY87" fmla="*/ 4080888 h 4745608"/>
                <a:gd name="connsiteX88" fmla="*/ 1198693 w 6802287"/>
                <a:gd name="connsiteY88" fmla="*/ 3909438 h 4745608"/>
                <a:gd name="connsiteX89" fmla="*/ 970093 w 6802287"/>
                <a:gd name="connsiteY89" fmla="*/ 3989448 h 4745608"/>
                <a:gd name="connsiteX90" fmla="*/ 766328 w 6802287"/>
                <a:gd name="connsiteY90" fmla="*/ 4131990 h 4745608"/>
                <a:gd name="connsiteX91" fmla="*/ 555808 w 6802287"/>
                <a:gd name="connsiteY91" fmla="*/ 4355688 h 4745608"/>
                <a:gd name="connsiteX92" fmla="*/ 785900 w 6802287"/>
                <a:gd name="connsiteY92" fmla="*/ 4017771 h 4745608"/>
                <a:gd name="connsiteX93" fmla="*/ 1130113 w 6802287"/>
                <a:gd name="connsiteY93" fmla="*/ 3817500 h 4745608"/>
                <a:gd name="connsiteX94" fmla="*/ 1278703 w 6802287"/>
                <a:gd name="connsiteY94" fmla="*/ 3726558 h 4745608"/>
                <a:gd name="connsiteX95" fmla="*/ 1269661 w 6802287"/>
                <a:gd name="connsiteY95" fmla="*/ 3390117 h 4745608"/>
                <a:gd name="connsiteX96" fmla="*/ 1309620 w 6802287"/>
                <a:gd name="connsiteY96" fmla="*/ 3169963 h 4745608"/>
                <a:gd name="connsiteX97" fmla="*/ 1393003 w 6802287"/>
                <a:gd name="connsiteY97" fmla="*/ 3052188 h 4745608"/>
                <a:gd name="connsiteX98" fmla="*/ 1080693 w 6802287"/>
                <a:gd name="connsiteY98" fmla="*/ 2984604 h 4745608"/>
                <a:gd name="connsiteX99" fmla="*/ 663453 w 6802287"/>
                <a:gd name="connsiteY99" fmla="*/ 3023360 h 4745608"/>
                <a:gd name="connsiteX100" fmla="*/ 235111 w 6802287"/>
                <a:gd name="connsiteY100" fmla="*/ 3217172 h 4745608"/>
                <a:gd name="connsiteX101" fmla="*/ 421453 w 6802287"/>
                <a:gd name="connsiteY101" fmla="*/ 3029328 h 4745608"/>
                <a:gd name="connsiteX102" fmla="*/ 627193 w 6802287"/>
                <a:gd name="connsiteY102" fmla="*/ 2926458 h 4745608"/>
                <a:gd name="connsiteX103" fmla="*/ 854480 w 6802287"/>
                <a:gd name="connsiteY103" fmla="*/ 2889178 h 4745608"/>
                <a:gd name="connsiteX104" fmla="*/ 1149272 w 6802287"/>
                <a:gd name="connsiteY104" fmla="*/ 2889676 h 4745608"/>
                <a:gd name="connsiteX105" fmla="*/ 1531894 w 6802287"/>
                <a:gd name="connsiteY105" fmla="*/ 2917507 h 4745608"/>
                <a:gd name="connsiteX106" fmla="*/ 1860559 w 6802287"/>
                <a:gd name="connsiteY106" fmla="*/ 2766431 h 4745608"/>
                <a:gd name="connsiteX107" fmla="*/ 1701613 w 6802287"/>
                <a:gd name="connsiteY107" fmla="*/ 2263518 h 4745608"/>
                <a:gd name="connsiteX108" fmla="*/ 1690183 w 6802287"/>
                <a:gd name="connsiteY108" fmla="*/ 1966338 h 4745608"/>
                <a:gd name="connsiteX109" fmla="*/ 1381991 w 6802287"/>
                <a:gd name="connsiteY109" fmla="*/ 1841604 h 4745608"/>
                <a:gd name="connsiteX110" fmla="*/ 1095823 w 6802287"/>
                <a:gd name="connsiteY110" fmla="*/ 1714878 h 4745608"/>
                <a:gd name="connsiteX111" fmla="*/ 746507 w 6802287"/>
                <a:gd name="connsiteY111" fmla="*/ 1626415 h 4745608"/>
                <a:gd name="connsiteX112" fmla="*/ 352873 w 6802287"/>
                <a:gd name="connsiteY112" fmla="*/ 1726308 h 4745608"/>
                <a:gd name="connsiteX113" fmla="*/ 113171 w 6802287"/>
                <a:gd name="connsiteY113" fmla="*/ 1763582 h 4745608"/>
                <a:gd name="connsiteX114" fmla="*/ 9973 w 6802287"/>
                <a:gd name="connsiteY114" fmla="*/ 1737738 h 4745608"/>
                <a:gd name="connsiteX115" fmla="*/ 348516 w 6802287"/>
                <a:gd name="connsiteY115" fmla="*/ 1643812 h 4745608"/>
                <a:gd name="connsiteX116" fmla="*/ 653097 w 6802287"/>
                <a:gd name="connsiteY116" fmla="*/ 1543920 h 4745608"/>
                <a:gd name="connsiteX117" fmla="*/ 1072963 w 6802287"/>
                <a:gd name="connsiteY117" fmla="*/ 1612008 h 4745608"/>
                <a:gd name="connsiteX118" fmla="*/ 1244413 w 6802287"/>
                <a:gd name="connsiteY118" fmla="*/ 1657728 h 4745608"/>
                <a:gd name="connsiteX119" fmla="*/ 1205766 w 6802287"/>
                <a:gd name="connsiteY119" fmla="*/ 1451988 h 4745608"/>
                <a:gd name="connsiteX120" fmla="*/ 1046313 w 6802287"/>
                <a:gd name="connsiteY120" fmla="*/ 815409 h 4745608"/>
                <a:gd name="connsiteX121" fmla="*/ 1221553 w 6802287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19707 w 6829831"/>
                <a:gd name="connsiteY53" fmla="*/ 4117459 h 4745608"/>
                <a:gd name="connsiteX54" fmla="*/ 6580714 w 6829831"/>
                <a:gd name="connsiteY54" fmla="*/ 408153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0714 w 6829831"/>
                <a:gd name="connsiteY54" fmla="*/ 408153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93083 w 6829831"/>
                <a:gd name="connsiteY54" fmla="*/ 404289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93083 w 6829831"/>
                <a:gd name="connsiteY54" fmla="*/ 4042896 h 4745608"/>
                <a:gd name="connsiteX55" fmla="*/ 6110863 w 6829831"/>
                <a:gd name="connsiteY55" fmla="*/ 3868256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93083 w 6829831"/>
                <a:gd name="connsiteY54" fmla="*/ 4042896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2076 w 6829831"/>
                <a:gd name="connsiteY53" fmla="*/ 4089358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  <a:gd name="connsiteX0" fmla="*/ 1221553 w 6829831"/>
                <a:gd name="connsiteY0" fmla="*/ 1211958 h 4745608"/>
                <a:gd name="connsiteX1" fmla="*/ 1343911 w 6829831"/>
                <a:gd name="connsiteY1" fmla="*/ 1559828 h 4745608"/>
                <a:gd name="connsiteX2" fmla="*/ 1553023 w 6829831"/>
                <a:gd name="connsiteY2" fmla="*/ 1657728 h 4745608"/>
                <a:gd name="connsiteX3" fmla="*/ 1907353 w 6829831"/>
                <a:gd name="connsiteY3" fmla="*/ 1680588 h 4745608"/>
                <a:gd name="connsiteX4" fmla="*/ 2021653 w 6829831"/>
                <a:gd name="connsiteY4" fmla="*/ 1543428 h 4745608"/>
                <a:gd name="connsiteX5" fmla="*/ 2124523 w 6829831"/>
                <a:gd name="connsiteY5" fmla="*/ 1291968 h 4745608"/>
                <a:gd name="connsiteX6" fmla="*/ 2124523 w 6829831"/>
                <a:gd name="connsiteY6" fmla="*/ 1120518 h 4745608"/>
                <a:gd name="connsiteX7" fmla="*/ 2068029 w 6829831"/>
                <a:gd name="connsiteY7" fmla="*/ 825325 h 4745608"/>
                <a:gd name="connsiteX8" fmla="*/ 2078803 w 6829831"/>
                <a:gd name="connsiteY8" fmla="*/ 777618 h 4745608"/>
                <a:gd name="connsiteX9" fmla="*/ 2170243 w 6829831"/>
                <a:gd name="connsiteY9" fmla="*/ 1086228 h 4745608"/>
                <a:gd name="connsiteX10" fmla="*/ 2215963 w 6829831"/>
                <a:gd name="connsiteY10" fmla="*/ 1269108 h 4745608"/>
                <a:gd name="connsiteX11" fmla="*/ 2284543 w 6829831"/>
                <a:gd name="connsiteY11" fmla="*/ 1303398 h 4745608"/>
                <a:gd name="connsiteX12" fmla="*/ 2330263 w 6829831"/>
                <a:gd name="connsiteY12" fmla="*/ 1166238 h 4745608"/>
                <a:gd name="connsiteX13" fmla="*/ 2467423 w 6829831"/>
                <a:gd name="connsiteY13" fmla="*/ 880488 h 4745608"/>
                <a:gd name="connsiteX14" fmla="*/ 2558863 w 6829831"/>
                <a:gd name="connsiteY14" fmla="*/ 640458 h 4745608"/>
                <a:gd name="connsiteX15" fmla="*/ 2616013 w 6829831"/>
                <a:gd name="connsiteY15" fmla="*/ 537588 h 4745608"/>
                <a:gd name="connsiteX16" fmla="*/ 2558863 w 6829831"/>
                <a:gd name="connsiteY16" fmla="*/ 789048 h 4745608"/>
                <a:gd name="connsiteX17" fmla="*/ 2444563 w 6829831"/>
                <a:gd name="connsiteY17" fmla="*/ 1097658 h 4745608"/>
                <a:gd name="connsiteX18" fmla="*/ 2375983 w 6829831"/>
                <a:gd name="connsiteY18" fmla="*/ 1406268 h 4745608"/>
                <a:gd name="connsiteX19" fmla="*/ 2558863 w 6829831"/>
                <a:gd name="connsiteY19" fmla="*/ 1577718 h 4745608"/>
                <a:gd name="connsiteX20" fmla="*/ 2878903 w 6829831"/>
                <a:gd name="connsiteY20" fmla="*/ 1657728 h 4745608"/>
                <a:gd name="connsiteX21" fmla="*/ 3187513 w 6829831"/>
                <a:gd name="connsiteY21" fmla="*/ 1657728 h 4745608"/>
                <a:gd name="connsiteX22" fmla="*/ 3370393 w 6829831"/>
                <a:gd name="connsiteY22" fmla="*/ 1566288 h 4745608"/>
                <a:gd name="connsiteX23" fmla="*/ 3488066 w 6829831"/>
                <a:gd name="connsiteY23" fmla="*/ 1246753 h 4745608"/>
                <a:gd name="connsiteX24" fmla="*/ 3495138 w 6829831"/>
                <a:gd name="connsiteY24" fmla="*/ 1115548 h 4745608"/>
                <a:gd name="connsiteX25" fmla="*/ 3493650 w 6829831"/>
                <a:gd name="connsiteY25" fmla="*/ 1063976 h 4745608"/>
                <a:gd name="connsiteX26" fmla="*/ 3450403 w 6829831"/>
                <a:gd name="connsiteY26" fmla="*/ 777618 h 4745608"/>
                <a:gd name="connsiteX27" fmla="*/ 3119893 w 6829831"/>
                <a:gd name="connsiteY27" fmla="*/ 321571 h 4745608"/>
                <a:gd name="connsiteX28" fmla="*/ 3497351 w 6829831"/>
                <a:gd name="connsiteY28" fmla="*/ 674883 h 4745608"/>
                <a:gd name="connsiteX29" fmla="*/ 3759013 w 6829831"/>
                <a:gd name="connsiteY29" fmla="*/ 571878 h 4745608"/>
                <a:gd name="connsiteX30" fmla="*/ 3999043 w 6829831"/>
                <a:gd name="connsiteY30" fmla="*/ 91818 h 4745608"/>
                <a:gd name="connsiteX31" fmla="*/ 4033333 w 6829831"/>
                <a:gd name="connsiteY31" fmla="*/ 11808 h 4745608"/>
                <a:gd name="connsiteX32" fmla="*/ 3984569 w 6829831"/>
                <a:gd name="connsiteY32" fmla="*/ 247366 h 4745608"/>
                <a:gd name="connsiteX33" fmla="*/ 3812791 w 6829831"/>
                <a:gd name="connsiteY33" fmla="*/ 647417 h 4745608"/>
                <a:gd name="connsiteX34" fmla="*/ 3592906 w 6829831"/>
                <a:gd name="connsiteY34" fmla="*/ 811408 h 4745608"/>
                <a:gd name="connsiteX35" fmla="*/ 3604425 w 6829831"/>
                <a:gd name="connsiteY35" fmla="*/ 999253 h 4745608"/>
                <a:gd name="connsiteX36" fmla="*/ 3872985 w 6829831"/>
                <a:gd name="connsiteY36" fmla="*/ 881976 h 4745608"/>
                <a:gd name="connsiteX37" fmla="*/ 4200754 w 6829831"/>
                <a:gd name="connsiteY37" fmla="*/ 774136 h 4745608"/>
                <a:gd name="connsiteX38" fmla="*/ 4064251 w 6829831"/>
                <a:gd name="connsiteY38" fmla="*/ 847195 h 4745608"/>
                <a:gd name="connsiteX39" fmla="*/ 3818880 w 6829831"/>
                <a:gd name="connsiteY39" fmla="*/ 991305 h 4745608"/>
                <a:gd name="connsiteX40" fmla="*/ 3658531 w 6829831"/>
                <a:gd name="connsiteY40" fmla="*/ 1093178 h 4745608"/>
                <a:gd name="connsiteX41" fmla="*/ 3622838 w 6829831"/>
                <a:gd name="connsiteY41" fmla="*/ 1221401 h 4745608"/>
                <a:gd name="connsiteX42" fmla="*/ 3577446 w 6829831"/>
                <a:gd name="connsiteY42" fmla="*/ 1500691 h 4745608"/>
                <a:gd name="connsiteX43" fmla="*/ 3461833 w 6829831"/>
                <a:gd name="connsiteY43" fmla="*/ 1726308 h 4745608"/>
                <a:gd name="connsiteX44" fmla="*/ 3278953 w 6829831"/>
                <a:gd name="connsiteY44" fmla="*/ 2034918 h 4745608"/>
                <a:gd name="connsiteX45" fmla="*/ 3288742 w 6829831"/>
                <a:gd name="connsiteY45" fmla="*/ 2273460 h 4745608"/>
                <a:gd name="connsiteX46" fmla="*/ 3434288 w 6829831"/>
                <a:gd name="connsiteY46" fmla="*/ 2417577 h 4745608"/>
                <a:gd name="connsiteX47" fmla="*/ 3641522 w 6829831"/>
                <a:gd name="connsiteY47" fmla="*/ 2521189 h 4745608"/>
                <a:gd name="connsiteX48" fmla="*/ 4079053 w 6829831"/>
                <a:gd name="connsiteY48" fmla="*/ 2777868 h 4745608"/>
                <a:gd name="connsiteX49" fmla="*/ 5882777 w 6829831"/>
                <a:gd name="connsiteY49" fmla="*/ 3521863 h 4745608"/>
                <a:gd name="connsiteX50" fmla="*/ 6625713 w 6829831"/>
                <a:gd name="connsiteY50" fmla="*/ 3781261 h 4745608"/>
                <a:gd name="connsiteX51" fmla="*/ 6818787 w 6829831"/>
                <a:gd name="connsiteY51" fmla="*/ 3845235 h 4745608"/>
                <a:gd name="connsiteX52" fmla="*/ 6798310 w 6829831"/>
                <a:gd name="connsiteY52" fmla="*/ 3978496 h 4745608"/>
                <a:gd name="connsiteX53" fmla="*/ 6735168 w 6829831"/>
                <a:gd name="connsiteY53" fmla="*/ 4071794 h 4745608"/>
                <a:gd name="connsiteX54" fmla="*/ 6586898 w 6829831"/>
                <a:gd name="connsiteY54" fmla="*/ 4018307 h 4745608"/>
                <a:gd name="connsiteX55" fmla="*/ 6110863 w 6829831"/>
                <a:gd name="connsiteY55" fmla="*/ 3840155 h 4745608"/>
                <a:gd name="connsiteX56" fmla="*/ 4940575 w 6829831"/>
                <a:gd name="connsiteY56" fmla="*/ 3376168 h 4745608"/>
                <a:gd name="connsiteX57" fmla="*/ 3944371 w 6829831"/>
                <a:gd name="connsiteY57" fmla="*/ 2976643 h 4745608"/>
                <a:gd name="connsiteX58" fmla="*/ 3460193 w 6829831"/>
                <a:gd name="connsiteY58" fmla="*/ 2852901 h 4745608"/>
                <a:gd name="connsiteX59" fmla="*/ 3217865 w 6829831"/>
                <a:gd name="connsiteY59" fmla="*/ 2829045 h 4745608"/>
                <a:gd name="connsiteX60" fmla="*/ 3025524 w 6829831"/>
                <a:gd name="connsiteY60" fmla="*/ 2858861 h 4745608"/>
                <a:gd name="connsiteX61" fmla="*/ 2832855 w 6829831"/>
                <a:gd name="connsiteY61" fmla="*/ 2930924 h 4745608"/>
                <a:gd name="connsiteX62" fmla="*/ 2820111 w 6829831"/>
                <a:gd name="connsiteY62" fmla="*/ 3026344 h 4745608"/>
                <a:gd name="connsiteX63" fmla="*/ 2959241 w 6829831"/>
                <a:gd name="connsiteY63" fmla="*/ 3167976 h 4745608"/>
                <a:gd name="connsiteX64" fmla="*/ 3176083 w 6829831"/>
                <a:gd name="connsiteY64" fmla="*/ 3269358 h 4745608"/>
                <a:gd name="connsiteX65" fmla="*/ 3388239 w 6829831"/>
                <a:gd name="connsiteY65" fmla="*/ 3442290 h 4745608"/>
                <a:gd name="connsiteX66" fmla="*/ 3212014 w 6829831"/>
                <a:gd name="connsiteY66" fmla="*/ 3336948 h 4745608"/>
                <a:gd name="connsiteX67" fmla="*/ 3004633 w 6829831"/>
                <a:gd name="connsiteY67" fmla="*/ 3276814 h 4745608"/>
                <a:gd name="connsiteX68" fmla="*/ 2771676 w 6829831"/>
                <a:gd name="connsiteY68" fmla="*/ 3166987 h 4745608"/>
                <a:gd name="connsiteX69" fmla="*/ 2638873 w 6829831"/>
                <a:gd name="connsiteY69" fmla="*/ 3097908 h 4745608"/>
                <a:gd name="connsiteX70" fmla="*/ 2570293 w 6829831"/>
                <a:gd name="connsiteY70" fmla="*/ 3109338 h 4745608"/>
                <a:gd name="connsiteX71" fmla="*/ 2525557 w 6829831"/>
                <a:gd name="connsiteY71" fmla="*/ 3326508 h 4745608"/>
                <a:gd name="connsiteX72" fmla="*/ 2584349 w 6829831"/>
                <a:gd name="connsiteY72" fmla="*/ 3577470 h 4745608"/>
                <a:gd name="connsiteX73" fmla="*/ 2663703 w 6829831"/>
                <a:gd name="connsiteY73" fmla="*/ 3996904 h 4745608"/>
                <a:gd name="connsiteX74" fmla="*/ 2633113 w 6829831"/>
                <a:gd name="connsiteY74" fmla="*/ 4192703 h 4745608"/>
                <a:gd name="connsiteX75" fmla="*/ 2539703 w 6829831"/>
                <a:gd name="connsiteY75" fmla="*/ 4455574 h 4745608"/>
                <a:gd name="connsiteX76" fmla="*/ 2595212 w 6829831"/>
                <a:gd name="connsiteY76" fmla="*/ 3945217 h 4745608"/>
                <a:gd name="connsiteX77" fmla="*/ 2481240 w 6829831"/>
                <a:gd name="connsiteY77" fmla="*/ 3566538 h 4745608"/>
                <a:gd name="connsiteX78" fmla="*/ 2307403 w 6829831"/>
                <a:gd name="connsiteY78" fmla="*/ 3166488 h 4745608"/>
                <a:gd name="connsiteX79" fmla="*/ 2261683 w 6829831"/>
                <a:gd name="connsiteY79" fmla="*/ 3063618 h 4745608"/>
                <a:gd name="connsiteX80" fmla="*/ 2078803 w 6829831"/>
                <a:gd name="connsiteY80" fmla="*/ 2949318 h 4745608"/>
                <a:gd name="connsiteX81" fmla="*/ 1824299 w 6829831"/>
                <a:gd name="connsiteY81" fmla="*/ 3002494 h 4745608"/>
                <a:gd name="connsiteX82" fmla="*/ 1412162 w 6829831"/>
                <a:gd name="connsiteY82" fmla="*/ 3235573 h 4745608"/>
                <a:gd name="connsiteX83" fmla="*/ 1381573 w 6829831"/>
                <a:gd name="connsiteY83" fmla="*/ 3680838 h 4745608"/>
                <a:gd name="connsiteX84" fmla="*/ 1340867 w 6829831"/>
                <a:gd name="connsiteY84" fmla="*/ 3980504 h 4745608"/>
                <a:gd name="connsiteX85" fmla="*/ 1197619 w 6829831"/>
                <a:gd name="connsiteY85" fmla="*/ 4738831 h 4745608"/>
                <a:gd name="connsiteX86" fmla="*/ 1220896 w 6829831"/>
                <a:gd name="connsiteY86" fmla="*/ 4338309 h 4745608"/>
                <a:gd name="connsiteX87" fmla="*/ 1242772 w 6829831"/>
                <a:gd name="connsiteY87" fmla="*/ 4080888 h 4745608"/>
                <a:gd name="connsiteX88" fmla="*/ 1198693 w 6829831"/>
                <a:gd name="connsiteY88" fmla="*/ 3909438 h 4745608"/>
                <a:gd name="connsiteX89" fmla="*/ 970093 w 6829831"/>
                <a:gd name="connsiteY89" fmla="*/ 3989448 h 4745608"/>
                <a:gd name="connsiteX90" fmla="*/ 766328 w 6829831"/>
                <a:gd name="connsiteY90" fmla="*/ 4131990 h 4745608"/>
                <a:gd name="connsiteX91" fmla="*/ 555808 w 6829831"/>
                <a:gd name="connsiteY91" fmla="*/ 4355688 h 4745608"/>
                <a:gd name="connsiteX92" fmla="*/ 785900 w 6829831"/>
                <a:gd name="connsiteY92" fmla="*/ 4017771 h 4745608"/>
                <a:gd name="connsiteX93" fmla="*/ 1130113 w 6829831"/>
                <a:gd name="connsiteY93" fmla="*/ 3817500 h 4745608"/>
                <a:gd name="connsiteX94" fmla="*/ 1278703 w 6829831"/>
                <a:gd name="connsiteY94" fmla="*/ 3726558 h 4745608"/>
                <a:gd name="connsiteX95" fmla="*/ 1269661 w 6829831"/>
                <a:gd name="connsiteY95" fmla="*/ 3390117 h 4745608"/>
                <a:gd name="connsiteX96" fmla="*/ 1309620 w 6829831"/>
                <a:gd name="connsiteY96" fmla="*/ 3169963 h 4745608"/>
                <a:gd name="connsiteX97" fmla="*/ 1393003 w 6829831"/>
                <a:gd name="connsiteY97" fmla="*/ 3052188 h 4745608"/>
                <a:gd name="connsiteX98" fmla="*/ 1080693 w 6829831"/>
                <a:gd name="connsiteY98" fmla="*/ 2984604 h 4745608"/>
                <a:gd name="connsiteX99" fmla="*/ 663453 w 6829831"/>
                <a:gd name="connsiteY99" fmla="*/ 3023360 h 4745608"/>
                <a:gd name="connsiteX100" fmla="*/ 235111 w 6829831"/>
                <a:gd name="connsiteY100" fmla="*/ 3217172 h 4745608"/>
                <a:gd name="connsiteX101" fmla="*/ 421453 w 6829831"/>
                <a:gd name="connsiteY101" fmla="*/ 3029328 h 4745608"/>
                <a:gd name="connsiteX102" fmla="*/ 627193 w 6829831"/>
                <a:gd name="connsiteY102" fmla="*/ 2926458 h 4745608"/>
                <a:gd name="connsiteX103" fmla="*/ 854480 w 6829831"/>
                <a:gd name="connsiteY103" fmla="*/ 2889178 h 4745608"/>
                <a:gd name="connsiteX104" fmla="*/ 1149272 w 6829831"/>
                <a:gd name="connsiteY104" fmla="*/ 2889676 h 4745608"/>
                <a:gd name="connsiteX105" fmla="*/ 1531894 w 6829831"/>
                <a:gd name="connsiteY105" fmla="*/ 2917507 h 4745608"/>
                <a:gd name="connsiteX106" fmla="*/ 1860559 w 6829831"/>
                <a:gd name="connsiteY106" fmla="*/ 2766431 h 4745608"/>
                <a:gd name="connsiteX107" fmla="*/ 1701613 w 6829831"/>
                <a:gd name="connsiteY107" fmla="*/ 2263518 h 4745608"/>
                <a:gd name="connsiteX108" fmla="*/ 1690183 w 6829831"/>
                <a:gd name="connsiteY108" fmla="*/ 1966338 h 4745608"/>
                <a:gd name="connsiteX109" fmla="*/ 1381991 w 6829831"/>
                <a:gd name="connsiteY109" fmla="*/ 1841604 h 4745608"/>
                <a:gd name="connsiteX110" fmla="*/ 1095823 w 6829831"/>
                <a:gd name="connsiteY110" fmla="*/ 1714878 h 4745608"/>
                <a:gd name="connsiteX111" fmla="*/ 746507 w 6829831"/>
                <a:gd name="connsiteY111" fmla="*/ 1626415 h 4745608"/>
                <a:gd name="connsiteX112" fmla="*/ 352873 w 6829831"/>
                <a:gd name="connsiteY112" fmla="*/ 1726308 h 4745608"/>
                <a:gd name="connsiteX113" fmla="*/ 113171 w 6829831"/>
                <a:gd name="connsiteY113" fmla="*/ 1763582 h 4745608"/>
                <a:gd name="connsiteX114" fmla="*/ 9973 w 6829831"/>
                <a:gd name="connsiteY114" fmla="*/ 1737738 h 4745608"/>
                <a:gd name="connsiteX115" fmla="*/ 348516 w 6829831"/>
                <a:gd name="connsiteY115" fmla="*/ 1643812 h 4745608"/>
                <a:gd name="connsiteX116" fmla="*/ 653097 w 6829831"/>
                <a:gd name="connsiteY116" fmla="*/ 1543920 h 4745608"/>
                <a:gd name="connsiteX117" fmla="*/ 1072963 w 6829831"/>
                <a:gd name="connsiteY117" fmla="*/ 1612008 h 4745608"/>
                <a:gd name="connsiteX118" fmla="*/ 1244413 w 6829831"/>
                <a:gd name="connsiteY118" fmla="*/ 1657728 h 4745608"/>
                <a:gd name="connsiteX119" fmla="*/ 1205766 w 6829831"/>
                <a:gd name="connsiteY119" fmla="*/ 1451988 h 4745608"/>
                <a:gd name="connsiteX120" fmla="*/ 1046313 w 6829831"/>
                <a:gd name="connsiteY120" fmla="*/ 815409 h 4745608"/>
                <a:gd name="connsiteX121" fmla="*/ 1221553 w 6829831"/>
                <a:gd name="connsiteY121" fmla="*/ 1211958 h 474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829831" h="4745608">
                  <a:moveTo>
                    <a:pt x="1221553" y="1211958"/>
                  </a:moveTo>
                  <a:cubicBezTo>
                    <a:pt x="1271153" y="1336028"/>
                    <a:pt x="1288666" y="1485533"/>
                    <a:pt x="1343911" y="1559828"/>
                  </a:cubicBezTo>
                  <a:cubicBezTo>
                    <a:pt x="1399156" y="1634123"/>
                    <a:pt x="1459116" y="1637601"/>
                    <a:pt x="1553023" y="1657728"/>
                  </a:cubicBezTo>
                  <a:cubicBezTo>
                    <a:pt x="1646930" y="1677855"/>
                    <a:pt x="1829248" y="1699638"/>
                    <a:pt x="1907353" y="1680588"/>
                  </a:cubicBezTo>
                  <a:cubicBezTo>
                    <a:pt x="1985458" y="1661538"/>
                    <a:pt x="1985458" y="1608198"/>
                    <a:pt x="2021653" y="1543428"/>
                  </a:cubicBezTo>
                  <a:cubicBezTo>
                    <a:pt x="2057848" y="1478658"/>
                    <a:pt x="2107378" y="1362453"/>
                    <a:pt x="2124523" y="1291968"/>
                  </a:cubicBezTo>
                  <a:cubicBezTo>
                    <a:pt x="2141668" y="1221483"/>
                    <a:pt x="2133939" y="1198292"/>
                    <a:pt x="2124523" y="1120518"/>
                  </a:cubicBezTo>
                  <a:cubicBezTo>
                    <a:pt x="2115107" y="1042744"/>
                    <a:pt x="2075649" y="882475"/>
                    <a:pt x="2068029" y="825325"/>
                  </a:cubicBezTo>
                  <a:cubicBezTo>
                    <a:pt x="2060409" y="768175"/>
                    <a:pt x="2061767" y="734134"/>
                    <a:pt x="2078803" y="777618"/>
                  </a:cubicBezTo>
                  <a:cubicBezTo>
                    <a:pt x="2095839" y="821102"/>
                    <a:pt x="2147383" y="1004313"/>
                    <a:pt x="2170243" y="1086228"/>
                  </a:cubicBezTo>
                  <a:cubicBezTo>
                    <a:pt x="2193103" y="1168143"/>
                    <a:pt x="2196913" y="1232913"/>
                    <a:pt x="2215963" y="1269108"/>
                  </a:cubicBezTo>
                  <a:cubicBezTo>
                    <a:pt x="2235013" y="1305303"/>
                    <a:pt x="2265493" y="1320543"/>
                    <a:pt x="2284543" y="1303398"/>
                  </a:cubicBezTo>
                  <a:cubicBezTo>
                    <a:pt x="2303593" y="1286253"/>
                    <a:pt x="2299783" y="1236723"/>
                    <a:pt x="2330263" y="1166238"/>
                  </a:cubicBezTo>
                  <a:cubicBezTo>
                    <a:pt x="2360743" y="1095753"/>
                    <a:pt x="2429323" y="968118"/>
                    <a:pt x="2467423" y="880488"/>
                  </a:cubicBezTo>
                  <a:cubicBezTo>
                    <a:pt x="2505523" y="792858"/>
                    <a:pt x="2534098" y="697608"/>
                    <a:pt x="2558863" y="640458"/>
                  </a:cubicBezTo>
                  <a:cubicBezTo>
                    <a:pt x="2583628" y="583308"/>
                    <a:pt x="2616013" y="512823"/>
                    <a:pt x="2616013" y="537588"/>
                  </a:cubicBezTo>
                  <a:cubicBezTo>
                    <a:pt x="2616013" y="562353"/>
                    <a:pt x="2587438" y="695703"/>
                    <a:pt x="2558863" y="789048"/>
                  </a:cubicBezTo>
                  <a:cubicBezTo>
                    <a:pt x="2530288" y="882393"/>
                    <a:pt x="2475043" y="994788"/>
                    <a:pt x="2444563" y="1097658"/>
                  </a:cubicBezTo>
                  <a:cubicBezTo>
                    <a:pt x="2414083" y="1200528"/>
                    <a:pt x="2356933" y="1326258"/>
                    <a:pt x="2375983" y="1406268"/>
                  </a:cubicBezTo>
                  <a:cubicBezTo>
                    <a:pt x="2395033" y="1486278"/>
                    <a:pt x="2475043" y="1535808"/>
                    <a:pt x="2558863" y="1577718"/>
                  </a:cubicBezTo>
                  <a:cubicBezTo>
                    <a:pt x="2642683" y="1619628"/>
                    <a:pt x="2774128" y="1644393"/>
                    <a:pt x="2878903" y="1657728"/>
                  </a:cubicBezTo>
                  <a:cubicBezTo>
                    <a:pt x="2983678" y="1671063"/>
                    <a:pt x="3105598" y="1672968"/>
                    <a:pt x="3187513" y="1657728"/>
                  </a:cubicBezTo>
                  <a:cubicBezTo>
                    <a:pt x="3269428" y="1642488"/>
                    <a:pt x="3320301" y="1634784"/>
                    <a:pt x="3370393" y="1566288"/>
                  </a:cubicBezTo>
                  <a:cubicBezTo>
                    <a:pt x="3420485" y="1497792"/>
                    <a:pt x="3467275" y="1321876"/>
                    <a:pt x="3488066" y="1246753"/>
                  </a:cubicBezTo>
                  <a:cubicBezTo>
                    <a:pt x="3508857" y="1171630"/>
                    <a:pt x="3494207" y="1146011"/>
                    <a:pt x="3495138" y="1115548"/>
                  </a:cubicBezTo>
                  <a:cubicBezTo>
                    <a:pt x="3496069" y="1085085"/>
                    <a:pt x="3495555" y="1117316"/>
                    <a:pt x="3493650" y="1063976"/>
                  </a:cubicBezTo>
                  <a:cubicBezTo>
                    <a:pt x="3491745" y="1010636"/>
                    <a:pt x="3512696" y="901352"/>
                    <a:pt x="3450403" y="777618"/>
                  </a:cubicBezTo>
                  <a:cubicBezTo>
                    <a:pt x="3388110" y="653884"/>
                    <a:pt x="3101583" y="362546"/>
                    <a:pt x="3119893" y="321571"/>
                  </a:cubicBezTo>
                  <a:cubicBezTo>
                    <a:pt x="3138203" y="280596"/>
                    <a:pt x="3390831" y="633165"/>
                    <a:pt x="3497351" y="674883"/>
                  </a:cubicBezTo>
                  <a:cubicBezTo>
                    <a:pt x="3529859" y="730018"/>
                    <a:pt x="3675398" y="669055"/>
                    <a:pt x="3759013" y="571878"/>
                  </a:cubicBezTo>
                  <a:cubicBezTo>
                    <a:pt x="3842628" y="474701"/>
                    <a:pt x="3953323" y="185163"/>
                    <a:pt x="3999043" y="91818"/>
                  </a:cubicBezTo>
                  <a:cubicBezTo>
                    <a:pt x="4044763" y="-1527"/>
                    <a:pt x="4035745" y="-14117"/>
                    <a:pt x="4033333" y="11808"/>
                  </a:cubicBezTo>
                  <a:cubicBezTo>
                    <a:pt x="4030921" y="37733"/>
                    <a:pt x="4021326" y="141431"/>
                    <a:pt x="3984569" y="247366"/>
                  </a:cubicBezTo>
                  <a:cubicBezTo>
                    <a:pt x="3947812" y="353301"/>
                    <a:pt x="3878068" y="553410"/>
                    <a:pt x="3812791" y="647417"/>
                  </a:cubicBezTo>
                  <a:cubicBezTo>
                    <a:pt x="3747514" y="741424"/>
                    <a:pt x="3627634" y="752769"/>
                    <a:pt x="3592906" y="811408"/>
                  </a:cubicBezTo>
                  <a:cubicBezTo>
                    <a:pt x="3558178" y="870047"/>
                    <a:pt x="3557745" y="987492"/>
                    <a:pt x="3604425" y="999253"/>
                  </a:cubicBezTo>
                  <a:cubicBezTo>
                    <a:pt x="3651105" y="1011014"/>
                    <a:pt x="3773597" y="919495"/>
                    <a:pt x="3872985" y="881976"/>
                  </a:cubicBezTo>
                  <a:cubicBezTo>
                    <a:pt x="3972373" y="844457"/>
                    <a:pt x="4168876" y="779933"/>
                    <a:pt x="4200754" y="774136"/>
                  </a:cubicBezTo>
                  <a:cubicBezTo>
                    <a:pt x="4232632" y="768339"/>
                    <a:pt x="4127897" y="811000"/>
                    <a:pt x="4064251" y="847195"/>
                  </a:cubicBezTo>
                  <a:cubicBezTo>
                    <a:pt x="4000605" y="883390"/>
                    <a:pt x="3886500" y="950308"/>
                    <a:pt x="3818880" y="991305"/>
                  </a:cubicBezTo>
                  <a:cubicBezTo>
                    <a:pt x="3751260" y="1032302"/>
                    <a:pt x="3691205" y="1054829"/>
                    <a:pt x="3658531" y="1093178"/>
                  </a:cubicBezTo>
                  <a:cubicBezTo>
                    <a:pt x="3625857" y="1131527"/>
                    <a:pt x="3636352" y="1153482"/>
                    <a:pt x="3622838" y="1221401"/>
                  </a:cubicBezTo>
                  <a:cubicBezTo>
                    <a:pt x="3609324" y="1289320"/>
                    <a:pt x="3604280" y="1416540"/>
                    <a:pt x="3577446" y="1500691"/>
                  </a:cubicBezTo>
                  <a:cubicBezTo>
                    <a:pt x="3550612" y="1584842"/>
                    <a:pt x="3511582" y="1637270"/>
                    <a:pt x="3461833" y="1726308"/>
                  </a:cubicBezTo>
                  <a:cubicBezTo>
                    <a:pt x="3412084" y="1815346"/>
                    <a:pt x="3307802" y="1943726"/>
                    <a:pt x="3278953" y="2034918"/>
                  </a:cubicBezTo>
                  <a:cubicBezTo>
                    <a:pt x="3250105" y="2126110"/>
                    <a:pt x="3262853" y="2209684"/>
                    <a:pt x="3288742" y="2273460"/>
                  </a:cubicBezTo>
                  <a:cubicBezTo>
                    <a:pt x="3314631" y="2337237"/>
                    <a:pt x="3375491" y="2376289"/>
                    <a:pt x="3434288" y="2417577"/>
                  </a:cubicBezTo>
                  <a:cubicBezTo>
                    <a:pt x="3493085" y="2458865"/>
                    <a:pt x="3560925" y="2473348"/>
                    <a:pt x="3641522" y="2521189"/>
                  </a:cubicBezTo>
                  <a:cubicBezTo>
                    <a:pt x="3722119" y="2569030"/>
                    <a:pt x="3705511" y="2611089"/>
                    <a:pt x="4079053" y="2777868"/>
                  </a:cubicBezTo>
                  <a:cubicBezTo>
                    <a:pt x="4452595" y="2944647"/>
                    <a:pt x="5458334" y="3354631"/>
                    <a:pt x="5882777" y="3521863"/>
                  </a:cubicBezTo>
                  <a:cubicBezTo>
                    <a:pt x="6307220" y="3689095"/>
                    <a:pt x="6378068" y="3694795"/>
                    <a:pt x="6625713" y="3781261"/>
                  </a:cubicBezTo>
                  <a:cubicBezTo>
                    <a:pt x="6737155" y="3800509"/>
                    <a:pt x="6773426" y="3827821"/>
                    <a:pt x="6818787" y="3845235"/>
                  </a:cubicBezTo>
                  <a:cubicBezTo>
                    <a:pt x="6855893" y="3862711"/>
                    <a:pt x="6786636" y="3954271"/>
                    <a:pt x="6798310" y="3978496"/>
                  </a:cubicBezTo>
                  <a:cubicBezTo>
                    <a:pt x="6771763" y="4073517"/>
                    <a:pt x="6787327" y="4059899"/>
                    <a:pt x="6735168" y="4071794"/>
                  </a:cubicBezTo>
                  <a:cubicBezTo>
                    <a:pt x="6678476" y="4061718"/>
                    <a:pt x="6636267" y="4039453"/>
                    <a:pt x="6586898" y="4018307"/>
                  </a:cubicBezTo>
                  <a:cubicBezTo>
                    <a:pt x="6524141" y="3993588"/>
                    <a:pt x="6444405" y="3958703"/>
                    <a:pt x="6110863" y="3840155"/>
                  </a:cubicBezTo>
                  <a:cubicBezTo>
                    <a:pt x="5356781" y="3538946"/>
                    <a:pt x="5708350" y="3675939"/>
                    <a:pt x="4940575" y="3376168"/>
                  </a:cubicBezTo>
                  <a:cubicBezTo>
                    <a:pt x="4909493" y="3379480"/>
                    <a:pt x="4191101" y="3063854"/>
                    <a:pt x="3944371" y="2976643"/>
                  </a:cubicBezTo>
                  <a:cubicBezTo>
                    <a:pt x="3697641" y="2889432"/>
                    <a:pt x="3581277" y="2877501"/>
                    <a:pt x="3460193" y="2852901"/>
                  </a:cubicBezTo>
                  <a:cubicBezTo>
                    <a:pt x="3339109" y="2828301"/>
                    <a:pt x="3290310" y="2828052"/>
                    <a:pt x="3217865" y="2829045"/>
                  </a:cubicBezTo>
                  <a:cubicBezTo>
                    <a:pt x="3145420" y="2830038"/>
                    <a:pt x="3089692" y="2841881"/>
                    <a:pt x="3025524" y="2858861"/>
                  </a:cubicBezTo>
                  <a:cubicBezTo>
                    <a:pt x="2961356" y="2875841"/>
                    <a:pt x="2867091" y="2903010"/>
                    <a:pt x="2832855" y="2930924"/>
                  </a:cubicBezTo>
                  <a:cubicBezTo>
                    <a:pt x="2798620" y="2958838"/>
                    <a:pt x="2799047" y="2986835"/>
                    <a:pt x="2820111" y="3026344"/>
                  </a:cubicBezTo>
                  <a:cubicBezTo>
                    <a:pt x="2841175" y="3065853"/>
                    <a:pt x="2899912" y="3127474"/>
                    <a:pt x="2959241" y="3167976"/>
                  </a:cubicBezTo>
                  <a:cubicBezTo>
                    <a:pt x="3018570" y="3208478"/>
                    <a:pt x="3104583" y="3223639"/>
                    <a:pt x="3176083" y="3269358"/>
                  </a:cubicBezTo>
                  <a:cubicBezTo>
                    <a:pt x="3247583" y="3315077"/>
                    <a:pt x="3382251" y="3431025"/>
                    <a:pt x="3388239" y="3442290"/>
                  </a:cubicBezTo>
                  <a:cubicBezTo>
                    <a:pt x="3394228" y="3453555"/>
                    <a:pt x="3275948" y="3364527"/>
                    <a:pt x="3212014" y="3336948"/>
                  </a:cubicBezTo>
                  <a:cubicBezTo>
                    <a:pt x="3148080" y="3309369"/>
                    <a:pt x="3078023" y="3305141"/>
                    <a:pt x="3004633" y="3276814"/>
                  </a:cubicBezTo>
                  <a:cubicBezTo>
                    <a:pt x="2931243" y="3248487"/>
                    <a:pt x="2832636" y="3196805"/>
                    <a:pt x="2771676" y="3166987"/>
                  </a:cubicBezTo>
                  <a:cubicBezTo>
                    <a:pt x="2710716" y="3137169"/>
                    <a:pt x="2672437" y="3107516"/>
                    <a:pt x="2638873" y="3097908"/>
                  </a:cubicBezTo>
                  <a:cubicBezTo>
                    <a:pt x="2605309" y="3088300"/>
                    <a:pt x="2589179" y="3071238"/>
                    <a:pt x="2570293" y="3109338"/>
                  </a:cubicBezTo>
                  <a:cubicBezTo>
                    <a:pt x="2551407" y="3147438"/>
                    <a:pt x="2523214" y="3248486"/>
                    <a:pt x="2525557" y="3326508"/>
                  </a:cubicBezTo>
                  <a:cubicBezTo>
                    <a:pt x="2527900" y="3404530"/>
                    <a:pt x="2561325" y="3465737"/>
                    <a:pt x="2584349" y="3577470"/>
                  </a:cubicBezTo>
                  <a:cubicBezTo>
                    <a:pt x="2607373" y="3689203"/>
                    <a:pt x="2655576" y="3894365"/>
                    <a:pt x="2663703" y="3996904"/>
                  </a:cubicBezTo>
                  <a:cubicBezTo>
                    <a:pt x="2671830" y="4099443"/>
                    <a:pt x="2653780" y="4116258"/>
                    <a:pt x="2633113" y="4192703"/>
                  </a:cubicBezTo>
                  <a:cubicBezTo>
                    <a:pt x="2612446" y="4269148"/>
                    <a:pt x="2546020" y="4496822"/>
                    <a:pt x="2539703" y="4455574"/>
                  </a:cubicBezTo>
                  <a:cubicBezTo>
                    <a:pt x="2533386" y="4414326"/>
                    <a:pt x="2604956" y="4093390"/>
                    <a:pt x="2595212" y="3945217"/>
                  </a:cubicBezTo>
                  <a:cubicBezTo>
                    <a:pt x="2585468" y="3797044"/>
                    <a:pt x="2529208" y="3696326"/>
                    <a:pt x="2481240" y="3566538"/>
                  </a:cubicBezTo>
                  <a:cubicBezTo>
                    <a:pt x="2433272" y="3436750"/>
                    <a:pt x="2343996" y="3250308"/>
                    <a:pt x="2307403" y="3166488"/>
                  </a:cubicBezTo>
                  <a:cubicBezTo>
                    <a:pt x="2270810" y="3082668"/>
                    <a:pt x="2299783" y="3099813"/>
                    <a:pt x="2261683" y="3063618"/>
                  </a:cubicBezTo>
                  <a:cubicBezTo>
                    <a:pt x="2223583" y="3027423"/>
                    <a:pt x="2151700" y="2959505"/>
                    <a:pt x="2078803" y="2949318"/>
                  </a:cubicBezTo>
                  <a:cubicBezTo>
                    <a:pt x="2005906" y="2939131"/>
                    <a:pt x="1935406" y="2954785"/>
                    <a:pt x="1824299" y="3002494"/>
                  </a:cubicBezTo>
                  <a:cubicBezTo>
                    <a:pt x="1713192" y="3050203"/>
                    <a:pt x="1485950" y="3122516"/>
                    <a:pt x="1412162" y="3235573"/>
                  </a:cubicBezTo>
                  <a:cubicBezTo>
                    <a:pt x="1338374" y="3348630"/>
                    <a:pt x="1393455" y="3556683"/>
                    <a:pt x="1381573" y="3680838"/>
                  </a:cubicBezTo>
                  <a:cubicBezTo>
                    <a:pt x="1369691" y="3804993"/>
                    <a:pt x="1371526" y="3804172"/>
                    <a:pt x="1340867" y="3980504"/>
                  </a:cubicBezTo>
                  <a:cubicBezTo>
                    <a:pt x="1310208" y="4156836"/>
                    <a:pt x="1217614" y="4679197"/>
                    <a:pt x="1197619" y="4738831"/>
                  </a:cubicBezTo>
                  <a:cubicBezTo>
                    <a:pt x="1177624" y="4798465"/>
                    <a:pt x="1213371" y="4447966"/>
                    <a:pt x="1220896" y="4338309"/>
                  </a:cubicBezTo>
                  <a:cubicBezTo>
                    <a:pt x="1228421" y="4228652"/>
                    <a:pt x="1246473" y="4152367"/>
                    <a:pt x="1242772" y="4080888"/>
                  </a:cubicBezTo>
                  <a:cubicBezTo>
                    <a:pt x="1239072" y="4009410"/>
                    <a:pt x="1244139" y="3924678"/>
                    <a:pt x="1198693" y="3909438"/>
                  </a:cubicBezTo>
                  <a:cubicBezTo>
                    <a:pt x="1153247" y="3894198"/>
                    <a:pt x="1042154" y="3952356"/>
                    <a:pt x="970093" y="3989448"/>
                  </a:cubicBezTo>
                  <a:cubicBezTo>
                    <a:pt x="898032" y="4026540"/>
                    <a:pt x="835376" y="4070950"/>
                    <a:pt x="766328" y="4131990"/>
                  </a:cubicBezTo>
                  <a:cubicBezTo>
                    <a:pt x="697281" y="4193030"/>
                    <a:pt x="552546" y="4374724"/>
                    <a:pt x="555808" y="4355688"/>
                  </a:cubicBezTo>
                  <a:cubicBezTo>
                    <a:pt x="559070" y="4336652"/>
                    <a:pt x="690183" y="4107469"/>
                    <a:pt x="785900" y="4017771"/>
                  </a:cubicBezTo>
                  <a:cubicBezTo>
                    <a:pt x="881618" y="3928073"/>
                    <a:pt x="1047979" y="3866035"/>
                    <a:pt x="1130113" y="3817500"/>
                  </a:cubicBezTo>
                  <a:cubicBezTo>
                    <a:pt x="1212247" y="3768965"/>
                    <a:pt x="1255445" y="3797788"/>
                    <a:pt x="1278703" y="3726558"/>
                  </a:cubicBezTo>
                  <a:cubicBezTo>
                    <a:pt x="1301961" y="3655328"/>
                    <a:pt x="1264508" y="3482883"/>
                    <a:pt x="1269661" y="3390117"/>
                  </a:cubicBezTo>
                  <a:cubicBezTo>
                    <a:pt x="1274814" y="3297351"/>
                    <a:pt x="1289063" y="3226285"/>
                    <a:pt x="1309620" y="3169963"/>
                  </a:cubicBezTo>
                  <a:cubicBezTo>
                    <a:pt x="1330177" y="3113642"/>
                    <a:pt x="1431158" y="3083081"/>
                    <a:pt x="1393003" y="3052188"/>
                  </a:cubicBezTo>
                  <a:cubicBezTo>
                    <a:pt x="1354849" y="3021295"/>
                    <a:pt x="1202285" y="2989409"/>
                    <a:pt x="1080693" y="2984604"/>
                  </a:cubicBezTo>
                  <a:cubicBezTo>
                    <a:pt x="959101" y="2979799"/>
                    <a:pt x="804383" y="2984599"/>
                    <a:pt x="663453" y="3023360"/>
                  </a:cubicBezTo>
                  <a:cubicBezTo>
                    <a:pt x="522523" y="3062121"/>
                    <a:pt x="275444" y="3216177"/>
                    <a:pt x="235111" y="3217172"/>
                  </a:cubicBezTo>
                  <a:cubicBezTo>
                    <a:pt x="194778" y="3218167"/>
                    <a:pt x="356106" y="3077780"/>
                    <a:pt x="421453" y="3029328"/>
                  </a:cubicBezTo>
                  <a:cubicBezTo>
                    <a:pt x="486800" y="2980876"/>
                    <a:pt x="555022" y="2949816"/>
                    <a:pt x="627193" y="2926458"/>
                  </a:cubicBezTo>
                  <a:cubicBezTo>
                    <a:pt x="699364" y="2903100"/>
                    <a:pt x="767467" y="2895308"/>
                    <a:pt x="854480" y="2889178"/>
                  </a:cubicBezTo>
                  <a:cubicBezTo>
                    <a:pt x="941493" y="2883048"/>
                    <a:pt x="1036370" y="2884954"/>
                    <a:pt x="1149272" y="2889676"/>
                  </a:cubicBezTo>
                  <a:cubicBezTo>
                    <a:pt x="1262174" y="2894398"/>
                    <a:pt x="1413346" y="2938048"/>
                    <a:pt x="1531894" y="2917507"/>
                  </a:cubicBezTo>
                  <a:cubicBezTo>
                    <a:pt x="1650442" y="2896966"/>
                    <a:pt x="1832273" y="2875429"/>
                    <a:pt x="1860559" y="2766431"/>
                  </a:cubicBezTo>
                  <a:cubicBezTo>
                    <a:pt x="1888846" y="2657433"/>
                    <a:pt x="1730009" y="2396867"/>
                    <a:pt x="1701613" y="2263518"/>
                  </a:cubicBezTo>
                  <a:cubicBezTo>
                    <a:pt x="1673217" y="2130169"/>
                    <a:pt x="1743453" y="2036657"/>
                    <a:pt x="1690183" y="1966338"/>
                  </a:cubicBezTo>
                  <a:cubicBezTo>
                    <a:pt x="1636913" y="1896019"/>
                    <a:pt x="1481051" y="1883514"/>
                    <a:pt x="1381991" y="1841604"/>
                  </a:cubicBezTo>
                  <a:cubicBezTo>
                    <a:pt x="1282931" y="1799694"/>
                    <a:pt x="1201737" y="1750743"/>
                    <a:pt x="1095823" y="1714878"/>
                  </a:cubicBezTo>
                  <a:cubicBezTo>
                    <a:pt x="989909" y="1679013"/>
                    <a:pt x="870332" y="1624510"/>
                    <a:pt x="746507" y="1626415"/>
                  </a:cubicBezTo>
                  <a:cubicBezTo>
                    <a:pt x="622682" y="1628320"/>
                    <a:pt x="458429" y="1703447"/>
                    <a:pt x="352873" y="1726308"/>
                  </a:cubicBezTo>
                  <a:cubicBezTo>
                    <a:pt x="247317" y="1749169"/>
                    <a:pt x="170321" y="1761677"/>
                    <a:pt x="113171" y="1763582"/>
                  </a:cubicBezTo>
                  <a:cubicBezTo>
                    <a:pt x="56021" y="1765487"/>
                    <a:pt x="-29251" y="1757700"/>
                    <a:pt x="9973" y="1737738"/>
                  </a:cubicBezTo>
                  <a:cubicBezTo>
                    <a:pt x="49197" y="1717776"/>
                    <a:pt x="241329" y="1676115"/>
                    <a:pt x="348516" y="1643812"/>
                  </a:cubicBezTo>
                  <a:cubicBezTo>
                    <a:pt x="455703" y="1611509"/>
                    <a:pt x="532356" y="1549221"/>
                    <a:pt x="653097" y="1543920"/>
                  </a:cubicBezTo>
                  <a:cubicBezTo>
                    <a:pt x="773838" y="1538619"/>
                    <a:pt x="974410" y="1593040"/>
                    <a:pt x="1072963" y="1612008"/>
                  </a:cubicBezTo>
                  <a:cubicBezTo>
                    <a:pt x="1171516" y="1630976"/>
                    <a:pt x="1222279" y="1684398"/>
                    <a:pt x="1244413" y="1657728"/>
                  </a:cubicBezTo>
                  <a:cubicBezTo>
                    <a:pt x="1266547" y="1631058"/>
                    <a:pt x="1217196" y="1531998"/>
                    <a:pt x="1205766" y="1451988"/>
                  </a:cubicBezTo>
                  <a:cubicBezTo>
                    <a:pt x="1194336" y="1371978"/>
                    <a:pt x="1043682" y="855414"/>
                    <a:pt x="1046313" y="815409"/>
                  </a:cubicBezTo>
                  <a:cubicBezTo>
                    <a:pt x="1048944" y="775404"/>
                    <a:pt x="1171953" y="1087888"/>
                    <a:pt x="1221553" y="121195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8" name="Volný tvar 2">
              <a:extLst>
                <a:ext uri="{FF2B5EF4-FFF2-40B4-BE49-F238E27FC236}">
                  <a16:creationId xmlns:a16="http://schemas.microsoft.com/office/drawing/2014/main" id="{56D001A7-3C5E-5224-6AED-31A4FB359655}"/>
                </a:ext>
              </a:extLst>
            </p:cNvPr>
            <p:cNvSpPr/>
            <p:nvPr/>
          </p:nvSpPr>
          <p:spPr>
            <a:xfrm>
              <a:off x="1437410" y="4044343"/>
              <a:ext cx="607197" cy="632982"/>
            </a:xfrm>
            <a:custGeom>
              <a:avLst/>
              <a:gdLst>
                <a:gd name="connsiteX0" fmla="*/ 36656 w 151592"/>
                <a:gd name="connsiteY0" fmla="*/ 4692 h 633054"/>
                <a:gd name="connsiteX1" fmla="*/ 80 w 151592"/>
                <a:gd name="connsiteY1" fmla="*/ 198545 h 633054"/>
                <a:gd name="connsiteX2" fmla="*/ 29341 w 151592"/>
                <a:gd name="connsiteY2" fmla="*/ 352164 h 633054"/>
                <a:gd name="connsiteX3" fmla="*/ 106151 w 151592"/>
                <a:gd name="connsiteY3" fmla="*/ 450919 h 633054"/>
                <a:gd name="connsiteX4" fmla="*/ 150042 w 151592"/>
                <a:gd name="connsiteY4" fmla="*/ 630142 h 633054"/>
                <a:gd name="connsiteX5" fmla="*/ 139069 w 151592"/>
                <a:gd name="connsiteY5" fmla="*/ 553332 h 633054"/>
                <a:gd name="connsiteX6" fmla="*/ 113466 w 151592"/>
                <a:gd name="connsiteY6" fmla="*/ 439947 h 633054"/>
                <a:gd name="connsiteX7" fmla="*/ 51287 w 151592"/>
                <a:gd name="connsiteY7" fmla="*/ 333876 h 633054"/>
                <a:gd name="connsiteX8" fmla="*/ 18368 w 151592"/>
                <a:gd name="connsiteY8" fmla="*/ 209518 h 633054"/>
                <a:gd name="connsiteX9" fmla="*/ 32999 w 151592"/>
                <a:gd name="connsiteY9" fmla="*/ 74187 h 633054"/>
                <a:gd name="connsiteX10" fmla="*/ 36656 w 151592"/>
                <a:gd name="connsiteY10" fmla="*/ 4692 h 633054"/>
                <a:gd name="connsiteX0" fmla="*/ 36656 w 151592"/>
                <a:gd name="connsiteY0" fmla="*/ 5662 h 634024"/>
                <a:gd name="connsiteX1" fmla="*/ 80 w 151592"/>
                <a:gd name="connsiteY1" fmla="*/ 199515 h 634024"/>
                <a:gd name="connsiteX2" fmla="*/ 29341 w 151592"/>
                <a:gd name="connsiteY2" fmla="*/ 353134 h 634024"/>
                <a:gd name="connsiteX3" fmla="*/ 106151 w 151592"/>
                <a:gd name="connsiteY3" fmla="*/ 451889 h 634024"/>
                <a:gd name="connsiteX4" fmla="*/ 150042 w 151592"/>
                <a:gd name="connsiteY4" fmla="*/ 631112 h 634024"/>
                <a:gd name="connsiteX5" fmla="*/ 139069 w 151592"/>
                <a:gd name="connsiteY5" fmla="*/ 554302 h 634024"/>
                <a:gd name="connsiteX6" fmla="*/ 113466 w 151592"/>
                <a:gd name="connsiteY6" fmla="*/ 440917 h 634024"/>
                <a:gd name="connsiteX7" fmla="*/ 51287 w 151592"/>
                <a:gd name="connsiteY7" fmla="*/ 334846 h 634024"/>
                <a:gd name="connsiteX8" fmla="*/ 18368 w 151592"/>
                <a:gd name="connsiteY8" fmla="*/ 210488 h 634024"/>
                <a:gd name="connsiteX9" fmla="*/ 47629 w 151592"/>
                <a:gd name="connsiteY9" fmla="*/ 67842 h 634024"/>
                <a:gd name="connsiteX10" fmla="*/ 36656 w 151592"/>
                <a:gd name="connsiteY10" fmla="*/ 5662 h 634024"/>
                <a:gd name="connsiteX0" fmla="*/ 36576 w 151512"/>
                <a:gd name="connsiteY0" fmla="*/ 5662 h 634024"/>
                <a:gd name="connsiteX1" fmla="*/ 0 w 151512"/>
                <a:gd name="connsiteY1" fmla="*/ 199515 h 634024"/>
                <a:gd name="connsiteX2" fmla="*/ 36576 w 151512"/>
                <a:gd name="connsiteY2" fmla="*/ 342161 h 634024"/>
                <a:gd name="connsiteX3" fmla="*/ 106071 w 151512"/>
                <a:gd name="connsiteY3" fmla="*/ 451889 h 634024"/>
                <a:gd name="connsiteX4" fmla="*/ 149962 w 151512"/>
                <a:gd name="connsiteY4" fmla="*/ 631112 h 634024"/>
                <a:gd name="connsiteX5" fmla="*/ 138989 w 151512"/>
                <a:gd name="connsiteY5" fmla="*/ 554302 h 634024"/>
                <a:gd name="connsiteX6" fmla="*/ 113386 w 151512"/>
                <a:gd name="connsiteY6" fmla="*/ 440917 h 634024"/>
                <a:gd name="connsiteX7" fmla="*/ 51207 w 151512"/>
                <a:gd name="connsiteY7" fmla="*/ 334846 h 634024"/>
                <a:gd name="connsiteX8" fmla="*/ 18288 w 151512"/>
                <a:gd name="connsiteY8" fmla="*/ 210488 h 634024"/>
                <a:gd name="connsiteX9" fmla="*/ 47549 w 151512"/>
                <a:gd name="connsiteY9" fmla="*/ 67842 h 634024"/>
                <a:gd name="connsiteX10" fmla="*/ 36576 w 151512"/>
                <a:gd name="connsiteY10" fmla="*/ 5662 h 634024"/>
                <a:gd name="connsiteX0" fmla="*/ 187092 w 302028"/>
                <a:gd name="connsiteY0" fmla="*/ 5662 h 634024"/>
                <a:gd name="connsiteX1" fmla="*/ 150516 w 302028"/>
                <a:gd name="connsiteY1" fmla="*/ 199515 h 634024"/>
                <a:gd name="connsiteX2" fmla="*/ 187092 w 302028"/>
                <a:gd name="connsiteY2" fmla="*/ 342161 h 634024"/>
                <a:gd name="connsiteX3" fmla="*/ 555 w 302028"/>
                <a:gd name="connsiteY3" fmla="*/ 561617 h 634024"/>
                <a:gd name="connsiteX4" fmla="*/ 256587 w 302028"/>
                <a:gd name="connsiteY4" fmla="*/ 451889 h 634024"/>
                <a:gd name="connsiteX5" fmla="*/ 300478 w 302028"/>
                <a:gd name="connsiteY5" fmla="*/ 631112 h 634024"/>
                <a:gd name="connsiteX6" fmla="*/ 289505 w 302028"/>
                <a:gd name="connsiteY6" fmla="*/ 554302 h 634024"/>
                <a:gd name="connsiteX7" fmla="*/ 263902 w 302028"/>
                <a:gd name="connsiteY7" fmla="*/ 440917 h 634024"/>
                <a:gd name="connsiteX8" fmla="*/ 201723 w 302028"/>
                <a:gd name="connsiteY8" fmla="*/ 334846 h 634024"/>
                <a:gd name="connsiteX9" fmla="*/ 168804 w 302028"/>
                <a:gd name="connsiteY9" fmla="*/ 210488 h 634024"/>
                <a:gd name="connsiteX10" fmla="*/ 198065 w 302028"/>
                <a:gd name="connsiteY10" fmla="*/ 67842 h 634024"/>
                <a:gd name="connsiteX11" fmla="*/ 187092 w 302028"/>
                <a:gd name="connsiteY11" fmla="*/ 5662 h 634024"/>
                <a:gd name="connsiteX0" fmla="*/ 186564 w 301500"/>
                <a:gd name="connsiteY0" fmla="*/ 5662 h 634024"/>
                <a:gd name="connsiteX1" fmla="*/ 149988 w 301500"/>
                <a:gd name="connsiteY1" fmla="*/ 199515 h 634024"/>
                <a:gd name="connsiteX2" fmla="*/ 186564 w 301500"/>
                <a:gd name="connsiteY2" fmla="*/ 342161 h 634024"/>
                <a:gd name="connsiteX3" fmla="*/ 27 w 301500"/>
                <a:gd name="connsiteY3" fmla="*/ 561617 h 634024"/>
                <a:gd name="connsiteX4" fmla="*/ 186564 w 301500"/>
                <a:gd name="connsiteY4" fmla="*/ 371422 h 634024"/>
                <a:gd name="connsiteX5" fmla="*/ 256059 w 301500"/>
                <a:gd name="connsiteY5" fmla="*/ 451889 h 634024"/>
                <a:gd name="connsiteX6" fmla="*/ 299950 w 301500"/>
                <a:gd name="connsiteY6" fmla="*/ 631112 h 634024"/>
                <a:gd name="connsiteX7" fmla="*/ 288977 w 301500"/>
                <a:gd name="connsiteY7" fmla="*/ 554302 h 634024"/>
                <a:gd name="connsiteX8" fmla="*/ 263374 w 301500"/>
                <a:gd name="connsiteY8" fmla="*/ 440917 h 634024"/>
                <a:gd name="connsiteX9" fmla="*/ 201195 w 301500"/>
                <a:gd name="connsiteY9" fmla="*/ 334846 h 634024"/>
                <a:gd name="connsiteX10" fmla="*/ 168276 w 301500"/>
                <a:gd name="connsiteY10" fmla="*/ 210488 h 634024"/>
                <a:gd name="connsiteX11" fmla="*/ 197537 w 301500"/>
                <a:gd name="connsiteY11" fmla="*/ 67842 h 634024"/>
                <a:gd name="connsiteX12" fmla="*/ 186564 w 301500"/>
                <a:gd name="connsiteY12" fmla="*/ 5662 h 634024"/>
                <a:gd name="connsiteX0" fmla="*/ 186564 w 577983"/>
                <a:gd name="connsiteY0" fmla="*/ 5710 h 634072"/>
                <a:gd name="connsiteX1" fmla="*/ 149988 w 577983"/>
                <a:gd name="connsiteY1" fmla="*/ 199563 h 634072"/>
                <a:gd name="connsiteX2" fmla="*/ 186564 w 577983"/>
                <a:gd name="connsiteY2" fmla="*/ 342209 h 634072"/>
                <a:gd name="connsiteX3" fmla="*/ 27 w 577983"/>
                <a:gd name="connsiteY3" fmla="*/ 561665 h 634072"/>
                <a:gd name="connsiteX4" fmla="*/ 186564 w 577983"/>
                <a:gd name="connsiteY4" fmla="*/ 371470 h 634072"/>
                <a:gd name="connsiteX5" fmla="*/ 256059 w 577983"/>
                <a:gd name="connsiteY5" fmla="*/ 451937 h 634072"/>
                <a:gd name="connsiteX6" fmla="*/ 299950 w 577983"/>
                <a:gd name="connsiteY6" fmla="*/ 631160 h 634072"/>
                <a:gd name="connsiteX7" fmla="*/ 288977 w 577983"/>
                <a:gd name="connsiteY7" fmla="*/ 554350 h 634072"/>
                <a:gd name="connsiteX8" fmla="*/ 263374 w 577983"/>
                <a:gd name="connsiteY8" fmla="*/ 440965 h 634072"/>
                <a:gd name="connsiteX9" fmla="*/ 201195 w 577983"/>
                <a:gd name="connsiteY9" fmla="*/ 334894 h 634072"/>
                <a:gd name="connsiteX10" fmla="*/ 168276 w 577983"/>
                <a:gd name="connsiteY10" fmla="*/ 210536 h 634072"/>
                <a:gd name="connsiteX11" fmla="*/ 577928 w 577983"/>
                <a:gd name="connsiteY11" fmla="*/ 236139 h 634072"/>
                <a:gd name="connsiteX12" fmla="*/ 197537 w 577983"/>
                <a:gd name="connsiteY12" fmla="*/ 67890 h 634072"/>
                <a:gd name="connsiteX13" fmla="*/ 186564 w 577983"/>
                <a:gd name="connsiteY13" fmla="*/ 5710 h 634072"/>
                <a:gd name="connsiteX0" fmla="*/ 186564 w 577928"/>
                <a:gd name="connsiteY0" fmla="*/ 5710 h 634072"/>
                <a:gd name="connsiteX1" fmla="*/ 149988 w 577928"/>
                <a:gd name="connsiteY1" fmla="*/ 199563 h 634072"/>
                <a:gd name="connsiteX2" fmla="*/ 186564 w 577928"/>
                <a:gd name="connsiteY2" fmla="*/ 342209 h 634072"/>
                <a:gd name="connsiteX3" fmla="*/ 27 w 577928"/>
                <a:gd name="connsiteY3" fmla="*/ 561665 h 634072"/>
                <a:gd name="connsiteX4" fmla="*/ 186564 w 577928"/>
                <a:gd name="connsiteY4" fmla="*/ 371470 h 634072"/>
                <a:gd name="connsiteX5" fmla="*/ 256059 w 577928"/>
                <a:gd name="connsiteY5" fmla="*/ 451937 h 634072"/>
                <a:gd name="connsiteX6" fmla="*/ 299950 w 577928"/>
                <a:gd name="connsiteY6" fmla="*/ 631160 h 634072"/>
                <a:gd name="connsiteX7" fmla="*/ 288977 w 577928"/>
                <a:gd name="connsiteY7" fmla="*/ 554350 h 634072"/>
                <a:gd name="connsiteX8" fmla="*/ 263374 w 577928"/>
                <a:gd name="connsiteY8" fmla="*/ 440965 h 634072"/>
                <a:gd name="connsiteX9" fmla="*/ 201195 w 577928"/>
                <a:gd name="connsiteY9" fmla="*/ 334894 h 634072"/>
                <a:gd name="connsiteX10" fmla="*/ 168276 w 577928"/>
                <a:gd name="connsiteY10" fmla="*/ 210536 h 634072"/>
                <a:gd name="connsiteX11" fmla="*/ 193880 w 577928"/>
                <a:gd name="connsiteY11" fmla="*/ 93493 h 634072"/>
                <a:gd name="connsiteX12" fmla="*/ 577928 w 577928"/>
                <a:gd name="connsiteY12" fmla="*/ 236139 h 634072"/>
                <a:gd name="connsiteX13" fmla="*/ 197537 w 577928"/>
                <a:gd name="connsiteY13" fmla="*/ 67890 h 634072"/>
                <a:gd name="connsiteX14" fmla="*/ 186564 w 577928"/>
                <a:gd name="connsiteY14" fmla="*/ 5710 h 634072"/>
                <a:gd name="connsiteX0" fmla="*/ 186564 w 607189"/>
                <a:gd name="connsiteY0" fmla="*/ 6910 h 635272"/>
                <a:gd name="connsiteX1" fmla="*/ 149988 w 607189"/>
                <a:gd name="connsiteY1" fmla="*/ 200763 h 635272"/>
                <a:gd name="connsiteX2" fmla="*/ 186564 w 607189"/>
                <a:gd name="connsiteY2" fmla="*/ 343409 h 635272"/>
                <a:gd name="connsiteX3" fmla="*/ 27 w 607189"/>
                <a:gd name="connsiteY3" fmla="*/ 562865 h 635272"/>
                <a:gd name="connsiteX4" fmla="*/ 186564 w 607189"/>
                <a:gd name="connsiteY4" fmla="*/ 372670 h 635272"/>
                <a:gd name="connsiteX5" fmla="*/ 256059 w 607189"/>
                <a:gd name="connsiteY5" fmla="*/ 453137 h 635272"/>
                <a:gd name="connsiteX6" fmla="*/ 299950 w 607189"/>
                <a:gd name="connsiteY6" fmla="*/ 632360 h 635272"/>
                <a:gd name="connsiteX7" fmla="*/ 288977 w 607189"/>
                <a:gd name="connsiteY7" fmla="*/ 555550 h 635272"/>
                <a:gd name="connsiteX8" fmla="*/ 263374 w 607189"/>
                <a:gd name="connsiteY8" fmla="*/ 442165 h 635272"/>
                <a:gd name="connsiteX9" fmla="*/ 201195 w 607189"/>
                <a:gd name="connsiteY9" fmla="*/ 336094 h 635272"/>
                <a:gd name="connsiteX10" fmla="*/ 168276 w 607189"/>
                <a:gd name="connsiteY10" fmla="*/ 211736 h 635272"/>
                <a:gd name="connsiteX11" fmla="*/ 193880 w 607189"/>
                <a:gd name="connsiteY11" fmla="*/ 94693 h 635272"/>
                <a:gd name="connsiteX12" fmla="*/ 607189 w 607189"/>
                <a:gd name="connsiteY12" fmla="*/ 314149 h 635272"/>
                <a:gd name="connsiteX13" fmla="*/ 197537 w 607189"/>
                <a:gd name="connsiteY13" fmla="*/ 69090 h 635272"/>
                <a:gd name="connsiteX14" fmla="*/ 186564 w 607189"/>
                <a:gd name="connsiteY14" fmla="*/ 6910 h 635272"/>
                <a:gd name="connsiteX0" fmla="*/ 186564 w 611330"/>
                <a:gd name="connsiteY0" fmla="*/ 4620 h 632982"/>
                <a:gd name="connsiteX1" fmla="*/ 149988 w 611330"/>
                <a:gd name="connsiteY1" fmla="*/ 198473 h 632982"/>
                <a:gd name="connsiteX2" fmla="*/ 186564 w 611330"/>
                <a:gd name="connsiteY2" fmla="*/ 341119 h 632982"/>
                <a:gd name="connsiteX3" fmla="*/ 27 w 611330"/>
                <a:gd name="connsiteY3" fmla="*/ 560575 h 632982"/>
                <a:gd name="connsiteX4" fmla="*/ 186564 w 611330"/>
                <a:gd name="connsiteY4" fmla="*/ 370380 h 632982"/>
                <a:gd name="connsiteX5" fmla="*/ 256059 w 611330"/>
                <a:gd name="connsiteY5" fmla="*/ 450847 h 632982"/>
                <a:gd name="connsiteX6" fmla="*/ 299950 w 611330"/>
                <a:gd name="connsiteY6" fmla="*/ 630070 h 632982"/>
                <a:gd name="connsiteX7" fmla="*/ 288977 w 611330"/>
                <a:gd name="connsiteY7" fmla="*/ 553260 h 632982"/>
                <a:gd name="connsiteX8" fmla="*/ 263374 w 611330"/>
                <a:gd name="connsiteY8" fmla="*/ 439875 h 632982"/>
                <a:gd name="connsiteX9" fmla="*/ 201195 w 611330"/>
                <a:gd name="connsiteY9" fmla="*/ 333804 h 632982"/>
                <a:gd name="connsiteX10" fmla="*/ 168276 w 611330"/>
                <a:gd name="connsiteY10" fmla="*/ 209446 h 632982"/>
                <a:gd name="connsiteX11" fmla="*/ 193880 w 611330"/>
                <a:gd name="connsiteY11" fmla="*/ 92403 h 632982"/>
                <a:gd name="connsiteX12" fmla="*/ 607189 w 611330"/>
                <a:gd name="connsiteY12" fmla="*/ 311859 h 632982"/>
                <a:gd name="connsiteX13" fmla="*/ 406020 w 611330"/>
                <a:gd name="connsiteY13" fmla="*/ 136294 h 632982"/>
                <a:gd name="connsiteX14" fmla="*/ 197537 w 611330"/>
                <a:gd name="connsiteY14" fmla="*/ 66800 h 632982"/>
                <a:gd name="connsiteX15" fmla="*/ 186564 w 611330"/>
                <a:gd name="connsiteY15" fmla="*/ 4620 h 632982"/>
                <a:gd name="connsiteX0" fmla="*/ 186564 w 607197"/>
                <a:gd name="connsiteY0" fmla="*/ 4620 h 632982"/>
                <a:gd name="connsiteX1" fmla="*/ 149988 w 607197"/>
                <a:gd name="connsiteY1" fmla="*/ 198473 h 632982"/>
                <a:gd name="connsiteX2" fmla="*/ 186564 w 607197"/>
                <a:gd name="connsiteY2" fmla="*/ 341119 h 632982"/>
                <a:gd name="connsiteX3" fmla="*/ 27 w 607197"/>
                <a:gd name="connsiteY3" fmla="*/ 560575 h 632982"/>
                <a:gd name="connsiteX4" fmla="*/ 186564 w 607197"/>
                <a:gd name="connsiteY4" fmla="*/ 370380 h 632982"/>
                <a:gd name="connsiteX5" fmla="*/ 256059 w 607197"/>
                <a:gd name="connsiteY5" fmla="*/ 450847 h 632982"/>
                <a:gd name="connsiteX6" fmla="*/ 299950 w 607197"/>
                <a:gd name="connsiteY6" fmla="*/ 630070 h 632982"/>
                <a:gd name="connsiteX7" fmla="*/ 288977 w 607197"/>
                <a:gd name="connsiteY7" fmla="*/ 553260 h 632982"/>
                <a:gd name="connsiteX8" fmla="*/ 263374 w 607197"/>
                <a:gd name="connsiteY8" fmla="*/ 439875 h 632982"/>
                <a:gd name="connsiteX9" fmla="*/ 201195 w 607197"/>
                <a:gd name="connsiteY9" fmla="*/ 333804 h 632982"/>
                <a:gd name="connsiteX10" fmla="*/ 168276 w 607197"/>
                <a:gd name="connsiteY10" fmla="*/ 209446 h 632982"/>
                <a:gd name="connsiteX11" fmla="*/ 193880 w 607197"/>
                <a:gd name="connsiteY11" fmla="*/ 92403 h 632982"/>
                <a:gd name="connsiteX12" fmla="*/ 409677 w 607197"/>
                <a:gd name="connsiteY12" fmla="*/ 154582 h 632982"/>
                <a:gd name="connsiteX13" fmla="*/ 607189 w 607197"/>
                <a:gd name="connsiteY13" fmla="*/ 311859 h 632982"/>
                <a:gd name="connsiteX14" fmla="*/ 406020 w 607197"/>
                <a:gd name="connsiteY14" fmla="*/ 136294 h 632982"/>
                <a:gd name="connsiteX15" fmla="*/ 197537 w 607197"/>
                <a:gd name="connsiteY15" fmla="*/ 66800 h 632982"/>
                <a:gd name="connsiteX16" fmla="*/ 186564 w 607197"/>
                <a:gd name="connsiteY16" fmla="*/ 4620 h 63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7197" h="632982">
                  <a:moveTo>
                    <a:pt x="186564" y="4620"/>
                  </a:moveTo>
                  <a:cubicBezTo>
                    <a:pt x="178639" y="26566"/>
                    <a:pt x="149988" y="142390"/>
                    <a:pt x="149988" y="198473"/>
                  </a:cubicBezTo>
                  <a:cubicBezTo>
                    <a:pt x="149988" y="254556"/>
                    <a:pt x="211558" y="280769"/>
                    <a:pt x="186564" y="341119"/>
                  </a:cubicBezTo>
                  <a:cubicBezTo>
                    <a:pt x="161570" y="401469"/>
                    <a:pt x="-2411" y="539239"/>
                    <a:pt x="27" y="560575"/>
                  </a:cubicBezTo>
                  <a:cubicBezTo>
                    <a:pt x="2465" y="581911"/>
                    <a:pt x="143892" y="388668"/>
                    <a:pt x="186564" y="370380"/>
                  </a:cubicBezTo>
                  <a:cubicBezTo>
                    <a:pt x="229236" y="352092"/>
                    <a:pt x="237161" y="407565"/>
                    <a:pt x="256059" y="450847"/>
                  </a:cubicBezTo>
                  <a:cubicBezTo>
                    <a:pt x="274957" y="494129"/>
                    <a:pt x="294464" y="613001"/>
                    <a:pt x="299950" y="630070"/>
                  </a:cubicBezTo>
                  <a:cubicBezTo>
                    <a:pt x="305436" y="647139"/>
                    <a:pt x="295073" y="584959"/>
                    <a:pt x="288977" y="553260"/>
                  </a:cubicBezTo>
                  <a:cubicBezTo>
                    <a:pt x="282881" y="521561"/>
                    <a:pt x="278004" y="476451"/>
                    <a:pt x="263374" y="439875"/>
                  </a:cubicBezTo>
                  <a:cubicBezTo>
                    <a:pt x="248744" y="403299"/>
                    <a:pt x="217045" y="372209"/>
                    <a:pt x="201195" y="333804"/>
                  </a:cubicBezTo>
                  <a:cubicBezTo>
                    <a:pt x="185345" y="295399"/>
                    <a:pt x="169495" y="231391"/>
                    <a:pt x="168276" y="209446"/>
                  </a:cubicBezTo>
                  <a:cubicBezTo>
                    <a:pt x="167057" y="187501"/>
                    <a:pt x="155475" y="96061"/>
                    <a:pt x="193880" y="92403"/>
                  </a:cubicBezTo>
                  <a:cubicBezTo>
                    <a:pt x="232285" y="88745"/>
                    <a:pt x="340792" y="118006"/>
                    <a:pt x="409677" y="154582"/>
                  </a:cubicBezTo>
                  <a:cubicBezTo>
                    <a:pt x="478562" y="191158"/>
                    <a:pt x="605970" y="320393"/>
                    <a:pt x="607189" y="311859"/>
                  </a:cubicBezTo>
                  <a:cubicBezTo>
                    <a:pt x="608408" y="303325"/>
                    <a:pt x="474295" y="177137"/>
                    <a:pt x="406020" y="136294"/>
                  </a:cubicBezTo>
                  <a:cubicBezTo>
                    <a:pt x="337745" y="95451"/>
                    <a:pt x="234113" y="88746"/>
                    <a:pt x="197537" y="66800"/>
                  </a:cubicBezTo>
                  <a:cubicBezTo>
                    <a:pt x="160961" y="44854"/>
                    <a:pt x="194489" y="-17326"/>
                    <a:pt x="186564" y="462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9" name="Volný tvar 3">
              <a:extLst>
                <a:ext uri="{FF2B5EF4-FFF2-40B4-BE49-F238E27FC236}">
                  <a16:creationId xmlns:a16="http://schemas.microsoft.com/office/drawing/2014/main" id="{A8892607-EF53-6CFE-E9C3-C0154C3FA3B3}"/>
                </a:ext>
              </a:extLst>
            </p:cNvPr>
            <p:cNvSpPr/>
            <p:nvPr/>
          </p:nvSpPr>
          <p:spPr>
            <a:xfrm>
              <a:off x="328256" y="3664913"/>
              <a:ext cx="814942" cy="690610"/>
            </a:xfrm>
            <a:custGeom>
              <a:avLst/>
              <a:gdLst>
                <a:gd name="connsiteX0" fmla="*/ 812913 w 823432"/>
                <a:gd name="connsiteY0" fmla="*/ 69 h 584609"/>
                <a:gd name="connsiteX1" fmla="*/ 736104 w 823432"/>
                <a:gd name="connsiteY1" fmla="*/ 95167 h 584609"/>
                <a:gd name="connsiteX2" fmla="*/ 593457 w 823432"/>
                <a:gd name="connsiteY2" fmla="*/ 47618 h 584609"/>
                <a:gd name="connsiteX3" fmla="*/ 392289 w 823432"/>
                <a:gd name="connsiteY3" fmla="*/ 73221 h 584609"/>
                <a:gd name="connsiteX4" fmla="*/ 194779 w 823432"/>
                <a:gd name="connsiteY4" fmla="*/ 128085 h 584609"/>
                <a:gd name="connsiteX5" fmla="*/ 132600 w 823432"/>
                <a:gd name="connsiteY5" fmla="*/ 373144 h 584609"/>
                <a:gd name="connsiteX6" fmla="*/ 926 w 823432"/>
                <a:gd name="connsiteY6" fmla="*/ 581627 h 584609"/>
                <a:gd name="connsiteX7" fmla="*/ 77736 w 823432"/>
                <a:gd name="connsiteY7" fmla="*/ 486530 h 584609"/>
                <a:gd name="connsiteX8" fmla="*/ 150888 w 823432"/>
                <a:gd name="connsiteY8" fmla="*/ 351199 h 584609"/>
                <a:gd name="connsiteX9" fmla="*/ 191121 w 823432"/>
                <a:gd name="connsiteY9" fmla="*/ 182949 h 584609"/>
                <a:gd name="connsiteX10" fmla="*/ 256958 w 823432"/>
                <a:gd name="connsiteY10" fmla="*/ 109797 h 584609"/>
                <a:gd name="connsiteX11" fmla="*/ 344741 w 823432"/>
                <a:gd name="connsiteY11" fmla="*/ 98824 h 584609"/>
                <a:gd name="connsiteX12" fmla="*/ 469099 w 823432"/>
                <a:gd name="connsiteY12" fmla="*/ 84194 h 584609"/>
                <a:gd name="connsiteX13" fmla="*/ 597115 w 823432"/>
                <a:gd name="connsiteY13" fmla="*/ 65906 h 584609"/>
                <a:gd name="connsiteX14" fmla="*/ 699528 w 823432"/>
                <a:gd name="connsiteY14" fmla="*/ 106139 h 584609"/>
                <a:gd name="connsiteX15" fmla="*/ 809256 w 823432"/>
                <a:gd name="connsiteY15" fmla="*/ 80536 h 584609"/>
                <a:gd name="connsiteX16" fmla="*/ 812913 w 823432"/>
                <a:gd name="connsiteY16" fmla="*/ 69 h 5846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194779 w 814941"/>
                <a:gd name="connsiteY4" fmla="*/ 128185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1121 w 814941"/>
                <a:gd name="connsiteY9" fmla="*/ 183049 h 584709"/>
                <a:gd name="connsiteX10" fmla="*/ 256958 w 814941"/>
                <a:gd name="connsiteY10" fmla="*/ 109897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194779 w 814941"/>
                <a:gd name="connsiteY4" fmla="*/ 128185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1121 w 814941"/>
                <a:gd name="connsiteY9" fmla="*/ 183049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194779 w 814941"/>
                <a:gd name="connsiteY4" fmla="*/ 128185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9099 w 814941"/>
                <a:gd name="connsiteY12" fmla="*/ 84294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97115 w 814941"/>
                <a:gd name="connsiteY13" fmla="*/ 66006 h 584709"/>
                <a:gd name="connsiteX14" fmla="*/ 699528 w 814941"/>
                <a:gd name="connsiteY14" fmla="*/ 106239 h 584709"/>
                <a:gd name="connsiteX15" fmla="*/ 783653 w 814941"/>
                <a:gd name="connsiteY15" fmla="*/ 73321 h 584709"/>
                <a:gd name="connsiteX16" fmla="*/ 812913 w 814941"/>
                <a:gd name="connsiteY16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86144 w 814941"/>
                <a:gd name="connsiteY13" fmla="*/ 296435 h 584709"/>
                <a:gd name="connsiteX14" fmla="*/ 597115 w 814941"/>
                <a:gd name="connsiteY14" fmla="*/ 66006 h 584709"/>
                <a:gd name="connsiteX15" fmla="*/ 699528 w 814941"/>
                <a:gd name="connsiteY15" fmla="*/ 106239 h 584709"/>
                <a:gd name="connsiteX16" fmla="*/ 783653 w 814941"/>
                <a:gd name="connsiteY16" fmla="*/ 73321 h 584709"/>
                <a:gd name="connsiteX17" fmla="*/ 812913 w 814941"/>
                <a:gd name="connsiteY17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604432 w 814941"/>
                <a:gd name="connsiteY13" fmla="*/ 556125 h 584709"/>
                <a:gd name="connsiteX14" fmla="*/ 597115 w 814941"/>
                <a:gd name="connsiteY14" fmla="*/ 66006 h 584709"/>
                <a:gd name="connsiteX15" fmla="*/ 699528 w 814941"/>
                <a:gd name="connsiteY15" fmla="*/ 106239 h 584709"/>
                <a:gd name="connsiteX16" fmla="*/ 783653 w 814941"/>
                <a:gd name="connsiteY16" fmla="*/ 73321 h 584709"/>
                <a:gd name="connsiteX17" fmla="*/ 812913 w 814941"/>
                <a:gd name="connsiteY17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78828 w 814941"/>
                <a:gd name="connsiteY13" fmla="*/ 285462 h 584709"/>
                <a:gd name="connsiteX14" fmla="*/ 604432 w 814941"/>
                <a:gd name="connsiteY14" fmla="*/ 556125 h 584709"/>
                <a:gd name="connsiteX15" fmla="*/ 597115 w 814941"/>
                <a:gd name="connsiteY15" fmla="*/ 66006 h 584709"/>
                <a:gd name="connsiteX16" fmla="*/ 699528 w 814941"/>
                <a:gd name="connsiteY16" fmla="*/ 106239 h 584709"/>
                <a:gd name="connsiteX17" fmla="*/ 783653 w 814941"/>
                <a:gd name="connsiteY17" fmla="*/ 73321 h 584709"/>
                <a:gd name="connsiteX18" fmla="*/ 812913 w 814941"/>
                <a:gd name="connsiteY18" fmla="*/ 169 h 584709"/>
                <a:gd name="connsiteX0" fmla="*/ 812913 w 814941"/>
                <a:gd name="connsiteY0" fmla="*/ 169 h 584709"/>
                <a:gd name="connsiteX1" fmla="*/ 736104 w 814941"/>
                <a:gd name="connsiteY1" fmla="*/ 95267 h 584709"/>
                <a:gd name="connsiteX2" fmla="*/ 593457 w 814941"/>
                <a:gd name="connsiteY2" fmla="*/ 47718 h 584709"/>
                <a:gd name="connsiteX3" fmla="*/ 392289 w 814941"/>
                <a:gd name="connsiteY3" fmla="*/ 73321 h 584709"/>
                <a:gd name="connsiteX4" fmla="*/ 205752 w 814941"/>
                <a:gd name="connsiteY4" fmla="*/ 161103 h 584709"/>
                <a:gd name="connsiteX5" fmla="*/ 132600 w 814941"/>
                <a:gd name="connsiteY5" fmla="*/ 373244 h 584709"/>
                <a:gd name="connsiteX6" fmla="*/ 926 w 814941"/>
                <a:gd name="connsiteY6" fmla="*/ 581727 h 584709"/>
                <a:gd name="connsiteX7" fmla="*/ 77736 w 814941"/>
                <a:gd name="connsiteY7" fmla="*/ 486630 h 584709"/>
                <a:gd name="connsiteX8" fmla="*/ 150888 w 814941"/>
                <a:gd name="connsiteY8" fmla="*/ 351299 h 584709"/>
                <a:gd name="connsiteX9" fmla="*/ 198437 w 814941"/>
                <a:gd name="connsiteY9" fmla="*/ 219625 h 584709"/>
                <a:gd name="connsiteX10" fmla="*/ 253301 w 814941"/>
                <a:gd name="connsiteY10" fmla="*/ 146473 h 584709"/>
                <a:gd name="connsiteX11" fmla="*/ 344741 w 814941"/>
                <a:gd name="connsiteY11" fmla="*/ 98924 h 584709"/>
                <a:gd name="connsiteX12" fmla="*/ 461784 w 814941"/>
                <a:gd name="connsiteY12" fmla="*/ 73321 h 584709"/>
                <a:gd name="connsiteX13" fmla="*/ 575171 w 814941"/>
                <a:gd name="connsiteY13" fmla="*/ 84294 h 584709"/>
                <a:gd name="connsiteX14" fmla="*/ 578828 w 814941"/>
                <a:gd name="connsiteY14" fmla="*/ 285462 h 584709"/>
                <a:gd name="connsiteX15" fmla="*/ 604432 w 814941"/>
                <a:gd name="connsiteY15" fmla="*/ 556125 h 584709"/>
                <a:gd name="connsiteX16" fmla="*/ 597115 w 814941"/>
                <a:gd name="connsiteY16" fmla="*/ 66006 h 584709"/>
                <a:gd name="connsiteX17" fmla="*/ 699528 w 814941"/>
                <a:gd name="connsiteY17" fmla="*/ 106239 h 584709"/>
                <a:gd name="connsiteX18" fmla="*/ 783653 w 814941"/>
                <a:gd name="connsiteY18" fmla="*/ 73321 h 584709"/>
                <a:gd name="connsiteX19" fmla="*/ 812913 w 814941"/>
                <a:gd name="connsiteY19" fmla="*/ 169 h 584709"/>
                <a:gd name="connsiteX0" fmla="*/ 840412 w 842440"/>
                <a:gd name="connsiteY0" fmla="*/ 59677 h 644217"/>
                <a:gd name="connsiteX1" fmla="*/ 763603 w 842440"/>
                <a:gd name="connsiteY1" fmla="*/ 154775 h 644217"/>
                <a:gd name="connsiteX2" fmla="*/ 620956 w 842440"/>
                <a:gd name="connsiteY2" fmla="*/ 107226 h 644217"/>
                <a:gd name="connsiteX3" fmla="*/ 419788 w 842440"/>
                <a:gd name="connsiteY3" fmla="*/ 132829 h 644217"/>
                <a:gd name="connsiteX4" fmla="*/ 2823 w 842440"/>
                <a:gd name="connsiteY4" fmla="*/ 1156 h 644217"/>
                <a:gd name="connsiteX5" fmla="*/ 233251 w 842440"/>
                <a:gd name="connsiteY5" fmla="*/ 220611 h 644217"/>
                <a:gd name="connsiteX6" fmla="*/ 160099 w 842440"/>
                <a:gd name="connsiteY6" fmla="*/ 432752 h 644217"/>
                <a:gd name="connsiteX7" fmla="*/ 28425 w 842440"/>
                <a:gd name="connsiteY7" fmla="*/ 641235 h 644217"/>
                <a:gd name="connsiteX8" fmla="*/ 105235 w 842440"/>
                <a:gd name="connsiteY8" fmla="*/ 546138 h 644217"/>
                <a:gd name="connsiteX9" fmla="*/ 178387 w 842440"/>
                <a:gd name="connsiteY9" fmla="*/ 410807 h 644217"/>
                <a:gd name="connsiteX10" fmla="*/ 225936 w 842440"/>
                <a:gd name="connsiteY10" fmla="*/ 279133 h 644217"/>
                <a:gd name="connsiteX11" fmla="*/ 280800 w 842440"/>
                <a:gd name="connsiteY11" fmla="*/ 205981 h 644217"/>
                <a:gd name="connsiteX12" fmla="*/ 372240 w 842440"/>
                <a:gd name="connsiteY12" fmla="*/ 158432 h 644217"/>
                <a:gd name="connsiteX13" fmla="*/ 489283 w 842440"/>
                <a:gd name="connsiteY13" fmla="*/ 132829 h 644217"/>
                <a:gd name="connsiteX14" fmla="*/ 602670 w 842440"/>
                <a:gd name="connsiteY14" fmla="*/ 143802 h 644217"/>
                <a:gd name="connsiteX15" fmla="*/ 606327 w 842440"/>
                <a:gd name="connsiteY15" fmla="*/ 344970 h 644217"/>
                <a:gd name="connsiteX16" fmla="*/ 631931 w 842440"/>
                <a:gd name="connsiteY16" fmla="*/ 615633 h 644217"/>
                <a:gd name="connsiteX17" fmla="*/ 624614 w 842440"/>
                <a:gd name="connsiteY17" fmla="*/ 125514 h 644217"/>
                <a:gd name="connsiteX18" fmla="*/ 727027 w 842440"/>
                <a:gd name="connsiteY18" fmla="*/ 165747 h 644217"/>
                <a:gd name="connsiteX19" fmla="*/ 811152 w 842440"/>
                <a:gd name="connsiteY19" fmla="*/ 132829 h 644217"/>
                <a:gd name="connsiteX20" fmla="*/ 840412 w 842440"/>
                <a:gd name="connsiteY20" fmla="*/ 59677 h 644217"/>
                <a:gd name="connsiteX0" fmla="*/ 837592 w 839620"/>
                <a:gd name="connsiteY0" fmla="*/ 61402 h 645942"/>
                <a:gd name="connsiteX1" fmla="*/ 760783 w 839620"/>
                <a:gd name="connsiteY1" fmla="*/ 156500 h 645942"/>
                <a:gd name="connsiteX2" fmla="*/ 618136 w 839620"/>
                <a:gd name="connsiteY2" fmla="*/ 108951 h 645942"/>
                <a:gd name="connsiteX3" fmla="*/ 416968 w 839620"/>
                <a:gd name="connsiteY3" fmla="*/ 134554 h 645942"/>
                <a:gd name="connsiteX4" fmla="*/ 190199 w 839620"/>
                <a:gd name="connsiteY4" fmla="*/ 138212 h 645942"/>
                <a:gd name="connsiteX5" fmla="*/ 3 w 839620"/>
                <a:gd name="connsiteY5" fmla="*/ 2881 h 645942"/>
                <a:gd name="connsiteX6" fmla="*/ 230431 w 839620"/>
                <a:gd name="connsiteY6" fmla="*/ 222336 h 645942"/>
                <a:gd name="connsiteX7" fmla="*/ 157279 w 839620"/>
                <a:gd name="connsiteY7" fmla="*/ 434477 h 645942"/>
                <a:gd name="connsiteX8" fmla="*/ 25605 w 839620"/>
                <a:gd name="connsiteY8" fmla="*/ 642960 h 645942"/>
                <a:gd name="connsiteX9" fmla="*/ 102415 w 839620"/>
                <a:gd name="connsiteY9" fmla="*/ 547863 h 645942"/>
                <a:gd name="connsiteX10" fmla="*/ 175567 w 839620"/>
                <a:gd name="connsiteY10" fmla="*/ 412532 h 645942"/>
                <a:gd name="connsiteX11" fmla="*/ 223116 w 839620"/>
                <a:gd name="connsiteY11" fmla="*/ 280858 h 645942"/>
                <a:gd name="connsiteX12" fmla="*/ 277980 w 839620"/>
                <a:gd name="connsiteY12" fmla="*/ 207706 h 645942"/>
                <a:gd name="connsiteX13" fmla="*/ 369420 w 839620"/>
                <a:gd name="connsiteY13" fmla="*/ 160157 h 645942"/>
                <a:gd name="connsiteX14" fmla="*/ 486463 w 839620"/>
                <a:gd name="connsiteY14" fmla="*/ 134554 h 645942"/>
                <a:gd name="connsiteX15" fmla="*/ 599850 w 839620"/>
                <a:gd name="connsiteY15" fmla="*/ 145527 h 645942"/>
                <a:gd name="connsiteX16" fmla="*/ 603507 w 839620"/>
                <a:gd name="connsiteY16" fmla="*/ 346695 h 645942"/>
                <a:gd name="connsiteX17" fmla="*/ 629111 w 839620"/>
                <a:gd name="connsiteY17" fmla="*/ 617358 h 645942"/>
                <a:gd name="connsiteX18" fmla="*/ 621794 w 839620"/>
                <a:gd name="connsiteY18" fmla="*/ 127239 h 645942"/>
                <a:gd name="connsiteX19" fmla="*/ 724207 w 839620"/>
                <a:gd name="connsiteY19" fmla="*/ 167472 h 645942"/>
                <a:gd name="connsiteX20" fmla="*/ 808332 w 839620"/>
                <a:gd name="connsiteY20" fmla="*/ 134554 h 645942"/>
                <a:gd name="connsiteX21" fmla="*/ 837592 w 839620"/>
                <a:gd name="connsiteY21" fmla="*/ 61402 h 645942"/>
                <a:gd name="connsiteX0" fmla="*/ 837591 w 839619"/>
                <a:gd name="connsiteY0" fmla="*/ 61413 h 645953"/>
                <a:gd name="connsiteX1" fmla="*/ 760782 w 839619"/>
                <a:gd name="connsiteY1" fmla="*/ 156511 h 645953"/>
                <a:gd name="connsiteX2" fmla="*/ 618135 w 839619"/>
                <a:gd name="connsiteY2" fmla="*/ 108962 h 645953"/>
                <a:gd name="connsiteX3" fmla="*/ 416967 w 839619"/>
                <a:gd name="connsiteY3" fmla="*/ 134565 h 645953"/>
                <a:gd name="connsiteX4" fmla="*/ 248719 w 839619"/>
                <a:gd name="connsiteY4" fmla="*/ 196745 h 645953"/>
                <a:gd name="connsiteX5" fmla="*/ 190198 w 839619"/>
                <a:gd name="connsiteY5" fmla="*/ 138223 h 645953"/>
                <a:gd name="connsiteX6" fmla="*/ 2 w 839619"/>
                <a:gd name="connsiteY6" fmla="*/ 2892 h 645953"/>
                <a:gd name="connsiteX7" fmla="*/ 230430 w 839619"/>
                <a:gd name="connsiteY7" fmla="*/ 222347 h 645953"/>
                <a:gd name="connsiteX8" fmla="*/ 157278 w 839619"/>
                <a:gd name="connsiteY8" fmla="*/ 434488 h 645953"/>
                <a:gd name="connsiteX9" fmla="*/ 25604 w 839619"/>
                <a:gd name="connsiteY9" fmla="*/ 642971 h 645953"/>
                <a:gd name="connsiteX10" fmla="*/ 102414 w 839619"/>
                <a:gd name="connsiteY10" fmla="*/ 547874 h 645953"/>
                <a:gd name="connsiteX11" fmla="*/ 175566 w 839619"/>
                <a:gd name="connsiteY11" fmla="*/ 412543 h 645953"/>
                <a:gd name="connsiteX12" fmla="*/ 223115 w 839619"/>
                <a:gd name="connsiteY12" fmla="*/ 280869 h 645953"/>
                <a:gd name="connsiteX13" fmla="*/ 277979 w 839619"/>
                <a:gd name="connsiteY13" fmla="*/ 207717 h 645953"/>
                <a:gd name="connsiteX14" fmla="*/ 369419 w 839619"/>
                <a:gd name="connsiteY14" fmla="*/ 160168 h 645953"/>
                <a:gd name="connsiteX15" fmla="*/ 486462 w 839619"/>
                <a:gd name="connsiteY15" fmla="*/ 134565 h 645953"/>
                <a:gd name="connsiteX16" fmla="*/ 599849 w 839619"/>
                <a:gd name="connsiteY16" fmla="*/ 145538 h 645953"/>
                <a:gd name="connsiteX17" fmla="*/ 603506 w 839619"/>
                <a:gd name="connsiteY17" fmla="*/ 346706 h 645953"/>
                <a:gd name="connsiteX18" fmla="*/ 629110 w 839619"/>
                <a:gd name="connsiteY18" fmla="*/ 617369 h 645953"/>
                <a:gd name="connsiteX19" fmla="*/ 621793 w 839619"/>
                <a:gd name="connsiteY19" fmla="*/ 127250 h 645953"/>
                <a:gd name="connsiteX20" fmla="*/ 724206 w 839619"/>
                <a:gd name="connsiteY20" fmla="*/ 167483 h 645953"/>
                <a:gd name="connsiteX21" fmla="*/ 808331 w 839619"/>
                <a:gd name="connsiteY21" fmla="*/ 134565 h 645953"/>
                <a:gd name="connsiteX22" fmla="*/ 837591 w 839619"/>
                <a:gd name="connsiteY22" fmla="*/ 61413 h 645953"/>
                <a:gd name="connsiteX0" fmla="*/ 812914 w 814942"/>
                <a:gd name="connsiteY0" fmla="*/ 108282 h 692822"/>
                <a:gd name="connsiteX1" fmla="*/ 736105 w 814942"/>
                <a:gd name="connsiteY1" fmla="*/ 203380 h 692822"/>
                <a:gd name="connsiteX2" fmla="*/ 593458 w 814942"/>
                <a:gd name="connsiteY2" fmla="*/ 155831 h 692822"/>
                <a:gd name="connsiteX3" fmla="*/ 392290 w 814942"/>
                <a:gd name="connsiteY3" fmla="*/ 181434 h 692822"/>
                <a:gd name="connsiteX4" fmla="*/ 224042 w 814942"/>
                <a:gd name="connsiteY4" fmla="*/ 243614 h 692822"/>
                <a:gd name="connsiteX5" fmla="*/ 165521 w 814942"/>
                <a:gd name="connsiteY5" fmla="*/ 185092 h 692822"/>
                <a:gd name="connsiteX6" fmla="*/ 41161 w 814942"/>
                <a:gd name="connsiteY6" fmla="*/ 2212 h 692822"/>
                <a:gd name="connsiteX7" fmla="*/ 205753 w 814942"/>
                <a:gd name="connsiteY7" fmla="*/ 269216 h 692822"/>
                <a:gd name="connsiteX8" fmla="*/ 132601 w 814942"/>
                <a:gd name="connsiteY8" fmla="*/ 481357 h 692822"/>
                <a:gd name="connsiteX9" fmla="*/ 927 w 814942"/>
                <a:gd name="connsiteY9" fmla="*/ 689840 h 692822"/>
                <a:gd name="connsiteX10" fmla="*/ 77737 w 814942"/>
                <a:gd name="connsiteY10" fmla="*/ 594743 h 692822"/>
                <a:gd name="connsiteX11" fmla="*/ 150889 w 814942"/>
                <a:gd name="connsiteY11" fmla="*/ 459412 h 692822"/>
                <a:gd name="connsiteX12" fmla="*/ 198438 w 814942"/>
                <a:gd name="connsiteY12" fmla="*/ 327738 h 692822"/>
                <a:gd name="connsiteX13" fmla="*/ 253302 w 814942"/>
                <a:gd name="connsiteY13" fmla="*/ 254586 h 692822"/>
                <a:gd name="connsiteX14" fmla="*/ 344742 w 814942"/>
                <a:gd name="connsiteY14" fmla="*/ 207037 h 692822"/>
                <a:gd name="connsiteX15" fmla="*/ 461785 w 814942"/>
                <a:gd name="connsiteY15" fmla="*/ 181434 h 692822"/>
                <a:gd name="connsiteX16" fmla="*/ 575172 w 814942"/>
                <a:gd name="connsiteY16" fmla="*/ 192407 h 692822"/>
                <a:gd name="connsiteX17" fmla="*/ 578829 w 814942"/>
                <a:gd name="connsiteY17" fmla="*/ 393575 h 692822"/>
                <a:gd name="connsiteX18" fmla="*/ 604433 w 814942"/>
                <a:gd name="connsiteY18" fmla="*/ 664238 h 692822"/>
                <a:gd name="connsiteX19" fmla="*/ 597116 w 814942"/>
                <a:gd name="connsiteY19" fmla="*/ 174119 h 692822"/>
                <a:gd name="connsiteX20" fmla="*/ 699529 w 814942"/>
                <a:gd name="connsiteY20" fmla="*/ 214352 h 692822"/>
                <a:gd name="connsiteX21" fmla="*/ 783654 w 814942"/>
                <a:gd name="connsiteY21" fmla="*/ 181434 h 692822"/>
                <a:gd name="connsiteX22" fmla="*/ 812914 w 814942"/>
                <a:gd name="connsiteY22" fmla="*/ 108282 h 692822"/>
                <a:gd name="connsiteX0" fmla="*/ 812914 w 814942"/>
                <a:gd name="connsiteY0" fmla="*/ 106950 h 691490"/>
                <a:gd name="connsiteX1" fmla="*/ 736105 w 814942"/>
                <a:gd name="connsiteY1" fmla="*/ 202048 h 691490"/>
                <a:gd name="connsiteX2" fmla="*/ 593458 w 814942"/>
                <a:gd name="connsiteY2" fmla="*/ 154499 h 691490"/>
                <a:gd name="connsiteX3" fmla="*/ 392290 w 814942"/>
                <a:gd name="connsiteY3" fmla="*/ 180102 h 691490"/>
                <a:gd name="connsiteX4" fmla="*/ 224042 w 814942"/>
                <a:gd name="connsiteY4" fmla="*/ 242282 h 691490"/>
                <a:gd name="connsiteX5" fmla="*/ 165521 w 814942"/>
                <a:gd name="connsiteY5" fmla="*/ 183760 h 691490"/>
                <a:gd name="connsiteX6" fmla="*/ 41161 w 814942"/>
                <a:gd name="connsiteY6" fmla="*/ 880 h 691490"/>
                <a:gd name="connsiteX7" fmla="*/ 74080 w 814942"/>
                <a:gd name="connsiteY7" fmla="*/ 128897 h 691490"/>
                <a:gd name="connsiteX8" fmla="*/ 205753 w 814942"/>
                <a:gd name="connsiteY8" fmla="*/ 267884 h 691490"/>
                <a:gd name="connsiteX9" fmla="*/ 132601 w 814942"/>
                <a:gd name="connsiteY9" fmla="*/ 480025 h 691490"/>
                <a:gd name="connsiteX10" fmla="*/ 927 w 814942"/>
                <a:gd name="connsiteY10" fmla="*/ 688508 h 691490"/>
                <a:gd name="connsiteX11" fmla="*/ 77737 w 814942"/>
                <a:gd name="connsiteY11" fmla="*/ 593411 h 691490"/>
                <a:gd name="connsiteX12" fmla="*/ 150889 w 814942"/>
                <a:gd name="connsiteY12" fmla="*/ 458080 h 691490"/>
                <a:gd name="connsiteX13" fmla="*/ 198438 w 814942"/>
                <a:gd name="connsiteY13" fmla="*/ 326406 h 691490"/>
                <a:gd name="connsiteX14" fmla="*/ 253302 w 814942"/>
                <a:gd name="connsiteY14" fmla="*/ 253254 h 691490"/>
                <a:gd name="connsiteX15" fmla="*/ 344742 w 814942"/>
                <a:gd name="connsiteY15" fmla="*/ 205705 h 691490"/>
                <a:gd name="connsiteX16" fmla="*/ 461785 w 814942"/>
                <a:gd name="connsiteY16" fmla="*/ 180102 h 691490"/>
                <a:gd name="connsiteX17" fmla="*/ 575172 w 814942"/>
                <a:gd name="connsiteY17" fmla="*/ 191075 h 691490"/>
                <a:gd name="connsiteX18" fmla="*/ 578829 w 814942"/>
                <a:gd name="connsiteY18" fmla="*/ 392243 h 691490"/>
                <a:gd name="connsiteX19" fmla="*/ 604433 w 814942"/>
                <a:gd name="connsiteY19" fmla="*/ 662906 h 691490"/>
                <a:gd name="connsiteX20" fmla="*/ 597116 w 814942"/>
                <a:gd name="connsiteY20" fmla="*/ 172787 h 691490"/>
                <a:gd name="connsiteX21" fmla="*/ 699529 w 814942"/>
                <a:gd name="connsiteY21" fmla="*/ 213020 h 691490"/>
                <a:gd name="connsiteX22" fmla="*/ 783654 w 814942"/>
                <a:gd name="connsiteY22" fmla="*/ 180102 h 691490"/>
                <a:gd name="connsiteX23" fmla="*/ 812914 w 814942"/>
                <a:gd name="connsiteY23" fmla="*/ 106950 h 691490"/>
                <a:gd name="connsiteX0" fmla="*/ 812914 w 814942"/>
                <a:gd name="connsiteY0" fmla="*/ 106070 h 690610"/>
                <a:gd name="connsiteX1" fmla="*/ 736105 w 814942"/>
                <a:gd name="connsiteY1" fmla="*/ 201168 h 690610"/>
                <a:gd name="connsiteX2" fmla="*/ 593458 w 814942"/>
                <a:gd name="connsiteY2" fmla="*/ 153619 h 690610"/>
                <a:gd name="connsiteX3" fmla="*/ 392290 w 814942"/>
                <a:gd name="connsiteY3" fmla="*/ 179222 h 690610"/>
                <a:gd name="connsiteX4" fmla="*/ 224042 w 814942"/>
                <a:gd name="connsiteY4" fmla="*/ 241402 h 690610"/>
                <a:gd name="connsiteX5" fmla="*/ 165521 w 814942"/>
                <a:gd name="connsiteY5" fmla="*/ 182880 h 690610"/>
                <a:gd name="connsiteX6" fmla="*/ 88710 w 814942"/>
                <a:gd name="connsiteY6" fmla="*/ 135332 h 690610"/>
                <a:gd name="connsiteX7" fmla="*/ 41161 w 814942"/>
                <a:gd name="connsiteY7" fmla="*/ 0 h 690610"/>
                <a:gd name="connsiteX8" fmla="*/ 74080 w 814942"/>
                <a:gd name="connsiteY8" fmla="*/ 128017 h 690610"/>
                <a:gd name="connsiteX9" fmla="*/ 205753 w 814942"/>
                <a:gd name="connsiteY9" fmla="*/ 267004 h 690610"/>
                <a:gd name="connsiteX10" fmla="*/ 132601 w 814942"/>
                <a:gd name="connsiteY10" fmla="*/ 479145 h 690610"/>
                <a:gd name="connsiteX11" fmla="*/ 927 w 814942"/>
                <a:gd name="connsiteY11" fmla="*/ 687628 h 690610"/>
                <a:gd name="connsiteX12" fmla="*/ 77737 w 814942"/>
                <a:gd name="connsiteY12" fmla="*/ 592531 h 690610"/>
                <a:gd name="connsiteX13" fmla="*/ 150889 w 814942"/>
                <a:gd name="connsiteY13" fmla="*/ 457200 h 690610"/>
                <a:gd name="connsiteX14" fmla="*/ 198438 w 814942"/>
                <a:gd name="connsiteY14" fmla="*/ 325526 h 690610"/>
                <a:gd name="connsiteX15" fmla="*/ 253302 w 814942"/>
                <a:gd name="connsiteY15" fmla="*/ 252374 h 690610"/>
                <a:gd name="connsiteX16" fmla="*/ 344742 w 814942"/>
                <a:gd name="connsiteY16" fmla="*/ 204825 h 690610"/>
                <a:gd name="connsiteX17" fmla="*/ 461785 w 814942"/>
                <a:gd name="connsiteY17" fmla="*/ 179222 h 690610"/>
                <a:gd name="connsiteX18" fmla="*/ 575172 w 814942"/>
                <a:gd name="connsiteY18" fmla="*/ 190195 h 690610"/>
                <a:gd name="connsiteX19" fmla="*/ 578829 w 814942"/>
                <a:gd name="connsiteY19" fmla="*/ 391363 h 690610"/>
                <a:gd name="connsiteX20" fmla="*/ 604433 w 814942"/>
                <a:gd name="connsiteY20" fmla="*/ 662026 h 690610"/>
                <a:gd name="connsiteX21" fmla="*/ 597116 w 814942"/>
                <a:gd name="connsiteY21" fmla="*/ 171907 h 690610"/>
                <a:gd name="connsiteX22" fmla="*/ 699529 w 814942"/>
                <a:gd name="connsiteY22" fmla="*/ 212140 h 690610"/>
                <a:gd name="connsiteX23" fmla="*/ 783654 w 814942"/>
                <a:gd name="connsiteY23" fmla="*/ 179222 h 690610"/>
                <a:gd name="connsiteX24" fmla="*/ 812914 w 814942"/>
                <a:gd name="connsiteY24" fmla="*/ 106070 h 690610"/>
                <a:gd name="connsiteX0" fmla="*/ 812914 w 814942"/>
                <a:gd name="connsiteY0" fmla="*/ 106070 h 690610"/>
                <a:gd name="connsiteX1" fmla="*/ 736105 w 814942"/>
                <a:gd name="connsiteY1" fmla="*/ 201168 h 690610"/>
                <a:gd name="connsiteX2" fmla="*/ 593458 w 814942"/>
                <a:gd name="connsiteY2" fmla="*/ 153619 h 690610"/>
                <a:gd name="connsiteX3" fmla="*/ 392290 w 814942"/>
                <a:gd name="connsiteY3" fmla="*/ 179222 h 690610"/>
                <a:gd name="connsiteX4" fmla="*/ 224042 w 814942"/>
                <a:gd name="connsiteY4" fmla="*/ 241402 h 690610"/>
                <a:gd name="connsiteX5" fmla="*/ 165521 w 814942"/>
                <a:gd name="connsiteY5" fmla="*/ 182880 h 690610"/>
                <a:gd name="connsiteX6" fmla="*/ 88710 w 814942"/>
                <a:gd name="connsiteY6" fmla="*/ 135332 h 690610"/>
                <a:gd name="connsiteX7" fmla="*/ 41161 w 814942"/>
                <a:gd name="connsiteY7" fmla="*/ 0 h 690610"/>
                <a:gd name="connsiteX8" fmla="*/ 74080 w 814942"/>
                <a:gd name="connsiteY8" fmla="*/ 128017 h 690610"/>
                <a:gd name="connsiteX9" fmla="*/ 205753 w 814942"/>
                <a:gd name="connsiteY9" fmla="*/ 267004 h 690610"/>
                <a:gd name="connsiteX10" fmla="*/ 132601 w 814942"/>
                <a:gd name="connsiteY10" fmla="*/ 479145 h 690610"/>
                <a:gd name="connsiteX11" fmla="*/ 927 w 814942"/>
                <a:gd name="connsiteY11" fmla="*/ 687628 h 690610"/>
                <a:gd name="connsiteX12" fmla="*/ 77737 w 814942"/>
                <a:gd name="connsiteY12" fmla="*/ 592531 h 690610"/>
                <a:gd name="connsiteX13" fmla="*/ 150889 w 814942"/>
                <a:gd name="connsiteY13" fmla="*/ 457200 h 690610"/>
                <a:gd name="connsiteX14" fmla="*/ 198438 w 814942"/>
                <a:gd name="connsiteY14" fmla="*/ 325526 h 690610"/>
                <a:gd name="connsiteX15" fmla="*/ 253302 w 814942"/>
                <a:gd name="connsiteY15" fmla="*/ 252374 h 690610"/>
                <a:gd name="connsiteX16" fmla="*/ 344742 w 814942"/>
                <a:gd name="connsiteY16" fmla="*/ 204825 h 690610"/>
                <a:gd name="connsiteX17" fmla="*/ 461785 w 814942"/>
                <a:gd name="connsiteY17" fmla="*/ 179222 h 690610"/>
                <a:gd name="connsiteX18" fmla="*/ 575172 w 814942"/>
                <a:gd name="connsiteY18" fmla="*/ 190195 h 690610"/>
                <a:gd name="connsiteX19" fmla="*/ 578829 w 814942"/>
                <a:gd name="connsiteY19" fmla="*/ 391363 h 690610"/>
                <a:gd name="connsiteX20" fmla="*/ 604433 w 814942"/>
                <a:gd name="connsiteY20" fmla="*/ 662026 h 690610"/>
                <a:gd name="connsiteX21" fmla="*/ 593458 w 814942"/>
                <a:gd name="connsiteY21" fmla="*/ 212140 h 690610"/>
                <a:gd name="connsiteX22" fmla="*/ 699529 w 814942"/>
                <a:gd name="connsiteY22" fmla="*/ 212140 h 690610"/>
                <a:gd name="connsiteX23" fmla="*/ 783654 w 814942"/>
                <a:gd name="connsiteY23" fmla="*/ 179222 h 690610"/>
                <a:gd name="connsiteX24" fmla="*/ 812914 w 814942"/>
                <a:gd name="connsiteY24" fmla="*/ 106070 h 69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4942" h="690610">
                  <a:moveTo>
                    <a:pt x="812914" y="106070"/>
                  </a:moveTo>
                  <a:cubicBezTo>
                    <a:pt x="804989" y="109728"/>
                    <a:pt x="772681" y="193243"/>
                    <a:pt x="736105" y="201168"/>
                  </a:cubicBezTo>
                  <a:cubicBezTo>
                    <a:pt x="699529" y="209093"/>
                    <a:pt x="650760" y="157277"/>
                    <a:pt x="593458" y="153619"/>
                  </a:cubicBezTo>
                  <a:cubicBezTo>
                    <a:pt x="536156" y="149961"/>
                    <a:pt x="453859" y="164592"/>
                    <a:pt x="392290" y="179222"/>
                  </a:cubicBezTo>
                  <a:cubicBezTo>
                    <a:pt x="330721" y="193852"/>
                    <a:pt x="261837" y="240792"/>
                    <a:pt x="224042" y="241402"/>
                  </a:cubicBezTo>
                  <a:cubicBezTo>
                    <a:pt x="186247" y="242012"/>
                    <a:pt x="183200" y="201778"/>
                    <a:pt x="165521" y="182880"/>
                  </a:cubicBezTo>
                  <a:cubicBezTo>
                    <a:pt x="147843" y="163983"/>
                    <a:pt x="109437" y="165812"/>
                    <a:pt x="88710" y="135332"/>
                  </a:cubicBezTo>
                  <a:cubicBezTo>
                    <a:pt x="67983" y="104852"/>
                    <a:pt x="48476" y="0"/>
                    <a:pt x="41161" y="0"/>
                  </a:cubicBezTo>
                  <a:cubicBezTo>
                    <a:pt x="33846" y="0"/>
                    <a:pt x="46648" y="83516"/>
                    <a:pt x="74080" y="128017"/>
                  </a:cubicBezTo>
                  <a:cubicBezTo>
                    <a:pt x="101512" y="172518"/>
                    <a:pt x="196000" y="208483"/>
                    <a:pt x="205753" y="267004"/>
                  </a:cubicBezTo>
                  <a:cubicBezTo>
                    <a:pt x="215507" y="325525"/>
                    <a:pt x="166739" y="409041"/>
                    <a:pt x="132601" y="479145"/>
                  </a:cubicBezTo>
                  <a:cubicBezTo>
                    <a:pt x="98463" y="549249"/>
                    <a:pt x="10071" y="668730"/>
                    <a:pt x="927" y="687628"/>
                  </a:cubicBezTo>
                  <a:cubicBezTo>
                    <a:pt x="-8217" y="706526"/>
                    <a:pt x="52743" y="630936"/>
                    <a:pt x="77737" y="592531"/>
                  </a:cubicBezTo>
                  <a:cubicBezTo>
                    <a:pt x="102731" y="554126"/>
                    <a:pt x="130772" y="501701"/>
                    <a:pt x="150889" y="457200"/>
                  </a:cubicBezTo>
                  <a:cubicBezTo>
                    <a:pt x="171006" y="412699"/>
                    <a:pt x="181369" y="359664"/>
                    <a:pt x="198438" y="325526"/>
                  </a:cubicBezTo>
                  <a:cubicBezTo>
                    <a:pt x="215507" y="291388"/>
                    <a:pt x="228918" y="272491"/>
                    <a:pt x="253302" y="252374"/>
                  </a:cubicBezTo>
                  <a:cubicBezTo>
                    <a:pt x="277686" y="232257"/>
                    <a:pt x="309995" y="217017"/>
                    <a:pt x="344742" y="204825"/>
                  </a:cubicBezTo>
                  <a:cubicBezTo>
                    <a:pt x="379489" y="192633"/>
                    <a:pt x="423380" y="181660"/>
                    <a:pt x="461785" y="179222"/>
                  </a:cubicBezTo>
                  <a:cubicBezTo>
                    <a:pt x="500190" y="176784"/>
                    <a:pt x="555665" y="154838"/>
                    <a:pt x="575172" y="190195"/>
                  </a:cubicBezTo>
                  <a:cubicBezTo>
                    <a:pt x="594679" y="225552"/>
                    <a:pt x="564808" y="324307"/>
                    <a:pt x="578829" y="391363"/>
                  </a:cubicBezTo>
                  <a:cubicBezTo>
                    <a:pt x="592850" y="458419"/>
                    <a:pt x="592851" y="699212"/>
                    <a:pt x="604433" y="662026"/>
                  </a:cubicBezTo>
                  <a:cubicBezTo>
                    <a:pt x="616015" y="624840"/>
                    <a:pt x="577609" y="287121"/>
                    <a:pt x="593458" y="212140"/>
                  </a:cubicBezTo>
                  <a:cubicBezTo>
                    <a:pt x="609307" y="137159"/>
                    <a:pt x="664172" y="209702"/>
                    <a:pt x="699529" y="212140"/>
                  </a:cubicBezTo>
                  <a:cubicBezTo>
                    <a:pt x="734886" y="214578"/>
                    <a:pt x="762928" y="199339"/>
                    <a:pt x="783654" y="179222"/>
                  </a:cubicBezTo>
                  <a:cubicBezTo>
                    <a:pt x="804380" y="159105"/>
                    <a:pt x="820839" y="102412"/>
                    <a:pt x="812914" y="10607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90555DF9-398B-C8F7-2888-623DE1658081}"/>
                </a:ext>
              </a:extLst>
            </p:cNvPr>
            <p:cNvSpPr/>
            <p:nvPr/>
          </p:nvSpPr>
          <p:spPr>
            <a:xfrm>
              <a:off x="127978" y="2991383"/>
              <a:ext cx="798924" cy="421791"/>
            </a:xfrm>
            <a:custGeom>
              <a:avLst/>
              <a:gdLst>
                <a:gd name="connsiteX0" fmla="*/ 790081 w 790527"/>
                <a:gd name="connsiteY0" fmla="*/ 2973 h 376741"/>
                <a:gd name="connsiteX1" fmla="*/ 676695 w 790527"/>
                <a:gd name="connsiteY1" fmla="*/ 68810 h 376741"/>
                <a:gd name="connsiteX2" fmla="*/ 621831 w 790527"/>
                <a:gd name="connsiteY2" fmla="*/ 167565 h 376741"/>
                <a:gd name="connsiteX3" fmla="*/ 395060 w 790527"/>
                <a:gd name="connsiteY3" fmla="*/ 354103 h 376741"/>
                <a:gd name="connsiteX4" fmla="*/ 208522 w 790527"/>
                <a:gd name="connsiteY4" fmla="*/ 365076 h 376741"/>
                <a:gd name="connsiteX5" fmla="*/ 40273 w 790527"/>
                <a:gd name="connsiteY5" fmla="*/ 277293 h 376741"/>
                <a:gd name="connsiteX6" fmla="*/ 39 w 790527"/>
                <a:gd name="connsiteY6" fmla="*/ 120017 h 376741"/>
                <a:gd name="connsiteX7" fmla="*/ 43930 w 790527"/>
                <a:gd name="connsiteY7" fmla="*/ 273636 h 376741"/>
                <a:gd name="connsiteX8" fmla="*/ 201207 w 790527"/>
                <a:gd name="connsiteY8" fmla="*/ 343130 h 376741"/>
                <a:gd name="connsiteX9" fmla="*/ 358484 w 790527"/>
                <a:gd name="connsiteY9" fmla="*/ 350445 h 376741"/>
                <a:gd name="connsiteX10" fmla="*/ 523076 w 790527"/>
                <a:gd name="connsiteY10" fmla="*/ 251690 h 376741"/>
                <a:gd name="connsiteX11" fmla="*/ 636461 w 790527"/>
                <a:gd name="connsiteY11" fmla="*/ 109044 h 376741"/>
                <a:gd name="connsiteX12" fmla="*/ 713271 w 790527"/>
                <a:gd name="connsiteY12" fmla="*/ 21261 h 376741"/>
                <a:gd name="connsiteX13" fmla="*/ 790081 w 790527"/>
                <a:gd name="connsiteY13" fmla="*/ 2973 h 376741"/>
                <a:gd name="connsiteX0" fmla="*/ 790081 w 790527"/>
                <a:gd name="connsiteY0" fmla="*/ 2973 h 377192"/>
                <a:gd name="connsiteX1" fmla="*/ 676695 w 790527"/>
                <a:gd name="connsiteY1" fmla="*/ 68810 h 377192"/>
                <a:gd name="connsiteX2" fmla="*/ 621831 w 790527"/>
                <a:gd name="connsiteY2" fmla="*/ 160250 h 377192"/>
                <a:gd name="connsiteX3" fmla="*/ 395060 w 790527"/>
                <a:gd name="connsiteY3" fmla="*/ 354103 h 377192"/>
                <a:gd name="connsiteX4" fmla="*/ 208522 w 790527"/>
                <a:gd name="connsiteY4" fmla="*/ 365076 h 377192"/>
                <a:gd name="connsiteX5" fmla="*/ 40273 w 790527"/>
                <a:gd name="connsiteY5" fmla="*/ 277293 h 377192"/>
                <a:gd name="connsiteX6" fmla="*/ 39 w 790527"/>
                <a:gd name="connsiteY6" fmla="*/ 120017 h 377192"/>
                <a:gd name="connsiteX7" fmla="*/ 43930 w 790527"/>
                <a:gd name="connsiteY7" fmla="*/ 273636 h 377192"/>
                <a:gd name="connsiteX8" fmla="*/ 201207 w 790527"/>
                <a:gd name="connsiteY8" fmla="*/ 343130 h 377192"/>
                <a:gd name="connsiteX9" fmla="*/ 358484 w 790527"/>
                <a:gd name="connsiteY9" fmla="*/ 350445 h 377192"/>
                <a:gd name="connsiteX10" fmla="*/ 523076 w 790527"/>
                <a:gd name="connsiteY10" fmla="*/ 251690 h 377192"/>
                <a:gd name="connsiteX11" fmla="*/ 636461 w 790527"/>
                <a:gd name="connsiteY11" fmla="*/ 109044 h 377192"/>
                <a:gd name="connsiteX12" fmla="*/ 713271 w 790527"/>
                <a:gd name="connsiteY12" fmla="*/ 21261 h 377192"/>
                <a:gd name="connsiteX13" fmla="*/ 790081 w 790527"/>
                <a:gd name="connsiteY13" fmla="*/ 2973 h 377192"/>
                <a:gd name="connsiteX0" fmla="*/ 790081 w 798924"/>
                <a:gd name="connsiteY0" fmla="*/ 22479 h 396698"/>
                <a:gd name="connsiteX1" fmla="*/ 676695 w 798924"/>
                <a:gd name="connsiteY1" fmla="*/ 88316 h 396698"/>
                <a:gd name="connsiteX2" fmla="*/ 621831 w 798924"/>
                <a:gd name="connsiteY2" fmla="*/ 179756 h 396698"/>
                <a:gd name="connsiteX3" fmla="*/ 395060 w 798924"/>
                <a:gd name="connsiteY3" fmla="*/ 373609 h 396698"/>
                <a:gd name="connsiteX4" fmla="*/ 208522 w 798924"/>
                <a:gd name="connsiteY4" fmla="*/ 384582 h 396698"/>
                <a:gd name="connsiteX5" fmla="*/ 40273 w 798924"/>
                <a:gd name="connsiteY5" fmla="*/ 296799 h 396698"/>
                <a:gd name="connsiteX6" fmla="*/ 39 w 798924"/>
                <a:gd name="connsiteY6" fmla="*/ 139523 h 396698"/>
                <a:gd name="connsiteX7" fmla="*/ 43930 w 798924"/>
                <a:gd name="connsiteY7" fmla="*/ 293142 h 396698"/>
                <a:gd name="connsiteX8" fmla="*/ 201207 w 798924"/>
                <a:gd name="connsiteY8" fmla="*/ 362636 h 396698"/>
                <a:gd name="connsiteX9" fmla="*/ 358484 w 798924"/>
                <a:gd name="connsiteY9" fmla="*/ 369951 h 396698"/>
                <a:gd name="connsiteX10" fmla="*/ 523076 w 798924"/>
                <a:gd name="connsiteY10" fmla="*/ 271196 h 396698"/>
                <a:gd name="connsiteX11" fmla="*/ 636461 w 798924"/>
                <a:gd name="connsiteY11" fmla="*/ 128550 h 396698"/>
                <a:gd name="connsiteX12" fmla="*/ 713271 w 798924"/>
                <a:gd name="connsiteY12" fmla="*/ 40767 h 396698"/>
                <a:gd name="connsiteX13" fmla="*/ 782765 w 798924"/>
                <a:gd name="connsiteY13" fmla="*/ 533 h 396698"/>
                <a:gd name="connsiteX14" fmla="*/ 790081 w 798924"/>
                <a:gd name="connsiteY14" fmla="*/ 22479 h 396698"/>
                <a:gd name="connsiteX0" fmla="*/ 790081 w 798924"/>
                <a:gd name="connsiteY0" fmla="*/ 22479 h 425918"/>
                <a:gd name="connsiteX1" fmla="*/ 676695 w 798924"/>
                <a:gd name="connsiteY1" fmla="*/ 88316 h 425918"/>
                <a:gd name="connsiteX2" fmla="*/ 621831 w 798924"/>
                <a:gd name="connsiteY2" fmla="*/ 179756 h 425918"/>
                <a:gd name="connsiteX3" fmla="*/ 614515 w 798924"/>
                <a:gd name="connsiteY3" fmla="*/ 417499 h 425918"/>
                <a:gd name="connsiteX4" fmla="*/ 395060 w 798924"/>
                <a:gd name="connsiteY4" fmla="*/ 373609 h 425918"/>
                <a:gd name="connsiteX5" fmla="*/ 208522 w 798924"/>
                <a:gd name="connsiteY5" fmla="*/ 384582 h 425918"/>
                <a:gd name="connsiteX6" fmla="*/ 40273 w 798924"/>
                <a:gd name="connsiteY6" fmla="*/ 296799 h 425918"/>
                <a:gd name="connsiteX7" fmla="*/ 39 w 798924"/>
                <a:gd name="connsiteY7" fmla="*/ 139523 h 425918"/>
                <a:gd name="connsiteX8" fmla="*/ 43930 w 798924"/>
                <a:gd name="connsiteY8" fmla="*/ 293142 h 425918"/>
                <a:gd name="connsiteX9" fmla="*/ 201207 w 798924"/>
                <a:gd name="connsiteY9" fmla="*/ 362636 h 425918"/>
                <a:gd name="connsiteX10" fmla="*/ 358484 w 798924"/>
                <a:gd name="connsiteY10" fmla="*/ 369951 h 425918"/>
                <a:gd name="connsiteX11" fmla="*/ 523076 w 798924"/>
                <a:gd name="connsiteY11" fmla="*/ 271196 h 425918"/>
                <a:gd name="connsiteX12" fmla="*/ 636461 w 798924"/>
                <a:gd name="connsiteY12" fmla="*/ 128550 h 425918"/>
                <a:gd name="connsiteX13" fmla="*/ 713271 w 798924"/>
                <a:gd name="connsiteY13" fmla="*/ 40767 h 425918"/>
                <a:gd name="connsiteX14" fmla="*/ 782765 w 798924"/>
                <a:gd name="connsiteY14" fmla="*/ 533 h 425918"/>
                <a:gd name="connsiteX15" fmla="*/ 790081 w 798924"/>
                <a:gd name="connsiteY15" fmla="*/ 22479 h 425918"/>
                <a:gd name="connsiteX0" fmla="*/ 790081 w 798924"/>
                <a:gd name="connsiteY0" fmla="*/ 22479 h 421547"/>
                <a:gd name="connsiteX1" fmla="*/ 676695 w 798924"/>
                <a:gd name="connsiteY1" fmla="*/ 88316 h 421547"/>
                <a:gd name="connsiteX2" fmla="*/ 621831 w 798924"/>
                <a:gd name="connsiteY2" fmla="*/ 179756 h 421547"/>
                <a:gd name="connsiteX3" fmla="*/ 614515 w 798924"/>
                <a:gd name="connsiteY3" fmla="*/ 417499 h 421547"/>
                <a:gd name="connsiteX4" fmla="*/ 596227 w 798924"/>
                <a:gd name="connsiteY4" fmla="*/ 216331 h 421547"/>
                <a:gd name="connsiteX5" fmla="*/ 395060 w 798924"/>
                <a:gd name="connsiteY5" fmla="*/ 373609 h 421547"/>
                <a:gd name="connsiteX6" fmla="*/ 208522 w 798924"/>
                <a:gd name="connsiteY6" fmla="*/ 384582 h 421547"/>
                <a:gd name="connsiteX7" fmla="*/ 40273 w 798924"/>
                <a:gd name="connsiteY7" fmla="*/ 296799 h 421547"/>
                <a:gd name="connsiteX8" fmla="*/ 39 w 798924"/>
                <a:gd name="connsiteY8" fmla="*/ 139523 h 421547"/>
                <a:gd name="connsiteX9" fmla="*/ 43930 w 798924"/>
                <a:gd name="connsiteY9" fmla="*/ 293142 h 421547"/>
                <a:gd name="connsiteX10" fmla="*/ 201207 w 798924"/>
                <a:gd name="connsiteY10" fmla="*/ 362636 h 421547"/>
                <a:gd name="connsiteX11" fmla="*/ 358484 w 798924"/>
                <a:gd name="connsiteY11" fmla="*/ 369951 h 421547"/>
                <a:gd name="connsiteX12" fmla="*/ 523076 w 798924"/>
                <a:gd name="connsiteY12" fmla="*/ 271196 h 421547"/>
                <a:gd name="connsiteX13" fmla="*/ 636461 w 798924"/>
                <a:gd name="connsiteY13" fmla="*/ 128550 h 421547"/>
                <a:gd name="connsiteX14" fmla="*/ 713271 w 798924"/>
                <a:gd name="connsiteY14" fmla="*/ 40767 h 421547"/>
                <a:gd name="connsiteX15" fmla="*/ 782765 w 798924"/>
                <a:gd name="connsiteY15" fmla="*/ 533 h 421547"/>
                <a:gd name="connsiteX16" fmla="*/ 790081 w 798924"/>
                <a:gd name="connsiteY16" fmla="*/ 22479 h 421547"/>
                <a:gd name="connsiteX0" fmla="*/ 790081 w 798924"/>
                <a:gd name="connsiteY0" fmla="*/ 22479 h 421791"/>
                <a:gd name="connsiteX1" fmla="*/ 676695 w 798924"/>
                <a:gd name="connsiteY1" fmla="*/ 88316 h 421791"/>
                <a:gd name="connsiteX2" fmla="*/ 621831 w 798924"/>
                <a:gd name="connsiteY2" fmla="*/ 179756 h 421791"/>
                <a:gd name="connsiteX3" fmla="*/ 614515 w 798924"/>
                <a:gd name="connsiteY3" fmla="*/ 417499 h 421791"/>
                <a:gd name="connsiteX4" fmla="*/ 599885 w 798924"/>
                <a:gd name="connsiteY4" fmla="*/ 230962 h 421791"/>
                <a:gd name="connsiteX5" fmla="*/ 395060 w 798924"/>
                <a:gd name="connsiteY5" fmla="*/ 373609 h 421791"/>
                <a:gd name="connsiteX6" fmla="*/ 208522 w 798924"/>
                <a:gd name="connsiteY6" fmla="*/ 384582 h 421791"/>
                <a:gd name="connsiteX7" fmla="*/ 40273 w 798924"/>
                <a:gd name="connsiteY7" fmla="*/ 296799 h 421791"/>
                <a:gd name="connsiteX8" fmla="*/ 39 w 798924"/>
                <a:gd name="connsiteY8" fmla="*/ 139523 h 421791"/>
                <a:gd name="connsiteX9" fmla="*/ 43930 w 798924"/>
                <a:gd name="connsiteY9" fmla="*/ 293142 h 421791"/>
                <a:gd name="connsiteX10" fmla="*/ 201207 w 798924"/>
                <a:gd name="connsiteY10" fmla="*/ 362636 h 421791"/>
                <a:gd name="connsiteX11" fmla="*/ 358484 w 798924"/>
                <a:gd name="connsiteY11" fmla="*/ 369951 h 421791"/>
                <a:gd name="connsiteX12" fmla="*/ 523076 w 798924"/>
                <a:gd name="connsiteY12" fmla="*/ 271196 h 421791"/>
                <a:gd name="connsiteX13" fmla="*/ 636461 w 798924"/>
                <a:gd name="connsiteY13" fmla="*/ 128550 h 421791"/>
                <a:gd name="connsiteX14" fmla="*/ 713271 w 798924"/>
                <a:gd name="connsiteY14" fmla="*/ 40767 h 421791"/>
                <a:gd name="connsiteX15" fmla="*/ 782765 w 798924"/>
                <a:gd name="connsiteY15" fmla="*/ 533 h 421791"/>
                <a:gd name="connsiteX16" fmla="*/ 790081 w 798924"/>
                <a:gd name="connsiteY16" fmla="*/ 22479 h 42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8924" h="421791">
                  <a:moveTo>
                    <a:pt x="790081" y="22479"/>
                  </a:moveTo>
                  <a:cubicBezTo>
                    <a:pt x="772403" y="37110"/>
                    <a:pt x="704737" y="62103"/>
                    <a:pt x="676695" y="88316"/>
                  </a:cubicBezTo>
                  <a:cubicBezTo>
                    <a:pt x="648653" y="114529"/>
                    <a:pt x="632194" y="124892"/>
                    <a:pt x="621831" y="179756"/>
                  </a:cubicBezTo>
                  <a:cubicBezTo>
                    <a:pt x="611468" y="234620"/>
                    <a:pt x="634022" y="380314"/>
                    <a:pt x="614515" y="417499"/>
                  </a:cubicBezTo>
                  <a:cubicBezTo>
                    <a:pt x="595008" y="454684"/>
                    <a:pt x="636461" y="238277"/>
                    <a:pt x="599885" y="230962"/>
                  </a:cubicBezTo>
                  <a:cubicBezTo>
                    <a:pt x="563309" y="223647"/>
                    <a:pt x="460287" y="348006"/>
                    <a:pt x="395060" y="373609"/>
                  </a:cubicBezTo>
                  <a:cubicBezTo>
                    <a:pt x="329833" y="399212"/>
                    <a:pt x="267653" y="397384"/>
                    <a:pt x="208522" y="384582"/>
                  </a:cubicBezTo>
                  <a:cubicBezTo>
                    <a:pt x="149391" y="371780"/>
                    <a:pt x="75020" y="337642"/>
                    <a:pt x="40273" y="296799"/>
                  </a:cubicBezTo>
                  <a:cubicBezTo>
                    <a:pt x="5526" y="255956"/>
                    <a:pt x="-570" y="140132"/>
                    <a:pt x="39" y="139523"/>
                  </a:cubicBezTo>
                  <a:cubicBezTo>
                    <a:pt x="648" y="138914"/>
                    <a:pt x="10402" y="255957"/>
                    <a:pt x="43930" y="293142"/>
                  </a:cubicBezTo>
                  <a:cubicBezTo>
                    <a:pt x="77458" y="330328"/>
                    <a:pt x="148781" y="349835"/>
                    <a:pt x="201207" y="362636"/>
                  </a:cubicBezTo>
                  <a:cubicBezTo>
                    <a:pt x="253633" y="375437"/>
                    <a:pt x="304839" y="385191"/>
                    <a:pt x="358484" y="369951"/>
                  </a:cubicBezTo>
                  <a:cubicBezTo>
                    <a:pt x="412129" y="354711"/>
                    <a:pt x="476747" y="311429"/>
                    <a:pt x="523076" y="271196"/>
                  </a:cubicBezTo>
                  <a:cubicBezTo>
                    <a:pt x="569405" y="230963"/>
                    <a:pt x="604762" y="166955"/>
                    <a:pt x="636461" y="128550"/>
                  </a:cubicBezTo>
                  <a:cubicBezTo>
                    <a:pt x="668160" y="90145"/>
                    <a:pt x="688887" y="62103"/>
                    <a:pt x="713271" y="40767"/>
                  </a:cubicBezTo>
                  <a:cubicBezTo>
                    <a:pt x="737655" y="19431"/>
                    <a:pt x="769963" y="3581"/>
                    <a:pt x="782765" y="533"/>
                  </a:cubicBezTo>
                  <a:cubicBezTo>
                    <a:pt x="795567" y="-2515"/>
                    <a:pt x="807759" y="7848"/>
                    <a:pt x="790081" y="224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1" name="Volný tvar 6">
              <a:extLst>
                <a:ext uri="{FF2B5EF4-FFF2-40B4-BE49-F238E27FC236}">
                  <a16:creationId xmlns:a16="http://schemas.microsoft.com/office/drawing/2014/main" id="{08FBB81D-73F6-5A6A-FA90-26B5CA65646E}"/>
                </a:ext>
              </a:extLst>
            </p:cNvPr>
            <p:cNvSpPr/>
            <p:nvPr/>
          </p:nvSpPr>
          <p:spPr>
            <a:xfrm>
              <a:off x="76791" y="1630112"/>
              <a:ext cx="653154" cy="982886"/>
            </a:xfrm>
            <a:custGeom>
              <a:avLst/>
              <a:gdLst>
                <a:gd name="connsiteX0" fmla="*/ 640099 w 640198"/>
                <a:gd name="connsiteY0" fmla="*/ 374253 h 982886"/>
                <a:gd name="connsiteX1" fmla="*/ 526713 w 640198"/>
                <a:gd name="connsiteY1" fmla="*/ 366938 h 982886"/>
                <a:gd name="connsiteX2" fmla="*/ 347491 w 640198"/>
                <a:gd name="connsiteY2" fmla="*/ 312074 h 982886"/>
                <a:gd name="connsiteX3" fmla="*/ 285311 w 640198"/>
                <a:gd name="connsiteY3" fmla="*/ 136509 h 982886"/>
                <a:gd name="connsiteX4" fmla="*/ 182899 w 640198"/>
                <a:gd name="connsiteY4" fmla="*/ 1178 h 982886"/>
                <a:gd name="connsiteX5" fmla="*/ 234105 w 640198"/>
                <a:gd name="connsiteY5" fmla="*/ 77987 h 982886"/>
                <a:gd name="connsiteX6" fmla="*/ 299942 w 640198"/>
                <a:gd name="connsiteY6" fmla="*/ 202346 h 982886"/>
                <a:gd name="connsiteX7" fmla="*/ 303599 w 640198"/>
                <a:gd name="connsiteY7" fmla="*/ 286470 h 982886"/>
                <a:gd name="connsiteX8" fmla="*/ 256051 w 640198"/>
                <a:gd name="connsiteY8" fmla="*/ 341334 h 982886"/>
                <a:gd name="connsiteX9" fmla="*/ 106089 w 640198"/>
                <a:gd name="connsiteY9" fmla="*/ 341334 h 982886"/>
                <a:gd name="connsiteX10" fmla="*/ 19 w 640198"/>
                <a:gd name="connsiteY10" fmla="*/ 388883 h 982886"/>
                <a:gd name="connsiteX11" fmla="*/ 98774 w 640198"/>
                <a:gd name="connsiteY11" fmla="*/ 348650 h 982886"/>
                <a:gd name="connsiteX12" fmla="*/ 259708 w 640198"/>
                <a:gd name="connsiteY12" fmla="*/ 348650 h 982886"/>
                <a:gd name="connsiteX13" fmla="*/ 321887 w 640198"/>
                <a:gd name="connsiteY13" fmla="*/ 330362 h 982886"/>
                <a:gd name="connsiteX14" fmla="*/ 395039 w 640198"/>
                <a:gd name="connsiteY14" fmla="*/ 370595 h 982886"/>
                <a:gd name="connsiteX15" fmla="*/ 519398 w 640198"/>
                <a:gd name="connsiteY15" fmla="*/ 388883 h 982886"/>
                <a:gd name="connsiteX16" fmla="*/ 398697 w 640198"/>
                <a:gd name="connsiteY16" fmla="*/ 465693 h 982886"/>
                <a:gd name="connsiteX17" fmla="*/ 314572 w 640198"/>
                <a:gd name="connsiteY17" fmla="*/ 626627 h 982886"/>
                <a:gd name="connsiteX18" fmla="*/ 215817 w 640198"/>
                <a:gd name="connsiteY18" fmla="*/ 897290 h 982886"/>
                <a:gd name="connsiteX19" fmla="*/ 109747 w 640198"/>
                <a:gd name="connsiteY19" fmla="*/ 981414 h 982886"/>
                <a:gd name="connsiteX20" fmla="*/ 212159 w 640198"/>
                <a:gd name="connsiteY20" fmla="*/ 937523 h 982886"/>
                <a:gd name="connsiteX21" fmla="*/ 288969 w 640198"/>
                <a:gd name="connsiteY21" fmla="*/ 776589 h 982886"/>
                <a:gd name="connsiteX22" fmla="*/ 362121 w 640198"/>
                <a:gd name="connsiteY22" fmla="*/ 568106 h 982886"/>
                <a:gd name="connsiteX23" fmla="*/ 449903 w 640198"/>
                <a:gd name="connsiteY23" fmla="*/ 443747 h 982886"/>
                <a:gd name="connsiteX24" fmla="*/ 545001 w 640198"/>
                <a:gd name="connsiteY24" fmla="*/ 410829 h 982886"/>
                <a:gd name="connsiteX25" fmla="*/ 640099 w 640198"/>
                <a:gd name="connsiteY25" fmla="*/ 374253 h 982886"/>
                <a:gd name="connsiteX0" fmla="*/ 640099 w 653154"/>
                <a:gd name="connsiteY0" fmla="*/ 374253 h 982886"/>
                <a:gd name="connsiteX1" fmla="*/ 526713 w 653154"/>
                <a:gd name="connsiteY1" fmla="*/ 366938 h 982886"/>
                <a:gd name="connsiteX2" fmla="*/ 347491 w 653154"/>
                <a:gd name="connsiteY2" fmla="*/ 312074 h 982886"/>
                <a:gd name="connsiteX3" fmla="*/ 285311 w 653154"/>
                <a:gd name="connsiteY3" fmla="*/ 136509 h 982886"/>
                <a:gd name="connsiteX4" fmla="*/ 182899 w 653154"/>
                <a:gd name="connsiteY4" fmla="*/ 1178 h 982886"/>
                <a:gd name="connsiteX5" fmla="*/ 234105 w 653154"/>
                <a:gd name="connsiteY5" fmla="*/ 77987 h 982886"/>
                <a:gd name="connsiteX6" fmla="*/ 299942 w 653154"/>
                <a:gd name="connsiteY6" fmla="*/ 202346 h 982886"/>
                <a:gd name="connsiteX7" fmla="*/ 303599 w 653154"/>
                <a:gd name="connsiteY7" fmla="*/ 286470 h 982886"/>
                <a:gd name="connsiteX8" fmla="*/ 256051 w 653154"/>
                <a:gd name="connsiteY8" fmla="*/ 341334 h 982886"/>
                <a:gd name="connsiteX9" fmla="*/ 106089 w 653154"/>
                <a:gd name="connsiteY9" fmla="*/ 341334 h 982886"/>
                <a:gd name="connsiteX10" fmla="*/ 19 w 653154"/>
                <a:gd name="connsiteY10" fmla="*/ 388883 h 982886"/>
                <a:gd name="connsiteX11" fmla="*/ 98774 w 653154"/>
                <a:gd name="connsiteY11" fmla="*/ 348650 h 982886"/>
                <a:gd name="connsiteX12" fmla="*/ 259708 w 653154"/>
                <a:gd name="connsiteY12" fmla="*/ 348650 h 982886"/>
                <a:gd name="connsiteX13" fmla="*/ 321887 w 653154"/>
                <a:gd name="connsiteY13" fmla="*/ 330362 h 982886"/>
                <a:gd name="connsiteX14" fmla="*/ 395039 w 653154"/>
                <a:gd name="connsiteY14" fmla="*/ 370595 h 982886"/>
                <a:gd name="connsiteX15" fmla="*/ 519398 w 653154"/>
                <a:gd name="connsiteY15" fmla="*/ 388883 h 982886"/>
                <a:gd name="connsiteX16" fmla="*/ 398697 w 653154"/>
                <a:gd name="connsiteY16" fmla="*/ 465693 h 982886"/>
                <a:gd name="connsiteX17" fmla="*/ 314572 w 653154"/>
                <a:gd name="connsiteY17" fmla="*/ 626627 h 982886"/>
                <a:gd name="connsiteX18" fmla="*/ 215817 w 653154"/>
                <a:gd name="connsiteY18" fmla="*/ 897290 h 982886"/>
                <a:gd name="connsiteX19" fmla="*/ 109747 w 653154"/>
                <a:gd name="connsiteY19" fmla="*/ 981414 h 982886"/>
                <a:gd name="connsiteX20" fmla="*/ 212159 w 653154"/>
                <a:gd name="connsiteY20" fmla="*/ 937523 h 982886"/>
                <a:gd name="connsiteX21" fmla="*/ 288969 w 653154"/>
                <a:gd name="connsiteY21" fmla="*/ 776589 h 982886"/>
                <a:gd name="connsiteX22" fmla="*/ 362121 w 653154"/>
                <a:gd name="connsiteY22" fmla="*/ 568106 h 982886"/>
                <a:gd name="connsiteX23" fmla="*/ 449903 w 653154"/>
                <a:gd name="connsiteY23" fmla="*/ 443747 h 982886"/>
                <a:gd name="connsiteX24" fmla="*/ 545001 w 653154"/>
                <a:gd name="connsiteY24" fmla="*/ 410829 h 982886"/>
                <a:gd name="connsiteX25" fmla="*/ 640099 w 653154"/>
                <a:gd name="connsiteY25" fmla="*/ 403514 h 982886"/>
                <a:gd name="connsiteX26" fmla="*/ 640099 w 653154"/>
                <a:gd name="connsiteY26" fmla="*/ 374253 h 982886"/>
                <a:gd name="connsiteX0" fmla="*/ 640099 w 653154"/>
                <a:gd name="connsiteY0" fmla="*/ 374253 h 982886"/>
                <a:gd name="connsiteX1" fmla="*/ 526713 w 653154"/>
                <a:gd name="connsiteY1" fmla="*/ 366938 h 982886"/>
                <a:gd name="connsiteX2" fmla="*/ 347491 w 653154"/>
                <a:gd name="connsiteY2" fmla="*/ 312074 h 982886"/>
                <a:gd name="connsiteX3" fmla="*/ 285311 w 653154"/>
                <a:gd name="connsiteY3" fmla="*/ 136509 h 982886"/>
                <a:gd name="connsiteX4" fmla="*/ 182899 w 653154"/>
                <a:gd name="connsiteY4" fmla="*/ 1178 h 982886"/>
                <a:gd name="connsiteX5" fmla="*/ 234105 w 653154"/>
                <a:gd name="connsiteY5" fmla="*/ 77987 h 982886"/>
                <a:gd name="connsiteX6" fmla="*/ 299942 w 653154"/>
                <a:gd name="connsiteY6" fmla="*/ 202346 h 982886"/>
                <a:gd name="connsiteX7" fmla="*/ 303599 w 653154"/>
                <a:gd name="connsiteY7" fmla="*/ 286470 h 982886"/>
                <a:gd name="connsiteX8" fmla="*/ 256051 w 653154"/>
                <a:gd name="connsiteY8" fmla="*/ 341334 h 982886"/>
                <a:gd name="connsiteX9" fmla="*/ 106089 w 653154"/>
                <a:gd name="connsiteY9" fmla="*/ 341334 h 982886"/>
                <a:gd name="connsiteX10" fmla="*/ 19 w 653154"/>
                <a:gd name="connsiteY10" fmla="*/ 388883 h 982886"/>
                <a:gd name="connsiteX11" fmla="*/ 98774 w 653154"/>
                <a:gd name="connsiteY11" fmla="*/ 348650 h 982886"/>
                <a:gd name="connsiteX12" fmla="*/ 259708 w 653154"/>
                <a:gd name="connsiteY12" fmla="*/ 348650 h 982886"/>
                <a:gd name="connsiteX13" fmla="*/ 321887 w 653154"/>
                <a:gd name="connsiteY13" fmla="*/ 330362 h 982886"/>
                <a:gd name="connsiteX14" fmla="*/ 395039 w 653154"/>
                <a:gd name="connsiteY14" fmla="*/ 348649 h 982886"/>
                <a:gd name="connsiteX15" fmla="*/ 519398 w 653154"/>
                <a:gd name="connsiteY15" fmla="*/ 388883 h 982886"/>
                <a:gd name="connsiteX16" fmla="*/ 398697 w 653154"/>
                <a:gd name="connsiteY16" fmla="*/ 465693 h 982886"/>
                <a:gd name="connsiteX17" fmla="*/ 314572 w 653154"/>
                <a:gd name="connsiteY17" fmla="*/ 626627 h 982886"/>
                <a:gd name="connsiteX18" fmla="*/ 215817 w 653154"/>
                <a:gd name="connsiteY18" fmla="*/ 897290 h 982886"/>
                <a:gd name="connsiteX19" fmla="*/ 109747 w 653154"/>
                <a:gd name="connsiteY19" fmla="*/ 981414 h 982886"/>
                <a:gd name="connsiteX20" fmla="*/ 212159 w 653154"/>
                <a:gd name="connsiteY20" fmla="*/ 937523 h 982886"/>
                <a:gd name="connsiteX21" fmla="*/ 288969 w 653154"/>
                <a:gd name="connsiteY21" fmla="*/ 776589 h 982886"/>
                <a:gd name="connsiteX22" fmla="*/ 362121 w 653154"/>
                <a:gd name="connsiteY22" fmla="*/ 568106 h 982886"/>
                <a:gd name="connsiteX23" fmla="*/ 449903 w 653154"/>
                <a:gd name="connsiteY23" fmla="*/ 443747 h 982886"/>
                <a:gd name="connsiteX24" fmla="*/ 545001 w 653154"/>
                <a:gd name="connsiteY24" fmla="*/ 410829 h 982886"/>
                <a:gd name="connsiteX25" fmla="*/ 640099 w 653154"/>
                <a:gd name="connsiteY25" fmla="*/ 403514 h 982886"/>
                <a:gd name="connsiteX26" fmla="*/ 640099 w 653154"/>
                <a:gd name="connsiteY26" fmla="*/ 374253 h 982886"/>
                <a:gd name="connsiteX0" fmla="*/ 640099 w 653154"/>
                <a:gd name="connsiteY0" fmla="*/ 374253 h 982886"/>
                <a:gd name="connsiteX1" fmla="*/ 526713 w 653154"/>
                <a:gd name="connsiteY1" fmla="*/ 366938 h 982886"/>
                <a:gd name="connsiteX2" fmla="*/ 347491 w 653154"/>
                <a:gd name="connsiteY2" fmla="*/ 312074 h 982886"/>
                <a:gd name="connsiteX3" fmla="*/ 285311 w 653154"/>
                <a:gd name="connsiteY3" fmla="*/ 136509 h 982886"/>
                <a:gd name="connsiteX4" fmla="*/ 182899 w 653154"/>
                <a:gd name="connsiteY4" fmla="*/ 1178 h 982886"/>
                <a:gd name="connsiteX5" fmla="*/ 234105 w 653154"/>
                <a:gd name="connsiteY5" fmla="*/ 77987 h 982886"/>
                <a:gd name="connsiteX6" fmla="*/ 299942 w 653154"/>
                <a:gd name="connsiteY6" fmla="*/ 202346 h 982886"/>
                <a:gd name="connsiteX7" fmla="*/ 303599 w 653154"/>
                <a:gd name="connsiteY7" fmla="*/ 286470 h 982886"/>
                <a:gd name="connsiteX8" fmla="*/ 256051 w 653154"/>
                <a:gd name="connsiteY8" fmla="*/ 341334 h 982886"/>
                <a:gd name="connsiteX9" fmla="*/ 106089 w 653154"/>
                <a:gd name="connsiteY9" fmla="*/ 341334 h 982886"/>
                <a:gd name="connsiteX10" fmla="*/ 19 w 653154"/>
                <a:gd name="connsiteY10" fmla="*/ 388883 h 982886"/>
                <a:gd name="connsiteX11" fmla="*/ 98774 w 653154"/>
                <a:gd name="connsiteY11" fmla="*/ 348650 h 982886"/>
                <a:gd name="connsiteX12" fmla="*/ 259708 w 653154"/>
                <a:gd name="connsiteY12" fmla="*/ 348650 h 982886"/>
                <a:gd name="connsiteX13" fmla="*/ 321887 w 653154"/>
                <a:gd name="connsiteY13" fmla="*/ 330362 h 982886"/>
                <a:gd name="connsiteX14" fmla="*/ 395039 w 653154"/>
                <a:gd name="connsiteY14" fmla="*/ 348649 h 982886"/>
                <a:gd name="connsiteX15" fmla="*/ 519398 w 653154"/>
                <a:gd name="connsiteY15" fmla="*/ 388883 h 982886"/>
                <a:gd name="connsiteX16" fmla="*/ 398697 w 653154"/>
                <a:gd name="connsiteY16" fmla="*/ 465693 h 982886"/>
                <a:gd name="connsiteX17" fmla="*/ 314572 w 653154"/>
                <a:gd name="connsiteY17" fmla="*/ 626627 h 982886"/>
                <a:gd name="connsiteX18" fmla="*/ 215817 w 653154"/>
                <a:gd name="connsiteY18" fmla="*/ 897290 h 982886"/>
                <a:gd name="connsiteX19" fmla="*/ 109747 w 653154"/>
                <a:gd name="connsiteY19" fmla="*/ 981414 h 982886"/>
                <a:gd name="connsiteX20" fmla="*/ 212159 w 653154"/>
                <a:gd name="connsiteY20" fmla="*/ 937523 h 982886"/>
                <a:gd name="connsiteX21" fmla="*/ 288969 w 653154"/>
                <a:gd name="connsiteY21" fmla="*/ 776589 h 982886"/>
                <a:gd name="connsiteX22" fmla="*/ 362121 w 653154"/>
                <a:gd name="connsiteY22" fmla="*/ 568106 h 982886"/>
                <a:gd name="connsiteX23" fmla="*/ 449903 w 653154"/>
                <a:gd name="connsiteY23" fmla="*/ 443747 h 982886"/>
                <a:gd name="connsiteX24" fmla="*/ 570605 w 653154"/>
                <a:gd name="connsiteY24" fmla="*/ 396199 h 982886"/>
                <a:gd name="connsiteX25" fmla="*/ 640099 w 653154"/>
                <a:gd name="connsiteY25" fmla="*/ 403514 h 982886"/>
                <a:gd name="connsiteX26" fmla="*/ 640099 w 653154"/>
                <a:gd name="connsiteY26" fmla="*/ 374253 h 9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154" h="982886">
                  <a:moveTo>
                    <a:pt x="640099" y="374253"/>
                  </a:moveTo>
                  <a:cubicBezTo>
                    <a:pt x="621201" y="368157"/>
                    <a:pt x="575481" y="377301"/>
                    <a:pt x="526713" y="366938"/>
                  </a:cubicBezTo>
                  <a:cubicBezTo>
                    <a:pt x="477945" y="356575"/>
                    <a:pt x="387725" y="350479"/>
                    <a:pt x="347491" y="312074"/>
                  </a:cubicBezTo>
                  <a:cubicBezTo>
                    <a:pt x="307257" y="273669"/>
                    <a:pt x="312743" y="188325"/>
                    <a:pt x="285311" y="136509"/>
                  </a:cubicBezTo>
                  <a:cubicBezTo>
                    <a:pt x="257879" y="84693"/>
                    <a:pt x="191433" y="10932"/>
                    <a:pt x="182899" y="1178"/>
                  </a:cubicBezTo>
                  <a:cubicBezTo>
                    <a:pt x="174365" y="-8576"/>
                    <a:pt x="214598" y="44459"/>
                    <a:pt x="234105" y="77987"/>
                  </a:cubicBezTo>
                  <a:cubicBezTo>
                    <a:pt x="253612" y="111515"/>
                    <a:pt x="288360" y="167599"/>
                    <a:pt x="299942" y="202346"/>
                  </a:cubicBezTo>
                  <a:cubicBezTo>
                    <a:pt x="311524" y="237093"/>
                    <a:pt x="310914" y="263305"/>
                    <a:pt x="303599" y="286470"/>
                  </a:cubicBezTo>
                  <a:cubicBezTo>
                    <a:pt x="296284" y="309635"/>
                    <a:pt x="288969" y="332190"/>
                    <a:pt x="256051" y="341334"/>
                  </a:cubicBezTo>
                  <a:cubicBezTo>
                    <a:pt x="223133" y="350478"/>
                    <a:pt x="148761" y="333409"/>
                    <a:pt x="106089" y="341334"/>
                  </a:cubicBezTo>
                  <a:cubicBezTo>
                    <a:pt x="63417" y="349259"/>
                    <a:pt x="1238" y="387664"/>
                    <a:pt x="19" y="388883"/>
                  </a:cubicBezTo>
                  <a:cubicBezTo>
                    <a:pt x="-1200" y="390102"/>
                    <a:pt x="55493" y="355355"/>
                    <a:pt x="98774" y="348650"/>
                  </a:cubicBezTo>
                  <a:cubicBezTo>
                    <a:pt x="142055" y="341945"/>
                    <a:pt x="222523" y="351698"/>
                    <a:pt x="259708" y="348650"/>
                  </a:cubicBezTo>
                  <a:cubicBezTo>
                    <a:pt x="296893" y="345602"/>
                    <a:pt x="299332" y="330362"/>
                    <a:pt x="321887" y="330362"/>
                  </a:cubicBezTo>
                  <a:cubicBezTo>
                    <a:pt x="344442" y="330362"/>
                    <a:pt x="362121" y="338896"/>
                    <a:pt x="395039" y="348649"/>
                  </a:cubicBezTo>
                  <a:cubicBezTo>
                    <a:pt x="427957" y="358402"/>
                    <a:pt x="518788" y="369376"/>
                    <a:pt x="519398" y="388883"/>
                  </a:cubicBezTo>
                  <a:cubicBezTo>
                    <a:pt x="520008" y="408390"/>
                    <a:pt x="432835" y="426069"/>
                    <a:pt x="398697" y="465693"/>
                  </a:cubicBezTo>
                  <a:cubicBezTo>
                    <a:pt x="364559" y="505317"/>
                    <a:pt x="345052" y="554694"/>
                    <a:pt x="314572" y="626627"/>
                  </a:cubicBezTo>
                  <a:cubicBezTo>
                    <a:pt x="284092" y="698560"/>
                    <a:pt x="249954" y="838159"/>
                    <a:pt x="215817" y="897290"/>
                  </a:cubicBezTo>
                  <a:cubicBezTo>
                    <a:pt x="181680" y="956421"/>
                    <a:pt x="110357" y="974709"/>
                    <a:pt x="109747" y="981414"/>
                  </a:cubicBezTo>
                  <a:cubicBezTo>
                    <a:pt x="109137" y="988119"/>
                    <a:pt x="182289" y="971660"/>
                    <a:pt x="212159" y="937523"/>
                  </a:cubicBezTo>
                  <a:cubicBezTo>
                    <a:pt x="242029" y="903386"/>
                    <a:pt x="263975" y="838158"/>
                    <a:pt x="288969" y="776589"/>
                  </a:cubicBezTo>
                  <a:cubicBezTo>
                    <a:pt x="313963" y="715020"/>
                    <a:pt x="335299" y="623580"/>
                    <a:pt x="362121" y="568106"/>
                  </a:cubicBezTo>
                  <a:cubicBezTo>
                    <a:pt x="388943" y="512632"/>
                    <a:pt x="419423" y="469960"/>
                    <a:pt x="449903" y="443747"/>
                  </a:cubicBezTo>
                  <a:cubicBezTo>
                    <a:pt x="480383" y="417534"/>
                    <a:pt x="538906" y="402904"/>
                    <a:pt x="570605" y="396199"/>
                  </a:cubicBezTo>
                  <a:cubicBezTo>
                    <a:pt x="602304" y="389494"/>
                    <a:pt x="624249" y="409610"/>
                    <a:pt x="640099" y="403514"/>
                  </a:cubicBezTo>
                  <a:cubicBezTo>
                    <a:pt x="655949" y="397418"/>
                    <a:pt x="658997" y="380349"/>
                    <a:pt x="640099" y="374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2" name="Volný tvar 7">
              <a:extLst>
                <a:ext uri="{FF2B5EF4-FFF2-40B4-BE49-F238E27FC236}">
                  <a16:creationId xmlns:a16="http://schemas.microsoft.com/office/drawing/2014/main" id="{E4FC351F-D83F-EAF4-6A12-2D84C4EFEA6A}"/>
                </a:ext>
              </a:extLst>
            </p:cNvPr>
            <p:cNvSpPr/>
            <p:nvPr/>
          </p:nvSpPr>
          <p:spPr>
            <a:xfrm>
              <a:off x="882081" y="318111"/>
              <a:ext cx="638830" cy="1106906"/>
            </a:xfrm>
            <a:custGeom>
              <a:avLst/>
              <a:gdLst>
                <a:gd name="connsiteX0" fmla="*/ 362105 w 365869"/>
                <a:gd name="connsiteY0" fmla="*/ 1104694 h 1111950"/>
                <a:gd name="connsiteX1" fmla="*/ 241404 w 365869"/>
                <a:gd name="connsiteY1" fmla="*/ 738934 h 1111950"/>
                <a:gd name="connsiteX2" fmla="*/ 223116 w 365869"/>
                <a:gd name="connsiteY2" fmla="*/ 409750 h 1111950"/>
                <a:gd name="connsiteX3" fmla="*/ 215801 w 365869"/>
                <a:gd name="connsiteY3" fmla="*/ 226870 h 1111950"/>
                <a:gd name="connsiteX4" fmla="*/ 109731 w 365869"/>
                <a:gd name="connsiteY4" fmla="*/ 51306 h 1111950"/>
                <a:gd name="connsiteX5" fmla="*/ 3 w 365869"/>
                <a:gd name="connsiteY5" fmla="*/ 99 h 1111950"/>
                <a:gd name="connsiteX6" fmla="*/ 113388 w 365869"/>
                <a:gd name="connsiteY6" fmla="*/ 43990 h 1111950"/>
                <a:gd name="connsiteX7" fmla="*/ 230431 w 365869"/>
                <a:gd name="connsiteY7" fmla="*/ 212240 h 1111950"/>
                <a:gd name="connsiteX8" fmla="*/ 237747 w 365869"/>
                <a:gd name="connsiteY8" fmla="*/ 395120 h 1111950"/>
                <a:gd name="connsiteX9" fmla="*/ 248719 w 365869"/>
                <a:gd name="connsiteY9" fmla="*/ 716989 h 1111950"/>
                <a:gd name="connsiteX10" fmla="*/ 325529 w 365869"/>
                <a:gd name="connsiteY10" fmla="*/ 962048 h 1111950"/>
                <a:gd name="connsiteX11" fmla="*/ 362105 w 365869"/>
                <a:gd name="connsiteY11" fmla="*/ 1104694 h 1111950"/>
                <a:gd name="connsiteX0" fmla="*/ 362105 w 366786"/>
                <a:gd name="connsiteY0" fmla="*/ 1104694 h 1106975"/>
                <a:gd name="connsiteX1" fmla="*/ 226774 w 366786"/>
                <a:gd name="connsiteY1" fmla="*/ 852320 h 1106975"/>
                <a:gd name="connsiteX2" fmla="*/ 241404 w 366786"/>
                <a:gd name="connsiteY2" fmla="*/ 738934 h 1106975"/>
                <a:gd name="connsiteX3" fmla="*/ 223116 w 366786"/>
                <a:gd name="connsiteY3" fmla="*/ 409750 h 1106975"/>
                <a:gd name="connsiteX4" fmla="*/ 215801 w 366786"/>
                <a:gd name="connsiteY4" fmla="*/ 226870 h 1106975"/>
                <a:gd name="connsiteX5" fmla="*/ 109731 w 366786"/>
                <a:gd name="connsiteY5" fmla="*/ 51306 h 1106975"/>
                <a:gd name="connsiteX6" fmla="*/ 3 w 366786"/>
                <a:gd name="connsiteY6" fmla="*/ 99 h 1106975"/>
                <a:gd name="connsiteX7" fmla="*/ 113388 w 366786"/>
                <a:gd name="connsiteY7" fmla="*/ 43990 h 1106975"/>
                <a:gd name="connsiteX8" fmla="*/ 230431 w 366786"/>
                <a:gd name="connsiteY8" fmla="*/ 212240 h 1106975"/>
                <a:gd name="connsiteX9" fmla="*/ 237747 w 366786"/>
                <a:gd name="connsiteY9" fmla="*/ 395120 h 1106975"/>
                <a:gd name="connsiteX10" fmla="*/ 248719 w 366786"/>
                <a:gd name="connsiteY10" fmla="*/ 716989 h 1106975"/>
                <a:gd name="connsiteX11" fmla="*/ 325529 w 366786"/>
                <a:gd name="connsiteY11" fmla="*/ 962048 h 1106975"/>
                <a:gd name="connsiteX12" fmla="*/ 362105 w 366786"/>
                <a:gd name="connsiteY12" fmla="*/ 1104694 h 1106975"/>
                <a:gd name="connsiteX0" fmla="*/ 629765 w 669684"/>
                <a:gd name="connsiteY0" fmla="*/ 1104694 h 1123831"/>
                <a:gd name="connsiteX1" fmla="*/ 658 w 669684"/>
                <a:gd name="connsiteY1" fmla="*/ 530451 h 1123831"/>
                <a:gd name="connsiteX2" fmla="*/ 509064 w 669684"/>
                <a:gd name="connsiteY2" fmla="*/ 738934 h 1123831"/>
                <a:gd name="connsiteX3" fmla="*/ 490776 w 669684"/>
                <a:gd name="connsiteY3" fmla="*/ 409750 h 1123831"/>
                <a:gd name="connsiteX4" fmla="*/ 483461 w 669684"/>
                <a:gd name="connsiteY4" fmla="*/ 226870 h 1123831"/>
                <a:gd name="connsiteX5" fmla="*/ 377391 w 669684"/>
                <a:gd name="connsiteY5" fmla="*/ 51306 h 1123831"/>
                <a:gd name="connsiteX6" fmla="*/ 267663 w 669684"/>
                <a:gd name="connsiteY6" fmla="*/ 99 h 1123831"/>
                <a:gd name="connsiteX7" fmla="*/ 381048 w 669684"/>
                <a:gd name="connsiteY7" fmla="*/ 43990 h 1123831"/>
                <a:gd name="connsiteX8" fmla="*/ 498091 w 669684"/>
                <a:gd name="connsiteY8" fmla="*/ 212240 h 1123831"/>
                <a:gd name="connsiteX9" fmla="*/ 505407 w 669684"/>
                <a:gd name="connsiteY9" fmla="*/ 395120 h 1123831"/>
                <a:gd name="connsiteX10" fmla="*/ 516379 w 669684"/>
                <a:gd name="connsiteY10" fmla="*/ 716989 h 1123831"/>
                <a:gd name="connsiteX11" fmla="*/ 593189 w 669684"/>
                <a:gd name="connsiteY11" fmla="*/ 962048 h 1123831"/>
                <a:gd name="connsiteX12" fmla="*/ 629765 w 669684"/>
                <a:gd name="connsiteY12" fmla="*/ 1104694 h 1123831"/>
                <a:gd name="connsiteX0" fmla="*/ 630688 w 637522"/>
                <a:gd name="connsiteY0" fmla="*/ 1104694 h 1109174"/>
                <a:gd name="connsiteX1" fmla="*/ 462437 w 637522"/>
                <a:gd name="connsiteY1" fmla="*/ 797457 h 1109174"/>
                <a:gd name="connsiteX2" fmla="*/ 1581 w 637522"/>
                <a:gd name="connsiteY2" fmla="*/ 530451 h 1109174"/>
                <a:gd name="connsiteX3" fmla="*/ 509987 w 637522"/>
                <a:gd name="connsiteY3" fmla="*/ 738934 h 1109174"/>
                <a:gd name="connsiteX4" fmla="*/ 491699 w 637522"/>
                <a:gd name="connsiteY4" fmla="*/ 409750 h 1109174"/>
                <a:gd name="connsiteX5" fmla="*/ 484384 w 637522"/>
                <a:gd name="connsiteY5" fmla="*/ 226870 h 1109174"/>
                <a:gd name="connsiteX6" fmla="*/ 378314 w 637522"/>
                <a:gd name="connsiteY6" fmla="*/ 51306 h 1109174"/>
                <a:gd name="connsiteX7" fmla="*/ 268586 w 637522"/>
                <a:gd name="connsiteY7" fmla="*/ 99 h 1109174"/>
                <a:gd name="connsiteX8" fmla="*/ 381971 w 637522"/>
                <a:gd name="connsiteY8" fmla="*/ 43990 h 1109174"/>
                <a:gd name="connsiteX9" fmla="*/ 499014 w 637522"/>
                <a:gd name="connsiteY9" fmla="*/ 212240 h 1109174"/>
                <a:gd name="connsiteX10" fmla="*/ 506330 w 637522"/>
                <a:gd name="connsiteY10" fmla="*/ 395120 h 1109174"/>
                <a:gd name="connsiteX11" fmla="*/ 517302 w 637522"/>
                <a:gd name="connsiteY11" fmla="*/ 716989 h 1109174"/>
                <a:gd name="connsiteX12" fmla="*/ 594112 w 637522"/>
                <a:gd name="connsiteY12" fmla="*/ 962048 h 1109174"/>
                <a:gd name="connsiteX13" fmla="*/ 630688 w 637522"/>
                <a:gd name="connsiteY13" fmla="*/ 1104694 h 1109174"/>
                <a:gd name="connsiteX0" fmla="*/ 630688 w 637522"/>
                <a:gd name="connsiteY0" fmla="*/ 1104694 h 1109174"/>
                <a:gd name="connsiteX1" fmla="*/ 462437 w 637522"/>
                <a:gd name="connsiteY1" fmla="*/ 797457 h 1109174"/>
                <a:gd name="connsiteX2" fmla="*/ 1581 w 637522"/>
                <a:gd name="connsiteY2" fmla="*/ 530451 h 1109174"/>
                <a:gd name="connsiteX3" fmla="*/ 509987 w 637522"/>
                <a:gd name="connsiteY3" fmla="*/ 738934 h 1109174"/>
                <a:gd name="connsiteX4" fmla="*/ 491699 w 637522"/>
                <a:gd name="connsiteY4" fmla="*/ 409750 h 1109174"/>
                <a:gd name="connsiteX5" fmla="*/ 484384 w 637522"/>
                <a:gd name="connsiteY5" fmla="*/ 226870 h 1109174"/>
                <a:gd name="connsiteX6" fmla="*/ 378314 w 637522"/>
                <a:gd name="connsiteY6" fmla="*/ 51306 h 1109174"/>
                <a:gd name="connsiteX7" fmla="*/ 268586 w 637522"/>
                <a:gd name="connsiteY7" fmla="*/ 99 h 1109174"/>
                <a:gd name="connsiteX8" fmla="*/ 381971 w 637522"/>
                <a:gd name="connsiteY8" fmla="*/ 43990 h 1109174"/>
                <a:gd name="connsiteX9" fmla="*/ 499014 w 637522"/>
                <a:gd name="connsiteY9" fmla="*/ 212240 h 1109174"/>
                <a:gd name="connsiteX10" fmla="*/ 506330 w 637522"/>
                <a:gd name="connsiteY10" fmla="*/ 395120 h 1109174"/>
                <a:gd name="connsiteX11" fmla="*/ 517302 w 637522"/>
                <a:gd name="connsiteY11" fmla="*/ 716989 h 1109174"/>
                <a:gd name="connsiteX12" fmla="*/ 594112 w 637522"/>
                <a:gd name="connsiteY12" fmla="*/ 962048 h 1109174"/>
                <a:gd name="connsiteX13" fmla="*/ 630688 w 637522"/>
                <a:gd name="connsiteY13" fmla="*/ 1104694 h 1109174"/>
                <a:gd name="connsiteX0" fmla="*/ 630688 w 637522"/>
                <a:gd name="connsiteY0" fmla="*/ 1104694 h 1109174"/>
                <a:gd name="connsiteX1" fmla="*/ 462437 w 637522"/>
                <a:gd name="connsiteY1" fmla="*/ 797457 h 1109174"/>
                <a:gd name="connsiteX2" fmla="*/ 1581 w 637522"/>
                <a:gd name="connsiteY2" fmla="*/ 530451 h 1109174"/>
                <a:gd name="connsiteX3" fmla="*/ 425862 w 637522"/>
                <a:gd name="connsiteY3" fmla="*/ 768196 h 1109174"/>
                <a:gd name="connsiteX4" fmla="*/ 509987 w 637522"/>
                <a:gd name="connsiteY4" fmla="*/ 738934 h 1109174"/>
                <a:gd name="connsiteX5" fmla="*/ 491699 w 637522"/>
                <a:gd name="connsiteY5" fmla="*/ 409750 h 1109174"/>
                <a:gd name="connsiteX6" fmla="*/ 484384 w 637522"/>
                <a:gd name="connsiteY6" fmla="*/ 226870 h 1109174"/>
                <a:gd name="connsiteX7" fmla="*/ 378314 w 637522"/>
                <a:gd name="connsiteY7" fmla="*/ 51306 h 1109174"/>
                <a:gd name="connsiteX8" fmla="*/ 268586 w 637522"/>
                <a:gd name="connsiteY8" fmla="*/ 99 h 1109174"/>
                <a:gd name="connsiteX9" fmla="*/ 381971 w 637522"/>
                <a:gd name="connsiteY9" fmla="*/ 43990 h 1109174"/>
                <a:gd name="connsiteX10" fmla="*/ 499014 w 637522"/>
                <a:gd name="connsiteY10" fmla="*/ 212240 h 1109174"/>
                <a:gd name="connsiteX11" fmla="*/ 506330 w 637522"/>
                <a:gd name="connsiteY11" fmla="*/ 395120 h 1109174"/>
                <a:gd name="connsiteX12" fmla="*/ 517302 w 637522"/>
                <a:gd name="connsiteY12" fmla="*/ 716989 h 1109174"/>
                <a:gd name="connsiteX13" fmla="*/ 594112 w 637522"/>
                <a:gd name="connsiteY13" fmla="*/ 962048 h 1109174"/>
                <a:gd name="connsiteX14" fmla="*/ 630688 w 637522"/>
                <a:gd name="connsiteY14" fmla="*/ 1104694 h 1109174"/>
                <a:gd name="connsiteX0" fmla="*/ 630501 w 633818"/>
                <a:gd name="connsiteY0" fmla="*/ 1104694 h 1107240"/>
                <a:gd name="connsiteX1" fmla="*/ 517114 w 633818"/>
                <a:gd name="connsiteY1" fmla="*/ 845006 h 1107240"/>
                <a:gd name="connsiteX2" fmla="*/ 1394 w 633818"/>
                <a:gd name="connsiteY2" fmla="*/ 530451 h 1107240"/>
                <a:gd name="connsiteX3" fmla="*/ 425675 w 633818"/>
                <a:gd name="connsiteY3" fmla="*/ 768196 h 1107240"/>
                <a:gd name="connsiteX4" fmla="*/ 509800 w 633818"/>
                <a:gd name="connsiteY4" fmla="*/ 738934 h 1107240"/>
                <a:gd name="connsiteX5" fmla="*/ 491512 w 633818"/>
                <a:gd name="connsiteY5" fmla="*/ 409750 h 1107240"/>
                <a:gd name="connsiteX6" fmla="*/ 484197 w 633818"/>
                <a:gd name="connsiteY6" fmla="*/ 226870 h 1107240"/>
                <a:gd name="connsiteX7" fmla="*/ 378127 w 633818"/>
                <a:gd name="connsiteY7" fmla="*/ 51306 h 1107240"/>
                <a:gd name="connsiteX8" fmla="*/ 268399 w 633818"/>
                <a:gd name="connsiteY8" fmla="*/ 99 h 1107240"/>
                <a:gd name="connsiteX9" fmla="*/ 381784 w 633818"/>
                <a:gd name="connsiteY9" fmla="*/ 43990 h 1107240"/>
                <a:gd name="connsiteX10" fmla="*/ 498827 w 633818"/>
                <a:gd name="connsiteY10" fmla="*/ 212240 h 1107240"/>
                <a:gd name="connsiteX11" fmla="*/ 506143 w 633818"/>
                <a:gd name="connsiteY11" fmla="*/ 395120 h 1107240"/>
                <a:gd name="connsiteX12" fmla="*/ 517115 w 633818"/>
                <a:gd name="connsiteY12" fmla="*/ 716989 h 1107240"/>
                <a:gd name="connsiteX13" fmla="*/ 593925 w 633818"/>
                <a:gd name="connsiteY13" fmla="*/ 962048 h 1107240"/>
                <a:gd name="connsiteX14" fmla="*/ 630501 w 633818"/>
                <a:gd name="connsiteY14" fmla="*/ 1104694 h 1107240"/>
                <a:gd name="connsiteX0" fmla="*/ 630501 w 633508"/>
                <a:gd name="connsiteY0" fmla="*/ 1104694 h 1106906"/>
                <a:gd name="connsiteX1" fmla="*/ 517114 w 633508"/>
                <a:gd name="connsiteY1" fmla="*/ 845006 h 1106906"/>
                <a:gd name="connsiteX2" fmla="*/ 1394 w 633508"/>
                <a:gd name="connsiteY2" fmla="*/ 530451 h 1106906"/>
                <a:gd name="connsiteX3" fmla="*/ 425675 w 633508"/>
                <a:gd name="connsiteY3" fmla="*/ 768196 h 1106906"/>
                <a:gd name="connsiteX4" fmla="*/ 509800 w 633508"/>
                <a:gd name="connsiteY4" fmla="*/ 738934 h 1106906"/>
                <a:gd name="connsiteX5" fmla="*/ 491512 w 633508"/>
                <a:gd name="connsiteY5" fmla="*/ 409750 h 1106906"/>
                <a:gd name="connsiteX6" fmla="*/ 484197 w 633508"/>
                <a:gd name="connsiteY6" fmla="*/ 226870 h 1106906"/>
                <a:gd name="connsiteX7" fmla="*/ 378127 w 633508"/>
                <a:gd name="connsiteY7" fmla="*/ 51306 h 1106906"/>
                <a:gd name="connsiteX8" fmla="*/ 268399 w 633508"/>
                <a:gd name="connsiteY8" fmla="*/ 99 h 1106906"/>
                <a:gd name="connsiteX9" fmla="*/ 381784 w 633508"/>
                <a:gd name="connsiteY9" fmla="*/ 43990 h 1106906"/>
                <a:gd name="connsiteX10" fmla="*/ 498827 w 633508"/>
                <a:gd name="connsiteY10" fmla="*/ 212240 h 1106906"/>
                <a:gd name="connsiteX11" fmla="*/ 506143 w 633508"/>
                <a:gd name="connsiteY11" fmla="*/ 395120 h 1106906"/>
                <a:gd name="connsiteX12" fmla="*/ 517115 w 633508"/>
                <a:gd name="connsiteY12" fmla="*/ 716989 h 1106906"/>
                <a:gd name="connsiteX13" fmla="*/ 520773 w 633508"/>
                <a:gd name="connsiteY13" fmla="*/ 819403 h 1106906"/>
                <a:gd name="connsiteX14" fmla="*/ 593925 w 633508"/>
                <a:gd name="connsiteY14" fmla="*/ 962048 h 1106906"/>
                <a:gd name="connsiteX15" fmla="*/ 630501 w 633508"/>
                <a:gd name="connsiteY15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6716 w 638830"/>
                <a:gd name="connsiteY2" fmla="*/ 530451 h 1106906"/>
                <a:gd name="connsiteX3" fmla="*/ 259090 w 638830"/>
                <a:gd name="connsiteY3" fmla="*/ 599947 h 1106906"/>
                <a:gd name="connsiteX4" fmla="*/ 430997 w 638830"/>
                <a:gd name="connsiteY4" fmla="*/ 768196 h 1106906"/>
                <a:gd name="connsiteX5" fmla="*/ 515122 w 638830"/>
                <a:gd name="connsiteY5" fmla="*/ 738934 h 1106906"/>
                <a:gd name="connsiteX6" fmla="*/ 496834 w 638830"/>
                <a:gd name="connsiteY6" fmla="*/ 409750 h 1106906"/>
                <a:gd name="connsiteX7" fmla="*/ 489519 w 638830"/>
                <a:gd name="connsiteY7" fmla="*/ 226870 h 1106906"/>
                <a:gd name="connsiteX8" fmla="*/ 383449 w 638830"/>
                <a:gd name="connsiteY8" fmla="*/ 51306 h 1106906"/>
                <a:gd name="connsiteX9" fmla="*/ 273721 w 638830"/>
                <a:gd name="connsiteY9" fmla="*/ 99 h 1106906"/>
                <a:gd name="connsiteX10" fmla="*/ 387106 w 638830"/>
                <a:gd name="connsiteY10" fmla="*/ 43990 h 1106906"/>
                <a:gd name="connsiteX11" fmla="*/ 504149 w 638830"/>
                <a:gd name="connsiteY11" fmla="*/ 212240 h 1106906"/>
                <a:gd name="connsiteX12" fmla="*/ 511465 w 638830"/>
                <a:gd name="connsiteY12" fmla="*/ 395120 h 1106906"/>
                <a:gd name="connsiteX13" fmla="*/ 522437 w 638830"/>
                <a:gd name="connsiteY13" fmla="*/ 716989 h 1106906"/>
                <a:gd name="connsiteX14" fmla="*/ 526095 w 638830"/>
                <a:gd name="connsiteY14" fmla="*/ 819403 h 1106906"/>
                <a:gd name="connsiteX15" fmla="*/ 599247 w 638830"/>
                <a:gd name="connsiteY15" fmla="*/ 962048 h 1106906"/>
                <a:gd name="connsiteX16" fmla="*/ 635823 w 638830"/>
                <a:gd name="connsiteY16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251775 w 638830"/>
                <a:gd name="connsiteY2" fmla="*/ 629207 h 1106906"/>
                <a:gd name="connsiteX3" fmla="*/ 6716 w 638830"/>
                <a:gd name="connsiteY3" fmla="*/ 530451 h 1106906"/>
                <a:gd name="connsiteX4" fmla="*/ 259090 w 638830"/>
                <a:gd name="connsiteY4" fmla="*/ 599947 h 1106906"/>
                <a:gd name="connsiteX5" fmla="*/ 430997 w 638830"/>
                <a:gd name="connsiteY5" fmla="*/ 768196 h 1106906"/>
                <a:gd name="connsiteX6" fmla="*/ 515122 w 638830"/>
                <a:gd name="connsiteY6" fmla="*/ 738934 h 1106906"/>
                <a:gd name="connsiteX7" fmla="*/ 496834 w 638830"/>
                <a:gd name="connsiteY7" fmla="*/ 409750 h 1106906"/>
                <a:gd name="connsiteX8" fmla="*/ 489519 w 638830"/>
                <a:gd name="connsiteY8" fmla="*/ 226870 h 1106906"/>
                <a:gd name="connsiteX9" fmla="*/ 383449 w 638830"/>
                <a:gd name="connsiteY9" fmla="*/ 51306 h 1106906"/>
                <a:gd name="connsiteX10" fmla="*/ 273721 w 638830"/>
                <a:gd name="connsiteY10" fmla="*/ 99 h 1106906"/>
                <a:gd name="connsiteX11" fmla="*/ 387106 w 638830"/>
                <a:gd name="connsiteY11" fmla="*/ 43990 h 1106906"/>
                <a:gd name="connsiteX12" fmla="*/ 504149 w 638830"/>
                <a:gd name="connsiteY12" fmla="*/ 212240 h 1106906"/>
                <a:gd name="connsiteX13" fmla="*/ 511465 w 638830"/>
                <a:gd name="connsiteY13" fmla="*/ 395120 h 1106906"/>
                <a:gd name="connsiteX14" fmla="*/ 522437 w 638830"/>
                <a:gd name="connsiteY14" fmla="*/ 716989 h 1106906"/>
                <a:gd name="connsiteX15" fmla="*/ 526095 w 638830"/>
                <a:gd name="connsiteY15" fmla="*/ 819403 h 1106906"/>
                <a:gd name="connsiteX16" fmla="*/ 599247 w 638830"/>
                <a:gd name="connsiteY16" fmla="*/ 962048 h 1106906"/>
                <a:gd name="connsiteX17" fmla="*/ 635823 w 638830"/>
                <a:gd name="connsiteY17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251775 w 638830"/>
                <a:gd name="connsiteY2" fmla="*/ 629207 h 1106906"/>
                <a:gd name="connsiteX3" fmla="*/ 6716 w 638830"/>
                <a:gd name="connsiteY3" fmla="*/ 530451 h 1106906"/>
                <a:gd name="connsiteX4" fmla="*/ 259090 w 638830"/>
                <a:gd name="connsiteY4" fmla="*/ 599947 h 1106906"/>
                <a:gd name="connsiteX5" fmla="*/ 412709 w 638830"/>
                <a:gd name="connsiteY5" fmla="*/ 764538 h 1106906"/>
                <a:gd name="connsiteX6" fmla="*/ 515122 w 638830"/>
                <a:gd name="connsiteY6" fmla="*/ 738934 h 1106906"/>
                <a:gd name="connsiteX7" fmla="*/ 496834 w 638830"/>
                <a:gd name="connsiteY7" fmla="*/ 409750 h 1106906"/>
                <a:gd name="connsiteX8" fmla="*/ 489519 w 638830"/>
                <a:gd name="connsiteY8" fmla="*/ 226870 h 1106906"/>
                <a:gd name="connsiteX9" fmla="*/ 383449 w 638830"/>
                <a:gd name="connsiteY9" fmla="*/ 51306 h 1106906"/>
                <a:gd name="connsiteX10" fmla="*/ 273721 w 638830"/>
                <a:gd name="connsiteY10" fmla="*/ 99 h 1106906"/>
                <a:gd name="connsiteX11" fmla="*/ 387106 w 638830"/>
                <a:gd name="connsiteY11" fmla="*/ 43990 h 1106906"/>
                <a:gd name="connsiteX12" fmla="*/ 504149 w 638830"/>
                <a:gd name="connsiteY12" fmla="*/ 212240 h 1106906"/>
                <a:gd name="connsiteX13" fmla="*/ 511465 w 638830"/>
                <a:gd name="connsiteY13" fmla="*/ 395120 h 1106906"/>
                <a:gd name="connsiteX14" fmla="*/ 522437 w 638830"/>
                <a:gd name="connsiteY14" fmla="*/ 716989 h 1106906"/>
                <a:gd name="connsiteX15" fmla="*/ 526095 w 638830"/>
                <a:gd name="connsiteY15" fmla="*/ 819403 h 1106906"/>
                <a:gd name="connsiteX16" fmla="*/ 599247 w 638830"/>
                <a:gd name="connsiteY16" fmla="*/ 962048 h 1106906"/>
                <a:gd name="connsiteX17" fmla="*/ 635823 w 638830"/>
                <a:gd name="connsiteY17" fmla="*/ 1104694 h 1106906"/>
                <a:gd name="connsiteX0" fmla="*/ 635823 w 638830"/>
                <a:gd name="connsiteY0" fmla="*/ 1104694 h 1106906"/>
                <a:gd name="connsiteX1" fmla="*/ 522436 w 638830"/>
                <a:gd name="connsiteY1" fmla="*/ 845006 h 1106906"/>
                <a:gd name="connsiteX2" fmla="*/ 251775 w 638830"/>
                <a:gd name="connsiteY2" fmla="*/ 629207 h 1106906"/>
                <a:gd name="connsiteX3" fmla="*/ 6716 w 638830"/>
                <a:gd name="connsiteY3" fmla="*/ 530451 h 1106906"/>
                <a:gd name="connsiteX4" fmla="*/ 259090 w 638830"/>
                <a:gd name="connsiteY4" fmla="*/ 599947 h 1106906"/>
                <a:gd name="connsiteX5" fmla="*/ 445628 w 638830"/>
                <a:gd name="connsiteY5" fmla="*/ 738935 h 1106906"/>
                <a:gd name="connsiteX6" fmla="*/ 515122 w 638830"/>
                <a:gd name="connsiteY6" fmla="*/ 738934 h 1106906"/>
                <a:gd name="connsiteX7" fmla="*/ 496834 w 638830"/>
                <a:gd name="connsiteY7" fmla="*/ 409750 h 1106906"/>
                <a:gd name="connsiteX8" fmla="*/ 489519 w 638830"/>
                <a:gd name="connsiteY8" fmla="*/ 226870 h 1106906"/>
                <a:gd name="connsiteX9" fmla="*/ 383449 w 638830"/>
                <a:gd name="connsiteY9" fmla="*/ 51306 h 1106906"/>
                <a:gd name="connsiteX10" fmla="*/ 273721 w 638830"/>
                <a:gd name="connsiteY10" fmla="*/ 99 h 1106906"/>
                <a:gd name="connsiteX11" fmla="*/ 387106 w 638830"/>
                <a:gd name="connsiteY11" fmla="*/ 43990 h 1106906"/>
                <a:gd name="connsiteX12" fmla="*/ 504149 w 638830"/>
                <a:gd name="connsiteY12" fmla="*/ 212240 h 1106906"/>
                <a:gd name="connsiteX13" fmla="*/ 511465 w 638830"/>
                <a:gd name="connsiteY13" fmla="*/ 395120 h 1106906"/>
                <a:gd name="connsiteX14" fmla="*/ 522437 w 638830"/>
                <a:gd name="connsiteY14" fmla="*/ 716989 h 1106906"/>
                <a:gd name="connsiteX15" fmla="*/ 526095 w 638830"/>
                <a:gd name="connsiteY15" fmla="*/ 819403 h 1106906"/>
                <a:gd name="connsiteX16" fmla="*/ 599247 w 638830"/>
                <a:gd name="connsiteY16" fmla="*/ 962048 h 1106906"/>
                <a:gd name="connsiteX17" fmla="*/ 635823 w 638830"/>
                <a:gd name="connsiteY17" fmla="*/ 1104694 h 1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8830" h="1106906">
                  <a:moveTo>
                    <a:pt x="635823" y="1104694"/>
                  </a:moveTo>
                  <a:cubicBezTo>
                    <a:pt x="623021" y="1085187"/>
                    <a:pt x="572423" y="893164"/>
                    <a:pt x="522436" y="845006"/>
                  </a:cubicBezTo>
                  <a:cubicBezTo>
                    <a:pt x="457209" y="771854"/>
                    <a:pt x="337728" y="681633"/>
                    <a:pt x="251775" y="629207"/>
                  </a:cubicBezTo>
                  <a:cubicBezTo>
                    <a:pt x="165822" y="576781"/>
                    <a:pt x="4278" y="541424"/>
                    <a:pt x="6716" y="530451"/>
                  </a:cubicBezTo>
                  <a:cubicBezTo>
                    <a:pt x="-42052" y="497532"/>
                    <a:pt x="188377" y="560323"/>
                    <a:pt x="259090" y="599947"/>
                  </a:cubicBezTo>
                  <a:cubicBezTo>
                    <a:pt x="329803" y="639571"/>
                    <a:pt x="398079" y="723695"/>
                    <a:pt x="445628" y="738935"/>
                  </a:cubicBezTo>
                  <a:cubicBezTo>
                    <a:pt x="493177" y="754175"/>
                    <a:pt x="506588" y="793798"/>
                    <a:pt x="515122" y="738934"/>
                  </a:cubicBezTo>
                  <a:cubicBezTo>
                    <a:pt x="523656" y="684070"/>
                    <a:pt x="501101" y="495094"/>
                    <a:pt x="496834" y="409750"/>
                  </a:cubicBezTo>
                  <a:cubicBezTo>
                    <a:pt x="492567" y="324406"/>
                    <a:pt x="508416" y="286611"/>
                    <a:pt x="489519" y="226870"/>
                  </a:cubicBezTo>
                  <a:cubicBezTo>
                    <a:pt x="470622" y="167129"/>
                    <a:pt x="419415" y="89101"/>
                    <a:pt x="383449" y="51306"/>
                  </a:cubicBezTo>
                  <a:cubicBezTo>
                    <a:pt x="347483" y="13511"/>
                    <a:pt x="273111" y="1318"/>
                    <a:pt x="273721" y="99"/>
                  </a:cubicBezTo>
                  <a:cubicBezTo>
                    <a:pt x="274330" y="-1120"/>
                    <a:pt x="348701" y="8633"/>
                    <a:pt x="387106" y="43990"/>
                  </a:cubicBezTo>
                  <a:cubicBezTo>
                    <a:pt x="425511" y="79347"/>
                    <a:pt x="483422" y="153718"/>
                    <a:pt x="504149" y="212240"/>
                  </a:cubicBezTo>
                  <a:cubicBezTo>
                    <a:pt x="524876" y="270762"/>
                    <a:pt x="508417" y="310995"/>
                    <a:pt x="511465" y="395120"/>
                  </a:cubicBezTo>
                  <a:cubicBezTo>
                    <a:pt x="514513" y="479245"/>
                    <a:pt x="518170" y="647495"/>
                    <a:pt x="522437" y="716989"/>
                  </a:cubicBezTo>
                  <a:cubicBezTo>
                    <a:pt x="526704" y="786483"/>
                    <a:pt x="513293" y="778560"/>
                    <a:pt x="526095" y="819403"/>
                  </a:cubicBezTo>
                  <a:cubicBezTo>
                    <a:pt x="538897" y="860246"/>
                    <a:pt x="580959" y="914500"/>
                    <a:pt x="599247" y="962048"/>
                  </a:cubicBezTo>
                  <a:cubicBezTo>
                    <a:pt x="617535" y="1009596"/>
                    <a:pt x="648625" y="1124201"/>
                    <a:pt x="635823" y="110469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3" name="Volný tvar 9">
              <a:extLst>
                <a:ext uri="{FF2B5EF4-FFF2-40B4-BE49-F238E27FC236}">
                  <a16:creationId xmlns:a16="http://schemas.microsoft.com/office/drawing/2014/main" id="{3768A74A-BB50-BB30-2082-018CD8FEB871}"/>
                </a:ext>
              </a:extLst>
            </p:cNvPr>
            <p:cNvSpPr/>
            <p:nvPr/>
          </p:nvSpPr>
          <p:spPr>
            <a:xfrm>
              <a:off x="2013865" y="734192"/>
              <a:ext cx="286822" cy="633771"/>
            </a:xfrm>
            <a:custGeom>
              <a:avLst/>
              <a:gdLst>
                <a:gd name="connsiteX0" fmla="*/ 286765 w 286822"/>
                <a:gd name="connsiteY0" fmla="*/ 633750 h 633771"/>
                <a:gd name="connsiteX1" fmla="*/ 231901 w 286822"/>
                <a:gd name="connsiteY1" fmla="*/ 461843 h 633771"/>
                <a:gd name="connsiteX2" fmla="*/ 78282 w 286822"/>
                <a:gd name="connsiteY2" fmla="*/ 282621 h 633771"/>
                <a:gd name="connsiteX3" fmla="*/ 1473 w 286822"/>
                <a:gd name="connsiteY3" fmla="*/ 4643 h 633771"/>
                <a:gd name="connsiteX4" fmla="*/ 34391 w 286822"/>
                <a:gd name="connsiteY4" fmla="*/ 125344 h 633771"/>
                <a:gd name="connsiteX5" fmla="*/ 114858 w 286822"/>
                <a:gd name="connsiteY5" fmla="*/ 341142 h 633771"/>
                <a:gd name="connsiteX6" fmla="*/ 239217 w 286822"/>
                <a:gd name="connsiteY6" fmla="*/ 450870 h 633771"/>
                <a:gd name="connsiteX7" fmla="*/ 286765 w 286822"/>
                <a:gd name="connsiteY7" fmla="*/ 633750 h 63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22" h="633771">
                  <a:moveTo>
                    <a:pt x="286765" y="633750"/>
                  </a:moveTo>
                  <a:cubicBezTo>
                    <a:pt x="285546" y="635579"/>
                    <a:pt x="266648" y="520364"/>
                    <a:pt x="231901" y="461843"/>
                  </a:cubicBezTo>
                  <a:cubicBezTo>
                    <a:pt x="197154" y="403322"/>
                    <a:pt x="116687" y="358821"/>
                    <a:pt x="78282" y="282621"/>
                  </a:cubicBezTo>
                  <a:cubicBezTo>
                    <a:pt x="39877" y="206421"/>
                    <a:pt x="8788" y="30856"/>
                    <a:pt x="1473" y="4643"/>
                  </a:cubicBezTo>
                  <a:cubicBezTo>
                    <a:pt x="-5842" y="-21570"/>
                    <a:pt x="15494" y="69261"/>
                    <a:pt x="34391" y="125344"/>
                  </a:cubicBezTo>
                  <a:cubicBezTo>
                    <a:pt x="53288" y="181427"/>
                    <a:pt x="80720" y="286888"/>
                    <a:pt x="114858" y="341142"/>
                  </a:cubicBezTo>
                  <a:cubicBezTo>
                    <a:pt x="148996" y="395396"/>
                    <a:pt x="208737" y="400883"/>
                    <a:pt x="239217" y="450870"/>
                  </a:cubicBezTo>
                  <a:cubicBezTo>
                    <a:pt x="269697" y="500857"/>
                    <a:pt x="287984" y="631921"/>
                    <a:pt x="286765" y="63375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4" name="Volný tvar 11">
              <a:extLst>
                <a:ext uri="{FF2B5EF4-FFF2-40B4-BE49-F238E27FC236}">
                  <a16:creationId xmlns:a16="http://schemas.microsoft.com/office/drawing/2014/main" id="{F6C3E234-5512-9F8A-8868-346367496744}"/>
                </a:ext>
              </a:extLst>
            </p:cNvPr>
            <p:cNvSpPr/>
            <p:nvPr/>
          </p:nvSpPr>
          <p:spPr>
            <a:xfrm>
              <a:off x="2523743" y="186538"/>
              <a:ext cx="282620" cy="1054455"/>
            </a:xfrm>
            <a:custGeom>
              <a:avLst/>
              <a:gdLst>
                <a:gd name="connsiteX0" fmla="*/ 107789 w 189239"/>
                <a:gd name="connsiteY0" fmla="*/ 1035100 h 1036161"/>
                <a:gd name="connsiteX1" fmla="*/ 188256 w 189239"/>
                <a:gd name="connsiteY1" fmla="*/ 804672 h 1036161"/>
                <a:gd name="connsiteX2" fmla="*/ 144365 w 189239"/>
                <a:gd name="connsiteY2" fmla="*/ 526694 h 1036161"/>
                <a:gd name="connsiteX3" fmla="*/ 27322 w 189239"/>
                <a:gd name="connsiteY3" fmla="*/ 212140 h 1036161"/>
                <a:gd name="connsiteX4" fmla="*/ 30979 w 189239"/>
                <a:gd name="connsiteY4" fmla="*/ 0 h 1036161"/>
                <a:gd name="connsiteX5" fmla="*/ 1719 w 189239"/>
                <a:gd name="connsiteY5" fmla="*/ 212140 h 1036161"/>
                <a:gd name="connsiteX6" fmla="*/ 89501 w 189239"/>
                <a:gd name="connsiteY6" fmla="*/ 442569 h 1036161"/>
                <a:gd name="connsiteX7" fmla="*/ 155338 w 189239"/>
                <a:gd name="connsiteY7" fmla="*/ 691286 h 1036161"/>
                <a:gd name="connsiteX8" fmla="*/ 158995 w 189239"/>
                <a:gd name="connsiteY8" fmla="*/ 881481 h 1036161"/>
                <a:gd name="connsiteX9" fmla="*/ 107789 w 189239"/>
                <a:gd name="connsiteY9" fmla="*/ 1035100 h 1036161"/>
                <a:gd name="connsiteX0" fmla="*/ 205332 w 286782"/>
                <a:gd name="connsiteY0" fmla="*/ 1035100 h 1036161"/>
                <a:gd name="connsiteX1" fmla="*/ 285799 w 286782"/>
                <a:gd name="connsiteY1" fmla="*/ 804672 h 1036161"/>
                <a:gd name="connsiteX2" fmla="*/ 241908 w 286782"/>
                <a:gd name="connsiteY2" fmla="*/ 526694 h 1036161"/>
                <a:gd name="connsiteX3" fmla="*/ 124865 w 286782"/>
                <a:gd name="connsiteY3" fmla="*/ 212140 h 1036161"/>
                <a:gd name="connsiteX4" fmla="*/ 128522 w 286782"/>
                <a:gd name="connsiteY4" fmla="*/ 0 h 1036161"/>
                <a:gd name="connsiteX5" fmla="*/ 99262 w 286782"/>
                <a:gd name="connsiteY5" fmla="*/ 212140 h 1036161"/>
                <a:gd name="connsiteX6" fmla="*/ 4164 w 286782"/>
                <a:gd name="connsiteY6" fmla="*/ 376732 h 1036161"/>
                <a:gd name="connsiteX7" fmla="*/ 252881 w 286782"/>
                <a:gd name="connsiteY7" fmla="*/ 691286 h 1036161"/>
                <a:gd name="connsiteX8" fmla="*/ 256538 w 286782"/>
                <a:gd name="connsiteY8" fmla="*/ 881481 h 1036161"/>
                <a:gd name="connsiteX9" fmla="*/ 205332 w 286782"/>
                <a:gd name="connsiteY9" fmla="*/ 1035100 h 1036161"/>
                <a:gd name="connsiteX0" fmla="*/ 201655 w 283105"/>
                <a:gd name="connsiteY0" fmla="*/ 1035100 h 1036161"/>
                <a:gd name="connsiteX1" fmla="*/ 282122 w 283105"/>
                <a:gd name="connsiteY1" fmla="*/ 804672 h 1036161"/>
                <a:gd name="connsiteX2" fmla="*/ 238231 w 283105"/>
                <a:gd name="connsiteY2" fmla="*/ 526694 h 1036161"/>
                <a:gd name="connsiteX3" fmla="*/ 121188 w 283105"/>
                <a:gd name="connsiteY3" fmla="*/ 212140 h 1036161"/>
                <a:gd name="connsiteX4" fmla="*/ 124845 w 283105"/>
                <a:gd name="connsiteY4" fmla="*/ 0 h 1036161"/>
                <a:gd name="connsiteX5" fmla="*/ 95585 w 283105"/>
                <a:gd name="connsiteY5" fmla="*/ 212140 h 1036161"/>
                <a:gd name="connsiteX6" fmla="*/ 183367 w 283105"/>
                <a:gd name="connsiteY6" fmla="*/ 438912 h 1036161"/>
                <a:gd name="connsiteX7" fmla="*/ 487 w 283105"/>
                <a:gd name="connsiteY7" fmla="*/ 376732 h 1036161"/>
                <a:gd name="connsiteX8" fmla="*/ 249204 w 283105"/>
                <a:gd name="connsiteY8" fmla="*/ 691286 h 1036161"/>
                <a:gd name="connsiteX9" fmla="*/ 252861 w 283105"/>
                <a:gd name="connsiteY9" fmla="*/ 881481 h 1036161"/>
                <a:gd name="connsiteX10" fmla="*/ 201655 w 283105"/>
                <a:gd name="connsiteY10" fmla="*/ 1035100 h 1036161"/>
                <a:gd name="connsiteX0" fmla="*/ 201170 w 282620"/>
                <a:gd name="connsiteY0" fmla="*/ 1035100 h 1036161"/>
                <a:gd name="connsiteX1" fmla="*/ 281637 w 282620"/>
                <a:gd name="connsiteY1" fmla="*/ 804672 h 1036161"/>
                <a:gd name="connsiteX2" fmla="*/ 237746 w 282620"/>
                <a:gd name="connsiteY2" fmla="*/ 526694 h 1036161"/>
                <a:gd name="connsiteX3" fmla="*/ 120703 w 282620"/>
                <a:gd name="connsiteY3" fmla="*/ 212140 h 1036161"/>
                <a:gd name="connsiteX4" fmla="*/ 124360 w 282620"/>
                <a:gd name="connsiteY4" fmla="*/ 0 h 1036161"/>
                <a:gd name="connsiteX5" fmla="*/ 95100 w 282620"/>
                <a:gd name="connsiteY5" fmla="*/ 212140 h 1036161"/>
                <a:gd name="connsiteX6" fmla="*/ 182882 w 282620"/>
                <a:gd name="connsiteY6" fmla="*/ 438912 h 1036161"/>
                <a:gd name="connsiteX7" fmla="*/ 2 w 282620"/>
                <a:gd name="connsiteY7" fmla="*/ 376732 h 1036161"/>
                <a:gd name="connsiteX8" fmla="*/ 186540 w 282620"/>
                <a:gd name="connsiteY8" fmla="*/ 460857 h 1036161"/>
                <a:gd name="connsiteX9" fmla="*/ 248719 w 282620"/>
                <a:gd name="connsiteY9" fmla="*/ 691286 h 1036161"/>
                <a:gd name="connsiteX10" fmla="*/ 252376 w 282620"/>
                <a:gd name="connsiteY10" fmla="*/ 881481 h 1036161"/>
                <a:gd name="connsiteX11" fmla="*/ 201170 w 282620"/>
                <a:gd name="connsiteY11" fmla="*/ 1035100 h 1036161"/>
                <a:gd name="connsiteX0" fmla="*/ 201170 w 282620"/>
                <a:gd name="connsiteY0" fmla="*/ 1035100 h 1036129"/>
                <a:gd name="connsiteX1" fmla="*/ 281637 w 282620"/>
                <a:gd name="connsiteY1" fmla="*/ 804672 h 1036129"/>
                <a:gd name="connsiteX2" fmla="*/ 237746 w 282620"/>
                <a:gd name="connsiteY2" fmla="*/ 526694 h 1036129"/>
                <a:gd name="connsiteX3" fmla="*/ 120703 w 282620"/>
                <a:gd name="connsiteY3" fmla="*/ 212140 h 1036129"/>
                <a:gd name="connsiteX4" fmla="*/ 124360 w 282620"/>
                <a:gd name="connsiteY4" fmla="*/ 0 h 1036129"/>
                <a:gd name="connsiteX5" fmla="*/ 95100 w 282620"/>
                <a:gd name="connsiteY5" fmla="*/ 212140 h 1036129"/>
                <a:gd name="connsiteX6" fmla="*/ 182882 w 282620"/>
                <a:gd name="connsiteY6" fmla="*/ 438912 h 1036129"/>
                <a:gd name="connsiteX7" fmla="*/ 2 w 282620"/>
                <a:gd name="connsiteY7" fmla="*/ 376732 h 1036129"/>
                <a:gd name="connsiteX8" fmla="*/ 186540 w 282620"/>
                <a:gd name="connsiteY8" fmla="*/ 460857 h 1036129"/>
                <a:gd name="connsiteX9" fmla="*/ 267007 w 282620"/>
                <a:gd name="connsiteY9" fmla="*/ 694943 h 1036129"/>
                <a:gd name="connsiteX10" fmla="*/ 252376 w 282620"/>
                <a:gd name="connsiteY10" fmla="*/ 881481 h 1036129"/>
                <a:gd name="connsiteX11" fmla="*/ 201170 w 282620"/>
                <a:gd name="connsiteY11" fmla="*/ 1035100 h 1036129"/>
                <a:gd name="connsiteX0" fmla="*/ 201170 w 282620"/>
                <a:gd name="connsiteY0" fmla="*/ 1035100 h 1054455"/>
                <a:gd name="connsiteX1" fmla="*/ 281637 w 282620"/>
                <a:gd name="connsiteY1" fmla="*/ 804672 h 1054455"/>
                <a:gd name="connsiteX2" fmla="*/ 237746 w 282620"/>
                <a:gd name="connsiteY2" fmla="*/ 526694 h 1054455"/>
                <a:gd name="connsiteX3" fmla="*/ 120703 w 282620"/>
                <a:gd name="connsiteY3" fmla="*/ 212140 h 1054455"/>
                <a:gd name="connsiteX4" fmla="*/ 124360 w 282620"/>
                <a:gd name="connsiteY4" fmla="*/ 0 h 1054455"/>
                <a:gd name="connsiteX5" fmla="*/ 95100 w 282620"/>
                <a:gd name="connsiteY5" fmla="*/ 212140 h 1054455"/>
                <a:gd name="connsiteX6" fmla="*/ 182882 w 282620"/>
                <a:gd name="connsiteY6" fmla="*/ 438912 h 1054455"/>
                <a:gd name="connsiteX7" fmla="*/ 2 w 282620"/>
                <a:gd name="connsiteY7" fmla="*/ 376732 h 1054455"/>
                <a:gd name="connsiteX8" fmla="*/ 186540 w 282620"/>
                <a:gd name="connsiteY8" fmla="*/ 460857 h 1054455"/>
                <a:gd name="connsiteX9" fmla="*/ 267007 w 282620"/>
                <a:gd name="connsiteY9" fmla="*/ 694943 h 1054455"/>
                <a:gd name="connsiteX10" fmla="*/ 252376 w 282620"/>
                <a:gd name="connsiteY10" fmla="*/ 881481 h 1054455"/>
                <a:gd name="connsiteX11" fmla="*/ 186539 w 282620"/>
                <a:gd name="connsiteY11" fmla="*/ 1024128 h 1054455"/>
                <a:gd name="connsiteX12" fmla="*/ 201170 w 282620"/>
                <a:gd name="connsiteY12" fmla="*/ 1035100 h 10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620" h="1054455">
                  <a:moveTo>
                    <a:pt x="201170" y="1035100"/>
                  </a:moveTo>
                  <a:cubicBezTo>
                    <a:pt x="217020" y="998524"/>
                    <a:pt x="275541" y="889406"/>
                    <a:pt x="281637" y="804672"/>
                  </a:cubicBezTo>
                  <a:cubicBezTo>
                    <a:pt x="287733" y="719938"/>
                    <a:pt x="264568" y="625449"/>
                    <a:pt x="237746" y="526694"/>
                  </a:cubicBezTo>
                  <a:cubicBezTo>
                    <a:pt x="210924" y="427939"/>
                    <a:pt x="139601" y="299922"/>
                    <a:pt x="120703" y="212140"/>
                  </a:cubicBezTo>
                  <a:cubicBezTo>
                    <a:pt x="101805" y="124358"/>
                    <a:pt x="128627" y="0"/>
                    <a:pt x="124360" y="0"/>
                  </a:cubicBezTo>
                  <a:cubicBezTo>
                    <a:pt x="120093" y="0"/>
                    <a:pt x="85346" y="138988"/>
                    <a:pt x="95100" y="212140"/>
                  </a:cubicBezTo>
                  <a:cubicBezTo>
                    <a:pt x="104854" y="285292"/>
                    <a:pt x="198732" y="411480"/>
                    <a:pt x="182882" y="438912"/>
                  </a:cubicBezTo>
                  <a:cubicBezTo>
                    <a:pt x="167032" y="466344"/>
                    <a:pt x="-608" y="373075"/>
                    <a:pt x="2" y="376732"/>
                  </a:cubicBezTo>
                  <a:cubicBezTo>
                    <a:pt x="612" y="380389"/>
                    <a:pt x="145087" y="408431"/>
                    <a:pt x="186540" y="460857"/>
                  </a:cubicBezTo>
                  <a:cubicBezTo>
                    <a:pt x="227993" y="513283"/>
                    <a:pt x="250548" y="641908"/>
                    <a:pt x="267007" y="694943"/>
                  </a:cubicBezTo>
                  <a:cubicBezTo>
                    <a:pt x="283466" y="747978"/>
                    <a:pt x="265787" y="826617"/>
                    <a:pt x="252376" y="881481"/>
                  </a:cubicBezTo>
                  <a:cubicBezTo>
                    <a:pt x="238965" y="936345"/>
                    <a:pt x="195073" y="998525"/>
                    <a:pt x="186539" y="1024128"/>
                  </a:cubicBezTo>
                  <a:cubicBezTo>
                    <a:pt x="178005" y="1049731"/>
                    <a:pt x="185320" y="1071676"/>
                    <a:pt x="201170" y="103510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5" name="Volný tvar 12">
              <a:extLst>
                <a:ext uri="{FF2B5EF4-FFF2-40B4-BE49-F238E27FC236}">
                  <a16:creationId xmlns:a16="http://schemas.microsoft.com/office/drawing/2014/main" id="{9A499492-F402-445C-7D52-12B284D4E8D0}"/>
                </a:ext>
              </a:extLst>
            </p:cNvPr>
            <p:cNvSpPr/>
            <p:nvPr/>
          </p:nvSpPr>
          <p:spPr>
            <a:xfrm>
              <a:off x="3039421" y="697829"/>
              <a:ext cx="91492" cy="371194"/>
            </a:xfrm>
            <a:custGeom>
              <a:avLst/>
              <a:gdLst>
                <a:gd name="connsiteX0" fmla="*/ 91487 w 91492"/>
                <a:gd name="connsiteY0" fmla="*/ 370191 h 371194"/>
                <a:gd name="connsiteX1" fmla="*/ 25650 w 91492"/>
                <a:gd name="connsiteY1" fmla="*/ 297039 h 371194"/>
                <a:gd name="connsiteX2" fmla="*/ 25650 w 91492"/>
                <a:gd name="connsiteY2" fmla="*/ 88556 h 371194"/>
                <a:gd name="connsiteX3" fmla="*/ 47 w 91492"/>
                <a:gd name="connsiteY3" fmla="*/ 773 h 371194"/>
                <a:gd name="connsiteX4" fmla="*/ 32965 w 91492"/>
                <a:gd name="connsiteY4" fmla="*/ 132447 h 371194"/>
                <a:gd name="connsiteX5" fmla="*/ 29307 w 91492"/>
                <a:gd name="connsiteY5" fmla="*/ 253148 h 371194"/>
                <a:gd name="connsiteX6" fmla="*/ 91487 w 91492"/>
                <a:gd name="connsiteY6" fmla="*/ 370191 h 37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92" h="371194">
                  <a:moveTo>
                    <a:pt x="91487" y="370191"/>
                  </a:moveTo>
                  <a:cubicBezTo>
                    <a:pt x="90877" y="377506"/>
                    <a:pt x="36623" y="343978"/>
                    <a:pt x="25650" y="297039"/>
                  </a:cubicBezTo>
                  <a:cubicBezTo>
                    <a:pt x="14677" y="250100"/>
                    <a:pt x="29917" y="137934"/>
                    <a:pt x="25650" y="88556"/>
                  </a:cubicBezTo>
                  <a:cubicBezTo>
                    <a:pt x="21383" y="39178"/>
                    <a:pt x="-1172" y="-6542"/>
                    <a:pt x="47" y="773"/>
                  </a:cubicBezTo>
                  <a:cubicBezTo>
                    <a:pt x="1266" y="8088"/>
                    <a:pt x="28088" y="90384"/>
                    <a:pt x="32965" y="132447"/>
                  </a:cubicBezTo>
                  <a:cubicBezTo>
                    <a:pt x="37842" y="174509"/>
                    <a:pt x="14677" y="210476"/>
                    <a:pt x="29307" y="253148"/>
                  </a:cubicBezTo>
                  <a:cubicBezTo>
                    <a:pt x="43937" y="295820"/>
                    <a:pt x="92097" y="362876"/>
                    <a:pt x="91487" y="37019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6" name="Volný tvar 13">
              <a:extLst>
                <a:ext uri="{FF2B5EF4-FFF2-40B4-BE49-F238E27FC236}">
                  <a16:creationId xmlns:a16="http://schemas.microsoft.com/office/drawing/2014/main" id="{59DB1F79-E8C8-7595-F34C-D05B9C7A094C}"/>
                </a:ext>
              </a:extLst>
            </p:cNvPr>
            <p:cNvSpPr/>
            <p:nvPr/>
          </p:nvSpPr>
          <p:spPr>
            <a:xfrm>
              <a:off x="3741534" y="234071"/>
              <a:ext cx="256258" cy="712032"/>
            </a:xfrm>
            <a:custGeom>
              <a:avLst/>
              <a:gdLst>
                <a:gd name="connsiteX0" fmla="*/ 51395 w 132209"/>
                <a:gd name="connsiteY0" fmla="*/ 647412 h 651993"/>
                <a:gd name="connsiteX1" fmla="*/ 117232 w 132209"/>
                <a:gd name="connsiteY1" fmla="*/ 453559 h 651993"/>
                <a:gd name="connsiteX2" fmla="*/ 69683 w 132209"/>
                <a:gd name="connsiteY2" fmla="*/ 299940 h 651993"/>
                <a:gd name="connsiteX3" fmla="*/ 189 w 132209"/>
                <a:gd name="connsiteY3" fmla="*/ 208500 h 651993"/>
                <a:gd name="connsiteX4" fmla="*/ 47738 w 132209"/>
                <a:gd name="connsiteY4" fmla="*/ 16 h 651993"/>
                <a:gd name="connsiteX5" fmla="*/ 3846 w 132209"/>
                <a:gd name="connsiteY5" fmla="*/ 197527 h 651993"/>
                <a:gd name="connsiteX6" fmla="*/ 87971 w 132209"/>
                <a:gd name="connsiteY6" fmla="*/ 303597 h 651993"/>
                <a:gd name="connsiteX7" fmla="*/ 131862 w 132209"/>
                <a:gd name="connsiteY7" fmla="*/ 427956 h 651993"/>
                <a:gd name="connsiteX8" fmla="*/ 106259 w 132209"/>
                <a:gd name="connsiteY8" fmla="*/ 577917 h 651993"/>
                <a:gd name="connsiteX9" fmla="*/ 51395 w 132209"/>
                <a:gd name="connsiteY9" fmla="*/ 647412 h 651993"/>
                <a:gd name="connsiteX0" fmla="*/ 56362 w 263282"/>
                <a:gd name="connsiteY0" fmla="*/ 647411 h 651992"/>
                <a:gd name="connsiteX1" fmla="*/ 122199 w 263282"/>
                <a:gd name="connsiteY1" fmla="*/ 453558 h 651992"/>
                <a:gd name="connsiteX2" fmla="*/ 74650 w 263282"/>
                <a:gd name="connsiteY2" fmla="*/ 299939 h 651992"/>
                <a:gd name="connsiteX3" fmla="*/ 5156 w 263282"/>
                <a:gd name="connsiteY3" fmla="*/ 208499 h 651992"/>
                <a:gd name="connsiteX4" fmla="*/ 52705 w 263282"/>
                <a:gd name="connsiteY4" fmla="*/ 15 h 651992"/>
                <a:gd name="connsiteX5" fmla="*/ 8813 w 263282"/>
                <a:gd name="connsiteY5" fmla="*/ 197526 h 651992"/>
                <a:gd name="connsiteX6" fmla="*/ 261188 w 263282"/>
                <a:gd name="connsiteY6" fmla="*/ 190210 h 651992"/>
                <a:gd name="connsiteX7" fmla="*/ 136829 w 263282"/>
                <a:gd name="connsiteY7" fmla="*/ 427955 h 651992"/>
                <a:gd name="connsiteX8" fmla="*/ 111226 w 263282"/>
                <a:gd name="connsiteY8" fmla="*/ 577916 h 651992"/>
                <a:gd name="connsiteX9" fmla="*/ 56362 w 263282"/>
                <a:gd name="connsiteY9" fmla="*/ 647411 h 651992"/>
                <a:gd name="connsiteX0" fmla="*/ 51396 w 256353"/>
                <a:gd name="connsiteY0" fmla="*/ 647412 h 651993"/>
                <a:gd name="connsiteX1" fmla="*/ 117233 w 256353"/>
                <a:gd name="connsiteY1" fmla="*/ 453559 h 651993"/>
                <a:gd name="connsiteX2" fmla="*/ 69684 w 256353"/>
                <a:gd name="connsiteY2" fmla="*/ 299940 h 651993"/>
                <a:gd name="connsiteX3" fmla="*/ 190 w 256353"/>
                <a:gd name="connsiteY3" fmla="*/ 208500 h 651993"/>
                <a:gd name="connsiteX4" fmla="*/ 47739 w 256353"/>
                <a:gd name="connsiteY4" fmla="*/ 16 h 651993"/>
                <a:gd name="connsiteX5" fmla="*/ 3847 w 256353"/>
                <a:gd name="connsiteY5" fmla="*/ 197527 h 651993"/>
                <a:gd name="connsiteX6" fmla="*/ 102603 w 256353"/>
                <a:gd name="connsiteY6" fmla="*/ 307254 h 651993"/>
                <a:gd name="connsiteX7" fmla="*/ 256222 w 256353"/>
                <a:gd name="connsiteY7" fmla="*/ 190211 h 651993"/>
                <a:gd name="connsiteX8" fmla="*/ 131863 w 256353"/>
                <a:gd name="connsiteY8" fmla="*/ 427956 h 651993"/>
                <a:gd name="connsiteX9" fmla="*/ 106260 w 256353"/>
                <a:gd name="connsiteY9" fmla="*/ 577917 h 651993"/>
                <a:gd name="connsiteX10" fmla="*/ 51396 w 256353"/>
                <a:gd name="connsiteY10" fmla="*/ 647412 h 651993"/>
                <a:gd name="connsiteX0" fmla="*/ 51396 w 256258"/>
                <a:gd name="connsiteY0" fmla="*/ 647412 h 651993"/>
                <a:gd name="connsiteX1" fmla="*/ 117233 w 256258"/>
                <a:gd name="connsiteY1" fmla="*/ 453559 h 651993"/>
                <a:gd name="connsiteX2" fmla="*/ 69684 w 256258"/>
                <a:gd name="connsiteY2" fmla="*/ 299940 h 651993"/>
                <a:gd name="connsiteX3" fmla="*/ 190 w 256258"/>
                <a:gd name="connsiteY3" fmla="*/ 208500 h 651993"/>
                <a:gd name="connsiteX4" fmla="*/ 47739 w 256258"/>
                <a:gd name="connsiteY4" fmla="*/ 16 h 651993"/>
                <a:gd name="connsiteX5" fmla="*/ 3847 w 256258"/>
                <a:gd name="connsiteY5" fmla="*/ 197527 h 651993"/>
                <a:gd name="connsiteX6" fmla="*/ 102603 w 256258"/>
                <a:gd name="connsiteY6" fmla="*/ 307254 h 651993"/>
                <a:gd name="connsiteX7" fmla="*/ 256222 w 256258"/>
                <a:gd name="connsiteY7" fmla="*/ 190211 h 651993"/>
                <a:gd name="connsiteX8" fmla="*/ 117234 w 256258"/>
                <a:gd name="connsiteY8" fmla="*/ 343831 h 651993"/>
                <a:gd name="connsiteX9" fmla="*/ 131863 w 256258"/>
                <a:gd name="connsiteY9" fmla="*/ 427956 h 651993"/>
                <a:gd name="connsiteX10" fmla="*/ 106260 w 256258"/>
                <a:gd name="connsiteY10" fmla="*/ 577917 h 651993"/>
                <a:gd name="connsiteX11" fmla="*/ 51396 w 256258"/>
                <a:gd name="connsiteY11" fmla="*/ 647412 h 651993"/>
                <a:gd name="connsiteX0" fmla="*/ 51396 w 256258"/>
                <a:gd name="connsiteY0" fmla="*/ 647412 h 712032"/>
                <a:gd name="connsiteX1" fmla="*/ 117233 w 256258"/>
                <a:gd name="connsiteY1" fmla="*/ 453559 h 712032"/>
                <a:gd name="connsiteX2" fmla="*/ 69684 w 256258"/>
                <a:gd name="connsiteY2" fmla="*/ 299940 h 712032"/>
                <a:gd name="connsiteX3" fmla="*/ 190 w 256258"/>
                <a:gd name="connsiteY3" fmla="*/ 208500 h 712032"/>
                <a:gd name="connsiteX4" fmla="*/ 47739 w 256258"/>
                <a:gd name="connsiteY4" fmla="*/ 16 h 712032"/>
                <a:gd name="connsiteX5" fmla="*/ 3847 w 256258"/>
                <a:gd name="connsiteY5" fmla="*/ 197527 h 712032"/>
                <a:gd name="connsiteX6" fmla="*/ 102603 w 256258"/>
                <a:gd name="connsiteY6" fmla="*/ 307254 h 712032"/>
                <a:gd name="connsiteX7" fmla="*/ 256222 w 256258"/>
                <a:gd name="connsiteY7" fmla="*/ 190211 h 712032"/>
                <a:gd name="connsiteX8" fmla="*/ 117234 w 256258"/>
                <a:gd name="connsiteY8" fmla="*/ 343831 h 712032"/>
                <a:gd name="connsiteX9" fmla="*/ 131863 w 256258"/>
                <a:gd name="connsiteY9" fmla="*/ 427956 h 712032"/>
                <a:gd name="connsiteX10" fmla="*/ 106260 w 256258"/>
                <a:gd name="connsiteY10" fmla="*/ 577917 h 712032"/>
                <a:gd name="connsiteX11" fmla="*/ 55055 w 256258"/>
                <a:gd name="connsiteY11" fmla="*/ 709591 h 712032"/>
                <a:gd name="connsiteX12" fmla="*/ 51396 w 256258"/>
                <a:gd name="connsiteY12" fmla="*/ 647412 h 7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258" h="712032">
                  <a:moveTo>
                    <a:pt x="51396" y="647412"/>
                  </a:moveTo>
                  <a:cubicBezTo>
                    <a:pt x="61759" y="604740"/>
                    <a:pt x="114185" y="511471"/>
                    <a:pt x="117233" y="453559"/>
                  </a:cubicBezTo>
                  <a:cubicBezTo>
                    <a:pt x="120281" y="395647"/>
                    <a:pt x="89191" y="340783"/>
                    <a:pt x="69684" y="299940"/>
                  </a:cubicBezTo>
                  <a:cubicBezTo>
                    <a:pt x="50177" y="259097"/>
                    <a:pt x="3847" y="258487"/>
                    <a:pt x="190" y="208500"/>
                  </a:cubicBezTo>
                  <a:cubicBezTo>
                    <a:pt x="-3467" y="158513"/>
                    <a:pt x="47130" y="1845"/>
                    <a:pt x="47739" y="16"/>
                  </a:cubicBezTo>
                  <a:cubicBezTo>
                    <a:pt x="48348" y="-1813"/>
                    <a:pt x="-5297" y="146321"/>
                    <a:pt x="3847" y="197527"/>
                  </a:cubicBezTo>
                  <a:cubicBezTo>
                    <a:pt x="12991" y="248733"/>
                    <a:pt x="60541" y="308473"/>
                    <a:pt x="102603" y="307254"/>
                  </a:cubicBezTo>
                  <a:cubicBezTo>
                    <a:pt x="144665" y="306035"/>
                    <a:pt x="253784" y="184115"/>
                    <a:pt x="256222" y="190211"/>
                  </a:cubicBezTo>
                  <a:cubicBezTo>
                    <a:pt x="258660" y="196307"/>
                    <a:pt x="137961" y="304207"/>
                    <a:pt x="117234" y="343831"/>
                  </a:cubicBezTo>
                  <a:cubicBezTo>
                    <a:pt x="96507" y="383455"/>
                    <a:pt x="137350" y="395038"/>
                    <a:pt x="131863" y="427956"/>
                  </a:cubicBezTo>
                  <a:cubicBezTo>
                    <a:pt x="126376" y="460874"/>
                    <a:pt x="119061" y="530978"/>
                    <a:pt x="106260" y="577917"/>
                  </a:cubicBezTo>
                  <a:cubicBezTo>
                    <a:pt x="93459" y="624856"/>
                    <a:pt x="64199" y="698009"/>
                    <a:pt x="55055" y="709591"/>
                  </a:cubicBezTo>
                  <a:cubicBezTo>
                    <a:pt x="45911" y="721173"/>
                    <a:pt x="41033" y="690084"/>
                    <a:pt x="51396" y="64741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7" name="Volný tvar 14">
              <a:extLst>
                <a:ext uri="{FF2B5EF4-FFF2-40B4-BE49-F238E27FC236}">
                  <a16:creationId xmlns:a16="http://schemas.microsoft.com/office/drawing/2014/main" id="{ECA8C6E0-B9A9-3A84-0EB0-70F0F185965B}"/>
                </a:ext>
              </a:extLst>
            </p:cNvPr>
            <p:cNvSpPr/>
            <p:nvPr/>
          </p:nvSpPr>
          <p:spPr>
            <a:xfrm>
              <a:off x="3935435" y="1338644"/>
              <a:ext cx="494143" cy="228833"/>
            </a:xfrm>
            <a:custGeom>
              <a:avLst/>
              <a:gdLst>
                <a:gd name="connsiteX0" fmla="*/ 140 w 494143"/>
                <a:gd name="connsiteY0" fmla="*/ 29300 h 228833"/>
                <a:gd name="connsiteX1" fmla="*/ 146444 w 494143"/>
                <a:gd name="connsiteY1" fmla="*/ 39 h 228833"/>
                <a:gd name="connsiteX2" fmla="*/ 296405 w 494143"/>
                <a:gd name="connsiteY2" fmla="*/ 36615 h 228833"/>
                <a:gd name="connsiteX3" fmla="*/ 373215 w 494143"/>
                <a:gd name="connsiteY3" fmla="*/ 98794 h 228833"/>
                <a:gd name="connsiteX4" fmla="*/ 493916 w 494143"/>
                <a:gd name="connsiteY4" fmla="*/ 11012 h 228833"/>
                <a:gd name="connsiteX5" fmla="*/ 402476 w 494143"/>
                <a:gd name="connsiteY5" fmla="*/ 95137 h 228833"/>
                <a:gd name="connsiteX6" fmla="*/ 365900 w 494143"/>
                <a:gd name="connsiteY6" fmla="*/ 120740 h 228833"/>
                <a:gd name="connsiteX7" fmla="*/ 457340 w 494143"/>
                <a:gd name="connsiteY7" fmla="*/ 226810 h 228833"/>
                <a:gd name="connsiteX8" fmla="*/ 391503 w 494143"/>
                <a:gd name="connsiteY8" fmla="*/ 182919 h 228833"/>
                <a:gd name="connsiteX9" fmla="*/ 314693 w 494143"/>
                <a:gd name="connsiteY9" fmla="*/ 91479 h 228833"/>
                <a:gd name="connsiteX10" fmla="*/ 267145 w 494143"/>
                <a:gd name="connsiteY10" fmla="*/ 40273 h 228833"/>
                <a:gd name="connsiteX11" fmla="*/ 193993 w 494143"/>
                <a:gd name="connsiteY11" fmla="*/ 18327 h 228833"/>
                <a:gd name="connsiteX12" fmla="*/ 120841 w 494143"/>
                <a:gd name="connsiteY12" fmla="*/ 18327 h 228833"/>
                <a:gd name="connsiteX13" fmla="*/ 140 w 494143"/>
                <a:gd name="connsiteY13" fmla="*/ 29300 h 22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143" h="228833">
                  <a:moveTo>
                    <a:pt x="140" y="29300"/>
                  </a:moveTo>
                  <a:cubicBezTo>
                    <a:pt x="4407" y="26252"/>
                    <a:pt x="97067" y="-1180"/>
                    <a:pt x="146444" y="39"/>
                  </a:cubicBezTo>
                  <a:cubicBezTo>
                    <a:pt x="195821" y="1258"/>
                    <a:pt x="258610" y="20156"/>
                    <a:pt x="296405" y="36615"/>
                  </a:cubicBezTo>
                  <a:cubicBezTo>
                    <a:pt x="334200" y="53074"/>
                    <a:pt x="340297" y="103061"/>
                    <a:pt x="373215" y="98794"/>
                  </a:cubicBezTo>
                  <a:cubicBezTo>
                    <a:pt x="406133" y="94527"/>
                    <a:pt x="489039" y="11621"/>
                    <a:pt x="493916" y="11012"/>
                  </a:cubicBezTo>
                  <a:cubicBezTo>
                    <a:pt x="498793" y="10402"/>
                    <a:pt x="423812" y="76849"/>
                    <a:pt x="402476" y="95137"/>
                  </a:cubicBezTo>
                  <a:cubicBezTo>
                    <a:pt x="381140" y="113425"/>
                    <a:pt x="356756" y="98795"/>
                    <a:pt x="365900" y="120740"/>
                  </a:cubicBezTo>
                  <a:cubicBezTo>
                    <a:pt x="375044" y="142685"/>
                    <a:pt x="453073" y="216447"/>
                    <a:pt x="457340" y="226810"/>
                  </a:cubicBezTo>
                  <a:cubicBezTo>
                    <a:pt x="461607" y="237173"/>
                    <a:pt x="415278" y="205474"/>
                    <a:pt x="391503" y="182919"/>
                  </a:cubicBezTo>
                  <a:cubicBezTo>
                    <a:pt x="367729" y="160364"/>
                    <a:pt x="335419" y="115253"/>
                    <a:pt x="314693" y="91479"/>
                  </a:cubicBezTo>
                  <a:cubicBezTo>
                    <a:pt x="293967" y="67705"/>
                    <a:pt x="287262" y="52465"/>
                    <a:pt x="267145" y="40273"/>
                  </a:cubicBezTo>
                  <a:cubicBezTo>
                    <a:pt x="247028" y="28081"/>
                    <a:pt x="218377" y="21985"/>
                    <a:pt x="193993" y="18327"/>
                  </a:cubicBezTo>
                  <a:cubicBezTo>
                    <a:pt x="169609" y="14669"/>
                    <a:pt x="151931" y="14669"/>
                    <a:pt x="120841" y="18327"/>
                  </a:cubicBezTo>
                  <a:cubicBezTo>
                    <a:pt x="89751" y="21985"/>
                    <a:pt x="-4127" y="32348"/>
                    <a:pt x="140" y="2930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8" name="Volný tvar 15">
              <a:extLst>
                <a:ext uri="{FF2B5EF4-FFF2-40B4-BE49-F238E27FC236}">
                  <a16:creationId xmlns:a16="http://schemas.microsoft.com/office/drawing/2014/main" id="{4E6021EC-C68A-5F18-7CD6-780515F99FD4}"/>
                </a:ext>
              </a:extLst>
            </p:cNvPr>
            <p:cNvSpPr/>
            <p:nvPr/>
          </p:nvSpPr>
          <p:spPr>
            <a:xfrm>
              <a:off x="3273535" y="3141794"/>
              <a:ext cx="204298" cy="180969"/>
            </a:xfrm>
            <a:custGeom>
              <a:avLst/>
              <a:gdLst>
                <a:gd name="connsiteX0" fmla="*/ 15 w 204298"/>
                <a:gd name="connsiteY0" fmla="*/ 84 h 180969"/>
                <a:gd name="connsiteX1" fmla="*/ 102428 w 204298"/>
                <a:gd name="connsiteY1" fmla="*/ 54948 h 180969"/>
                <a:gd name="connsiteX2" fmla="*/ 201183 w 204298"/>
                <a:gd name="connsiteY2" fmla="*/ 171992 h 180969"/>
                <a:gd name="connsiteX3" fmla="*/ 171923 w 204298"/>
                <a:gd name="connsiteY3" fmla="*/ 161019 h 180969"/>
                <a:gd name="connsiteX4" fmla="*/ 95113 w 204298"/>
                <a:gd name="connsiteY4" fmla="*/ 65921 h 180969"/>
                <a:gd name="connsiteX5" fmla="*/ 15 w 204298"/>
                <a:gd name="connsiteY5" fmla="*/ 84 h 18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98" h="180969">
                  <a:moveTo>
                    <a:pt x="15" y="84"/>
                  </a:moveTo>
                  <a:cubicBezTo>
                    <a:pt x="1234" y="-1745"/>
                    <a:pt x="68900" y="26297"/>
                    <a:pt x="102428" y="54948"/>
                  </a:cubicBezTo>
                  <a:cubicBezTo>
                    <a:pt x="135956" y="83599"/>
                    <a:pt x="189601" y="154314"/>
                    <a:pt x="201183" y="171992"/>
                  </a:cubicBezTo>
                  <a:cubicBezTo>
                    <a:pt x="212765" y="189670"/>
                    <a:pt x="189601" y="178698"/>
                    <a:pt x="171923" y="161019"/>
                  </a:cubicBezTo>
                  <a:cubicBezTo>
                    <a:pt x="154245" y="143341"/>
                    <a:pt x="122545" y="88476"/>
                    <a:pt x="95113" y="65921"/>
                  </a:cubicBezTo>
                  <a:cubicBezTo>
                    <a:pt x="67681" y="43366"/>
                    <a:pt x="-1204" y="1913"/>
                    <a:pt x="15" y="8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9" name="Volný tvar 16">
              <a:extLst>
                <a:ext uri="{FF2B5EF4-FFF2-40B4-BE49-F238E27FC236}">
                  <a16:creationId xmlns:a16="http://schemas.microsoft.com/office/drawing/2014/main" id="{82A51016-890A-2F7B-A997-06629E5A5E1A}"/>
                </a:ext>
              </a:extLst>
            </p:cNvPr>
            <p:cNvSpPr/>
            <p:nvPr/>
          </p:nvSpPr>
          <p:spPr>
            <a:xfrm>
              <a:off x="2621677" y="3814821"/>
              <a:ext cx="494657" cy="557286"/>
            </a:xfrm>
            <a:custGeom>
              <a:avLst/>
              <a:gdLst>
                <a:gd name="connsiteX0" fmla="*/ 59345 w 494657"/>
                <a:gd name="connsiteY0" fmla="*/ 54 h 557286"/>
                <a:gd name="connsiteX1" fmla="*/ 823 w 494657"/>
                <a:gd name="connsiteY1" fmla="*/ 171961 h 557286"/>
                <a:gd name="connsiteX2" fmla="*/ 30084 w 494657"/>
                <a:gd name="connsiteY2" fmla="*/ 267059 h 557286"/>
                <a:gd name="connsiteX3" fmla="*/ 99579 w 494657"/>
                <a:gd name="connsiteY3" fmla="*/ 340211 h 557286"/>
                <a:gd name="connsiteX4" fmla="*/ 158100 w 494657"/>
                <a:gd name="connsiteY4" fmla="*/ 508461 h 557286"/>
                <a:gd name="connsiteX5" fmla="*/ 172731 w 494657"/>
                <a:gd name="connsiteY5" fmla="*/ 552352 h 557286"/>
                <a:gd name="connsiteX6" fmla="*/ 139812 w 494657"/>
                <a:gd name="connsiteY6" fmla="*/ 413363 h 557286"/>
                <a:gd name="connsiteX7" fmla="*/ 223937 w 494657"/>
                <a:gd name="connsiteY7" fmla="*/ 427993 h 557286"/>
                <a:gd name="connsiteX8" fmla="*/ 293431 w 494657"/>
                <a:gd name="connsiteY8" fmla="*/ 431651 h 557286"/>
                <a:gd name="connsiteX9" fmla="*/ 458023 w 494657"/>
                <a:gd name="connsiteY9" fmla="*/ 398733 h 557286"/>
                <a:gd name="connsiteX10" fmla="*/ 494599 w 494657"/>
                <a:gd name="connsiteY10" fmla="*/ 406048 h 557286"/>
                <a:gd name="connsiteX11" fmla="*/ 454366 w 494657"/>
                <a:gd name="connsiteY11" fmla="*/ 402390 h 557286"/>
                <a:gd name="connsiteX12" fmla="*/ 344638 w 494657"/>
                <a:gd name="connsiteY12" fmla="*/ 409705 h 557286"/>
                <a:gd name="connsiteX13" fmla="*/ 286116 w 494657"/>
                <a:gd name="connsiteY13" fmla="*/ 420678 h 557286"/>
                <a:gd name="connsiteX14" fmla="*/ 191019 w 494657"/>
                <a:gd name="connsiteY14" fmla="*/ 406048 h 557286"/>
                <a:gd name="connsiteX15" fmla="*/ 136155 w 494657"/>
                <a:gd name="connsiteY15" fmla="*/ 365814 h 557286"/>
                <a:gd name="connsiteX16" fmla="*/ 95921 w 494657"/>
                <a:gd name="connsiteY16" fmla="*/ 292662 h 557286"/>
                <a:gd name="connsiteX17" fmla="*/ 26427 w 494657"/>
                <a:gd name="connsiteY17" fmla="*/ 230483 h 557286"/>
                <a:gd name="connsiteX18" fmla="*/ 26427 w 494657"/>
                <a:gd name="connsiteY18" fmla="*/ 153673 h 557286"/>
                <a:gd name="connsiteX19" fmla="*/ 59345 w 494657"/>
                <a:gd name="connsiteY19" fmla="*/ 54 h 55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4657" h="557286">
                  <a:moveTo>
                    <a:pt x="59345" y="54"/>
                  </a:moveTo>
                  <a:cubicBezTo>
                    <a:pt x="55078" y="3102"/>
                    <a:pt x="5700" y="127460"/>
                    <a:pt x="823" y="171961"/>
                  </a:cubicBezTo>
                  <a:cubicBezTo>
                    <a:pt x="-4054" y="216462"/>
                    <a:pt x="13625" y="239017"/>
                    <a:pt x="30084" y="267059"/>
                  </a:cubicBezTo>
                  <a:cubicBezTo>
                    <a:pt x="46543" y="295101"/>
                    <a:pt x="78243" y="299977"/>
                    <a:pt x="99579" y="340211"/>
                  </a:cubicBezTo>
                  <a:cubicBezTo>
                    <a:pt x="120915" y="380445"/>
                    <a:pt x="145908" y="473104"/>
                    <a:pt x="158100" y="508461"/>
                  </a:cubicBezTo>
                  <a:cubicBezTo>
                    <a:pt x="170292" y="543818"/>
                    <a:pt x="175779" y="568202"/>
                    <a:pt x="172731" y="552352"/>
                  </a:cubicBezTo>
                  <a:cubicBezTo>
                    <a:pt x="169683" y="536502"/>
                    <a:pt x="131278" y="434089"/>
                    <a:pt x="139812" y="413363"/>
                  </a:cubicBezTo>
                  <a:cubicBezTo>
                    <a:pt x="148346" y="392637"/>
                    <a:pt x="198334" y="424945"/>
                    <a:pt x="223937" y="427993"/>
                  </a:cubicBezTo>
                  <a:cubicBezTo>
                    <a:pt x="249540" y="431041"/>
                    <a:pt x="254417" y="436528"/>
                    <a:pt x="293431" y="431651"/>
                  </a:cubicBezTo>
                  <a:cubicBezTo>
                    <a:pt x="332445" y="426774"/>
                    <a:pt x="424495" y="403000"/>
                    <a:pt x="458023" y="398733"/>
                  </a:cubicBezTo>
                  <a:cubicBezTo>
                    <a:pt x="491551" y="394466"/>
                    <a:pt x="495208" y="405439"/>
                    <a:pt x="494599" y="406048"/>
                  </a:cubicBezTo>
                  <a:cubicBezTo>
                    <a:pt x="493990" y="406657"/>
                    <a:pt x="479359" y="401781"/>
                    <a:pt x="454366" y="402390"/>
                  </a:cubicBezTo>
                  <a:cubicBezTo>
                    <a:pt x="429373" y="402999"/>
                    <a:pt x="372680" y="406657"/>
                    <a:pt x="344638" y="409705"/>
                  </a:cubicBezTo>
                  <a:cubicBezTo>
                    <a:pt x="316596" y="412753"/>
                    <a:pt x="311719" y="421287"/>
                    <a:pt x="286116" y="420678"/>
                  </a:cubicBezTo>
                  <a:cubicBezTo>
                    <a:pt x="260513" y="420069"/>
                    <a:pt x="216012" y="415192"/>
                    <a:pt x="191019" y="406048"/>
                  </a:cubicBezTo>
                  <a:cubicBezTo>
                    <a:pt x="166026" y="396904"/>
                    <a:pt x="152005" y="384712"/>
                    <a:pt x="136155" y="365814"/>
                  </a:cubicBezTo>
                  <a:cubicBezTo>
                    <a:pt x="120305" y="346916"/>
                    <a:pt x="114209" y="315217"/>
                    <a:pt x="95921" y="292662"/>
                  </a:cubicBezTo>
                  <a:cubicBezTo>
                    <a:pt x="77633" y="270107"/>
                    <a:pt x="38009" y="253648"/>
                    <a:pt x="26427" y="230483"/>
                  </a:cubicBezTo>
                  <a:cubicBezTo>
                    <a:pt x="14845" y="207318"/>
                    <a:pt x="22160" y="184153"/>
                    <a:pt x="26427" y="153673"/>
                  </a:cubicBezTo>
                  <a:cubicBezTo>
                    <a:pt x="30694" y="123193"/>
                    <a:pt x="63612" y="-2994"/>
                    <a:pt x="59345" y="5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</p:grpSp>
      <p:sp>
        <p:nvSpPr>
          <p:cNvPr id="20" name="Volný tvar 18">
            <a:extLst>
              <a:ext uri="{FF2B5EF4-FFF2-40B4-BE49-F238E27FC236}">
                <a16:creationId xmlns:a16="http://schemas.microsoft.com/office/drawing/2014/main" id="{F822CCF4-8AA3-14EB-CE0F-9048CA4CAAFB}"/>
              </a:ext>
            </a:extLst>
          </p:cNvPr>
          <p:cNvSpPr/>
          <p:nvPr/>
        </p:nvSpPr>
        <p:spPr>
          <a:xfrm>
            <a:off x="7172217" y="4083402"/>
            <a:ext cx="2618080" cy="2196301"/>
          </a:xfrm>
          <a:custGeom>
            <a:avLst/>
            <a:gdLst>
              <a:gd name="connsiteX0" fmla="*/ 64811 w 2602339"/>
              <a:gd name="connsiteY0" fmla="*/ 11823 h 1384619"/>
              <a:gd name="connsiteX1" fmla="*/ 1016 w 2602339"/>
              <a:gd name="connsiteY1" fmla="*/ 171312 h 1384619"/>
              <a:gd name="connsiteX2" fmla="*/ 117974 w 2602339"/>
              <a:gd name="connsiteY2" fmla="*/ 224475 h 1384619"/>
              <a:gd name="connsiteX3" fmla="*/ 702764 w 2602339"/>
              <a:gd name="connsiteY3" fmla="*/ 437126 h 1384619"/>
              <a:gd name="connsiteX4" fmla="*/ 1829816 w 2602339"/>
              <a:gd name="connsiteY4" fmla="*/ 904958 h 1384619"/>
              <a:gd name="connsiteX5" fmla="*/ 2021202 w 2602339"/>
              <a:gd name="connsiteY5" fmla="*/ 1234568 h 1384619"/>
              <a:gd name="connsiteX6" fmla="*/ 2063732 w 2602339"/>
              <a:gd name="connsiteY6" fmla="*/ 1383423 h 1384619"/>
              <a:gd name="connsiteX7" fmla="*/ 2201955 w 2602339"/>
              <a:gd name="connsiteY7" fmla="*/ 1277098 h 1384619"/>
              <a:gd name="connsiteX8" fmla="*/ 2382709 w 2602339"/>
              <a:gd name="connsiteY8" fmla="*/ 841163 h 1384619"/>
              <a:gd name="connsiteX9" fmla="*/ 2595360 w 2602339"/>
              <a:gd name="connsiteY9" fmla="*/ 437126 h 1384619"/>
              <a:gd name="connsiteX10" fmla="*/ 2531564 w 2602339"/>
              <a:gd name="connsiteY10" fmla="*/ 352065 h 1384619"/>
              <a:gd name="connsiteX11" fmla="*/ 2340178 w 2602339"/>
              <a:gd name="connsiteY11" fmla="*/ 617879 h 1384619"/>
              <a:gd name="connsiteX12" fmla="*/ 2191323 w 2602339"/>
              <a:gd name="connsiteY12" fmla="*/ 724205 h 1384619"/>
              <a:gd name="connsiteX13" fmla="*/ 1680960 w 2602339"/>
              <a:gd name="connsiteY13" fmla="*/ 575349 h 1384619"/>
              <a:gd name="connsiteX14" fmla="*/ 1074904 w 2602339"/>
              <a:gd name="connsiteY14" fmla="*/ 330800 h 1384619"/>
              <a:gd name="connsiteX15" fmla="*/ 383788 w 2602339"/>
              <a:gd name="connsiteY15" fmla="*/ 107516 h 1384619"/>
              <a:gd name="connsiteX16" fmla="*/ 128606 w 2602339"/>
              <a:gd name="connsiteY16" fmla="*/ 22456 h 1384619"/>
              <a:gd name="connsiteX17" fmla="*/ 64811 w 2602339"/>
              <a:gd name="connsiteY17" fmla="*/ 11823 h 1384619"/>
              <a:gd name="connsiteX0" fmla="*/ 64811 w 2602545"/>
              <a:gd name="connsiteY0" fmla="*/ 11823 h 1384619"/>
              <a:gd name="connsiteX1" fmla="*/ 1016 w 2602545"/>
              <a:gd name="connsiteY1" fmla="*/ 171312 h 1384619"/>
              <a:gd name="connsiteX2" fmla="*/ 117974 w 2602545"/>
              <a:gd name="connsiteY2" fmla="*/ 224475 h 1384619"/>
              <a:gd name="connsiteX3" fmla="*/ 702764 w 2602545"/>
              <a:gd name="connsiteY3" fmla="*/ 437126 h 1384619"/>
              <a:gd name="connsiteX4" fmla="*/ 1829816 w 2602545"/>
              <a:gd name="connsiteY4" fmla="*/ 904958 h 1384619"/>
              <a:gd name="connsiteX5" fmla="*/ 2021202 w 2602545"/>
              <a:gd name="connsiteY5" fmla="*/ 1234568 h 1384619"/>
              <a:gd name="connsiteX6" fmla="*/ 2063732 w 2602545"/>
              <a:gd name="connsiteY6" fmla="*/ 1383423 h 1384619"/>
              <a:gd name="connsiteX7" fmla="*/ 2201955 w 2602545"/>
              <a:gd name="connsiteY7" fmla="*/ 1277098 h 1384619"/>
              <a:gd name="connsiteX8" fmla="*/ 2382709 w 2602545"/>
              <a:gd name="connsiteY8" fmla="*/ 841163 h 1384619"/>
              <a:gd name="connsiteX9" fmla="*/ 2595360 w 2602545"/>
              <a:gd name="connsiteY9" fmla="*/ 437126 h 1384619"/>
              <a:gd name="connsiteX10" fmla="*/ 2531564 w 2602545"/>
              <a:gd name="connsiteY10" fmla="*/ 352065 h 1384619"/>
              <a:gd name="connsiteX11" fmla="*/ 2327021 w 2602545"/>
              <a:gd name="connsiteY11" fmla="*/ 588276 h 1384619"/>
              <a:gd name="connsiteX12" fmla="*/ 2191323 w 2602545"/>
              <a:gd name="connsiteY12" fmla="*/ 724205 h 1384619"/>
              <a:gd name="connsiteX13" fmla="*/ 1680960 w 2602545"/>
              <a:gd name="connsiteY13" fmla="*/ 575349 h 1384619"/>
              <a:gd name="connsiteX14" fmla="*/ 1074904 w 2602545"/>
              <a:gd name="connsiteY14" fmla="*/ 330800 h 1384619"/>
              <a:gd name="connsiteX15" fmla="*/ 383788 w 2602545"/>
              <a:gd name="connsiteY15" fmla="*/ 107516 h 1384619"/>
              <a:gd name="connsiteX16" fmla="*/ 128606 w 2602545"/>
              <a:gd name="connsiteY16" fmla="*/ 22456 h 1384619"/>
              <a:gd name="connsiteX17" fmla="*/ 64811 w 2602545"/>
              <a:gd name="connsiteY17" fmla="*/ 11823 h 1384619"/>
              <a:gd name="connsiteX0" fmla="*/ 64811 w 2602545"/>
              <a:gd name="connsiteY0" fmla="*/ 11823 h 1384619"/>
              <a:gd name="connsiteX1" fmla="*/ 1016 w 2602545"/>
              <a:gd name="connsiteY1" fmla="*/ 171312 h 1384619"/>
              <a:gd name="connsiteX2" fmla="*/ 117974 w 2602545"/>
              <a:gd name="connsiteY2" fmla="*/ 224475 h 1384619"/>
              <a:gd name="connsiteX3" fmla="*/ 702764 w 2602545"/>
              <a:gd name="connsiteY3" fmla="*/ 437126 h 1384619"/>
              <a:gd name="connsiteX4" fmla="*/ 1829816 w 2602545"/>
              <a:gd name="connsiteY4" fmla="*/ 904958 h 1384619"/>
              <a:gd name="connsiteX5" fmla="*/ 2021202 w 2602545"/>
              <a:gd name="connsiteY5" fmla="*/ 1234568 h 1384619"/>
              <a:gd name="connsiteX6" fmla="*/ 2063732 w 2602545"/>
              <a:gd name="connsiteY6" fmla="*/ 1383423 h 1384619"/>
              <a:gd name="connsiteX7" fmla="*/ 2201955 w 2602545"/>
              <a:gd name="connsiteY7" fmla="*/ 1277098 h 1384619"/>
              <a:gd name="connsiteX8" fmla="*/ 2382709 w 2602545"/>
              <a:gd name="connsiteY8" fmla="*/ 841163 h 1384619"/>
              <a:gd name="connsiteX9" fmla="*/ 2595360 w 2602545"/>
              <a:gd name="connsiteY9" fmla="*/ 437126 h 1384619"/>
              <a:gd name="connsiteX10" fmla="*/ 2531564 w 2602545"/>
              <a:gd name="connsiteY10" fmla="*/ 352065 h 1384619"/>
              <a:gd name="connsiteX11" fmla="*/ 2327021 w 2602545"/>
              <a:gd name="connsiteY11" fmla="*/ 588276 h 1384619"/>
              <a:gd name="connsiteX12" fmla="*/ 2141985 w 2602545"/>
              <a:gd name="connsiteY12" fmla="*/ 655131 h 1384619"/>
              <a:gd name="connsiteX13" fmla="*/ 1680960 w 2602545"/>
              <a:gd name="connsiteY13" fmla="*/ 575349 h 1384619"/>
              <a:gd name="connsiteX14" fmla="*/ 1074904 w 2602545"/>
              <a:gd name="connsiteY14" fmla="*/ 330800 h 1384619"/>
              <a:gd name="connsiteX15" fmla="*/ 383788 w 2602545"/>
              <a:gd name="connsiteY15" fmla="*/ 107516 h 1384619"/>
              <a:gd name="connsiteX16" fmla="*/ 128606 w 2602545"/>
              <a:gd name="connsiteY16" fmla="*/ 22456 h 1384619"/>
              <a:gd name="connsiteX17" fmla="*/ 64811 w 2602545"/>
              <a:gd name="connsiteY17" fmla="*/ 11823 h 1384619"/>
              <a:gd name="connsiteX0" fmla="*/ 64811 w 2599309"/>
              <a:gd name="connsiteY0" fmla="*/ 11823 h 1384504"/>
              <a:gd name="connsiteX1" fmla="*/ 1016 w 2599309"/>
              <a:gd name="connsiteY1" fmla="*/ 171312 h 1384504"/>
              <a:gd name="connsiteX2" fmla="*/ 117974 w 2599309"/>
              <a:gd name="connsiteY2" fmla="*/ 224475 h 1384504"/>
              <a:gd name="connsiteX3" fmla="*/ 702764 w 2599309"/>
              <a:gd name="connsiteY3" fmla="*/ 437126 h 1384504"/>
              <a:gd name="connsiteX4" fmla="*/ 1829816 w 2599309"/>
              <a:gd name="connsiteY4" fmla="*/ 904958 h 1384504"/>
              <a:gd name="connsiteX5" fmla="*/ 2021202 w 2599309"/>
              <a:gd name="connsiteY5" fmla="*/ 1234568 h 1384504"/>
              <a:gd name="connsiteX6" fmla="*/ 2063732 w 2599309"/>
              <a:gd name="connsiteY6" fmla="*/ 1383423 h 1384504"/>
              <a:gd name="connsiteX7" fmla="*/ 2201955 w 2599309"/>
              <a:gd name="connsiteY7" fmla="*/ 1277098 h 1384504"/>
              <a:gd name="connsiteX8" fmla="*/ 2435337 w 2599309"/>
              <a:gd name="connsiteY8" fmla="*/ 864187 h 1384504"/>
              <a:gd name="connsiteX9" fmla="*/ 2595360 w 2599309"/>
              <a:gd name="connsiteY9" fmla="*/ 437126 h 1384504"/>
              <a:gd name="connsiteX10" fmla="*/ 2531564 w 2599309"/>
              <a:gd name="connsiteY10" fmla="*/ 352065 h 1384504"/>
              <a:gd name="connsiteX11" fmla="*/ 2327021 w 2599309"/>
              <a:gd name="connsiteY11" fmla="*/ 588276 h 1384504"/>
              <a:gd name="connsiteX12" fmla="*/ 2141985 w 2599309"/>
              <a:gd name="connsiteY12" fmla="*/ 655131 h 1384504"/>
              <a:gd name="connsiteX13" fmla="*/ 1680960 w 2599309"/>
              <a:gd name="connsiteY13" fmla="*/ 575349 h 1384504"/>
              <a:gd name="connsiteX14" fmla="*/ 1074904 w 2599309"/>
              <a:gd name="connsiteY14" fmla="*/ 330800 h 1384504"/>
              <a:gd name="connsiteX15" fmla="*/ 383788 w 2599309"/>
              <a:gd name="connsiteY15" fmla="*/ 107516 h 1384504"/>
              <a:gd name="connsiteX16" fmla="*/ 128606 w 2599309"/>
              <a:gd name="connsiteY16" fmla="*/ 22456 h 1384504"/>
              <a:gd name="connsiteX17" fmla="*/ 64811 w 2599309"/>
              <a:gd name="connsiteY17" fmla="*/ 11823 h 1384504"/>
              <a:gd name="connsiteX0" fmla="*/ 64811 w 2618080"/>
              <a:gd name="connsiteY0" fmla="*/ 11823 h 1384504"/>
              <a:gd name="connsiteX1" fmla="*/ 1016 w 2618080"/>
              <a:gd name="connsiteY1" fmla="*/ 171312 h 1384504"/>
              <a:gd name="connsiteX2" fmla="*/ 117974 w 2618080"/>
              <a:gd name="connsiteY2" fmla="*/ 224475 h 1384504"/>
              <a:gd name="connsiteX3" fmla="*/ 702764 w 2618080"/>
              <a:gd name="connsiteY3" fmla="*/ 437126 h 1384504"/>
              <a:gd name="connsiteX4" fmla="*/ 1829816 w 2618080"/>
              <a:gd name="connsiteY4" fmla="*/ 904958 h 1384504"/>
              <a:gd name="connsiteX5" fmla="*/ 2021202 w 2618080"/>
              <a:gd name="connsiteY5" fmla="*/ 1234568 h 1384504"/>
              <a:gd name="connsiteX6" fmla="*/ 2063732 w 2618080"/>
              <a:gd name="connsiteY6" fmla="*/ 1383423 h 1384504"/>
              <a:gd name="connsiteX7" fmla="*/ 2201955 w 2618080"/>
              <a:gd name="connsiteY7" fmla="*/ 1277098 h 1384504"/>
              <a:gd name="connsiteX8" fmla="*/ 2435337 w 2618080"/>
              <a:gd name="connsiteY8" fmla="*/ 864187 h 1384504"/>
              <a:gd name="connsiteX9" fmla="*/ 2615095 w 2618080"/>
              <a:gd name="connsiteY9" fmla="*/ 476597 h 1384504"/>
              <a:gd name="connsiteX10" fmla="*/ 2531564 w 2618080"/>
              <a:gd name="connsiteY10" fmla="*/ 352065 h 1384504"/>
              <a:gd name="connsiteX11" fmla="*/ 2327021 w 2618080"/>
              <a:gd name="connsiteY11" fmla="*/ 588276 h 1384504"/>
              <a:gd name="connsiteX12" fmla="*/ 2141985 w 2618080"/>
              <a:gd name="connsiteY12" fmla="*/ 655131 h 1384504"/>
              <a:gd name="connsiteX13" fmla="*/ 1680960 w 2618080"/>
              <a:gd name="connsiteY13" fmla="*/ 575349 h 1384504"/>
              <a:gd name="connsiteX14" fmla="*/ 1074904 w 2618080"/>
              <a:gd name="connsiteY14" fmla="*/ 330800 h 1384504"/>
              <a:gd name="connsiteX15" fmla="*/ 383788 w 2618080"/>
              <a:gd name="connsiteY15" fmla="*/ 107516 h 1384504"/>
              <a:gd name="connsiteX16" fmla="*/ 128606 w 2618080"/>
              <a:gd name="connsiteY16" fmla="*/ 22456 h 1384504"/>
              <a:gd name="connsiteX17" fmla="*/ 64811 w 2618080"/>
              <a:gd name="connsiteY17" fmla="*/ 11823 h 1384504"/>
              <a:gd name="connsiteX0" fmla="*/ 64811 w 2618080"/>
              <a:gd name="connsiteY0" fmla="*/ 11823 h 1386378"/>
              <a:gd name="connsiteX1" fmla="*/ 1016 w 2618080"/>
              <a:gd name="connsiteY1" fmla="*/ 171312 h 1386378"/>
              <a:gd name="connsiteX2" fmla="*/ 117974 w 2618080"/>
              <a:gd name="connsiteY2" fmla="*/ 224475 h 1386378"/>
              <a:gd name="connsiteX3" fmla="*/ 702764 w 2618080"/>
              <a:gd name="connsiteY3" fmla="*/ 437126 h 1386378"/>
              <a:gd name="connsiteX4" fmla="*/ 1829816 w 2618080"/>
              <a:gd name="connsiteY4" fmla="*/ 904958 h 1386378"/>
              <a:gd name="connsiteX5" fmla="*/ 2024491 w 2618080"/>
              <a:gd name="connsiteY5" fmla="*/ 1195097 h 1386378"/>
              <a:gd name="connsiteX6" fmla="*/ 2063732 w 2618080"/>
              <a:gd name="connsiteY6" fmla="*/ 1383423 h 1386378"/>
              <a:gd name="connsiteX7" fmla="*/ 2201955 w 2618080"/>
              <a:gd name="connsiteY7" fmla="*/ 1277098 h 1386378"/>
              <a:gd name="connsiteX8" fmla="*/ 2435337 w 2618080"/>
              <a:gd name="connsiteY8" fmla="*/ 864187 h 1386378"/>
              <a:gd name="connsiteX9" fmla="*/ 2615095 w 2618080"/>
              <a:gd name="connsiteY9" fmla="*/ 476597 h 1386378"/>
              <a:gd name="connsiteX10" fmla="*/ 2531564 w 2618080"/>
              <a:gd name="connsiteY10" fmla="*/ 352065 h 1386378"/>
              <a:gd name="connsiteX11" fmla="*/ 2327021 w 2618080"/>
              <a:gd name="connsiteY11" fmla="*/ 588276 h 1386378"/>
              <a:gd name="connsiteX12" fmla="*/ 2141985 w 2618080"/>
              <a:gd name="connsiteY12" fmla="*/ 655131 h 1386378"/>
              <a:gd name="connsiteX13" fmla="*/ 1680960 w 2618080"/>
              <a:gd name="connsiteY13" fmla="*/ 575349 h 1386378"/>
              <a:gd name="connsiteX14" fmla="*/ 1074904 w 2618080"/>
              <a:gd name="connsiteY14" fmla="*/ 330800 h 1386378"/>
              <a:gd name="connsiteX15" fmla="*/ 383788 w 2618080"/>
              <a:gd name="connsiteY15" fmla="*/ 107516 h 1386378"/>
              <a:gd name="connsiteX16" fmla="*/ 128606 w 2618080"/>
              <a:gd name="connsiteY16" fmla="*/ 22456 h 1386378"/>
              <a:gd name="connsiteX17" fmla="*/ 64811 w 2618080"/>
              <a:gd name="connsiteY17" fmla="*/ 11823 h 1386378"/>
              <a:gd name="connsiteX0" fmla="*/ 64811 w 2618080"/>
              <a:gd name="connsiteY0" fmla="*/ 11823 h 1386378"/>
              <a:gd name="connsiteX1" fmla="*/ 1016 w 2618080"/>
              <a:gd name="connsiteY1" fmla="*/ 171312 h 1386378"/>
              <a:gd name="connsiteX2" fmla="*/ 117974 w 2618080"/>
              <a:gd name="connsiteY2" fmla="*/ 224475 h 1386378"/>
              <a:gd name="connsiteX3" fmla="*/ 702764 w 2618080"/>
              <a:gd name="connsiteY3" fmla="*/ 437126 h 1386378"/>
              <a:gd name="connsiteX4" fmla="*/ 1829816 w 2618080"/>
              <a:gd name="connsiteY4" fmla="*/ 904958 h 1386378"/>
              <a:gd name="connsiteX5" fmla="*/ 2024491 w 2618080"/>
              <a:gd name="connsiteY5" fmla="*/ 1195097 h 1386378"/>
              <a:gd name="connsiteX6" fmla="*/ 2063732 w 2618080"/>
              <a:gd name="connsiteY6" fmla="*/ 1383423 h 1386378"/>
              <a:gd name="connsiteX7" fmla="*/ 2201955 w 2618080"/>
              <a:gd name="connsiteY7" fmla="*/ 1277098 h 1386378"/>
              <a:gd name="connsiteX8" fmla="*/ 2435337 w 2618080"/>
              <a:gd name="connsiteY8" fmla="*/ 864187 h 1386378"/>
              <a:gd name="connsiteX9" fmla="*/ 2615095 w 2618080"/>
              <a:gd name="connsiteY9" fmla="*/ 476597 h 1386378"/>
              <a:gd name="connsiteX10" fmla="*/ 2531564 w 2618080"/>
              <a:gd name="connsiteY10" fmla="*/ 352065 h 1386378"/>
              <a:gd name="connsiteX11" fmla="*/ 2327021 w 2618080"/>
              <a:gd name="connsiteY11" fmla="*/ 588276 h 1386378"/>
              <a:gd name="connsiteX12" fmla="*/ 2141985 w 2618080"/>
              <a:gd name="connsiteY12" fmla="*/ 655131 h 1386378"/>
              <a:gd name="connsiteX13" fmla="*/ 1680960 w 2618080"/>
              <a:gd name="connsiteY13" fmla="*/ 575349 h 1386378"/>
              <a:gd name="connsiteX14" fmla="*/ 1074904 w 2618080"/>
              <a:gd name="connsiteY14" fmla="*/ 330800 h 1386378"/>
              <a:gd name="connsiteX15" fmla="*/ 383788 w 2618080"/>
              <a:gd name="connsiteY15" fmla="*/ 107516 h 1386378"/>
              <a:gd name="connsiteX16" fmla="*/ 128606 w 2618080"/>
              <a:gd name="connsiteY16" fmla="*/ 22456 h 1386378"/>
              <a:gd name="connsiteX17" fmla="*/ 64811 w 2618080"/>
              <a:gd name="connsiteY17" fmla="*/ 11823 h 1386378"/>
              <a:gd name="connsiteX0" fmla="*/ 64811 w 2618080"/>
              <a:gd name="connsiteY0" fmla="*/ 11823 h 1486469"/>
              <a:gd name="connsiteX1" fmla="*/ 1016 w 2618080"/>
              <a:gd name="connsiteY1" fmla="*/ 171312 h 1486469"/>
              <a:gd name="connsiteX2" fmla="*/ 117974 w 2618080"/>
              <a:gd name="connsiteY2" fmla="*/ 224475 h 1486469"/>
              <a:gd name="connsiteX3" fmla="*/ 702764 w 2618080"/>
              <a:gd name="connsiteY3" fmla="*/ 437126 h 1486469"/>
              <a:gd name="connsiteX4" fmla="*/ 1829816 w 2618080"/>
              <a:gd name="connsiteY4" fmla="*/ 904958 h 1486469"/>
              <a:gd name="connsiteX5" fmla="*/ 2024491 w 2618080"/>
              <a:gd name="connsiteY5" fmla="*/ 1195097 h 1486469"/>
              <a:gd name="connsiteX6" fmla="*/ 2034129 w 2618080"/>
              <a:gd name="connsiteY6" fmla="*/ 1485388 h 1486469"/>
              <a:gd name="connsiteX7" fmla="*/ 2201955 w 2618080"/>
              <a:gd name="connsiteY7" fmla="*/ 1277098 h 1486469"/>
              <a:gd name="connsiteX8" fmla="*/ 2435337 w 2618080"/>
              <a:gd name="connsiteY8" fmla="*/ 864187 h 1486469"/>
              <a:gd name="connsiteX9" fmla="*/ 2615095 w 2618080"/>
              <a:gd name="connsiteY9" fmla="*/ 476597 h 1486469"/>
              <a:gd name="connsiteX10" fmla="*/ 2531564 w 2618080"/>
              <a:gd name="connsiteY10" fmla="*/ 352065 h 1486469"/>
              <a:gd name="connsiteX11" fmla="*/ 2327021 w 2618080"/>
              <a:gd name="connsiteY11" fmla="*/ 588276 h 1486469"/>
              <a:gd name="connsiteX12" fmla="*/ 2141985 w 2618080"/>
              <a:gd name="connsiteY12" fmla="*/ 655131 h 1486469"/>
              <a:gd name="connsiteX13" fmla="*/ 1680960 w 2618080"/>
              <a:gd name="connsiteY13" fmla="*/ 575349 h 1486469"/>
              <a:gd name="connsiteX14" fmla="*/ 1074904 w 2618080"/>
              <a:gd name="connsiteY14" fmla="*/ 330800 h 1486469"/>
              <a:gd name="connsiteX15" fmla="*/ 383788 w 2618080"/>
              <a:gd name="connsiteY15" fmla="*/ 107516 h 1486469"/>
              <a:gd name="connsiteX16" fmla="*/ 128606 w 2618080"/>
              <a:gd name="connsiteY16" fmla="*/ 22456 h 1486469"/>
              <a:gd name="connsiteX17" fmla="*/ 64811 w 2618080"/>
              <a:gd name="connsiteY17" fmla="*/ 11823 h 1486469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29816 w 2618080"/>
              <a:gd name="connsiteY4" fmla="*/ 904958 h 1485398"/>
              <a:gd name="connsiteX5" fmla="*/ 2024491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29816 w 2618080"/>
              <a:gd name="connsiteY4" fmla="*/ 904958 h 1485398"/>
              <a:gd name="connsiteX5" fmla="*/ 1991599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29816 w 2618080"/>
              <a:gd name="connsiteY4" fmla="*/ 904958 h 1485398"/>
              <a:gd name="connsiteX5" fmla="*/ 1991599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398"/>
              <a:gd name="connsiteX1" fmla="*/ 1016 w 2618080"/>
              <a:gd name="connsiteY1" fmla="*/ 171312 h 1485398"/>
              <a:gd name="connsiteX2" fmla="*/ 117974 w 2618080"/>
              <a:gd name="connsiteY2" fmla="*/ 224475 h 1485398"/>
              <a:gd name="connsiteX3" fmla="*/ 702764 w 2618080"/>
              <a:gd name="connsiteY3" fmla="*/ 437126 h 1485398"/>
              <a:gd name="connsiteX4" fmla="*/ 1849552 w 2618080"/>
              <a:gd name="connsiteY4" fmla="*/ 891801 h 1485398"/>
              <a:gd name="connsiteX5" fmla="*/ 1991599 w 2618080"/>
              <a:gd name="connsiteY5" fmla="*/ 1195097 h 1485398"/>
              <a:gd name="connsiteX6" fmla="*/ 2034129 w 2618080"/>
              <a:gd name="connsiteY6" fmla="*/ 1485388 h 1485398"/>
              <a:gd name="connsiteX7" fmla="*/ 2261161 w 2618080"/>
              <a:gd name="connsiteY7" fmla="*/ 1204735 h 1485398"/>
              <a:gd name="connsiteX8" fmla="*/ 2435337 w 2618080"/>
              <a:gd name="connsiteY8" fmla="*/ 864187 h 1485398"/>
              <a:gd name="connsiteX9" fmla="*/ 2615095 w 2618080"/>
              <a:gd name="connsiteY9" fmla="*/ 476597 h 1485398"/>
              <a:gd name="connsiteX10" fmla="*/ 2531564 w 2618080"/>
              <a:gd name="connsiteY10" fmla="*/ 352065 h 1485398"/>
              <a:gd name="connsiteX11" fmla="*/ 2327021 w 2618080"/>
              <a:gd name="connsiteY11" fmla="*/ 588276 h 1485398"/>
              <a:gd name="connsiteX12" fmla="*/ 2141985 w 2618080"/>
              <a:gd name="connsiteY12" fmla="*/ 655131 h 1485398"/>
              <a:gd name="connsiteX13" fmla="*/ 1680960 w 2618080"/>
              <a:gd name="connsiteY13" fmla="*/ 575349 h 1485398"/>
              <a:gd name="connsiteX14" fmla="*/ 1074904 w 2618080"/>
              <a:gd name="connsiteY14" fmla="*/ 330800 h 1485398"/>
              <a:gd name="connsiteX15" fmla="*/ 383788 w 2618080"/>
              <a:gd name="connsiteY15" fmla="*/ 107516 h 1485398"/>
              <a:gd name="connsiteX16" fmla="*/ 128606 w 2618080"/>
              <a:gd name="connsiteY16" fmla="*/ 22456 h 1485398"/>
              <a:gd name="connsiteX17" fmla="*/ 64811 w 2618080"/>
              <a:gd name="connsiteY17" fmla="*/ 11823 h 1485398"/>
              <a:gd name="connsiteX0" fmla="*/ 64811 w 2618080"/>
              <a:gd name="connsiteY0" fmla="*/ 11823 h 1485687"/>
              <a:gd name="connsiteX1" fmla="*/ 1016 w 2618080"/>
              <a:gd name="connsiteY1" fmla="*/ 171312 h 1485687"/>
              <a:gd name="connsiteX2" fmla="*/ 117974 w 2618080"/>
              <a:gd name="connsiteY2" fmla="*/ 224475 h 1485687"/>
              <a:gd name="connsiteX3" fmla="*/ 702764 w 2618080"/>
              <a:gd name="connsiteY3" fmla="*/ 437126 h 1485687"/>
              <a:gd name="connsiteX4" fmla="*/ 1849552 w 2618080"/>
              <a:gd name="connsiteY4" fmla="*/ 891801 h 1485687"/>
              <a:gd name="connsiteX5" fmla="*/ 1998178 w 2618080"/>
              <a:gd name="connsiteY5" fmla="*/ 1251013 h 1485687"/>
              <a:gd name="connsiteX6" fmla="*/ 2034129 w 2618080"/>
              <a:gd name="connsiteY6" fmla="*/ 1485388 h 1485687"/>
              <a:gd name="connsiteX7" fmla="*/ 2261161 w 2618080"/>
              <a:gd name="connsiteY7" fmla="*/ 1204735 h 1485687"/>
              <a:gd name="connsiteX8" fmla="*/ 2435337 w 2618080"/>
              <a:gd name="connsiteY8" fmla="*/ 864187 h 1485687"/>
              <a:gd name="connsiteX9" fmla="*/ 2615095 w 2618080"/>
              <a:gd name="connsiteY9" fmla="*/ 476597 h 1485687"/>
              <a:gd name="connsiteX10" fmla="*/ 2531564 w 2618080"/>
              <a:gd name="connsiteY10" fmla="*/ 352065 h 1485687"/>
              <a:gd name="connsiteX11" fmla="*/ 2327021 w 2618080"/>
              <a:gd name="connsiteY11" fmla="*/ 588276 h 1485687"/>
              <a:gd name="connsiteX12" fmla="*/ 2141985 w 2618080"/>
              <a:gd name="connsiteY12" fmla="*/ 655131 h 1485687"/>
              <a:gd name="connsiteX13" fmla="*/ 1680960 w 2618080"/>
              <a:gd name="connsiteY13" fmla="*/ 575349 h 1485687"/>
              <a:gd name="connsiteX14" fmla="*/ 1074904 w 2618080"/>
              <a:gd name="connsiteY14" fmla="*/ 330800 h 1485687"/>
              <a:gd name="connsiteX15" fmla="*/ 383788 w 2618080"/>
              <a:gd name="connsiteY15" fmla="*/ 107516 h 1485687"/>
              <a:gd name="connsiteX16" fmla="*/ 128606 w 2618080"/>
              <a:gd name="connsiteY16" fmla="*/ 22456 h 1485687"/>
              <a:gd name="connsiteX17" fmla="*/ 64811 w 2618080"/>
              <a:gd name="connsiteY17" fmla="*/ 11823 h 1485687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702764 w 2618080"/>
              <a:gd name="connsiteY3" fmla="*/ 437126 h 1485693"/>
              <a:gd name="connsiteX4" fmla="*/ 1849552 w 2618080"/>
              <a:gd name="connsiteY4" fmla="*/ 891801 h 1485693"/>
              <a:gd name="connsiteX5" fmla="*/ 1998178 w 2618080"/>
              <a:gd name="connsiteY5" fmla="*/ 1251013 h 1485693"/>
              <a:gd name="connsiteX6" fmla="*/ 2034129 w 2618080"/>
              <a:gd name="connsiteY6" fmla="*/ 1485388 h 1485693"/>
              <a:gd name="connsiteX7" fmla="*/ 2261161 w 2618080"/>
              <a:gd name="connsiteY7" fmla="*/ 1204735 h 1485693"/>
              <a:gd name="connsiteX8" fmla="*/ 2435337 w 2618080"/>
              <a:gd name="connsiteY8" fmla="*/ 864187 h 1485693"/>
              <a:gd name="connsiteX9" fmla="*/ 2615095 w 2618080"/>
              <a:gd name="connsiteY9" fmla="*/ 476597 h 1485693"/>
              <a:gd name="connsiteX10" fmla="*/ 2531564 w 2618080"/>
              <a:gd name="connsiteY10" fmla="*/ 352065 h 1485693"/>
              <a:gd name="connsiteX11" fmla="*/ 2327021 w 2618080"/>
              <a:gd name="connsiteY11" fmla="*/ 588276 h 1485693"/>
              <a:gd name="connsiteX12" fmla="*/ 2141985 w 2618080"/>
              <a:gd name="connsiteY12" fmla="*/ 655131 h 1485693"/>
              <a:gd name="connsiteX13" fmla="*/ 1680960 w 2618080"/>
              <a:gd name="connsiteY13" fmla="*/ 575349 h 1485693"/>
              <a:gd name="connsiteX14" fmla="*/ 1074904 w 2618080"/>
              <a:gd name="connsiteY14" fmla="*/ 330800 h 1485693"/>
              <a:gd name="connsiteX15" fmla="*/ 383788 w 2618080"/>
              <a:gd name="connsiteY15" fmla="*/ 107516 h 1485693"/>
              <a:gd name="connsiteX16" fmla="*/ 128606 w 2618080"/>
              <a:gd name="connsiteY16" fmla="*/ 22456 h 1485693"/>
              <a:gd name="connsiteX17" fmla="*/ 64811 w 2618080"/>
              <a:gd name="connsiteY17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702764 w 2618080"/>
              <a:gd name="connsiteY3" fmla="*/ 437126 h 1485693"/>
              <a:gd name="connsiteX4" fmla="*/ 1849552 w 2618080"/>
              <a:gd name="connsiteY4" fmla="*/ 891801 h 1485693"/>
              <a:gd name="connsiteX5" fmla="*/ 1998178 w 2618080"/>
              <a:gd name="connsiteY5" fmla="*/ 1251013 h 1485693"/>
              <a:gd name="connsiteX6" fmla="*/ 2034129 w 2618080"/>
              <a:gd name="connsiteY6" fmla="*/ 1485388 h 1485693"/>
              <a:gd name="connsiteX7" fmla="*/ 2261161 w 2618080"/>
              <a:gd name="connsiteY7" fmla="*/ 1204735 h 1485693"/>
              <a:gd name="connsiteX8" fmla="*/ 2435337 w 2618080"/>
              <a:gd name="connsiteY8" fmla="*/ 864187 h 1485693"/>
              <a:gd name="connsiteX9" fmla="*/ 2615095 w 2618080"/>
              <a:gd name="connsiteY9" fmla="*/ 476597 h 1485693"/>
              <a:gd name="connsiteX10" fmla="*/ 2531564 w 2618080"/>
              <a:gd name="connsiteY10" fmla="*/ 352065 h 1485693"/>
              <a:gd name="connsiteX11" fmla="*/ 2327021 w 2618080"/>
              <a:gd name="connsiteY11" fmla="*/ 588276 h 1485693"/>
              <a:gd name="connsiteX12" fmla="*/ 2141985 w 2618080"/>
              <a:gd name="connsiteY12" fmla="*/ 655131 h 1485693"/>
              <a:gd name="connsiteX13" fmla="*/ 1680960 w 2618080"/>
              <a:gd name="connsiteY13" fmla="*/ 575349 h 1485693"/>
              <a:gd name="connsiteX14" fmla="*/ 1074904 w 2618080"/>
              <a:gd name="connsiteY14" fmla="*/ 330800 h 1485693"/>
              <a:gd name="connsiteX15" fmla="*/ 383788 w 2618080"/>
              <a:gd name="connsiteY15" fmla="*/ 107516 h 1485693"/>
              <a:gd name="connsiteX16" fmla="*/ 128606 w 2618080"/>
              <a:gd name="connsiteY16" fmla="*/ 22456 h 1485693"/>
              <a:gd name="connsiteX17" fmla="*/ 64811 w 2618080"/>
              <a:gd name="connsiteY17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650136 w 2618080"/>
              <a:gd name="connsiteY3" fmla="*/ 706841 h 1485693"/>
              <a:gd name="connsiteX4" fmla="*/ 1849552 w 2618080"/>
              <a:gd name="connsiteY4" fmla="*/ 891801 h 1485693"/>
              <a:gd name="connsiteX5" fmla="*/ 1998178 w 2618080"/>
              <a:gd name="connsiteY5" fmla="*/ 1251013 h 1485693"/>
              <a:gd name="connsiteX6" fmla="*/ 2034129 w 2618080"/>
              <a:gd name="connsiteY6" fmla="*/ 1485388 h 1485693"/>
              <a:gd name="connsiteX7" fmla="*/ 2261161 w 2618080"/>
              <a:gd name="connsiteY7" fmla="*/ 1204735 h 1485693"/>
              <a:gd name="connsiteX8" fmla="*/ 2435337 w 2618080"/>
              <a:gd name="connsiteY8" fmla="*/ 864187 h 1485693"/>
              <a:gd name="connsiteX9" fmla="*/ 2615095 w 2618080"/>
              <a:gd name="connsiteY9" fmla="*/ 476597 h 1485693"/>
              <a:gd name="connsiteX10" fmla="*/ 2531564 w 2618080"/>
              <a:gd name="connsiteY10" fmla="*/ 352065 h 1485693"/>
              <a:gd name="connsiteX11" fmla="*/ 2327021 w 2618080"/>
              <a:gd name="connsiteY11" fmla="*/ 588276 h 1485693"/>
              <a:gd name="connsiteX12" fmla="*/ 2141985 w 2618080"/>
              <a:gd name="connsiteY12" fmla="*/ 655131 h 1485693"/>
              <a:gd name="connsiteX13" fmla="*/ 1680960 w 2618080"/>
              <a:gd name="connsiteY13" fmla="*/ 575349 h 1485693"/>
              <a:gd name="connsiteX14" fmla="*/ 1074904 w 2618080"/>
              <a:gd name="connsiteY14" fmla="*/ 330800 h 1485693"/>
              <a:gd name="connsiteX15" fmla="*/ 383788 w 2618080"/>
              <a:gd name="connsiteY15" fmla="*/ 107516 h 1485693"/>
              <a:gd name="connsiteX16" fmla="*/ 128606 w 2618080"/>
              <a:gd name="connsiteY16" fmla="*/ 22456 h 1485693"/>
              <a:gd name="connsiteX17" fmla="*/ 64811 w 2618080"/>
              <a:gd name="connsiteY17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650136 w 2618080"/>
              <a:gd name="connsiteY4" fmla="*/ 706841 h 1485693"/>
              <a:gd name="connsiteX5" fmla="*/ 1849552 w 2618080"/>
              <a:gd name="connsiteY5" fmla="*/ 891801 h 1485693"/>
              <a:gd name="connsiteX6" fmla="*/ 1998178 w 2618080"/>
              <a:gd name="connsiteY6" fmla="*/ 1251013 h 1485693"/>
              <a:gd name="connsiteX7" fmla="*/ 2034129 w 2618080"/>
              <a:gd name="connsiteY7" fmla="*/ 1485388 h 1485693"/>
              <a:gd name="connsiteX8" fmla="*/ 2261161 w 2618080"/>
              <a:gd name="connsiteY8" fmla="*/ 1204735 h 1485693"/>
              <a:gd name="connsiteX9" fmla="*/ 2435337 w 2618080"/>
              <a:gd name="connsiteY9" fmla="*/ 864187 h 1485693"/>
              <a:gd name="connsiteX10" fmla="*/ 2615095 w 2618080"/>
              <a:gd name="connsiteY10" fmla="*/ 476597 h 1485693"/>
              <a:gd name="connsiteX11" fmla="*/ 2531564 w 2618080"/>
              <a:gd name="connsiteY11" fmla="*/ 352065 h 1485693"/>
              <a:gd name="connsiteX12" fmla="*/ 2327021 w 2618080"/>
              <a:gd name="connsiteY12" fmla="*/ 588276 h 1485693"/>
              <a:gd name="connsiteX13" fmla="*/ 2141985 w 2618080"/>
              <a:gd name="connsiteY13" fmla="*/ 655131 h 1485693"/>
              <a:gd name="connsiteX14" fmla="*/ 1680960 w 2618080"/>
              <a:gd name="connsiteY14" fmla="*/ 575349 h 1485693"/>
              <a:gd name="connsiteX15" fmla="*/ 1074904 w 2618080"/>
              <a:gd name="connsiteY15" fmla="*/ 330800 h 1485693"/>
              <a:gd name="connsiteX16" fmla="*/ 383788 w 2618080"/>
              <a:gd name="connsiteY16" fmla="*/ 107516 h 1485693"/>
              <a:gd name="connsiteX17" fmla="*/ 128606 w 2618080"/>
              <a:gd name="connsiteY17" fmla="*/ 22456 h 1485693"/>
              <a:gd name="connsiteX18" fmla="*/ 64811 w 2618080"/>
              <a:gd name="connsiteY18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650136 w 2618080"/>
              <a:gd name="connsiteY4" fmla="*/ 706841 h 1485693"/>
              <a:gd name="connsiteX5" fmla="*/ 864700 w 2618080"/>
              <a:gd name="connsiteY5" fmla="*/ 496408 h 1485693"/>
              <a:gd name="connsiteX6" fmla="*/ 1849552 w 2618080"/>
              <a:gd name="connsiteY6" fmla="*/ 891801 h 1485693"/>
              <a:gd name="connsiteX7" fmla="*/ 1998178 w 2618080"/>
              <a:gd name="connsiteY7" fmla="*/ 1251013 h 1485693"/>
              <a:gd name="connsiteX8" fmla="*/ 2034129 w 2618080"/>
              <a:gd name="connsiteY8" fmla="*/ 1485388 h 1485693"/>
              <a:gd name="connsiteX9" fmla="*/ 2261161 w 2618080"/>
              <a:gd name="connsiteY9" fmla="*/ 1204735 h 1485693"/>
              <a:gd name="connsiteX10" fmla="*/ 2435337 w 2618080"/>
              <a:gd name="connsiteY10" fmla="*/ 864187 h 1485693"/>
              <a:gd name="connsiteX11" fmla="*/ 2615095 w 2618080"/>
              <a:gd name="connsiteY11" fmla="*/ 476597 h 1485693"/>
              <a:gd name="connsiteX12" fmla="*/ 2531564 w 2618080"/>
              <a:gd name="connsiteY12" fmla="*/ 352065 h 1485693"/>
              <a:gd name="connsiteX13" fmla="*/ 2327021 w 2618080"/>
              <a:gd name="connsiteY13" fmla="*/ 588276 h 1485693"/>
              <a:gd name="connsiteX14" fmla="*/ 2141985 w 2618080"/>
              <a:gd name="connsiteY14" fmla="*/ 655131 h 1485693"/>
              <a:gd name="connsiteX15" fmla="*/ 1680960 w 2618080"/>
              <a:gd name="connsiteY15" fmla="*/ 575349 h 1485693"/>
              <a:gd name="connsiteX16" fmla="*/ 1074904 w 2618080"/>
              <a:gd name="connsiteY16" fmla="*/ 330800 h 1485693"/>
              <a:gd name="connsiteX17" fmla="*/ 383788 w 2618080"/>
              <a:gd name="connsiteY17" fmla="*/ 107516 h 1485693"/>
              <a:gd name="connsiteX18" fmla="*/ 128606 w 2618080"/>
              <a:gd name="connsiteY18" fmla="*/ 22456 h 1485693"/>
              <a:gd name="connsiteX19" fmla="*/ 64811 w 2618080"/>
              <a:gd name="connsiteY19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650136 w 2618080"/>
              <a:gd name="connsiteY4" fmla="*/ 706841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864700 w 2618080"/>
              <a:gd name="connsiteY6" fmla="*/ 496408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558038 w 2618080"/>
              <a:gd name="connsiteY4" fmla="*/ 858145 h 1485693"/>
              <a:gd name="connsiteX5" fmla="*/ 726553 w 2618080"/>
              <a:gd name="connsiteY5" fmla="*/ 552325 h 1485693"/>
              <a:gd name="connsiteX6" fmla="*/ 923906 w 2618080"/>
              <a:gd name="connsiteY6" fmla="*/ 516143 h 1485693"/>
              <a:gd name="connsiteX7" fmla="*/ 1849552 w 2618080"/>
              <a:gd name="connsiteY7" fmla="*/ 891801 h 1485693"/>
              <a:gd name="connsiteX8" fmla="*/ 1998178 w 2618080"/>
              <a:gd name="connsiteY8" fmla="*/ 1251013 h 1485693"/>
              <a:gd name="connsiteX9" fmla="*/ 2034129 w 2618080"/>
              <a:gd name="connsiteY9" fmla="*/ 1485388 h 1485693"/>
              <a:gd name="connsiteX10" fmla="*/ 2261161 w 2618080"/>
              <a:gd name="connsiteY10" fmla="*/ 1204735 h 1485693"/>
              <a:gd name="connsiteX11" fmla="*/ 2435337 w 2618080"/>
              <a:gd name="connsiteY11" fmla="*/ 864187 h 1485693"/>
              <a:gd name="connsiteX12" fmla="*/ 2615095 w 2618080"/>
              <a:gd name="connsiteY12" fmla="*/ 476597 h 1485693"/>
              <a:gd name="connsiteX13" fmla="*/ 2531564 w 2618080"/>
              <a:gd name="connsiteY13" fmla="*/ 352065 h 1485693"/>
              <a:gd name="connsiteX14" fmla="*/ 2327021 w 2618080"/>
              <a:gd name="connsiteY14" fmla="*/ 588276 h 1485693"/>
              <a:gd name="connsiteX15" fmla="*/ 2141985 w 2618080"/>
              <a:gd name="connsiteY15" fmla="*/ 655131 h 1485693"/>
              <a:gd name="connsiteX16" fmla="*/ 1680960 w 2618080"/>
              <a:gd name="connsiteY16" fmla="*/ 575349 h 1485693"/>
              <a:gd name="connsiteX17" fmla="*/ 1074904 w 2618080"/>
              <a:gd name="connsiteY17" fmla="*/ 330800 h 1485693"/>
              <a:gd name="connsiteX18" fmla="*/ 383788 w 2618080"/>
              <a:gd name="connsiteY18" fmla="*/ 107516 h 1485693"/>
              <a:gd name="connsiteX19" fmla="*/ 128606 w 2618080"/>
              <a:gd name="connsiteY19" fmla="*/ 22456 h 1485693"/>
              <a:gd name="connsiteX20" fmla="*/ 64811 w 2618080"/>
              <a:gd name="connsiteY20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341715 w 2618080"/>
              <a:gd name="connsiteY4" fmla="*/ 1009525 h 1485693"/>
              <a:gd name="connsiteX5" fmla="*/ 558038 w 2618080"/>
              <a:gd name="connsiteY5" fmla="*/ 858145 h 1485693"/>
              <a:gd name="connsiteX6" fmla="*/ 726553 w 2618080"/>
              <a:gd name="connsiteY6" fmla="*/ 552325 h 1485693"/>
              <a:gd name="connsiteX7" fmla="*/ 923906 w 2618080"/>
              <a:gd name="connsiteY7" fmla="*/ 516143 h 1485693"/>
              <a:gd name="connsiteX8" fmla="*/ 1849552 w 2618080"/>
              <a:gd name="connsiteY8" fmla="*/ 891801 h 1485693"/>
              <a:gd name="connsiteX9" fmla="*/ 1998178 w 2618080"/>
              <a:gd name="connsiteY9" fmla="*/ 1251013 h 1485693"/>
              <a:gd name="connsiteX10" fmla="*/ 2034129 w 2618080"/>
              <a:gd name="connsiteY10" fmla="*/ 1485388 h 1485693"/>
              <a:gd name="connsiteX11" fmla="*/ 2261161 w 2618080"/>
              <a:gd name="connsiteY11" fmla="*/ 1204735 h 1485693"/>
              <a:gd name="connsiteX12" fmla="*/ 2435337 w 2618080"/>
              <a:gd name="connsiteY12" fmla="*/ 864187 h 1485693"/>
              <a:gd name="connsiteX13" fmla="*/ 2615095 w 2618080"/>
              <a:gd name="connsiteY13" fmla="*/ 476597 h 1485693"/>
              <a:gd name="connsiteX14" fmla="*/ 2531564 w 2618080"/>
              <a:gd name="connsiteY14" fmla="*/ 352065 h 1485693"/>
              <a:gd name="connsiteX15" fmla="*/ 2327021 w 2618080"/>
              <a:gd name="connsiteY15" fmla="*/ 588276 h 1485693"/>
              <a:gd name="connsiteX16" fmla="*/ 2141985 w 2618080"/>
              <a:gd name="connsiteY16" fmla="*/ 655131 h 1485693"/>
              <a:gd name="connsiteX17" fmla="*/ 1680960 w 2618080"/>
              <a:gd name="connsiteY17" fmla="*/ 575349 h 1485693"/>
              <a:gd name="connsiteX18" fmla="*/ 1074904 w 2618080"/>
              <a:gd name="connsiteY18" fmla="*/ 330800 h 1485693"/>
              <a:gd name="connsiteX19" fmla="*/ 383788 w 2618080"/>
              <a:gd name="connsiteY19" fmla="*/ 107516 h 1485693"/>
              <a:gd name="connsiteX20" fmla="*/ 128606 w 2618080"/>
              <a:gd name="connsiteY20" fmla="*/ 22456 h 1485693"/>
              <a:gd name="connsiteX21" fmla="*/ 64811 w 2618080"/>
              <a:gd name="connsiteY21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341715 w 2618080"/>
              <a:gd name="connsiteY4" fmla="*/ 1009525 h 1485693"/>
              <a:gd name="connsiteX5" fmla="*/ 469230 w 2618080"/>
              <a:gd name="connsiteY5" fmla="*/ 1348237 h 1485693"/>
              <a:gd name="connsiteX6" fmla="*/ 726553 w 2618080"/>
              <a:gd name="connsiteY6" fmla="*/ 552325 h 1485693"/>
              <a:gd name="connsiteX7" fmla="*/ 923906 w 2618080"/>
              <a:gd name="connsiteY7" fmla="*/ 516143 h 1485693"/>
              <a:gd name="connsiteX8" fmla="*/ 1849552 w 2618080"/>
              <a:gd name="connsiteY8" fmla="*/ 891801 h 1485693"/>
              <a:gd name="connsiteX9" fmla="*/ 1998178 w 2618080"/>
              <a:gd name="connsiteY9" fmla="*/ 1251013 h 1485693"/>
              <a:gd name="connsiteX10" fmla="*/ 2034129 w 2618080"/>
              <a:gd name="connsiteY10" fmla="*/ 1485388 h 1485693"/>
              <a:gd name="connsiteX11" fmla="*/ 2261161 w 2618080"/>
              <a:gd name="connsiteY11" fmla="*/ 1204735 h 1485693"/>
              <a:gd name="connsiteX12" fmla="*/ 2435337 w 2618080"/>
              <a:gd name="connsiteY12" fmla="*/ 864187 h 1485693"/>
              <a:gd name="connsiteX13" fmla="*/ 2615095 w 2618080"/>
              <a:gd name="connsiteY13" fmla="*/ 476597 h 1485693"/>
              <a:gd name="connsiteX14" fmla="*/ 2531564 w 2618080"/>
              <a:gd name="connsiteY14" fmla="*/ 352065 h 1485693"/>
              <a:gd name="connsiteX15" fmla="*/ 2327021 w 2618080"/>
              <a:gd name="connsiteY15" fmla="*/ 588276 h 1485693"/>
              <a:gd name="connsiteX16" fmla="*/ 2141985 w 2618080"/>
              <a:gd name="connsiteY16" fmla="*/ 655131 h 1485693"/>
              <a:gd name="connsiteX17" fmla="*/ 1680960 w 2618080"/>
              <a:gd name="connsiteY17" fmla="*/ 575349 h 1485693"/>
              <a:gd name="connsiteX18" fmla="*/ 1074904 w 2618080"/>
              <a:gd name="connsiteY18" fmla="*/ 330800 h 1485693"/>
              <a:gd name="connsiteX19" fmla="*/ 383788 w 2618080"/>
              <a:gd name="connsiteY19" fmla="*/ 107516 h 1485693"/>
              <a:gd name="connsiteX20" fmla="*/ 128606 w 2618080"/>
              <a:gd name="connsiteY20" fmla="*/ 22456 h 1485693"/>
              <a:gd name="connsiteX21" fmla="*/ 64811 w 2618080"/>
              <a:gd name="connsiteY21" fmla="*/ 11823 h 1485693"/>
              <a:gd name="connsiteX0" fmla="*/ 64811 w 2618080"/>
              <a:gd name="connsiteY0" fmla="*/ 11823 h 1485693"/>
              <a:gd name="connsiteX1" fmla="*/ 1016 w 2618080"/>
              <a:gd name="connsiteY1" fmla="*/ 171312 h 1485693"/>
              <a:gd name="connsiteX2" fmla="*/ 117974 w 2618080"/>
              <a:gd name="connsiteY2" fmla="*/ 224475 h 1485693"/>
              <a:gd name="connsiteX3" fmla="*/ 555514 w 2618080"/>
              <a:gd name="connsiteY3" fmla="*/ 424045 h 1485693"/>
              <a:gd name="connsiteX4" fmla="*/ 285798 w 2618080"/>
              <a:gd name="connsiteY4" fmla="*/ 1433833 h 1485693"/>
              <a:gd name="connsiteX5" fmla="*/ 469230 w 2618080"/>
              <a:gd name="connsiteY5" fmla="*/ 1348237 h 1485693"/>
              <a:gd name="connsiteX6" fmla="*/ 726553 w 2618080"/>
              <a:gd name="connsiteY6" fmla="*/ 552325 h 1485693"/>
              <a:gd name="connsiteX7" fmla="*/ 923906 w 2618080"/>
              <a:gd name="connsiteY7" fmla="*/ 516143 h 1485693"/>
              <a:gd name="connsiteX8" fmla="*/ 1849552 w 2618080"/>
              <a:gd name="connsiteY8" fmla="*/ 891801 h 1485693"/>
              <a:gd name="connsiteX9" fmla="*/ 1998178 w 2618080"/>
              <a:gd name="connsiteY9" fmla="*/ 1251013 h 1485693"/>
              <a:gd name="connsiteX10" fmla="*/ 2034129 w 2618080"/>
              <a:gd name="connsiteY10" fmla="*/ 1485388 h 1485693"/>
              <a:gd name="connsiteX11" fmla="*/ 2261161 w 2618080"/>
              <a:gd name="connsiteY11" fmla="*/ 1204735 h 1485693"/>
              <a:gd name="connsiteX12" fmla="*/ 2435337 w 2618080"/>
              <a:gd name="connsiteY12" fmla="*/ 864187 h 1485693"/>
              <a:gd name="connsiteX13" fmla="*/ 2615095 w 2618080"/>
              <a:gd name="connsiteY13" fmla="*/ 476597 h 1485693"/>
              <a:gd name="connsiteX14" fmla="*/ 2531564 w 2618080"/>
              <a:gd name="connsiteY14" fmla="*/ 352065 h 1485693"/>
              <a:gd name="connsiteX15" fmla="*/ 2327021 w 2618080"/>
              <a:gd name="connsiteY15" fmla="*/ 588276 h 1485693"/>
              <a:gd name="connsiteX16" fmla="*/ 2141985 w 2618080"/>
              <a:gd name="connsiteY16" fmla="*/ 655131 h 1485693"/>
              <a:gd name="connsiteX17" fmla="*/ 1680960 w 2618080"/>
              <a:gd name="connsiteY17" fmla="*/ 575349 h 1485693"/>
              <a:gd name="connsiteX18" fmla="*/ 1074904 w 2618080"/>
              <a:gd name="connsiteY18" fmla="*/ 330800 h 1485693"/>
              <a:gd name="connsiteX19" fmla="*/ 383788 w 2618080"/>
              <a:gd name="connsiteY19" fmla="*/ 107516 h 1485693"/>
              <a:gd name="connsiteX20" fmla="*/ 128606 w 2618080"/>
              <a:gd name="connsiteY20" fmla="*/ 22456 h 1485693"/>
              <a:gd name="connsiteX21" fmla="*/ 64811 w 2618080"/>
              <a:gd name="connsiteY21" fmla="*/ 11823 h 1485693"/>
              <a:gd name="connsiteX0" fmla="*/ 64811 w 2618080"/>
              <a:gd name="connsiteY0" fmla="*/ 11823 h 1528776"/>
              <a:gd name="connsiteX1" fmla="*/ 1016 w 2618080"/>
              <a:gd name="connsiteY1" fmla="*/ 171312 h 1528776"/>
              <a:gd name="connsiteX2" fmla="*/ 117974 w 2618080"/>
              <a:gd name="connsiteY2" fmla="*/ 224475 h 1528776"/>
              <a:gd name="connsiteX3" fmla="*/ 555514 w 2618080"/>
              <a:gd name="connsiteY3" fmla="*/ 424045 h 1528776"/>
              <a:gd name="connsiteX4" fmla="*/ 285798 w 2618080"/>
              <a:gd name="connsiteY4" fmla="*/ 1433833 h 1528776"/>
              <a:gd name="connsiteX5" fmla="*/ 755391 w 2618080"/>
              <a:gd name="connsiteY5" fmla="*/ 1450203 h 1528776"/>
              <a:gd name="connsiteX6" fmla="*/ 726553 w 2618080"/>
              <a:gd name="connsiteY6" fmla="*/ 552325 h 1528776"/>
              <a:gd name="connsiteX7" fmla="*/ 923906 w 2618080"/>
              <a:gd name="connsiteY7" fmla="*/ 516143 h 1528776"/>
              <a:gd name="connsiteX8" fmla="*/ 1849552 w 2618080"/>
              <a:gd name="connsiteY8" fmla="*/ 891801 h 1528776"/>
              <a:gd name="connsiteX9" fmla="*/ 1998178 w 2618080"/>
              <a:gd name="connsiteY9" fmla="*/ 1251013 h 1528776"/>
              <a:gd name="connsiteX10" fmla="*/ 2034129 w 2618080"/>
              <a:gd name="connsiteY10" fmla="*/ 1485388 h 1528776"/>
              <a:gd name="connsiteX11" fmla="*/ 2261161 w 2618080"/>
              <a:gd name="connsiteY11" fmla="*/ 1204735 h 1528776"/>
              <a:gd name="connsiteX12" fmla="*/ 2435337 w 2618080"/>
              <a:gd name="connsiteY12" fmla="*/ 864187 h 1528776"/>
              <a:gd name="connsiteX13" fmla="*/ 2615095 w 2618080"/>
              <a:gd name="connsiteY13" fmla="*/ 476597 h 1528776"/>
              <a:gd name="connsiteX14" fmla="*/ 2531564 w 2618080"/>
              <a:gd name="connsiteY14" fmla="*/ 352065 h 1528776"/>
              <a:gd name="connsiteX15" fmla="*/ 2327021 w 2618080"/>
              <a:gd name="connsiteY15" fmla="*/ 588276 h 1528776"/>
              <a:gd name="connsiteX16" fmla="*/ 2141985 w 2618080"/>
              <a:gd name="connsiteY16" fmla="*/ 655131 h 1528776"/>
              <a:gd name="connsiteX17" fmla="*/ 1680960 w 2618080"/>
              <a:gd name="connsiteY17" fmla="*/ 575349 h 1528776"/>
              <a:gd name="connsiteX18" fmla="*/ 1074904 w 2618080"/>
              <a:gd name="connsiteY18" fmla="*/ 330800 h 1528776"/>
              <a:gd name="connsiteX19" fmla="*/ 383788 w 2618080"/>
              <a:gd name="connsiteY19" fmla="*/ 107516 h 1528776"/>
              <a:gd name="connsiteX20" fmla="*/ 128606 w 2618080"/>
              <a:gd name="connsiteY20" fmla="*/ 22456 h 1528776"/>
              <a:gd name="connsiteX21" fmla="*/ 64811 w 2618080"/>
              <a:gd name="connsiteY21" fmla="*/ 11823 h 1528776"/>
              <a:gd name="connsiteX0" fmla="*/ 64811 w 2618080"/>
              <a:gd name="connsiteY0" fmla="*/ 11823 h 1561319"/>
              <a:gd name="connsiteX1" fmla="*/ 1016 w 2618080"/>
              <a:gd name="connsiteY1" fmla="*/ 171312 h 1561319"/>
              <a:gd name="connsiteX2" fmla="*/ 117974 w 2618080"/>
              <a:gd name="connsiteY2" fmla="*/ 224475 h 1561319"/>
              <a:gd name="connsiteX3" fmla="*/ 555514 w 2618080"/>
              <a:gd name="connsiteY3" fmla="*/ 424045 h 1561319"/>
              <a:gd name="connsiteX4" fmla="*/ 512754 w 2618080"/>
              <a:gd name="connsiteY4" fmla="*/ 1499618 h 1561319"/>
              <a:gd name="connsiteX5" fmla="*/ 755391 w 2618080"/>
              <a:gd name="connsiteY5" fmla="*/ 1450203 h 1561319"/>
              <a:gd name="connsiteX6" fmla="*/ 726553 w 2618080"/>
              <a:gd name="connsiteY6" fmla="*/ 552325 h 1561319"/>
              <a:gd name="connsiteX7" fmla="*/ 923906 w 2618080"/>
              <a:gd name="connsiteY7" fmla="*/ 516143 h 1561319"/>
              <a:gd name="connsiteX8" fmla="*/ 1849552 w 2618080"/>
              <a:gd name="connsiteY8" fmla="*/ 891801 h 1561319"/>
              <a:gd name="connsiteX9" fmla="*/ 1998178 w 2618080"/>
              <a:gd name="connsiteY9" fmla="*/ 1251013 h 1561319"/>
              <a:gd name="connsiteX10" fmla="*/ 2034129 w 2618080"/>
              <a:gd name="connsiteY10" fmla="*/ 1485388 h 1561319"/>
              <a:gd name="connsiteX11" fmla="*/ 2261161 w 2618080"/>
              <a:gd name="connsiteY11" fmla="*/ 1204735 h 1561319"/>
              <a:gd name="connsiteX12" fmla="*/ 2435337 w 2618080"/>
              <a:gd name="connsiteY12" fmla="*/ 864187 h 1561319"/>
              <a:gd name="connsiteX13" fmla="*/ 2615095 w 2618080"/>
              <a:gd name="connsiteY13" fmla="*/ 476597 h 1561319"/>
              <a:gd name="connsiteX14" fmla="*/ 2531564 w 2618080"/>
              <a:gd name="connsiteY14" fmla="*/ 352065 h 1561319"/>
              <a:gd name="connsiteX15" fmla="*/ 2327021 w 2618080"/>
              <a:gd name="connsiteY15" fmla="*/ 588276 h 1561319"/>
              <a:gd name="connsiteX16" fmla="*/ 2141985 w 2618080"/>
              <a:gd name="connsiteY16" fmla="*/ 655131 h 1561319"/>
              <a:gd name="connsiteX17" fmla="*/ 1680960 w 2618080"/>
              <a:gd name="connsiteY17" fmla="*/ 575349 h 1561319"/>
              <a:gd name="connsiteX18" fmla="*/ 1074904 w 2618080"/>
              <a:gd name="connsiteY18" fmla="*/ 330800 h 1561319"/>
              <a:gd name="connsiteX19" fmla="*/ 383788 w 2618080"/>
              <a:gd name="connsiteY19" fmla="*/ 107516 h 1561319"/>
              <a:gd name="connsiteX20" fmla="*/ 128606 w 2618080"/>
              <a:gd name="connsiteY20" fmla="*/ 22456 h 1561319"/>
              <a:gd name="connsiteX21" fmla="*/ 64811 w 2618080"/>
              <a:gd name="connsiteY21" fmla="*/ 11823 h 1561319"/>
              <a:gd name="connsiteX0" fmla="*/ 64811 w 2618080"/>
              <a:gd name="connsiteY0" fmla="*/ 11823 h 1567418"/>
              <a:gd name="connsiteX1" fmla="*/ 1016 w 2618080"/>
              <a:gd name="connsiteY1" fmla="*/ 171312 h 1567418"/>
              <a:gd name="connsiteX2" fmla="*/ 117974 w 2618080"/>
              <a:gd name="connsiteY2" fmla="*/ 224475 h 1567418"/>
              <a:gd name="connsiteX3" fmla="*/ 555514 w 2618080"/>
              <a:gd name="connsiteY3" fmla="*/ 424045 h 1567418"/>
              <a:gd name="connsiteX4" fmla="*/ 512754 w 2618080"/>
              <a:gd name="connsiteY4" fmla="*/ 1499618 h 1567418"/>
              <a:gd name="connsiteX5" fmla="*/ 755391 w 2618080"/>
              <a:gd name="connsiteY5" fmla="*/ 1450203 h 1567418"/>
              <a:gd name="connsiteX6" fmla="*/ 726553 w 2618080"/>
              <a:gd name="connsiteY6" fmla="*/ 552325 h 1567418"/>
              <a:gd name="connsiteX7" fmla="*/ 923906 w 2618080"/>
              <a:gd name="connsiteY7" fmla="*/ 516143 h 1567418"/>
              <a:gd name="connsiteX8" fmla="*/ 1849552 w 2618080"/>
              <a:gd name="connsiteY8" fmla="*/ 891801 h 1567418"/>
              <a:gd name="connsiteX9" fmla="*/ 1998178 w 2618080"/>
              <a:gd name="connsiteY9" fmla="*/ 1251013 h 1567418"/>
              <a:gd name="connsiteX10" fmla="*/ 2034129 w 2618080"/>
              <a:gd name="connsiteY10" fmla="*/ 1485388 h 1567418"/>
              <a:gd name="connsiteX11" fmla="*/ 2261161 w 2618080"/>
              <a:gd name="connsiteY11" fmla="*/ 1204735 h 1567418"/>
              <a:gd name="connsiteX12" fmla="*/ 2435337 w 2618080"/>
              <a:gd name="connsiteY12" fmla="*/ 864187 h 1567418"/>
              <a:gd name="connsiteX13" fmla="*/ 2615095 w 2618080"/>
              <a:gd name="connsiteY13" fmla="*/ 476597 h 1567418"/>
              <a:gd name="connsiteX14" fmla="*/ 2531564 w 2618080"/>
              <a:gd name="connsiteY14" fmla="*/ 352065 h 1567418"/>
              <a:gd name="connsiteX15" fmla="*/ 2327021 w 2618080"/>
              <a:gd name="connsiteY15" fmla="*/ 588276 h 1567418"/>
              <a:gd name="connsiteX16" fmla="*/ 2141985 w 2618080"/>
              <a:gd name="connsiteY16" fmla="*/ 655131 h 1567418"/>
              <a:gd name="connsiteX17" fmla="*/ 1680960 w 2618080"/>
              <a:gd name="connsiteY17" fmla="*/ 575349 h 1567418"/>
              <a:gd name="connsiteX18" fmla="*/ 1074904 w 2618080"/>
              <a:gd name="connsiteY18" fmla="*/ 330800 h 1567418"/>
              <a:gd name="connsiteX19" fmla="*/ 383788 w 2618080"/>
              <a:gd name="connsiteY19" fmla="*/ 107516 h 1567418"/>
              <a:gd name="connsiteX20" fmla="*/ 128606 w 2618080"/>
              <a:gd name="connsiteY20" fmla="*/ 22456 h 1567418"/>
              <a:gd name="connsiteX21" fmla="*/ 64811 w 2618080"/>
              <a:gd name="connsiteY21" fmla="*/ 11823 h 1567418"/>
              <a:gd name="connsiteX0" fmla="*/ 64811 w 2618080"/>
              <a:gd name="connsiteY0" fmla="*/ 11823 h 1869658"/>
              <a:gd name="connsiteX1" fmla="*/ 1016 w 2618080"/>
              <a:gd name="connsiteY1" fmla="*/ 171312 h 1869658"/>
              <a:gd name="connsiteX2" fmla="*/ 117974 w 2618080"/>
              <a:gd name="connsiteY2" fmla="*/ 224475 h 1869658"/>
              <a:gd name="connsiteX3" fmla="*/ 555514 w 2618080"/>
              <a:gd name="connsiteY3" fmla="*/ 424045 h 1869658"/>
              <a:gd name="connsiteX4" fmla="*/ 512754 w 2618080"/>
              <a:gd name="connsiteY4" fmla="*/ 1499618 h 1869658"/>
              <a:gd name="connsiteX5" fmla="*/ 755391 w 2618080"/>
              <a:gd name="connsiteY5" fmla="*/ 1828462 h 1869658"/>
              <a:gd name="connsiteX6" fmla="*/ 726553 w 2618080"/>
              <a:gd name="connsiteY6" fmla="*/ 552325 h 1869658"/>
              <a:gd name="connsiteX7" fmla="*/ 923906 w 2618080"/>
              <a:gd name="connsiteY7" fmla="*/ 516143 h 1869658"/>
              <a:gd name="connsiteX8" fmla="*/ 1849552 w 2618080"/>
              <a:gd name="connsiteY8" fmla="*/ 891801 h 1869658"/>
              <a:gd name="connsiteX9" fmla="*/ 1998178 w 2618080"/>
              <a:gd name="connsiteY9" fmla="*/ 1251013 h 1869658"/>
              <a:gd name="connsiteX10" fmla="*/ 2034129 w 2618080"/>
              <a:gd name="connsiteY10" fmla="*/ 1485388 h 1869658"/>
              <a:gd name="connsiteX11" fmla="*/ 2261161 w 2618080"/>
              <a:gd name="connsiteY11" fmla="*/ 1204735 h 1869658"/>
              <a:gd name="connsiteX12" fmla="*/ 2435337 w 2618080"/>
              <a:gd name="connsiteY12" fmla="*/ 864187 h 1869658"/>
              <a:gd name="connsiteX13" fmla="*/ 2615095 w 2618080"/>
              <a:gd name="connsiteY13" fmla="*/ 476597 h 1869658"/>
              <a:gd name="connsiteX14" fmla="*/ 2531564 w 2618080"/>
              <a:gd name="connsiteY14" fmla="*/ 352065 h 1869658"/>
              <a:gd name="connsiteX15" fmla="*/ 2327021 w 2618080"/>
              <a:gd name="connsiteY15" fmla="*/ 588276 h 1869658"/>
              <a:gd name="connsiteX16" fmla="*/ 2141985 w 2618080"/>
              <a:gd name="connsiteY16" fmla="*/ 655131 h 1869658"/>
              <a:gd name="connsiteX17" fmla="*/ 1680960 w 2618080"/>
              <a:gd name="connsiteY17" fmla="*/ 575349 h 1869658"/>
              <a:gd name="connsiteX18" fmla="*/ 1074904 w 2618080"/>
              <a:gd name="connsiteY18" fmla="*/ 330800 h 1869658"/>
              <a:gd name="connsiteX19" fmla="*/ 383788 w 2618080"/>
              <a:gd name="connsiteY19" fmla="*/ 107516 h 1869658"/>
              <a:gd name="connsiteX20" fmla="*/ 128606 w 2618080"/>
              <a:gd name="connsiteY20" fmla="*/ 22456 h 1869658"/>
              <a:gd name="connsiteX21" fmla="*/ 64811 w 2618080"/>
              <a:gd name="connsiteY21" fmla="*/ 11823 h 1869658"/>
              <a:gd name="connsiteX0" fmla="*/ 64811 w 2618080"/>
              <a:gd name="connsiteY0" fmla="*/ 11823 h 1949769"/>
              <a:gd name="connsiteX1" fmla="*/ 1016 w 2618080"/>
              <a:gd name="connsiteY1" fmla="*/ 171312 h 1949769"/>
              <a:gd name="connsiteX2" fmla="*/ 117974 w 2618080"/>
              <a:gd name="connsiteY2" fmla="*/ 224475 h 1949769"/>
              <a:gd name="connsiteX3" fmla="*/ 555514 w 2618080"/>
              <a:gd name="connsiteY3" fmla="*/ 424045 h 1949769"/>
              <a:gd name="connsiteX4" fmla="*/ 588405 w 2618080"/>
              <a:gd name="connsiteY4" fmla="*/ 1848274 h 1949769"/>
              <a:gd name="connsiteX5" fmla="*/ 755391 w 2618080"/>
              <a:gd name="connsiteY5" fmla="*/ 1828462 h 1949769"/>
              <a:gd name="connsiteX6" fmla="*/ 726553 w 2618080"/>
              <a:gd name="connsiteY6" fmla="*/ 552325 h 1949769"/>
              <a:gd name="connsiteX7" fmla="*/ 923906 w 2618080"/>
              <a:gd name="connsiteY7" fmla="*/ 516143 h 1949769"/>
              <a:gd name="connsiteX8" fmla="*/ 1849552 w 2618080"/>
              <a:gd name="connsiteY8" fmla="*/ 891801 h 1949769"/>
              <a:gd name="connsiteX9" fmla="*/ 1998178 w 2618080"/>
              <a:gd name="connsiteY9" fmla="*/ 1251013 h 1949769"/>
              <a:gd name="connsiteX10" fmla="*/ 2034129 w 2618080"/>
              <a:gd name="connsiteY10" fmla="*/ 1485388 h 1949769"/>
              <a:gd name="connsiteX11" fmla="*/ 2261161 w 2618080"/>
              <a:gd name="connsiteY11" fmla="*/ 1204735 h 1949769"/>
              <a:gd name="connsiteX12" fmla="*/ 2435337 w 2618080"/>
              <a:gd name="connsiteY12" fmla="*/ 864187 h 1949769"/>
              <a:gd name="connsiteX13" fmla="*/ 2615095 w 2618080"/>
              <a:gd name="connsiteY13" fmla="*/ 476597 h 1949769"/>
              <a:gd name="connsiteX14" fmla="*/ 2531564 w 2618080"/>
              <a:gd name="connsiteY14" fmla="*/ 352065 h 1949769"/>
              <a:gd name="connsiteX15" fmla="*/ 2327021 w 2618080"/>
              <a:gd name="connsiteY15" fmla="*/ 588276 h 1949769"/>
              <a:gd name="connsiteX16" fmla="*/ 2141985 w 2618080"/>
              <a:gd name="connsiteY16" fmla="*/ 655131 h 1949769"/>
              <a:gd name="connsiteX17" fmla="*/ 1680960 w 2618080"/>
              <a:gd name="connsiteY17" fmla="*/ 575349 h 1949769"/>
              <a:gd name="connsiteX18" fmla="*/ 1074904 w 2618080"/>
              <a:gd name="connsiteY18" fmla="*/ 330800 h 1949769"/>
              <a:gd name="connsiteX19" fmla="*/ 383788 w 2618080"/>
              <a:gd name="connsiteY19" fmla="*/ 107516 h 1949769"/>
              <a:gd name="connsiteX20" fmla="*/ 128606 w 2618080"/>
              <a:gd name="connsiteY20" fmla="*/ 22456 h 1949769"/>
              <a:gd name="connsiteX21" fmla="*/ 64811 w 2618080"/>
              <a:gd name="connsiteY21" fmla="*/ 11823 h 1949769"/>
              <a:gd name="connsiteX0" fmla="*/ 64811 w 2618080"/>
              <a:gd name="connsiteY0" fmla="*/ 11823 h 2193714"/>
              <a:gd name="connsiteX1" fmla="*/ 1016 w 2618080"/>
              <a:gd name="connsiteY1" fmla="*/ 171312 h 2193714"/>
              <a:gd name="connsiteX2" fmla="*/ 117974 w 2618080"/>
              <a:gd name="connsiteY2" fmla="*/ 224475 h 2193714"/>
              <a:gd name="connsiteX3" fmla="*/ 555514 w 2618080"/>
              <a:gd name="connsiteY3" fmla="*/ 424045 h 2193714"/>
              <a:gd name="connsiteX4" fmla="*/ 588405 w 2618080"/>
              <a:gd name="connsiteY4" fmla="*/ 1848274 h 2193714"/>
              <a:gd name="connsiteX5" fmla="*/ 897592 w 2618080"/>
              <a:gd name="connsiteY5" fmla="*/ 2193638 h 2193714"/>
              <a:gd name="connsiteX6" fmla="*/ 755391 w 2618080"/>
              <a:gd name="connsiteY6" fmla="*/ 1828462 h 2193714"/>
              <a:gd name="connsiteX7" fmla="*/ 726553 w 2618080"/>
              <a:gd name="connsiteY7" fmla="*/ 552325 h 2193714"/>
              <a:gd name="connsiteX8" fmla="*/ 923906 w 2618080"/>
              <a:gd name="connsiteY8" fmla="*/ 516143 h 2193714"/>
              <a:gd name="connsiteX9" fmla="*/ 1849552 w 2618080"/>
              <a:gd name="connsiteY9" fmla="*/ 891801 h 2193714"/>
              <a:gd name="connsiteX10" fmla="*/ 1998178 w 2618080"/>
              <a:gd name="connsiteY10" fmla="*/ 1251013 h 2193714"/>
              <a:gd name="connsiteX11" fmla="*/ 2034129 w 2618080"/>
              <a:gd name="connsiteY11" fmla="*/ 1485388 h 2193714"/>
              <a:gd name="connsiteX12" fmla="*/ 2261161 w 2618080"/>
              <a:gd name="connsiteY12" fmla="*/ 1204735 h 2193714"/>
              <a:gd name="connsiteX13" fmla="*/ 2435337 w 2618080"/>
              <a:gd name="connsiteY13" fmla="*/ 864187 h 2193714"/>
              <a:gd name="connsiteX14" fmla="*/ 2615095 w 2618080"/>
              <a:gd name="connsiteY14" fmla="*/ 476597 h 2193714"/>
              <a:gd name="connsiteX15" fmla="*/ 2531564 w 2618080"/>
              <a:gd name="connsiteY15" fmla="*/ 352065 h 2193714"/>
              <a:gd name="connsiteX16" fmla="*/ 2327021 w 2618080"/>
              <a:gd name="connsiteY16" fmla="*/ 588276 h 2193714"/>
              <a:gd name="connsiteX17" fmla="*/ 2141985 w 2618080"/>
              <a:gd name="connsiteY17" fmla="*/ 655131 h 2193714"/>
              <a:gd name="connsiteX18" fmla="*/ 1680960 w 2618080"/>
              <a:gd name="connsiteY18" fmla="*/ 575349 h 2193714"/>
              <a:gd name="connsiteX19" fmla="*/ 1074904 w 2618080"/>
              <a:gd name="connsiteY19" fmla="*/ 330800 h 2193714"/>
              <a:gd name="connsiteX20" fmla="*/ 383788 w 2618080"/>
              <a:gd name="connsiteY20" fmla="*/ 107516 h 2193714"/>
              <a:gd name="connsiteX21" fmla="*/ 128606 w 2618080"/>
              <a:gd name="connsiteY21" fmla="*/ 22456 h 2193714"/>
              <a:gd name="connsiteX22" fmla="*/ 64811 w 2618080"/>
              <a:gd name="connsiteY22" fmla="*/ 11823 h 2193714"/>
              <a:gd name="connsiteX0" fmla="*/ 64811 w 2618080"/>
              <a:gd name="connsiteY0" fmla="*/ 11823 h 2197961"/>
              <a:gd name="connsiteX1" fmla="*/ 1016 w 2618080"/>
              <a:gd name="connsiteY1" fmla="*/ 171312 h 2197961"/>
              <a:gd name="connsiteX2" fmla="*/ 117974 w 2618080"/>
              <a:gd name="connsiteY2" fmla="*/ 224475 h 2197961"/>
              <a:gd name="connsiteX3" fmla="*/ 555514 w 2618080"/>
              <a:gd name="connsiteY3" fmla="*/ 424045 h 2197961"/>
              <a:gd name="connsiteX4" fmla="*/ 588405 w 2618080"/>
              <a:gd name="connsiteY4" fmla="*/ 1848274 h 2197961"/>
              <a:gd name="connsiteX5" fmla="*/ 897592 w 2618080"/>
              <a:gd name="connsiteY5" fmla="*/ 2193638 h 2197961"/>
              <a:gd name="connsiteX6" fmla="*/ 914038 w 2618080"/>
              <a:gd name="connsiteY6" fmla="*/ 2032465 h 2197961"/>
              <a:gd name="connsiteX7" fmla="*/ 755391 w 2618080"/>
              <a:gd name="connsiteY7" fmla="*/ 1828462 h 2197961"/>
              <a:gd name="connsiteX8" fmla="*/ 726553 w 2618080"/>
              <a:gd name="connsiteY8" fmla="*/ 552325 h 2197961"/>
              <a:gd name="connsiteX9" fmla="*/ 923906 w 2618080"/>
              <a:gd name="connsiteY9" fmla="*/ 516143 h 2197961"/>
              <a:gd name="connsiteX10" fmla="*/ 1849552 w 2618080"/>
              <a:gd name="connsiteY10" fmla="*/ 891801 h 2197961"/>
              <a:gd name="connsiteX11" fmla="*/ 1998178 w 2618080"/>
              <a:gd name="connsiteY11" fmla="*/ 1251013 h 2197961"/>
              <a:gd name="connsiteX12" fmla="*/ 2034129 w 2618080"/>
              <a:gd name="connsiteY12" fmla="*/ 1485388 h 2197961"/>
              <a:gd name="connsiteX13" fmla="*/ 2261161 w 2618080"/>
              <a:gd name="connsiteY13" fmla="*/ 1204735 h 2197961"/>
              <a:gd name="connsiteX14" fmla="*/ 2435337 w 2618080"/>
              <a:gd name="connsiteY14" fmla="*/ 864187 h 2197961"/>
              <a:gd name="connsiteX15" fmla="*/ 2615095 w 2618080"/>
              <a:gd name="connsiteY15" fmla="*/ 476597 h 2197961"/>
              <a:gd name="connsiteX16" fmla="*/ 2531564 w 2618080"/>
              <a:gd name="connsiteY16" fmla="*/ 352065 h 2197961"/>
              <a:gd name="connsiteX17" fmla="*/ 2327021 w 2618080"/>
              <a:gd name="connsiteY17" fmla="*/ 588276 h 2197961"/>
              <a:gd name="connsiteX18" fmla="*/ 2141985 w 2618080"/>
              <a:gd name="connsiteY18" fmla="*/ 655131 h 2197961"/>
              <a:gd name="connsiteX19" fmla="*/ 1680960 w 2618080"/>
              <a:gd name="connsiteY19" fmla="*/ 575349 h 2197961"/>
              <a:gd name="connsiteX20" fmla="*/ 1074904 w 2618080"/>
              <a:gd name="connsiteY20" fmla="*/ 330800 h 2197961"/>
              <a:gd name="connsiteX21" fmla="*/ 383788 w 2618080"/>
              <a:gd name="connsiteY21" fmla="*/ 107516 h 2197961"/>
              <a:gd name="connsiteX22" fmla="*/ 128606 w 2618080"/>
              <a:gd name="connsiteY22" fmla="*/ 22456 h 2197961"/>
              <a:gd name="connsiteX23" fmla="*/ 64811 w 2618080"/>
              <a:gd name="connsiteY23" fmla="*/ 11823 h 2197961"/>
              <a:gd name="connsiteX0" fmla="*/ 64811 w 2618080"/>
              <a:gd name="connsiteY0" fmla="*/ 11823 h 2197961"/>
              <a:gd name="connsiteX1" fmla="*/ 1016 w 2618080"/>
              <a:gd name="connsiteY1" fmla="*/ 171312 h 2197961"/>
              <a:gd name="connsiteX2" fmla="*/ 117974 w 2618080"/>
              <a:gd name="connsiteY2" fmla="*/ 224475 h 2197961"/>
              <a:gd name="connsiteX3" fmla="*/ 555514 w 2618080"/>
              <a:gd name="connsiteY3" fmla="*/ 424045 h 2197961"/>
              <a:gd name="connsiteX4" fmla="*/ 588405 w 2618080"/>
              <a:gd name="connsiteY4" fmla="*/ 1848274 h 2197961"/>
              <a:gd name="connsiteX5" fmla="*/ 897592 w 2618080"/>
              <a:gd name="connsiteY5" fmla="*/ 2193638 h 2197961"/>
              <a:gd name="connsiteX6" fmla="*/ 914038 w 2618080"/>
              <a:gd name="connsiteY6" fmla="*/ 2032465 h 2197961"/>
              <a:gd name="connsiteX7" fmla="*/ 755391 w 2618080"/>
              <a:gd name="connsiteY7" fmla="*/ 1828462 h 2197961"/>
              <a:gd name="connsiteX8" fmla="*/ 726553 w 2618080"/>
              <a:gd name="connsiteY8" fmla="*/ 552325 h 2197961"/>
              <a:gd name="connsiteX9" fmla="*/ 923906 w 2618080"/>
              <a:gd name="connsiteY9" fmla="*/ 516143 h 2197961"/>
              <a:gd name="connsiteX10" fmla="*/ 1849552 w 2618080"/>
              <a:gd name="connsiteY10" fmla="*/ 891801 h 2197961"/>
              <a:gd name="connsiteX11" fmla="*/ 1998178 w 2618080"/>
              <a:gd name="connsiteY11" fmla="*/ 1251013 h 2197961"/>
              <a:gd name="connsiteX12" fmla="*/ 2034129 w 2618080"/>
              <a:gd name="connsiteY12" fmla="*/ 1485388 h 2197961"/>
              <a:gd name="connsiteX13" fmla="*/ 2261161 w 2618080"/>
              <a:gd name="connsiteY13" fmla="*/ 1204735 h 2197961"/>
              <a:gd name="connsiteX14" fmla="*/ 2435337 w 2618080"/>
              <a:gd name="connsiteY14" fmla="*/ 864187 h 2197961"/>
              <a:gd name="connsiteX15" fmla="*/ 2615095 w 2618080"/>
              <a:gd name="connsiteY15" fmla="*/ 476597 h 2197961"/>
              <a:gd name="connsiteX16" fmla="*/ 2531564 w 2618080"/>
              <a:gd name="connsiteY16" fmla="*/ 352065 h 2197961"/>
              <a:gd name="connsiteX17" fmla="*/ 2327021 w 2618080"/>
              <a:gd name="connsiteY17" fmla="*/ 588276 h 2197961"/>
              <a:gd name="connsiteX18" fmla="*/ 2141985 w 2618080"/>
              <a:gd name="connsiteY18" fmla="*/ 655131 h 2197961"/>
              <a:gd name="connsiteX19" fmla="*/ 1680960 w 2618080"/>
              <a:gd name="connsiteY19" fmla="*/ 575349 h 2197961"/>
              <a:gd name="connsiteX20" fmla="*/ 1074904 w 2618080"/>
              <a:gd name="connsiteY20" fmla="*/ 330800 h 2197961"/>
              <a:gd name="connsiteX21" fmla="*/ 383788 w 2618080"/>
              <a:gd name="connsiteY21" fmla="*/ 107516 h 2197961"/>
              <a:gd name="connsiteX22" fmla="*/ 128606 w 2618080"/>
              <a:gd name="connsiteY22" fmla="*/ 22456 h 2197961"/>
              <a:gd name="connsiteX23" fmla="*/ 64811 w 2618080"/>
              <a:gd name="connsiteY23" fmla="*/ 11823 h 2197961"/>
              <a:gd name="connsiteX0" fmla="*/ 64811 w 2618080"/>
              <a:gd name="connsiteY0" fmla="*/ 11823 h 2197961"/>
              <a:gd name="connsiteX1" fmla="*/ 1016 w 2618080"/>
              <a:gd name="connsiteY1" fmla="*/ 171312 h 2197961"/>
              <a:gd name="connsiteX2" fmla="*/ 117974 w 2618080"/>
              <a:gd name="connsiteY2" fmla="*/ 224475 h 2197961"/>
              <a:gd name="connsiteX3" fmla="*/ 555514 w 2618080"/>
              <a:gd name="connsiteY3" fmla="*/ 424045 h 2197961"/>
              <a:gd name="connsiteX4" fmla="*/ 588405 w 2618080"/>
              <a:gd name="connsiteY4" fmla="*/ 1848274 h 2197961"/>
              <a:gd name="connsiteX5" fmla="*/ 897592 w 2618080"/>
              <a:gd name="connsiteY5" fmla="*/ 2193638 h 2197961"/>
              <a:gd name="connsiteX6" fmla="*/ 914038 w 2618080"/>
              <a:gd name="connsiteY6" fmla="*/ 2032465 h 2197961"/>
              <a:gd name="connsiteX7" fmla="*/ 755391 w 2618080"/>
              <a:gd name="connsiteY7" fmla="*/ 1828462 h 2197961"/>
              <a:gd name="connsiteX8" fmla="*/ 726553 w 2618080"/>
              <a:gd name="connsiteY8" fmla="*/ 552325 h 2197961"/>
              <a:gd name="connsiteX9" fmla="*/ 923906 w 2618080"/>
              <a:gd name="connsiteY9" fmla="*/ 516143 h 2197961"/>
              <a:gd name="connsiteX10" fmla="*/ 1849552 w 2618080"/>
              <a:gd name="connsiteY10" fmla="*/ 891801 h 2197961"/>
              <a:gd name="connsiteX11" fmla="*/ 1998178 w 2618080"/>
              <a:gd name="connsiteY11" fmla="*/ 1251013 h 2197961"/>
              <a:gd name="connsiteX12" fmla="*/ 2034129 w 2618080"/>
              <a:gd name="connsiteY12" fmla="*/ 1485388 h 2197961"/>
              <a:gd name="connsiteX13" fmla="*/ 2261161 w 2618080"/>
              <a:gd name="connsiteY13" fmla="*/ 1204735 h 2197961"/>
              <a:gd name="connsiteX14" fmla="*/ 2435337 w 2618080"/>
              <a:gd name="connsiteY14" fmla="*/ 864187 h 2197961"/>
              <a:gd name="connsiteX15" fmla="*/ 2615095 w 2618080"/>
              <a:gd name="connsiteY15" fmla="*/ 476597 h 2197961"/>
              <a:gd name="connsiteX16" fmla="*/ 2531564 w 2618080"/>
              <a:gd name="connsiteY16" fmla="*/ 352065 h 2197961"/>
              <a:gd name="connsiteX17" fmla="*/ 2327021 w 2618080"/>
              <a:gd name="connsiteY17" fmla="*/ 588276 h 2197961"/>
              <a:gd name="connsiteX18" fmla="*/ 2141985 w 2618080"/>
              <a:gd name="connsiteY18" fmla="*/ 655131 h 2197961"/>
              <a:gd name="connsiteX19" fmla="*/ 1680960 w 2618080"/>
              <a:gd name="connsiteY19" fmla="*/ 575349 h 2197961"/>
              <a:gd name="connsiteX20" fmla="*/ 1074904 w 2618080"/>
              <a:gd name="connsiteY20" fmla="*/ 330800 h 2197961"/>
              <a:gd name="connsiteX21" fmla="*/ 383788 w 2618080"/>
              <a:gd name="connsiteY21" fmla="*/ 107516 h 2197961"/>
              <a:gd name="connsiteX22" fmla="*/ 128606 w 2618080"/>
              <a:gd name="connsiteY22" fmla="*/ 22456 h 2197961"/>
              <a:gd name="connsiteX23" fmla="*/ 64811 w 2618080"/>
              <a:gd name="connsiteY23" fmla="*/ 11823 h 2197961"/>
              <a:gd name="connsiteX0" fmla="*/ 64811 w 2618080"/>
              <a:gd name="connsiteY0" fmla="*/ 11823 h 2196524"/>
              <a:gd name="connsiteX1" fmla="*/ 1016 w 2618080"/>
              <a:gd name="connsiteY1" fmla="*/ 171312 h 2196524"/>
              <a:gd name="connsiteX2" fmla="*/ 117974 w 2618080"/>
              <a:gd name="connsiteY2" fmla="*/ 224475 h 2196524"/>
              <a:gd name="connsiteX3" fmla="*/ 555514 w 2618080"/>
              <a:gd name="connsiteY3" fmla="*/ 424045 h 2196524"/>
              <a:gd name="connsiteX4" fmla="*/ 588405 w 2618080"/>
              <a:gd name="connsiteY4" fmla="*/ 1848274 h 2196524"/>
              <a:gd name="connsiteX5" fmla="*/ 552225 w 2618080"/>
              <a:gd name="connsiteY5" fmla="*/ 2160745 h 2196524"/>
              <a:gd name="connsiteX6" fmla="*/ 897592 w 2618080"/>
              <a:gd name="connsiteY6" fmla="*/ 2193638 h 2196524"/>
              <a:gd name="connsiteX7" fmla="*/ 914038 w 2618080"/>
              <a:gd name="connsiteY7" fmla="*/ 2032465 h 2196524"/>
              <a:gd name="connsiteX8" fmla="*/ 755391 w 2618080"/>
              <a:gd name="connsiteY8" fmla="*/ 1828462 h 2196524"/>
              <a:gd name="connsiteX9" fmla="*/ 726553 w 2618080"/>
              <a:gd name="connsiteY9" fmla="*/ 552325 h 2196524"/>
              <a:gd name="connsiteX10" fmla="*/ 923906 w 2618080"/>
              <a:gd name="connsiteY10" fmla="*/ 516143 h 2196524"/>
              <a:gd name="connsiteX11" fmla="*/ 1849552 w 2618080"/>
              <a:gd name="connsiteY11" fmla="*/ 891801 h 2196524"/>
              <a:gd name="connsiteX12" fmla="*/ 1998178 w 2618080"/>
              <a:gd name="connsiteY12" fmla="*/ 1251013 h 2196524"/>
              <a:gd name="connsiteX13" fmla="*/ 2034129 w 2618080"/>
              <a:gd name="connsiteY13" fmla="*/ 1485388 h 2196524"/>
              <a:gd name="connsiteX14" fmla="*/ 2261161 w 2618080"/>
              <a:gd name="connsiteY14" fmla="*/ 1204735 h 2196524"/>
              <a:gd name="connsiteX15" fmla="*/ 2435337 w 2618080"/>
              <a:gd name="connsiteY15" fmla="*/ 864187 h 2196524"/>
              <a:gd name="connsiteX16" fmla="*/ 2615095 w 2618080"/>
              <a:gd name="connsiteY16" fmla="*/ 476597 h 2196524"/>
              <a:gd name="connsiteX17" fmla="*/ 2531564 w 2618080"/>
              <a:gd name="connsiteY17" fmla="*/ 352065 h 2196524"/>
              <a:gd name="connsiteX18" fmla="*/ 2327021 w 2618080"/>
              <a:gd name="connsiteY18" fmla="*/ 588276 h 2196524"/>
              <a:gd name="connsiteX19" fmla="*/ 2141985 w 2618080"/>
              <a:gd name="connsiteY19" fmla="*/ 655131 h 2196524"/>
              <a:gd name="connsiteX20" fmla="*/ 1680960 w 2618080"/>
              <a:gd name="connsiteY20" fmla="*/ 575349 h 2196524"/>
              <a:gd name="connsiteX21" fmla="*/ 1074904 w 2618080"/>
              <a:gd name="connsiteY21" fmla="*/ 330800 h 2196524"/>
              <a:gd name="connsiteX22" fmla="*/ 383788 w 2618080"/>
              <a:gd name="connsiteY22" fmla="*/ 107516 h 2196524"/>
              <a:gd name="connsiteX23" fmla="*/ 128606 w 2618080"/>
              <a:gd name="connsiteY23" fmla="*/ 22456 h 2196524"/>
              <a:gd name="connsiteX24" fmla="*/ 64811 w 2618080"/>
              <a:gd name="connsiteY24" fmla="*/ 11823 h 2196524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456838 w 2618080"/>
              <a:gd name="connsiteY5" fmla="*/ 2025887 h 2193883"/>
              <a:gd name="connsiteX6" fmla="*/ 552225 w 2618080"/>
              <a:gd name="connsiteY6" fmla="*/ 216074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456838 w 2618080"/>
              <a:gd name="connsiteY5" fmla="*/ 2025887 h 2193883"/>
              <a:gd name="connsiteX6" fmla="*/ 552225 w 2618080"/>
              <a:gd name="connsiteY6" fmla="*/ 216074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456838 w 2618080"/>
              <a:gd name="connsiteY5" fmla="*/ 2025887 h 2193883"/>
              <a:gd name="connsiteX6" fmla="*/ 525912 w 2618080"/>
              <a:gd name="connsiteY6" fmla="*/ 216403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3883"/>
              <a:gd name="connsiteX1" fmla="*/ 1016 w 2618080"/>
              <a:gd name="connsiteY1" fmla="*/ 171312 h 2193883"/>
              <a:gd name="connsiteX2" fmla="*/ 117974 w 2618080"/>
              <a:gd name="connsiteY2" fmla="*/ 224475 h 2193883"/>
              <a:gd name="connsiteX3" fmla="*/ 555514 w 2618080"/>
              <a:gd name="connsiteY3" fmla="*/ 424045 h 2193883"/>
              <a:gd name="connsiteX4" fmla="*/ 588405 w 2618080"/>
              <a:gd name="connsiteY4" fmla="*/ 1848274 h 2193883"/>
              <a:gd name="connsiteX5" fmla="*/ 246328 w 2618080"/>
              <a:gd name="connsiteY5" fmla="*/ 2088382 h 2193883"/>
              <a:gd name="connsiteX6" fmla="*/ 525912 w 2618080"/>
              <a:gd name="connsiteY6" fmla="*/ 2164035 h 2193883"/>
              <a:gd name="connsiteX7" fmla="*/ 897592 w 2618080"/>
              <a:gd name="connsiteY7" fmla="*/ 2193638 h 2193883"/>
              <a:gd name="connsiteX8" fmla="*/ 914038 w 2618080"/>
              <a:gd name="connsiteY8" fmla="*/ 2032465 h 2193883"/>
              <a:gd name="connsiteX9" fmla="*/ 755391 w 2618080"/>
              <a:gd name="connsiteY9" fmla="*/ 1828462 h 2193883"/>
              <a:gd name="connsiteX10" fmla="*/ 726553 w 2618080"/>
              <a:gd name="connsiteY10" fmla="*/ 552325 h 2193883"/>
              <a:gd name="connsiteX11" fmla="*/ 923906 w 2618080"/>
              <a:gd name="connsiteY11" fmla="*/ 516143 h 2193883"/>
              <a:gd name="connsiteX12" fmla="*/ 1849552 w 2618080"/>
              <a:gd name="connsiteY12" fmla="*/ 891801 h 2193883"/>
              <a:gd name="connsiteX13" fmla="*/ 1998178 w 2618080"/>
              <a:gd name="connsiteY13" fmla="*/ 1251013 h 2193883"/>
              <a:gd name="connsiteX14" fmla="*/ 2034129 w 2618080"/>
              <a:gd name="connsiteY14" fmla="*/ 1485388 h 2193883"/>
              <a:gd name="connsiteX15" fmla="*/ 2261161 w 2618080"/>
              <a:gd name="connsiteY15" fmla="*/ 1204735 h 2193883"/>
              <a:gd name="connsiteX16" fmla="*/ 2435337 w 2618080"/>
              <a:gd name="connsiteY16" fmla="*/ 864187 h 2193883"/>
              <a:gd name="connsiteX17" fmla="*/ 2615095 w 2618080"/>
              <a:gd name="connsiteY17" fmla="*/ 476597 h 2193883"/>
              <a:gd name="connsiteX18" fmla="*/ 2531564 w 2618080"/>
              <a:gd name="connsiteY18" fmla="*/ 352065 h 2193883"/>
              <a:gd name="connsiteX19" fmla="*/ 2327021 w 2618080"/>
              <a:gd name="connsiteY19" fmla="*/ 588276 h 2193883"/>
              <a:gd name="connsiteX20" fmla="*/ 2141985 w 2618080"/>
              <a:gd name="connsiteY20" fmla="*/ 655131 h 2193883"/>
              <a:gd name="connsiteX21" fmla="*/ 1680960 w 2618080"/>
              <a:gd name="connsiteY21" fmla="*/ 575349 h 2193883"/>
              <a:gd name="connsiteX22" fmla="*/ 1074904 w 2618080"/>
              <a:gd name="connsiteY22" fmla="*/ 330800 h 2193883"/>
              <a:gd name="connsiteX23" fmla="*/ 383788 w 2618080"/>
              <a:gd name="connsiteY23" fmla="*/ 107516 h 2193883"/>
              <a:gd name="connsiteX24" fmla="*/ 128606 w 2618080"/>
              <a:gd name="connsiteY24" fmla="*/ 22456 h 2193883"/>
              <a:gd name="connsiteX25" fmla="*/ 64811 w 2618080"/>
              <a:gd name="connsiteY25" fmla="*/ 11823 h 219388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5912 w 2618080"/>
              <a:gd name="connsiteY6" fmla="*/ 2164035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55391 w 2618080"/>
              <a:gd name="connsiteY9" fmla="*/ 1828462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8660"/>
              <a:gd name="connsiteX1" fmla="*/ 1016 w 2618080"/>
              <a:gd name="connsiteY1" fmla="*/ 171312 h 2198660"/>
              <a:gd name="connsiteX2" fmla="*/ 117974 w 2618080"/>
              <a:gd name="connsiteY2" fmla="*/ 224475 h 2198660"/>
              <a:gd name="connsiteX3" fmla="*/ 555514 w 2618080"/>
              <a:gd name="connsiteY3" fmla="*/ 424045 h 2198660"/>
              <a:gd name="connsiteX4" fmla="*/ 588405 w 2618080"/>
              <a:gd name="connsiteY4" fmla="*/ 1848274 h 2198660"/>
              <a:gd name="connsiteX5" fmla="*/ 246328 w 2618080"/>
              <a:gd name="connsiteY5" fmla="*/ 2088382 h 2198660"/>
              <a:gd name="connsiteX6" fmla="*/ 522623 w 2618080"/>
              <a:gd name="connsiteY6" fmla="*/ 2187059 h 2198660"/>
              <a:gd name="connsiteX7" fmla="*/ 897592 w 2618080"/>
              <a:gd name="connsiteY7" fmla="*/ 2193638 h 2198660"/>
              <a:gd name="connsiteX8" fmla="*/ 1242958 w 2618080"/>
              <a:gd name="connsiteY8" fmla="*/ 2131141 h 2198660"/>
              <a:gd name="connsiteX9" fmla="*/ 755391 w 2618080"/>
              <a:gd name="connsiteY9" fmla="*/ 1828462 h 2198660"/>
              <a:gd name="connsiteX10" fmla="*/ 726553 w 2618080"/>
              <a:gd name="connsiteY10" fmla="*/ 552325 h 2198660"/>
              <a:gd name="connsiteX11" fmla="*/ 923906 w 2618080"/>
              <a:gd name="connsiteY11" fmla="*/ 516143 h 2198660"/>
              <a:gd name="connsiteX12" fmla="*/ 1849552 w 2618080"/>
              <a:gd name="connsiteY12" fmla="*/ 891801 h 2198660"/>
              <a:gd name="connsiteX13" fmla="*/ 1998178 w 2618080"/>
              <a:gd name="connsiteY13" fmla="*/ 1251013 h 2198660"/>
              <a:gd name="connsiteX14" fmla="*/ 2034129 w 2618080"/>
              <a:gd name="connsiteY14" fmla="*/ 1485388 h 2198660"/>
              <a:gd name="connsiteX15" fmla="*/ 2261161 w 2618080"/>
              <a:gd name="connsiteY15" fmla="*/ 1204735 h 2198660"/>
              <a:gd name="connsiteX16" fmla="*/ 2435337 w 2618080"/>
              <a:gd name="connsiteY16" fmla="*/ 864187 h 2198660"/>
              <a:gd name="connsiteX17" fmla="*/ 2615095 w 2618080"/>
              <a:gd name="connsiteY17" fmla="*/ 476597 h 2198660"/>
              <a:gd name="connsiteX18" fmla="*/ 2531564 w 2618080"/>
              <a:gd name="connsiteY18" fmla="*/ 352065 h 2198660"/>
              <a:gd name="connsiteX19" fmla="*/ 2327021 w 2618080"/>
              <a:gd name="connsiteY19" fmla="*/ 588276 h 2198660"/>
              <a:gd name="connsiteX20" fmla="*/ 2141985 w 2618080"/>
              <a:gd name="connsiteY20" fmla="*/ 655131 h 2198660"/>
              <a:gd name="connsiteX21" fmla="*/ 1680960 w 2618080"/>
              <a:gd name="connsiteY21" fmla="*/ 575349 h 2198660"/>
              <a:gd name="connsiteX22" fmla="*/ 1074904 w 2618080"/>
              <a:gd name="connsiteY22" fmla="*/ 330800 h 2198660"/>
              <a:gd name="connsiteX23" fmla="*/ 383788 w 2618080"/>
              <a:gd name="connsiteY23" fmla="*/ 107516 h 2198660"/>
              <a:gd name="connsiteX24" fmla="*/ 128606 w 2618080"/>
              <a:gd name="connsiteY24" fmla="*/ 22456 h 2198660"/>
              <a:gd name="connsiteX25" fmla="*/ 64811 w 2618080"/>
              <a:gd name="connsiteY25" fmla="*/ 11823 h 2198660"/>
              <a:gd name="connsiteX0" fmla="*/ 64811 w 2618080"/>
              <a:gd name="connsiteY0" fmla="*/ 11823 h 2198660"/>
              <a:gd name="connsiteX1" fmla="*/ 1016 w 2618080"/>
              <a:gd name="connsiteY1" fmla="*/ 171312 h 2198660"/>
              <a:gd name="connsiteX2" fmla="*/ 117974 w 2618080"/>
              <a:gd name="connsiteY2" fmla="*/ 224475 h 2198660"/>
              <a:gd name="connsiteX3" fmla="*/ 555514 w 2618080"/>
              <a:gd name="connsiteY3" fmla="*/ 424045 h 2198660"/>
              <a:gd name="connsiteX4" fmla="*/ 588405 w 2618080"/>
              <a:gd name="connsiteY4" fmla="*/ 1848274 h 2198660"/>
              <a:gd name="connsiteX5" fmla="*/ 246328 w 2618080"/>
              <a:gd name="connsiteY5" fmla="*/ 2088382 h 2198660"/>
              <a:gd name="connsiteX6" fmla="*/ 522623 w 2618080"/>
              <a:gd name="connsiteY6" fmla="*/ 2187059 h 2198660"/>
              <a:gd name="connsiteX7" fmla="*/ 897592 w 2618080"/>
              <a:gd name="connsiteY7" fmla="*/ 2193638 h 2198660"/>
              <a:gd name="connsiteX8" fmla="*/ 1242958 w 2618080"/>
              <a:gd name="connsiteY8" fmla="*/ 2131141 h 2198660"/>
              <a:gd name="connsiteX9" fmla="*/ 755391 w 2618080"/>
              <a:gd name="connsiteY9" fmla="*/ 1828462 h 2198660"/>
              <a:gd name="connsiteX10" fmla="*/ 726553 w 2618080"/>
              <a:gd name="connsiteY10" fmla="*/ 552325 h 2198660"/>
              <a:gd name="connsiteX11" fmla="*/ 923906 w 2618080"/>
              <a:gd name="connsiteY11" fmla="*/ 516143 h 2198660"/>
              <a:gd name="connsiteX12" fmla="*/ 1849552 w 2618080"/>
              <a:gd name="connsiteY12" fmla="*/ 891801 h 2198660"/>
              <a:gd name="connsiteX13" fmla="*/ 1998178 w 2618080"/>
              <a:gd name="connsiteY13" fmla="*/ 1251013 h 2198660"/>
              <a:gd name="connsiteX14" fmla="*/ 2034129 w 2618080"/>
              <a:gd name="connsiteY14" fmla="*/ 1485388 h 2198660"/>
              <a:gd name="connsiteX15" fmla="*/ 2261161 w 2618080"/>
              <a:gd name="connsiteY15" fmla="*/ 1204735 h 2198660"/>
              <a:gd name="connsiteX16" fmla="*/ 2435337 w 2618080"/>
              <a:gd name="connsiteY16" fmla="*/ 864187 h 2198660"/>
              <a:gd name="connsiteX17" fmla="*/ 2615095 w 2618080"/>
              <a:gd name="connsiteY17" fmla="*/ 476597 h 2198660"/>
              <a:gd name="connsiteX18" fmla="*/ 2531564 w 2618080"/>
              <a:gd name="connsiteY18" fmla="*/ 352065 h 2198660"/>
              <a:gd name="connsiteX19" fmla="*/ 2327021 w 2618080"/>
              <a:gd name="connsiteY19" fmla="*/ 588276 h 2198660"/>
              <a:gd name="connsiteX20" fmla="*/ 2141985 w 2618080"/>
              <a:gd name="connsiteY20" fmla="*/ 655131 h 2198660"/>
              <a:gd name="connsiteX21" fmla="*/ 1680960 w 2618080"/>
              <a:gd name="connsiteY21" fmla="*/ 575349 h 2198660"/>
              <a:gd name="connsiteX22" fmla="*/ 1074904 w 2618080"/>
              <a:gd name="connsiteY22" fmla="*/ 330800 h 2198660"/>
              <a:gd name="connsiteX23" fmla="*/ 383788 w 2618080"/>
              <a:gd name="connsiteY23" fmla="*/ 107516 h 2198660"/>
              <a:gd name="connsiteX24" fmla="*/ 128606 w 2618080"/>
              <a:gd name="connsiteY24" fmla="*/ 22456 h 2198660"/>
              <a:gd name="connsiteX25" fmla="*/ 64811 w 2618080"/>
              <a:gd name="connsiteY25" fmla="*/ 11823 h 2198660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55391 w 2618080"/>
              <a:gd name="connsiteY9" fmla="*/ 1828462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74904 w 2618080"/>
              <a:gd name="connsiteY22" fmla="*/ 330800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33340 w 2618080"/>
              <a:gd name="connsiteY22" fmla="*/ 396114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1823 h 2195333"/>
              <a:gd name="connsiteX1" fmla="*/ 1016 w 2618080"/>
              <a:gd name="connsiteY1" fmla="*/ 171312 h 2195333"/>
              <a:gd name="connsiteX2" fmla="*/ 117974 w 2618080"/>
              <a:gd name="connsiteY2" fmla="*/ 224475 h 2195333"/>
              <a:gd name="connsiteX3" fmla="*/ 555514 w 2618080"/>
              <a:gd name="connsiteY3" fmla="*/ 424045 h 2195333"/>
              <a:gd name="connsiteX4" fmla="*/ 588405 w 2618080"/>
              <a:gd name="connsiteY4" fmla="*/ 1848274 h 2195333"/>
              <a:gd name="connsiteX5" fmla="*/ 246328 w 2618080"/>
              <a:gd name="connsiteY5" fmla="*/ 2088382 h 2195333"/>
              <a:gd name="connsiteX6" fmla="*/ 522623 w 2618080"/>
              <a:gd name="connsiteY6" fmla="*/ 2187059 h 2195333"/>
              <a:gd name="connsiteX7" fmla="*/ 897592 w 2618080"/>
              <a:gd name="connsiteY7" fmla="*/ 2193638 h 2195333"/>
              <a:gd name="connsiteX8" fmla="*/ 1242958 w 2618080"/>
              <a:gd name="connsiteY8" fmla="*/ 2131141 h 2195333"/>
              <a:gd name="connsiteX9" fmla="*/ 765258 w 2618080"/>
              <a:gd name="connsiteY9" fmla="*/ 1851487 h 2195333"/>
              <a:gd name="connsiteX10" fmla="*/ 726553 w 2618080"/>
              <a:gd name="connsiteY10" fmla="*/ 552325 h 2195333"/>
              <a:gd name="connsiteX11" fmla="*/ 923906 w 2618080"/>
              <a:gd name="connsiteY11" fmla="*/ 516143 h 2195333"/>
              <a:gd name="connsiteX12" fmla="*/ 1849552 w 2618080"/>
              <a:gd name="connsiteY12" fmla="*/ 891801 h 2195333"/>
              <a:gd name="connsiteX13" fmla="*/ 1998178 w 2618080"/>
              <a:gd name="connsiteY13" fmla="*/ 1251013 h 2195333"/>
              <a:gd name="connsiteX14" fmla="*/ 2034129 w 2618080"/>
              <a:gd name="connsiteY14" fmla="*/ 1485388 h 2195333"/>
              <a:gd name="connsiteX15" fmla="*/ 2261161 w 2618080"/>
              <a:gd name="connsiteY15" fmla="*/ 1204735 h 2195333"/>
              <a:gd name="connsiteX16" fmla="*/ 2435337 w 2618080"/>
              <a:gd name="connsiteY16" fmla="*/ 864187 h 2195333"/>
              <a:gd name="connsiteX17" fmla="*/ 2615095 w 2618080"/>
              <a:gd name="connsiteY17" fmla="*/ 476597 h 2195333"/>
              <a:gd name="connsiteX18" fmla="*/ 2531564 w 2618080"/>
              <a:gd name="connsiteY18" fmla="*/ 352065 h 2195333"/>
              <a:gd name="connsiteX19" fmla="*/ 2327021 w 2618080"/>
              <a:gd name="connsiteY19" fmla="*/ 588276 h 2195333"/>
              <a:gd name="connsiteX20" fmla="*/ 2141985 w 2618080"/>
              <a:gd name="connsiteY20" fmla="*/ 655131 h 2195333"/>
              <a:gd name="connsiteX21" fmla="*/ 1680960 w 2618080"/>
              <a:gd name="connsiteY21" fmla="*/ 575349 h 2195333"/>
              <a:gd name="connsiteX22" fmla="*/ 1033340 w 2618080"/>
              <a:gd name="connsiteY22" fmla="*/ 360488 h 2195333"/>
              <a:gd name="connsiteX23" fmla="*/ 383788 w 2618080"/>
              <a:gd name="connsiteY23" fmla="*/ 107516 h 2195333"/>
              <a:gd name="connsiteX24" fmla="*/ 128606 w 2618080"/>
              <a:gd name="connsiteY24" fmla="*/ 22456 h 2195333"/>
              <a:gd name="connsiteX25" fmla="*/ 64811 w 2618080"/>
              <a:gd name="connsiteY25" fmla="*/ 11823 h 2195333"/>
              <a:gd name="connsiteX0" fmla="*/ 64811 w 2618080"/>
              <a:gd name="connsiteY0" fmla="*/ 12791 h 2196301"/>
              <a:gd name="connsiteX1" fmla="*/ 1016 w 2618080"/>
              <a:gd name="connsiteY1" fmla="*/ 172280 h 2196301"/>
              <a:gd name="connsiteX2" fmla="*/ 117974 w 2618080"/>
              <a:gd name="connsiteY2" fmla="*/ 225443 h 2196301"/>
              <a:gd name="connsiteX3" fmla="*/ 555514 w 2618080"/>
              <a:gd name="connsiteY3" fmla="*/ 425013 h 2196301"/>
              <a:gd name="connsiteX4" fmla="*/ 588405 w 2618080"/>
              <a:gd name="connsiteY4" fmla="*/ 1849242 h 2196301"/>
              <a:gd name="connsiteX5" fmla="*/ 246328 w 2618080"/>
              <a:gd name="connsiteY5" fmla="*/ 2089350 h 2196301"/>
              <a:gd name="connsiteX6" fmla="*/ 522623 w 2618080"/>
              <a:gd name="connsiteY6" fmla="*/ 2188027 h 2196301"/>
              <a:gd name="connsiteX7" fmla="*/ 897592 w 2618080"/>
              <a:gd name="connsiteY7" fmla="*/ 2194606 h 2196301"/>
              <a:gd name="connsiteX8" fmla="*/ 1242958 w 2618080"/>
              <a:gd name="connsiteY8" fmla="*/ 2132109 h 2196301"/>
              <a:gd name="connsiteX9" fmla="*/ 765258 w 2618080"/>
              <a:gd name="connsiteY9" fmla="*/ 1852455 h 2196301"/>
              <a:gd name="connsiteX10" fmla="*/ 726553 w 2618080"/>
              <a:gd name="connsiteY10" fmla="*/ 553293 h 2196301"/>
              <a:gd name="connsiteX11" fmla="*/ 923906 w 2618080"/>
              <a:gd name="connsiteY11" fmla="*/ 517111 h 2196301"/>
              <a:gd name="connsiteX12" fmla="*/ 1849552 w 2618080"/>
              <a:gd name="connsiteY12" fmla="*/ 892769 h 2196301"/>
              <a:gd name="connsiteX13" fmla="*/ 1998178 w 2618080"/>
              <a:gd name="connsiteY13" fmla="*/ 1251981 h 2196301"/>
              <a:gd name="connsiteX14" fmla="*/ 2034129 w 2618080"/>
              <a:gd name="connsiteY14" fmla="*/ 1486356 h 2196301"/>
              <a:gd name="connsiteX15" fmla="*/ 2261161 w 2618080"/>
              <a:gd name="connsiteY15" fmla="*/ 1205703 h 2196301"/>
              <a:gd name="connsiteX16" fmla="*/ 2435337 w 2618080"/>
              <a:gd name="connsiteY16" fmla="*/ 865155 h 2196301"/>
              <a:gd name="connsiteX17" fmla="*/ 2615095 w 2618080"/>
              <a:gd name="connsiteY17" fmla="*/ 477565 h 2196301"/>
              <a:gd name="connsiteX18" fmla="*/ 2531564 w 2618080"/>
              <a:gd name="connsiteY18" fmla="*/ 353033 h 2196301"/>
              <a:gd name="connsiteX19" fmla="*/ 2327021 w 2618080"/>
              <a:gd name="connsiteY19" fmla="*/ 589244 h 2196301"/>
              <a:gd name="connsiteX20" fmla="*/ 2141985 w 2618080"/>
              <a:gd name="connsiteY20" fmla="*/ 656099 h 2196301"/>
              <a:gd name="connsiteX21" fmla="*/ 1680960 w 2618080"/>
              <a:gd name="connsiteY21" fmla="*/ 576317 h 2196301"/>
              <a:gd name="connsiteX22" fmla="*/ 1033340 w 2618080"/>
              <a:gd name="connsiteY22" fmla="*/ 361456 h 2196301"/>
              <a:gd name="connsiteX23" fmla="*/ 383788 w 2618080"/>
              <a:gd name="connsiteY23" fmla="*/ 132234 h 2196301"/>
              <a:gd name="connsiteX24" fmla="*/ 128606 w 2618080"/>
              <a:gd name="connsiteY24" fmla="*/ 23424 h 2196301"/>
              <a:gd name="connsiteX25" fmla="*/ 64811 w 2618080"/>
              <a:gd name="connsiteY25" fmla="*/ 12791 h 2196301"/>
              <a:gd name="connsiteX0" fmla="*/ 64811 w 2618080"/>
              <a:gd name="connsiteY0" fmla="*/ 12791 h 2196301"/>
              <a:gd name="connsiteX1" fmla="*/ 1016 w 2618080"/>
              <a:gd name="connsiteY1" fmla="*/ 172280 h 2196301"/>
              <a:gd name="connsiteX2" fmla="*/ 117974 w 2618080"/>
              <a:gd name="connsiteY2" fmla="*/ 225443 h 2196301"/>
              <a:gd name="connsiteX3" fmla="*/ 555514 w 2618080"/>
              <a:gd name="connsiteY3" fmla="*/ 425013 h 2196301"/>
              <a:gd name="connsiteX4" fmla="*/ 588405 w 2618080"/>
              <a:gd name="connsiteY4" fmla="*/ 1849242 h 2196301"/>
              <a:gd name="connsiteX5" fmla="*/ 246328 w 2618080"/>
              <a:gd name="connsiteY5" fmla="*/ 2089350 h 2196301"/>
              <a:gd name="connsiteX6" fmla="*/ 522623 w 2618080"/>
              <a:gd name="connsiteY6" fmla="*/ 2188027 h 2196301"/>
              <a:gd name="connsiteX7" fmla="*/ 897592 w 2618080"/>
              <a:gd name="connsiteY7" fmla="*/ 2194606 h 2196301"/>
              <a:gd name="connsiteX8" fmla="*/ 1242958 w 2618080"/>
              <a:gd name="connsiteY8" fmla="*/ 2132109 h 2196301"/>
              <a:gd name="connsiteX9" fmla="*/ 765258 w 2618080"/>
              <a:gd name="connsiteY9" fmla="*/ 1852455 h 2196301"/>
              <a:gd name="connsiteX10" fmla="*/ 726553 w 2618080"/>
              <a:gd name="connsiteY10" fmla="*/ 553293 h 2196301"/>
              <a:gd name="connsiteX11" fmla="*/ 923906 w 2618080"/>
              <a:gd name="connsiteY11" fmla="*/ 517111 h 2196301"/>
              <a:gd name="connsiteX12" fmla="*/ 1849552 w 2618080"/>
              <a:gd name="connsiteY12" fmla="*/ 892769 h 2196301"/>
              <a:gd name="connsiteX13" fmla="*/ 1998178 w 2618080"/>
              <a:gd name="connsiteY13" fmla="*/ 1251981 h 2196301"/>
              <a:gd name="connsiteX14" fmla="*/ 2034129 w 2618080"/>
              <a:gd name="connsiteY14" fmla="*/ 1486356 h 2196301"/>
              <a:gd name="connsiteX15" fmla="*/ 2261161 w 2618080"/>
              <a:gd name="connsiteY15" fmla="*/ 1205703 h 2196301"/>
              <a:gd name="connsiteX16" fmla="*/ 2435337 w 2618080"/>
              <a:gd name="connsiteY16" fmla="*/ 865155 h 2196301"/>
              <a:gd name="connsiteX17" fmla="*/ 2615095 w 2618080"/>
              <a:gd name="connsiteY17" fmla="*/ 477565 h 2196301"/>
              <a:gd name="connsiteX18" fmla="*/ 2531564 w 2618080"/>
              <a:gd name="connsiteY18" fmla="*/ 353033 h 2196301"/>
              <a:gd name="connsiteX19" fmla="*/ 2327021 w 2618080"/>
              <a:gd name="connsiteY19" fmla="*/ 589244 h 2196301"/>
              <a:gd name="connsiteX20" fmla="*/ 2141985 w 2618080"/>
              <a:gd name="connsiteY20" fmla="*/ 656099 h 2196301"/>
              <a:gd name="connsiteX21" fmla="*/ 1680960 w 2618080"/>
              <a:gd name="connsiteY21" fmla="*/ 600068 h 2196301"/>
              <a:gd name="connsiteX22" fmla="*/ 1033340 w 2618080"/>
              <a:gd name="connsiteY22" fmla="*/ 361456 h 2196301"/>
              <a:gd name="connsiteX23" fmla="*/ 383788 w 2618080"/>
              <a:gd name="connsiteY23" fmla="*/ 132234 h 2196301"/>
              <a:gd name="connsiteX24" fmla="*/ 128606 w 2618080"/>
              <a:gd name="connsiteY24" fmla="*/ 23424 h 2196301"/>
              <a:gd name="connsiteX25" fmla="*/ 64811 w 2618080"/>
              <a:gd name="connsiteY25" fmla="*/ 12791 h 21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18080" h="2196301">
                <a:moveTo>
                  <a:pt x="64811" y="12791"/>
                </a:moveTo>
                <a:cubicBezTo>
                  <a:pt x="43546" y="37600"/>
                  <a:pt x="-7844" y="136838"/>
                  <a:pt x="1016" y="172280"/>
                </a:cubicBezTo>
                <a:cubicBezTo>
                  <a:pt x="9876" y="207722"/>
                  <a:pt x="25558" y="183321"/>
                  <a:pt x="117974" y="225443"/>
                </a:cubicBezTo>
                <a:cubicBezTo>
                  <a:pt x="210390" y="267565"/>
                  <a:pt x="480398" y="347895"/>
                  <a:pt x="555514" y="425013"/>
                </a:cubicBezTo>
                <a:cubicBezTo>
                  <a:pt x="630630" y="502131"/>
                  <a:pt x="585664" y="1579527"/>
                  <a:pt x="588405" y="1849242"/>
                </a:cubicBezTo>
                <a:cubicBezTo>
                  <a:pt x="574700" y="1957786"/>
                  <a:pt x="252358" y="2037272"/>
                  <a:pt x="246328" y="2089350"/>
                </a:cubicBezTo>
                <a:cubicBezTo>
                  <a:pt x="240298" y="2141429"/>
                  <a:pt x="458484" y="2182545"/>
                  <a:pt x="522623" y="2188027"/>
                </a:cubicBezTo>
                <a:cubicBezTo>
                  <a:pt x="603209" y="2200087"/>
                  <a:pt x="858121" y="2188576"/>
                  <a:pt x="897592" y="2194606"/>
                </a:cubicBezTo>
                <a:cubicBezTo>
                  <a:pt x="937063" y="2200636"/>
                  <a:pt x="1266658" y="2192972"/>
                  <a:pt x="1242958" y="2132109"/>
                </a:cubicBezTo>
                <a:cubicBezTo>
                  <a:pt x="1219258" y="2071246"/>
                  <a:pt x="828301" y="2023493"/>
                  <a:pt x="765258" y="1852455"/>
                </a:cubicBezTo>
                <a:cubicBezTo>
                  <a:pt x="702215" y="1681417"/>
                  <a:pt x="700660" y="631125"/>
                  <a:pt x="726553" y="553293"/>
                </a:cubicBezTo>
                <a:cubicBezTo>
                  <a:pt x="752446" y="505065"/>
                  <a:pt x="742222" y="453953"/>
                  <a:pt x="923906" y="517111"/>
                </a:cubicBezTo>
                <a:cubicBezTo>
                  <a:pt x="1105590" y="580269"/>
                  <a:pt x="1670507" y="770291"/>
                  <a:pt x="1849552" y="892769"/>
                </a:cubicBezTo>
                <a:cubicBezTo>
                  <a:pt x="2028597" y="1015247"/>
                  <a:pt x="1997019" y="1149761"/>
                  <a:pt x="1998178" y="1251981"/>
                </a:cubicBezTo>
                <a:cubicBezTo>
                  <a:pt x="1999337" y="1354201"/>
                  <a:pt x="1990298" y="1494069"/>
                  <a:pt x="2034129" y="1486356"/>
                </a:cubicBezTo>
                <a:cubicBezTo>
                  <a:pt x="2077960" y="1478643"/>
                  <a:pt x="2194293" y="1309237"/>
                  <a:pt x="2261161" y="1205703"/>
                </a:cubicBezTo>
                <a:cubicBezTo>
                  <a:pt x="2328029" y="1102170"/>
                  <a:pt x="2376348" y="986511"/>
                  <a:pt x="2435337" y="865155"/>
                </a:cubicBezTo>
                <a:cubicBezTo>
                  <a:pt x="2494326" y="743799"/>
                  <a:pt x="2599057" y="562919"/>
                  <a:pt x="2615095" y="477565"/>
                </a:cubicBezTo>
                <a:cubicBezTo>
                  <a:pt x="2631133" y="392211"/>
                  <a:pt x="2579576" y="334420"/>
                  <a:pt x="2531564" y="353033"/>
                </a:cubicBezTo>
                <a:cubicBezTo>
                  <a:pt x="2483552" y="371646"/>
                  <a:pt x="2391951" y="538733"/>
                  <a:pt x="2327021" y="589244"/>
                </a:cubicBezTo>
                <a:cubicBezTo>
                  <a:pt x="2262091" y="639755"/>
                  <a:pt x="2249662" y="654295"/>
                  <a:pt x="2141985" y="656099"/>
                </a:cubicBezTo>
                <a:cubicBezTo>
                  <a:pt x="2034308" y="657903"/>
                  <a:pt x="1865734" y="649175"/>
                  <a:pt x="1680960" y="600068"/>
                </a:cubicBezTo>
                <a:cubicBezTo>
                  <a:pt x="1496186" y="550961"/>
                  <a:pt x="1249535" y="439428"/>
                  <a:pt x="1033340" y="361456"/>
                </a:cubicBezTo>
                <a:lnTo>
                  <a:pt x="383788" y="132234"/>
                </a:lnTo>
                <a:cubicBezTo>
                  <a:pt x="298727" y="95964"/>
                  <a:pt x="181769" y="43331"/>
                  <a:pt x="128606" y="23424"/>
                </a:cubicBezTo>
                <a:cubicBezTo>
                  <a:pt x="75443" y="3517"/>
                  <a:pt x="86076" y="-12018"/>
                  <a:pt x="64811" y="127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1" name="Volný tvar 4">
            <a:extLst>
              <a:ext uri="{FF2B5EF4-FFF2-40B4-BE49-F238E27FC236}">
                <a16:creationId xmlns:a16="http://schemas.microsoft.com/office/drawing/2014/main" id="{6E0DC859-EEEB-4FB8-35A8-095F2ADC79A7}"/>
              </a:ext>
            </a:extLst>
          </p:cNvPr>
          <p:cNvSpPr/>
          <p:nvPr/>
        </p:nvSpPr>
        <p:spPr>
          <a:xfrm>
            <a:off x="3372817" y="2596236"/>
            <a:ext cx="512911" cy="541306"/>
          </a:xfrm>
          <a:custGeom>
            <a:avLst/>
            <a:gdLst>
              <a:gd name="connsiteX0" fmla="*/ 23920 w 513710"/>
              <a:gd name="connsiteY0" fmla="*/ 254240 h 543051"/>
              <a:gd name="connsiteX1" fmla="*/ 59546 w 513710"/>
              <a:gd name="connsiteY1" fmla="*/ 467996 h 543051"/>
              <a:gd name="connsiteX2" fmla="*/ 213925 w 513710"/>
              <a:gd name="connsiteY2" fmla="*/ 527372 h 543051"/>
              <a:gd name="connsiteX3" fmla="*/ 463307 w 513710"/>
              <a:gd name="connsiteY3" fmla="*/ 527372 h 543051"/>
              <a:gd name="connsiteX4" fmla="*/ 510808 w 513710"/>
              <a:gd name="connsiteY4" fmla="*/ 349243 h 543051"/>
              <a:gd name="connsiteX5" fmla="*/ 415806 w 513710"/>
              <a:gd name="connsiteY5" fmla="*/ 337367 h 543051"/>
              <a:gd name="connsiteX6" fmla="*/ 344554 w 513710"/>
              <a:gd name="connsiteY6" fmla="*/ 206739 h 543051"/>
              <a:gd name="connsiteX7" fmla="*/ 249551 w 513710"/>
              <a:gd name="connsiteY7" fmla="*/ 28609 h 543051"/>
              <a:gd name="connsiteX8" fmla="*/ 59546 w 513710"/>
              <a:gd name="connsiteY8" fmla="*/ 4858 h 543051"/>
              <a:gd name="connsiteX9" fmla="*/ 169 w 513710"/>
              <a:gd name="connsiteY9" fmla="*/ 76110 h 543051"/>
              <a:gd name="connsiteX10" fmla="*/ 23920 w 513710"/>
              <a:gd name="connsiteY10" fmla="*/ 254240 h 543051"/>
              <a:gd name="connsiteX0" fmla="*/ 23920 w 513710"/>
              <a:gd name="connsiteY0" fmla="*/ 252495 h 541306"/>
              <a:gd name="connsiteX1" fmla="*/ 59546 w 513710"/>
              <a:gd name="connsiteY1" fmla="*/ 466251 h 541306"/>
              <a:gd name="connsiteX2" fmla="*/ 213925 w 513710"/>
              <a:gd name="connsiteY2" fmla="*/ 525627 h 541306"/>
              <a:gd name="connsiteX3" fmla="*/ 463307 w 513710"/>
              <a:gd name="connsiteY3" fmla="*/ 525627 h 541306"/>
              <a:gd name="connsiteX4" fmla="*/ 510808 w 513710"/>
              <a:gd name="connsiteY4" fmla="*/ 347498 h 541306"/>
              <a:gd name="connsiteX5" fmla="*/ 415806 w 513710"/>
              <a:gd name="connsiteY5" fmla="*/ 335622 h 541306"/>
              <a:gd name="connsiteX6" fmla="*/ 362367 w 513710"/>
              <a:gd name="connsiteY6" fmla="*/ 151555 h 541306"/>
              <a:gd name="connsiteX7" fmla="*/ 249551 w 513710"/>
              <a:gd name="connsiteY7" fmla="*/ 26864 h 541306"/>
              <a:gd name="connsiteX8" fmla="*/ 59546 w 513710"/>
              <a:gd name="connsiteY8" fmla="*/ 3113 h 541306"/>
              <a:gd name="connsiteX9" fmla="*/ 169 w 513710"/>
              <a:gd name="connsiteY9" fmla="*/ 74365 h 541306"/>
              <a:gd name="connsiteX10" fmla="*/ 23920 w 513710"/>
              <a:gd name="connsiteY10" fmla="*/ 252495 h 541306"/>
              <a:gd name="connsiteX0" fmla="*/ 23920 w 512911"/>
              <a:gd name="connsiteY0" fmla="*/ 252495 h 541306"/>
              <a:gd name="connsiteX1" fmla="*/ 59546 w 512911"/>
              <a:gd name="connsiteY1" fmla="*/ 466251 h 541306"/>
              <a:gd name="connsiteX2" fmla="*/ 213925 w 512911"/>
              <a:gd name="connsiteY2" fmla="*/ 525627 h 541306"/>
              <a:gd name="connsiteX3" fmla="*/ 463307 w 512911"/>
              <a:gd name="connsiteY3" fmla="*/ 525627 h 541306"/>
              <a:gd name="connsiteX4" fmla="*/ 510808 w 512911"/>
              <a:gd name="connsiteY4" fmla="*/ 347498 h 541306"/>
              <a:gd name="connsiteX5" fmla="*/ 427681 w 512911"/>
              <a:gd name="connsiteY5" fmla="*/ 258432 h 541306"/>
              <a:gd name="connsiteX6" fmla="*/ 362367 w 512911"/>
              <a:gd name="connsiteY6" fmla="*/ 151555 h 541306"/>
              <a:gd name="connsiteX7" fmla="*/ 249551 w 512911"/>
              <a:gd name="connsiteY7" fmla="*/ 26864 h 541306"/>
              <a:gd name="connsiteX8" fmla="*/ 59546 w 512911"/>
              <a:gd name="connsiteY8" fmla="*/ 3113 h 541306"/>
              <a:gd name="connsiteX9" fmla="*/ 169 w 512911"/>
              <a:gd name="connsiteY9" fmla="*/ 74365 h 541306"/>
              <a:gd name="connsiteX10" fmla="*/ 23920 w 512911"/>
              <a:gd name="connsiteY10" fmla="*/ 252495 h 5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911" h="541306">
                <a:moveTo>
                  <a:pt x="23920" y="252495"/>
                </a:moveTo>
                <a:cubicBezTo>
                  <a:pt x="33816" y="317809"/>
                  <a:pt x="27879" y="420729"/>
                  <a:pt x="59546" y="466251"/>
                </a:cubicBezTo>
                <a:cubicBezTo>
                  <a:pt x="91213" y="511773"/>
                  <a:pt x="146632" y="515731"/>
                  <a:pt x="213925" y="525627"/>
                </a:cubicBezTo>
                <a:cubicBezTo>
                  <a:pt x="281219" y="535523"/>
                  <a:pt x="413827" y="555315"/>
                  <a:pt x="463307" y="525627"/>
                </a:cubicBezTo>
                <a:cubicBezTo>
                  <a:pt x="512787" y="495939"/>
                  <a:pt x="516746" y="392030"/>
                  <a:pt x="510808" y="347498"/>
                </a:cubicBezTo>
                <a:cubicBezTo>
                  <a:pt x="504870" y="302966"/>
                  <a:pt x="452421" y="291089"/>
                  <a:pt x="427681" y="258432"/>
                </a:cubicBezTo>
                <a:cubicBezTo>
                  <a:pt x="402941" y="225775"/>
                  <a:pt x="392055" y="190150"/>
                  <a:pt x="362367" y="151555"/>
                </a:cubicBezTo>
                <a:cubicBezTo>
                  <a:pt x="332679" y="112960"/>
                  <a:pt x="300021" y="51604"/>
                  <a:pt x="249551" y="26864"/>
                </a:cubicBezTo>
                <a:cubicBezTo>
                  <a:pt x="199081" y="2124"/>
                  <a:pt x="101110" y="-4804"/>
                  <a:pt x="59546" y="3113"/>
                </a:cubicBezTo>
                <a:cubicBezTo>
                  <a:pt x="17982" y="11030"/>
                  <a:pt x="2148" y="34781"/>
                  <a:pt x="169" y="74365"/>
                </a:cubicBezTo>
                <a:cubicBezTo>
                  <a:pt x="-1810" y="113949"/>
                  <a:pt x="14024" y="187181"/>
                  <a:pt x="23920" y="25249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566FDB-1B38-6FFE-77AB-E80CB57456EE}"/>
              </a:ext>
            </a:extLst>
          </p:cNvPr>
          <p:cNvSpPr txBox="1"/>
          <p:nvPr/>
        </p:nvSpPr>
        <p:spPr>
          <a:xfrm>
            <a:off x="5986708" y="5128665"/>
            <a:ext cx="133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kolaterály</a:t>
            </a:r>
          </a:p>
          <a:p>
            <a:r>
              <a:rPr lang="cs-CZ" sz="2000" dirty="0"/>
              <a:t>(větvení)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0DFD99-F216-2360-948C-FED9B8660785}"/>
              </a:ext>
            </a:extLst>
          </p:cNvPr>
          <p:cNvSpPr txBox="1"/>
          <p:nvPr/>
        </p:nvSpPr>
        <p:spPr>
          <a:xfrm>
            <a:off x="6996845" y="2491632"/>
            <a:ext cx="3575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axon (neurit) – vždy jeden</a:t>
            </a:r>
          </a:p>
          <a:p>
            <a:r>
              <a:rPr lang="cs-CZ" sz="1400" dirty="0"/>
              <a:t>vede jednosměrně akční potenciál od těla neuronu k synapsi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9570E51-7400-7DE8-762F-9FFA1F4C1FD2}"/>
              </a:ext>
            </a:extLst>
          </p:cNvPr>
          <p:cNvSpPr txBox="1"/>
          <p:nvPr/>
        </p:nvSpPr>
        <p:spPr>
          <a:xfrm>
            <a:off x="5894141" y="1259552"/>
            <a:ext cx="147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tělo neuronu (</a:t>
            </a:r>
            <a:r>
              <a:rPr lang="cs-CZ" sz="2000" dirty="0" err="1"/>
              <a:t>soma</a:t>
            </a:r>
            <a:r>
              <a:rPr lang="cs-CZ" sz="2000" dirty="0"/>
              <a:t>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85117FD-FFAA-3078-F209-5D2BF2C37B64}"/>
              </a:ext>
            </a:extLst>
          </p:cNvPr>
          <p:cNvSpPr txBox="1"/>
          <p:nvPr/>
        </p:nvSpPr>
        <p:spPr>
          <a:xfrm>
            <a:off x="8481794" y="5505764"/>
            <a:ext cx="163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axonové zakončení (synaptický knoflík)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8527529-01F0-1367-EDC4-2EC8339B89E6}"/>
              </a:ext>
            </a:extLst>
          </p:cNvPr>
          <p:cNvSpPr txBox="1"/>
          <p:nvPr/>
        </p:nvSpPr>
        <p:spPr>
          <a:xfrm>
            <a:off x="1331449" y="1631879"/>
            <a:ext cx="11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dendrity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6E453A2-952A-450C-841B-36FA29B8D74B}"/>
              </a:ext>
            </a:extLst>
          </p:cNvPr>
          <p:cNvCxnSpPr/>
          <p:nvPr/>
        </p:nvCxnSpPr>
        <p:spPr>
          <a:xfrm flipH="1">
            <a:off x="6782746" y="3670667"/>
            <a:ext cx="377524" cy="9180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2AAA1BF-0938-CF9E-7508-9C8D79C78075}"/>
              </a:ext>
            </a:extLst>
          </p:cNvPr>
          <p:cNvCxnSpPr/>
          <p:nvPr/>
        </p:nvCxnSpPr>
        <p:spPr>
          <a:xfrm flipH="1">
            <a:off x="6988381" y="3738843"/>
            <a:ext cx="377524" cy="9180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36ECEAE-2A99-DFF2-D7B9-0ECE91E921B7}"/>
              </a:ext>
            </a:extLst>
          </p:cNvPr>
          <p:cNvSpPr txBox="1"/>
          <p:nvPr/>
        </p:nvSpPr>
        <p:spPr>
          <a:xfrm>
            <a:off x="4272573" y="3992050"/>
            <a:ext cx="135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axonový hrbolek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0346270-81B8-47B5-90B2-C4FB3730CFC7}"/>
              </a:ext>
            </a:extLst>
          </p:cNvPr>
          <p:cNvSpPr txBox="1"/>
          <p:nvPr/>
        </p:nvSpPr>
        <p:spPr>
          <a:xfrm>
            <a:off x="4972408" y="2472211"/>
            <a:ext cx="135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iniciální segment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31DBB33B-7FA3-EB89-A2E2-8B4932040CE3}"/>
              </a:ext>
            </a:extLst>
          </p:cNvPr>
          <p:cNvGrpSpPr/>
          <p:nvPr/>
        </p:nvGrpSpPr>
        <p:grpSpPr>
          <a:xfrm>
            <a:off x="3608473" y="1969934"/>
            <a:ext cx="936104" cy="896955"/>
            <a:chOff x="2580860" y="1969934"/>
            <a:chExt cx="936104" cy="896955"/>
          </a:xfrm>
        </p:grpSpPr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9ACA3B6C-E906-27B8-BCE6-5014231F39BE}"/>
                </a:ext>
              </a:extLst>
            </p:cNvPr>
            <p:cNvSpPr txBox="1"/>
            <p:nvPr/>
          </p:nvSpPr>
          <p:spPr>
            <a:xfrm>
              <a:off x="2580860" y="196993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jádro</a:t>
              </a:r>
            </a:p>
          </p:txBody>
        </p: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D34B258D-CA6B-2346-93DD-DBA34A519774}"/>
                </a:ext>
              </a:extLst>
            </p:cNvPr>
            <p:cNvCxnSpPr/>
            <p:nvPr/>
          </p:nvCxnSpPr>
          <p:spPr>
            <a:xfrm flipV="1">
              <a:off x="2601659" y="2318334"/>
              <a:ext cx="364083" cy="54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35A14CC0-7E62-7F40-0404-AA9EC82A2EC0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2261797" y="1956453"/>
            <a:ext cx="416265" cy="246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0E9702D-FAAF-C6F5-E9B9-5A4167FAEAB9}"/>
              </a:ext>
            </a:extLst>
          </p:cNvPr>
          <p:cNvCxnSpPr/>
          <p:nvPr/>
        </p:nvCxnSpPr>
        <p:spPr>
          <a:xfrm flipV="1">
            <a:off x="7113232" y="4656873"/>
            <a:ext cx="1368025" cy="61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32C25E28-4782-0F37-2446-EBF9E79A4490}"/>
              </a:ext>
            </a:extLst>
          </p:cNvPr>
          <p:cNvCxnSpPr/>
          <p:nvPr/>
        </p:nvCxnSpPr>
        <p:spPr>
          <a:xfrm flipV="1">
            <a:off x="6535717" y="3051973"/>
            <a:ext cx="443454" cy="906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15FF9D16-6657-77AA-A694-1D0514B5B8FC}"/>
              </a:ext>
            </a:extLst>
          </p:cNvPr>
          <p:cNvCxnSpPr/>
          <p:nvPr/>
        </p:nvCxnSpPr>
        <p:spPr>
          <a:xfrm flipV="1">
            <a:off x="8972934" y="4966359"/>
            <a:ext cx="443103" cy="539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82C49659-2917-2F76-6D59-809FE017D23C}"/>
              </a:ext>
            </a:extLst>
          </p:cNvPr>
          <p:cNvCxnSpPr/>
          <p:nvPr/>
        </p:nvCxnSpPr>
        <p:spPr>
          <a:xfrm flipH="1" flipV="1">
            <a:off x="7131971" y="5330389"/>
            <a:ext cx="699890" cy="83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678B48B7-EDF4-E7A9-E316-1C08F650C11C}"/>
              </a:ext>
            </a:extLst>
          </p:cNvPr>
          <p:cNvCxnSpPr>
            <a:stCxn id="7" idx="113"/>
          </p:cNvCxnSpPr>
          <p:nvPr/>
        </p:nvCxnSpPr>
        <p:spPr>
          <a:xfrm flipV="1">
            <a:off x="1824520" y="2046961"/>
            <a:ext cx="42742" cy="530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C2FD5461-F4DD-DB9D-98FC-412410216F9A}"/>
              </a:ext>
            </a:extLst>
          </p:cNvPr>
          <p:cNvCxnSpPr/>
          <p:nvPr/>
        </p:nvCxnSpPr>
        <p:spPr>
          <a:xfrm flipV="1">
            <a:off x="4112780" y="1766024"/>
            <a:ext cx="1822084" cy="1029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057F8C4-12D6-1818-9228-0598F9131ADE}"/>
              </a:ext>
            </a:extLst>
          </p:cNvPr>
          <p:cNvCxnSpPr/>
          <p:nvPr/>
        </p:nvCxnSpPr>
        <p:spPr>
          <a:xfrm flipV="1">
            <a:off x="4663509" y="3083857"/>
            <a:ext cx="506589" cy="169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A195250D-3DF8-E7D3-D2A0-0655C86CD4EA}"/>
              </a:ext>
            </a:extLst>
          </p:cNvPr>
          <p:cNvCxnSpPr/>
          <p:nvPr/>
        </p:nvCxnSpPr>
        <p:spPr>
          <a:xfrm flipH="1" flipV="1">
            <a:off x="4272573" y="3118542"/>
            <a:ext cx="442661" cy="932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4B9E3BAB-BBE2-E26B-2A7E-1DC6BA9B69CB}"/>
              </a:ext>
            </a:extLst>
          </p:cNvPr>
          <p:cNvCxnSpPr/>
          <p:nvPr/>
        </p:nvCxnSpPr>
        <p:spPr>
          <a:xfrm flipV="1">
            <a:off x="1909694" y="2666473"/>
            <a:ext cx="445628" cy="644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E8C0AB66-CDA9-C426-8C95-C42E9506359E}"/>
              </a:ext>
            </a:extLst>
          </p:cNvPr>
          <p:cNvCxnSpPr/>
          <p:nvPr/>
        </p:nvCxnSpPr>
        <p:spPr>
          <a:xfrm>
            <a:off x="2595850" y="1766024"/>
            <a:ext cx="222814" cy="4090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21453983-0BF1-C142-C34A-BE1736234117}"/>
              </a:ext>
            </a:extLst>
          </p:cNvPr>
          <p:cNvCxnSpPr/>
          <p:nvPr/>
        </p:nvCxnSpPr>
        <p:spPr>
          <a:xfrm>
            <a:off x="5457191" y="3585008"/>
            <a:ext cx="646478" cy="192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BA6ECDCA-07A7-1147-4D27-5931E81A411F}"/>
              </a:ext>
            </a:extLst>
          </p:cNvPr>
          <p:cNvCxnSpPr/>
          <p:nvPr/>
        </p:nvCxnSpPr>
        <p:spPr>
          <a:xfrm>
            <a:off x="7266234" y="4231534"/>
            <a:ext cx="540000" cy="192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5CE24F3-94DB-A492-D07E-16E1B3FB12F0}"/>
              </a:ext>
            </a:extLst>
          </p:cNvPr>
          <p:cNvCxnSpPr/>
          <p:nvPr/>
        </p:nvCxnSpPr>
        <p:spPr>
          <a:xfrm flipH="1" flipV="1">
            <a:off x="8119893" y="6165304"/>
            <a:ext cx="361364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D59EBC21-38BA-05AA-4C7B-08083B788EB3}"/>
              </a:ext>
            </a:extLst>
          </p:cNvPr>
          <p:cNvSpPr txBox="1"/>
          <p:nvPr/>
        </p:nvSpPr>
        <p:spPr>
          <a:xfrm>
            <a:off x="1390900" y="2695427"/>
            <a:ext cx="177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vedou signál k tělu neuronu</a:t>
            </a:r>
          </a:p>
        </p:txBody>
      </p:sp>
    </p:spTree>
    <p:extLst>
      <p:ext uri="{BB962C8B-B14F-4D97-AF65-F5344CB8AC3E}">
        <p14:creationId xmlns:p14="http://schemas.microsoft.com/office/powerpoint/2010/main" val="25102079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1087</TotalTime>
  <Words>3507</Words>
  <Application>Microsoft Office PowerPoint</Application>
  <PresentationFormat>Širokoúhlá obrazovka</PresentationFormat>
  <Paragraphs>520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Tahoma</vt:lpstr>
      <vt:lpstr>Wingdings</vt:lpstr>
      <vt:lpstr>Prezentace_MU_CZ</vt:lpstr>
      <vt:lpstr>Neuron, mícha a reflexy</vt:lpstr>
      <vt:lpstr>Prezentace aplikace PowerPoint</vt:lpstr>
      <vt:lpstr>Prezentace aplikace PowerPoint</vt:lpstr>
      <vt:lpstr>Prezentace aplikace PowerPoint</vt:lpstr>
      <vt:lpstr>Nervový systém</vt:lpstr>
      <vt:lpstr>Hematoencefalická bariéra</vt:lpstr>
      <vt:lpstr>Neurogliové buňky</vt:lpstr>
      <vt:lpstr>Neurogliové buňky</vt:lpstr>
      <vt:lpstr>Stavba neuronu (nemyelinizovaný)</vt:lpstr>
      <vt:lpstr>Stavba neuronu (myelinizovaný)</vt:lpstr>
      <vt:lpstr>Vlastnosti a typy neuronů</vt:lpstr>
      <vt:lpstr>Vlastnosti neuronu</vt:lpstr>
      <vt:lpstr>Elektrické jevy na neuronu</vt:lpstr>
      <vt:lpstr>Akční napětí</vt:lpstr>
      <vt:lpstr>Akční napětí</vt:lpstr>
      <vt:lpstr>Vedení akčního napětí</vt:lpstr>
      <vt:lpstr>Synapse</vt:lpstr>
      <vt:lpstr>Prezentace aplikace PowerPoint</vt:lpstr>
      <vt:lpstr>Nervosvalová ploténka</vt:lpstr>
      <vt:lpstr>Drogy/jedy/léky a receptory</vt:lpstr>
      <vt:lpstr>Drogy/jedy/léky a receptory</vt:lpstr>
      <vt:lpstr>Drogy/jedy/léky a receptory</vt:lpstr>
      <vt:lpstr>Nervosvalová aktivita  a drogy/jedy/léky aneb co vás nezabije, to dostane šanci příště</vt:lpstr>
      <vt:lpstr>Nervosvalová aktivita  a drogy/jedy/léky aneb co vás nezabije, to dostane šanci příště</vt:lpstr>
      <vt:lpstr>Drogy/jedy/léky a místa účinku na nervosvalové ploténce </vt:lpstr>
      <vt:lpstr>Postsynaptický potenciál (PSP) </vt:lpstr>
      <vt:lpstr>IPSP a EPSP</vt:lpstr>
      <vt:lpstr>Součet a přenos PSP</vt:lpstr>
      <vt:lpstr>Akční napětí vs. postsynaptický potenciál</vt:lpstr>
      <vt:lpstr>EEG</vt:lpstr>
      <vt:lpstr>Prostorová sumace</vt:lpstr>
      <vt:lpstr>Časová sumace</vt:lpstr>
      <vt:lpstr>Kódování informace</vt:lpstr>
      <vt:lpstr>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Svačinová</dc:creator>
  <cp:lastModifiedBy>Jana Svačinová</cp:lastModifiedBy>
  <cp:revision>129</cp:revision>
  <cp:lastPrinted>1601-01-01T00:00:00Z</cp:lastPrinted>
  <dcterms:created xsi:type="dcterms:W3CDTF">2023-09-19T09:12:51Z</dcterms:created>
  <dcterms:modified xsi:type="dcterms:W3CDTF">2023-09-22T04:36:49Z</dcterms:modified>
</cp:coreProperties>
</file>