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1.xml" ContentType="application/vnd.openxmlformats-officedocument.presentationml.tags+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2.xml" ContentType="application/vnd.openxmlformats-officedocument.presentationml.tags+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5.xml" ContentType="application/vnd.openxmlformats-officedocument.presentationml.tags+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7"/>
  </p:notesMasterIdLst>
  <p:handoutMasterIdLst>
    <p:handoutMasterId r:id="rId68"/>
  </p:handoutMasterIdLst>
  <p:sldIdLst>
    <p:sldId id="256" r:id="rId2"/>
    <p:sldId id="259" r:id="rId3"/>
    <p:sldId id="260" r:id="rId4"/>
    <p:sldId id="261" r:id="rId5"/>
    <p:sldId id="262" r:id="rId6"/>
    <p:sldId id="263" r:id="rId7"/>
    <p:sldId id="264" r:id="rId8"/>
    <p:sldId id="265" r:id="rId9"/>
    <p:sldId id="266" r:id="rId10"/>
    <p:sldId id="267" r:id="rId11"/>
    <p:sldId id="268" r:id="rId12"/>
    <p:sldId id="318" r:id="rId13"/>
    <p:sldId id="269" r:id="rId14"/>
    <p:sldId id="270" r:id="rId15"/>
    <p:sldId id="277" r:id="rId16"/>
    <p:sldId id="271" r:id="rId17"/>
    <p:sldId id="272" r:id="rId18"/>
    <p:sldId id="273" r:id="rId19"/>
    <p:sldId id="274" r:id="rId20"/>
    <p:sldId id="275" r:id="rId21"/>
    <p:sldId id="286" r:id="rId22"/>
    <p:sldId id="278" r:id="rId23"/>
    <p:sldId id="279" r:id="rId24"/>
    <p:sldId id="280" r:id="rId25"/>
    <p:sldId id="281" r:id="rId26"/>
    <p:sldId id="282" r:id="rId27"/>
    <p:sldId id="283" r:id="rId28"/>
    <p:sldId id="284" r:id="rId29"/>
    <p:sldId id="285" r:id="rId30"/>
    <p:sldId id="522" r:id="rId31"/>
    <p:sldId id="523" r:id="rId32"/>
    <p:sldId id="524" r:id="rId33"/>
    <p:sldId id="525" r:id="rId34"/>
    <p:sldId id="526" r:id="rId35"/>
    <p:sldId id="299" r:id="rId36"/>
    <p:sldId id="303" r:id="rId37"/>
    <p:sldId id="569" r:id="rId38"/>
    <p:sldId id="567" r:id="rId39"/>
    <p:sldId id="579" r:id="rId40"/>
    <p:sldId id="582" r:id="rId41"/>
    <p:sldId id="545" r:id="rId42"/>
    <p:sldId id="356" r:id="rId43"/>
    <p:sldId id="571" r:id="rId44"/>
    <p:sldId id="357" r:id="rId45"/>
    <p:sldId id="572" r:id="rId46"/>
    <p:sldId id="573" r:id="rId47"/>
    <p:sldId id="574" r:id="rId48"/>
    <p:sldId id="548" r:id="rId49"/>
    <p:sldId id="549" r:id="rId50"/>
    <p:sldId id="550" r:id="rId51"/>
    <p:sldId id="300" r:id="rId52"/>
    <p:sldId id="570" r:id="rId53"/>
    <p:sldId id="580" r:id="rId54"/>
    <p:sldId id="506" r:id="rId55"/>
    <p:sldId id="553" r:id="rId56"/>
    <p:sldId id="536" r:id="rId57"/>
    <p:sldId id="557" r:id="rId58"/>
    <p:sldId id="555" r:id="rId59"/>
    <p:sldId id="556" r:id="rId60"/>
    <p:sldId id="538" r:id="rId61"/>
    <p:sldId id="539" r:id="rId62"/>
    <p:sldId id="540" r:id="rId63"/>
    <p:sldId id="542" r:id="rId64"/>
    <p:sldId id="543" r:id="rId65"/>
    <p:sldId id="419" r:id="rId6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6754" autoAdjust="0"/>
  </p:normalViewPr>
  <p:slideViewPr>
    <p:cSldViewPr snapToGrid="0">
      <p:cViewPr varScale="1">
        <p:scale>
          <a:sx n="109" d="100"/>
          <a:sy n="109" d="100"/>
        </p:scale>
        <p:origin x="138" y="19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9D7C9-9443-49A4-BC12-183DA49B9F01}" type="doc">
      <dgm:prSet loTypeId="urn:microsoft.com/office/officeart/2005/8/layout/vList2" loCatId="convert" qsTypeId="urn:microsoft.com/office/officeart/2005/8/quickstyle/simple1" qsCatId="simple" csTypeId="urn:microsoft.com/office/officeart/2005/8/colors/accent1_2" csCatId="accent1" phldr="1"/>
      <dgm:spPr/>
      <dgm:t>
        <a:bodyPr/>
        <a:lstStyle/>
        <a:p>
          <a:endParaRPr lang="cs-CZ"/>
        </a:p>
      </dgm:t>
    </dgm:pt>
    <dgm:pt modelId="{CD0888C7-7B99-4F2C-8D9C-4B16B5FF31DE}">
      <dgm:prSet/>
      <dgm:spPr/>
      <dgm:t>
        <a:bodyPr/>
        <a:lstStyle/>
        <a:p>
          <a:r>
            <a:rPr lang="cs-CZ"/>
            <a:t>LISTINA ZÁKLADNÍCH PRÁV A SVOBOD</a:t>
          </a:r>
        </a:p>
      </dgm:t>
    </dgm:pt>
    <dgm:pt modelId="{62313A84-FA4E-44A5-A1CF-655CB44EDC75}" type="parTrans" cxnId="{E22FCA17-A4D1-474F-959F-D8755ED89D86}">
      <dgm:prSet/>
      <dgm:spPr/>
      <dgm:t>
        <a:bodyPr/>
        <a:lstStyle/>
        <a:p>
          <a:endParaRPr lang="cs-CZ"/>
        </a:p>
      </dgm:t>
    </dgm:pt>
    <dgm:pt modelId="{4C117770-5D60-4CE5-8B3B-BD436EA2C62E}" type="sibTrans" cxnId="{E22FCA17-A4D1-474F-959F-D8755ED89D86}">
      <dgm:prSet/>
      <dgm:spPr/>
      <dgm:t>
        <a:bodyPr/>
        <a:lstStyle/>
        <a:p>
          <a:endParaRPr lang="cs-CZ"/>
        </a:p>
      </dgm:t>
    </dgm:pt>
    <dgm:pt modelId="{51F6EF6E-D054-4CAD-B7E9-748BC7FAEE06}">
      <dgm:prSet/>
      <dgm:spPr/>
      <dgm:t>
        <a:bodyPr/>
        <a:lstStyle/>
        <a:p>
          <a:r>
            <a:rPr lang="cs-CZ" u="sng" dirty="0"/>
            <a:t>Čl. 31</a:t>
          </a:r>
          <a:r>
            <a:rPr lang="cs-CZ" dirty="0"/>
            <a:t>: </a:t>
          </a:r>
          <a:r>
            <a:rPr lang="cs-CZ" b="1" dirty="0"/>
            <a:t>Každý</a:t>
          </a:r>
          <a:r>
            <a:rPr lang="cs-CZ" dirty="0"/>
            <a:t> má právo na ochranu zdraví. </a:t>
          </a:r>
        </a:p>
      </dgm:t>
    </dgm:pt>
    <dgm:pt modelId="{9466801A-A27F-4239-836B-C58E3BC15EA7}" type="parTrans" cxnId="{8C552EA3-459F-487A-83CE-2C03C9493E67}">
      <dgm:prSet/>
      <dgm:spPr/>
      <dgm:t>
        <a:bodyPr/>
        <a:lstStyle/>
        <a:p>
          <a:endParaRPr lang="cs-CZ"/>
        </a:p>
      </dgm:t>
    </dgm:pt>
    <dgm:pt modelId="{9AB01324-9AD7-4FED-8275-49D85E205C8D}" type="sibTrans" cxnId="{8C552EA3-459F-487A-83CE-2C03C9493E67}">
      <dgm:prSet/>
      <dgm:spPr/>
      <dgm:t>
        <a:bodyPr/>
        <a:lstStyle/>
        <a:p>
          <a:endParaRPr lang="cs-CZ"/>
        </a:p>
      </dgm:t>
    </dgm:pt>
    <dgm:pt modelId="{06B80BB1-EEE1-49E4-837C-8B3F6158585C}">
      <dgm:prSet/>
      <dgm:spPr/>
      <dgm:t>
        <a:bodyPr/>
        <a:lstStyle/>
        <a:p>
          <a:r>
            <a:rPr lang="cs-CZ"/>
            <a:t>Úmluva na ochranu lidských práv a důstojnosti lidské bytosti v souvislosti s aplikací biologie a medicíný: Úmluva o lidských prrávech a medicíně</a:t>
          </a:r>
        </a:p>
      </dgm:t>
    </dgm:pt>
    <dgm:pt modelId="{94249F48-0C1D-4B85-B27C-2BB629C0B2F4}" type="parTrans" cxnId="{AD5D2BB4-95D8-4F32-AE7E-2647CAEFB8BB}">
      <dgm:prSet/>
      <dgm:spPr/>
      <dgm:t>
        <a:bodyPr/>
        <a:lstStyle/>
        <a:p>
          <a:endParaRPr lang="cs-CZ"/>
        </a:p>
      </dgm:t>
    </dgm:pt>
    <dgm:pt modelId="{BBF9A391-8B2E-4E82-ADEA-64DEF6C0FB6D}" type="sibTrans" cxnId="{AD5D2BB4-95D8-4F32-AE7E-2647CAEFB8BB}">
      <dgm:prSet/>
      <dgm:spPr/>
      <dgm:t>
        <a:bodyPr/>
        <a:lstStyle/>
        <a:p>
          <a:endParaRPr lang="cs-CZ"/>
        </a:p>
      </dgm:t>
    </dgm:pt>
    <dgm:pt modelId="{157FF102-26EA-4693-AD6E-E8A298B98BEE}">
      <dgm:prSet/>
      <dgm:spPr/>
      <dgm:t>
        <a:bodyPr/>
        <a:lstStyle/>
        <a:p>
          <a:r>
            <a:rPr lang="cs-CZ" b="1" dirty="0"/>
            <a:t>Občané</a:t>
          </a:r>
          <a:r>
            <a:rPr lang="cs-CZ" dirty="0"/>
            <a:t> mají na základě veřejného pojištění právo na bezplatnou zdravotní péči a na zdravotní pomůcky za podmínek, které stanoví zákon.</a:t>
          </a:r>
        </a:p>
      </dgm:t>
    </dgm:pt>
    <dgm:pt modelId="{02A801E1-3173-47EE-ACCD-75926751A216}" type="parTrans" cxnId="{8160EA9E-7FDE-47F2-AF60-95BB82617FCF}">
      <dgm:prSet/>
      <dgm:spPr/>
    </dgm:pt>
    <dgm:pt modelId="{A002C39F-156D-4F0D-8CBE-89A68362FDFF}" type="sibTrans" cxnId="{8160EA9E-7FDE-47F2-AF60-95BB82617FCF}">
      <dgm:prSet/>
      <dgm:spPr/>
    </dgm:pt>
    <dgm:pt modelId="{23617BCC-FEF4-46F3-A63F-F26DB618E01D}" type="pres">
      <dgm:prSet presAssocID="{CA89D7C9-9443-49A4-BC12-183DA49B9F01}" presName="linear" presStyleCnt="0">
        <dgm:presLayoutVars>
          <dgm:animLvl val="lvl"/>
          <dgm:resizeHandles val="exact"/>
        </dgm:presLayoutVars>
      </dgm:prSet>
      <dgm:spPr/>
    </dgm:pt>
    <dgm:pt modelId="{DBD8F15F-F403-4557-A0C5-4DC6575104E7}" type="pres">
      <dgm:prSet presAssocID="{CD0888C7-7B99-4F2C-8D9C-4B16B5FF31DE}" presName="parentText" presStyleLbl="node1" presStyleIdx="0" presStyleCnt="2">
        <dgm:presLayoutVars>
          <dgm:chMax val="0"/>
          <dgm:bulletEnabled val="1"/>
        </dgm:presLayoutVars>
      </dgm:prSet>
      <dgm:spPr/>
    </dgm:pt>
    <dgm:pt modelId="{35DEF9D6-8DE8-4F9B-9FF6-4614B5DCA597}" type="pres">
      <dgm:prSet presAssocID="{CD0888C7-7B99-4F2C-8D9C-4B16B5FF31DE}" presName="childText" presStyleLbl="revTx" presStyleIdx="0" presStyleCnt="1">
        <dgm:presLayoutVars>
          <dgm:bulletEnabled val="1"/>
        </dgm:presLayoutVars>
      </dgm:prSet>
      <dgm:spPr/>
    </dgm:pt>
    <dgm:pt modelId="{7E02D3D6-EDB3-452B-9296-7497DCCB8540}" type="pres">
      <dgm:prSet presAssocID="{06B80BB1-EEE1-49E4-837C-8B3F6158585C}" presName="parentText" presStyleLbl="node1" presStyleIdx="1" presStyleCnt="2">
        <dgm:presLayoutVars>
          <dgm:chMax val="0"/>
          <dgm:bulletEnabled val="1"/>
        </dgm:presLayoutVars>
      </dgm:prSet>
      <dgm:spPr/>
    </dgm:pt>
  </dgm:ptLst>
  <dgm:cxnLst>
    <dgm:cxn modelId="{78E3810A-55BE-4500-9C8D-D5FE63DD036E}" type="presOf" srcId="{06B80BB1-EEE1-49E4-837C-8B3F6158585C}" destId="{7E02D3D6-EDB3-452B-9296-7497DCCB8540}" srcOrd="0" destOrd="0" presId="urn:microsoft.com/office/officeart/2005/8/layout/vList2"/>
    <dgm:cxn modelId="{E22FCA17-A4D1-474F-959F-D8755ED89D86}" srcId="{CA89D7C9-9443-49A4-BC12-183DA49B9F01}" destId="{CD0888C7-7B99-4F2C-8D9C-4B16B5FF31DE}" srcOrd="0" destOrd="0" parTransId="{62313A84-FA4E-44A5-A1CF-655CB44EDC75}" sibTransId="{4C117770-5D60-4CE5-8B3B-BD436EA2C62E}"/>
    <dgm:cxn modelId="{E5770F4C-F922-45B4-B249-568519E615CB}" type="presOf" srcId="{CD0888C7-7B99-4F2C-8D9C-4B16B5FF31DE}" destId="{DBD8F15F-F403-4557-A0C5-4DC6575104E7}" srcOrd="0" destOrd="0" presId="urn:microsoft.com/office/officeart/2005/8/layout/vList2"/>
    <dgm:cxn modelId="{8160EA9E-7FDE-47F2-AF60-95BB82617FCF}" srcId="{CD0888C7-7B99-4F2C-8D9C-4B16B5FF31DE}" destId="{157FF102-26EA-4693-AD6E-E8A298B98BEE}" srcOrd="1" destOrd="0" parTransId="{02A801E1-3173-47EE-ACCD-75926751A216}" sibTransId="{A002C39F-156D-4F0D-8CBE-89A68362FDFF}"/>
    <dgm:cxn modelId="{8C552EA3-459F-487A-83CE-2C03C9493E67}" srcId="{CD0888C7-7B99-4F2C-8D9C-4B16B5FF31DE}" destId="{51F6EF6E-D054-4CAD-B7E9-748BC7FAEE06}" srcOrd="0" destOrd="0" parTransId="{9466801A-A27F-4239-836B-C58E3BC15EA7}" sibTransId="{9AB01324-9AD7-4FED-8275-49D85E205C8D}"/>
    <dgm:cxn modelId="{AD5D2BB4-95D8-4F32-AE7E-2647CAEFB8BB}" srcId="{CA89D7C9-9443-49A4-BC12-183DA49B9F01}" destId="{06B80BB1-EEE1-49E4-837C-8B3F6158585C}" srcOrd="1" destOrd="0" parTransId="{94249F48-0C1D-4B85-B27C-2BB629C0B2F4}" sibTransId="{BBF9A391-8B2E-4E82-ADEA-64DEF6C0FB6D}"/>
    <dgm:cxn modelId="{2E0CAFB7-DF38-4C2A-8D95-113371D99E60}" type="presOf" srcId="{51F6EF6E-D054-4CAD-B7E9-748BC7FAEE06}" destId="{35DEF9D6-8DE8-4F9B-9FF6-4614B5DCA597}" srcOrd="0" destOrd="0" presId="urn:microsoft.com/office/officeart/2005/8/layout/vList2"/>
    <dgm:cxn modelId="{403CCFD0-93FE-417F-B339-026498E0E9D3}" type="presOf" srcId="{157FF102-26EA-4693-AD6E-E8A298B98BEE}" destId="{35DEF9D6-8DE8-4F9B-9FF6-4614B5DCA597}" srcOrd="0" destOrd="1" presId="urn:microsoft.com/office/officeart/2005/8/layout/vList2"/>
    <dgm:cxn modelId="{8BB0F3D2-5EDD-43E5-8751-28A8057DCF3C}" type="presOf" srcId="{CA89D7C9-9443-49A4-BC12-183DA49B9F01}" destId="{23617BCC-FEF4-46F3-A63F-F26DB618E01D}" srcOrd="0" destOrd="0" presId="urn:microsoft.com/office/officeart/2005/8/layout/vList2"/>
    <dgm:cxn modelId="{2C4AD4D1-5D0B-4EC3-8F31-7B91C226D893}" type="presParOf" srcId="{23617BCC-FEF4-46F3-A63F-F26DB618E01D}" destId="{DBD8F15F-F403-4557-A0C5-4DC6575104E7}" srcOrd="0" destOrd="0" presId="urn:microsoft.com/office/officeart/2005/8/layout/vList2"/>
    <dgm:cxn modelId="{CF4A457A-3460-432D-A33F-6BD1C7C38F23}" type="presParOf" srcId="{23617BCC-FEF4-46F3-A63F-F26DB618E01D}" destId="{35DEF9D6-8DE8-4F9B-9FF6-4614B5DCA597}" srcOrd="1" destOrd="0" presId="urn:microsoft.com/office/officeart/2005/8/layout/vList2"/>
    <dgm:cxn modelId="{4A1B7D19-203B-4D70-94AB-A7DD0A4E5D3E}" type="presParOf" srcId="{23617BCC-FEF4-46F3-A63F-F26DB618E01D}" destId="{7E02D3D6-EDB3-452B-9296-7497DCCB854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303EE2-00D4-4262-BCD6-1F762FB64D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F692A4E-5873-476A-B3A3-74BBC9D209BB}">
      <dgm:prSet/>
      <dgm:spPr/>
      <dgm:t>
        <a:bodyPr/>
        <a:lstStyle/>
        <a:p>
          <a:r>
            <a:rPr lang="cs-CZ" b="0" dirty="0"/>
            <a:t>Nikdo nesmí zasáhnout do integrity jiného člověka bez jeho</a:t>
          </a:r>
          <a:endParaRPr lang="cs-CZ" dirty="0"/>
        </a:p>
      </dgm:t>
    </dgm:pt>
    <dgm:pt modelId="{C103A1F7-B6CB-4256-B5FD-64DA51EA31A0}" type="parTrans" cxnId="{1984082A-EC52-4678-A444-A8DFC2733C68}">
      <dgm:prSet/>
      <dgm:spPr/>
      <dgm:t>
        <a:bodyPr/>
        <a:lstStyle/>
        <a:p>
          <a:endParaRPr lang="cs-CZ"/>
        </a:p>
      </dgm:t>
    </dgm:pt>
    <dgm:pt modelId="{C48EFD40-78A5-4A20-92A7-C80E891767B5}" type="sibTrans" cxnId="{1984082A-EC52-4678-A444-A8DFC2733C68}">
      <dgm:prSet/>
      <dgm:spPr/>
      <dgm:t>
        <a:bodyPr/>
        <a:lstStyle/>
        <a:p>
          <a:endParaRPr lang="cs-CZ"/>
        </a:p>
      </dgm:t>
    </dgm:pt>
    <dgm:pt modelId="{FD13F0F0-CF91-4FC8-8083-4675F04C32C8}">
      <dgm:prSet/>
      <dgm:spPr/>
      <dgm:t>
        <a:bodyPr/>
        <a:lstStyle/>
        <a:p>
          <a:r>
            <a:rPr lang="cs-CZ" b="0"/>
            <a:t>souhlasu uděleného s vědomím o povaze zásahu a o jeho možných následcích</a:t>
          </a:r>
          <a:endParaRPr lang="cs-CZ"/>
        </a:p>
      </dgm:t>
    </dgm:pt>
    <dgm:pt modelId="{FE2B946A-64AC-4DC7-A44D-DCAFA5543E1D}" type="parTrans" cxnId="{E6827876-292D-4D8C-B684-D785597AB0F6}">
      <dgm:prSet/>
      <dgm:spPr/>
      <dgm:t>
        <a:bodyPr/>
        <a:lstStyle/>
        <a:p>
          <a:endParaRPr lang="cs-CZ"/>
        </a:p>
      </dgm:t>
    </dgm:pt>
    <dgm:pt modelId="{A5130AAE-A249-44AB-989E-8B6683E2B6D1}" type="sibTrans" cxnId="{E6827876-292D-4D8C-B684-D785597AB0F6}">
      <dgm:prSet/>
      <dgm:spPr/>
      <dgm:t>
        <a:bodyPr/>
        <a:lstStyle/>
        <a:p>
          <a:endParaRPr lang="cs-CZ"/>
        </a:p>
      </dgm:t>
    </dgm:pt>
    <dgm:pt modelId="{DA54DBE4-8B80-4286-ACAD-FC9D27CE01FC}">
      <dgm:prSet/>
      <dgm:spPr/>
      <dgm:t>
        <a:bodyPr/>
        <a:lstStyle/>
        <a:p>
          <a:r>
            <a:rPr lang="cs-CZ" b="0" dirty="0"/>
            <a:t>Souhlasí-li někdo, aby mu byla způsobena závažná újma, nepřihlíží se k tomu</a:t>
          </a:r>
          <a:endParaRPr lang="cs-CZ" dirty="0"/>
        </a:p>
      </dgm:t>
    </dgm:pt>
    <dgm:pt modelId="{EE285858-CC86-4C35-885C-2580774F22AD}" type="parTrans" cxnId="{F6FC9F2D-C99C-4C84-BDD8-8C49486D6349}">
      <dgm:prSet/>
      <dgm:spPr/>
      <dgm:t>
        <a:bodyPr/>
        <a:lstStyle/>
        <a:p>
          <a:endParaRPr lang="cs-CZ"/>
        </a:p>
      </dgm:t>
    </dgm:pt>
    <dgm:pt modelId="{2341A7DD-A504-4872-B496-F078AA2BD17F}" type="sibTrans" cxnId="{F6FC9F2D-C99C-4C84-BDD8-8C49486D6349}">
      <dgm:prSet/>
      <dgm:spPr/>
      <dgm:t>
        <a:bodyPr/>
        <a:lstStyle/>
        <a:p>
          <a:endParaRPr lang="cs-CZ"/>
        </a:p>
      </dgm:t>
    </dgm:pt>
    <dgm:pt modelId="{8C956D26-3780-494D-8678-5B35072B6384}" type="pres">
      <dgm:prSet presAssocID="{58303EE2-00D4-4262-BCD6-1F762FB64D5D}" presName="linear" presStyleCnt="0">
        <dgm:presLayoutVars>
          <dgm:animLvl val="lvl"/>
          <dgm:resizeHandles val="exact"/>
        </dgm:presLayoutVars>
      </dgm:prSet>
      <dgm:spPr/>
    </dgm:pt>
    <dgm:pt modelId="{4EF65BD5-793E-4358-8386-2AB3EA54A94A}" type="pres">
      <dgm:prSet presAssocID="{6F692A4E-5873-476A-B3A3-74BBC9D209BB}" presName="parentText" presStyleLbl="node1" presStyleIdx="0" presStyleCnt="1">
        <dgm:presLayoutVars>
          <dgm:chMax val="0"/>
          <dgm:bulletEnabled val="1"/>
        </dgm:presLayoutVars>
      </dgm:prSet>
      <dgm:spPr/>
    </dgm:pt>
    <dgm:pt modelId="{88457B76-4389-4E64-BC5B-40FD6A8AA130}" type="pres">
      <dgm:prSet presAssocID="{6F692A4E-5873-476A-B3A3-74BBC9D209BB}" presName="childText" presStyleLbl="revTx" presStyleIdx="0" presStyleCnt="1">
        <dgm:presLayoutVars>
          <dgm:bulletEnabled val="1"/>
        </dgm:presLayoutVars>
      </dgm:prSet>
      <dgm:spPr/>
    </dgm:pt>
  </dgm:ptLst>
  <dgm:cxnLst>
    <dgm:cxn modelId="{1984082A-EC52-4678-A444-A8DFC2733C68}" srcId="{58303EE2-00D4-4262-BCD6-1F762FB64D5D}" destId="{6F692A4E-5873-476A-B3A3-74BBC9D209BB}" srcOrd="0" destOrd="0" parTransId="{C103A1F7-B6CB-4256-B5FD-64DA51EA31A0}" sibTransId="{C48EFD40-78A5-4A20-92A7-C80E891767B5}"/>
    <dgm:cxn modelId="{F6FC9F2D-C99C-4C84-BDD8-8C49486D6349}" srcId="{6F692A4E-5873-476A-B3A3-74BBC9D209BB}" destId="{DA54DBE4-8B80-4286-ACAD-FC9D27CE01FC}" srcOrd="1" destOrd="0" parTransId="{EE285858-CC86-4C35-885C-2580774F22AD}" sibTransId="{2341A7DD-A504-4872-B496-F078AA2BD17F}"/>
    <dgm:cxn modelId="{44DE302F-B4AC-4C27-A05F-8828E9C3E6B2}" type="presOf" srcId="{DA54DBE4-8B80-4286-ACAD-FC9D27CE01FC}" destId="{88457B76-4389-4E64-BC5B-40FD6A8AA130}" srcOrd="0" destOrd="1" presId="urn:microsoft.com/office/officeart/2005/8/layout/vList2"/>
    <dgm:cxn modelId="{7AD5E151-5B0B-4F64-8E31-063A2D1752A6}" type="presOf" srcId="{6F692A4E-5873-476A-B3A3-74BBC9D209BB}" destId="{4EF65BD5-793E-4358-8386-2AB3EA54A94A}" srcOrd="0" destOrd="0" presId="urn:microsoft.com/office/officeart/2005/8/layout/vList2"/>
    <dgm:cxn modelId="{E6827876-292D-4D8C-B684-D785597AB0F6}" srcId="{6F692A4E-5873-476A-B3A3-74BBC9D209BB}" destId="{FD13F0F0-CF91-4FC8-8083-4675F04C32C8}" srcOrd="0" destOrd="0" parTransId="{FE2B946A-64AC-4DC7-A44D-DCAFA5543E1D}" sibTransId="{A5130AAE-A249-44AB-989E-8B6683E2B6D1}"/>
    <dgm:cxn modelId="{6BFE0283-1923-4203-9A59-16E4A83AAED1}" type="presOf" srcId="{FD13F0F0-CF91-4FC8-8083-4675F04C32C8}" destId="{88457B76-4389-4E64-BC5B-40FD6A8AA130}" srcOrd="0" destOrd="0" presId="urn:microsoft.com/office/officeart/2005/8/layout/vList2"/>
    <dgm:cxn modelId="{375CA5E1-CC3D-4600-9067-2EF5B43DE9AC}" type="presOf" srcId="{58303EE2-00D4-4262-BCD6-1F762FB64D5D}" destId="{8C956D26-3780-494D-8678-5B35072B6384}" srcOrd="0" destOrd="0" presId="urn:microsoft.com/office/officeart/2005/8/layout/vList2"/>
    <dgm:cxn modelId="{3FEE8BF6-8E39-40DD-904F-5AD93350AE75}" type="presParOf" srcId="{8C956D26-3780-494D-8678-5B35072B6384}" destId="{4EF65BD5-793E-4358-8386-2AB3EA54A94A}" srcOrd="0" destOrd="0" presId="urn:microsoft.com/office/officeart/2005/8/layout/vList2"/>
    <dgm:cxn modelId="{52F25D2B-D79E-41A9-9206-21445CCAC8D1}" type="presParOf" srcId="{8C956D26-3780-494D-8678-5B35072B6384}" destId="{88457B76-4389-4E64-BC5B-40FD6A8AA13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B1991-D1F9-458C-B5FE-7DCFAF5B53C6}" type="doc">
      <dgm:prSet loTypeId="urn:microsoft.com/office/officeart/2005/8/layout/vList5" loCatId="convert" qsTypeId="urn:microsoft.com/office/officeart/2005/8/quickstyle/simple1" qsCatId="simple" csTypeId="urn:microsoft.com/office/officeart/2005/8/colors/accent1_2" csCatId="accent1" phldr="1"/>
      <dgm:spPr/>
      <dgm:t>
        <a:bodyPr/>
        <a:lstStyle/>
        <a:p>
          <a:endParaRPr lang="cs-CZ"/>
        </a:p>
      </dgm:t>
    </dgm:pt>
    <dgm:pt modelId="{B1B28FE3-C89A-4BA5-85A6-95BF320AE2B4}">
      <dgm:prSet/>
      <dgm:spPr/>
      <dgm:t>
        <a:bodyPr/>
        <a:lstStyle/>
        <a:p>
          <a:r>
            <a:rPr lang="cs-CZ"/>
            <a:t>Informovaný souhlas</a:t>
          </a:r>
        </a:p>
      </dgm:t>
    </dgm:pt>
    <dgm:pt modelId="{BC1609C2-87D2-4013-9BE0-D89D6F35A2A9}" type="parTrans" cxnId="{2F054089-1D05-476B-A4E5-A86098AFAD2F}">
      <dgm:prSet/>
      <dgm:spPr/>
      <dgm:t>
        <a:bodyPr/>
        <a:lstStyle/>
        <a:p>
          <a:endParaRPr lang="cs-CZ"/>
        </a:p>
      </dgm:t>
    </dgm:pt>
    <dgm:pt modelId="{BE63FD78-EF63-4B37-B57B-9C6D5DF4DF45}" type="sibTrans" cxnId="{2F054089-1D05-476B-A4E5-A86098AFAD2F}">
      <dgm:prSet/>
      <dgm:spPr/>
      <dgm:t>
        <a:bodyPr/>
        <a:lstStyle/>
        <a:p>
          <a:endParaRPr lang="cs-CZ"/>
        </a:p>
      </dgm:t>
    </dgm:pt>
    <dgm:pt modelId="{2A39D508-787C-4AC4-A172-FA153A50BCE9}">
      <dgm:prSet/>
      <dgm:spPr/>
      <dgm:t>
        <a:bodyPr/>
        <a:lstStyle/>
        <a:p>
          <a:r>
            <a:rPr lang="cs-CZ" b="1"/>
            <a:t>svobodný, </a:t>
          </a:r>
          <a:r>
            <a:rPr lang="cs-CZ"/>
            <a:t>je-li dán bez jakéhokoliv nátlaku, </a:t>
          </a:r>
        </a:p>
      </dgm:t>
    </dgm:pt>
    <dgm:pt modelId="{72C96664-BC4B-40D8-BFB1-72563181C765}" type="parTrans" cxnId="{D3F43B9F-9DED-434C-9E10-03B2765FB5AE}">
      <dgm:prSet/>
      <dgm:spPr/>
      <dgm:t>
        <a:bodyPr/>
        <a:lstStyle/>
        <a:p>
          <a:endParaRPr lang="cs-CZ"/>
        </a:p>
      </dgm:t>
    </dgm:pt>
    <dgm:pt modelId="{619A7976-25F4-4DF4-B8BD-FA6E0322BD65}" type="sibTrans" cxnId="{D3F43B9F-9DED-434C-9E10-03B2765FB5AE}">
      <dgm:prSet/>
      <dgm:spPr/>
      <dgm:t>
        <a:bodyPr/>
        <a:lstStyle/>
        <a:p>
          <a:endParaRPr lang="cs-CZ"/>
        </a:p>
      </dgm:t>
    </dgm:pt>
    <dgm:pt modelId="{467F18B0-8B0D-4D56-A0B7-F40AEEB39553}">
      <dgm:prSet/>
      <dgm:spPr/>
      <dgm:t>
        <a:bodyPr/>
        <a:lstStyle/>
        <a:p>
          <a:r>
            <a:rPr lang="cs-CZ" b="1"/>
            <a:t>informovaný</a:t>
          </a:r>
          <a:r>
            <a:rPr lang="cs-CZ"/>
            <a:t>, je-li pacientovi před vyslovením souhlasu podána informace o zdravotním stavu</a:t>
          </a:r>
        </a:p>
      </dgm:t>
    </dgm:pt>
    <dgm:pt modelId="{B4359726-D80F-4B0D-B76D-66D476A4D2F0}" type="parTrans" cxnId="{0F82EB6B-4B8C-4E70-AB9B-4EC98C6EB14D}">
      <dgm:prSet/>
      <dgm:spPr/>
      <dgm:t>
        <a:bodyPr/>
        <a:lstStyle/>
        <a:p>
          <a:endParaRPr lang="cs-CZ"/>
        </a:p>
      </dgm:t>
    </dgm:pt>
    <dgm:pt modelId="{79DAEFB6-5227-4F81-8D4F-3D473A2F29B8}" type="sibTrans" cxnId="{0F82EB6B-4B8C-4E70-AB9B-4EC98C6EB14D}">
      <dgm:prSet/>
      <dgm:spPr/>
      <dgm:t>
        <a:bodyPr/>
        <a:lstStyle/>
        <a:p>
          <a:endParaRPr lang="cs-CZ"/>
        </a:p>
      </dgm:t>
    </dgm:pt>
    <dgm:pt modelId="{D0D58171-B779-4CB2-A0BB-7C93E7E078C7}">
      <dgm:prSet/>
      <dgm:spPr/>
      <dgm:t>
        <a:bodyPr/>
        <a:lstStyle/>
        <a:p>
          <a:r>
            <a:rPr lang="cs-CZ"/>
            <a:t>Informace o zdravotním stavu</a:t>
          </a:r>
        </a:p>
      </dgm:t>
    </dgm:pt>
    <dgm:pt modelId="{15833A24-C011-43A1-BBE0-EDA844C6B0B9}" type="parTrans" cxnId="{651DEF84-C382-4C5C-98FE-7EA7737B4ABE}">
      <dgm:prSet/>
      <dgm:spPr/>
      <dgm:t>
        <a:bodyPr/>
        <a:lstStyle/>
        <a:p>
          <a:endParaRPr lang="cs-CZ"/>
        </a:p>
      </dgm:t>
    </dgm:pt>
    <dgm:pt modelId="{D65689CC-8B71-4E06-808C-7ECE76F09E13}" type="sibTrans" cxnId="{651DEF84-C382-4C5C-98FE-7EA7737B4ABE}">
      <dgm:prSet/>
      <dgm:spPr/>
      <dgm:t>
        <a:bodyPr/>
        <a:lstStyle/>
        <a:p>
          <a:endParaRPr lang="cs-CZ"/>
        </a:p>
      </dgm:t>
    </dgm:pt>
    <dgm:pt modelId="{CA48D317-F6FA-40A3-9044-1AD6FDE84A81}">
      <dgm:prSet/>
      <dgm:spPr/>
      <dgm:t>
        <a:bodyPr/>
        <a:lstStyle/>
        <a:p>
          <a:r>
            <a:rPr lang="cs-CZ" dirty="0"/>
            <a:t>Informace o zdravotním stavu je pacientovi sdělena při přijetí do péče </a:t>
          </a:r>
        </a:p>
      </dgm:t>
    </dgm:pt>
    <dgm:pt modelId="{80DC8206-BD46-4E76-9F57-CF085276336D}" type="parTrans" cxnId="{8F928664-E67F-4F46-A461-8EE12517FC25}">
      <dgm:prSet/>
      <dgm:spPr/>
      <dgm:t>
        <a:bodyPr/>
        <a:lstStyle/>
        <a:p>
          <a:endParaRPr lang="cs-CZ"/>
        </a:p>
      </dgm:t>
    </dgm:pt>
    <dgm:pt modelId="{5FB102C8-0734-4EB3-8E05-765CE0BC7539}" type="sibTrans" cxnId="{8F928664-E67F-4F46-A461-8EE12517FC25}">
      <dgm:prSet/>
      <dgm:spPr/>
      <dgm:t>
        <a:bodyPr/>
        <a:lstStyle/>
        <a:p>
          <a:endParaRPr lang="cs-CZ"/>
        </a:p>
      </dgm:t>
    </dgm:pt>
    <dgm:pt modelId="{0A38D76C-1738-4C41-A8FA-0F35B6F85DA6}">
      <dgm:prSet/>
      <dgm:spPr/>
      <dgm:t>
        <a:bodyPr/>
        <a:lstStyle/>
        <a:p>
          <a:r>
            <a:rPr lang="cs" dirty="0"/>
            <a:t>V</a:t>
          </a:r>
          <a:r>
            <a:rPr lang="cs-CZ" dirty="0" err="1"/>
            <a:t>ždy</a:t>
          </a:r>
          <a:r>
            <a:rPr lang="cs-CZ" dirty="0"/>
            <a:t>, je-li to s ohledem na poskytované zdravotní služby nebo zdravotní stav pacienta účelné</a:t>
          </a:r>
        </a:p>
      </dgm:t>
    </dgm:pt>
    <dgm:pt modelId="{B5B04E9F-32D8-4331-84C1-31C51F61C9D2}" type="parTrans" cxnId="{A1718067-6847-490B-AAF0-E7E7AEB42057}">
      <dgm:prSet/>
      <dgm:spPr/>
      <dgm:t>
        <a:bodyPr/>
        <a:lstStyle/>
        <a:p>
          <a:endParaRPr lang="cs-CZ"/>
        </a:p>
      </dgm:t>
    </dgm:pt>
    <dgm:pt modelId="{81629ACD-FB08-48C7-9F91-737D64DEB7E2}" type="sibTrans" cxnId="{A1718067-6847-490B-AAF0-E7E7AEB42057}">
      <dgm:prSet/>
      <dgm:spPr/>
      <dgm:t>
        <a:bodyPr/>
        <a:lstStyle/>
        <a:p>
          <a:endParaRPr lang="cs-CZ"/>
        </a:p>
      </dgm:t>
    </dgm:pt>
    <dgm:pt modelId="{B9CBC898-F3BE-4602-BA25-DB48B1384FBE}">
      <dgm:prSet/>
      <dgm:spPr/>
      <dgm:t>
        <a:bodyPr/>
        <a:lstStyle/>
        <a:p>
          <a:r>
            <a:rPr lang="cs-CZ"/>
            <a:t>Pacient se může vzdát </a:t>
          </a:r>
        </a:p>
      </dgm:t>
    </dgm:pt>
    <dgm:pt modelId="{5102109B-3AF5-4B00-83CB-9E92CE77EE72}" type="parTrans" cxnId="{85E046BA-F8F6-4779-AF6E-524E8769C1D8}">
      <dgm:prSet/>
      <dgm:spPr/>
      <dgm:t>
        <a:bodyPr/>
        <a:lstStyle/>
        <a:p>
          <a:endParaRPr lang="cs-CZ"/>
        </a:p>
      </dgm:t>
    </dgm:pt>
    <dgm:pt modelId="{5DB7CC98-7DCF-4648-B01D-294112868423}" type="sibTrans" cxnId="{85E046BA-F8F6-4779-AF6E-524E8769C1D8}">
      <dgm:prSet/>
      <dgm:spPr/>
      <dgm:t>
        <a:bodyPr/>
        <a:lstStyle/>
        <a:p>
          <a:endParaRPr lang="cs-CZ"/>
        </a:p>
      </dgm:t>
    </dgm:pt>
    <dgm:pt modelId="{C2EA0E6F-8712-4A6B-A7BB-AE78B91EFB00}" type="pres">
      <dgm:prSet presAssocID="{B53B1991-D1F9-458C-B5FE-7DCFAF5B53C6}" presName="Name0" presStyleCnt="0">
        <dgm:presLayoutVars>
          <dgm:dir/>
          <dgm:animLvl val="lvl"/>
          <dgm:resizeHandles val="exact"/>
        </dgm:presLayoutVars>
      </dgm:prSet>
      <dgm:spPr/>
    </dgm:pt>
    <dgm:pt modelId="{0CB8B15A-D2CB-418C-9CB5-29D8C33404FE}" type="pres">
      <dgm:prSet presAssocID="{B1B28FE3-C89A-4BA5-85A6-95BF320AE2B4}" presName="linNode" presStyleCnt="0"/>
      <dgm:spPr/>
    </dgm:pt>
    <dgm:pt modelId="{D0209BAC-57A8-44E4-A42C-15747DCC654C}" type="pres">
      <dgm:prSet presAssocID="{B1B28FE3-C89A-4BA5-85A6-95BF320AE2B4}" presName="parentText" presStyleLbl="node1" presStyleIdx="0" presStyleCnt="2">
        <dgm:presLayoutVars>
          <dgm:chMax val="1"/>
          <dgm:bulletEnabled val="1"/>
        </dgm:presLayoutVars>
      </dgm:prSet>
      <dgm:spPr/>
    </dgm:pt>
    <dgm:pt modelId="{6CA6D95C-ED47-43E6-9270-2079BD5C9F2C}" type="pres">
      <dgm:prSet presAssocID="{B1B28FE3-C89A-4BA5-85A6-95BF320AE2B4}" presName="descendantText" presStyleLbl="alignAccFollowNode1" presStyleIdx="0" presStyleCnt="2">
        <dgm:presLayoutVars>
          <dgm:bulletEnabled val="1"/>
        </dgm:presLayoutVars>
      </dgm:prSet>
      <dgm:spPr/>
    </dgm:pt>
    <dgm:pt modelId="{4BAC1E23-7793-4AA2-9CCB-1718D35E415F}" type="pres">
      <dgm:prSet presAssocID="{BE63FD78-EF63-4B37-B57B-9C6D5DF4DF45}" presName="sp" presStyleCnt="0"/>
      <dgm:spPr/>
    </dgm:pt>
    <dgm:pt modelId="{DD0B4437-D195-4317-9EC5-A096750917F4}" type="pres">
      <dgm:prSet presAssocID="{D0D58171-B779-4CB2-A0BB-7C93E7E078C7}" presName="linNode" presStyleCnt="0"/>
      <dgm:spPr/>
    </dgm:pt>
    <dgm:pt modelId="{D216E398-935B-4AB9-8E01-46F21102E8A2}" type="pres">
      <dgm:prSet presAssocID="{D0D58171-B779-4CB2-A0BB-7C93E7E078C7}" presName="parentText" presStyleLbl="node1" presStyleIdx="1" presStyleCnt="2">
        <dgm:presLayoutVars>
          <dgm:chMax val="1"/>
          <dgm:bulletEnabled val="1"/>
        </dgm:presLayoutVars>
      </dgm:prSet>
      <dgm:spPr/>
    </dgm:pt>
    <dgm:pt modelId="{459D91EA-EF6A-4B5D-85B1-D0C4CC60FBF2}" type="pres">
      <dgm:prSet presAssocID="{D0D58171-B779-4CB2-A0BB-7C93E7E078C7}" presName="descendantText" presStyleLbl="alignAccFollowNode1" presStyleIdx="1" presStyleCnt="2">
        <dgm:presLayoutVars>
          <dgm:bulletEnabled val="1"/>
        </dgm:presLayoutVars>
      </dgm:prSet>
      <dgm:spPr/>
    </dgm:pt>
  </dgm:ptLst>
  <dgm:cxnLst>
    <dgm:cxn modelId="{F1492D01-E870-40B5-9E5A-ABFB18831CC8}" type="presOf" srcId="{0A38D76C-1738-4C41-A8FA-0F35B6F85DA6}" destId="{459D91EA-EF6A-4B5D-85B1-D0C4CC60FBF2}" srcOrd="0" destOrd="1" presId="urn:microsoft.com/office/officeart/2005/8/layout/vList5"/>
    <dgm:cxn modelId="{D7D13D2D-2E76-4808-8545-CC28F763A2AF}" type="presOf" srcId="{D0D58171-B779-4CB2-A0BB-7C93E7E078C7}" destId="{D216E398-935B-4AB9-8E01-46F21102E8A2}" srcOrd="0" destOrd="0" presId="urn:microsoft.com/office/officeart/2005/8/layout/vList5"/>
    <dgm:cxn modelId="{03CAF32F-F993-4289-8FBD-2F3CF2884499}" type="presOf" srcId="{B9CBC898-F3BE-4602-BA25-DB48B1384FBE}" destId="{459D91EA-EF6A-4B5D-85B1-D0C4CC60FBF2}" srcOrd="0" destOrd="2" presId="urn:microsoft.com/office/officeart/2005/8/layout/vList5"/>
    <dgm:cxn modelId="{8F928664-E67F-4F46-A461-8EE12517FC25}" srcId="{D0D58171-B779-4CB2-A0BB-7C93E7E078C7}" destId="{CA48D317-F6FA-40A3-9044-1AD6FDE84A81}" srcOrd="0" destOrd="0" parTransId="{80DC8206-BD46-4E76-9F57-CF085276336D}" sibTransId="{5FB102C8-0734-4EB3-8E05-765CE0BC7539}"/>
    <dgm:cxn modelId="{CCCDE366-0D95-4AB1-A34F-8BA64B6D40BE}" type="presOf" srcId="{467F18B0-8B0D-4D56-A0B7-F40AEEB39553}" destId="{6CA6D95C-ED47-43E6-9270-2079BD5C9F2C}" srcOrd="0" destOrd="1" presId="urn:microsoft.com/office/officeart/2005/8/layout/vList5"/>
    <dgm:cxn modelId="{A1718067-6847-490B-AAF0-E7E7AEB42057}" srcId="{D0D58171-B779-4CB2-A0BB-7C93E7E078C7}" destId="{0A38D76C-1738-4C41-A8FA-0F35B6F85DA6}" srcOrd="1" destOrd="0" parTransId="{B5B04E9F-32D8-4331-84C1-31C51F61C9D2}" sibTransId="{81629ACD-FB08-48C7-9F91-737D64DEB7E2}"/>
    <dgm:cxn modelId="{26542568-1C7A-4725-9865-3E218E8CAA0A}" type="presOf" srcId="{B53B1991-D1F9-458C-B5FE-7DCFAF5B53C6}" destId="{C2EA0E6F-8712-4A6B-A7BB-AE78B91EFB00}" srcOrd="0" destOrd="0" presId="urn:microsoft.com/office/officeart/2005/8/layout/vList5"/>
    <dgm:cxn modelId="{0F82EB6B-4B8C-4E70-AB9B-4EC98C6EB14D}" srcId="{B1B28FE3-C89A-4BA5-85A6-95BF320AE2B4}" destId="{467F18B0-8B0D-4D56-A0B7-F40AEEB39553}" srcOrd="1" destOrd="0" parTransId="{B4359726-D80F-4B0D-B76D-66D476A4D2F0}" sibTransId="{79DAEFB6-5227-4F81-8D4F-3D473A2F29B8}"/>
    <dgm:cxn modelId="{AEC0CB58-FBBB-4F2A-863E-6325B5F1D86C}" type="presOf" srcId="{B1B28FE3-C89A-4BA5-85A6-95BF320AE2B4}" destId="{D0209BAC-57A8-44E4-A42C-15747DCC654C}" srcOrd="0" destOrd="0" presId="urn:microsoft.com/office/officeart/2005/8/layout/vList5"/>
    <dgm:cxn modelId="{651DEF84-C382-4C5C-98FE-7EA7737B4ABE}" srcId="{B53B1991-D1F9-458C-B5FE-7DCFAF5B53C6}" destId="{D0D58171-B779-4CB2-A0BB-7C93E7E078C7}" srcOrd="1" destOrd="0" parTransId="{15833A24-C011-43A1-BBE0-EDA844C6B0B9}" sibTransId="{D65689CC-8B71-4E06-808C-7ECE76F09E13}"/>
    <dgm:cxn modelId="{2F054089-1D05-476B-A4E5-A86098AFAD2F}" srcId="{B53B1991-D1F9-458C-B5FE-7DCFAF5B53C6}" destId="{B1B28FE3-C89A-4BA5-85A6-95BF320AE2B4}" srcOrd="0" destOrd="0" parTransId="{BC1609C2-87D2-4013-9BE0-D89D6F35A2A9}" sibTransId="{BE63FD78-EF63-4B37-B57B-9C6D5DF4DF45}"/>
    <dgm:cxn modelId="{C561EA8C-1D1F-46A8-B0F7-4B7CEE7D3B76}" type="presOf" srcId="{2A39D508-787C-4AC4-A172-FA153A50BCE9}" destId="{6CA6D95C-ED47-43E6-9270-2079BD5C9F2C}" srcOrd="0" destOrd="0" presId="urn:microsoft.com/office/officeart/2005/8/layout/vList5"/>
    <dgm:cxn modelId="{D3F43B9F-9DED-434C-9E10-03B2765FB5AE}" srcId="{B1B28FE3-C89A-4BA5-85A6-95BF320AE2B4}" destId="{2A39D508-787C-4AC4-A172-FA153A50BCE9}" srcOrd="0" destOrd="0" parTransId="{72C96664-BC4B-40D8-BFB1-72563181C765}" sibTransId="{619A7976-25F4-4DF4-B8BD-FA6E0322BD65}"/>
    <dgm:cxn modelId="{85E046BA-F8F6-4779-AF6E-524E8769C1D8}" srcId="{D0D58171-B779-4CB2-A0BB-7C93E7E078C7}" destId="{B9CBC898-F3BE-4602-BA25-DB48B1384FBE}" srcOrd="2" destOrd="0" parTransId="{5102109B-3AF5-4B00-83CB-9E92CE77EE72}" sibTransId="{5DB7CC98-7DCF-4648-B01D-294112868423}"/>
    <dgm:cxn modelId="{E9D0EEFC-0B34-4FE0-82D2-5EC13B2C1837}" type="presOf" srcId="{CA48D317-F6FA-40A3-9044-1AD6FDE84A81}" destId="{459D91EA-EF6A-4B5D-85B1-D0C4CC60FBF2}" srcOrd="0" destOrd="0" presId="urn:microsoft.com/office/officeart/2005/8/layout/vList5"/>
    <dgm:cxn modelId="{550655AE-B7AA-4B62-9D1B-4F04A6F82BA2}" type="presParOf" srcId="{C2EA0E6F-8712-4A6B-A7BB-AE78B91EFB00}" destId="{0CB8B15A-D2CB-418C-9CB5-29D8C33404FE}" srcOrd="0" destOrd="0" presId="urn:microsoft.com/office/officeart/2005/8/layout/vList5"/>
    <dgm:cxn modelId="{18F21B6E-2505-4B17-A751-BF07101514F6}" type="presParOf" srcId="{0CB8B15A-D2CB-418C-9CB5-29D8C33404FE}" destId="{D0209BAC-57A8-44E4-A42C-15747DCC654C}" srcOrd="0" destOrd="0" presId="urn:microsoft.com/office/officeart/2005/8/layout/vList5"/>
    <dgm:cxn modelId="{EF9322ED-5086-4849-A525-5817521F8018}" type="presParOf" srcId="{0CB8B15A-D2CB-418C-9CB5-29D8C33404FE}" destId="{6CA6D95C-ED47-43E6-9270-2079BD5C9F2C}" srcOrd="1" destOrd="0" presId="urn:microsoft.com/office/officeart/2005/8/layout/vList5"/>
    <dgm:cxn modelId="{66FC9198-0E06-4F41-ADD4-2210F29F3474}" type="presParOf" srcId="{C2EA0E6F-8712-4A6B-A7BB-AE78B91EFB00}" destId="{4BAC1E23-7793-4AA2-9CCB-1718D35E415F}" srcOrd="1" destOrd="0" presId="urn:microsoft.com/office/officeart/2005/8/layout/vList5"/>
    <dgm:cxn modelId="{137B7EEF-1226-447A-AAFB-81AC8EC736A4}" type="presParOf" srcId="{C2EA0E6F-8712-4A6B-A7BB-AE78B91EFB00}" destId="{DD0B4437-D195-4317-9EC5-A096750917F4}" srcOrd="2" destOrd="0" presId="urn:microsoft.com/office/officeart/2005/8/layout/vList5"/>
    <dgm:cxn modelId="{B5CC12A7-5EF7-4F7F-A11B-83B666FCC8E1}" type="presParOf" srcId="{DD0B4437-D195-4317-9EC5-A096750917F4}" destId="{D216E398-935B-4AB9-8E01-46F21102E8A2}" srcOrd="0" destOrd="0" presId="urn:microsoft.com/office/officeart/2005/8/layout/vList5"/>
    <dgm:cxn modelId="{8F890A12-372E-47AD-BA0F-6D8BA3BBD609}" type="presParOf" srcId="{DD0B4437-D195-4317-9EC5-A096750917F4}" destId="{459D91EA-EF6A-4B5D-85B1-D0C4CC60FB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8F371D-5B32-4952-B98B-D4628FB6D27E}" type="doc">
      <dgm:prSet loTypeId="urn:microsoft.com/office/officeart/2005/8/layout/vList2" loCatId="convert" qsTypeId="urn:microsoft.com/office/officeart/2005/8/quickstyle/simple1" qsCatId="simple" csTypeId="urn:microsoft.com/office/officeart/2005/8/colors/accent1_2" csCatId="accent1" phldr="1"/>
      <dgm:spPr/>
      <dgm:t>
        <a:bodyPr/>
        <a:lstStyle/>
        <a:p>
          <a:endParaRPr lang="cs-CZ"/>
        </a:p>
      </dgm:t>
    </dgm:pt>
    <dgm:pt modelId="{4794D8BA-4730-4DB0-AB55-408ECF17544B}">
      <dgm:prSet custT="1"/>
      <dgm:spPr/>
      <dgm:t>
        <a:bodyPr/>
        <a:lstStyle/>
        <a:p>
          <a:r>
            <a:rPr lang="cs-CZ" sz="1600" dirty="0"/>
            <a:t>příčině a původu nemoci, jejím stadiu a předpokládaném vývoji,</a:t>
          </a:r>
        </a:p>
      </dgm:t>
    </dgm:pt>
    <dgm:pt modelId="{FCE7F702-ADB3-4487-914C-66E8E9410D58}" type="parTrans" cxnId="{13C192D8-D087-4066-894A-AEFE54A91878}">
      <dgm:prSet/>
      <dgm:spPr/>
      <dgm:t>
        <a:bodyPr/>
        <a:lstStyle/>
        <a:p>
          <a:endParaRPr lang="cs-CZ" sz="1600"/>
        </a:p>
      </dgm:t>
    </dgm:pt>
    <dgm:pt modelId="{AF7C2BF0-4B5D-4D23-BFAB-C3856D31344D}" type="sibTrans" cxnId="{13C192D8-D087-4066-894A-AEFE54A91878}">
      <dgm:prSet/>
      <dgm:spPr/>
      <dgm:t>
        <a:bodyPr/>
        <a:lstStyle/>
        <a:p>
          <a:endParaRPr lang="cs-CZ" sz="1600"/>
        </a:p>
      </dgm:t>
    </dgm:pt>
    <dgm:pt modelId="{A438385F-7D17-4220-A2EB-E71217E7B625}">
      <dgm:prSet custT="1"/>
      <dgm:spPr/>
      <dgm:t>
        <a:bodyPr/>
        <a:lstStyle/>
        <a:p>
          <a:r>
            <a:rPr lang="cs-CZ" sz="1600"/>
            <a:t>účelu, povaze, předpokládaném přínosu, možných důsledcích a rizicích navrhovaných zdravotních služeb, </a:t>
          </a:r>
        </a:p>
      </dgm:t>
    </dgm:pt>
    <dgm:pt modelId="{3266DD99-A76D-41E9-8A87-1CE560E00FDF}" type="parTrans" cxnId="{6C443EE4-9DC1-429F-9633-ADE5F5B1E822}">
      <dgm:prSet/>
      <dgm:spPr/>
      <dgm:t>
        <a:bodyPr/>
        <a:lstStyle/>
        <a:p>
          <a:endParaRPr lang="cs-CZ" sz="1600"/>
        </a:p>
      </dgm:t>
    </dgm:pt>
    <dgm:pt modelId="{0A81D616-AF68-4C9B-A0D8-0FFB5DF9D787}" type="sibTrans" cxnId="{6C443EE4-9DC1-429F-9633-ADE5F5B1E822}">
      <dgm:prSet/>
      <dgm:spPr/>
      <dgm:t>
        <a:bodyPr/>
        <a:lstStyle/>
        <a:p>
          <a:endParaRPr lang="cs-CZ" sz="1600"/>
        </a:p>
      </dgm:t>
    </dgm:pt>
    <dgm:pt modelId="{90216EFF-463A-45DE-ABDD-C6207CB99065}">
      <dgm:prSet custT="1"/>
      <dgm:spPr/>
      <dgm:t>
        <a:bodyPr/>
        <a:lstStyle/>
        <a:p>
          <a:r>
            <a:rPr lang="cs-CZ" sz="1600" dirty="0"/>
            <a:t>jiných možnostech poskytnutí zdravotních služeb, jejich vhodnosti, rizicích</a:t>
          </a:r>
        </a:p>
      </dgm:t>
    </dgm:pt>
    <dgm:pt modelId="{12678F4A-C071-44F8-A738-C55BCE820A2C}" type="parTrans" cxnId="{D6397299-B703-4512-876A-9E4591955B74}">
      <dgm:prSet/>
      <dgm:spPr/>
      <dgm:t>
        <a:bodyPr/>
        <a:lstStyle/>
        <a:p>
          <a:endParaRPr lang="cs-CZ" sz="1600"/>
        </a:p>
      </dgm:t>
    </dgm:pt>
    <dgm:pt modelId="{8C27982D-CB11-491F-9283-0E106785D348}" type="sibTrans" cxnId="{D6397299-B703-4512-876A-9E4591955B74}">
      <dgm:prSet/>
      <dgm:spPr/>
      <dgm:t>
        <a:bodyPr/>
        <a:lstStyle/>
        <a:p>
          <a:endParaRPr lang="cs-CZ" sz="1600"/>
        </a:p>
      </dgm:t>
    </dgm:pt>
    <dgm:pt modelId="{A9C1ABDF-9685-4CD7-8FB4-4B12C72B4901}">
      <dgm:prSet custT="1"/>
      <dgm:spPr/>
      <dgm:t>
        <a:bodyPr/>
        <a:lstStyle/>
        <a:p>
          <a:r>
            <a:rPr lang="cs-CZ" sz="1600" dirty="0"/>
            <a:t>další potřebné léčbě</a:t>
          </a:r>
        </a:p>
      </dgm:t>
    </dgm:pt>
    <dgm:pt modelId="{618331F3-BB80-483F-9802-1452E8B32E71}" type="parTrans" cxnId="{A4DADE45-295C-449F-9A98-8FD323A9337D}">
      <dgm:prSet/>
      <dgm:spPr/>
      <dgm:t>
        <a:bodyPr/>
        <a:lstStyle/>
        <a:p>
          <a:endParaRPr lang="cs-CZ" sz="1600"/>
        </a:p>
      </dgm:t>
    </dgm:pt>
    <dgm:pt modelId="{3F9C9834-9592-4DC6-9175-AD7C8F82444C}" type="sibTrans" cxnId="{A4DADE45-295C-449F-9A98-8FD323A9337D}">
      <dgm:prSet/>
      <dgm:spPr/>
      <dgm:t>
        <a:bodyPr/>
        <a:lstStyle/>
        <a:p>
          <a:endParaRPr lang="cs-CZ" sz="1600"/>
        </a:p>
      </dgm:t>
    </dgm:pt>
    <dgm:pt modelId="{8690F2D0-10A8-4D39-AB0D-DB68C2522A48}">
      <dgm:prSet custT="1"/>
      <dgm:spPr/>
      <dgm:t>
        <a:bodyPr/>
        <a:lstStyle/>
        <a:p>
          <a:r>
            <a:rPr lang="cs-CZ" sz="1600"/>
            <a:t>omezeních a doporučeních ve způsobu života s ohledem na zdravotní stav a</a:t>
          </a:r>
        </a:p>
      </dgm:t>
    </dgm:pt>
    <dgm:pt modelId="{D9450806-5F85-4F30-8A2E-C9E9F0A93057}" type="parTrans" cxnId="{FDD8F8CF-9252-4717-A38F-2F3B9D358383}">
      <dgm:prSet/>
      <dgm:spPr/>
      <dgm:t>
        <a:bodyPr/>
        <a:lstStyle/>
        <a:p>
          <a:endParaRPr lang="cs-CZ" sz="1600"/>
        </a:p>
      </dgm:t>
    </dgm:pt>
    <dgm:pt modelId="{41B1F336-93CF-44C3-9C5D-BCE4B7264EBA}" type="sibTrans" cxnId="{FDD8F8CF-9252-4717-A38F-2F3B9D358383}">
      <dgm:prSet/>
      <dgm:spPr/>
      <dgm:t>
        <a:bodyPr/>
        <a:lstStyle/>
        <a:p>
          <a:endParaRPr lang="cs-CZ" sz="1600"/>
        </a:p>
      </dgm:t>
    </dgm:pt>
    <dgm:pt modelId="{9FCBC198-C06E-42A0-BDC5-3628DB209ECE}">
      <dgm:prSet custT="1"/>
      <dgm:spPr/>
      <dgm:t>
        <a:bodyPr/>
        <a:lstStyle/>
        <a:p>
          <a:r>
            <a:rPr lang="cs-CZ" sz="1600"/>
            <a:t>možnosti</a:t>
          </a:r>
        </a:p>
      </dgm:t>
    </dgm:pt>
    <dgm:pt modelId="{79F1A89F-2E72-46B4-974A-2B0A2AA303A9}" type="parTrans" cxnId="{AC3370FB-AD16-4A07-A460-34C9FF5EB5FC}">
      <dgm:prSet/>
      <dgm:spPr/>
      <dgm:t>
        <a:bodyPr/>
        <a:lstStyle/>
        <a:p>
          <a:endParaRPr lang="cs-CZ" sz="1600"/>
        </a:p>
      </dgm:t>
    </dgm:pt>
    <dgm:pt modelId="{569A988F-AD70-4FAD-A498-8E6ED797B6C0}" type="sibTrans" cxnId="{AC3370FB-AD16-4A07-A460-34C9FF5EB5FC}">
      <dgm:prSet/>
      <dgm:spPr/>
      <dgm:t>
        <a:bodyPr/>
        <a:lstStyle/>
        <a:p>
          <a:endParaRPr lang="cs-CZ" sz="1600"/>
        </a:p>
      </dgm:t>
    </dgm:pt>
    <dgm:pt modelId="{8197C279-0817-4718-8FED-6BD624C7E069}">
      <dgm:prSet custT="1"/>
      <dgm:spPr/>
      <dgm:t>
        <a:bodyPr/>
        <a:lstStyle/>
        <a:p>
          <a:r>
            <a:rPr lang="cs-CZ" sz="1600" dirty="0"/>
            <a:t>vzdát se podání informace o zdravotním stavu </a:t>
          </a:r>
        </a:p>
      </dgm:t>
    </dgm:pt>
    <dgm:pt modelId="{08E5809A-2F68-4FB9-BFB5-0B5CE2571BE0}" type="parTrans" cxnId="{AD262F7F-B849-4B77-92D8-BE1D62990A3C}">
      <dgm:prSet/>
      <dgm:spPr/>
      <dgm:t>
        <a:bodyPr/>
        <a:lstStyle/>
        <a:p>
          <a:endParaRPr lang="cs-CZ" sz="1600"/>
        </a:p>
      </dgm:t>
    </dgm:pt>
    <dgm:pt modelId="{D42CE70C-D87D-4F9D-A6D3-0B84D8E1482D}" type="sibTrans" cxnId="{AD262F7F-B849-4B77-92D8-BE1D62990A3C}">
      <dgm:prSet/>
      <dgm:spPr/>
      <dgm:t>
        <a:bodyPr/>
        <a:lstStyle/>
        <a:p>
          <a:endParaRPr lang="cs-CZ" sz="1600"/>
        </a:p>
      </dgm:t>
    </dgm:pt>
    <dgm:pt modelId="{3D4915F1-72D9-4F52-ADE5-DF609793AB42}">
      <dgm:prSet custT="1"/>
      <dgm:spPr/>
      <dgm:t>
        <a:bodyPr/>
        <a:lstStyle/>
        <a:p>
          <a:r>
            <a:rPr lang="cs-CZ" sz="1600" dirty="0"/>
            <a:t>určit osoby kterým se mají podat informace nebo vyslovit zákaz o podávání informací o zdravotním stavu</a:t>
          </a:r>
        </a:p>
      </dgm:t>
    </dgm:pt>
    <dgm:pt modelId="{E053FC5C-FE1F-4759-85CE-CFB7E8B7DA7D}" type="parTrans" cxnId="{3E42C884-3C0C-4F48-9F45-BAC8A33A593A}">
      <dgm:prSet/>
      <dgm:spPr/>
      <dgm:t>
        <a:bodyPr/>
        <a:lstStyle/>
        <a:p>
          <a:endParaRPr lang="cs-CZ" sz="1600"/>
        </a:p>
      </dgm:t>
    </dgm:pt>
    <dgm:pt modelId="{AF005DE3-3347-4FAA-ADA2-076BD82B590E}" type="sibTrans" cxnId="{3E42C884-3C0C-4F48-9F45-BAC8A33A593A}">
      <dgm:prSet/>
      <dgm:spPr/>
      <dgm:t>
        <a:bodyPr/>
        <a:lstStyle/>
        <a:p>
          <a:endParaRPr lang="cs-CZ" sz="1600"/>
        </a:p>
      </dgm:t>
    </dgm:pt>
    <dgm:pt modelId="{8E7A8A18-33BA-4EDF-81B0-3D49A8B8695A}" type="pres">
      <dgm:prSet presAssocID="{DA8F371D-5B32-4952-B98B-D4628FB6D27E}" presName="linear" presStyleCnt="0">
        <dgm:presLayoutVars>
          <dgm:animLvl val="lvl"/>
          <dgm:resizeHandles val="exact"/>
        </dgm:presLayoutVars>
      </dgm:prSet>
      <dgm:spPr/>
    </dgm:pt>
    <dgm:pt modelId="{0D840C86-E82A-4C0F-9B62-4F3343794A82}" type="pres">
      <dgm:prSet presAssocID="{4794D8BA-4730-4DB0-AB55-408ECF17544B}" presName="parentText" presStyleLbl="node1" presStyleIdx="0" presStyleCnt="6">
        <dgm:presLayoutVars>
          <dgm:chMax val="0"/>
          <dgm:bulletEnabled val="1"/>
        </dgm:presLayoutVars>
      </dgm:prSet>
      <dgm:spPr/>
    </dgm:pt>
    <dgm:pt modelId="{4E2682F3-D1FF-4C3C-9005-521DB05C0E88}" type="pres">
      <dgm:prSet presAssocID="{AF7C2BF0-4B5D-4D23-BFAB-C3856D31344D}" presName="spacer" presStyleCnt="0"/>
      <dgm:spPr/>
    </dgm:pt>
    <dgm:pt modelId="{A3B14C45-B580-4077-82E7-D226F8D2B4AB}" type="pres">
      <dgm:prSet presAssocID="{A438385F-7D17-4220-A2EB-E71217E7B625}" presName="parentText" presStyleLbl="node1" presStyleIdx="1" presStyleCnt="6">
        <dgm:presLayoutVars>
          <dgm:chMax val="0"/>
          <dgm:bulletEnabled val="1"/>
        </dgm:presLayoutVars>
      </dgm:prSet>
      <dgm:spPr/>
    </dgm:pt>
    <dgm:pt modelId="{E00E94B1-876E-4F1D-A670-9779918E7EFB}" type="pres">
      <dgm:prSet presAssocID="{0A81D616-AF68-4C9B-A0D8-0FFB5DF9D787}" presName="spacer" presStyleCnt="0"/>
      <dgm:spPr/>
    </dgm:pt>
    <dgm:pt modelId="{0E03CCE1-CF67-4FDB-A958-DC4F6F132CD0}" type="pres">
      <dgm:prSet presAssocID="{90216EFF-463A-45DE-ABDD-C6207CB99065}" presName="parentText" presStyleLbl="node1" presStyleIdx="2" presStyleCnt="6">
        <dgm:presLayoutVars>
          <dgm:chMax val="0"/>
          <dgm:bulletEnabled val="1"/>
        </dgm:presLayoutVars>
      </dgm:prSet>
      <dgm:spPr/>
    </dgm:pt>
    <dgm:pt modelId="{E8097C60-787D-4AB0-B41A-26CD34BD6C73}" type="pres">
      <dgm:prSet presAssocID="{8C27982D-CB11-491F-9283-0E106785D348}" presName="spacer" presStyleCnt="0"/>
      <dgm:spPr/>
    </dgm:pt>
    <dgm:pt modelId="{CD5EC2C5-CA5F-43DA-9FD2-634DCE833B45}" type="pres">
      <dgm:prSet presAssocID="{A9C1ABDF-9685-4CD7-8FB4-4B12C72B4901}" presName="parentText" presStyleLbl="node1" presStyleIdx="3" presStyleCnt="6">
        <dgm:presLayoutVars>
          <dgm:chMax val="0"/>
          <dgm:bulletEnabled val="1"/>
        </dgm:presLayoutVars>
      </dgm:prSet>
      <dgm:spPr/>
    </dgm:pt>
    <dgm:pt modelId="{671681B9-DD82-4A6A-B27F-BD6DBBF15B16}" type="pres">
      <dgm:prSet presAssocID="{3F9C9834-9592-4DC6-9175-AD7C8F82444C}" presName="spacer" presStyleCnt="0"/>
      <dgm:spPr/>
    </dgm:pt>
    <dgm:pt modelId="{89AE17AA-540F-48E5-8731-EEB9C188F999}" type="pres">
      <dgm:prSet presAssocID="{8690F2D0-10A8-4D39-AB0D-DB68C2522A48}" presName="parentText" presStyleLbl="node1" presStyleIdx="4" presStyleCnt="6">
        <dgm:presLayoutVars>
          <dgm:chMax val="0"/>
          <dgm:bulletEnabled val="1"/>
        </dgm:presLayoutVars>
      </dgm:prSet>
      <dgm:spPr/>
    </dgm:pt>
    <dgm:pt modelId="{F0452386-B22A-45CD-BD59-71EE75583002}" type="pres">
      <dgm:prSet presAssocID="{41B1F336-93CF-44C3-9C5D-BCE4B7264EBA}" presName="spacer" presStyleCnt="0"/>
      <dgm:spPr/>
    </dgm:pt>
    <dgm:pt modelId="{2EBE4597-BD84-42E1-BA71-C931F3883D55}" type="pres">
      <dgm:prSet presAssocID="{9FCBC198-C06E-42A0-BDC5-3628DB209ECE}" presName="parentText" presStyleLbl="node1" presStyleIdx="5" presStyleCnt="6">
        <dgm:presLayoutVars>
          <dgm:chMax val="0"/>
          <dgm:bulletEnabled val="1"/>
        </dgm:presLayoutVars>
      </dgm:prSet>
      <dgm:spPr/>
    </dgm:pt>
    <dgm:pt modelId="{5464D675-87FA-483B-AE25-12C7E1A82396}" type="pres">
      <dgm:prSet presAssocID="{9FCBC198-C06E-42A0-BDC5-3628DB209ECE}" presName="childText" presStyleLbl="revTx" presStyleIdx="0" presStyleCnt="1">
        <dgm:presLayoutVars>
          <dgm:bulletEnabled val="1"/>
        </dgm:presLayoutVars>
      </dgm:prSet>
      <dgm:spPr/>
    </dgm:pt>
  </dgm:ptLst>
  <dgm:cxnLst>
    <dgm:cxn modelId="{6C89CD25-27AA-4B45-AF97-B88FA2FF55D2}" type="presOf" srcId="{3D4915F1-72D9-4F52-ADE5-DF609793AB42}" destId="{5464D675-87FA-483B-AE25-12C7E1A82396}" srcOrd="0" destOrd="1" presId="urn:microsoft.com/office/officeart/2005/8/layout/vList2"/>
    <dgm:cxn modelId="{B919F83A-07B7-4DAE-A54A-4A51716BD732}" type="presOf" srcId="{A438385F-7D17-4220-A2EB-E71217E7B625}" destId="{A3B14C45-B580-4077-82E7-D226F8D2B4AB}" srcOrd="0" destOrd="0" presId="urn:microsoft.com/office/officeart/2005/8/layout/vList2"/>
    <dgm:cxn modelId="{A4DADE45-295C-449F-9A98-8FD323A9337D}" srcId="{DA8F371D-5B32-4952-B98B-D4628FB6D27E}" destId="{A9C1ABDF-9685-4CD7-8FB4-4B12C72B4901}" srcOrd="3" destOrd="0" parTransId="{618331F3-BB80-483F-9802-1452E8B32E71}" sibTransId="{3F9C9834-9592-4DC6-9175-AD7C8F82444C}"/>
    <dgm:cxn modelId="{AD262F7F-B849-4B77-92D8-BE1D62990A3C}" srcId="{9FCBC198-C06E-42A0-BDC5-3628DB209ECE}" destId="{8197C279-0817-4718-8FED-6BD624C7E069}" srcOrd="0" destOrd="0" parTransId="{08E5809A-2F68-4FB9-BFB5-0B5CE2571BE0}" sibTransId="{D42CE70C-D87D-4F9D-A6D3-0B84D8E1482D}"/>
    <dgm:cxn modelId="{3E42C884-3C0C-4F48-9F45-BAC8A33A593A}" srcId="{9FCBC198-C06E-42A0-BDC5-3628DB209ECE}" destId="{3D4915F1-72D9-4F52-ADE5-DF609793AB42}" srcOrd="1" destOrd="0" parTransId="{E053FC5C-FE1F-4759-85CE-CFB7E8B7DA7D}" sibTransId="{AF005DE3-3347-4FAA-ADA2-076BD82B590E}"/>
    <dgm:cxn modelId="{D6397299-B703-4512-876A-9E4591955B74}" srcId="{DA8F371D-5B32-4952-B98B-D4628FB6D27E}" destId="{90216EFF-463A-45DE-ABDD-C6207CB99065}" srcOrd="2" destOrd="0" parTransId="{12678F4A-C071-44F8-A738-C55BCE820A2C}" sibTransId="{8C27982D-CB11-491F-9283-0E106785D348}"/>
    <dgm:cxn modelId="{8B1FC8A5-2C48-45DE-B94C-D78191229C99}" type="presOf" srcId="{4794D8BA-4730-4DB0-AB55-408ECF17544B}" destId="{0D840C86-E82A-4C0F-9B62-4F3343794A82}" srcOrd="0" destOrd="0" presId="urn:microsoft.com/office/officeart/2005/8/layout/vList2"/>
    <dgm:cxn modelId="{CF5DBDA6-F55F-45BB-B7E6-ACC826355C9C}" type="presOf" srcId="{A9C1ABDF-9685-4CD7-8FB4-4B12C72B4901}" destId="{CD5EC2C5-CA5F-43DA-9FD2-634DCE833B45}" srcOrd="0" destOrd="0" presId="urn:microsoft.com/office/officeart/2005/8/layout/vList2"/>
    <dgm:cxn modelId="{FAAF30C9-ACC4-4EB9-984C-32394B11D21B}" type="presOf" srcId="{DA8F371D-5B32-4952-B98B-D4628FB6D27E}" destId="{8E7A8A18-33BA-4EDF-81B0-3D49A8B8695A}" srcOrd="0" destOrd="0" presId="urn:microsoft.com/office/officeart/2005/8/layout/vList2"/>
    <dgm:cxn modelId="{E90AD5CD-FD9E-4B6E-ABA9-ACB83F402667}" type="presOf" srcId="{9FCBC198-C06E-42A0-BDC5-3628DB209ECE}" destId="{2EBE4597-BD84-42E1-BA71-C931F3883D55}" srcOrd="0" destOrd="0" presId="urn:microsoft.com/office/officeart/2005/8/layout/vList2"/>
    <dgm:cxn modelId="{FDD8F8CF-9252-4717-A38F-2F3B9D358383}" srcId="{DA8F371D-5B32-4952-B98B-D4628FB6D27E}" destId="{8690F2D0-10A8-4D39-AB0D-DB68C2522A48}" srcOrd="4" destOrd="0" parTransId="{D9450806-5F85-4F30-8A2E-C9E9F0A93057}" sibTransId="{41B1F336-93CF-44C3-9C5D-BCE4B7264EBA}"/>
    <dgm:cxn modelId="{EA4C58D0-092F-4C4A-AC09-7B3AD384E386}" type="presOf" srcId="{8690F2D0-10A8-4D39-AB0D-DB68C2522A48}" destId="{89AE17AA-540F-48E5-8731-EEB9C188F999}" srcOrd="0" destOrd="0" presId="urn:microsoft.com/office/officeart/2005/8/layout/vList2"/>
    <dgm:cxn modelId="{13C192D8-D087-4066-894A-AEFE54A91878}" srcId="{DA8F371D-5B32-4952-B98B-D4628FB6D27E}" destId="{4794D8BA-4730-4DB0-AB55-408ECF17544B}" srcOrd="0" destOrd="0" parTransId="{FCE7F702-ADB3-4487-914C-66E8E9410D58}" sibTransId="{AF7C2BF0-4B5D-4D23-BFAB-C3856D31344D}"/>
    <dgm:cxn modelId="{6C443EE4-9DC1-429F-9633-ADE5F5B1E822}" srcId="{DA8F371D-5B32-4952-B98B-D4628FB6D27E}" destId="{A438385F-7D17-4220-A2EB-E71217E7B625}" srcOrd="1" destOrd="0" parTransId="{3266DD99-A76D-41E9-8A87-1CE560E00FDF}" sibTransId="{0A81D616-AF68-4C9B-A0D8-0FFB5DF9D787}"/>
    <dgm:cxn modelId="{63A2A6E6-BEA5-4399-83CA-866D73DE9B00}" type="presOf" srcId="{8197C279-0817-4718-8FED-6BD624C7E069}" destId="{5464D675-87FA-483B-AE25-12C7E1A82396}" srcOrd="0" destOrd="0" presId="urn:microsoft.com/office/officeart/2005/8/layout/vList2"/>
    <dgm:cxn modelId="{7AF598F1-8B3F-47D8-94D8-EF4C391246FF}" type="presOf" srcId="{90216EFF-463A-45DE-ABDD-C6207CB99065}" destId="{0E03CCE1-CF67-4FDB-A958-DC4F6F132CD0}" srcOrd="0" destOrd="0" presId="urn:microsoft.com/office/officeart/2005/8/layout/vList2"/>
    <dgm:cxn modelId="{AC3370FB-AD16-4A07-A460-34C9FF5EB5FC}" srcId="{DA8F371D-5B32-4952-B98B-D4628FB6D27E}" destId="{9FCBC198-C06E-42A0-BDC5-3628DB209ECE}" srcOrd="5" destOrd="0" parTransId="{79F1A89F-2E72-46B4-974A-2B0A2AA303A9}" sibTransId="{569A988F-AD70-4FAD-A498-8E6ED797B6C0}"/>
    <dgm:cxn modelId="{56E849B1-C630-4AF1-82D7-627192A3E238}" type="presParOf" srcId="{8E7A8A18-33BA-4EDF-81B0-3D49A8B8695A}" destId="{0D840C86-E82A-4C0F-9B62-4F3343794A82}" srcOrd="0" destOrd="0" presId="urn:microsoft.com/office/officeart/2005/8/layout/vList2"/>
    <dgm:cxn modelId="{2B0066DF-FDAB-4444-B25F-1AB427B75BA4}" type="presParOf" srcId="{8E7A8A18-33BA-4EDF-81B0-3D49A8B8695A}" destId="{4E2682F3-D1FF-4C3C-9005-521DB05C0E88}" srcOrd="1" destOrd="0" presId="urn:microsoft.com/office/officeart/2005/8/layout/vList2"/>
    <dgm:cxn modelId="{252202DE-E21C-48A0-8C8F-F2FCA6A0306D}" type="presParOf" srcId="{8E7A8A18-33BA-4EDF-81B0-3D49A8B8695A}" destId="{A3B14C45-B580-4077-82E7-D226F8D2B4AB}" srcOrd="2" destOrd="0" presId="urn:microsoft.com/office/officeart/2005/8/layout/vList2"/>
    <dgm:cxn modelId="{645E606C-00C1-4D00-B4DE-38290BAC0C18}" type="presParOf" srcId="{8E7A8A18-33BA-4EDF-81B0-3D49A8B8695A}" destId="{E00E94B1-876E-4F1D-A670-9779918E7EFB}" srcOrd="3" destOrd="0" presId="urn:microsoft.com/office/officeart/2005/8/layout/vList2"/>
    <dgm:cxn modelId="{A3D3D9A1-0DA1-466C-894E-DFD77673AACD}" type="presParOf" srcId="{8E7A8A18-33BA-4EDF-81B0-3D49A8B8695A}" destId="{0E03CCE1-CF67-4FDB-A958-DC4F6F132CD0}" srcOrd="4" destOrd="0" presId="urn:microsoft.com/office/officeart/2005/8/layout/vList2"/>
    <dgm:cxn modelId="{018F11EC-5F5B-4FCF-9193-A41C0160405A}" type="presParOf" srcId="{8E7A8A18-33BA-4EDF-81B0-3D49A8B8695A}" destId="{E8097C60-787D-4AB0-B41A-26CD34BD6C73}" srcOrd="5" destOrd="0" presId="urn:microsoft.com/office/officeart/2005/8/layout/vList2"/>
    <dgm:cxn modelId="{75F0205F-DCF6-4FA3-9081-A91A15E3D9CC}" type="presParOf" srcId="{8E7A8A18-33BA-4EDF-81B0-3D49A8B8695A}" destId="{CD5EC2C5-CA5F-43DA-9FD2-634DCE833B45}" srcOrd="6" destOrd="0" presId="urn:microsoft.com/office/officeart/2005/8/layout/vList2"/>
    <dgm:cxn modelId="{C7BC2CAF-B28F-4104-812A-48D3E1AB2A5A}" type="presParOf" srcId="{8E7A8A18-33BA-4EDF-81B0-3D49A8B8695A}" destId="{671681B9-DD82-4A6A-B27F-BD6DBBF15B16}" srcOrd="7" destOrd="0" presId="urn:microsoft.com/office/officeart/2005/8/layout/vList2"/>
    <dgm:cxn modelId="{B49CC2EF-555D-4FE6-8FCF-7A8CD893AC39}" type="presParOf" srcId="{8E7A8A18-33BA-4EDF-81B0-3D49A8B8695A}" destId="{89AE17AA-540F-48E5-8731-EEB9C188F999}" srcOrd="8" destOrd="0" presId="urn:microsoft.com/office/officeart/2005/8/layout/vList2"/>
    <dgm:cxn modelId="{7688E527-DA1E-4231-B990-3939E0983906}" type="presParOf" srcId="{8E7A8A18-33BA-4EDF-81B0-3D49A8B8695A}" destId="{F0452386-B22A-45CD-BD59-71EE75583002}" srcOrd="9" destOrd="0" presId="urn:microsoft.com/office/officeart/2005/8/layout/vList2"/>
    <dgm:cxn modelId="{E7BA0F80-2F37-4E60-A633-3C6587837865}" type="presParOf" srcId="{8E7A8A18-33BA-4EDF-81B0-3D49A8B8695A}" destId="{2EBE4597-BD84-42E1-BA71-C931F3883D55}" srcOrd="10" destOrd="0" presId="urn:microsoft.com/office/officeart/2005/8/layout/vList2"/>
    <dgm:cxn modelId="{628B91F6-6C33-48C6-87E3-DAC7F44878FA}" type="presParOf" srcId="{8E7A8A18-33BA-4EDF-81B0-3D49A8B8695A}" destId="{5464D675-87FA-483B-AE25-12C7E1A82396}"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6B7567-2528-4DD4-B712-640F9EB770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16ABE801-2245-47AB-AB25-5477869A63FA}">
      <dgm:prSet/>
      <dgm:spPr/>
      <dgm:t>
        <a:bodyPr/>
        <a:lstStyle/>
        <a:p>
          <a:r>
            <a:rPr lang="cs-CZ"/>
            <a:t>Informace o nepříznivé diagnóze nebo prognóze zdravotního stavu pacienta může být v nezbytně nutném rozsahu a po dobu nezbytně nutnou zadržena,</a:t>
          </a:r>
        </a:p>
      </dgm:t>
    </dgm:pt>
    <dgm:pt modelId="{B2BAF38A-E03A-4084-8769-84BBE31BCAEE}" type="parTrans" cxnId="{65D3A1FE-BC73-4F99-BB16-0923015FF9DB}">
      <dgm:prSet/>
      <dgm:spPr/>
      <dgm:t>
        <a:bodyPr/>
        <a:lstStyle/>
        <a:p>
          <a:endParaRPr lang="cs-CZ"/>
        </a:p>
      </dgm:t>
    </dgm:pt>
    <dgm:pt modelId="{D1A30379-C66F-4A78-B328-B8361B505ACB}" type="sibTrans" cxnId="{65D3A1FE-BC73-4F99-BB16-0923015FF9DB}">
      <dgm:prSet/>
      <dgm:spPr/>
      <dgm:t>
        <a:bodyPr/>
        <a:lstStyle/>
        <a:p>
          <a:endParaRPr lang="cs-CZ"/>
        </a:p>
      </dgm:t>
    </dgm:pt>
    <dgm:pt modelId="{E37A2D6C-19D4-43A8-B5A3-A57E16250894}">
      <dgm:prSet/>
      <dgm:spPr/>
      <dgm:t>
        <a:bodyPr/>
        <a:lstStyle/>
        <a:p>
          <a:r>
            <a:rPr lang="cs-CZ" dirty="0"/>
            <a:t>ze-</a:t>
          </a:r>
          <a:r>
            <a:rPr lang="cs-CZ" dirty="0" err="1"/>
            <a:t>li</a:t>
          </a:r>
          <a:r>
            <a:rPr lang="cs-CZ" dirty="0"/>
            <a:t> důvodně předpokládat, že by její podání mohlo pacientovi způsobit závažnou újmu na zdraví. </a:t>
          </a:r>
        </a:p>
      </dgm:t>
    </dgm:pt>
    <dgm:pt modelId="{AD1C25C2-DB8C-46E1-A903-B46FE4ADB68A}" type="parTrans" cxnId="{6D9B8CF7-DEFC-42B3-AD95-337E1F41C571}">
      <dgm:prSet/>
      <dgm:spPr/>
      <dgm:t>
        <a:bodyPr/>
        <a:lstStyle/>
        <a:p>
          <a:endParaRPr lang="cs-CZ"/>
        </a:p>
      </dgm:t>
    </dgm:pt>
    <dgm:pt modelId="{5F3D9945-09BF-4E25-996F-D2AC6F24C40F}" type="sibTrans" cxnId="{6D9B8CF7-DEFC-42B3-AD95-337E1F41C571}">
      <dgm:prSet/>
      <dgm:spPr/>
      <dgm:t>
        <a:bodyPr/>
        <a:lstStyle/>
        <a:p>
          <a:endParaRPr lang="cs-CZ"/>
        </a:p>
      </dgm:t>
    </dgm:pt>
    <dgm:pt modelId="{C0E55967-419B-4347-B926-84D3EF619333}">
      <dgm:prSet/>
      <dgm:spPr/>
      <dgm:t>
        <a:bodyPr/>
        <a:lstStyle/>
        <a:p>
          <a:r>
            <a:rPr lang="cs-CZ"/>
            <a:t>To neplatí</a:t>
          </a:r>
        </a:p>
      </dgm:t>
    </dgm:pt>
    <dgm:pt modelId="{E3659950-849F-454C-A07C-33F0DE62A681}" type="parTrans" cxnId="{3514E63B-CE51-4A8E-B719-54FC94F0A519}">
      <dgm:prSet/>
      <dgm:spPr/>
      <dgm:t>
        <a:bodyPr/>
        <a:lstStyle/>
        <a:p>
          <a:endParaRPr lang="cs-CZ"/>
        </a:p>
      </dgm:t>
    </dgm:pt>
    <dgm:pt modelId="{67C03D0B-1E06-4E11-BDFD-DCBB088F86E2}" type="sibTrans" cxnId="{3514E63B-CE51-4A8E-B719-54FC94F0A519}">
      <dgm:prSet/>
      <dgm:spPr/>
      <dgm:t>
        <a:bodyPr/>
        <a:lstStyle/>
        <a:p>
          <a:endParaRPr lang="cs-CZ"/>
        </a:p>
      </dgm:t>
    </dgm:pt>
    <dgm:pt modelId="{E6AC2D06-ABFF-4A88-972E-2B96F565FD1B}">
      <dgm:prSet/>
      <dgm:spPr/>
      <dgm:t>
        <a:bodyPr/>
        <a:lstStyle/>
        <a:p>
          <a:r>
            <a:rPr lang="cs" dirty="0"/>
            <a:t>In</a:t>
          </a:r>
          <a:r>
            <a:rPr lang="cs-CZ" dirty="0"/>
            <a:t>formace o určité nemoci nebo predispozici k ní je jediným způsobem, jak pacientovi umožnit podniknout preventivní opatření nebo podstoupit včasnou léčbu,</a:t>
          </a:r>
        </a:p>
      </dgm:t>
    </dgm:pt>
    <dgm:pt modelId="{FB320A37-5A13-4F45-A5AB-19587BA9D8BA}" type="parTrans" cxnId="{1795431A-B9F6-499F-9E0F-D2B70FF3056F}">
      <dgm:prSet/>
      <dgm:spPr/>
      <dgm:t>
        <a:bodyPr/>
        <a:lstStyle/>
        <a:p>
          <a:endParaRPr lang="cs-CZ"/>
        </a:p>
      </dgm:t>
    </dgm:pt>
    <dgm:pt modelId="{DBE948A8-61AB-41AE-BE3D-25CEB7111327}" type="sibTrans" cxnId="{1795431A-B9F6-499F-9E0F-D2B70FF3056F}">
      <dgm:prSet/>
      <dgm:spPr/>
      <dgm:t>
        <a:bodyPr/>
        <a:lstStyle/>
        <a:p>
          <a:endParaRPr lang="cs-CZ"/>
        </a:p>
      </dgm:t>
    </dgm:pt>
    <dgm:pt modelId="{B41A80D8-601B-46FE-8E02-EB09B1A002DD}">
      <dgm:prSet/>
      <dgm:spPr/>
      <dgm:t>
        <a:bodyPr/>
        <a:lstStyle/>
        <a:p>
          <a:r>
            <a:rPr lang="cs" dirty="0"/>
            <a:t>Z</a:t>
          </a:r>
          <a:r>
            <a:rPr lang="cs-CZ" dirty="0" err="1"/>
            <a:t>dravotní</a:t>
          </a:r>
          <a:r>
            <a:rPr lang="cs-CZ" dirty="0"/>
            <a:t> stav pacienta představuje riziko pro jeho okolí,</a:t>
          </a:r>
        </a:p>
      </dgm:t>
    </dgm:pt>
    <dgm:pt modelId="{9D97308E-B349-4DB6-B8C4-FB7418006A05}" type="parTrans" cxnId="{413EB79C-41B4-4314-AEB7-0DDB81FEFDCD}">
      <dgm:prSet/>
      <dgm:spPr/>
      <dgm:t>
        <a:bodyPr/>
        <a:lstStyle/>
        <a:p>
          <a:endParaRPr lang="cs-CZ"/>
        </a:p>
      </dgm:t>
    </dgm:pt>
    <dgm:pt modelId="{E103C635-6E1C-48EC-9677-5173808E2842}" type="sibTrans" cxnId="{413EB79C-41B4-4314-AEB7-0DDB81FEFDCD}">
      <dgm:prSet/>
      <dgm:spPr/>
      <dgm:t>
        <a:bodyPr/>
        <a:lstStyle/>
        <a:p>
          <a:endParaRPr lang="cs-CZ"/>
        </a:p>
      </dgm:t>
    </dgm:pt>
    <dgm:pt modelId="{506CC1B9-1105-454C-9AFD-C422D938A8E8}">
      <dgm:prSet/>
      <dgm:spPr/>
      <dgm:t>
        <a:bodyPr/>
        <a:lstStyle/>
        <a:p>
          <a:r>
            <a:rPr lang="cs" dirty="0"/>
            <a:t>P</a:t>
          </a:r>
          <a:r>
            <a:rPr lang="cs-CZ" dirty="0" err="1"/>
            <a:t>acient</a:t>
          </a:r>
          <a:r>
            <a:rPr lang="cs-CZ" dirty="0"/>
            <a:t> žádá výslovně o přesnou a pravdivou informaci, aby si mohl zajistit osobní záležitosti.</a:t>
          </a:r>
        </a:p>
      </dgm:t>
    </dgm:pt>
    <dgm:pt modelId="{118AF877-B10F-491A-9CAB-840D9B426E3F}" type="parTrans" cxnId="{DD80C169-1363-4A39-B909-8ECCD9F33DD5}">
      <dgm:prSet/>
      <dgm:spPr/>
      <dgm:t>
        <a:bodyPr/>
        <a:lstStyle/>
        <a:p>
          <a:endParaRPr lang="cs-CZ"/>
        </a:p>
      </dgm:t>
    </dgm:pt>
    <dgm:pt modelId="{7ABA294C-1BE7-4959-A6C0-86FDD0E93ACE}" type="sibTrans" cxnId="{DD80C169-1363-4A39-B909-8ECCD9F33DD5}">
      <dgm:prSet/>
      <dgm:spPr/>
      <dgm:t>
        <a:bodyPr/>
        <a:lstStyle/>
        <a:p>
          <a:endParaRPr lang="cs-CZ"/>
        </a:p>
      </dgm:t>
    </dgm:pt>
    <dgm:pt modelId="{EBED3D14-1902-43EF-BC65-6881DFA661DA}" type="pres">
      <dgm:prSet presAssocID="{6A6B7567-2528-4DD4-B712-640F9EB7701C}" presName="linear" presStyleCnt="0">
        <dgm:presLayoutVars>
          <dgm:animLvl val="lvl"/>
          <dgm:resizeHandles val="exact"/>
        </dgm:presLayoutVars>
      </dgm:prSet>
      <dgm:spPr/>
    </dgm:pt>
    <dgm:pt modelId="{A9932515-6701-4B16-ACED-A4EF7E927660}" type="pres">
      <dgm:prSet presAssocID="{16ABE801-2245-47AB-AB25-5477869A63FA}" presName="parentText" presStyleLbl="node1" presStyleIdx="0" presStyleCnt="2">
        <dgm:presLayoutVars>
          <dgm:chMax val="0"/>
          <dgm:bulletEnabled val="1"/>
        </dgm:presLayoutVars>
      </dgm:prSet>
      <dgm:spPr/>
    </dgm:pt>
    <dgm:pt modelId="{F7622C22-7276-420B-9EF4-F473954E6A3C}" type="pres">
      <dgm:prSet presAssocID="{16ABE801-2245-47AB-AB25-5477869A63FA}" presName="childText" presStyleLbl="revTx" presStyleIdx="0" presStyleCnt="2">
        <dgm:presLayoutVars>
          <dgm:bulletEnabled val="1"/>
        </dgm:presLayoutVars>
      </dgm:prSet>
      <dgm:spPr/>
    </dgm:pt>
    <dgm:pt modelId="{C4B6C8C6-DFD8-4302-BB0A-3B5D4CB8C23D}" type="pres">
      <dgm:prSet presAssocID="{C0E55967-419B-4347-B926-84D3EF619333}" presName="parentText" presStyleLbl="node1" presStyleIdx="1" presStyleCnt="2">
        <dgm:presLayoutVars>
          <dgm:chMax val="0"/>
          <dgm:bulletEnabled val="1"/>
        </dgm:presLayoutVars>
      </dgm:prSet>
      <dgm:spPr/>
    </dgm:pt>
    <dgm:pt modelId="{6BFAB5F0-BB03-42F6-BC02-9A744571CD19}" type="pres">
      <dgm:prSet presAssocID="{C0E55967-419B-4347-B926-84D3EF619333}" presName="childText" presStyleLbl="revTx" presStyleIdx="1" presStyleCnt="2">
        <dgm:presLayoutVars>
          <dgm:bulletEnabled val="1"/>
        </dgm:presLayoutVars>
      </dgm:prSet>
      <dgm:spPr/>
    </dgm:pt>
  </dgm:ptLst>
  <dgm:cxnLst>
    <dgm:cxn modelId="{1795431A-B9F6-499F-9E0F-D2B70FF3056F}" srcId="{C0E55967-419B-4347-B926-84D3EF619333}" destId="{E6AC2D06-ABFF-4A88-972E-2B96F565FD1B}" srcOrd="0" destOrd="0" parTransId="{FB320A37-5A13-4F45-A5AB-19587BA9D8BA}" sibTransId="{DBE948A8-61AB-41AE-BE3D-25CEB7111327}"/>
    <dgm:cxn modelId="{3514E63B-CE51-4A8E-B719-54FC94F0A519}" srcId="{6A6B7567-2528-4DD4-B712-640F9EB7701C}" destId="{C0E55967-419B-4347-B926-84D3EF619333}" srcOrd="1" destOrd="0" parTransId="{E3659950-849F-454C-A07C-33F0DE62A681}" sibTransId="{67C03D0B-1E06-4E11-BDFD-DCBB088F86E2}"/>
    <dgm:cxn modelId="{7E136443-CBDA-4CA3-8482-89BED589390C}" type="presOf" srcId="{6A6B7567-2528-4DD4-B712-640F9EB7701C}" destId="{EBED3D14-1902-43EF-BC65-6881DFA661DA}" srcOrd="0" destOrd="0" presId="urn:microsoft.com/office/officeart/2005/8/layout/vList2"/>
    <dgm:cxn modelId="{DD80C169-1363-4A39-B909-8ECCD9F33DD5}" srcId="{C0E55967-419B-4347-B926-84D3EF619333}" destId="{506CC1B9-1105-454C-9AFD-C422D938A8E8}" srcOrd="2" destOrd="0" parTransId="{118AF877-B10F-491A-9CAB-840D9B426E3F}" sibTransId="{7ABA294C-1BE7-4959-A6C0-86FDD0E93ACE}"/>
    <dgm:cxn modelId="{9C501070-54CB-4347-A89B-3332D83E2083}" type="presOf" srcId="{B41A80D8-601B-46FE-8E02-EB09B1A002DD}" destId="{6BFAB5F0-BB03-42F6-BC02-9A744571CD19}" srcOrd="0" destOrd="1" presId="urn:microsoft.com/office/officeart/2005/8/layout/vList2"/>
    <dgm:cxn modelId="{48AD637C-2EFC-4AD2-B3A6-419AEF7A7CF6}" type="presOf" srcId="{E37A2D6C-19D4-43A8-B5A3-A57E16250894}" destId="{F7622C22-7276-420B-9EF4-F473954E6A3C}" srcOrd="0" destOrd="0" presId="urn:microsoft.com/office/officeart/2005/8/layout/vList2"/>
    <dgm:cxn modelId="{36D68E8C-EDE1-40E1-B828-66A773F2D185}" type="presOf" srcId="{506CC1B9-1105-454C-9AFD-C422D938A8E8}" destId="{6BFAB5F0-BB03-42F6-BC02-9A744571CD19}" srcOrd="0" destOrd="2" presId="urn:microsoft.com/office/officeart/2005/8/layout/vList2"/>
    <dgm:cxn modelId="{413EB79C-41B4-4314-AEB7-0DDB81FEFDCD}" srcId="{C0E55967-419B-4347-B926-84D3EF619333}" destId="{B41A80D8-601B-46FE-8E02-EB09B1A002DD}" srcOrd="1" destOrd="0" parTransId="{9D97308E-B349-4DB6-B8C4-FB7418006A05}" sibTransId="{E103C635-6E1C-48EC-9677-5173808E2842}"/>
    <dgm:cxn modelId="{DA6A7DE1-9929-45AD-B8C1-5E06321FFD46}" type="presOf" srcId="{E6AC2D06-ABFF-4A88-972E-2B96F565FD1B}" destId="{6BFAB5F0-BB03-42F6-BC02-9A744571CD19}" srcOrd="0" destOrd="0" presId="urn:microsoft.com/office/officeart/2005/8/layout/vList2"/>
    <dgm:cxn modelId="{FCD32EE4-9C52-45FB-A408-2EAA02CA5453}" type="presOf" srcId="{16ABE801-2245-47AB-AB25-5477869A63FA}" destId="{A9932515-6701-4B16-ACED-A4EF7E927660}" srcOrd="0" destOrd="0" presId="urn:microsoft.com/office/officeart/2005/8/layout/vList2"/>
    <dgm:cxn modelId="{6D9B8CF7-DEFC-42B3-AD95-337E1F41C571}" srcId="{16ABE801-2245-47AB-AB25-5477869A63FA}" destId="{E37A2D6C-19D4-43A8-B5A3-A57E16250894}" srcOrd="0" destOrd="0" parTransId="{AD1C25C2-DB8C-46E1-A903-B46FE4ADB68A}" sibTransId="{5F3D9945-09BF-4E25-996F-D2AC6F24C40F}"/>
    <dgm:cxn modelId="{E275FFFC-F46D-4A2C-9C61-70D3CE469F8A}" type="presOf" srcId="{C0E55967-419B-4347-B926-84D3EF619333}" destId="{C4B6C8C6-DFD8-4302-BB0A-3B5D4CB8C23D}" srcOrd="0" destOrd="0" presId="urn:microsoft.com/office/officeart/2005/8/layout/vList2"/>
    <dgm:cxn modelId="{65D3A1FE-BC73-4F99-BB16-0923015FF9DB}" srcId="{6A6B7567-2528-4DD4-B712-640F9EB7701C}" destId="{16ABE801-2245-47AB-AB25-5477869A63FA}" srcOrd="0" destOrd="0" parTransId="{B2BAF38A-E03A-4084-8769-84BBE31BCAEE}" sibTransId="{D1A30379-C66F-4A78-B328-B8361B505ACB}"/>
    <dgm:cxn modelId="{2B8A7AD4-8FE7-472A-AA02-792304EEC401}" type="presParOf" srcId="{EBED3D14-1902-43EF-BC65-6881DFA661DA}" destId="{A9932515-6701-4B16-ACED-A4EF7E927660}" srcOrd="0" destOrd="0" presId="urn:microsoft.com/office/officeart/2005/8/layout/vList2"/>
    <dgm:cxn modelId="{A725DA6A-5028-4BC3-911D-0B6D63A48446}" type="presParOf" srcId="{EBED3D14-1902-43EF-BC65-6881DFA661DA}" destId="{F7622C22-7276-420B-9EF4-F473954E6A3C}" srcOrd="1" destOrd="0" presId="urn:microsoft.com/office/officeart/2005/8/layout/vList2"/>
    <dgm:cxn modelId="{E094C125-D43C-4554-B5C3-E6EBCE25DFBF}" type="presParOf" srcId="{EBED3D14-1902-43EF-BC65-6881DFA661DA}" destId="{C4B6C8C6-DFD8-4302-BB0A-3B5D4CB8C23D}" srcOrd="2" destOrd="0" presId="urn:microsoft.com/office/officeart/2005/8/layout/vList2"/>
    <dgm:cxn modelId="{D45EE434-6FD1-4386-84E2-1033A4E99567}" type="presParOf" srcId="{EBED3D14-1902-43EF-BC65-6881DFA661DA}" destId="{6BFAB5F0-BB03-42F6-BC02-9A744571CD1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EC3F56-A955-4E2C-9EE1-88FBC4B3CB6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cs-CZ"/>
        </a:p>
      </dgm:t>
    </dgm:pt>
    <dgm:pt modelId="{9FE9A3ED-E09A-4D24-A33B-808CADFD9122}">
      <dgm:prSet/>
      <dgm:spPr/>
      <dgm:t>
        <a:bodyPr/>
        <a:lstStyle/>
        <a:p>
          <a:r>
            <a:rPr lang="cs-CZ"/>
            <a:t>Revers</a:t>
          </a:r>
        </a:p>
      </dgm:t>
    </dgm:pt>
    <dgm:pt modelId="{6BFF9E77-F44A-467D-8803-CDDE47B4788B}" type="parTrans" cxnId="{80D06968-9635-4D53-AD54-A2BD8DEB98F1}">
      <dgm:prSet/>
      <dgm:spPr/>
      <dgm:t>
        <a:bodyPr/>
        <a:lstStyle/>
        <a:p>
          <a:endParaRPr lang="cs-CZ"/>
        </a:p>
      </dgm:t>
    </dgm:pt>
    <dgm:pt modelId="{9957265F-BB79-4E1F-9A30-CBE8DB271870}" type="sibTrans" cxnId="{80D06968-9635-4D53-AD54-A2BD8DEB98F1}">
      <dgm:prSet/>
      <dgm:spPr/>
      <dgm:t>
        <a:bodyPr/>
        <a:lstStyle/>
        <a:p>
          <a:endParaRPr lang="cs-CZ"/>
        </a:p>
      </dgm:t>
    </dgm:pt>
    <dgm:pt modelId="{FE50D297-8AAD-4DC8-B502-672900B2565E}">
      <dgm:prSet/>
      <dgm:spPr/>
      <dgm:t>
        <a:bodyPr/>
        <a:lstStyle/>
        <a:p>
          <a:r>
            <a:rPr lang="cs-CZ"/>
            <a:t>Odvolání souhlasu</a:t>
          </a:r>
        </a:p>
      </dgm:t>
    </dgm:pt>
    <dgm:pt modelId="{6F801204-2445-4A92-BC21-500E1528D198}" type="parTrans" cxnId="{5ABB5986-6B82-45BA-896E-84B1CCD09315}">
      <dgm:prSet/>
      <dgm:spPr/>
      <dgm:t>
        <a:bodyPr/>
        <a:lstStyle/>
        <a:p>
          <a:endParaRPr lang="cs-CZ"/>
        </a:p>
      </dgm:t>
    </dgm:pt>
    <dgm:pt modelId="{397FBF9D-0973-4334-9849-EC14CEAD4A12}" type="sibTrans" cxnId="{5ABB5986-6B82-45BA-896E-84B1CCD09315}">
      <dgm:prSet/>
      <dgm:spPr/>
      <dgm:t>
        <a:bodyPr/>
        <a:lstStyle/>
        <a:p>
          <a:endParaRPr lang="cs-CZ"/>
        </a:p>
      </dgm:t>
    </dgm:pt>
    <dgm:pt modelId="{946876EB-0D55-4DAA-A2F5-B09E286F10FA}">
      <dgm:prSet/>
      <dgm:spPr/>
      <dgm:t>
        <a:bodyPr/>
        <a:lstStyle/>
        <a:p>
          <a:r>
            <a:rPr lang="cs-CZ"/>
            <a:t>Dříve vyslovené přání</a:t>
          </a:r>
        </a:p>
      </dgm:t>
    </dgm:pt>
    <dgm:pt modelId="{F6EDC578-BD2A-48B5-A99A-FC622837568F}" type="parTrans" cxnId="{DE317E1B-AEE2-4B41-8B39-BA69D8D32099}">
      <dgm:prSet/>
      <dgm:spPr/>
      <dgm:t>
        <a:bodyPr/>
        <a:lstStyle/>
        <a:p>
          <a:endParaRPr lang="cs-CZ"/>
        </a:p>
      </dgm:t>
    </dgm:pt>
    <dgm:pt modelId="{2627C0AF-4CF9-44F9-BA37-413FA2A7768E}" type="sibTrans" cxnId="{DE317E1B-AEE2-4B41-8B39-BA69D8D32099}">
      <dgm:prSet/>
      <dgm:spPr/>
      <dgm:t>
        <a:bodyPr/>
        <a:lstStyle/>
        <a:p>
          <a:endParaRPr lang="cs-CZ"/>
        </a:p>
      </dgm:t>
    </dgm:pt>
    <dgm:pt modelId="{7E2C2FFF-9DCD-4B8D-A83E-71265E9FADCA}" type="pres">
      <dgm:prSet presAssocID="{3BEC3F56-A955-4E2C-9EE1-88FBC4B3CB63}" presName="diagram" presStyleCnt="0">
        <dgm:presLayoutVars>
          <dgm:dir/>
          <dgm:resizeHandles val="exact"/>
        </dgm:presLayoutVars>
      </dgm:prSet>
      <dgm:spPr/>
    </dgm:pt>
    <dgm:pt modelId="{3F0FF02A-511F-4C43-907F-5B537BBA312D}" type="pres">
      <dgm:prSet presAssocID="{9FE9A3ED-E09A-4D24-A33B-808CADFD9122}" presName="node" presStyleLbl="node1" presStyleIdx="0" presStyleCnt="3">
        <dgm:presLayoutVars>
          <dgm:bulletEnabled val="1"/>
        </dgm:presLayoutVars>
      </dgm:prSet>
      <dgm:spPr/>
    </dgm:pt>
    <dgm:pt modelId="{98B4B7E9-E537-4689-8A47-3A39D501C74E}" type="pres">
      <dgm:prSet presAssocID="{9957265F-BB79-4E1F-9A30-CBE8DB271870}" presName="sibTrans" presStyleCnt="0"/>
      <dgm:spPr/>
    </dgm:pt>
    <dgm:pt modelId="{7B8AA8D0-C324-4FC3-BB4E-29FE4CE7493F}" type="pres">
      <dgm:prSet presAssocID="{FE50D297-8AAD-4DC8-B502-672900B2565E}" presName="node" presStyleLbl="node1" presStyleIdx="1" presStyleCnt="3">
        <dgm:presLayoutVars>
          <dgm:bulletEnabled val="1"/>
        </dgm:presLayoutVars>
      </dgm:prSet>
      <dgm:spPr/>
    </dgm:pt>
    <dgm:pt modelId="{E2571796-4CF3-410A-804B-6BBE83A5B329}" type="pres">
      <dgm:prSet presAssocID="{397FBF9D-0973-4334-9849-EC14CEAD4A12}" presName="sibTrans" presStyleCnt="0"/>
      <dgm:spPr/>
    </dgm:pt>
    <dgm:pt modelId="{FD454139-77CE-4E9E-ABF9-73225A711A4B}" type="pres">
      <dgm:prSet presAssocID="{946876EB-0D55-4DAA-A2F5-B09E286F10FA}" presName="node" presStyleLbl="node1" presStyleIdx="2" presStyleCnt="3">
        <dgm:presLayoutVars>
          <dgm:bulletEnabled val="1"/>
        </dgm:presLayoutVars>
      </dgm:prSet>
      <dgm:spPr/>
    </dgm:pt>
  </dgm:ptLst>
  <dgm:cxnLst>
    <dgm:cxn modelId="{DE317E1B-AEE2-4B41-8B39-BA69D8D32099}" srcId="{3BEC3F56-A955-4E2C-9EE1-88FBC4B3CB63}" destId="{946876EB-0D55-4DAA-A2F5-B09E286F10FA}" srcOrd="2" destOrd="0" parTransId="{F6EDC578-BD2A-48B5-A99A-FC622837568F}" sibTransId="{2627C0AF-4CF9-44F9-BA37-413FA2A7768E}"/>
    <dgm:cxn modelId="{4932EF2C-3876-441D-BF28-84AF4878A243}" type="presOf" srcId="{9FE9A3ED-E09A-4D24-A33B-808CADFD9122}" destId="{3F0FF02A-511F-4C43-907F-5B537BBA312D}" srcOrd="0" destOrd="0" presId="urn:microsoft.com/office/officeart/2005/8/layout/default"/>
    <dgm:cxn modelId="{8F92432E-DF08-4109-A826-28797CDFD59D}" type="presOf" srcId="{FE50D297-8AAD-4DC8-B502-672900B2565E}" destId="{7B8AA8D0-C324-4FC3-BB4E-29FE4CE7493F}" srcOrd="0" destOrd="0" presId="urn:microsoft.com/office/officeart/2005/8/layout/default"/>
    <dgm:cxn modelId="{80D06968-9635-4D53-AD54-A2BD8DEB98F1}" srcId="{3BEC3F56-A955-4E2C-9EE1-88FBC4B3CB63}" destId="{9FE9A3ED-E09A-4D24-A33B-808CADFD9122}" srcOrd="0" destOrd="0" parTransId="{6BFF9E77-F44A-467D-8803-CDDE47B4788B}" sibTransId="{9957265F-BB79-4E1F-9A30-CBE8DB271870}"/>
    <dgm:cxn modelId="{3A3D494E-4CD3-48EB-88B9-67127B785F50}" type="presOf" srcId="{3BEC3F56-A955-4E2C-9EE1-88FBC4B3CB63}" destId="{7E2C2FFF-9DCD-4B8D-A83E-71265E9FADCA}" srcOrd="0" destOrd="0" presId="urn:microsoft.com/office/officeart/2005/8/layout/default"/>
    <dgm:cxn modelId="{5ABB5986-6B82-45BA-896E-84B1CCD09315}" srcId="{3BEC3F56-A955-4E2C-9EE1-88FBC4B3CB63}" destId="{FE50D297-8AAD-4DC8-B502-672900B2565E}" srcOrd="1" destOrd="0" parTransId="{6F801204-2445-4A92-BC21-500E1528D198}" sibTransId="{397FBF9D-0973-4334-9849-EC14CEAD4A12}"/>
    <dgm:cxn modelId="{6BE38B8D-A811-4D83-A5CE-79AB42A14F88}" type="presOf" srcId="{946876EB-0D55-4DAA-A2F5-B09E286F10FA}" destId="{FD454139-77CE-4E9E-ABF9-73225A711A4B}" srcOrd="0" destOrd="0" presId="urn:microsoft.com/office/officeart/2005/8/layout/default"/>
    <dgm:cxn modelId="{BBB56478-98FF-4604-B4A7-D14FDA0C8D0F}" type="presParOf" srcId="{7E2C2FFF-9DCD-4B8D-A83E-71265E9FADCA}" destId="{3F0FF02A-511F-4C43-907F-5B537BBA312D}" srcOrd="0" destOrd="0" presId="urn:microsoft.com/office/officeart/2005/8/layout/default"/>
    <dgm:cxn modelId="{7C3EA724-760E-4B63-BF05-EAD72A669427}" type="presParOf" srcId="{7E2C2FFF-9DCD-4B8D-A83E-71265E9FADCA}" destId="{98B4B7E9-E537-4689-8A47-3A39D501C74E}" srcOrd="1" destOrd="0" presId="urn:microsoft.com/office/officeart/2005/8/layout/default"/>
    <dgm:cxn modelId="{B6125373-AD4F-4EC6-A797-A42D4C18BADB}" type="presParOf" srcId="{7E2C2FFF-9DCD-4B8D-A83E-71265E9FADCA}" destId="{7B8AA8D0-C324-4FC3-BB4E-29FE4CE7493F}" srcOrd="2" destOrd="0" presId="urn:microsoft.com/office/officeart/2005/8/layout/default"/>
    <dgm:cxn modelId="{BFA336CA-9057-46AE-8DD1-6ABEEA55BDF9}" type="presParOf" srcId="{7E2C2FFF-9DCD-4B8D-A83E-71265E9FADCA}" destId="{E2571796-4CF3-410A-804B-6BBE83A5B329}" srcOrd="3" destOrd="0" presId="urn:microsoft.com/office/officeart/2005/8/layout/default"/>
    <dgm:cxn modelId="{4F5EE8F9-A3BF-4F0B-B2E3-74637859A569}" type="presParOf" srcId="{7E2C2FFF-9DCD-4B8D-A83E-71265E9FADCA}" destId="{FD454139-77CE-4E9E-ABF9-73225A711A4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118F78-C62E-48EF-A028-68A6A6A7BA3F}" type="doc">
      <dgm:prSet loTypeId="urn:microsoft.com/office/officeart/2005/8/layout/vList2" loCatId="convert" qsTypeId="urn:microsoft.com/office/officeart/2005/8/quickstyle/simple1" qsCatId="simple" csTypeId="urn:microsoft.com/office/officeart/2005/8/colors/accent1_2" csCatId="accent1" phldr="1"/>
      <dgm:spPr/>
      <dgm:t>
        <a:bodyPr/>
        <a:lstStyle/>
        <a:p>
          <a:endParaRPr lang="cs-CZ"/>
        </a:p>
      </dgm:t>
    </dgm:pt>
    <dgm:pt modelId="{48AF7C5E-BB33-4F9F-9D97-AF267373C94B}">
      <dgm:prSet/>
      <dgm:spPr/>
      <dgm:t>
        <a:bodyPr/>
        <a:lstStyle/>
        <a:p>
          <a:pPr algn="just"/>
          <a:r>
            <a:rPr lang="cs-CZ" dirty="0"/>
            <a:t>Pacientovi, kterému byla podána informace o</a:t>
          </a:r>
          <a:r>
            <a:rPr lang="cs" dirty="0"/>
            <a:t> jeho</a:t>
          </a:r>
          <a:r>
            <a:rPr lang="cs-CZ" dirty="0"/>
            <a:t> zdravotním </a:t>
          </a:r>
          <a:r>
            <a:rPr lang="cs" dirty="0"/>
            <a:t>stavu </a:t>
          </a:r>
          <a:r>
            <a:rPr lang="cs-CZ" dirty="0"/>
            <a:t>a který </a:t>
          </a:r>
          <a:r>
            <a:rPr lang="cs-CZ" b="1" u="sng" dirty="0"/>
            <a:t>odmítá vyslovit souhlas </a:t>
          </a:r>
          <a:r>
            <a:rPr lang="cs-CZ" dirty="0"/>
            <a:t>s poskytnutím zdravotních služeb, </a:t>
          </a:r>
          <a:r>
            <a:rPr lang="cs-CZ" b="1" u="sng" dirty="0"/>
            <a:t>nejde-li o případ, kdy lze zdravotní služby poskytnout bez souhlasu</a:t>
          </a:r>
          <a:r>
            <a:rPr lang="cs-CZ" dirty="0"/>
            <a:t>, </a:t>
          </a:r>
          <a:r>
            <a:rPr lang="cs-CZ" b="1" u="sng" dirty="0"/>
            <a:t>je opakovaně </a:t>
          </a:r>
          <a:r>
            <a:rPr lang="cs-CZ" dirty="0"/>
            <a:t>podána informace o jeho zdravotním stavu v rozsahu a způsobem, ze kterého je zřejmé, že neposkytnutí zdravotních služeb může vážně poškodit jeho zdraví nebo ohrozit život. </a:t>
          </a:r>
        </a:p>
      </dgm:t>
    </dgm:pt>
    <dgm:pt modelId="{10EA227E-7964-41D7-AA52-FBBE4A498E11}" type="parTrans" cxnId="{72C27668-A8B5-4C79-807D-BB124A74B670}">
      <dgm:prSet/>
      <dgm:spPr/>
      <dgm:t>
        <a:bodyPr/>
        <a:lstStyle/>
        <a:p>
          <a:endParaRPr lang="cs-CZ"/>
        </a:p>
      </dgm:t>
    </dgm:pt>
    <dgm:pt modelId="{CB8CE6E4-2E95-4087-B674-B5F8C42EE599}" type="sibTrans" cxnId="{72C27668-A8B5-4C79-807D-BB124A74B670}">
      <dgm:prSet/>
      <dgm:spPr/>
      <dgm:t>
        <a:bodyPr/>
        <a:lstStyle/>
        <a:p>
          <a:endParaRPr lang="cs-CZ"/>
        </a:p>
      </dgm:t>
    </dgm:pt>
    <dgm:pt modelId="{CF635338-B58E-45D2-A940-8B34C0482C66}">
      <dgm:prSet/>
      <dgm:spPr/>
      <dgm:t>
        <a:bodyPr/>
        <a:lstStyle/>
        <a:p>
          <a:r>
            <a:rPr lang="cs-CZ" dirty="0"/>
            <a:t>Jestliže pacient i nadále odmítá vyslovit souhlas, učiní o tom písemné prohlášení (revers</a:t>
          </a:r>
          <a:r>
            <a:rPr lang="cs" dirty="0"/>
            <a:t>)</a:t>
          </a:r>
          <a:endParaRPr lang="cs-CZ" dirty="0"/>
        </a:p>
      </dgm:t>
    </dgm:pt>
    <dgm:pt modelId="{FF492FDB-A5D9-4CFE-A1B0-676523E4615A}" type="parTrans" cxnId="{5F739FE3-34F2-4F8C-857F-441220CE5FB0}">
      <dgm:prSet/>
      <dgm:spPr/>
      <dgm:t>
        <a:bodyPr/>
        <a:lstStyle/>
        <a:p>
          <a:endParaRPr lang="cs-CZ"/>
        </a:p>
      </dgm:t>
    </dgm:pt>
    <dgm:pt modelId="{D6975AE9-3AAB-4B04-B0A7-CD138EA68896}" type="sibTrans" cxnId="{5F739FE3-34F2-4F8C-857F-441220CE5FB0}">
      <dgm:prSet/>
      <dgm:spPr/>
      <dgm:t>
        <a:bodyPr/>
        <a:lstStyle/>
        <a:p>
          <a:endParaRPr lang="cs-CZ"/>
        </a:p>
      </dgm:t>
    </dgm:pt>
    <dgm:pt modelId="{F7D0C3DB-1BF1-409B-ADD9-892E93D923FD}" type="pres">
      <dgm:prSet presAssocID="{CC118F78-C62E-48EF-A028-68A6A6A7BA3F}" presName="linear" presStyleCnt="0">
        <dgm:presLayoutVars>
          <dgm:animLvl val="lvl"/>
          <dgm:resizeHandles val="exact"/>
        </dgm:presLayoutVars>
      </dgm:prSet>
      <dgm:spPr/>
    </dgm:pt>
    <dgm:pt modelId="{4954723D-89F5-429E-B46D-394EAE0AF0D7}" type="pres">
      <dgm:prSet presAssocID="{48AF7C5E-BB33-4F9F-9D97-AF267373C94B}" presName="parentText" presStyleLbl="node1" presStyleIdx="0" presStyleCnt="2">
        <dgm:presLayoutVars>
          <dgm:chMax val="0"/>
          <dgm:bulletEnabled val="1"/>
        </dgm:presLayoutVars>
      </dgm:prSet>
      <dgm:spPr/>
    </dgm:pt>
    <dgm:pt modelId="{7C945059-7014-4147-88E8-17A2A6E99BD2}" type="pres">
      <dgm:prSet presAssocID="{CB8CE6E4-2E95-4087-B674-B5F8C42EE599}" presName="spacer" presStyleCnt="0"/>
      <dgm:spPr/>
    </dgm:pt>
    <dgm:pt modelId="{790A5EA8-7DC6-4A7D-AFEB-495947D2EF9E}" type="pres">
      <dgm:prSet presAssocID="{CF635338-B58E-45D2-A940-8B34C0482C66}" presName="parentText" presStyleLbl="node1" presStyleIdx="1" presStyleCnt="2">
        <dgm:presLayoutVars>
          <dgm:chMax val="0"/>
          <dgm:bulletEnabled val="1"/>
        </dgm:presLayoutVars>
      </dgm:prSet>
      <dgm:spPr/>
    </dgm:pt>
  </dgm:ptLst>
  <dgm:cxnLst>
    <dgm:cxn modelId="{AB43522A-3CA3-48DE-A252-FB73E9635829}" type="presOf" srcId="{CF635338-B58E-45D2-A940-8B34C0482C66}" destId="{790A5EA8-7DC6-4A7D-AFEB-495947D2EF9E}" srcOrd="0" destOrd="0" presId="urn:microsoft.com/office/officeart/2005/8/layout/vList2"/>
    <dgm:cxn modelId="{72C27668-A8B5-4C79-807D-BB124A74B670}" srcId="{CC118F78-C62E-48EF-A028-68A6A6A7BA3F}" destId="{48AF7C5E-BB33-4F9F-9D97-AF267373C94B}" srcOrd="0" destOrd="0" parTransId="{10EA227E-7964-41D7-AA52-FBBE4A498E11}" sibTransId="{CB8CE6E4-2E95-4087-B674-B5F8C42EE599}"/>
    <dgm:cxn modelId="{E14E567B-7A85-4105-BFCB-5FA58BEA3544}" type="presOf" srcId="{48AF7C5E-BB33-4F9F-9D97-AF267373C94B}" destId="{4954723D-89F5-429E-B46D-394EAE0AF0D7}" srcOrd="0" destOrd="0" presId="urn:microsoft.com/office/officeart/2005/8/layout/vList2"/>
    <dgm:cxn modelId="{A14B55C5-6AA7-4727-ADF9-08D88F52525E}" type="presOf" srcId="{CC118F78-C62E-48EF-A028-68A6A6A7BA3F}" destId="{F7D0C3DB-1BF1-409B-ADD9-892E93D923FD}" srcOrd="0" destOrd="0" presId="urn:microsoft.com/office/officeart/2005/8/layout/vList2"/>
    <dgm:cxn modelId="{5F739FE3-34F2-4F8C-857F-441220CE5FB0}" srcId="{CC118F78-C62E-48EF-A028-68A6A6A7BA3F}" destId="{CF635338-B58E-45D2-A940-8B34C0482C66}" srcOrd="1" destOrd="0" parTransId="{FF492FDB-A5D9-4CFE-A1B0-676523E4615A}" sibTransId="{D6975AE9-3AAB-4B04-B0A7-CD138EA68896}"/>
    <dgm:cxn modelId="{E8A262CD-AA03-41B0-A1EB-8DA589EAD696}" type="presParOf" srcId="{F7D0C3DB-1BF1-409B-ADD9-892E93D923FD}" destId="{4954723D-89F5-429E-B46D-394EAE0AF0D7}" srcOrd="0" destOrd="0" presId="urn:microsoft.com/office/officeart/2005/8/layout/vList2"/>
    <dgm:cxn modelId="{4B8AB2F3-8034-4CF6-8F04-2848460F59CC}" type="presParOf" srcId="{F7D0C3DB-1BF1-409B-ADD9-892E93D923FD}" destId="{7C945059-7014-4147-88E8-17A2A6E99BD2}" srcOrd="1" destOrd="0" presId="urn:microsoft.com/office/officeart/2005/8/layout/vList2"/>
    <dgm:cxn modelId="{FE87B9A5-5EE3-4EE6-B486-1ACEB6FA3729}" type="presParOf" srcId="{F7D0C3DB-1BF1-409B-ADD9-892E93D923FD}" destId="{790A5EA8-7DC6-4A7D-AFEB-495947D2EF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7FB7C1-5EC5-44EE-856C-98F25021AB30}"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A1479EBA-435D-44DA-B06E-22D10438ABEA}">
      <dgm:prSet/>
      <dgm:spPr/>
      <dgm:t>
        <a:bodyPr/>
        <a:lstStyle/>
        <a:p>
          <a:r>
            <a:rPr lang="cs-CZ"/>
            <a:t>Pacient může svůj souhlas s poskytnutím zdravotních služeb odvolat. </a:t>
          </a:r>
        </a:p>
      </dgm:t>
    </dgm:pt>
    <dgm:pt modelId="{B551E530-482F-47B7-9F45-DB350AF4C63A}" type="parTrans" cxnId="{3F4EF633-E25E-4A33-ACC6-F616FA930703}">
      <dgm:prSet/>
      <dgm:spPr/>
      <dgm:t>
        <a:bodyPr/>
        <a:lstStyle/>
        <a:p>
          <a:endParaRPr lang="cs-CZ"/>
        </a:p>
      </dgm:t>
    </dgm:pt>
    <dgm:pt modelId="{B88DC4A5-4C4F-43BB-8BE4-BF65FEA1B52B}" type="sibTrans" cxnId="{3F4EF633-E25E-4A33-ACC6-F616FA930703}">
      <dgm:prSet/>
      <dgm:spPr/>
      <dgm:t>
        <a:bodyPr/>
        <a:lstStyle/>
        <a:p>
          <a:endParaRPr lang="cs-CZ"/>
        </a:p>
      </dgm:t>
    </dgm:pt>
    <dgm:pt modelId="{6702A370-D386-441D-AE8E-FC34D1D4FA18}">
      <dgm:prSet/>
      <dgm:spPr/>
      <dgm:t>
        <a:bodyPr/>
        <a:lstStyle/>
        <a:p>
          <a:r>
            <a:rPr lang="cs-CZ"/>
            <a:t>Odvolání souhlasu není účinné, pokud již bylo započato provádění zdravotního výkonu, jehož přerušení může způsobit vážné poškození zdraví nebo ohrožení života pacienta.</a:t>
          </a:r>
        </a:p>
      </dgm:t>
    </dgm:pt>
    <dgm:pt modelId="{9126B429-1E40-4446-9D2B-5892986536D3}" type="parTrans" cxnId="{C14DF9CC-0AB1-4961-BAD1-EA5425ED44AF}">
      <dgm:prSet/>
      <dgm:spPr/>
      <dgm:t>
        <a:bodyPr/>
        <a:lstStyle/>
        <a:p>
          <a:endParaRPr lang="cs-CZ"/>
        </a:p>
      </dgm:t>
    </dgm:pt>
    <dgm:pt modelId="{B629BBDC-074A-4629-9309-3C536F6BDE5C}" type="sibTrans" cxnId="{C14DF9CC-0AB1-4961-BAD1-EA5425ED44AF}">
      <dgm:prSet/>
      <dgm:spPr/>
      <dgm:t>
        <a:bodyPr/>
        <a:lstStyle/>
        <a:p>
          <a:endParaRPr lang="cs-CZ"/>
        </a:p>
      </dgm:t>
    </dgm:pt>
    <dgm:pt modelId="{7D587BE8-E5CF-43F1-B884-49723FD4C5E7}" type="pres">
      <dgm:prSet presAssocID="{EB7FB7C1-5EC5-44EE-856C-98F25021AB30}" presName="linear" presStyleCnt="0">
        <dgm:presLayoutVars>
          <dgm:animLvl val="lvl"/>
          <dgm:resizeHandles val="exact"/>
        </dgm:presLayoutVars>
      </dgm:prSet>
      <dgm:spPr/>
    </dgm:pt>
    <dgm:pt modelId="{24B1818F-C36D-4E7E-AE4D-7D41FEAB545C}" type="pres">
      <dgm:prSet presAssocID="{A1479EBA-435D-44DA-B06E-22D10438ABEA}" presName="parentText" presStyleLbl="node1" presStyleIdx="0" presStyleCnt="2">
        <dgm:presLayoutVars>
          <dgm:chMax val="0"/>
          <dgm:bulletEnabled val="1"/>
        </dgm:presLayoutVars>
      </dgm:prSet>
      <dgm:spPr/>
    </dgm:pt>
    <dgm:pt modelId="{7AB3E504-26A4-46A6-B9C9-637A13DDF81E}" type="pres">
      <dgm:prSet presAssocID="{B88DC4A5-4C4F-43BB-8BE4-BF65FEA1B52B}" presName="spacer" presStyleCnt="0"/>
      <dgm:spPr/>
    </dgm:pt>
    <dgm:pt modelId="{35AD6DB0-B6D0-4179-B71C-81B7506D3C6C}" type="pres">
      <dgm:prSet presAssocID="{6702A370-D386-441D-AE8E-FC34D1D4FA18}" presName="parentText" presStyleLbl="node1" presStyleIdx="1" presStyleCnt="2">
        <dgm:presLayoutVars>
          <dgm:chMax val="0"/>
          <dgm:bulletEnabled val="1"/>
        </dgm:presLayoutVars>
      </dgm:prSet>
      <dgm:spPr/>
    </dgm:pt>
  </dgm:ptLst>
  <dgm:cxnLst>
    <dgm:cxn modelId="{3F4EF633-E25E-4A33-ACC6-F616FA930703}" srcId="{EB7FB7C1-5EC5-44EE-856C-98F25021AB30}" destId="{A1479EBA-435D-44DA-B06E-22D10438ABEA}" srcOrd="0" destOrd="0" parTransId="{B551E530-482F-47B7-9F45-DB350AF4C63A}" sibTransId="{B88DC4A5-4C4F-43BB-8BE4-BF65FEA1B52B}"/>
    <dgm:cxn modelId="{36FA5A43-E106-4A62-9D4E-EB12800C9874}" type="presOf" srcId="{EB7FB7C1-5EC5-44EE-856C-98F25021AB30}" destId="{7D587BE8-E5CF-43F1-B884-49723FD4C5E7}" srcOrd="0" destOrd="0" presId="urn:microsoft.com/office/officeart/2005/8/layout/vList2"/>
    <dgm:cxn modelId="{3DBE1B56-771F-42CD-BDB6-C6614A920159}" type="presOf" srcId="{6702A370-D386-441D-AE8E-FC34D1D4FA18}" destId="{35AD6DB0-B6D0-4179-B71C-81B7506D3C6C}" srcOrd="0" destOrd="0" presId="urn:microsoft.com/office/officeart/2005/8/layout/vList2"/>
    <dgm:cxn modelId="{C14DF9CC-0AB1-4961-BAD1-EA5425ED44AF}" srcId="{EB7FB7C1-5EC5-44EE-856C-98F25021AB30}" destId="{6702A370-D386-441D-AE8E-FC34D1D4FA18}" srcOrd="1" destOrd="0" parTransId="{9126B429-1E40-4446-9D2B-5892986536D3}" sibTransId="{B629BBDC-074A-4629-9309-3C536F6BDE5C}"/>
    <dgm:cxn modelId="{EFB6D0F7-207E-4329-9B4D-42AE62C5976A}" type="presOf" srcId="{A1479EBA-435D-44DA-B06E-22D10438ABEA}" destId="{24B1818F-C36D-4E7E-AE4D-7D41FEAB545C}" srcOrd="0" destOrd="0" presId="urn:microsoft.com/office/officeart/2005/8/layout/vList2"/>
    <dgm:cxn modelId="{F23E7985-4ECE-4E59-84F1-8C9E11303785}" type="presParOf" srcId="{7D587BE8-E5CF-43F1-B884-49723FD4C5E7}" destId="{24B1818F-C36D-4E7E-AE4D-7D41FEAB545C}" srcOrd="0" destOrd="0" presId="urn:microsoft.com/office/officeart/2005/8/layout/vList2"/>
    <dgm:cxn modelId="{F7B448C5-C3E2-498B-9C84-22EF51911C38}" type="presParOf" srcId="{7D587BE8-E5CF-43F1-B884-49723FD4C5E7}" destId="{7AB3E504-26A4-46A6-B9C9-637A13DDF81E}" srcOrd="1" destOrd="0" presId="urn:microsoft.com/office/officeart/2005/8/layout/vList2"/>
    <dgm:cxn modelId="{787E28A7-505F-45B7-B296-E9E1EDE2BF4F}" type="presParOf" srcId="{7D587BE8-E5CF-43F1-B884-49723FD4C5E7}" destId="{35AD6DB0-B6D0-4179-B71C-81B7506D3C6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D0F198-BF69-46DE-AACE-51FCF3BEFD7B}"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154D1C6F-BAAF-43B7-8BD4-59370781297C}">
      <dgm:prSet/>
      <dgm:spPr/>
      <dgm:t>
        <a:bodyPr/>
        <a:lstStyle/>
        <a:p>
          <a:pPr algn="just"/>
          <a:r>
            <a:rPr lang="cs-CZ" dirty="0"/>
            <a:t>Pacient může pro případ, kdy by se dostal do takového zdravotního stavu, ve kterém nebude schopen vyslovit souhlas nebo nesouhlas s poskytnutím zdravotních služeb a způsobem jejich poskytnutí, tento souhlas nebo nesouhlas předem vyslovit</a:t>
          </a:r>
        </a:p>
      </dgm:t>
    </dgm:pt>
    <dgm:pt modelId="{AB782A73-FBDB-4B69-8FC5-4FD7FDEF50D7}" type="parTrans" cxnId="{6053A472-7C05-4902-ACCC-44F9FECD02E1}">
      <dgm:prSet/>
      <dgm:spPr/>
      <dgm:t>
        <a:bodyPr/>
        <a:lstStyle/>
        <a:p>
          <a:endParaRPr lang="cs-CZ"/>
        </a:p>
      </dgm:t>
    </dgm:pt>
    <dgm:pt modelId="{2EC3F296-7163-4C5D-BFD7-B5856CAAE1A2}" type="sibTrans" cxnId="{6053A472-7C05-4902-ACCC-44F9FECD02E1}">
      <dgm:prSet/>
      <dgm:spPr/>
      <dgm:t>
        <a:bodyPr/>
        <a:lstStyle/>
        <a:p>
          <a:endParaRPr lang="cs-CZ"/>
        </a:p>
      </dgm:t>
    </dgm:pt>
    <dgm:pt modelId="{0D6070DE-B9D2-44D2-B378-93DB8BD3EF4F}" type="pres">
      <dgm:prSet presAssocID="{D2D0F198-BF69-46DE-AACE-51FCF3BEFD7B}" presName="linear" presStyleCnt="0">
        <dgm:presLayoutVars>
          <dgm:animLvl val="lvl"/>
          <dgm:resizeHandles val="exact"/>
        </dgm:presLayoutVars>
      </dgm:prSet>
      <dgm:spPr/>
    </dgm:pt>
    <dgm:pt modelId="{15E5F471-D9DD-4EC1-83AD-8118EE179B2C}" type="pres">
      <dgm:prSet presAssocID="{154D1C6F-BAAF-43B7-8BD4-59370781297C}" presName="parentText" presStyleLbl="node1" presStyleIdx="0" presStyleCnt="1">
        <dgm:presLayoutVars>
          <dgm:chMax val="0"/>
          <dgm:bulletEnabled val="1"/>
        </dgm:presLayoutVars>
      </dgm:prSet>
      <dgm:spPr/>
    </dgm:pt>
  </dgm:ptLst>
  <dgm:cxnLst>
    <dgm:cxn modelId="{9679DF4B-853C-43F6-915C-5C343A547411}" type="presOf" srcId="{D2D0F198-BF69-46DE-AACE-51FCF3BEFD7B}" destId="{0D6070DE-B9D2-44D2-B378-93DB8BD3EF4F}" srcOrd="0" destOrd="0" presId="urn:microsoft.com/office/officeart/2005/8/layout/vList2"/>
    <dgm:cxn modelId="{6053A472-7C05-4902-ACCC-44F9FECD02E1}" srcId="{D2D0F198-BF69-46DE-AACE-51FCF3BEFD7B}" destId="{154D1C6F-BAAF-43B7-8BD4-59370781297C}" srcOrd="0" destOrd="0" parTransId="{AB782A73-FBDB-4B69-8FC5-4FD7FDEF50D7}" sibTransId="{2EC3F296-7163-4C5D-BFD7-B5856CAAE1A2}"/>
    <dgm:cxn modelId="{25A69C74-967B-4D7D-A594-29F5E3A11523}" type="presOf" srcId="{154D1C6F-BAAF-43B7-8BD4-59370781297C}" destId="{15E5F471-D9DD-4EC1-83AD-8118EE179B2C}" srcOrd="0" destOrd="0" presId="urn:microsoft.com/office/officeart/2005/8/layout/vList2"/>
    <dgm:cxn modelId="{99CF8CED-13E2-46B2-B58E-0DE8157C9366}" type="presParOf" srcId="{0D6070DE-B9D2-44D2-B378-93DB8BD3EF4F}" destId="{15E5F471-D9DD-4EC1-83AD-8118EE179B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E51198-642E-4863-AEB9-B49F072FA824}"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84737C1F-76BB-43FD-8FF3-D3F52BF58A41}">
      <dgm:prSet/>
      <dgm:spPr/>
      <dgm:t>
        <a:bodyPr/>
        <a:lstStyle/>
        <a:p>
          <a:r>
            <a:rPr lang="cs-CZ"/>
            <a:t>má-li ho k dispozici,</a:t>
          </a:r>
        </a:p>
      </dgm:t>
    </dgm:pt>
    <dgm:pt modelId="{4849F26B-BDB5-4906-ACA3-133DDEE2327A}" type="parTrans" cxnId="{ACFC1645-0953-42DD-9209-D59B5A6D2C38}">
      <dgm:prSet/>
      <dgm:spPr/>
      <dgm:t>
        <a:bodyPr/>
        <a:lstStyle/>
        <a:p>
          <a:endParaRPr lang="cs-CZ"/>
        </a:p>
      </dgm:t>
    </dgm:pt>
    <dgm:pt modelId="{7C8261BD-D629-45B4-BD5E-D0BB3CCCE0AD}" type="sibTrans" cxnId="{ACFC1645-0953-42DD-9209-D59B5A6D2C38}">
      <dgm:prSet/>
      <dgm:spPr/>
      <dgm:t>
        <a:bodyPr/>
        <a:lstStyle/>
        <a:p>
          <a:endParaRPr lang="cs-CZ"/>
        </a:p>
      </dgm:t>
    </dgm:pt>
    <dgm:pt modelId="{F42FDC65-4FBA-4A94-B1A2-0426C8DB4BB9}">
      <dgm:prSet/>
      <dgm:spPr/>
      <dgm:t>
        <a:bodyPr/>
        <a:lstStyle/>
        <a:p>
          <a:r>
            <a:rPr lang="cs-CZ"/>
            <a:t>za podmínky, že v době poskytování zdravotních služeb nastala předvídatelná situace, k níž se dříve vyslovené přání vztahuje, </a:t>
          </a:r>
        </a:p>
      </dgm:t>
    </dgm:pt>
    <dgm:pt modelId="{2E55C3DE-2164-40CE-B2B4-397665E54A22}" type="parTrans" cxnId="{0F3C7951-A158-4FD4-89B6-5F9C92679DEE}">
      <dgm:prSet/>
      <dgm:spPr/>
      <dgm:t>
        <a:bodyPr/>
        <a:lstStyle/>
        <a:p>
          <a:endParaRPr lang="cs-CZ"/>
        </a:p>
      </dgm:t>
    </dgm:pt>
    <dgm:pt modelId="{EADAA56C-3266-412C-AFE5-6B122BAC0A5F}" type="sibTrans" cxnId="{0F3C7951-A158-4FD4-89B6-5F9C92679DEE}">
      <dgm:prSet/>
      <dgm:spPr/>
      <dgm:t>
        <a:bodyPr/>
        <a:lstStyle/>
        <a:p>
          <a:endParaRPr lang="cs-CZ"/>
        </a:p>
      </dgm:t>
    </dgm:pt>
    <dgm:pt modelId="{05D959D3-E3F7-4674-81F2-2D3EACA06877}">
      <dgm:prSet/>
      <dgm:spPr/>
      <dgm:t>
        <a:bodyPr/>
        <a:lstStyle/>
        <a:p>
          <a:r>
            <a:rPr lang="cs-CZ"/>
            <a:t>pacient je v takovém zdravotním stavu, kdy není schopen vyslovit nový souhlas nebo nesouhlas.</a:t>
          </a:r>
        </a:p>
      </dgm:t>
    </dgm:pt>
    <dgm:pt modelId="{5C605A39-E6AB-4696-8265-9CCEEEFBBC47}" type="parTrans" cxnId="{FF3C26B6-1B38-4E66-ADED-7E4D6655B2F1}">
      <dgm:prSet/>
      <dgm:spPr/>
      <dgm:t>
        <a:bodyPr/>
        <a:lstStyle/>
        <a:p>
          <a:endParaRPr lang="cs-CZ"/>
        </a:p>
      </dgm:t>
    </dgm:pt>
    <dgm:pt modelId="{257E634A-EEF1-4813-AA81-7F124F9954F0}" type="sibTrans" cxnId="{FF3C26B6-1B38-4E66-ADED-7E4D6655B2F1}">
      <dgm:prSet/>
      <dgm:spPr/>
      <dgm:t>
        <a:bodyPr/>
        <a:lstStyle/>
        <a:p>
          <a:endParaRPr lang="cs-CZ"/>
        </a:p>
      </dgm:t>
    </dgm:pt>
    <dgm:pt modelId="{593ACF4F-94EC-484B-9E5C-8B9AF8418340}" type="pres">
      <dgm:prSet presAssocID="{D2E51198-642E-4863-AEB9-B49F072FA824}" presName="linear" presStyleCnt="0">
        <dgm:presLayoutVars>
          <dgm:animLvl val="lvl"/>
          <dgm:resizeHandles val="exact"/>
        </dgm:presLayoutVars>
      </dgm:prSet>
      <dgm:spPr/>
    </dgm:pt>
    <dgm:pt modelId="{1F66BC77-EA48-472C-9C49-1208B364DF59}" type="pres">
      <dgm:prSet presAssocID="{84737C1F-76BB-43FD-8FF3-D3F52BF58A41}" presName="parentText" presStyleLbl="node1" presStyleIdx="0" presStyleCnt="3">
        <dgm:presLayoutVars>
          <dgm:chMax val="0"/>
          <dgm:bulletEnabled val="1"/>
        </dgm:presLayoutVars>
      </dgm:prSet>
      <dgm:spPr/>
    </dgm:pt>
    <dgm:pt modelId="{8059F239-6527-4970-A5CA-7EA9B9C28B4D}" type="pres">
      <dgm:prSet presAssocID="{7C8261BD-D629-45B4-BD5E-D0BB3CCCE0AD}" presName="spacer" presStyleCnt="0"/>
      <dgm:spPr/>
    </dgm:pt>
    <dgm:pt modelId="{602AB20A-4C4B-4E5C-8FC0-40719DCFDA27}" type="pres">
      <dgm:prSet presAssocID="{F42FDC65-4FBA-4A94-B1A2-0426C8DB4BB9}" presName="parentText" presStyleLbl="node1" presStyleIdx="1" presStyleCnt="3">
        <dgm:presLayoutVars>
          <dgm:chMax val="0"/>
          <dgm:bulletEnabled val="1"/>
        </dgm:presLayoutVars>
      </dgm:prSet>
      <dgm:spPr/>
    </dgm:pt>
    <dgm:pt modelId="{F5428EA2-A2A1-48E1-A841-B879E6A40DB0}" type="pres">
      <dgm:prSet presAssocID="{EADAA56C-3266-412C-AFE5-6B122BAC0A5F}" presName="spacer" presStyleCnt="0"/>
      <dgm:spPr/>
    </dgm:pt>
    <dgm:pt modelId="{11152AB1-1519-4B96-9500-80F08105BCFD}" type="pres">
      <dgm:prSet presAssocID="{05D959D3-E3F7-4674-81F2-2D3EACA06877}" presName="parentText" presStyleLbl="node1" presStyleIdx="2" presStyleCnt="3">
        <dgm:presLayoutVars>
          <dgm:chMax val="0"/>
          <dgm:bulletEnabled val="1"/>
        </dgm:presLayoutVars>
      </dgm:prSet>
      <dgm:spPr/>
    </dgm:pt>
  </dgm:ptLst>
  <dgm:cxnLst>
    <dgm:cxn modelId="{F692DF22-C5C5-4626-8FCB-E0F58E552111}" type="presOf" srcId="{D2E51198-642E-4863-AEB9-B49F072FA824}" destId="{593ACF4F-94EC-484B-9E5C-8B9AF8418340}" srcOrd="0" destOrd="0" presId="urn:microsoft.com/office/officeart/2005/8/layout/vList2"/>
    <dgm:cxn modelId="{ACFC1645-0953-42DD-9209-D59B5A6D2C38}" srcId="{D2E51198-642E-4863-AEB9-B49F072FA824}" destId="{84737C1F-76BB-43FD-8FF3-D3F52BF58A41}" srcOrd="0" destOrd="0" parTransId="{4849F26B-BDB5-4906-ACA3-133DDEE2327A}" sibTransId="{7C8261BD-D629-45B4-BD5E-D0BB3CCCE0AD}"/>
    <dgm:cxn modelId="{0F3C7951-A158-4FD4-89B6-5F9C92679DEE}" srcId="{D2E51198-642E-4863-AEB9-B49F072FA824}" destId="{F42FDC65-4FBA-4A94-B1A2-0426C8DB4BB9}" srcOrd="1" destOrd="0" parTransId="{2E55C3DE-2164-40CE-B2B4-397665E54A22}" sibTransId="{EADAA56C-3266-412C-AFE5-6B122BAC0A5F}"/>
    <dgm:cxn modelId="{325F8E7B-21C3-483C-95BD-C23F7EDD613A}" type="presOf" srcId="{84737C1F-76BB-43FD-8FF3-D3F52BF58A41}" destId="{1F66BC77-EA48-472C-9C49-1208B364DF59}" srcOrd="0" destOrd="0" presId="urn:microsoft.com/office/officeart/2005/8/layout/vList2"/>
    <dgm:cxn modelId="{A97A2E9A-5C88-491E-849E-4122F6F88956}" type="presOf" srcId="{05D959D3-E3F7-4674-81F2-2D3EACA06877}" destId="{11152AB1-1519-4B96-9500-80F08105BCFD}" srcOrd="0" destOrd="0" presId="urn:microsoft.com/office/officeart/2005/8/layout/vList2"/>
    <dgm:cxn modelId="{674DC3A0-ACDE-44BE-995E-FA56DF52BCC2}" type="presOf" srcId="{F42FDC65-4FBA-4A94-B1A2-0426C8DB4BB9}" destId="{602AB20A-4C4B-4E5C-8FC0-40719DCFDA27}" srcOrd="0" destOrd="0" presId="urn:microsoft.com/office/officeart/2005/8/layout/vList2"/>
    <dgm:cxn modelId="{FF3C26B6-1B38-4E66-ADED-7E4D6655B2F1}" srcId="{D2E51198-642E-4863-AEB9-B49F072FA824}" destId="{05D959D3-E3F7-4674-81F2-2D3EACA06877}" srcOrd="2" destOrd="0" parTransId="{5C605A39-E6AB-4696-8265-9CCEEEFBBC47}" sibTransId="{257E634A-EEF1-4813-AA81-7F124F9954F0}"/>
    <dgm:cxn modelId="{F4A95E50-FCC7-42D9-A360-C667DAA9B1E1}" type="presParOf" srcId="{593ACF4F-94EC-484B-9E5C-8B9AF8418340}" destId="{1F66BC77-EA48-472C-9C49-1208B364DF59}" srcOrd="0" destOrd="0" presId="urn:microsoft.com/office/officeart/2005/8/layout/vList2"/>
    <dgm:cxn modelId="{2E6AE4A3-08FB-4E87-B295-3D0C47868991}" type="presParOf" srcId="{593ACF4F-94EC-484B-9E5C-8B9AF8418340}" destId="{8059F239-6527-4970-A5CA-7EA9B9C28B4D}" srcOrd="1" destOrd="0" presId="urn:microsoft.com/office/officeart/2005/8/layout/vList2"/>
    <dgm:cxn modelId="{A5FDD79B-3BD6-4DC3-AE7D-8DDF93ECF3C7}" type="presParOf" srcId="{593ACF4F-94EC-484B-9E5C-8B9AF8418340}" destId="{602AB20A-4C4B-4E5C-8FC0-40719DCFDA27}" srcOrd="2" destOrd="0" presId="urn:microsoft.com/office/officeart/2005/8/layout/vList2"/>
    <dgm:cxn modelId="{2B2E187B-188D-4DE7-993A-F62A993BCDD9}" type="presParOf" srcId="{593ACF4F-94EC-484B-9E5C-8B9AF8418340}" destId="{F5428EA2-A2A1-48E1-A841-B879E6A40DB0}" srcOrd="3" destOrd="0" presId="urn:microsoft.com/office/officeart/2005/8/layout/vList2"/>
    <dgm:cxn modelId="{014632B7-3955-4A54-8DBD-67DD21802F59}" type="presParOf" srcId="{593ACF4F-94EC-484B-9E5C-8B9AF8418340}" destId="{11152AB1-1519-4B96-9500-80F08105BC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64EAABD-2199-47D5-A0F5-8A35BBAD3922}"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995A3FE1-E383-4C2A-9248-968C1436F461}">
      <dgm:prSet/>
      <dgm:spPr/>
      <dgm:t>
        <a:bodyPr/>
        <a:lstStyle/>
        <a:p>
          <a:r>
            <a:rPr lang="cs-CZ"/>
            <a:t>Bude respektováno jen takové dříve vyslovené přání, které bylo učiněno</a:t>
          </a:r>
        </a:p>
      </dgm:t>
    </dgm:pt>
    <dgm:pt modelId="{18394244-CCF4-4252-9A17-58E34E09D235}" type="parTrans" cxnId="{8D0449AF-C4C9-40CA-85DF-44243F8C1BC0}">
      <dgm:prSet/>
      <dgm:spPr/>
      <dgm:t>
        <a:bodyPr/>
        <a:lstStyle/>
        <a:p>
          <a:endParaRPr lang="cs-CZ"/>
        </a:p>
      </dgm:t>
    </dgm:pt>
    <dgm:pt modelId="{817E2CFF-EE91-4388-BC18-2D04046B6182}" type="sibTrans" cxnId="{8D0449AF-C4C9-40CA-85DF-44243F8C1BC0}">
      <dgm:prSet/>
      <dgm:spPr/>
      <dgm:t>
        <a:bodyPr/>
        <a:lstStyle/>
        <a:p>
          <a:endParaRPr lang="cs-CZ"/>
        </a:p>
      </dgm:t>
    </dgm:pt>
    <dgm:pt modelId="{D5BE21EF-0084-45B7-A934-45A1CD269E3C}">
      <dgm:prSet/>
      <dgm:spPr/>
      <dgm:t>
        <a:bodyPr/>
        <a:lstStyle/>
        <a:p>
          <a:r>
            <a:rPr lang="cs-CZ" u="sng"/>
            <a:t>na základě písemného poučení pacienta o důsledcích jeho rozhodnutí</a:t>
          </a:r>
          <a:r>
            <a:rPr lang="cs-CZ"/>
            <a:t>,</a:t>
          </a:r>
        </a:p>
      </dgm:t>
    </dgm:pt>
    <dgm:pt modelId="{D12CF6BB-FE31-4EB3-93BE-D436495D81ED}" type="parTrans" cxnId="{E1CB3EB7-203E-428D-854F-3C41296C5B84}">
      <dgm:prSet/>
      <dgm:spPr/>
      <dgm:t>
        <a:bodyPr/>
        <a:lstStyle/>
        <a:p>
          <a:endParaRPr lang="cs-CZ"/>
        </a:p>
      </dgm:t>
    </dgm:pt>
    <dgm:pt modelId="{6394C314-7B02-4731-AED4-AE53365C2585}" type="sibTrans" cxnId="{E1CB3EB7-203E-428D-854F-3C41296C5B84}">
      <dgm:prSet/>
      <dgm:spPr/>
      <dgm:t>
        <a:bodyPr/>
        <a:lstStyle/>
        <a:p>
          <a:endParaRPr lang="cs-CZ"/>
        </a:p>
      </dgm:t>
    </dgm:pt>
    <dgm:pt modelId="{6F05020F-8DDB-4502-B581-ED58F2DE130F}">
      <dgm:prSet/>
      <dgm:spPr/>
      <dgm:t>
        <a:bodyPr/>
        <a:lstStyle/>
        <a:p>
          <a:r>
            <a:rPr lang="cs-CZ"/>
            <a:t>a to lékařem v oboru všeobecné praktické lékařství, u něhož je pacient registrován, </a:t>
          </a:r>
        </a:p>
      </dgm:t>
    </dgm:pt>
    <dgm:pt modelId="{93034069-DD27-4F1F-AA9C-F27EB67BC472}" type="parTrans" cxnId="{51340F79-DA2D-4336-9E03-3A4241D442F9}">
      <dgm:prSet/>
      <dgm:spPr/>
      <dgm:t>
        <a:bodyPr/>
        <a:lstStyle/>
        <a:p>
          <a:endParaRPr lang="cs-CZ"/>
        </a:p>
      </dgm:t>
    </dgm:pt>
    <dgm:pt modelId="{2A341F48-324A-4134-B8C0-7450C13FF25F}" type="sibTrans" cxnId="{51340F79-DA2D-4336-9E03-3A4241D442F9}">
      <dgm:prSet/>
      <dgm:spPr/>
      <dgm:t>
        <a:bodyPr/>
        <a:lstStyle/>
        <a:p>
          <a:endParaRPr lang="cs-CZ"/>
        </a:p>
      </dgm:t>
    </dgm:pt>
    <dgm:pt modelId="{95ACBE4F-CC2B-4456-B4D2-4701F834BB65}">
      <dgm:prSet/>
      <dgm:spPr/>
      <dgm:t>
        <a:bodyPr/>
        <a:lstStyle/>
        <a:p>
          <a:r>
            <a:rPr lang="cs-CZ"/>
            <a:t>nebo jiným ošetřujícím lékařem v oboru zdravotní péče, s níž dříve vyslovené přání souvisí. </a:t>
          </a:r>
        </a:p>
      </dgm:t>
    </dgm:pt>
    <dgm:pt modelId="{39D109C2-D22A-4E73-A5F2-AE8DE13AC93B}" type="parTrans" cxnId="{6487F223-FFA5-49AF-9B88-63856B289BC6}">
      <dgm:prSet/>
      <dgm:spPr/>
      <dgm:t>
        <a:bodyPr/>
        <a:lstStyle/>
        <a:p>
          <a:endParaRPr lang="cs-CZ"/>
        </a:p>
      </dgm:t>
    </dgm:pt>
    <dgm:pt modelId="{D0888843-578D-4DC1-B857-1F08DD40DA91}" type="sibTrans" cxnId="{6487F223-FFA5-49AF-9B88-63856B289BC6}">
      <dgm:prSet/>
      <dgm:spPr/>
      <dgm:t>
        <a:bodyPr/>
        <a:lstStyle/>
        <a:p>
          <a:endParaRPr lang="cs-CZ"/>
        </a:p>
      </dgm:t>
    </dgm:pt>
    <dgm:pt modelId="{F52E3B3C-66F1-4293-AB2B-6518CE034ADB}">
      <dgm:prSet/>
      <dgm:spPr/>
      <dgm:t>
        <a:bodyPr/>
        <a:lstStyle/>
        <a:p>
          <a:r>
            <a:rPr lang="cs-CZ"/>
            <a:t>Dříve vyslovené přání musí mít písemnou formu a musí být opatřeno úředně ověřeným podpisem pacienta. Součástí dříve vysloveného přání je písemné poučení  ošetřujícího lékaře.</a:t>
          </a:r>
        </a:p>
      </dgm:t>
    </dgm:pt>
    <dgm:pt modelId="{96CD06E7-2A4F-43B0-B821-56D6D0AEDBB7}" type="parTrans" cxnId="{92F4DA14-29C3-4AD0-BA51-6293CC2C264A}">
      <dgm:prSet/>
      <dgm:spPr/>
      <dgm:t>
        <a:bodyPr/>
        <a:lstStyle/>
        <a:p>
          <a:endParaRPr lang="cs-CZ"/>
        </a:p>
      </dgm:t>
    </dgm:pt>
    <dgm:pt modelId="{F67FBCA0-DACC-45C0-BC11-4109D0576F4E}" type="sibTrans" cxnId="{92F4DA14-29C3-4AD0-BA51-6293CC2C264A}">
      <dgm:prSet/>
      <dgm:spPr/>
      <dgm:t>
        <a:bodyPr/>
        <a:lstStyle/>
        <a:p>
          <a:endParaRPr lang="cs-CZ"/>
        </a:p>
      </dgm:t>
    </dgm:pt>
    <dgm:pt modelId="{7425362F-DED0-403C-8880-E3CC68657AB3}" type="pres">
      <dgm:prSet presAssocID="{E64EAABD-2199-47D5-A0F5-8A35BBAD3922}" presName="linear" presStyleCnt="0">
        <dgm:presLayoutVars>
          <dgm:animLvl val="lvl"/>
          <dgm:resizeHandles val="exact"/>
        </dgm:presLayoutVars>
      </dgm:prSet>
      <dgm:spPr/>
    </dgm:pt>
    <dgm:pt modelId="{FA9B9884-4366-4C37-8D69-E5E1CAAEB432}" type="pres">
      <dgm:prSet presAssocID="{995A3FE1-E383-4C2A-9248-968C1436F461}" presName="parentText" presStyleLbl="node1" presStyleIdx="0" presStyleCnt="2">
        <dgm:presLayoutVars>
          <dgm:chMax val="0"/>
          <dgm:bulletEnabled val="1"/>
        </dgm:presLayoutVars>
      </dgm:prSet>
      <dgm:spPr/>
    </dgm:pt>
    <dgm:pt modelId="{08BFB313-7852-4D89-B57B-ACA024673333}" type="pres">
      <dgm:prSet presAssocID="{995A3FE1-E383-4C2A-9248-968C1436F461}" presName="childText" presStyleLbl="revTx" presStyleIdx="0" presStyleCnt="1">
        <dgm:presLayoutVars>
          <dgm:bulletEnabled val="1"/>
        </dgm:presLayoutVars>
      </dgm:prSet>
      <dgm:spPr/>
    </dgm:pt>
    <dgm:pt modelId="{ABF2DA80-C994-4BAD-9242-D239B9846FEF}" type="pres">
      <dgm:prSet presAssocID="{F52E3B3C-66F1-4293-AB2B-6518CE034ADB}" presName="parentText" presStyleLbl="node1" presStyleIdx="1" presStyleCnt="2">
        <dgm:presLayoutVars>
          <dgm:chMax val="0"/>
          <dgm:bulletEnabled val="1"/>
        </dgm:presLayoutVars>
      </dgm:prSet>
      <dgm:spPr/>
    </dgm:pt>
  </dgm:ptLst>
  <dgm:cxnLst>
    <dgm:cxn modelId="{92F4DA14-29C3-4AD0-BA51-6293CC2C264A}" srcId="{E64EAABD-2199-47D5-A0F5-8A35BBAD3922}" destId="{F52E3B3C-66F1-4293-AB2B-6518CE034ADB}" srcOrd="1" destOrd="0" parTransId="{96CD06E7-2A4F-43B0-B821-56D6D0AEDBB7}" sibTransId="{F67FBCA0-DACC-45C0-BC11-4109D0576F4E}"/>
    <dgm:cxn modelId="{6487F223-FFA5-49AF-9B88-63856B289BC6}" srcId="{D5BE21EF-0084-45B7-A934-45A1CD269E3C}" destId="{95ACBE4F-CC2B-4456-B4D2-4701F834BB65}" srcOrd="1" destOrd="0" parTransId="{39D109C2-D22A-4E73-A5F2-AE8DE13AC93B}" sibTransId="{D0888843-578D-4DC1-B857-1F08DD40DA91}"/>
    <dgm:cxn modelId="{5AC06E36-2508-4C62-BA83-4156E4758713}" type="presOf" srcId="{D5BE21EF-0084-45B7-A934-45A1CD269E3C}" destId="{08BFB313-7852-4D89-B57B-ACA024673333}" srcOrd="0" destOrd="0" presId="urn:microsoft.com/office/officeart/2005/8/layout/vList2"/>
    <dgm:cxn modelId="{51340F79-DA2D-4336-9E03-3A4241D442F9}" srcId="{D5BE21EF-0084-45B7-A934-45A1CD269E3C}" destId="{6F05020F-8DDB-4502-B581-ED58F2DE130F}" srcOrd="0" destOrd="0" parTransId="{93034069-DD27-4F1F-AA9C-F27EB67BC472}" sibTransId="{2A341F48-324A-4134-B8C0-7450C13FF25F}"/>
    <dgm:cxn modelId="{8A47A5A7-8CA8-4EAE-8CCD-8200E3D55359}" type="presOf" srcId="{F52E3B3C-66F1-4293-AB2B-6518CE034ADB}" destId="{ABF2DA80-C994-4BAD-9242-D239B9846FEF}" srcOrd="0" destOrd="0" presId="urn:microsoft.com/office/officeart/2005/8/layout/vList2"/>
    <dgm:cxn modelId="{8D0449AF-C4C9-40CA-85DF-44243F8C1BC0}" srcId="{E64EAABD-2199-47D5-A0F5-8A35BBAD3922}" destId="{995A3FE1-E383-4C2A-9248-968C1436F461}" srcOrd="0" destOrd="0" parTransId="{18394244-CCF4-4252-9A17-58E34E09D235}" sibTransId="{817E2CFF-EE91-4388-BC18-2D04046B6182}"/>
    <dgm:cxn modelId="{BE5E3DB6-07B6-4098-B659-5E2E6BCAB8FA}" type="presOf" srcId="{6F05020F-8DDB-4502-B581-ED58F2DE130F}" destId="{08BFB313-7852-4D89-B57B-ACA024673333}" srcOrd="0" destOrd="1" presId="urn:microsoft.com/office/officeart/2005/8/layout/vList2"/>
    <dgm:cxn modelId="{E1CB3EB7-203E-428D-854F-3C41296C5B84}" srcId="{995A3FE1-E383-4C2A-9248-968C1436F461}" destId="{D5BE21EF-0084-45B7-A934-45A1CD269E3C}" srcOrd="0" destOrd="0" parTransId="{D12CF6BB-FE31-4EB3-93BE-D436495D81ED}" sibTransId="{6394C314-7B02-4731-AED4-AE53365C2585}"/>
    <dgm:cxn modelId="{FF96F5CC-B811-444B-ABB0-B989470A628E}" type="presOf" srcId="{95ACBE4F-CC2B-4456-B4D2-4701F834BB65}" destId="{08BFB313-7852-4D89-B57B-ACA024673333}" srcOrd="0" destOrd="2" presId="urn:microsoft.com/office/officeart/2005/8/layout/vList2"/>
    <dgm:cxn modelId="{5474EAEC-E632-4943-9B2D-1B0E3A476F15}" type="presOf" srcId="{995A3FE1-E383-4C2A-9248-968C1436F461}" destId="{FA9B9884-4366-4C37-8D69-E5E1CAAEB432}" srcOrd="0" destOrd="0" presId="urn:microsoft.com/office/officeart/2005/8/layout/vList2"/>
    <dgm:cxn modelId="{B5DFDFF1-A1B4-4A6F-935F-97633C6D1A08}" type="presOf" srcId="{E64EAABD-2199-47D5-A0F5-8A35BBAD3922}" destId="{7425362F-DED0-403C-8880-E3CC68657AB3}" srcOrd="0" destOrd="0" presId="urn:microsoft.com/office/officeart/2005/8/layout/vList2"/>
    <dgm:cxn modelId="{A4AD3307-B3F1-4890-BAC0-033F80D7446E}" type="presParOf" srcId="{7425362F-DED0-403C-8880-E3CC68657AB3}" destId="{FA9B9884-4366-4C37-8D69-E5E1CAAEB432}" srcOrd="0" destOrd="0" presId="urn:microsoft.com/office/officeart/2005/8/layout/vList2"/>
    <dgm:cxn modelId="{218B8887-DB23-4BBB-8FC3-87A3493E1709}" type="presParOf" srcId="{7425362F-DED0-403C-8880-E3CC68657AB3}" destId="{08BFB313-7852-4D89-B57B-ACA024673333}" srcOrd="1" destOrd="0" presId="urn:microsoft.com/office/officeart/2005/8/layout/vList2"/>
    <dgm:cxn modelId="{B013CAAF-7651-4B36-A12F-436BC8938A75}" type="presParOf" srcId="{7425362F-DED0-403C-8880-E3CC68657AB3}" destId="{ABF2DA80-C994-4BAD-9242-D239B9846FE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D0C99-C7A1-417E-8DC3-B95FD7308248}" type="doc">
      <dgm:prSet loTypeId="urn:microsoft.com/office/officeart/2005/8/layout/vList5" loCatId="convert" qsTypeId="urn:microsoft.com/office/officeart/2005/8/quickstyle/simple1" qsCatId="simple" csTypeId="urn:microsoft.com/office/officeart/2005/8/colors/accent1_2" csCatId="accent1" phldr="1"/>
      <dgm:spPr/>
      <dgm:t>
        <a:bodyPr/>
        <a:lstStyle/>
        <a:p>
          <a:endParaRPr lang="cs-CZ"/>
        </a:p>
      </dgm:t>
    </dgm:pt>
    <dgm:pt modelId="{E641F1D5-C932-4A7F-AE5A-653646A80E98}">
      <dgm:prSet phldrT="[Text]" phldr="0"/>
      <dgm:spPr/>
      <dgm:t>
        <a:bodyPr/>
        <a:lstStyle/>
        <a:p>
          <a:r>
            <a:rPr lang="cs" dirty="0"/>
            <a:t>Jako občan</a:t>
          </a:r>
          <a:endParaRPr lang="cs-CZ" dirty="0"/>
        </a:p>
      </dgm:t>
    </dgm:pt>
    <dgm:pt modelId="{DB1009BC-3880-4BCC-A54F-32930B8209C2}" type="parTrans" cxnId="{ADA310C6-BB7B-4F64-B61C-4C3649D9DB2C}">
      <dgm:prSet/>
      <dgm:spPr/>
      <dgm:t>
        <a:bodyPr/>
        <a:lstStyle/>
        <a:p>
          <a:endParaRPr lang="cs-CZ"/>
        </a:p>
      </dgm:t>
    </dgm:pt>
    <dgm:pt modelId="{527AB79B-00FD-45CB-8054-05735BE3F642}" type="sibTrans" cxnId="{ADA310C6-BB7B-4F64-B61C-4C3649D9DB2C}">
      <dgm:prSet/>
      <dgm:spPr/>
      <dgm:t>
        <a:bodyPr/>
        <a:lstStyle/>
        <a:p>
          <a:endParaRPr lang="cs-CZ"/>
        </a:p>
      </dgm:t>
    </dgm:pt>
    <dgm:pt modelId="{E16AE182-CDF9-4D9E-B0F6-297CB16E10FF}">
      <dgm:prSet phldrT="[Text]" phldr="0"/>
      <dgm:spPr/>
      <dgm:t>
        <a:bodyPr/>
        <a:lstStyle/>
        <a:p>
          <a:r>
            <a:rPr lang="cs-CZ" dirty="0"/>
            <a:t>N</a:t>
          </a:r>
          <a:r>
            <a:rPr lang="cs" dirty="0"/>
            <a:t>a ochranu zdraví</a:t>
          </a:r>
          <a:endParaRPr lang="cs-CZ" dirty="0"/>
        </a:p>
      </dgm:t>
    </dgm:pt>
    <dgm:pt modelId="{19B98893-4828-40A6-ABFC-B13FAA02A94A}" type="parTrans" cxnId="{FF9E0024-A376-4E64-B171-A7ACCC1A6550}">
      <dgm:prSet/>
      <dgm:spPr/>
      <dgm:t>
        <a:bodyPr/>
        <a:lstStyle/>
        <a:p>
          <a:endParaRPr lang="cs-CZ"/>
        </a:p>
      </dgm:t>
    </dgm:pt>
    <dgm:pt modelId="{1EB5C3CD-9EB0-4603-8491-62E1EC4E642E}" type="sibTrans" cxnId="{FF9E0024-A376-4E64-B171-A7ACCC1A6550}">
      <dgm:prSet/>
      <dgm:spPr/>
      <dgm:t>
        <a:bodyPr/>
        <a:lstStyle/>
        <a:p>
          <a:endParaRPr lang="cs-CZ"/>
        </a:p>
      </dgm:t>
    </dgm:pt>
    <dgm:pt modelId="{158CCDC6-60B3-4F42-B961-B50BD4456F2D}">
      <dgm:prSet phldrT="[Text]" phldr="0"/>
      <dgm:spPr/>
      <dgm:t>
        <a:bodyPr/>
        <a:lstStyle/>
        <a:p>
          <a:r>
            <a:rPr lang="cs-CZ" dirty="0"/>
            <a:t>N</a:t>
          </a:r>
          <a:r>
            <a:rPr lang="cs" dirty="0"/>
            <a:t>a bezplatnou zdravotní péči</a:t>
          </a:r>
          <a:endParaRPr lang="cs-CZ" dirty="0"/>
        </a:p>
      </dgm:t>
    </dgm:pt>
    <dgm:pt modelId="{BFB9B110-471B-4F08-AC2D-B512206B3581}" type="parTrans" cxnId="{494C6EA6-F0AC-4C81-AE0D-6498E42D5659}">
      <dgm:prSet/>
      <dgm:spPr/>
      <dgm:t>
        <a:bodyPr/>
        <a:lstStyle/>
        <a:p>
          <a:endParaRPr lang="cs-CZ"/>
        </a:p>
      </dgm:t>
    </dgm:pt>
    <dgm:pt modelId="{A17AF615-7AC0-47C5-86B8-1057FF2C5CA8}" type="sibTrans" cxnId="{494C6EA6-F0AC-4C81-AE0D-6498E42D5659}">
      <dgm:prSet/>
      <dgm:spPr/>
      <dgm:t>
        <a:bodyPr/>
        <a:lstStyle/>
        <a:p>
          <a:endParaRPr lang="cs-CZ"/>
        </a:p>
      </dgm:t>
    </dgm:pt>
    <dgm:pt modelId="{CD4B7A3B-F346-46F3-8877-D3D54D8D6990}">
      <dgm:prSet phldrT="[Text]" phldr="0"/>
      <dgm:spPr/>
      <dgm:t>
        <a:bodyPr/>
        <a:lstStyle/>
        <a:p>
          <a:r>
            <a:rPr lang="cs" dirty="0"/>
            <a:t>Jako pojištěnec</a:t>
          </a:r>
          <a:endParaRPr lang="cs-CZ" dirty="0"/>
        </a:p>
      </dgm:t>
    </dgm:pt>
    <dgm:pt modelId="{3DAA8F01-47D7-4675-95E8-AE54BE18CCC4}" type="parTrans" cxnId="{226075AF-8711-4101-B4FC-A13C0B414237}">
      <dgm:prSet/>
      <dgm:spPr/>
      <dgm:t>
        <a:bodyPr/>
        <a:lstStyle/>
        <a:p>
          <a:endParaRPr lang="cs-CZ"/>
        </a:p>
      </dgm:t>
    </dgm:pt>
    <dgm:pt modelId="{DFD80786-D07A-40A2-98D8-12AAB8874933}" type="sibTrans" cxnId="{226075AF-8711-4101-B4FC-A13C0B414237}">
      <dgm:prSet/>
      <dgm:spPr/>
      <dgm:t>
        <a:bodyPr/>
        <a:lstStyle/>
        <a:p>
          <a:endParaRPr lang="cs-CZ"/>
        </a:p>
      </dgm:t>
    </dgm:pt>
    <dgm:pt modelId="{81C75C02-3FEE-4B6F-8A6F-01C6C8470E9C}">
      <dgm:prSet phldrT="[Text]" phldr="0"/>
      <dgm:spPr/>
      <dgm:t>
        <a:bodyPr/>
        <a:lstStyle/>
        <a:p>
          <a:r>
            <a:rPr lang="cs" dirty="0"/>
            <a:t>Výběr zdravotní pojišťovny (1x ročně k 1. 1. nebo 1. 7.)</a:t>
          </a:r>
          <a:endParaRPr lang="cs-CZ" dirty="0"/>
        </a:p>
      </dgm:t>
    </dgm:pt>
    <dgm:pt modelId="{E6352DD8-9714-44CD-A3CB-2A5367D242AF}" type="parTrans" cxnId="{387ADE2E-A380-4052-8822-995C6BA0B412}">
      <dgm:prSet/>
      <dgm:spPr/>
      <dgm:t>
        <a:bodyPr/>
        <a:lstStyle/>
        <a:p>
          <a:endParaRPr lang="cs-CZ"/>
        </a:p>
      </dgm:t>
    </dgm:pt>
    <dgm:pt modelId="{0EE90FFD-046B-4206-96B0-39AD3F664B76}" type="sibTrans" cxnId="{387ADE2E-A380-4052-8822-995C6BA0B412}">
      <dgm:prSet/>
      <dgm:spPr/>
      <dgm:t>
        <a:bodyPr/>
        <a:lstStyle/>
        <a:p>
          <a:endParaRPr lang="cs-CZ"/>
        </a:p>
      </dgm:t>
    </dgm:pt>
    <dgm:pt modelId="{BE98C9D6-3812-4C7D-9B91-7F7AF03D11D8}">
      <dgm:prSet phldrT="[Text]" phldr="0"/>
      <dgm:spPr/>
      <dgm:t>
        <a:bodyPr/>
        <a:lstStyle/>
        <a:p>
          <a:r>
            <a:rPr lang="cs-CZ" dirty="0">
              <a:solidFill>
                <a:schemeClr val="dk1"/>
              </a:solidFill>
            </a:rPr>
            <a:t>Časovou a místní dostupnost hrazených služeb</a:t>
          </a:r>
          <a:endParaRPr lang="cs-CZ" dirty="0"/>
        </a:p>
      </dgm:t>
    </dgm:pt>
    <dgm:pt modelId="{AD2BF09E-237D-4752-9179-C66EEEF7949F}" type="parTrans" cxnId="{C1FEB659-EDB3-4A07-B141-A37F611504EF}">
      <dgm:prSet/>
      <dgm:spPr/>
      <dgm:t>
        <a:bodyPr/>
        <a:lstStyle/>
        <a:p>
          <a:endParaRPr lang="cs-CZ"/>
        </a:p>
      </dgm:t>
    </dgm:pt>
    <dgm:pt modelId="{41357A95-B8DD-49D8-B4CA-F1D22F6C23A7}" type="sibTrans" cxnId="{C1FEB659-EDB3-4A07-B141-A37F611504EF}">
      <dgm:prSet/>
      <dgm:spPr/>
      <dgm:t>
        <a:bodyPr/>
        <a:lstStyle/>
        <a:p>
          <a:endParaRPr lang="cs-CZ"/>
        </a:p>
      </dgm:t>
    </dgm:pt>
    <dgm:pt modelId="{C5C01E26-1A06-4EA3-840F-C853D4593580}">
      <dgm:prSet phldrT="[Text]" phldr="0"/>
      <dgm:spPr/>
      <dgm:t>
        <a:bodyPr/>
        <a:lstStyle/>
        <a:p>
          <a:r>
            <a:rPr lang="cs" dirty="0"/>
            <a:t>Jako pacient</a:t>
          </a:r>
          <a:endParaRPr lang="cs-CZ" dirty="0"/>
        </a:p>
      </dgm:t>
    </dgm:pt>
    <dgm:pt modelId="{95EA3892-A66E-4B20-856B-1284B112F601}" type="parTrans" cxnId="{1E2A129E-1E74-4165-808F-185526C8F421}">
      <dgm:prSet/>
      <dgm:spPr/>
      <dgm:t>
        <a:bodyPr/>
        <a:lstStyle/>
        <a:p>
          <a:endParaRPr lang="cs-CZ"/>
        </a:p>
      </dgm:t>
    </dgm:pt>
    <dgm:pt modelId="{A19E1C59-1802-4B25-8185-55B45648BFAB}" type="sibTrans" cxnId="{1E2A129E-1E74-4165-808F-185526C8F421}">
      <dgm:prSet/>
      <dgm:spPr/>
      <dgm:t>
        <a:bodyPr/>
        <a:lstStyle/>
        <a:p>
          <a:endParaRPr lang="cs-CZ"/>
        </a:p>
      </dgm:t>
    </dgm:pt>
    <dgm:pt modelId="{A3508E43-ABB7-42E0-82ED-EE3F056D6ACD}">
      <dgm:prSet phldrT="[Text]" phldr="0"/>
      <dgm:spPr/>
      <dgm:t>
        <a:bodyPr/>
        <a:lstStyle/>
        <a:p>
          <a:r>
            <a:rPr lang="cs-CZ" b="0" i="0" dirty="0">
              <a:solidFill>
                <a:schemeClr val="dk1"/>
              </a:solidFill>
            </a:rPr>
            <a:t>„Pacientem se rozumí fyzická osoba, které jsou poskytovány zdravotní služby“</a:t>
          </a:r>
          <a:endParaRPr lang="cs-CZ" dirty="0"/>
        </a:p>
      </dgm:t>
    </dgm:pt>
    <dgm:pt modelId="{DF28E711-7F7E-424B-8D89-637D93ABEF46}" type="parTrans" cxnId="{ED234295-FDAC-4B64-8576-C0A63464B88B}">
      <dgm:prSet/>
      <dgm:spPr/>
      <dgm:t>
        <a:bodyPr/>
        <a:lstStyle/>
        <a:p>
          <a:endParaRPr lang="cs-CZ"/>
        </a:p>
      </dgm:t>
    </dgm:pt>
    <dgm:pt modelId="{D2CE0C1C-9DEB-49AC-9900-57F35CABF0AB}" type="sibTrans" cxnId="{ED234295-FDAC-4B64-8576-C0A63464B88B}">
      <dgm:prSet/>
      <dgm:spPr/>
      <dgm:t>
        <a:bodyPr/>
        <a:lstStyle/>
        <a:p>
          <a:endParaRPr lang="cs-CZ"/>
        </a:p>
      </dgm:t>
    </dgm:pt>
    <dgm:pt modelId="{7190E8C1-3CA2-450B-A892-B7136E438898}">
      <dgm:prSet phldrT="[Text]" phldr="0"/>
      <dgm:spPr/>
      <dgm:t>
        <a:bodyPr/>
        <a:lstStyle/>
        <a:p>
          <a:r>
            <a:rPr lang="cs-CZ" dirty="0">
              <a:solidFill>
                <a:schemeClr val="dk1"/>
              </a:solidFill>
            </a:rPr>
            <a:t>Jeho právům odpovídají povinnosti poskytovatele, zdravotnického pracovníka</a:t>
          </a:r>
          <a:endParaRPr lang="cs-CZ" dirty="0"/>
        </a:p>
      </dgm:t>
    </dgm:pt>
    <dgm:pt modelId="{CAD2E69B-9297-4F98-9D95-BF07CCD754C1}" type="parTrans" cxnId="{1DC3BD49-2850-40B1-A47C-4A91DE2FEFC6}">
      <dgm:prSet/>
      <dgm:spPr/>
      <dgm:t>
        <a:bodyPr/>
        <a:lstStyle/>
        <a:p>
          <a:endParaRPr lang="cs-CZ"/>
        </a:p>
      </dgm:t>
    </dgm:pt>
    <dgm:pt modelId="{6A0A622D-C44F-4628-985C-F24E2A0B6E5D}" type="sibTrans" cxnId="{1DC3BD49-2850-40B1-A47C-4A91DE2FEFC6}">
      <dgm:prSet/>
      <dgm:spPr/>
      <dgm:t>
        <a:bodyPr/>
        <a:lstStyle/>
        <a:p>
          <a:endParaRPr lang="cs-CZ"/>
        </a:p>
      </dgm:t>
    </dgm:pt>
    <dgm:pt modelId="{33051E7D-D6DC-4B84-B143-481C601E9B73}">
      <dgm:prSet phldrT="[Text]" phldr="0"/>
      <dgm:spPr/>
      <dgm:t>
        <a:bodyPr/>
        <a:lstStyle/>
        <a:p>
          <a:r>
            <a:rPr lang="cs-CZ" dirty="0"/>
            <a:t>N</a:t>
          </a:r>
          <a:r>
            <a:rPr lang="cs" dirty="0"/>
            <a:t>a zdravotní pomůcky za podmínek, které stanoví zákon</a:t>
          </a:r>
          <a:endParaRPr lang="cs-CZ" dirty="0"/>
        </a:p>
      </dgm:t>
    </dgm:pt>
    <dgm:pt modelId="{557A401E-656B-4C4F-A6E7-B4AF1A2789EA}" type="parTrans" cxnId="{FF0F18E2-5D3B-43E0-99BC-91D6D4749D8B}">
      <dgm:prSet/>
      <dgm:spPr/>
      <dgm:t>
        <a:bodyPr/>
        <a:lstStyle/>
        <a:p>
          <a:endParaRPr lang="cs-CZ"/>
        </a:p>
      </dgm:t>
    </dgm:pt>
    <dgm:pt modelId="{632EAECE-9C01-4133-BEC5-A34C41D975EA}" type="sibTrans" cxnId="{FF0F18E2-5D3B-43E0-99BC-91D6D4749D8B}">
      <dgm:prSet/>
      <dgm:spPr/>
      <dgm:t>
        <a:bodyPr/>
        <a:lstStyle/>
        <a:p>
          <a:endParaRPr lang="cs-CZ"/>
        </a:p>
      </dgm:t>
    </dgm:pt>
    <dgm:pt modelId="{1EC2DF96-473E-4FED-91BA-D3608D0F4431}">
      <dgm:prSet phldrT="[Text]" phldr="0"/>
      <dgm:spPr/>
      <dgm:t>
        <a:bodyPr/>
        <a:lstStyle/>
        <a:p>
          <a:r>
            <a:rPr lang="cs-CZ" dirty="0">
              <a:solidFill>
                <a:schemeClr val="dk1"/>
              </a:solidFill>
            </a:rPr>
            <a:t>Na léčivé přípravky a potraviny pro zvláštní lékařské účely</a:t>
          </a:r>
          <a:endParaRPr lang="cs-CZ" dirty="0"/>
        </a:p>
      </dgm:t>
    </dgm:pt>
    <dgm:pt modelId="{20CA176B-5930-4D32-9F46-BF47B0C1E370}" type="parTrans" cxnId="{CFBE6396-F288-4319-BA0B-31A945752EAC}">
      <dgm:prSet/>
      <dgm:spPr/>
      <dgm:t>
        <a:bodyPr/>
        <a:lstStyle/>
        <a:p>
          <a:endParaRPr lang="cs-CZ"/>
        </a:p>
      </dgm:t>
    </dgm:pt>
    <dgm:pt modelId="{0472E4B1-0E60-455D-9070-A6200819BEE2}" type="sibTrans" cxnId="{CFBE6396-F288-4319-BA0B-31A945752EAC}">
      <dgm:prSet/>
      <dgm:spPr/>
      <dgm:t>
        <a:bodyPr/>
        <a:lstStyle/>
        <a:p>
          <a:endParaRPr lang="cs-CZ"/>
        </a:p>
      </dgm:t>
    </dgm:pt>
    <dgm:pt modelId="{F99549ED-6D55-424A-B4E5-D495766BD660}" type="pres">
      <dgm:prSet presAssocID="{51ED0C99-C7A1-417E-8DC3-B95FD7308248}" presName="Name0" presStyleCnt="0">
        <dgm:presLayoutVars>
          <dgm:dir/>
          <dgm:animLvl val="lvl"/>
          <dgm:resizeHandles val="exact"/>
        </dgm:presLayoutVars>
      </dgm:prSet>
      <dgm:spPr/>
    </dgm:pt>
    <dgm:pt modelId="{18305903-E8E1-4248-AE44-272E7A6749D4}" type="pres">
      <dgm:prSet presAssocID="{E641F1D5-C932-4A7F-AE5A-653646A80E98}" presName="linNode" presStyleCnt="0"/>
      <dgm:spPr/>
    </dgm:pt>
    <dgm:pt modelId="{9AC94181-D02D-4791-99E5-CA22600C76D4}" type="pres">
      <dgm:prSet presAssocID="{E641F1D5-C932-4A7F-AE5A-653646A80E98}" presName="parentText" presStyleLbl="node1" presStyleIdx="0" presStyleCnt="3">
        <dgm:presLayoutVars>
          <dgm:chMax val="1"/>
          <dgm:bulletEnabled val="1"/>
        </dgm:presLayoutVars>
      </dgm:prSet>
      <dgm:spPr/>
    </dgm:pt>
    <dgm:pt modelId="{7201C08B-6BB6-42F0-A03F-08CDF9E532EB}" type="pres">
      <dgm:prSet presAssocID="{E641F1D5-C932-4A7F-AE5A-653646A80E98}" presName="descendantText" presStyleLbl="alignAccFollowNode1" presStyleIdx="0" presStyleCnt="3">
        <dgm:presLayoutVars>
          <dgm:bulletEnabled val="1"/>
        </dgm:presLayoutVars>
      </dgm:prSet>
      <dgm:spPr/>
    </dgm:pt>
    <dgm:pt modelId="{0CCDCF80-97C2-4A12-96CB-903111F7D48B}" type="pres">
      <dgm:prSet presAssocID="{527AB79B-00FD-45CB-8054-05735BE3F642}" presName="sp" presStyleCnt="0"/>
      <dgm:spPr/>
    </dgm:pt>
    <dgm:pt modelId="{F4E9A3FD-1858-490A-8481-2CF4919ABAF8}" type="pres">
      <dgm:prSet presAssocID="{CD4B7A3B-F346-46F3-8877-D3D54D8D6990}" presName="linNode" presStyleCnt="0"/>
      <dgm:spPr/>
    </dgm:pt>
    <dgm:pt modelId="{3BA59697-C4BC-406F-B25F-92EF66D620AE}" type="pres">
      <dgm:prSet presAssocID="{CD4B7A3B-F346-46F3-8877-D3D54D8D6990}" presName="parentText" presStyleLbl="node1" presStyleIdx="1" presStyleCnt="3">
        <dgm:presLayoutVars>
          <dgm:chMax val="1"/>
          <dgm:bulletEnabled val="1"/>
        </dgm:presLayoutVars>
      </dgm:prSet>
      <dgm:spPr/>
    </dgm:pt>
    <dgm:pt modelId="{A582D7FE-18CC-4AE0-B378-036FA4E80D65}" type="pres">
      <dgm:prSet presAssocID="{CD4B7A3B-F346-46F3-8877-D3D54D8D6990}" presName="descendantText" presStyleLbl="alignAccFollowNode1" presStyleIdx="1" presStyleCnt="3">
        <dgm:presLayoutVars>
          <dgm:bulletEnabled val="1"/>
        </dgm:presLayoutVars>
      </dgm:prSet>
      <dgm:spPr/>
    </dgm:pt>
    <dgm:pt modelId="{783AB652-8726-41E8-9492-3C6733AE8EAD}" type="pres">
      <dgm:prSet presAssocID="{DFD80786-D07A-40A2-98D8-12AAB8874933}" presName="sp" presStyleCnt="0"/>
      <dgm:spPr/>
    </dgm:pt>
    <dgm:pt modelId="{09DA07E9-E306-464E-BDA7-B7141E2E4BE8}" type="pres">
      <dgm:prSet presAssocID="{C5C01E26-1A06-4EA3-840F-C853D4593580}" presName="linNode" presStyleCnt="0"/>
      <dgm:spPr/>
    </dgm:pt>
    <dgm:pt modelId="{7168FD87-A75D-4898-B896-40D933BC7876}" type="pres">
      <dgm:prSet presAssocID="{C5C01E26-1A06-4EA3-840F-C853D4593580}" presName="parentText" presStyleLbl="node1" presStyleIdx="2" presStyleCnt="3">
        <dgm:presLayoutVars>
          <dgm:chMax val="1"/>
          <dgm:bulletEnabled val="1"/>
        </dgm:presLayoutVars>
      </dgm:prSet>
      <dgm:spPr/>
    </dgm:pt>
    <dgm:pt modelId="{ABED679C-F1EC-4C7D-905F-978A772B37E4}" type="pres">
      <dgm:prSet presAssocID="{C5C01E26-1A06-4EA3-840F-C853D4593580}" presName="descendantText" presStyleLbl="alignAccFollowNode1" presStyleIdx="2" presStyleCnt="3">
        <dgm:presLayoutVars>
          <dgm:bulletEnabled val="1"/>
        </dgm:presLayoutVars>
      </dgm:prSet>
      <dgm:spPr/>
    </dgm:pt>
  </dgm:ptLst>
  <dgm:cxnLst>
    <dgm:cxn modelId="{0FD34F0F-8B97-44F3-A1D6-6DAE1B37303C}" type="presOf" srcId="{CD4B7A3B-F346-46F3-8877-D3D54D8D6990}" destId="{3BA59697-C4BC-406F-B25F-92EF66D620AE}" srcOrd="0" destOrd="0" presId="urn:microsoft.com/office/officeart/2005/8/layout/vList5"/>
    <dgm:cxn modelId="{B8A6921F-C467-4D37-B104-A7FE8C0C57BE}" type="presOf" srcId="{81C75C02-3FEE-4B6F-8A6F-01C6C8470E9C}" destId="{A582D7FE-18CC-4AE0-B378-036FA4E80D65}" srcOrd="0" destOrd="0" presId="urn:microsoft.com/office/officeart/2005/8/layout/vList5"/>
    <dgm:cxn modelId="{FF9E0024-A376-4E64-B171-A7ACCC1A6550}" srcId="{E641F1D5-C932-4A7F-AE5A-653646A80E98}" destId="{E16AE182-CDF9-4D9E-B0F6-297CB16E10FF}" srcOrd="0" destOrd="0" parTransId="{19B98893-4828-40A6-ABFC-B13FAA02A94A}" sibTransId="{1EB5C3CD-9EB0-4603-8491-62E1EC4E642E}"/>
    <dgm:cxn modelId="{387ADE2E-A380-4052-8822-995C6BA0B412}" srcId="{CD4B7A3B-F346-46F3-8877-D3D54D8D6990}" destId="{81C75C02-3FEE-4B6F-8A6F-01C6C8470E9C}" srcOrd="0" destOrd="0" parTransId="{E6352DD8-9714-44CD-A3CB-2A5367D242AF}" sibTransId="{0EE90FFD-046B-4206-96B0-39AD3F664B76}"/>
    <dgm:cxn modelId="{A1B7EE30-4818-4D28-BB62-8389CA0DB31E}" type="presOf" srcId="{33051E7D-D6DC-4B84-B143-481C601E9B73}" destId="{7201C08B-6BB6-42F0-A03F-08CDF9E532EB}" srcOrd="0" destOrd="2" presId="urn:microsoft.com/office/officeart/2005/8/layout/vList5"/>
    <dgm:cxn modelId="{79F83C3B-E9D6-4E21-9051-0ED41F9DDE9C}" type="presOf" srcId="{C5C01E26-1A06-4EA3-840F-C853D4593580}" destId="{7168FD87-A75D-4898-B896-40D933BC7876}" srcOrd="0" destOrd="0" presId="urn:microsoft.com/office/officeart/2005/8/layout/vList5"/>
    <dgm:cxn modelId="{1DC3BD49-2850-40B1-A47C-4A91DE2FEFC6}" srcId="{C5C01E26-1A06-4EA3-840F-C853D4593580}" destId="{7190E8C1-3CA2-450B-A892-B7136E438898}" srcOrd="1" destOrd="0" parTransId="{CAD2E69B-9297-4F98-9D95-BF07CCD754C1}" sibTransId="{6A0A622D-C44F-4628-985C-F24E2A0B6E5D}"/>
    <dgm:cxn modelId="{859C7B6E-2403-49A4-B560-F772ECF99B3E}" type="presOf" srcId="{E16AE182-CDF9-4D9E-B0F6-297CB16E10FF}" destId="{7201C08B-6BB6-42F0-A03F-08CDF9E532EB}" srcOrd="0" destOrd="0" presId="urn:microsoft.com/office/officeart/2005/8/layout/vList5"/>
    <dgm:cxn modelId="{C1FEB659-EDB3-4A07-B141-A37F611504EF}" srcId="{CD4B7A3B-F346-46F3-8877-D3D54D8D6990}" destId="{BE98C9D6-3812-4C7D-9B91-7F7AF03D11D8}" srcOrd="1" destOrd="0" parTransId="{AD2BF09E-237D-4752-9179-C66EEEF7949F}" sibTransId="{41357A95-B8DD-49D8-B4CA-F1D22F6C23A7}"/>
    <dgm:cxn modelId="{28B6FB88-C650-4F25-ABC5-984A93778FF5}" type="presOf" srcId="{7190E8C1-3CA2-450B-A892-B7136E438898}" destId="{ABED679C-F1EC-4C7D-905F-978A772B37E4}" srcOrd="0" destOrd="1" presId="urn:microsoft.com/office/officeart/2005/8/layout/vList5"/>
    <dgm:cxn modelId="{ED234295-FDAC-4B64-8576-C0A63464B88B}" srcId="{C5C01E26-1A06-4EA3-840F-C853D4593580}" destId="{A3508E43-ABB7-42E0-82ED-EE3F056D6ACD}" srcOrd="0" destOrd="0" parTransId="{DF28E711-7F7E-424B-8D89-637D93ABEF46}" sibTransId="{D2CE0C1C-9DEB-49AC-9900-57F35CABF0AB}"/>
    <dgm:cxn modelId="{CFBE6396-F288-4319-BA0B-31A945752EAC}" srcId="{CD4B7A3B-F346-46F3-8877-D3D54D8D6990}" destId="{1EC2DF96-473E-4FED-91BA-D3608D0F4431}" srcOrd="2" destOrd="0" parTransId="{20CA176B-5930-4D32-9F46-BF47B0C1E370}" sibTransId="{0472E4B1-0E60-455D-9070-A6200819BEE2}"/>
    <dgm:cxn modelId="{1574389A-F72D-4983-B2C3-2CE9537C5121}" type="presOf" srcId="{1EC2DF96-473E-4FED-91BA-D3608D0F4431}" destId="{A582D7FE-18CC-4AE0-B378-036FA4E80D65}" srcOrd="0" destOrd="2" presId="urn:microsoft.com/office/officeart/2005/8/layout/vList5"/>
    <dgm:cxn modelId="{DF766D9C-A025-4E90-926E-653F79BB9E6F}" type="presOf" srcId="{51ED0C99-C7A1-417E-8DC3-B95FD7308248}" destId="{F99549ED-6D55-424A-B4E5-D495766BD660}" srcOrd="0" destOrd="0" presId="urn:microsoft.com/office/officeart/2005/8/layout/vList5"/>
    <dgm:cxn modelId="{1E2A129E-1E74-4165-808F-185526C8F421}" srcId="{51ED0C99-C7A1-417E-8DC3-B95FD7308248}" destId="{C5C01E26-1A06-4EA3-840F-C853D4593580}" srcOrd="2" destOrd="0" parTransId="{95EA3892-A66E-4B20-856B-1284B112F601}" sibTransId="{A19E1C59-1802-4B25-8185-55B45648BFAB}"/>
    <dgm:cxn modelId="{67E2F0A3-FA94-49D7-A334-F7B4FC79FDF2}" type="presOf" srcId="{BE98C9D6-3812-4C7D-9B91-7F7AF03D11D8}" destId="{A582D7FE-18CC-4AE0-B378-036FA4E80D65}" srcOrd="0" destOrd="1" presId="urn:microsoft.com/office/officeart/2005/8/layout/vList5"/>
    <dgm:cxn modelId="{494C6EA6-F0AC-4C81-AE0D-6498E42D5659}" srcId="{E641F1D5-C932-4A7F-AE5A-653646A80E98}" destId="{158CCDC6-60B3-4F42-B961-B50BD4456F2D}" srcOrd="1" destOrd="0" parTransId="{BFB9B110-471B-4F08-AC2D-B512206B3581}" sibTransId="{A17AF615-7AC0-47C5-86B8-1057FF2C5CA8}"/>
    <dgm:cxn modelId="{226075AF-8711-4101-B4FC-A13C0B414237}" srcId="{51ED0C99-C7A1-417E-8DC3-B95FD7308248}" destId="{CD4B7A3B-F346-46F3-8877-D3D54D8D6990}" srcOrd="1" destOrd="0" parTransId="{3DAA8F01-47D7-4675-95E8-AE54BE18CCC4}" sibTransId="{DFD80786-D07A-40A2-98D8-12AAB8874933}"/>
    <dgm:cxn modelId="{ADA310C6-BB7B-4F64-B61C-4C3649D9DB2C}" srcId="{51ED0C99-C7A1-417E-8DC3-B95FD7308248}" destId="{E641F1D5-C932-4A7F-AE5A-653646A80E98}" srcOrd="0" destOrd="0" parTransId="{DB1009BC-3880-4BCC-A54F-32930B8209C2}" sibTransId="{527AB79B-00FD-45CB-8054-05735BE3F642}"/>
    <dgm:cxn modelId="{8CC3FCDA-3F05-44FC-8911-40A7009C95BC}" type="presOf" srcId="{158CCDC6-60B3-4F42-B961-B50BD4456F2D}" destId="{7201C08B-6BB6-42F0-A03F-08CDF9E532EB}" srcOrd="0" destOrd="1" presId="urn:microsoft.com/office/officeart/2005/8/layout/vList5"/>
    <dgm:cxn modelId="{60B79ADF-6564-460D-95DF-137630A08C99}" type="presOf" srcId="{A3508E43-ABB7-42E0-82ED-EE3F056D6ACD}" destId="{ABED679C-F1EC-4C7D-905F-978A772B37E4}" srcOrd="0" destOrd="0" presId="urn:microsoft.com/office/officeart/2005/8/layout/vList5"/>
    <dgm:cxn modelId="{FF0F18E2-5D3B-43E0-99BC-91D6D4749D8B}" srcId="{E641F1D5-C932-4A7F-AE5A-653646A80E98}" destId="{33051E7D-D6DC-4B84-B143-481C601E9B73}" srcOrd="2" destOrd="0" parTransId="{557A401E-656B-4C4F-A6E7-B4AF1A2789EA}" sibTransId="{632EAECE-9C01-4133-BEC5-A34C41D975EA}"/>
    <dgm:cxn modelId="{29282FEC-E629-47E1-82E0-32C8D37CDAF2}" type="presOf" srcId="{E641F1D5-C932-4A7F-AE5A-653646A80E98}" destId="{9AC94181-D02D-4791-99E5-CA22600C76D4}" srcOrd="0" destOrd="0" presId="urn:microsoft.com/office/officeart/2005/8/layout/vList5"/>
    <dgm:cxn modelId="{32CFC777-93A2-4CF3-B7FB-3287E06DF8BF}" type="presParOf" srcId="{F99549ED-6D55-424A-B4E5-D495766BD660}" destId="{18305903-E8E1-4248-AE44-272E7A6749D4}" srcOrd="0" destOrd="0" presId="urn:microsoft.com/office/officeart/2005/8/layout/vList5"/>
    <dgm:cxn modelId="{A85EAF63-2CFC-4ABE-A30A-CE79BD7B2255}" type="presParOf" srcId="{18305903-E8E1-4248-AE44-272E7A6749D4}" destId="{9AC94181-D02D-4791-99E5-CA22600C76D4}" srcOrd="0" destOrd="0" presId="urn:microsoft.com/office/officeart/2005/8/layout/vList5"/>
    <dgm:cxn modelId="{99711D24-1BB1-4DB4-BE56-BB7F9E3A0D12}" type="presParOf" srcId="{18305903-E8E1-4248-AE44-272E7A6749D4}" destId="{7201C08B-6BB6-42F0-A03F-08CDF9E532EB}" srcOrd="1" destOrd="0" presId="urn:microsoft.com/office/officeart/2005/8/layout/vList5"/>
    <dgm:cxn modelId="{B69888F0-38D7-4FD5-B938-D79114111CED}" type="presParOf" srcId="{F99549ED-6D55-424A-B4E5-D495766BD660}" destId="{0CCDCF80-97C2-4A12-96CB-903111F7D48B}" srcOrd="1" destOrd="0" presId="urn:microsoft.com/office/officeart/2005/8/layout/vList5"/>
    <dgm:cxn modelId="{7631EDA7-7EB3-46F3-A36B-75BFFA67A57C}" type="presParOf" srcId="{F99549ED-6D55-424A-B4E5-D495766BD660}" destId="{F4E9A3FD-1858-490A-8481-2CF4919ABAF8}" srcOrd="2" destOrd="0" presId="urn:microsoft.com/office/officeart/2005/8/layout/vList5"/>
    <dgm:cxn modelId="{059D5FD3-B6B5-476C-BE5C-2F0E88029E2F}" type="presParOf" srcId="{F4E9A3FD-1858-490A-8481-2CF4919ABAF8}" destId="{3BA59697-C4BC-406F-B25F-92EF66D620AE}" srcOrd="0" destOrd="0" presId="urn:microsoft.com/office/officeart/2005/8/layout/vList5"/>
    <dgm:cxn modelId="{77378E07-AE07-4035-9C9A-8EEE91CB1C48}" type="presParOf" srcId="{F4E9A3FD-1858-490A-8481-2CF4919ABAF8}" destId="{A582D7FE-18CC-4AE0-B378-036FA4E80D65}" srcOrd="1" destOrd="0" presId="urn:microsoft.com/office/officeart/2005/8/layout/vList5"/>
    <dgm:cxn modelId="{A6B3CA98-9BAA-4696-9E12-E5225B40D34F}" type="presParOf" srcId="{F99549ED-6D55-424A-B4E5-D495766BD660}" destId="{783AB652-8726-41E8-9492-3C6733AE8EAD}" srcOrd="3" destOrd="0" presId="urn:microsoft.com/office/officeart/2005/8/layout/vList5"/>
    <dgm:cxn modelId="{C8D7AA34-1C33-42D9-BC64-31706D836158}" type="presParOf" srcId="{F99549ED-6D55-424A-B4E5-D495766BD660}" destId="{09DA07E9-E306-464E-BDA7-B7141E2E4BE8}" srcOrd="4" destOrd="0" presId="urn:microsoft.com/office/officeart/2005/8/layout/vList5"/>
    <dgm:cxn modelId="{E06E8572-BEC0-473E-BD25-E188289AB9CA}" type="presParOf" srcId="{09DA07E9-E306-464E-BDA7-B7141E2E4BE8}" destId="{7168FD87-A75D-4898-B896-40D933BC7876}" srcOrd="0" destOrd="0" presId="urn:microsoft.com/office/officeart/2005/8/layout/vList5"/>
    <dgm:cxn modelId="{C7C21CD9-C531-4697-B69E-C195FE228B02}" type="presParOf" srcId="{09DA07E9-E306-464E-BDA7-B7141E2E4BE8}" destId="{ABED679C-F1EC-4C7D-905F-978A772B37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CC01151-F9EE-4FF3-8758-443B70C9F768}"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2FA82D66-2CA7-4ACB-8B7C-DBE3896C7DE4}">
      <dgm:prSet/>
      <dgm:spPr/>
      <dgm:t>
        <a:bodyPr/>
        <a:lstStyle/>
        <a:p>
          <a:r>
            <a:rPr lang="cs-CZ"/>
            <a:t>není třeba respektovat, pokud od doby jeho vyslovení došlo v poskytování zdravotních služeb, k nimž se toto přání vztahuje, k takovému vývoji, že lze důvodně předpokládat, že by pacient vyslovil souhlas s jejich poskytnutím</a:t>
          </a:r>
        </a:p>
      </dgm:t>
    </dgm:pt>
    <dgm:pt modelId="{44549C49-7405-4D9B-843B-3839C24CE64D}" type="parTrans" cxnId="{FB88AEF4-65C7-40D3-9E19-C192997BE456}">
      <dgm:prSet/>
      <dgm:spPr/>
      <dgm:t>
        <a:bodyPr/>
        <a:lstStyle/>
        <a:p>
          <a:endParaRPr lang="cs-CZ"/>
        </a:p>
      </dgm:t>
    </dgm:pt>
    <dgm:pt modelId="{CD801D73-A72A-49F7-90A2-B9AAB2FC143A}" type="sibTrans" cxnId="{FB88AEF4-65C7-40D3-9E19-C192997BE456}">
      <dgm:prSet/>
      <dgm:spPr/>
      <dgm:t>
        <a:bodyPr/>
        <a:lstStyle/>
        <a:p>
          <a:endParaRPr lang="cs-CZ"/>
        </a:p>
      </dgm:t>
    </dgm:pt>
    <dgm:pt modelId="{67081F33-B13E-44CB-A5F1-3C523FBD23DD}">
      <dgm:prSet/>
      <dgm:spPr/>
      <dgm:t>
        <a:bodyPr/>
        <a:lstStyle/>
        <a:p>
          <a:r>
            <a:rPr lang="cs-CZ"/>
            <a:t>nelze respektovat, pokud nabádá k takovým postupům, jejichž výsledkem je aktivní způsobení smrti</a:t>
          </a:r>
        </a:p>
      </dgm:t>
    </dgm:pt>
    <dgm:pt modelId="{6CF58275-E84B-402E-A0C4-7F5C27CCCE03}" type="parTrans" cxnId="{35E0DD18-B9C0-406C-8DE7-D3FAF7B000D3}">
      <dgm:prSet/>
      <dgm:spPr/>
      <dgm:t>
        <a:bodyPr/>
        <a:lstStyle/>
        <a:p>
          <a:endParaRPr lang="cs-CZ"/>
        </a:p>
      </dgm:t>
    </dgm:pt>
    <dgm:pt modelId="{CF9FBE96-B315-4357-91A2-7B24696D0483}" type="sibTrans" cxnId="{35E0DD18-B9C0-406C-8DE7-D3FAF7B000D3}">
      <dgm:prSet/>
      <dgm:spPr/>
      <dgm:t>
        <a:bodyPr/>
        <a:lstStyle/>
        <a:p>
          <a:endParaRPr lang="cs-CZ"/>
        </a:p>
      </dgm:t>
    </dgm:pt>
    <dgm:pt modelId="{5E1ED060-1673-4E6A-BA2D-A1CF17289E0B}">
      <dgm:prSet/>
      <dgm:spPr/>
      <dgm:t>
        <a:bodyPr/>
        <a:lstStyle/>
        <a:p>
          <a:r>
            <a:rPr lang="cs-CZ"/>
            <a:t>nelze respektovat, pokud by jeho splnění mohlo ohrozit jiné osoby</a:t>
          </a:r>
        </a:p>
      </dgm:t>
    </dgm:pt>
    <dgm:pt modelId="{E3983805-3686-47F5-AC10-B0544196FE25}" type="parTrans" cxnId="{D6C7CC6F-2617-418F-B226-F180CF9BFA30}">
      <dgm:prSet/>
      <dgm:spPr/>
      <dgm:t>
        <a:bodyPr/>
        <a:lstStyle/>
        <a:p>
          <a:endParaRPr lang="cs-CZ"/>
        </a:p>
      </dgm:t>
    </dgm:pt>
    <dgm:pt modelId="{E0D6C6D8-66E9-4229-972A-BFCD6BCD9401}" type="sibTrans" cxnId="{D6C7CC6F-2617-418F-B226-F180CF9BFA30}">
      <dgm:prSet/>
      <dgm:spPr/>
      <dgm:t>
        <a:bodyPr/>
        <a:lstStyle/>
        <a:p>
          <a:endParaRPr lang="cs-CZ"/>
        </a:p>
      </dgm:t>
    </dgm:pt>
    <dgm:pt modelId="{BAA88438-47DE-40B1-80E6-C3D173E10116}">
      <dgm:prSet/>
      <dgm:spPr/>
      <dgm:t>
        <a:bodyPr/>
        <a:lstStyle/>
        <a:p>
          <a:r>
            <a:rPr lang="cs-CZ"/>
            <a:t>nelze respektovat, pokud byly v době, kdy poskytovatel neměl k dispozici dříve vyslovené přání, započaty takové zdravotní výkony, jejichž přerušení by vedlo k aktivnímu způsobení smrti. </a:t>
          </a:r>
        </a:p>
      </dgm:t>
    </dgm:pt>
    <dgm:pt modelId="{55112239-E17A-4FD5-851C-B8FD84404F0F}" type="parTrans" cxnId="{CA9B2502-99F4-4CC4-8A9C-7624A6ECBAD0}">
      <dgm:prSet/>
      <dgm:spPr/>
      <dgm:t>
        <a:bodyPr/>
        <a:lstStyle/>
        <a:p>
          <a:endParaRPr lang="cs-CZ"/>
        </a:p>
      </dgm:t>
    </dgm:pt>
    <dgm:pt modelId="{70A40FEC-B212-436D-A195-6068EFDC9D33}" type="sibTrans" cxnId="{CA9B2502-99F4-4CC4-8A9C-7624A6ECBAD0}">
      <dgm:prSet/>
      <dgm:spPr/>
      <dgm:t>
        <a:bodyPr/>
        <a:lstStyle/>
        <a:p>
          <a:endParaRPr lang="cs-CZ"/>
        </a:p>
      </dgm:t>
    </dgm:pt>
    <dgm:pt modelId="{FCE86D04-A73B-4197-9750-E8281C10C288}" type="pres">
      <dgm:prSet presAssocID="{8CC01151-F9EE-4FF3-8758-443B70C9F768}" presName="linear" presStyleCnt="0">
        <dgm:presLayoutVars>
          <dgm:animLvl val="lvl"/>
          <dgm:resizeHandles val="exact"/>
        </dgm:presLayoutVars>
      </dgm:prSet>
      <dgm:spPr/>
    </dgm:pt>
    <dgm:pt modelId="{3239CE50-8EA2-4C05-80C5-2925EA8348D8}" type="pres">
      <dgm:prSet presAssocID="{2FA82D66-2CA7-4ACB-8B7C-DBE3896C7DE4}" presName="parentText" presStyleLbl="node1" presStyleIdx="0" presStyleCnt="4">
        <dgm:presLayoutVars>
          <dgm:chMax val="0"/>
          <dgm:bulletEnabled val="1"/>
        </dgm:presLayoutVars>
      </dgm:prSet>
      <dgm:spPr/>
    </dgm:pt>
    <dgm:pt modelId="{DB1FCC91-E02F-4977-9623-66293C628CDC}" type="pres">
      <dgm:prSet presAssocID="{CD801D73-A72A-49F7-90A2-B9AAB2FC143A}" presName="spacer" presStyleCnt="0"/>
      <dgm:spPr/>
    </dgm:pt>
    <dgm:pt modelId="{B3CA3535-2BDF-4ADF-B1C5-8F1FC8E6CC00}" type="pres">
      <dgm:prSet presAssocID="{67081F33-B13E-44CB-A5F1-3C523FBD23DD}" presName="parentText" presStyleLbl="node1" presStyleIdx="1" presStyleCnt="4">
        <dgm:presLayoutVars>
          <dgm:chMax val="0"/>
          <dgm:bulletEnabled val="1"/>
        </dgm:presLayoutVars>
      </dgm:prSet>
      <dgm:spPr/>
    </dgm:pt>
    <dgm:pt modelId="{20CA4B4F-7207-41C5-8026-98B22C65696C}" type="pres">
      <dgm:prSet presAssocID="{CF9FBE96-B315-4357-91A2-7B24696D0483}" presName="spacer" presStyleCnt="0"/>
      <dgm:spPr/>
    </dgm:pt>
    <dgm:pt modelId="{D2D51878-B93B-4A4D-A541-531351D32952}" type="pres">
      <dgm:prSet presAssocID="{5E1ED060-1673-4E6A-BA2D-A1CF17289E0B}" presName="parentText" presStyleLbl="node1" presStyleIdx="2" presStyleCnt="4">
        <dgm:presLayoutVars>
          <dgm:chMax val="0"/>
          <dgm:bulletEnabled val="1"/>
        </dgm:presLayoutVars>
      </dgm:prSet>
      <dgm:spPr/>
    </dgm:pt>
    <dgm:pt modelId="{EE2BAEA0-28E5-49BA-B6D4-D6C1B6964097}" type="pres">
      <dgm:prSet presAssocID="{E0D6C6D8-66E9-4229-972A-BFCD6BCD9401}" presName="spacer" presStyleCnt="0"/>
      <dgm:spPr/>
    </dgm:pt>
    <dgm:pt modelId="{DF4371DD-0361-4950-9DB7-2F1511ECF94F}" type="pres">
      <dgm:prSet presAssocID="{BAA88438-47DE-40B1-80E6-C3D173E10116}" presName="parentText" presStyleLbl="node1" presStyleIdx="3" presStyleCnt="4">
        <dgm:presLayoutVars>
          <dgm:chMax val="0"/>
          <dgm:bulletEnabled val="1"/>
        </dgm:presLayoutVars>
      </dgm:prSet>
      <dgm:spPr/>
    </dgm:pt>
  </dgm:ptLst>
  <dgm:cxnLst>
    <dgm:cxn modelId="{CA9B2502-99F4-4CC4-8A9C-7624A6ECBAD0}" srcId="{8CC01151-F9EE-4FF3-8758-443B70C9F768}" destId="{BAA88438-47DE-40B1-80E6-C3D173E10116}" srcOrd="3" destOrd="0" parTransId="{55112239-E17A-4FD5-851C-B8FD84404F0F}" sibTransId="{70A40FEC-B212-436D-A195-6068EFDC9D33}"/>
    <dgm:cxn modelId="{35E0DD18-B9C0-406C-8DE7-D3FAF7B000D3}" srcId="{8CC01151-F9EE-4FF3-8758-443B70C9F768}" destId="{67081F33-B13E-44CB-A5F1-3C523FBD23DD}" srcOrd="1" destOrd="0" parTransId="{6CF58275-E84B-402E-A0C4-7F5C27CCCE03}" sibTransId="{CF9FBE96-B315-4357-91A2-7B24696D0483}"/>
    <dgm:cxn modelId="{15F6902B-9939-4AB5-AEB5-B80027A21078}" type="presOf" srcId="{67081F33-B13E-44CB-A5F1-3C523FBD23DD}" destId="{B3CA3535-2BDF-4ADF-B1C5-8F1FC8E6CC00}" srcOrd="0" destOrd="0" presId="urn:microsoft.com/office/officeart/2005/8/layout/vList2"/>
    <dgm:cxn modelId="{AD324D36-61BE-4A4B-927F-972C59FA3E24}" type="presOf" srcId="{BAA88438-47DE-40B1-80E6-C3D173E10116}" destId="{DF4371DD-0361-4950-9DB7-2F1511ECF94F}" srcOrd="0" destOrd="0" presId="urn:microsoft.com/office/officeart/2005/8/layout/vList2"/>
    <dgm:cxn modelId="{47B23962-3553-4B87-A1F0-604FE0FF3EC0}" type="presOf" srcId="{2FA82D66-2CA7-4ACB-8B7C-DBE3896C7DE4}" destId="{3239CE50-8EA2-4C05-80C5-2925EA8348D8}" srcOrd="0" destOrd="0" presId="urn:microsoft.com/office/officeart/2005/8/layout/vList2"/>
    <dgm:cxn modelId="{D6C7CC6F-2617-418F-B226-F180CF9BFA30}" srcId="{8CC01151-F9EE-4FF3-8758-443B70C9F768}" destId="{5E1ED060-1673-4E6A-BA2D-A1CF17289E0B}" srcOrd="2" destOrd="0" parTransId="{E3983805-3686-47F5-AC10-B0544196FE25}" sibTransId="{E0D6C6D8-66E9-4229-972A-BFCD6BCD9401}"/>
    <dgm:cxn modelId="{7332ADAA-A5D0-469A-B414-FCD09216CD11}" type="presOf" srcId="{5E1ED060-1673-4E6A-BA2D-A1CF17289E0B}" destId="{D2D51878-B93B-4A4D-A541-531351D32952}" srcOrd="0" destOrd="0" presId="urn:microsoft.com/office/officeart/2005/8/layout/vList2"/>
    <dgm:cxn modelId="{F204D4C4-5BA9-43C8-86DC-FCC96A1EFB41}" type="presOf" srcId="{8CC01151-F9EE-4FF3-8758-443B70C9F768}" destId="{FCE86D04-A73B-4197-9750-E8281C10C288}" srcOrd="0" destOrd="0" presId="urn:microsoft.com/office/officeart/2005/8/layout/vList2"/>
    <dgm:cxn modelId="{FB88AEF4-65C7-40D3-9E19-C192997BE456}" srcId="{8CC01151-F9EE-4FF3-8758-443B70C9F768}" destId="{2FA82D66-2CA7-4ACB-8B7C-DBE3896C7DE4}" srcOrd="0" destOrd="0" parTransId="{44549C49-7405-4D9B-843B-3839C24CE64D}" sibTransId="{CD801D73-A72A-49F7-90A2-B9AAB2FC143A}"/>
    <dgm:cxn modelId="{5B9E909C-2B1A-4BC8-943B-77F3111022EB}" type="presParOf" srcId="{FCE86D04-A73B-4197-9750-E8281C10C288}" destId="{3239CE50-8EA2-4C05-80C5-2925EA8348D8}" srcOrd="0" destOrd="0" presId="urn:microsoft.com/office/officeart/2005/8/layout/vList2"/>
    <dgm:cxn modelId="{0B2110C9-BFD5-4835-8501-FE64ED6103F7}" type="presParOf" srcId="{FCE86D04-A73B-4197-9750-E8281C10C288}" destId="{DB1FCC91-E02F-4977-9623-66293C628CDC}" srcOrd="1" destOrd="0" presId="urn:microsoft.com/office/officeart/2005/8/layout/vList2"/>
    <dgm:cxn modelId="{29FA7E0A-C70B-4782-BDA5-D5F8ACAD4DCE}" type="presParOf" srcId="{FCE86D04-A73B-4197-9750-E8281C10C288}" destId="{B3CA3535-2BDF-4ADF-B1C5-8F1FC8E6CC00}" srcOrd="2" destOrd="0" presId="urn:microsoft.com/office/officeart/2005/8/layout/vList2"/>
    <dgm:cxn modelId="{4C988881-347E-45F2-8E5D-05503AA64E63}" type="presParOf" srcId="{FCE86D04-A73B-4197-9750-E8281C10C288}" destId="{20CA4B4F-7207-41C5-8026-98B22C65696C}" srcOrd="3" destOrd="0" presId="urn:microsoft.com/office/officeart/2005/8/layout/vList2"/>
    <dgm:cxn modelId="{DE17E154-E9CD-4A35-AB12-05D768847F96}" type="presParOf" srcId="{FCE86D04-A73B-4197-9750-E8281C10C288}" destId="{D2D51878-B93B-4A4D-A541-531351D32952}" srcOrd="4" destOrd="0" presId="urn:microsoft.com/office/officeart/2005/8/layout/vList2"/>
    <dgm:cxn modelId="{439A509D-A390-44F2-9313-7F009059B337}" type="presParOf" srcId="{FCE86D04-A73B-4197-9750-E8281C10C288}" destId="{EE2BAEA0-28E5-49BA-B6D4-D6C1B6964097}" srcOrd="5" destOrd="0" presId="urn:microsoft.com/office/officeart/2005/8/layout/vList2"/>
    <dgm:cxn modelId="{53E1372D-83D0-46B8-AE5A-1A06D8BB9A7D}" type="presParOf" srcId="{FCE86D04-A73B-4197-9750-E8281C10C288}" destId="{DF4371DD-0361-4950-9DB7-2F1511ECF94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86039D-8295-40C5-B8C5-35D482CA3434}"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7D9E04B1-F39E-43DA-903B-59E7D2EE4C76}">
      <dgm:prSet/>
      <dgm:spPr/>
      <dgm:t>
        <a:bodyPr/>
        <a:lstStyle/>
        <a:p>
          <a:r>
            <a:rPr lang="cs-CZ"/>
            <a:t>Hospitalizace</a:t>
          </a:r>
        </a:p>
      </dgm:t>
    </dgm:pt>
    <dgm:pt modelId="{30C762DA-A9C8-44D4-94E3-6701C3A94D91}" type="parTrans" cxnId="{2B02D99C-E106-4C8F-9531-F4B14E840FAB}">
      <dgm:prSet/>
      <dgm:spPr/>
      <dgm:t>
        <a:bodyPr/>
        <a:lstStyle/>
        <a:p>
          <a:endParaRPr lang="cs-CZ"/>
        </a:p>
      </dgm:t>
    </dgm:pt>
    <dgm:pt modelId="{DA086C67-1FF7-41CE-B1FD-EC50538C7E9B}" type="sibTrans" cxnId="{2B02D99C-E106-4C8F-9531-F4B14E840FAB}">
      <dgm:prSet/>
      <dgm:spPr/>
      <dgm:t>
        <a:bodyPr/>
        <a:lstStyle/>
        <a:p>
          <a:endParaRPr lang="cs-CZ"/>
        </a:p>
      </dgm:t>
    </dgm:pt>
    <dgm:pt modelId="{8BDD4890-ABE6-45D2-B192-71E06262DCE6}">
      <dgm:prSet/>
      <dgm:spPr/>
      <dgm:t>
        <a:bodyPr/>
        <a:lstStyle/>
        <a:p>
          <a:r>
            <a:rPr lang="cs-CZ"/>
            <a:t>jeho zdravotní stav vyžaduje poskytnutí neodkladné péče a zároveň neumožňuje, aby vyslovil souhlas</a:t>
          </a:r>
        </a:p>
      </dgm:t>
    </dgm:pt>
    <dgm:pt modelId="{FFAAFC43-149F-41B3-9DCC-DEBE192CCC49}" type="parTrans" cxnId="{613B13DE-0257-4A67-9252-1F4B2754F1BA}">
      <dgm:prSet/>
      <dgm:spPr/>
      <dgm:t>
        <a:bodyPr/>
        <a:lstStyle/>
        <a:p>
          <a:endParaRPr lang="cs-CZ"/>
        </a:p>
      </dgm:t>
    </dgm:pt>
    <dgm:pt modelId="{67FFA19F-BEF9-40C3-B6FE-4810ED021A57}" type="sibTrans" cxnId="{613B13DE-0257-4A67-9252-1F4B2754F1BA}">
      <dgm:prSet/>
      <dgm:spPr/>
      <dgm:t>
        <a:bodyPr/>
        <a:lstStyle/>
        <a:p>
          <a:endParaRPr lang="cs-CZ"/>
        </a:p>
      </dgm:t>
    </dgm:pt>
    <dgm:pt modelId="{FD3687A9-9283-4810-95DA-37ED34B28526}">
      <dgm:prSet/>
      <dgm:spPr/>
      <dgm:t>
        <a:bodyPr/>
        <a:lstStyle/>
        <a:p>
          <a:r>
            <a:rPr lang="cs-CZ"/>
            <a:t>Neodkladná péče</a:t>
          </a:r>
        </a:p>
      </dgm:t>
    </dgm:pt>
    <dgm:pt modelId="{9B3E327F-3B8F-4080-84F9-63CCE5EC92FB}" type="parTrans" cxnId="{A7E51D65-C7BB-4987-BAE7-8F22573CC114}">
      <dgm:prSet/>
      <dgm:spPr/>
      <dgm:t>
        <a:bodyPr/>
        <a:lstStyle/>
        <a:p>
          <a:endParaRPr lang="cs-CZ"/>
        </a:p>
      </dgm:t>
    </dgm:pt>
    <dgm:pt modelId="{5D0CC5D3-C91D-4E06-9A70-64C87D5EF72F}" type="sibTrans" cxnId="{A7E51D65-C7BB-4987-BAE7-8F22573CC114}">
      <dgm:prSet/>
      <dgm:spPr/>
      <dgm:t>
        <a:bodyPr/>
        <a:lstStyle/>
        <a:p>
          <a:endParaRPr lang="cs-CZ"/>
        </a:p>
      </dgm:t>
    </dgm:pt>
    <dgm:pt modelId="{6F326CCA-5D5B-4BAB-8233-B156C668E30B}">
      <dgm:prSet/>
      <dgm:spPr/>
      <dgm:t>
        <a:bodyPr/>
        <a:lstStyle/>
        <a:p>
          <a:r>
            <a:rPr lang="cs-CZ"/>
            <a:t>jde-li o zdravotní služby nezbytné k záchraně života nebo zamezení vážného poškození zdraví</a:t>
          </a:r>
        </a:p>
      </dgm:t>
    </dgm:pt>
    <dgm:pt modelId="{F2729816-6D00-460A-B2C2-FB63A1E37C7A}" type="parTrans" cxnId="{B072622D-FED6-4EED-A4BB-189BCF2DF9AD}">
      <dgm:prSet/>
      <dgm:spPr/>
      <dgm:t>
        <a:bodyPr/>
        <a:lstStyle/>
        <a:p>
          <a:endParaRPr lang="cs-CZ"/>
        </a:p>
      </dgm:t>
    </dgm:pt>
    <dgm:pt modelId="{482B2402-6C3B-4F3E-ABBE-A07A0B05A942}" type="sibTrans" cxnId="{B072622D-FED6-4EED-A4BB-189BCF2DF9AD}">
      <dgm:prSet/>
      <dgm:spPr/>
      <dgm:t>
        <a:bodyPr/>
        <a:lstStyle/>
        <a:p>
          <a:endParaRPr lang="cs-CZ"/>
        </a:p>
      </dgm:t>
    </dgm:pt>
    <dgm:pt modelId="{C7216866-3F40-4D11-AD7A-BE52117B33BA}" type="pres">
      <dgm:prSet presAssocID="{AF86039D-8295-40C5-B8C5-35D482CA3434}" presName="linear" presStyleCnt="0">
        <dgm:presLayoutVars>
          <dgm:animLvl val="lvl"/>
          <dgm:resizeHandles val="exact"/>
        </dgm:presLayoutVars>
      </dgm:prSet>
      <dgm:spPr/>
    </dgm:pt>
    <dgm:pt modelId="{C67F85BE-FE18-41E2-A83C-643346479ED8}" type="pres">
      <dgm:prSet presAssocID="{7D9E04B1-F39E-43DA-903B-59E7D2EE4C76}" presName="parentText" presStyleLbl="node1" presStyleIdx="0" presStyleCnt="2">
        <dgm:presLayoutVars>
          <dgm:chMax val="0"/>
          <dgm:bulletEnabled val="1"/>
        </dgm:presLayoutVars>
      </dgm:prSet>
      <dgm:spPr/>
    </dgm:pt>
    <dgm:pt modelId="{91FE83B4-E8F9-4FE9-900A-8FE8B4359DB5}" type="pres">
      <dgm:prSet presAssocID="{7D9E04B1-F39E-43DA-903B-59E7D2EE4C76}" presName="childText" presStyleLbl="revTx" presStyleIdx="0" presStyleCnt="2">
        <dgm:presLayoutVars>
          <dgm:bulletEnabled val="1"/>
        </dgm:presLayoutVars>
      </dgm:prSet>
      <dgm:spPr/>
    </dgm:pt>
    <dgm:pt modelId="{4FDB36A3-9E40-4F67-9DD8-0C173D453513}" type="pres">
      <dgm:prSet presAssocID="{FD3687A9-9283-4810-95DA-37ED34B28526}" presName="parentText" presStyleLbl="node1" presStyleIdx="1" presStyleCnt="2">
        <dgm:presLayoutVars>
          <dgm:chMax val="0"/>
          <dgm:bulletEnabled val="1"/>
        </dgm:presLayoutVars>
      </dgm:prSet>
      <dgm:spPr/>
    </dgm:pt>
    <dgm:pt modelId="{F2779E93-09CB-47A6-B393-996A01267047}" type="pres">
      <dgm:prSet presAssocID="{FD3687A9-9283-4810-95DA-37ED34B28526}" presName="childText" presStyleLbl="revTx" presStyleIdx="1" presStyleCnt="2">
        <dgm:presLayoutVars>
          <dgm:bulletEnabled val="1"/>
        </dgm:presLayoutVars>
      </dgm:prSet>
      <dgm:spPr/>
    </dgm:pt>
  </dgm:ptLst>
  <dgm:cxnLst>
    <dgm:cxn modelId="{B072622D-FED6-4EED-A4BB-189BCF2DF9AD}" srcId="{FD3687A9-9283-4810-95DA-37ED34B28526}" destId="{6F326CCA-5D5B-4BAB-8233-B156C668E30B}" srcOrd="0" destOrd="0" parTransId="{F2729816-6D00-460A-B2C2-FB63A1E37C7A}" sibTransId="{482B2402-6C3B-4F3E-ABBE-A07A0B05A942}"/>
    <dgm:cxn modelId="{B9E5F45B-663E-426E-86D1-38EF4F6FA352}" type="presOf" srcId="{FD3687A9-9283-4810-95DA-37ED34B28526}" destId="{4FDB36A3-9E40-4F67-9DD8-0C173D453513}" srcOrd="0" destOrd="0" presId="urn:microsoft.com/office/officeart/2005/8/layout/vList2"/>
    <dgm:cxn modelId="{A7E51D65-C7BB-4987-BAE7-8F22573CC114}" srcId="{AF86039D-8295-40C5-B8C5-35D482CA3434}" destId="{FD3687A9-9283-4810-95DA-37ED34B28526}" srcOrd="1" destOrd="0" parTransId="{9B3E327F-3B8F-4080-84F9-63CCE5EC92FB}" sibTransId="{5D0CC5D3-C91D-4E06-9A70-64C87D5EF72F}"/>
    <dgm:cxn modelId="{8972E367-DF02-409D-92B0-06890BB2904C}" type="presOf" srcId="{6F326CCA-5D5B-4BAB-8233-B156C668E30B}" destId="{F2779E93-09CB-47A6-B393-996A01267047}" srcOrd="0" destOrd="0" presId="urn:microsoft.com/office/officeart/2005/8/layout/vList2"/>
    <dgm:cxn modelId="{2BA8E35A-7D7B-47A7-BF92-E0D3AD4EE1F3}" type="presOf" srcId="{AF86039D-8295-40C5-B8C5-35D482CA3434}" destId="{C7216866-3F40-4D11-AD7A-BE52117B33BA}" srcOrd="0" destOrd="0" presId="urn:microsoft.com/office/officeart/2005/8/layout/vList2"/>
    <dgm:cxn modelId="{64A59485-B1EA-4DF6-99D3-05FF8CD7F624}" type="presOf" srcId="{7D9E04B1-F39E-43DA-903B-59E7D2EE4C76}" destId="{C67F85BE-FE18-41E2-A83C-643346479ED8}" srcOrd="0" destOrd="0" presId="urn:microsoft.com/office/officeart/2005/8/layout/vList2"/>
    <dgm:cxn modelId="{2B02D99C-E106-4C8F-9531-F4B14E840FAB}" srcId="{AF86039D-8295-40C5-B8C5-35D482CA3434}" destId="{7D9E04B1-F39E-43DA-903B-59E7D2EE4C76}" srcOrd="0" destOrd="0" parTransId="{30C762DA-A9C8-44D4-94E3-6701C3A94D91}" sibTransId="{DA086C67-1FF7-41CE-B1FD-EC50538C7E9B}"/>
    <dgm:cxn modelId="{78F7F1DD-07DE-4A8C-A0CC-5ABFAB05702C}" type="presOf" srcId="{8BDD4890-ABE6-45D2-B192-71E06262DCE6}" destId="{91FE83B4-E8F9-4FE9-900A-8FE8B4359DB5}" srcOrd="0" destOrd="0" presId="urn:microsoft.com/office/officeart/2005/8/layout/vList2"/>
    <dgm:cxn modelId="{613B13DE-0257-4A67-9252-1F4B2754F1BA}" srcId="{7D9E04B1-F39E-43DA-903B-59E7D2EE4C76}" destId="{8BDD4890-ABE6-45D2-B192-71E06262DCE6}" srcOrd="0" destOrd="0" parTransId="{FFAAFC43-149F-41B3-9DCC-DEBE192CCC49}" sibTransId="{67FFA19F-BEF9-40C3-B6FE-4810ED021A57}"/>
    <dgm:cxn modelId="{B4D0F036-D739-4079-8A89-4A165CC68FD3}" type="presParOf" srcId="{C7216866-3F40-4D11-AD7A-BE52117B33BA}" destId="{C67F85BE-FE18-41E2-A83C-643346479ED8}" srcOrd="0" destOrd="0" presId="urn:microsoft.com/office/officeart/2005/8/layout/vList2"/>
    <dgm:cxn modelId="{781A4F2A-AA1E-401C-B16D-50951173F1C4}" type="presParOf" srcId="{C7216866-3F40-4D11-AD7A-BE52117B33BA}" destId="{91FE83B4-E8F9-4FE9-900A-8FE8B4359DB5}" srcOrd="1" destOrd="0" presId="urn:microsoft.com/office/officeart/2005/8/layout/vList2"/>
    <dgm:cxn modelId="{4EA1BACF-CD90-49CD-AE4E-D2E4536209FA}" type="presParOf" srcId="{C7216866-3F40-4D11-AD7A-BE52117B33BA}" destId="{4FDB36A3-9E40-4F67-9DD8-0C173D453513}" srcOrd="2" destOrd="0" presId="urn:microsoft.com/office/officeart/2005/8/layout/vList2"/>
    <dgm:cxn modelId="{9897DFCB-2840-46D4-A213-27EADFC1464E}" type="presParOf" srcId="{C7216866-3F40-4D11-AD7A-BE52117B33BA}" destId="{F2779E93-09CB-47A6-B393-996A012670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120F534-3B09-4645-91F0-46AA98E51E65}" type="doc">
      <dgm:prSet loTypeId="urn:microsoft.com/office/officeart/2005/8/layout/process4" loCatId="process" qsTypeId="urn:microsoft.com/office/officeart/2005/8/quickstyle/simple1#1" qsCatId="simple" csTypeId="urn:microsoft.com/office/officeart/2005/8/colors/accent1_1#1" csCatId="accent1" phldr="1"/>
      <dgm:spPr/>
      <dgm:t>
        <a:bodyPr/>
        <a:lstStyle/>
        <a:p>
          <a:endParaRPr lang="cs-CZ"/>
        </a:p>
      </dgm:t>
    </dgm:pt>
    <dgm:pt modelId="{E9EBF276-E63D-458F-BA59-71F0D28987A5}">
      <dgm:prSet/>
      <dgm:spPr/>
      <dgm:t>
        <a:bodyPr/>
        <a:lstStyle/>
        <a:p>
          <a:pPr rtl="0"/>
          <a:r>
            <a:rPr lang="cs-CZ" dirty="0"/>
            <a:t>souhlas osoby určené pacientem, není-li</a:t>
          </a:r>
        </a:p>
      </dgm:t>
    </dgm:pt>
    <dgm:pt modelId="{261406C7-0A8A-4AB0-991E-AFA7604A62C6}" type="parTrans" cxnId="{E5BF12AD-711B-4250-B805-F37FB4BC4077}">
      <dgm:prSet/>
      <dgm:spPr/>
      <dgm:t>
        <a:bodyPr/>
        <a:lstStyle/>
        <a:p>
          <a:endParaRPr lang="cs-CZ"/>
        </a:p>
      </dgm:t>
    </dgm:pt>
    <dgm:pt modelId="{69687EF7-1037-4056-BC1E-93E56ABBE851}" type="sibTrans" cxnId="{E5BF12AD-711B-4250-B805-F37FB4BC4077}">
      <dgm:prSet/>
      <dgm:spPr/>
      <dgm:t>
        <a:bodyPr/>
        <a:lstStyle/>
        <a:p>
          <a:endParaRPr lang="cs-CZ"/>
        </a:p>
      </dgm:t>
    </dgm:pt>
    <dgm:pt modelId="{30B2A9F0-5112-430A-9DB1-C7E3D0A8D078}">
      <dgm:prSet/>
      <dgm:spPr/>
      <dgm:t>
        <a:bodyPr/>
        <a:lstStyle/>
        <a:p>
          <a:pPr rtl="0"/>
          <a:r>
            <a:rPr lang="cs-CZ"/>
            <a:t>manžela nebo registrovaného partnera, není-li</a:t>
          </a:r>
        </a:p>
      </dgm:t>
    </dgm:pt>
    <dgm:pt modelId="{62F563D5-FC5B-4D93-B51E-5A81FE726214}" type="parTrans" cxnId="{BB2562BE-9A12-448D-970F-359E8A568BD2}">
      <dgm:prSet/>
      <dgm:spPr/>
      <dgm:t>
        <a:bodyPr/>
        <a:lstStyle/>
        <a:p>
          <a:endParaRPr lang="cs-CZ"/>
        </a:p>
      </dgm:t>
    </dgm:pt>
    <dgm:pt modelId="{9807801A-FBA4-4B36-89B3-A0CB3B7CA83C}" type="sibTrans" cxnId="{BB2562BE-9A12-448D-970F-359E8A568BD2}">
      <dgm:prSet/>
      <dgm:spPr/>
      <dgm:t>
        <a:bodyPr/>
        <a:lstStyle/>
        <a:p>
          <a:endParaRPr lang="cs-CZ"/>
        </a:p>
      </dgm:t>
    </dgm:pt>
    <dgm:pt modelId="{AC110824-A08F-4DCE-A881-FCE66ABFF316}">
      <dgm:prSet/>
      <dgm:spPr/>
      <dgm:t>
        <a:bodyPr/>
        <a:lstStyle/>
        <a:p>
          <a:pPr rtl="0"/>
          <a:r>
            <a:rPr lang="cs-CZ"/>
            <a:t>rodiče, není-li </a:t>
          </a:r>
        </a:p>
      </dgm:t>
    </dgm:pt>
    <dgm:pt modelId="{9C9DC6BC-8330-4ADB-9793-511E7D1F5105}" type="parTrans" cxnId="{D2403067-FCE1-4030-9A14-763B068322E4}">
      <dgm:prSet/>
      <dgm:spPr/>
      <dgm:t>
        <a:bodyPr/>
        <a:lstStyle/>
        <a:p>
          <a:endParaRPr lang="cs-CZ"/>
        </a:p>
      </dgm:t>
    </dgm:pt>
    <dgm:pt modelId="{C6C1CEB1-80CC-4424-B7BE-059D08BE2639}" type="sibTrans" cxnId="{D2403067-FCE1-4030-9A14-763B068322E4}">
      <dgm:prSet/>
      <dgm:spPr/>
      <dgm:t>
        <a:bodyPr/>
        <a:lstStyle/>
        <a:p>
          <a:endParaRPr lang="cs-CZ"/>
        </a:p>
      </dgm:t>
    </dgm:pt>
    <dgm:pt modelId="{444EB196-57EA-4E6F-B06C-19CCBBD81AC0}">
      <dgm:prSet/>
      <dgm:spPr/>
      <dgm:t>
        <a:bodyPr/>
        <a:lstStyle/>
        <a:p>
          <a:pPr rtl="0"/>
          <a:r>
            <a:rPr lang="cs-CZ"/>
            <a:t>souhlas jiné svéprávné osoby blízké, pokud je známa. </a:t>
          </a:r>
        </a:p>
      </dgm:t>
    </dgm:pt>
    <dgm:pt modelId="{6EAF38A4-380B-4BA9-824A-01E596D67127}" type="parTrans" cxnId="{E8918A73-29D3-41E6-B0DD-DAA5D72ADC67}">
      <dgm:prSet/>
      <dgm:spPr/>
      <dgm:t>
        <a:bodyPr/>
        <a:lstStyle/>
        <a:p>
          <a:endParaRPr lang="cs-CZ"/>
        </a:p>
      </dgm:t>
    </dgm:pt>
    <dgm:pt modelId="{6FCBA5EA-8A86-4CBF-8520-811B7294B17E}" type="sibTrans" cxnId="{E8918A73-29D3-41E6-B0DD-DAA5D72ADC67}">
      <dgm:prSet/>
      <dgm:spPr/>
      <dgm:t>
        <a:bodyPr/>
        <a:lstStyle/>
        <a:p>
          <a:endParaRPr lang="cs-CZ"/>
        </a:p>
      </dgm:t>
    </dgm:pt>
    <dgm:pt modelId="{078E3F34-76C9-4686-B4C8-E965B3FAF6F0}" type="pres">
      <dgm:prSet presAssocID="{9120F534-3B09-4645-91F0-46AA98E51E65}" presName="Name0" presStyleCnt="0">
        <dgm:presLayoutVars>
          <dgm:dir/>
          <dgm:animLvl val="lvl"/>
          <dgm:resizeHandles val="exact"/>
        </dgm:presLayoutVars>
      </dgm:prSet>
      <dgm:spPr/>
    </dgm:pt>
    <dgm:pt modelId="{4F51AD8F-7250-4911-97B2-C8BC152CD0AF}" type="pres">
      <dgm:prSet presAssocID="{444EB196-57EA-4E6F-B06C-19CCBBD81AC0}" presName="boxAndChildren" presStyleCnt="0"/>
      <dgm:spPr/>
    </dgm:pt>
    <dgm:pt modelId="{AAB453D9-E84C-45C1-9C0A-714B115F8E21}" type="pres">
      <dgm:prSet presAssocID="{444EB196-57EA-4E6F-B06C-19CCBBD81AC0}" presName="parentTextBox" presStyleLbl="node1" presStyleIdx="0" presStyleCnt="4"/>
      <dgm:spPr/>
    </dgm:pt>
    <dgm:pt modelId="{001D6383-88A5-418E-9D1B-3137CFF8EBA9}" type="pres">
      <dgm:prSet presAssocID="{C6C1CEB1-80CC-4424-B7BE-059D08BE2639}" presName="sp" presStyleCnt="0"/>
      <dgm:spPr/>
    </dgm:pt>
    <dgm:pt modelId="{7AB88F5D-93D0-4A76-BA62-79F6177B93E1}" type="pres">
      <dgm:prSet presAssocID="{AC110824-A08F-4DCE-A881-FCE66ABFF316}" presName="arrowAndChildren" presStyleCnt="0"/>
      <dgm:spPr/>
    </dgm:pt>
    <dgm:pt modelId="{580384A2-8652-4443-BE8F-44E17F6F4240}" type="pres">
      <dgm:prSet presAssocID="{AC110824-A08F-4DCE-A881-FCE66ABFF316}" presName="parentTextArrow" presStyleLbl="node1" presStyleIdx="1" presStyleCnt="4"/>
      <dgm:spPr/>
    </dgm:pt>
    <dgm:pt modelId="{AE6D09EB-96C4-4707-A5B3-2C72DAF1AB9D}" type="pres">
      <dgm:prSet presAssocID="{9807801A-FBA4-4B36-89B3-A0CB3B7CA83C}" presName="sp" presStyleCnt="0"/>
      <dgm:spPr/>
    </dgm:pt>
    <dgm:pt modelId="{E5EC6551-5993-4916-A475-2181CAF919B9}" type="pres">
      <dgm:prSet presAssocID="{30B2A9F0-5112-430A-9DB1-C7E3D0A8D078}" presName="arrowAndChildren" presStyleCnt="0"/>
      <dgm:spPr/>
    </dgm:pt>
    <dgm:pt modelId="{55C5348C-7A20-4967-8593-1CCAFEEA3A58}" type="pres">
      <dgm:prSet presAssocID="{30B2A9F0-5112-430A-9DB1-C7E3D0A8D078}" presName="parentTextArrow" presStyleLbl="node1" presStyleIdx="2" presStyleCnt="4"/>
      <dgm:spPr/>
    </dgm:pt>
    <dgm:pt modelId="{084C1E7B-B004-48D0-B807-B134BF42E9BF}" type="pres">
      <dgm:prSet presAssocID="{69687EF7-1037-4056-BC1E-93E56ABBE851}" presName="sp" presStyleCnt="0"/>
      <dgm:spPr/>
    </dgm:pt>
    <dgm:pt modelId="{2B060770-7865-4652-B295-B23E804336D2}" type="pres">
      <dgm:prSet presAssocID="{E9EBF276-E63D-458F-BA59-71F0D28987A5}" presName="arrowAndChildren" presStyleCnt="0"/>
      <dgm:spPr/>
    </dgm:pt>
    <dgm:pt modelId="{466AAA96-404F-4706-A319-C878489C070C}" type="pres">
      <dgm:prSet presAssocID="{E9EBF276-E63D-458F-BA59-71F0D28987A5}" presName="parentTextArrow" presStyleLbl="node1" presStyleIdx="3" presStyleCnt="4"/>
      <dgm:spPr/>
    </dgm:pt>
  </dgm:ptLst>
  <dgm:cxnLst>
    <dgm:cxn modelId="{D2403067-FCE1-4030-9A14-763B068322E4}" srcId="{9120F534-3B09-4645-91F0-46AA98E51E65}" destId="{AC110824-A08F-4DCE-A881-FCE66ABFF316}" srcOrd="2" destOrd="0" parTransId="{9C9DC6BC-8330-4ADB-9793-511E7D1F5105}" sibTransId="{C6C1CEB1-80CC-4424-B7BE-059D08BE2639}"/>
    <dgm:cxn modelId="{1D76AC6C-ED23-4194-B782-45BC6E9B5F23}" type="presOf" srcId="{444EB196-57EA-4E6F-B06C-19CCBBD81AC0}" destId="{AAB453D9-E84C-45C1-9C0A-714B115F8E21}" srcOrd="0" destOrd="0" presId="urn:microsoft.com/office/officeart/2005/8/layout/process4"/>
    <dgm:cxn modelId="{E8918A73-29D3-41E6-B0DD-DAA5D72ADC67}" srcId="{9120F534-3B09-4645-91F0-46AA98E51E65}" destId="{444EB196-57EA-4E6F-B06C-19CCBBD81AC0}" srcOrd="3" destOrd="0" parTransId="{6EAF38A4-380B-4BA9-824A-01E596D67127}" sibTransId="{6FCBA5EA-8A86-4CBF-8520-811B7294B17E}"/>
    <dgm:cxn modelId="{D0F1BE59-22B4-4739-9E1E-A19F5677204C}" type="presOf" srcId="{9120F534-3B09-4645-91F0-46AA98E51E65}" destId="{078E3F34-76C9-4686-B4C8-E965B3FAF6F0}" srcOrd="0" destOrd="0" presId="urn:microsoft.com/office/officeart/2005/8/layout/process4"/>
    <dgm:cxn modelId="{DD148CA2-C98E-4B5E-97D1-8259B4A2F846}" type="presOf" srcId="{30B2A9F0-5112-430A-9DB1-C7E3D0A8D078}" destId="{55C5348C-7A20-4967-8593-1CCAFEEA3A58}" srcOrd="0" destOrd="0" presId="urn:microsoft.com/office/officeart/2005/8/layout/process4"/>
    <dgm:cxn modelId="{E5BF12AD-711B-4250-B805-F37FB4BC4077}" srcId="{9120F534-3B09-4645-91F0-46AA98E51E65}" destId="{E9EBF276-E63D-458F-BA59-71F0D28987A5}" srcOrd="0" destOrd="0" parTransId="{261406C7-0A8A-4AB0-991E-AFA7604A62C6}" sibTransId="{69687EF7-1037-4056-BC1E-93E56ABBE851}"/>
    <dgm:cxn modelId="{7BB1A8B2-0BFB-4537-B918-E36C80CAB9E2}" type="presOf" srcId="{E9EBF276-E63D-458F-BA59-71F0D28987A5}" destId="{466AAA96-404F-4706-A319-C878489C070C}" srcOrd="0" destOrd="0" presId="urn:microsoft.com/office/officeart/2005/8/layout/process4"/>
    <dgm:cxn modelId="{BB2562BE-9A12-448D-970F-359E8A568BD2}" srcId="{9120F534-3B09-4645-91F0-46AA98E51E65}" destId="{30B2A9F0-5112-430A-9DB1-C7E3D0A8D078}" srcOrd="1" destOrd="0" parTransId="{62F563D5-FC5B-4D93-B51E-5A81FE726214}" sibTransId="{9807801A-FBA4-4B36-89B3-A0CB3B7CA83C}"/>
    <dgm:cxn modelId="{6ADC86F5-46D3-452E-852F-211E53F5245B}" type="presOf" srcId="{AC110824-A08F-4DCE-A881-FCE66ABFF316}" destId="{580384A2-8652-4443-BE8F-44E17F6F4240}" srcOrd="0" destOrd="0" presId="urn:microsoft.com/office/officeart/2005/8/layout/process4"/>
    <dgm:cxn modelId="{B7B33AA4-ED76-4B2B-AB92-6F8DD7051430}" type="presParOf" srcId="{078E3F34-76C9-4686-B4C8-E965B3FAF6F0}" destId="{4F51AD8F-7250-4911-97B2-C8BC152CD0AF}" srcOrd="0" destOrd="0" presId="urn:microsoft.com/office/officeart/2005/8/layout/process4"/>
    <dgm:cxn modelId="{225B947E-FC44-4183-94A7-0DF7398B11DF}" type="presParOf" srcId="{4F51AD8F-7250-4911-97B2-C8BC152CD0AF}" destId="{AAB453D9-E84C-45C1-9C0A-714B115F8E21}" srcOrd="0" destOrd="0" presId="urn:microsoft.com/office/officeart/2005/8/layout/process4"/>
    <dgm:cxn modelId="{46FF1EA6-06BC-441C-9B15-60B3434F8B33}" type="presParOf" srcId="{078E3F34-76C9-4686-B4C8-E965B3FAF6F0}" destId="{001D6383-88A5-418E-9D1B-3137CFF8EBA9}" srcOrd="1" destOrd="0" presId="urn:microsoft.com/office/officeart/2005/8/layout/process4"/>
    <dgm:cxn modelId="{5CEFD0F9-523A-4A0A-841F-138940DD0698}" type="presParOf" srcId="{078E3F34-76C9-4686-B4C8-E965B3FAF6F0}" destId="{7AB88F5D-93D0-4A76-BA62-79F6177B93E1}" srcOrd="2" destOrd="0" presId="urn:microsoft.com/office/officeart/2005/8/layout/process4"/>
    <dgm:cxn modelId="{395764D9-5AA5-45C6-B0FE-93756B9CBCDB}" type="presParOf" srcId="{7AB88F5D-93D0-4A76-BA62-79F6177B93E1}" destId="{580384A2-8652-4443-BE8F-44E17F6F4240}" srcOrd="0" destOrd="0" presId="urn:microsoft.com/office/officeart/2005/8/layout/process4"/>
    <dgm:cxn modelId="{4D2F69C5-9620-4520-A7B2-B2DBB8307DF9}" type="presParOf" srcId="{078E3F34-76C9-4686-B4C8-E965B3FAF6F0}" destId="{AE6D09EB-96C4-4707-A5B3-2C72DAF1AB9D}" srcOrd="3" destOrd="0" presId="urn:microsoft.com/office/officeart/2005/8/layout/process4"/>
    <dgm:cxn modelId="{DBD4ED7A-4D97-46F2-A623-BA3746FFF400}" type="presParOf" srcId="{078E3F34-76C9-4686-B4C8-E965B3FAF6F0}" destId="{E5EC6551-5993-4916-A475-2181CAF919B9}" srcOrd="4" destOrd="0" presId="urn:microsoft.com/office/officeart/2005/8/layout/process4"/>
    <dgm:cxn modelId="{E255EA8B-3B45-418B-A3A1-B5D48665CE81}" type="presParOf" srcId="{E5EC6551-5993-4916-A475-2181CAF919B9}" destId="{55C5348C-7A20-4967-8593-1CCAFEEA3A58}" srcOrd="0" destOrd="0" presId="urn:microsoft.com/office/officeart/2005/8/layout/process4"/>
    <dgm:cxn modelId="{30FE2B07-16D8-479C-9562-89C7DBF913CF}" type="presParOf" srcId="{078E3F34-76C9-4686-B4C8-E965B3FAF6F0}" destId="{084C1E7B-B004-48D0-B807-B134BF42E9BF}" srcOrd="5" destOrd="0" presId="urn:microsoft.com/office/officeart/2005/8/layout/process4"/>
    <dgm:cxn modelId="{E8729449-29D0-453C-BAD7-82D62C43D821}" type="presParOf" srcId="{078E3F34-76C9-4686-B4C8-E965B3FAF6F0}" destId="{2B060770-7865-4652-B295-B23E804336D2}" srcOrd="6" destOrd="0" presId="urn:microsoft.com/office/officeart/2005/8/layout/process4"/>
    <dgm:cxn modelId="{C727F1C8-0672-4E1B-A38C-DB61C98BF533}" type="presParOf" srcId="{2B060770-7865-4652-B295-B23E804336D2}" destId="{466AAA96-404F-4706-A319-C878489C070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9DA015-3345-4826-89E6-CA318EE4B6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0126AC4-CF96-4B36-95D8-EA0196B86F77}">
      <dgm:prSet/>
      <dgm:spPr/>
      <dgm:t>
        <a:bodyPr/>
        <a:lstStyle/>
        <a:p>
          <a:r>
            <a:rPr lang="cs-CZ" b="0"/>
            <a:t>plně svéprávný pacient</a:t>
          </a:r>
          <a:endParaRPr lang="cs-CZ"/>
        </a:p>
      </dgm:t>
    </dgm:pt>
    <dgm:pt modelId="{52875D3C-A8BC-4496-8E8E-32D5B8853625}" type="parTrans" cxnId="{DDDC0AEA-1C32-4D1C-8D08-ED8F76793CFF}">
      <dgm:prSet/>
      <dgm:spPr/>
      <dgm:t>
        <a:bodyPr/>
        <a:lstStyle/>
        <a:p>
          <a:endParaRPr lang="cs-CZ"/>
        </a:p>
      </dgm:t>
    </dgm:pt>
    <dgm:pt modelId="{A6FC515B-AFA5-4674-985A-6B4630EF5617}" type="sibTrans" cxnId="{DDDC0AEA-1C32-4D1C-8D08-ED8F76793CFF}">
      <dgm:prSet/>
      <dgm:spPr/>
      <dgm:t>
        <a:bodyPr/>
        <a:lstStyle/>
        <a:p>
          <a:endParaRPr lang="cs-CZ"/>
        </a:p>
      </dgm:t>
    </dgm:pt>
    <dgm:pt modelId="{928F24FB-6007-4223-BF9C-052C35FCF3E6}">
      <dgm:prSet/>
      <dgm:spPr/>
      <dgm:t>
        <a:bodyPr/>
        <a:lstStyle/>
        <a:p>
          <a:r>
            <a:rPr lang="cs-CZ" b="0"/>
            <a:t>pacient omezený ve svéprávnosti</a:t>
          </a:r>
          <a:endParaRPr lang="cs-CZ"/>
        </a:p>
      </dgm:t>
    </dgm:pt>
    <dgm:pt modelId="{6EB854A7-26A8-4F7D-9285-D3CD6F5DF6AB}" type="parTrans" cxnId="{30426F03-92DB-442F-AB41-061622CAF235}">
      <dgm:prSet/>
      <dgm:spPr/>
      <dgm:t>
        <a:bodyPr/>
        <a:lstStyle/>
        <a:p>
          <a:endParaRPr lang="cs-CZ"/>
        </a:p>
      </dgm:t>
    </dgm:pt>
    <dgm:pt modelId="{177384A2-58A2-405C-865C-1CD38C697AED}" type="sibTrans" cxnId="{30426F03-92DB-442F-AB41-061622CAF235}">
      <dgm:prSet/>
      <dgm:spPr/>
      <dgm:t>
        <a:bodyPr/>
        <a:lstStyle/>
        <a:p>
          <a:endParaRPr lang="cs-CZ"/>
        </a:p>
      </dgm:t>
    </dgm:pt>
    <dgm:pt modelId="{CDB24BFA-4486-4E36-BF99-E5D51A4D242E}">
      <dgm:prSet/>
      <dgm:spPr/>
      <dgm:t>
        <a:bodyPr/>
        <a:lstStyle/>
        <a:p>
          <a:r>
            <a:rPr lang="cs-CZ" b="0"/>
            <a:t>nezletilý pacient</a:t>
          </a:r>
          <a:endParaRPr lang="cs-CZ"/>
        </a:p>
      </dgm:t>
    </dgm:pt>
    <dgm:pt modelId="{A3DF787C-2004-40D2-9D4D-80AFD26906AD}" type="parTrans" cxnId="{F1E0E346-9D0C-4849-8E7E-B2E5822813C1}">
      <dgm:prSet/>
      <dgm:spPr/>
      <dgm:t>
        <a:bodyPr/>
        <a:lstStyle/>
        <a:p>
          <a:endParaRPr lang="cs-CZ"/>
        </a:p>
      </dgm:t>
    </dgm:pt>
    <dgm:pt modelId="{BF94983A-C993-4114-88FF-3CDECCDA8A43}" type="sibTrans" cxnId="{F1E0E346-9D0C-4849-8E7E-B2E5822813C1}">
      <dgm:prSet/>
      <dgm:spPr/>
      <dgm:t>
        <a:bodyPr/>
        <a:lstStyle/>
        <a:p>
          <a:endParaRPr lang="cs-CZ"/>
        </a:p>
      </dgm:t>
    </dgm:pt>
    <dgm:pt modelId="{3018506B-14AC-4A64-ADD3-430D0D95E056}">
      <dgm:prSet/>
      <dgm:spPr/>
      <dgm:t>
        <a:bodyPr/>
        <a:lstStyle/>
        <a:p>
          <a:r>
            <a:rPr lang="cs-CZ" b="0"/>
            <a:t>pacient jednající v duševní poruše</a:t>
          </a:r>
          <a:endParaRPr lang="cs-CZ"/>
        </a:p>
      </dgm:t>
    </dgm:pt>
    <dgm:pt modelId="{21344C46-B7F7-478B-8CA4-465188659A4C}" type="parTrans" cxnId="{64E54247-B633-4965-9784-B0431042308B}">
      <dgm:prSet/>
      <dgm:spPr/>
      <dgm:t>
        <a:bodyPr/>
        <a:lstStyle/>
        <a:p>
          <a:endParaRPr lang="cs-CZ"/>
        </a:p>
      </dgm:t>
    </dgm:pt>
    <dgm:pt modelId="{08238F4D-672E-4DDB-9081-FACE901098E6}" type="sibTrans" cxnId="{64E54247-B633-4965-9784-B0431042308B}">
      <dgm:prSet/>
      <dgm:spPr/>
      <dgm:t>
        <a:bodyPr/>
        <a:lstStyle/>
        <a:p>
          <a:endParaRPr lang="cs-CZ"/>
        </a:p>
      </dgm:t>
    </dgm:pt>
    <dgm:pt modelId="{F428794C-AA19-46BD-BCE9-9DD4396EDE55}" type="pres">
      <dgm:prSet presAssocID="{FF9DA015-3345-4826-89E6-CA318EE4B6A0}" presName="linear" presStyleCnt="0">
        <dgm:presLayoutVars>
          <dgm:animLvl val="lvl"/>
          <dgm:resizeHandles val="exact"/>
        </dgm:presLayoutVars>
      </dgm:prSet>
      <dgm:spPr/>
    </dgm:pt>
    <dgm:pt modelId="{8DCEF0EC-D291-435B-B3F6-8FDCF9109EA0}" type="pres">
      <dgm:prSet presAssocID="{60126AC4-CF96-4B36-95D8-EA0196B86F77}" presName="parentText" presStyleLbl="node1" presStyleIdx="0" presStyleCnt="4">
        <dgm:presLayoutVars>
          <dgm:chMax val="0"/>
          <dgm:bulletEnabled val="1"/>
        </dgm:presLayoutVars>
      </dgm:prSet>
      <dgm:spPr/>
    </dgm:pt>
    <dgm:pt modelId="{BE15B73D-1380-4113-A1C8-9C63EAA39DE6}" type="pres">
      <dgm:prSet presAssocID="{A6FC515B-AFA5-4674-985A-6B4630EF5617}" presName="spacer" presStyleCnt="0"/>
      <dgm:spPr/>
    </dgm:pt>
    <dgm:pt modelId="{A8C5E268-53DB-425A-937C-CB734E002FC5}" type="pres">
      <dgm:prSet presAssocID="{928F24FB-6007-4223-BF9C-052C35FCF3E6}" presName="parentText" presStyleLbl="node1" presStyleIdx="1" presStyleCnt="4">
        <dgm:presLayoutVars>
          <dgm:chMax val="0"/>
          <dgm:bulletEnabled val="1"/>
        </dgm:presLayoutVars>
      </dgm:prSet>
      <dgm:spPr/>
    </dgm:pt>
    <dgm:pt modelId="{7D84E5E2-B4F3-42B7-95DC-2636C323457E}" type="pres">
      <dgm:prSet presAssocID="{177384A2-58A2-405C-865C-1CD38C697AED}" presName="spacer" presStyleCnt="0"/>
      <dgm:spPr/>
    </dgm:pt>
    <dgm:pt modelId="{F55A11BC-529C-4B22-B106-1B3E746F6BB1}" type="pres">
      <dgm:prSet presAssocID="{CDB24BFA-4486-4E36-BF99-E5D51A4D242E}" presName="parentText" presStyleLbl="node1" presStyleIdx="2" presStyleCnt="4">
        <dgm:presLayoutVars>
          <dgm:chMax val="0"/>
          <dgm:bulletEnabled val="1"/>
        </dgm:presLayoutVars>
      </dgm:prSet>
      <dgm:spPr/>
    </dgm:pt>
    <dgm:pt modelId="{205198AD-593B-45D2-B034-DB17EDC7C512}" type="pres">
      <dgm:prSet presAssocID="{BF94983A-C993-4114-88FF-3CDECCDA8A43}" presName="spacer" presStyleCnt="0"/>
      <dgm:spPr/>
    </dgm:pt>
    <dgm:pt modelId="{435A5E7A-FD7A-4A03-B993-282F4C431AD1}" type="pres">
      <dgm:prSet presAssocID="{3018506B-14AC-4A64-ADD3-430D0D95E056}" presName="parentText" presStyleLbl="node1" presStyleIdx="3" presStyleCnt="4">
        <dgm:presLayoutVars>
          <dgm:chMax val="0"/>
          <dgm:bulletEnabled val="1"/>
        </dgm:presLayoutVars>
      </dgm:prSet>
      <dgm:spPr/>
    </dgm:pt>
  </dgm:ptLst>
  <dgm:cxnLst>
    <dgm:cxn modelId="{30426F03-92DB-442F-AB41-061622CAF235}" srcId="{FF9DA015-3345-4826-89E6-CA318EE4B6A0}" destId="{928F24FB-6007-4223-BF9C-052C35FCF3E6}" srcOrd="1" destOrd="0" parTransId="{6EB854A7-26A8-4F7D-9285-D3CD6F5DF6AB}" sibTransId="{177384A2-58A2-405C-865C-1CD38C697AED}"/>
    <dgm:cxn modelId="{C97A940F-3DF6-48BE-A335-5219E440F7C1}" type="presOf" srcId="{928F24FB-6007-4223-BF9C-052C35FCF3E6}" destId="{A8C5E268-53DB-425A-937C-CB734E002FC5}" srcOrd="0" destOrd="0" presId="urn:microsoft.com/office/officeart/2005/8/layout/vList2"/>
    <dgm:cxn modelId="{D5D80A1C-D8FA-4EB6-A4F8-A12BC829FC25}" type="presOf" srcId="{60126AC4-CF96-4B36-95D8-EA0196B86F77}" destId="{8DCEF0EC-D291-435B-B3F6-8FDCF9109EA0}" srcOrd="0" destOrd="0" presId="urn:microsoft.com/office/officeart/2005/8/layout/vList2"/>
    <dgm:cxn modelId="{F1E0E346-9D0C-4849-8E7E-B2E5822813C1}" srcId="{FF9DA015-3345-4826-89E6-CA318EE4B6A0}" destId="{CDB24BFA-4486-4E36-BF99-E5D51A4D242E}" srcOrd="2" destOrd="0" parTransId="{A3DF787C-2004-40D2-9D4D-80AFD26906AD}" sibTransId="{BF94983A-C993-4114-88FF-3CDECCDA8A43}"/>
    <dgm:cxn modelId="{64E54247-B633-4965-9784-B0431042308B}" srcId="{FF9DA015-3345-4826-89E6-CA318EE4B6A0}" destId="{3018506B-14AC-4A64-ADD3-430D0D95E056}" srcOrd="3" destOrd="0" parTransId="{21344C46-B7F7-478B-8CA4-465188659A4C}" sibTransId="{08238F4D-672E-4DDB-9081-FACE901098E6}"/>
    <dgm:cxn modelId="{576B41B6-7380-40AF-B6B6-A7531D19D277}" type="presOf" srcId="{FF9DA015-3345-4826-89E6-CA318EE4B6A0}" destId="{F428794C-AA19-46BD-BCE9-9DD4396EDE55}" srcOrd="0" destOrd="0" presId="urn:microsoft.com/office/officeart/2005/8/layout/vList2"/>
    <dgm:cxn modelId="{855B68BA-C82D-4AC0-AB89-A178C4AB6D43}" type="presOf" srcId="{CDB24BFA-4486-4E36-BF99-E5D51A4D242E}" destId="{F55A11BC-529C-4B22-B106-1B3E746F6BB1}" srcOrd="0" destOrd="0" presId="urn:microsoft.com/office/officeart/2005/8/layout/vList2"/>
    <dgm:cxn modelId="{93AC53CE-F7C2-406A-B5E9-AD310373F2C9}" type="presOf" srcId="{3018506B-14AC-4A64-ADD3-430D0D95E056}" destId="{435A5E7A-FD7A-4A03-B993-282F4C431AD1}" srcOrd="0" destOrd="0" presId="urn:microsoft.com/office/officeart/2005/8/layout/vList2"/>
    <dgm:cxn modelId="{DDDC0AEA-1C32-4D1C-8D08-ED8F76793CFF}" srcId="{FF9DA015-3345-4826-89E6-CA318EE4B6A0}" destId="{60126AC4-CF96-4B36-95D8-EA0196B86F77}" srcOrd="0" destOrd="0" parTransId="{52875D3C-A8BC-4496-8E8E-32D5B8853625}" sibTransId="{A6FC515B-AFA5-4674-985A-6B4630EF5617}"/>
    <dgm:cxn modelId="{5DF5B955-DAE6-4B29-BDA7-4F8C60DF7026}" type="presParOf" srcId="{F428794C-AA19-46BD-BCE9-9DD4396EDE55}" destId="{8DCEF0EC-D291-435B-B3F6-8FDCF9109EA0}" srcOrd="0" destOrd="0" presId="urn:microsoft.com/office/officeart/2005/8/layout/vList2"/>
    <dgm:cxn modelId="{2D61E4D4-1C17-4CBF-8604-E0C69321F621}" type="presParOf" srcId="{F428794C-AA19-46BD-BCE9-9DD4396EDE55}" destId="{BE15B73D-1380-4113-A1C8-9C63EAA39DE6}" srcOrd="1" destOrd="0" presId="urn:microsoft.com/office/officeart/2005/8/layout/vList2"/>
    <dgm:cxn modelId="{55FD9524-4A51-4834-BB89-2A8F9209A29F}" type="presParOf" srcId="{F428794C-AA19-46BD-BCE9-9DD4396EDE55}" destId="{A8C5E268-53DB-425A-937C-CB734E002FC5}" srcOrd="2" destOrd="0" presId="urn:microsoft.com/office/officeart/2005/8/layout/vList2"/>
    <dgm:cxn modelId="{F098761F-9FE5-4FC1-BE69-B5DFED59D980}" type="presParOf" srcId="{F428794C-AA19-46BD-BCE9-9DD4396EDE55}" destId="{7D84E5E2-B4F3-42B7-95DC-2636C323457E}" srcOrd="3" destOrd="0" presId="urn:microsoft.com/office/officeart/2005/8/layout/vList2"/>
    <dgm:cxn modelId="{C4530DAE-DD99-4B39-85D7-68C85F443E7F}" type="presParOf" srcId="{F428794C-AA19-46BD-BCE9-9DD4396EDE55}" destId="{F55A11BC-529C-4B22-B106-1B3E746F6BB1}" srcOrd="4" destOrd="0" presId="urn:microsoft.com/office/officeart/2005/8/layout/vList2"/>
    <dgm:cxn modelId="{5B107B1E-214C-472B-BB9C-474BD5D698DD}" type="presParOf" srcId="{F428794C-AA19-46BD-BCE9-9DD4396EDE55}" destId="{205198AD-593B-45D2-B034-DB17EDC7C512}" srcOrd="5" destOrd="0" presId="urn:microsoft.com/office/officeart/2005/8/layout/vList2"/>
    <dgm:cxn modelId="{7459C34E-6486-4FB6-95FC-A39DF2C34EE6}" type="presParOf" srcId="{F428794C-AA19-46BD-BCE9-9DD4396EDE55}" destId="{435A5E7A-FD7A-4A03-B993-282F4C431A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E7C7040-1A78-4E6A-BB31-F62771FD3F1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686A09B-E212-44F0-BCCD-CC69DC6883C8}">
      <dgm:prSet/>
      <dgm:spPr/>
      <dgm:t>
        <a:bodyPr/>
        <a:lstStyle/>
        <a:p>
          <a:r>
            <a:rPr lang="cs-CZ" b="0"/>
            <a:t>Zletilostí</a:t>
          </a:r>
          <a:endParaRPr lang="cs-CZ"/>
        </a:p>
      </dgm:t>
    </dgm:pt>
    <dgm:pt modelId="{20DA1CF3-F2F1-4E8F-A53C-28570B7C25A0}" type="parTrans" cxnId="{69A034C5-6FE0-4713-BDBB-1B127CCCE4C6}">
      <dgm:prSet/>
      <dgm:spPr/>
      <dgm:t>
        <a:bodyPr/>
        <a:lstStyle/>
        <a:p>
          <a:endParaRPr lang="cs-CZ"/>
        </a:p>
      </dgm:t>
    </dgm:pt>
    <dgm:pt modelId="{FD46ABC3-A0EC-46AE-A069-BA024F79C6C4}" type="sibTrans" cxnId="{69A034C5-6FE0-4713-BDBB-1B127CCCE4C6}">
      <dgm:prSet/>
      <dgm:spPr/>
      <dgm:t>
        <a:bodyPr/>
        <a:lstStyle/>
        <a:p>
          <a:endParaRPr lang="cs-CZ"/>
        </a:p>
      </dgm:t>
    </dgm:pt>
    <dgm:pt modelId="{39D2417E-D711-49D8-AF58-B247DC3DED2A}">
      <dgm:prSet/>
      <dgm:spPr/>
      <dgm:t>
        <a:bodyPr/>
        <a:lstStyle/>
        <a:p>
          <a:r>
            <a:rPr lang="cs-CZ" b="0"/>
            <a:t>Uzavřením manželství před nabytím zletilosti</a:t>
          </a:r>
          <a:endParaRPr lang="cs-CZ"/>
        </a:p>
      </dgm:t>
    </dgm:pt>
    <dgm:pt modelId="{9C4A88DA-BA67-484C-A8FB-3427684CB89C}" type="parTrans" cxnId="{9CD37C33-B27A-4F27-9701-82A74A56F51E}">
      <dgm:prSet/>
      <dgm:spPr/>
      <dgm:t>
        <a:bodyPr/>
        <a:lstStyle/>
        <a:p>
          <a:endParaRPr lang="cs-CZ"/>
        </a:p>
      </dgm:t>
    </dgm:pt>
    <dgm:pt modelId="{C64B6183-60DE-41B5-95E6-684A64B219F5}" type="sibTrans" cxnId="{9CD37C33-B27A-4F27-9701-82A74A56F51E}">
      <dgm:prSet/>
      <dgm:spPr/>
      <dgm:t>
        <a:bodyPr/>
        <a:lstStyle/>
        <a:p>
          <a:endParaRPr lang="cs-CZ"/>
        </a:p>
      </dgm:t>
    </dgm:pt>
    <dgm:pt modelId="{981302E8-2BC1-4EE5-A45C-F12CB4447A1B}">
      <dgm:prSet/>
      <dgm:spPr/>
      <dgm:t>
        <a:bodyPr/>
        <a:lstStyle/>
        <a:p>
          <a:r>
            <a:rPr lang="cs-CZ" b="0"/>
            <a:t>přiznáním svéprávnosti</a:t>
          </a:r>
          <a:endParaRPr lang="cs-CZ"/>
        </a:p>
      </dgm:t>
    </dgm:pt>
    <dgm:pt modelId="{78BB8DED-595B-4737-A1DA-29CAF70900E4}" type="parTrans" cxnId="{776BE9D0-02CD-48DF-92D9-4723F12508DB}">
      <dgm:prSet/>
      <dgm:spPr/>
      <dgm:t>
        <a:bodyPr/>
        <a:lstStyle/>
        <a:p>
          <a:endParaRPr lang="cs-CZ"/>
        </a:p>
      </dgm:t>
    </dgm:pt>
    <dgm:pt modelId="{78547FB9-8358-44B8-8C3A-ABC8D9EAAEDB}" type="sibTrans" cxnId="{776BE9D0-02CD-48DF-92D9-4723F12508DB}">
      <dgm:prSet/>
      <dgm:spPr/>
      <dgm:t>
        <a:bodyPr/>
        <a:lstStyle/>
        <a:p>
          <a:endParaRPr lang="cs-CZ"/>
        </a:p>
      </dgm:t>
    </dgm:pt>
    <dgm:pt modelId="{DF089AC3-744D-45B4-BD5D-0FA23508476C}">
      <dgm:prSet/>
      <dgm:spPr/>
      <dgm:t>
        <a:bodyPr/>
        <a:lstStyle/>
        <a:p>
          <a:r>
            <a:rPr lang="cs-CZ" b="0" i="1"/>
            <a:t>věk 16 let</a:t>
          </a:r>
          <a:endParaRPr lang="cs-CZ"/>
        </a:p>
      </dgm:t>
    </dgm:pt>
    <dgm:pt modelId="{8BD34852-AD5D-495F-8C5E-A28E9A4655A2}" type="parTrans" cxnId="{2C261886-830A-4256-829B-4F42E44CF3DB}">
      <dgm:prSet/>
      <dgm:spPr/>
      <dgm:t>
        <a:bodyPr/>
        <a:lstStyle/>
        <a:p>
          <a:endParaRPr lang="cs-CZ"/>
        </a:p>
      </dgm:t>
    </dgm:pt>
    <dgm:pt modelId="{49908B97-33D4-4C7C-AC9F-F9886AD2B5C2}" type="sibTrans" cxnId="{2C261886-830A-4256-829B-4F42E44CF3DB}">
      <dgm:prSet/>
      <dgm:spPr/>
      <dgm:t>
        <a:bodyPr/>
        <a:lstStyle/>
        <a:p>
          <a:endParaRPr lang="cs-CZ"/>
        </a:p>
      </dgm:t>
    </dgm:pt>
    <dgm:pt modelId="{B36AC567-842B-430D-8A62-93AD3CC8F87F}">
      <dgm:prSet/>
      <dgm:spPr/>
      <dgm:t>
        <a:bodyPr/>
        <a:lstStyle/>
        <a:p>
          <a:r>
            <a:rPr lang="cs-CZ" b="0" i="1"/>
            <a:t>schopnost se živit a obstarat si své záležitosti </a:t>
          </a:r>
          <a:endParaRPr lang="cs-CZ"/>
        </a:p>
      </dgm:t>
    </dgm:pt>
    <dgm:pt modelId="{7A947F83-AA36-461C-9A9A-412D6E36E0E6}" type="parTrans" cxnId="{1ACCB78C-2202-454A-A558-48781ADD5726}">
      <dgm:prSet/>
      <dgm:spPr/>
      <dgm:t>
        <a:bodyPr/>
        <a:lstStyle/>
        <a:p>
          <a:endParaRPr lang="cs-CZ"/>
        </a:p>
      </dgm:t>
    </dgm:pt>
    <dgm:pt modelId="{C80D332B-1927-4F75-A3B4-FECB0A762227}" type="sibTrans" cxnId="{1ACCB78C-2202-454A-A558-48781ADD5726}">
      <dgm:prSet/>
      <dgm:spPr/>
      <dgm:t>
        <a:bodyPr/>
        <a:lstStyle/>
        <a:p>
          <a:endParaRPr lang="cs-CZ"/>
        </a:p>
      </dgm:t>
    </dgm:pt>
    <dgm:pt modelId="{1BCC99B7-B89C-4425-B7EB-E1D790C594F5}">
      <dgm:prSet/>
      <dgm:spPr/>
      <dgm:t>
        <a:bodyPr/>
        <a:lstStyle/>
        <a:p>
          <a:r>
            <a:rPr lang="cs-CZ" b="0" i="1"/>
            <a:t>souhlas zákonného zástupce / souhlas nezletilého</a:t>
          </a:r>
          <a:endParaRPr lang="cs-CZ"/>
        </a:p>
      </dgm:t>
    </dgm:pt>
    <dgm:pt modelId="{46D9FCB2-E5D3-40F4-B986-FE94AEC7E7F3}" type="parTrans" cxnId="{7C137637-B7F4-4E1B-9006-7DAE22A1E041}">
      <dgm:prSet/>
      <dgm:spPr/>
      <dgm:t>
        <a:bodyPr/>
        <a:lstStyle/>
        <a:p>
          <a:endParaRPr lang="cs-CZ"/>
        </a:p>
      </dgm:t>
    </dgm:pt>
    <dgm:pt modelId="{F637AE13-1E7E-49D2-A208-08A00253F508}" type="sibTrans" cxnId="{7C137637-B7F4-4E1B-9006-7DAE22A1E041}">
      <dgm:prSet/>
      <dgm:spPr/>
      <dgm:t>
        <a:bodyPr/>
        <a:lstStyle/>
        <a:p>
          <a:endParaRPr lang="cs-CZ"/>
        </a:p>
      </dgm:t>
    </dgm:pt>
    <dgm:pt modelId="{2E4A6517-800C-4C88-B84C-81E0317F4435}" type="pres">
      <dgm:prSet presAssocID="{2E7C7040-1A78-4E6A-BB31-F62771FD3F19}" presName="linear" presStyleCnt="0">
        <dgm:presLayoutVars>
          <dgm:animLvl val="lvl"/>
          <dgm:resizeHandles val="exact"/>
        </dgm:presLayoutVars>
      </dgm:prSet>
      <dgm:spPr/>
    </dgm:pt>
    <dgm:pt modelId="{DB472284-E361-4479-9603-A1CA64556A0F}" type="pres">
      <dgm:prSet presAssocID="{B686A09B-E212-44F0-BCCD-CC69DC6883C8}" presName="parentText" presStyleLbl="node1" presStyleIdx="0" presStyleCnt="3">
        <dgm:presLayoutVars>
          <dgm:chMax val="0"/>
          <dgm:bulletEnabled val="1"/>
        </dgm:presLayoutVars>
      </dgm:prSet>
      <dgm:spPr/>
    </dgm:pt>
    <dgm:pt modelId="{12BC82DE-4964-494D-9335-C7C33FD64784}" type="pres">
      <dgm:prSet presAssocID="{FD46ABC3-A0EC-46AE-A069-BA024F79C6C4}" presName="spacer" presStyleCnt="0"/>
      <dgm:spPr/>
    </dgm:pt>
    <dgm:pt modelId="{08B10FCA-4A04-4606-B83C-46632A5CC3BE}" type="pres">
      <dgm:prSet presAssocID="{39D2417E-D711-49D8-AF58-B247DC3DED2A}" presName="parentText" presStyleLbl="node1" presStyleIdx="1" presStyleCnt="3">
        <dgm:presLayoutVars>
          <dgm:chMax val="0"/>
          <dgm:bulletEnabled val="1"/>
        </dgm:presLayoutVars>
      </dgm:prSet>
      <dgm:spPr/>
    </dgm:pt>
    <dgm:pt modelId="{2F55EA49-76B8-4E22-8C69-A2ECD6A6BCAE}" type="pres">
      <dgm:prSet presAssocID="{C64B6183-60DE-41B5-95E6-684A64B219F5}" presName="spacer" presStyleCnt="0"/>
      <dgm:spPr/>
    </dgm:pt>
    <dgm:pt modelId="{F5CE6072-8725-4ACF-8AFE-59D5EC28A32A}" type="pres">
      <dgm:prSet presAssocID="{981302E8-2BC1-4EE5-A45C-F12CB4447A1B}" presName="parentText" presStyleLbl="node1" presStyleIdx="2" presStyleCnt="3">
        <dgm:presLayoutVars>
          <dgm:chMax val="0"/>
          <dgm:bulletEnabled val="1"/>
        </dgm:presLayoutVars>
      </dgm:prSet>
      <dgm:spPr/>
    </dgm:pt>
    <dgm:pt modelId="{79588ABF-1F90-4424-80DA-351795108F92}" type="pres">
      <dgm:prSet presAssocID="{981302E8-2BC1-4EE5-A45C-F12CB4447A1B}" presName="childText" presStyleLbl="revTx" presStyleIdx="0" presStyleCnt="1">
        <dgm:presLayoutVars>
          <dgm:bulletEnabled val="1"/>
        </dgm:presLayoutVars>
      </dgm:prSet>
      <dgm:spPr/>
    </dgm:pt>
  </dgm:ptLst>
  <dgm:cxnLst>
    <dgm:cxn modelId="{335A3211-920E-4EAC-A3CB-0A7ED3D5FA08}" type="presOf" srcId="{1BCC99B7-B89C-4425-B7EB-E1D790C594F5}" destId="{79588ABF-1F90-4424-80DA-351795108F92}" srcOrd="0" destOrd="2" presId="urn:microsoft.com/office/officeart/2005/8/layout/vList2"/>
    <dgm:cxn modelId="{0B7B6D15-92F5-40A4-8BDD-6A6D0524E49E}" type="presOf" srcId="{B36AC567-842B-430D-8A62-93AD3CC8F87F}" destId="{79588ABF-1F90-4424-80DA-351795108F92}" srcOrd="0" destOrd="1" presId="urn:microsoft.com/office/officeart/2005/8/layout/vList2"/>
    <dgm:cxn modelId="{9CD37C33-B27A-4F27-9701-82A74A56F51E}" srcId="{2E7C7040-1A78-4E6A-BB31-F62771FD3F19}" destId="{39D2417E-D711-49D8-AF58-B247DC3DED2A}" srcOrd="1" destOrd="0" parTransId="{9C4A88DA-BA67-484C-A8FB-3427684CB89C}" sibTransId="{C64B6183-60DE-41B5-95E6-684A64B219F5}"/>
    <dgm:cxn modelId="{7C137637-B7F4-4E1B-9006-7DAE22A1E041}" srcId="{981302E8-2BC1-4EE5-A45C-F12CB4447A1B}" destId="{1BCC99B7-B89C-4425-B7EB-E1D790C594F5}" srcOrd="2" destOrd="0" parTransId="{46D9FCB2-E5D3-40F4-B986-FE94AEC7E7F3}" sibTransId="{F637AE13-1E7E-49D2-A208-08A00253F508}"/>
    <dgm:cxn modelId="{DB1CB038-2087-449F-ACB1-F6550CC12054}" type="presOf" srcId="{2E7C7040-1A78-4E6A-BB31-F62771FD3F19}" destId="{2E4A6517-800C-4C88-B84C-81E0317F4435}" srcOrd="0" destOrd="0" presId="urn:microsoft.com/office/officeart/2005/8/layout/vList2"/>
    <dgm:cxn modelId="{5C44026A-E81A-4BDA-9A79-B0EDE290A3BC}" type="presOf" srcId="{B686A09B-E212-44F0-BCCD-CC69DC6883C8}" destId="{DB472284-E361-4479-9603-A1CA64556A0F}" srcOrd="0" destOrd="0" presId="urn:microsoft.com/office/officeart/2005/8/layout/vList2"/>
    <dgm:cxn modelId="{2C261886-830A-4256-829B-4F42E44CF3DB}" srcId="{981302E8-2BC1-4EE5-A45C-F12CB4447A1B}" destId="{DF089AC3-744D-45B4-BD5D-0FA23508476C}" srcOrd="0" destOrd="0" parTransId="{8BD34852-AD5D-495F-8C5E-A28E9A4655A2}" sibTransId="{49908B97-33D4-4C7C-AC9F-F9886AD2B5C2}"/>
    <dgm:cxn modelId="{1ACCB78C-2202-454A-A558-48781ADD5726}" srcId="{981302E8-2BC1-4EE5-A45C-F12CB4447A1B}" destId="{B36AC567-842B-430D-8A62-93AD3CC8F87F}" srcOrd="1" destOrd="0" parTransId="{7A947F83-AA36-461C-9A9A-412D6E36E0E6}" sibTransId="{C80D332B-1927-4F75-A3B4-FECB0A762227}"/>
    <dgm:cxn modelId="{ABB00DA0-0414-4179-9A4B-3CF1C808A5CE}" type="presOf" srcId="{39D2417E-D711-49D8-AF58-B247DC3DED2A}" destId="{08B10FCA-4A04-4606-B83C-46632A5CC3BE}" srcOrd="0" destOrd="0" presId="urn:microsoft.com/office/officeart/2005/8/layout/vList2"/>
    <dgm:cxn modelId="{BC4C7FBD-318E-47B0-96E1-9FEFB626F5FA}" type="presOf" srcId="{DF089AC3-744D-45B4-BD5D-0FA23508476C}" destId="{79588ABF-1F90-4424-80DA-351795108F92}" srcOrd="0" destOrd="0" presId="urn:microsoft.com/office/officeart/2005/8/layout/vList2"/>
    <dgm:cxn modelId="{69A034C5-6FE0-4713-BDBB-1B127CCCE4C6}" srcId="{2E7C7040-1A78-4E6A-BB31-F62771FD3F19}" destId="{B686A09B-E212-44F0-BCCD-CC69DC6883C8}" srcOrd="0" destOrd="0" parTransId="{20DA1CF3-F2F1-4E8F-A53C-28570B7C25A0}" sibTransId="{FD46ABC3-A0EC-46AE-A069-BA024F79C6C4}"/>
    <dgm:cxn modelId="{776BE9D0-02CD-48DF-92D9-4723F12508DB}" srcId="{2E7C7040-1A78-4E6A-BB31-F62771FD3F19}" destId="{981302E8-2BC1-4EE5-A45C-F12CB4447A1B}" srcOrd="2" destOrd="0" parTransId="{78BB8DED-595B-4737-A1DA-29CAF70900E4}" sibTransId="{78547FB9-8358-44B8-8C3A-ABC8D9EAAEDB}"/>
    <dgm:cxn modelId="{2BE635ED-B34A-479A-8751-0572658518A0}" type="presOf" srcId="{981302E8-2BC1-4EE5-A45C-F12CB4447A1B}" destId="{F5CE6072-8725-4ACF-8AFE-59D5EC28A32A}" srcOrd="0" destOrd="0" presId="urn:microsoft.com/office/officeart/2005/8/layout/vList2"/>
    <dgm:cxn modelId="{1A893227-7F8B-46F6-A181-2FA3CBA310D8}" type="presParOf" srcId="{2E4A6517-800C-4C88-B84C-81E0317F4435}" destId="{DB472284-E361-4479-9603-A1CA64556A0F}" srcOrd="0" destOrd="0" presId="urn:microsoft.com/office/officeart/2005/8/layout/vList2"/>
    <dgm:cxn modelId="{2C323391-2EED-4DDE-9B44-B262DEC06824}" type="presParOf" srcId="{2E4A6517-800C-4C88-B84C-81E0317F4435}" destId="{12BC82DE-4964-494D-9335-C7C33FD64784}" srcOrd="1" destOrd="0" presId="urn:microsoft.com/office/officeart/2005/8/layout/vList2"/>
    <dgm:cxn modelId="{10279879-C697-4DBC-AE2C-9C88A968C1A9}" type="presParOf" srcId="{2E4A6517-800C-4C88-B84C-81E0317F4435}" destId="{08B10FCA-4A04-4606-B83C-46632A5CC3BE}" srcOrd="2" destOrd="0" presId="urn:microsoft.com/office/officeart/2005/8/layout/vList2"/>
    <dgm:cxn modelId="{DDA046BF-9BD2-400A-BB53-CA515A4A1721}" type="presParOf" srcId="{2E4A6517-800C-4C88-B84C-81E0317F4435}" destId="{2F55EA49-76B8-4E22-8C69-A2ECD6A6BCAE}" srcOrd="3" destOrd="0" presId="urn:microsoft.com/office/officeart/2005/8/layout/vList2"/>
    <dgm:cxn modelId="{594213C6-CB2D-4698-B206-052426485498}" type="presParOf" srcId="{2E4A6517-800C-4C88-B84C-81E0317F4435}" destId="{F5CE6072-8725-4ACF-8AFE-59D5EC28A32A}" srcOrd="4" destOrd="0" presId="urn:microsoft.com/office/officeart/2005/8/layout/vList2"/>
    <dgm:cxn modelId="{2BD68E62-4215-44B8-A1F9-F9BADD209CDA}" type="presParOf" srcId="{2E4A6517-800C-4C88-B84C-81E0317F4435}" destId="{79588ABF-1F90-4424-80DA-351795108F9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A3414B3-1898-439C-B64C-2FC676B2B5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FCB85A7D-C3DF-4B97-A343-ED7A768D5BC3}">
      <dgm:prSet/>
      <dgm:spPr/>
      <dgm:t>
        <a:bodyPr/>
        <a:lstStyle/>
        <a:p>
          <a:r>
            <a:rPr lang="cs-CZ" b="0"/>
            <a:t>Má se za to, že každý nezletilý, který nenabyl plné svéprávnosti, je způsobilý k právním jednáním </a:t>
          </a:r>
          <a:r>
            <a:rPr lang="cs-CZ" b="1"/>
            <a:t>co do povahy přiměřeným rozumové a volní vyspělosti nezletilých jeho věku</a:t>
          </a:r>
          <a:r>
            <a:rPr lang="cs-CZ" b="0"/>
            <a:t>.</a:t>
          </a:r>
          <a:endParaRPr lang="cs-CZ"/>
        </a:p>
      </dgm:t>
    </dgm:pt>
    <dgm:pt modelId="{85628144-5AD5-4BD3-AA8C-71214B0296F2}" type="parTrans" cxnId="{D6C2D6DB-3D25-456E-A01E-A186BBF57EB8}">
      <dgm:prSet/>
      <dgm:spPr/>
      <dgm:t>
        <a:bodyPr/>
        <a:lstStyle/>
        <a:p>
          <a:endParaRPr lang="cs-CZ"/>
        </a:p>
      </dgm:t>
    </dgm:pt>
    <dgm:pt modelId="{0D852487-3330-41CF-8D3A-141B58839DF1}" type="sibTrans" cxnId="{D6C2D6DB-3D25-456E-A01E-A186BBF57EB8}">
      <dgm:prSet/>
      <dgm:spPr/>
      <dgm:t>
        <a:bodyPr/>
        <a:lstStyle/>
        <a:p>
          <a:endParaRPr lang="cs-CZ"/>
        </a:p>
      </dgm:t>
    </dgm:pt>
    <dgm:pt modelId="{0A26214D-179C-4F40-9AF9-56D9695568E5}" type="pres">
      <dgm:prSet presAssocID="{6A3414B3-1898-439C-B64C-2FC676B2B508}" presName="linear" presStyleCnt="0">
        <dgm:presLayoutVars>
          <dgm:animLvl val="lvl"/>
          <dgm:resizeHandles val="exact"/>
        </dgm:presLayoutVars>
      </dgm:prSet>
      <dgm:spPr/>
    </dgm:pt>
    <dgm:pt modelId="{5877AE08-0B5A-44C5-9C54-E3361914811E}" type="pres">
      <dgm:prSet presAssocID="{FCB85A7D-C3DF-4B97-A343-ED7A768D5BC3}" presName="parentText" presStyleLbl="node1" presStyleIdx="0" presStyleCnt="1">
        <dgm:presLayoutVars>
          <dgm:chMax val="0"/>
          <dgm:bulletEnabled val="1"/>
        </dgm:presLayoutVars>
      </dgm:prSet>
      <dgm:spPr/>
    </dgm:pt>
  </dgm:ptLst>
  <dgm:cxnLst>
    <dgm:cxn modelId="{93025475-E4E2-4858-B8E8-9B17BF478A15}" type="presOf" srcId="{FCB85A7D-C3DF-4B97-A343-ED7A768D5BC3}" destId="{5877AE08-0B5A-44C5-9C54-E3361914811E}" srcOrd="0" destOrd="0" presId="urn:microsoft.com/office/officeart/2005/8/layout/vList2"/>
    <dgm:cxn modelId="{7684E394-19F2-40EE-9B0E-526ED4DB59F4}" type="presOf" srcId="{6A3414B3-1898-439C-B64C-2FC676B2B508}" destId="{0A26214D-179C-4F40-9AF9-56D9695568E5}" srcOrd="0" destOrd="0" presId="urn:microsoft.com/office/officeart/2005/8/layout/vList2"/>
    <dgm:cxn modelId="{D6C2D6DB-3D25-456E-A01E-A186BBF57EB8}" srcId="{6A3414B3-1898-439C-B64C-2FC676B2B508}" destId="{FCB85A7D-C3DF-4B97-A343-ED7A768D5BC3}" srcOrd="0" destOrd="0" parTransId="{85628144-5AD5-4BD3-AA8C-71214B0296F2}" sibTransId="{0D852487-3330-41CF-8D3A-141B58839DF1}"/>
    <dgm:cxn modelId="{70846AE7-01DA-460D-8B8B-63E1CE601C6D}" type="presParOf" srcId="{0A26214D-179C-4F40-9AF9-56D9695568E5}" destId="{5877AE08-0B5A-44C5-9C54-E3361914811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7734045-D55B-4871-909E-FEF898EBE5C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cs-CZ"/>
        </a:p>
      </dgm:t>
    </dgm:pt>
    <dgm:pt modelId="{DB63347C-8B82-4303-BBC3-B129A59C0BFC}">
      <dgm:prSet/>
      <dgm:spPr/>
      <dgm:t>
        <a:bodyPr/>
        <a:lstStyle/>
        <a:p>
          <a:r>
            <a:rPr lang="cs-CZ" b="0" i="0"/>
            <a:t>Děti mají být do nemocnice přijímány jen tehdy, pokud péče, kterou vyžadují nemůže být stejně dobře poskytnuta v domácím ošetřování nebo při ambulantním docházení.</a:t>
          </a:r>
          <a:endParaRPr lang="cs-CZ"/>
        </a:p>
      </dgm:t>
    </dgm:pt>
    <dgm:pt modelId="{9A26C462-F3F7-4E18-9ADD-C884EB556244}" type="parTrans" cxnId="{3606C46A-B3A9-4AD6-9757-4F80FB322A96}">
      <dgm:prSet/>
      <dgm:spPr/>
      <dgm:t>
        <a:bodyPr/>
        <a:lstStyle/>
        <a:p>
          <a:endParaRPr lang="cs-CZ"/>
        </a:p>
      </dgm:t>
    </dgm:pt>
    <dgm:pt modelId="{16452E0B-C6A5-489E-A388-F351F69CAF60}" type="sibTrans" cxnId="{3606C46A-B3A9-4AD6-9757-4F80FB322A96}">
      <dgm:prSet/>
      <dgm:spPr/>
      <dgm:t>
        <a:bodyPr/>
        <a:lstStyle/>
        <a:p>
          <a:endParaRPr lang="cs-CZ"/>
        </a:p>
      </dgm:t>
    </dgm:pt>
    <dgm:pt modelId="{17911D46-99A7-4B6E-A8F5-7DE1DA38F1AA}">
      <dgm:prSet/>
      <dgm:spPr/>
      <dgm:t>
        <a:bodyPr/>
        <a:lstStyle/>
        <a:p>
          <a:r>
            <a:rPr lang="cs-CZ" b="0" i="0"/>
            <a:t>Děti v nemocnici mají právo na neustálý kontakt se svými rodiči a sourozenci. Tam, kde je to možné, by se mělo rodičům dostat pomoci a povzbuzení k tomu, aby s dítětem v nemocnici zůstali. Aby se na péči o své dítě mohli podílet, měli by rodiče být plně informováni o chodu oddělení a povzbuzováni k aktivní účasti na něm.</a:t>
          </a:r>
          <a:endParaRPr lang="cs-CZ"/>
        </a:p>
      </dgm:t>
    </dgm:pt>
    <dgm:pt modelId="{61B21622-854F-4880-B126-D3956E11A2F9}" type="parTrans" cxnId="{44438B81-339C-411F-A12B-FD2DDB2E64C4}">
      <dgm:prSet/>
      <dgm:spPr/>
      <dgm:t>
        <a:bodyPr/>
        <a:lstStyle/>
        <a:p>
          <a:endParaRPr lang="cs-CZ"/>
        </a:p>
      </dgm:t>
    </dgm:pt>
    <dgm:pt modelId="{E3125C85-ECA0-4961-8586-8C8083B882F3}" type="sibTrans" cxnId="{44438B81-339C-411F-A12B-FD2DDB2E64C4}">
      <dgm:prSet/>
      <dgm:spPr/>
      <dgm:t>
        <a:bodyPr/>
        <a:lstStyle/>
        <a:p>
          <a:endParaRPr lang="cs-CZ"/>
        </a:p>
      </dgm:t>
    </dgm:pt>
    <dgm:pt modelId="{4539CC06-2325-4EF1-A515-F3B1F9F4D661}">
      <dgm:prSet/>
      <dgm:spPr/>
      <dgm:t>
        <a:bodyPr/>
        <a:lstStyle/>
        <a:p>
          <a:r>
            <a:rPr lang="cs-CZ" b="0" i="0"/>
            <a:t>Děti a/nebo jejich rodiče mají právo na informace v takové podobě, jaká odpovídá jejich věku a chápání. Mají mít zároveň možnost otevřeně hovořit o svých potřebách s personálem.</a:t>
          </a:r>
          <a:endParaRPr lang="cs-CZ"/>
        </a:p>
      </dgm:t>
    </dgm:pt>
    <dgm:pt modelId="{254DD338-2674-4340-83EB-ACE8C1B9F826}" type="parTrans" cxnId="{0BAF0667-C45F-4CBE-A0E3-50B2585DB62D}">
      <dgm:prSet/>
      <dgm:spPr/>
      <dgm:t>
        <a:bodyPr/>
        <a:lstStyle/>
        <a:p>
          <a:endParaRPr lang="cs-CZ"/>
        </a:p>
      </dgm:t>
    </dgm:pt>
    <dgm:pt modelId="{88810F12-1D15-4ED3-AAD5-13127130ABFB}" type="sibTrans" cxnId="{0BAF0667-C45F-4CBE-A0E3-50B2585DB62D}">
      <dgm:prSet/>
      <dgm:spPr/>
      <dgm:t>
        <a:bodyPr/>
        <a:lstStyle/>
        <a:p>
          <a:endParaRPr lang="cs-CZ"/>
        </a:p>
      </dgm:t>
    </dgm:pt>
    <dgm:pt modelId="{869594DD-C53A-4146-B6E9-B62BA08F11DB}">
      <dgm:prSet/>
      <dgm:spPr/>
      <dgm:t>
        <a:bodyPr/>
        <a:lstStyle/>
        <a:p>
          <a:r>
            <a:rPr lang="cs-CZ" b="0" i="0"/>
            <a:t>Děti a/nebo jejich rodiče mají mít právo poučeně se podílet na veškerém rozhodování ohledně zdravotní péče, která je jim poskytována. Každé dítě má být chráněno před všemi zákroky, které pro jeho léčbu nejsou nezbytné, a před zbytečnými úkony, podniknutými pro zmírnění jeho fyzického nebo emocionálního rozrušení.</a:t>
          </a:r>
          <a:endParaRPr lang="cs-CZ"/>
        </a:p>
      </dgm:t>
    </dgm:pt>
    <dgm:pt modelId="{53CB7B44-B13F-41C7-9BF3-3B60D65E8C9D}" type="parTrans" cxnId="{C79CDC57-210A-4BCE-8436-4EBDB8735658}">
      <dgm:prSet/>
      <dgm:spPr/>
      <dgm:t>
        <a:bodyPr/>
        <a:lstStyle/>
        <a:p>
          <a:endParaRPr lang="cs-CZ"/>
        </a:p>
      </dgm:t>
    </dgm:pt>
    <dgm:pt modelId="{742DD253-4420-4404-B34B-D20600BB76EC}" type="sibTrans" cxnId="{C79CDC57-210A-4BCE-8436-4EBDB8735658}">
      <dgm:prSet/>
      <dgm:spPr/>
      <dgm:t>
        <a:bodyPr/>
        <a:lstStyle/>
        <a:p>
          <a:endParaRPr lang="cs-CZ"/>
        </a:p>
      </dgm:t>
    </dgm:pt>
    <dgm:pt modelId="{F587B932-2E79-452D-9083-72136EC066B1}">
      <dgm:prSet/>
      <dgm:spPr/>
      <dgm:t>
        <a:bodyPr/>
        <a:lstStyle/>
        <a:p>
          <a:r>
            <a:rPr lang="cs-CZ" b="0" i="0"/>
            <a:t>S dětmi se má zacházet s taktem a pochopením a neustále musí být respektováno jejich soukromí.</a:t>
          </a:r>
          <a:endParaRPr lang="cs-CZ"/>
        </a:p>
      </dgm:t>
    </dgm:pt>
    <dgm:pt modelId="{8CF77482-B89F-4D91-84D9-696B247A4219}" type="parTrans" cxnId="{F5135340-C5CD-446A-B03E-B94815C02AF9}">
      <dgm:prSet/>
      <dgm:spPr/>
      <dgm:t>
        <a:bodyPr/>
        <a:lstStyle/>
        <a:p>
          <a:endParaRPr lang="cs-CZ"/>
        </a:p>
      </dgm:t>
    </dgm:pt>
    <dgm:pt modelId="{C3925772-1095-4DCC-B658-78082046524E}" type="sibTrans" cxnId="{F5135340-C5CD-446A-B03E-B94815C02AF9}">
      <dgm:prSet/>
      <dgm:spPr/>
      <dgm:t>
        <a:bodyPr/>
        <a:lstStyle/>
        <a:p>
          <a:endParaRPr lang="cs-CZ"/>
        </a:p>
      </dgm:t>
    </dgm:pt>
    <dgm:pt modelId="{A1A3AB6C-4E36-489D-9915-4F6F8B8A7D19}">
      <dgm:prSet/>
      <dgm:spPr/>
      <dgm:t>
        <a:bodyPr/>
        <a:lstStyle/>
        <a:p>
          <a:r>
            <a:rPr lang="cs-CZ" b="0" i="0"/>
            <a:t>Dětem se má dostávat péče náležitě školeným personálem, který si je plně vědom fyzických i emocionálních potřeb dětí každé věkové skupiny.</a:t>
          </a:r>
          <a:endParaRPr lang="cs-CZ"/>
        </a:p>
      </dgm:t>
    </dgm:pt>
    <dgm:pt modelId="{4ECABB54-FC4E-4CD2-825E-7F2462C81764}" type="parTrans" cxnId="{91712CAA-9C18-4B1C-B484-923F9A47E7D2}">
      <dgm:prSet/>
      <dgm:spPr/>
      <dgm:t>
        <a:bodyPr/>
        <a:lstStyle/>
        <a:p>
          <a:endParaRPr lang="cs-CZ"/>
        </a:p>
      </dgm:t>
    </dgm:pt>
    <dgm:pt modelId="{5D4C7B98-1FDA-466B-8F30-39B464961462}" type="sibTrans" cxnId="{91712CAA-9C18-4B1C-B484-923F9A47E7D2}">
      <dgm:prSet/>
      <dgm:spPr/>
      <dgm:t>
        <a:bodyPr/>
        <a:lstStyle/>
        <a:p>
          <a:endParaRPr lang="cs-CZ"/>
        </a:p>
      </dgm:t>
    </dgm:pt>
    <dgm:pt modelId="{3D51CAA3-70CC-44BD-A5DA-ED6DFDC5F1C7}">
      <dgm:prSet/>
      <dgm:spPr/>
      <dgm:t>
        <a:bodyPr/>
        <a:lstStyle/>
        <a:p>
          <a:r>
            <a:rPr lang="cs-CZ" b="0" i="0"/>
            <a:t>Děti mají mít možnost nosit své vlastní oblečení a mít s sebou v nemocnici své věci.</a:t>
          </a:r>
          <a:endParaRPr lang="cs-CZ"/>
        </a:p>
      </dgm:t>
    </dgm:pt>
    <dgm:pt modelId="{818F9133-9DC8-4103-843C-B6130B6DCA86}" type="parTrans" cxnId="{1CE3ACC7-FEEB-467D-9465-ED421349B253}">
      <dgm:prSet/>
      <dgm:spPr/>
      <dgm:t>
        <a:bodyPr/>
        <a:lstStyle/>
        <a:p>
          <a:endParaRPr lang="cs-CZ"/>
        </a:p>
      </dgm:t>
    </dgm:pt>
    <dgm:pt modelId="{00C23400-53BB-4ADF-92F5-310B23102520}" type="sibTrans" cxnId="{1CE3ACC7-FEEB-467D-9465-ED421349B253}">
      <dgm:prSet/>
      <dgm:spPr/>
      <dgm:t>
        <a:bodyPr/>
        <a:lstStyle/>
        <a:p>
          <a:endParaRPr lang="cs-CZ"/>
        </a:p>
      </dgm:t>
    </dgm:pt>
    <dgm:pt modelId="{1D4CDE8E-51A6-438B-AFF3-7AA407D5FBEF}">
      <dgm:prSet/>
      <dgm:spPr/>
      <dgm:t>
        <a:bodyPr/>
        <a:lstStyle/>
        <a:p>
          <a:r>
            <a:rPr lang="cs-CZ" b="0" i="0"/>
            <a:t>O děti má být pečováno společně s jinými dětmi téže věkové skupiny.</a:t>
          </a:r>
          <a:endParaRPr lang="cs-CZ"/>
        </a:p>
      </dgm:t>
    </dgm:pt>
    <dgm:pt modelId="{57A3BAA7-977A-41F5-A853-DED08883BE58}" type="parTrans" cxnId="{731DD5C1-EC40-4E0A-B5DA-14BAB496D0CF}">
      <dgm:prSet/>
      <dgm:spPr/>
      <dgm:t>
        <a:bodyPr/>
        <a:lstStyle/>
        <a:p>
          <a:endParaRPr lang="cs-CZ"/>
        </a:p>
      </dgm:t>
    </dgm:pt>
    <dgm:pt modelId="{4C5EACCB-AA25-47AE-A195-06C2C15152D6}" type="sibTrans" cxnId="{731DD5C1-EC40-4E0A-B5DA-14BAB496D0CF}">
      <dgm:prSet/>
      <dgm:spPr/>
      <dgm:t>
        <a:bodyPr/>
        <a:lstStyle/>
        <a:p>
          <a:endParaRPr lang="cs-CZ"/>
        </a:p>
      </dgm:t>
    </dgm:pt>
    <dgm:pt modelId="{3C0E43F6-A875-4A39-BF71-1A57B4C0CA07}">
      <dgm:prSet/>
      <dgm:spPr/>
      <dgm:t>
        <a:bodyPr/>
        <a:lstStyle/>
        <a:p>
          <a:r>
            <a:rPr lang="cs-CZ" b="0" i="0"/>
            <a:t>Děti mají být v prostředí, které je zařízeno a vybaveno tak, aby odpovídalo jejich vývojovým potřebám a požadavkům a aby zároveň vyhovovalo bezpečnostním pravidlům a zásadám péče o děti.</a:t>
          </a:r>
          <a:endParaRPr lang="cs-CZ"/>
        </a:p>
      </dgm:t>
    </dgm:pt>
    <dgm:pt modelId="{63BB4988-9DB2-41F0-B971-153DF03C81D2}" type="parTrans" cxnId="{1208ED64-476D-4A5F-96B0-E32D55F0B5B9}">
      <dgm:prSet/>
      <dgm:spPr/>
      <dgm:t>
        <a:bodyPr/>
        <a:lstStyle/>
        <a:p>
          <a:endParaRPr lang="cs-CZ"/>
        </a:p>
      </dgm:t>
    </dgm:pt>
    <dgm:pt modelId="{443FC07D-EA8D-4C2F-92FE-F7F670AF7BB3}" type="sibTrans" cxnId="{1208ED64-476D-4A5F-96B0-E32D55F0B5B9}">
      <dgm:prSet/>
      <dgm:spPr/>
      <dgm:t>
        <a:bodyPr/>
        <a:lstStyle/>
        <a:p>
          <a:endParaRPr lang="cs-CZ"/>
        </a:p>
      </dgm:t>
    </dgm:pt>
    <dgm:pt modelId="{89CA9B22-CFAB-4788-931B-81BA2FFA2EE6}">
      <dgm:prSet/>
      <dgm:spPr/>
      <dgm:t>
        <a:bodyPr/>
        <a:lstStyle/>
        <a:p>
          <a:r>
            <a:rPr lang="cs-CZ" b="0" i="0"/>
            <a:t>Děti mají mít plnou příležitost ke hře, odpočinku a vzdělání, přizbůsobené jejich věku a zdravotnímu stavu.</a:t>
          </a:r>
          <a:endParaRPr lang="cs-CZ"/>
        </a:p>
      </dgm:t>
    </dgm:pt>
    <dgm:pt modelId="{6487F66A-8513-4FEF-AAD5-29F8B82BBE7B}" type="parTrans" cxnId="{55329198-53D0-40EB-AD6B-079FE206F387}">
      <dgm:prSet/>
      <dgm:spPr/>
      <dgm:t>
        <a:bodyPr/>
        <a:lstStyle/>
        <a:p>
          <a:endParaRPr lang="cs-CZ"/>
        </a:p>
      </dgm:t>
    </dgm:pt>
    <dgm:pt modelId="{8DCF1451-6A7D-41B9-8DF6-B6A0506979F3}" type="sibTrans" cxnId="{55329198-53D0-40EB-AD6B-079FE206F387}">
      <dgm:prSet/>
      <dgm:spPr/>
      <dgm:t>
        <a:bodyPr/>
        <a:lstStyle/>
        <a:p>
          <a:endParaRPr lang="cs-CZ"/>
        </a:p>
      </dgm:t>
    </dgm:pt>
    <dgm:pt modelId="{1CA3D6F6-EA93-4B02-A446-2249EEF89CDC}" type="pres">
      <dgm:prSet presAssocID="{77734045-D55B-4871-909E-FEF898EBE5C9}" presName="vert0" presStyleCnt="0">
        <dgm:presLayoutVars>
          <dgm:dir/>
          <dgm:animOne val="branch"/>
          <dgm:animLvl val="lvl"/>
        </dgm:presLayoutVars>
      </dgm:prSet>
      <dgm:spPr/>
    </dgm:pt>
    <dgm:pt modelId="{669B45CD-57B7-456C-8DD8-DE081FAC0C6B}" type="pres">
      <dgm:prSet presAssocID="{DB63347C-8B82-4303-BBC3-B129A59C0BFC}" presName="thickLine" presStyleLbl="alignNode1" presStyleIdx="0" presStyleCnt="10"/>
      <dgm:spPr/>
    </dgm:pt>
    <dgm:pt modelId="{F6223D3E-A16B-4CA6-B4ED-7EA21A6D0A46}" type="pres">
      <dgm:prSet presAssocID="{DB63347C-8B82-4303-BBC3-B129A59C0BFC}" presName="horz1" presStyleCnt="0"/>
      <dgm:spPr/>
    </dgm:pt>
    <dgm:pt modelId="{BDAE67F5-6A4D-4DD1-8DA4-594D527572E7}" type="pres">
      <dgm:prSet presAssocID="{DB63347C-8B82-4303-BBC3-B129A59C0BFC}" presName="tx1" presStyleLbl="revTx" presStyleIdx="0" presStyleCnt="10"/>
      <dgm:spPr/>
    </dgm:pt>
    <dgm:pt modelId="{707F8B4A-9C5F-45FD-9BEC-CE74799451CD}" type="pres">
      <dgm:prSet presAssocID="{DB63347C-8B82-4303-BBC3-B129A59C0BFC}" presName="vert1" presStyleCnt="0"/>
      <dgm:spPr/>
    </dgm:pt>
    <dgm:pt modelId="{80F0CF10-A07E-4DCB-A942-0E6D289B2664}" type="pres">
      <dgm:prSet presAssocID="{17911D46-99A7-4B6E-A8F5-7DE1DA38F1AA}" presName="thickLine" presStyleLbl="alignNode1" presStyleIdx="1" presStyleCnt="10"/>
      <dgm:spPr/>
    </dgm:pt>
    <dgm:pt modelId="{50ADC6DC-7C61-4439-94FB-12469C660433}" type="pres">
      <dgm:prSet presAssocID="{17911D46-99A7-4B6E-A8F5-7DE1DA38F1AA}" presName="horz1" presStyleCnt="0"/>
      <dgm:spPr/>
    </dgm:pt>
    <dgm:pt modelId="{5008379D-B7A7-4A05-A9E2-72A4CE59DB80}" type="pres">
      <dgm:prSet presAssocID="{17911D46-99A7-4B6E-A8F5-7DE1DA38F1AA}" presName="tx1" presStyleLbl="revTx" presStyleIdx="1" presStyleCnt="10"/>
      <dgm:spPr/>
    </dgm:pt>
    <dgm:pt modelId="{27A26BF4-6402-4757-AED9-3FE5A9399775}" type="pres">
      <dgm:prSet presAssocID="{17911D46-99A7-4B6E-A8F5-7DE1DA38F1AA}" presName="vert1" presStyleCnt="0"/>
      <dgm:spPr/>
    </dgm:pt>
    <dgm:pt modelId="{231DF464-ED84-487D-AFD4-95A5D476AEF0}" type="pres">
      <dgm:prSet presAssocID="{4539CC06-2325-4EF1-A515-F3B1F9F4D661}" presName="thickLine" presStyleLbl="alignNode1" presStyleIdx="2" presStyleCnt="10"/>
      <dgm:spPr/>
    </dgm:pt>
    <dgm:pt modelId="{FCAEA1DC-1253-484C-A1EB-0A3E544B1769}" type="pres">
      <dgm:prSet presAssocID="{4539CC06-2325-4EF1-A515-F3B1F9F4D661}" presName="horz1" presStyleCnt="0"/>
      <dgm:spPr/>
    </dgm:pt>
    <dgm:pt modelId="{72B99B26-11C6-4498-A4B5-6ECCF8DFA23C}" type="pres">
      <dgm:prSet presAssocID="{4539CC06-2325-4EF1-A515-F3B1F9F4D661}" presName="tx1" presStyleLbl="revTx" presStyleIdx="2" presStyleCnt="10"/>
      <dgm:spPr/>
    </dgm:pt>
    <dgm:pt modelId="{B5632C04-65AD-4802-828A-93BCFD326CD3}" type="pres">
      <dgm:prSet presAssocID="{4539CC06-2325-4EF1-A515-F3B1F9F4D661}" presName="vert1" presStyleCnt="0"/>
      <dgm:spPr/>
    </dgm:pt>
    <dgm:pt modelId="{83CDA894-5CF8-4E35-B07C-0297D8395323}" type="pres">
      <dgm:prSet presAssocID="{869594DD-C53A-4146-B6E9-B62BA08F11DB}" presName="thickLine" presStyleLbl="alignNode1" presStyleIdx="3" presStyleCnt="10"/>
      <dgm:spPr/>
    </dgm:pt>
    <dgm:pt modelId="{3AD02BC4-2BAE-4F31-8312-1267DC685EE2}" type="pres">
      <dgm:prSet presAssocID="{869594DD-C53A-4146-B6E9-B62BA08F11DB}" presName="horz1" presStyleCnt="0"/>
      <dgm:spPr/>
    </dgm:pt>
    <dgm:pt modelId="{94699DAB-AABF-414D-85E2-E7FEB1064DF8}" type="pres">
      <dgm:prSet presAssocID="{869594DD-C53A-4146-B6E9-B62BA08F11DB}" presName="tx1" presStyleLbl="revTx" presStyleIdx="3" presStyleCnt="10"/>
      <dgm:spPr/>
    </dgm:pt>
    <dgm:pt modelId="{F257288F-7AEA-45A4-855F-702EE5027CB3}" type="pres">
      <dgm:prSet presAssocID="{869594DD-C53A-4146-B6E9-B62BA08F11DB}" presName="vert1" presStyleCnt="0"/>
      <dgm:spPr/>
    </dgm:pt>
    <dgm:pt modelId="{07F27640-1EB5-45F0-9B71-00057E4AFE45}" type="pres">
      <dgm:prSet presAssocID="{F587B932-2E79-452D-9083-72136EC066B1}" presName="thickLine" presStyleLbl="alignNode1" presStyleIdx="4" presStyleCnt="10"/>
      <dgm:spPr/>
    </dgm:pt>
    <dgm:pt modelId="{FE83F00C-947D-4E68-BA93-04F8483E7399}" type="pres">
      <dgm:prSet presAssocID="{F587B932-2E79-452D-9083-72136EC066B1}" presName="horz1" presStyleCnt="0"/>
      <dgm:spPr/>
    </dgm:pt>
    <dgm:pt modelId="{0FE6FBF8-AB4B-4F1F-9713-46C54783854E}" type="pres">
      <dgm:prSet presAssocID="{F587B932-2E79-452D-9083-72136EC066B1}" presName="tx1" presStyleLbl="revTx" presStyleIdx="4" presStyleCnt="10"/>
      <dgm:spPr/>
    </dgm:pt>
    <dgm:pt modelId="{61CA93E5-2B95-4597-A33A-E1BEBA369D56}" type="pres">
      <dgm:prSet presAssocID="{F587B932-2E79-452D-9083-72136EC066B1}" presName="vert1" presStyleCnt="0"/>
      <dgm:spPr/>
    </dgm:pt>
    <dgm:pt modelId="{FE9BADD2-C7C5-4B28-867A-82DCC3EF5AE3}" type="pres">
      <dgm:prSet presAssocID="{A1A3AB6C-4E36-489D-9915-4F6F8B8A7D19}" presName="thickLine" presStyleLbl="alignNode1" presStyleIdx="5" presStyleCnt="10"/>
      <dgm:spPr/>
    </dgm:pt>
    <dgm:pt modelId="{DD62BF7D-7BDB-483A-9632-BF254E0A77A9}" type="pres">
      <dgm:prSet presAssocID="{A1A3AB6C-4E36-489D-9915-4F6F8B8A7D19}" presName="horz1" presStyleCnt="0"/>
      <dgm:spPr/>
    </dgm:pt>
    <dgm:pt modelId="{B5313320-BD67-417B-A369-EFBA2F5281EC}" type="pres">
      <dgm:prSet presAssocID="{A1A3AB6C-4E36-489D-9915-4F6F8B8A7D19}" presName="tx1" presStyleLbl="revTx" presStyleIdx="5" presStyleCnt="10"/>
      <dgm:spPr/>
    </dgm:pt>
    <dgm:pt modelId="{962B32A3-1D9C-4817-8876-0DBC00DFB78F}" type="pres">
      <dgm:prSet presAssocID="{A1A3AB6C-4E36-489D-9915-4F6F8B8A7D19}" presName="vert1" presStyleCnt="0"/>
      <dgm:spPr/>
    </dgm:pt>
    <dgm:pt modelId="{7CE1E6E0-B722-4FA7-8B62-AC85F3D79119}" type="pres">
      <dgm:prSet presAssocID="{3D51CAA3-70CC-44BD-A5DA-ED6DFDC5F1C7}" presName="thickLine" presStyleLbl="alignNode1" presStyleIdx="6" presStyleCnt="10"/>
      <dgm:spPr/>
    </dgm:pt>
    <dgm:pt modelId="{012AD247-A4D6-4D88-9966-C7C9599684EA}" type="pres">
      <dgm:prSet presAssocID="{3D51CAA3-70CC-44BD-A5DA-ED6DFDC5F1C7}" presName="horz1" presStyleCnt="0"/>
      <dgm:spPr/>
    </dgm:pt>
    <dgm:pt modelId="{644A28C9-77AB-4063-A664-4A7A92A098FA}" type="pres">
      <dgm:prSet presAssocID="{3D51CAA3-70CC-44BD-A5DA-ED6DFDC5F1C7}" presName="tx1" presStyleLbl="revTx" presStyleIdx="6" presStyleCnt="10"/>
      <dgm:spPr/>
    </dgm:pt>
    <dgm:pt modelId="{2470A50E-EADD-4305-B08F-F87DE280EB1B}" type="pres">
      <dgm:prSet presAssocID="{3D51CAA3-70CC-44BD-A5DA-ED6DFDC5F1C7}" presName="vert1" presStyleCnt="0"/>
      <dgm:spPr/>
    </dgm:pt>
    <dgm:pt modelId="{FD193BAF-045E-477E-A861-D6B920B1944D}" type="pres">
      <dgm:prSet presAssocID="{1D4CDE8E-51A6-438B-AFF3-7AA407D5FBEF}" presName="thickLine" presStyleLbl="alignNode1" presStyleIdx="7" presStyleCnt="10"/>
      <dgm:spPr/>
    </dgm:pt>
    <dgm:pt modelId="{871D300E-9CCE-4C9C-BC0F-8022CDF1E7AF}" type="pres">
      <dgm:prSet presAssocID="{1D4CDE8E-51A6-438B-AFF3-7AA407D5FBEF}" presName="horz1" presStyleCnt="0"/>
      <dgm:spPr/>
    </dgm:pt>
    <dgm:pt modelId="{165AC8E2-8462-4461-9AE9-0CA43F766378}" type="pres">
      <dgm:prSet presAssocID="{1D4CDE8E-51A6-438B-AFF3-7AA407D5FBEF}" presName="tx1" presStyleLbl="revTx" presStyleIdx="7" presStyleCnt="10"/>
      <dgm:spPr/>
    </dgm:pt>
    <dgm:pt modelId="{C1B090D6-932D-478D-9D64-49F4F176D0F5}" type="pres">
      <dgm:prSet presAssocID="{1D4CDE8E-51A6-438B-AFF3-7AA407D5FBEF}" presName="vert1" presStyleCnt="0"/>
      <dgm:spPr/>
    </dgm:pt>
    <dgm:pt modelId="{557F7C79-A3F4-4039-B9D0-7EA7BDB6C63D}" type="pres">
      <dgm:prSet presAssocID="{3C0E43F6-A875-4A39-BF71-1A57B4C0CA07}" presName="thickLine" presStyleLbl="alignNode1" presStyleIdx="8" presStyleCnt="10"/>
      <dgm:spPr/>
    </dgm:pt>
    <dgm:pt modelId="{E615E744-A0AC-40D7-93AC-E924981C2314}" type="pres">
      <dgm:prSet presAssocID="{3C0E43F6-A875-4A39-BF71-1A57B4C0CA07}" presName="horz1" presStyleCnt="0"/>
      <dgm:spPr/>
    </dgm:pt>
    <dgm:pt modelId="{8FAA16EE-AA1D-461E-AA6B-F61F25F893DF}" type="pres">
      <dgm:prSet presAssocID="{3C0E43F6-A875-4A39-BF71-1A57B4C0CA07}" presName="tx1" presStyleLbl="revTx" presStyleIdx="8" presStyleCnt="10"/>
      <dgm:spPr/>
    </dgm:pt>
    <dgm:pt modelId="{62439632-4A4F-4ECA-B645-1B8C980D601A}" type="pres">
      <dgm:prSet presAssocID="{3C0E43F6-A875-4A39-BF71-1A57B4C0CA07}" presName="vert1" presStyleCnt="0"/>
      <dgm:spPr/>
    </dgm:pt>
    <dgm:pt modelId="{96685AA0-B9CE-4039-B5A2-FCB7E5A7A033}" type="pres">
      <dgm:prSet presAssocID="{89CA9B22-CFAB-4788-931B-81BA2FFA2EE6}" presName="thickLine" presStyleLbl="alignNode1" presStyleIdx="9" presStyleCnt="10"/>
      <dgm:spPr/>
    </dgm:pt>
    <dgm:pt modelId="{29664AF3-6AE2-4C81-84D9-919D5BF2B07F}" type="pres">
      <dgm:prSet presAssocID="{89CA9B22-CFAB-4788-931B-81BA2FFA2EE6}" presName="horz1" presStyleCnt="0"/>
      <dgm:spPr/>
    </dgm:pt>
    <dgm:pt modelId="{CFC19C32-6854-4AD1-A4DE-D53C9C400490}" type="pres">
      <dgm:prSet presAssocID="{89CA9B22-CFAB-4788-931B-81BA2FFA2EE6}" presName="tx1" presStyleLbl="revTx" presStyleIdx="9" presStyleCnt="10"/>
      <dgm:spPr/>
    </dgm:pt>
    <dgm:pt modelId="{C31F62BB-24FA-4176-9E4B-D8A0A61CCE16}" type="pres">
      <dgm:prSet presAssocID="{89CA9B22-CFAB-4788-931B-81BA2FFA2EE6}" presName="vert1" presStyleCnt="0"/>
      <dgm:spPr/>
    </dgm:pt>
  </dgm:ptLst>
  <dgm:cxnLst>
    <dgm:cxn modelId="{2D927221-6479-41B8-9F98-D7A53F7A97F1}" type="presOf" srcId="{4539CC06-2325-4EF1-A515-F3B1F9F4D661}" destId="{72B99B26-11C6-4498-A4B5-6ECCF8DFA23C}" srcOrd="0" destOrd="0" presId="urn:microsoft.com/office/officeart/2008/layout/LinedList"/>
    <dgm:cxn modelId="{9F99E22E-1857-45DB-8290-4C9AB4730B04}" type="presOf" srcId="{DB63347C-8B82-4303-BBC3-B129A59C0BFC}" destId="{BDAE67F5-6A4D-4DD1-8DA4-594D527572E7}" srcOrd="0" destOrd="0" presId="urn:microsoft.com/office/officeart/2008/layout/LinedList"/>
    <dgm:cxn modelId="{F5135340-C5CD-446A-B03E-B94815C02AF9}" srcId="{77734045-D55B-4871-909E-FEF898EBE5C9}" destId="{F587B932-2E79-452D-9083-72136EC066B1}" srcOrd="4" destOrd="0" parTransId="{8CF77482-B89F-4D91-84D9-696B247A4219}" sibTransId="{C3925772-1095-4DCC-B658-78082046524E}"/>
    <dgm:cxn modelId="{1208ED64-476D-4A5F-96B0-E32D55F0B5B9}" srcId="{77734045-D55B-4871-909E-FEF898EBE5C9}" destId="{3C0E43F6-A875-4A39-BF71-1A57B4C0CA07}" srcOrd="8" destOrd="0" parTransId="{63BB4988-9DB2-41F0-B971-153DF03C81D2}" sibTransId="{443FC07D-EA8D-4C2F-92FE-F7F670AF7BB3}"/>
    <dgm:cxn modelId="{0BAF0667-C45F-4CBE-A0E3-50B2585DB62D}" srcId="{77734045-D55B-4871-909E-FEF898EBE5C9}" destId="{4539CC06-2325-4EF1-A515-F3B1F9F4D661}" srcOrd="2" destOrd="0" parTransId="{254DD338-2674-4340-83EB-ACE8C1B9F826}" sibTransId="{88810F12-1D15-4ED3-AAD5-13127130ABFB}"/>
    <dgm:cxn modelId="{3606C46A-B3A9-4AD6-9757-4F80FB322A96}" srcId="{77734045-D55B-4871-909E-FEF898EBE5C9}" destId="{DB63347C-8B82-4303-BBC3-B129A59C0BFC}" srcOrd="0" destOrd="0" parTransId="{9A26C462-F3F7-4E18-9ADD-C884EB556244}" sibTransId="{16452E0B-C6A5-489E-A388-F351F69CAF60}"/>
    <dgm:cxn modelId="{28B23E53-5694-4405-AA87-4E14916BBE41}" type="presOf" srcId="{F587B932-2E79-452D-9083-72136EC066B1}" destId="{0FE6FBF8-AB4B-4F1F-9713-46C54783854E}" srcOrd="0" destOrd="0" presId="urn:microsoft.com/office/officeart/2008/layout/LinedList"/>
    <dgm:cxn modelId="{E57D2F76-5751-4A5E-90CD-E307FB29A7C9}" type="presOf" srcId="{17911D46-99A7-4B6E-A8F5-7DE1DA38F1AA}" destId="{5008379D-B7A7-4A05-A9E2-72A4CE59DB80}" srcOrd="0" destOrd="0" presId="urn:microsoft.com/office/officeart/2008/layout/LinedList"/>
    <dgm:cxn modelId="{C79CDC57-210A-4BCE-8436-4EBDB8735658}" srcId="{77734045-D55B-4871-909E-FEF898EBE5C9}" destId="{869594DD-C53A-4146-B6E9-B62BA08F11DB}" srcOrd="3" destOrd="0" parTransId="{53CB7B44-B13F-41C7-9BF3-3B60D65E8C9D}" sibTransId="{742DD253-4420-4404-B34B-D20600BB76EC}"/>
    <dgm:cxn modelId="{44438B81-339C-411F-A12B-FD2DDB2E64C4}" srcId="{77734045-D55B-4871-909E-FEF898EBE5C9}" destId="{17911D46-99A7-4B6E-A8F5-7DE1DA38F1AA}" srcOrd="1" destOrd="0" parTransId="{61B21622-854F-4880-B126-D3956E11A2F9}" sibTransId="{E3125C85-ECA0-4961-8586-8C8083B882F3}"/>
    <dgm:cxn modelId="{55329198-53D0-40EB-AD6B-079FE206F387}" srcId="{77734045-D55B-4871-909E-FEF898EBE5C9}" destId="{89CA9B22-CFAB-4788-931B-81BA2FFA2EE6}" srcOrd="9" destOrd="0" parTransId="{6487F66A-8513-4FEF-AAD5-29F8B82BBE7B}" sibTransId="{8DCF1451-6A7D-41B9-8DF6-B6A0506979F3}"/>
    <dgm:cxn modelId="{962378A0-33DC-4675-A55E-D033FE4DC211}" type="presOf" srcId="{3D51CAA3-70CC-44BD-A5DA-ED6DFDC5F1C7}" destId="{644A28C9-77AB-4063-A664-4A7A92A098FA}" srcOrd="0" destOrd="0" presId="urn:microsoft.com/office/officeart/2008/layout/LinedList"/>
    <dgm:cxn modelId="{91712CAA-9C18-4B1C-B484-923F9A47E7D2}" srcId="{77734045-D55B-4871-909E-FEF898EBE5C9}" destId="{A1A3AB6C-4E36-489D-9915-4F6F8B8A7D19}" srcOrd="5" destOrd="0" parTransId="{4ECABB54-FC4E-4CD2-825E-7F2462C81764}" sibTransId="{5D4C7B98-1FDA-466B-8F30-39B464961462}"/>
    <dgm:cxn modelId="{296921BC-DBE9-4FAC-9C0A-6B8A33B85590}" type="presOf" srcId="{1D4CDE8E-51A6-438B-AFF3-7AA407D5FBEF}" destId="{165AC8E2-8462-4461-9AE9-0CA43F766378}" srcOrd="0" destOrd="0" presId="urn:microsoft.com/office/officeart/2008/layout/LinedList"/>
    <dgm:cxn modelId="{731DD5C1-EC40-4E0A-B5DA-14BAB496D0CF}" srcId="{77734045-D55B-4871-909E-FEF898EBE5C9}" destId="{1D4CDE8E-51A6-438B-AFF3-7AA407D5FBEF}" srcOrd="7" destOrd="0" parTransId="{57A3BAA7-977A-41F5-A853-DED08883BE58}" sibTransId="{4C5EACCB-AA25-47AE-A195-06C2C15152D6}"/>
    <dgm:cxn modelId="{6476D1C3-47FE-474E-8A4C-CD95ACB8EBE5}" type="presOf" srcId="{869594DD-C53A-4146-B6E9-B62BA08F11DB}" destId="{94699DAB-AABF-414D-85E2-E7FEB1064DF8}" srcOrd="0" destOrd="0" presId="urn:microsoft.com/office/officeart/2008/layout/LinedList"/>
    <dgm:cxn modelId="{A4778FC4-5AAF-4D27-80B6-19F34BA369BA}" type="presOf" srcId="{A1A3AB6C-4E36-489D-9915-4F6F8B8A7D19}" destId="{B5313320-BD67-417B-A369-EFBA2F5281EC}" srcOrd="0" destOrd="0" presId="urn:microsoft.com/office/officeart/2008/layout/LinedList"/>
    <dgm:cxn modelId="{1CE3ACC7-FEEB-467D-9465-ED421349B253}" srcId="{77734045-D55B-4871-909E-FEF898EBE5C9}" destId="{3D51CAA3-70CC-44BD-A5DA-ED6DFDC5F1C7}" srcOrd="6" destOrd="0" parTransId="{818F9133-9DC8-4103-843C-B6130B6DCA86}" sibTransId="{00C23400-53BB-4ADF-92F5-310B23102520}"/>
    <dgm:cxn modelId="{E64D89CD-0151-491D-91F2-41A992D4F6DE}" type="presOf" srcId="{3C0E43F6-A875-4A39-BF71-1A57B4C0CA07}" destId="{8FAA16EE-AA1D-461E-AA6B-F61F25F893DF}" srcOrd="0" destOrd="0" presId="urn:microsoft.com/office/officeart/2008/layout/LinedList"/>
    <dgm:cxn modelId="{8267CFE2-EFA8-4156-A85A-7840838D307C}" type="presOf" srcId="{77734045-D55B-4871-909E-FEF898EBE5C9}" destId="{1CA3D6F6-EA93-4B02-A446-2249EEF89CDC}" srcOrd="0" destOrd="0" presId="urn:microsoft.com/office/officeart/2008/layout/LinedList"/>
    <dgm:cxn modelId="{8174EAFD-58F7-4B63-80EF-DC7BBFA95818}" type="presOf" srcId="{89CA9B22-CFAB-4788-931B-81BA2FFA2EE6}" destId="{CFC19C32-6854-4AD1-A4DE-D53C9C400490}" srcOrd="0" destOrd="0" presId="urn:microsoft.com/office/officeart/2008/layout/LinedList"/>
    <dgm:cxn modelId="{345DA38C-5D76-4197-8DDA-48857C241FE3}" type="presParOf" srcId="{1CA3D6F6-EA93-4B02-A446-2249EEF89CDC}" destId="{669B45CD-57B7-456C-8DD8-DE081FAC0C6B}" srcOrd="0" destOrd="0" presId="urn:microsoft.com/office/officeart/2008/layout/LinedList"/>
    <dgm:cxn modelId="{DFF56690-A4BF-4F77-A3CE-FC4EAEAAB75B}" type="presParOf" srcId="{1CA3D6F6-EA93-4B02-A446-2249EEF89CDC}" destId="{F6223D3E-A16B-4CA6-B4ED-7EA21A6D0A46}" srcOrd="1" destOrd="0" presId="urn:microsoft.com/office/officeart/2008/layout/LinedList"/>
    <dgm:cxn modelId="{29AED96A-16D8-4D63-B190-277F66188B8F}" type="presParOf" srcId="{F6223D3E-A16B-4CA6-B4ED-7EA21A6D0A46}" destId="{BDAE67F5-6A4D-4DD1-8DA4-594D527572E7}" srcOrd="0" destOrd="0" presId="urn:microsoft.com/office/officeart/2008/layout/LinedList"/>
    <dgm:cxn modelId="{259021F4-33B8-4B72-8A7E-CE64EDCA536F}" type="presParOf" srcId="{F6223D3E-A16B-4CA6-B4ED-7EA21A6D0A46}" destId="{707F8B4A-9C5F-45FD-9BEC-CE74799451CD}" srcOrd="1" destOrd="0" presId="urn:microsoft.com/office/officeart/2008/layout/LinedList"/>
    <dgm:cxn modelId="{898DA76E-1471-42A7-B50A-4901889D00A7}" type="presParOf" srcId="{1CA3D6F6-EA93-4B02-A446-2249EEF89CDC}" destId="{80F0CF10-A07E-4DCB-A942-0E6D289B2664}" srcOrd="2" destOrd="0" presId="urn:microsoft.com/office/officeart/2008/layout/LinedList"/>
    <dgm:cxn modelId="{ACB6C1EF-0EF3-4DC1-9C51-9CE2D3A5092F}" type="presParOf" srcId="{1CA3D6F6-EA93-4B02-A446-2249EEF89CDC}" destId="{50ADC6DC-7C61-4439-94FB-12469C660433}" srcOrd="3" destOrd="0" presId="urn:microsoft.com/office/officeart/2008/layout/LinedList"/>
    <dgm:cxn modelId="{59B452E1-3BD6-4261-89AD-B0E1804D3CB4}" type="presParOf" srcId="{50ADC6DC-7C61-4439-94FB-12469C660433}" destId="{5008379D-B7A7-4A05-A9E2-72A4CE59DB80}" srcOrd="0" destOrd="0" presId="urn:microsoft.com/office/officeart/2008/layout/LinedList"/>
    <dgm:cxn modelId="{EE0AAD15-4BED-44B7-B113-BBBD7960100F}" type="presParOf" srcId="{50ADC6DC-7C61-4439-94FB-12469C660433}" destId="{27A26BF4-6402-4757-AED9-3FE5A9399775}" srcOrd="1" destOrd="0" presId="urn:microsoft.com/office/officeart/2008/layout/LinedList"/>
    <dgm:cxn modelId="{48959E69-8453-4C6B-8199-4F0EE2C04949}" type="presParOf" srcId="{1CA3D6F6-EA93-4B02-A446-2249EEF89CDC}" destId="{231DF464-ED84-487D-AFD4-95A5D476AEF0}" srcOrd="4" destOrd="0" presId="urn:microsoft.com/office/officeart/2008/layout/LinedList"/>
    <dgm:cxn modelId="{7901AECE-F404-4C39-A639-71FC45110B70}" type="presParOf" srcId="{1CA3D6F6-EA93-4B02-A446-2249EEF89CDC}" destId="{FCAEA1DC-1253-484C-A1EB-0A3E544B1769}" srcOrd="5" destOrd="0" presId="urn:microsoft.com/office/officeart/2008/layout/LinedList"/>
    <dgm:cxn modelId="{0DA8843F-5E30-44DF-BADE-3AC9E37DB485}" type="presParOf" srcId="{FCAEA1DC-1253-484C-A1EB-0A3E544B1769}" destId="{72B99B26-11C6-4498-A4B5-6ECCF8DFA23C}" srcOrd="0" destOrd="0" presId="urn:microsoft.com/office/officeart/2008/layout/LinedList"/>
    <dgm:cxn modelId="{1546C62B-4F0D-4DC0-9660-A2EF026F6C99}" type="presParOf" srcId="{FCAEA1DC-1253-484C-A1EB-0A3E544B1769}" destId="{B5632C04-65AD-4802-828A-93BCFD326CD3}" srcOrd="1" destOrd="0" presId="urn:microsoft.com/office/officeart/2008/layout/LinedList"/>
    <dgm:cxn modelId="{178E9D4B-B09A-405E-AF75-F7E8F569ECAF}" type="presParOf" srcId="{1CA3D6F6-EA93-4B02-A446-2249EEF89CDC}" destId="{83CDA894-5CF8-4E35-B07C-0297D8395323}" srcOrd="6" destOrd="0" presId="urn:microsoft.com/office/officeart/2008/layout/LinedList"/>
    <dgm:cxn modelId="{C1BBFF67-3BEE-42B8-A9DE-8CB3F78A0A2F}" type="presParOf" srcId="{1CA3D6F6-EA93-4B02-A446-2249EEF89CDC}" destId="{3AD02BC4-2BAE-4F31-8312-1267DC685EE2}" srcOrd="7" destOrd="0" presId="urn:microsoft.com/office/officeart/2008/layout/LinedList"/>
    <dgm:cxn modelId="{32C39C31-FC07-43F2-865A-EA659911EBC1}" type="presParOf" srcId="{3AD02BC4-2BAE-4F31-8312-1267DC685EE2}" destId="{94699DAB-AABF-414D-85E2-E7FEB1064DF8}" srcOrd="0" destOrd="0" presId="urn:microsoft.com/office/officeart/2008/layout/LinedList"/>
    <dgm:cxn modelId="{5F98E1FD-0BC2-4D55-880B-1F13CE7FF07D}" type="presParOf" srcId="{3AD02BC4-2BAE-4F31-8312-1267DC685EE2}" destId="{F257288F-7AEA-45A4-855F-702EE5027CB3}" srcOrd="1" destOrd="0" presId="urn:microsoft.com/office/officeart/2008/layout/LinedList"/>
    <dgm:cxn modelId="{A6BA2288-DE46-499E-8E6E-639402638546}" type="presParOf" srcId="{1CA3D6F6-EA93-4B02-A446-2249EEF89CDC}" destId="{07F27640-1EB5-45F0-9B71-00057E4AFE45}" srcOrd="8" destOrd="0" presId="urn:microsoft.com/office/officeart/2008/layout/LinedList"/>
    <dgm:cxn modelId="{B5D316BC-579E-4307-91FB-6C8A9214C657}" type="presParOf" srcId="{1CA3D6F6-EA93-4B02-A446-2249EEF89CDC}" destId="{FE83F00C-947D-4E68-BA93-04F8483E7399}" srcOrd="9" destOrd="0" presId="urn:microsoft.com/office/officeart/2008/layout/LinedList"/>
    <dgm:cxn modelId="{A9A10556-F7A5-4535-8103-8F6DB99AFF61}" type="presParOf" srcId="{FE83F00C-947D-4E68-BA93-04F8483E7399}" destId="{0FE6FBF8-AB4B-4F1F-9713-46C54783854E}" srcOrd="0" destOrd="0" presId="urn:microsoft.com/office/officeart/2008/layout/LinedList"/>
    <dgm:cxn modelId="{5AD3A6F5-CA41-4D67-A7BF-0FC53E658582}" type="presParOf" srcId="{FE83F00C-947D-4E68-BA93-04F8483E7399}" destId="{61CA93E5-2B95-4597-A33A-E1BEBA369D56}" srcOrd="1" destOrd="0" presId="urn:microsoft.com/office/officeart/2008/layout/LinedList"/>
    <dgm:cxn modelId="{DA201A59-B959-4E71-824D-4698AA6E2A6C}" type="presParOf" srcId="{1CA3D6F6-EA93-4B02-A446-2249EEF89CDC}" destId="{FE9BADD2-C7C5-4B28-867A-82DCC3EF5AE3}" srcOrd="10" destOrd="0" presId="urn:microsoft.com/office/officeart/2008/layout/LinedList"/>
    <dgm:cxn modelId="{86C24001-9F60-41AD-AB59-38DCE87D71EF}" type="presParOf" srcId="{1CA3D6F6-EA93-4B02-A446-2249EEF89CDC}" destId="{DD62BF7D-7BDB-483A-9632-BF254E0A77A9}" srcOrd="11" destOrd="0" presId="urn:microsoft.com/office/officeart/2008/layout/LinedList"/>
    <dgm:cxn modelId="{E1E079AB-88F4-4120-B122-6D437F8CB725}" type="presParOf" srcId="{DD62BF7D-7BDB-483A-9632-BF254E0A77A9}" destId="{B5313320-BD67-417B-A369-EFBA2F5281EC}" srcOrd="0" destOrd="0" presId="urn:microsoft.com/office/officeart/2008/layout/LinedList"/>
    <dgm:cxn modelId="{5BADCED7-09E4-4C9B-880F-D758CA009C50}" type="presParOf" srcId="{DD62BF7D-7BDB-483A-9632-BF254E0A77A9}" destId="{962B32A3-1D9C-4817-8876-0DBC00DFB78F}" srcOrd="1" destOrd="0" presId="urn:microsoft.com/office/officeart/2008/layout/LinedList"/>
    <dgm:cxn modelId="{C3F91153-CDB5-4C41-BDAE-89E489C4DD47}" type="presParOf" srcId="{1CA3D6F6-EA93-4B02-A446-2249EEF89CDC}" destId="{7CE1E6E0-B722-4FA7-8B62-AC85F3D79119}" srcOrd="12" destOrd="0" presId="urn:microsoft.com/office/officeart/2008/layout/LinedList"/>
    <dgm:cxn modelId="{FBE6CDAB-18F0-41EC-A980-C73827609875}" type="presParOf" srcId="{1CA3D6F6-EA93-4B02-A446-2249EEF89CDC}" destId="{012AD247-A4D6-4D88-9966-C7C9599684EA}" srcOrd="13" destOrd="0" presId="urn:microsoft.com/office/officeart/2008/layout/LinedList"/>
    <dgm:cxn modelId="{24B6F689-9058-4A13-9858-B3F2D44572AF}" type="presParOf" srcId="{012AD247-A4D6-4D88-9966-C7C9599684EA}" destId="{644A28C9-77AB-4063-A664-4A7A92A098FA}" srcOrd="0" destOrd="0" presId="urn:microsoft.com/office/officeart/2008/layout/LinedList"/>
    <dgm:cxn modelId="{5EC6B5EE-F3B8-4629-970A-A57371D4F4D9}" type="presParOf" srcId="{012AD247-A4D6-4D88-9966-C7C9599684EA}" destId="{2470A50E-EADD-4305-B08F-F87DE280EB1B}" srcOrd="1" destOrd="0" presId="urn:microsoft.com/office/officeart/2008/layout/LinedList"/>
    <dgm:cxn modelId="{29F35422-0952-4527-B337-AA18494AE48D}" type="presParOf" srcId="{1CA3D6F6-EA93-4B02-A446-2249EEF89CDC}" destId="{FD193BAF-045E-477E-A861-D6B920B1944D}" srcOrd="14" destOrd="0" presId="urn:microsoft.com/office/officeart/2008/layout/LinedList"/>
    <dgm:cxn modelId="{1D39A46C-E72A-4069-BACE-AD0FE1570C5C}" type="presParOf" srcId="{1CA3D6F6-EA93-4B02-A446-2249EEF89CDC}" destId="{871D300E-9CCE-4C9C-BC0F-8022CDF1E7AF}" srcOrd="15" destOrd="0" presId="urn:microsoft.com/office/officeart/2008/layout/LinedList"/>
    <dgm:cxn modelId="{81EC4AA6-CA69-4A1E-8EEE-920B06BE59B7}" type="presParOf" srcId="{871D300E-9CCE-4C9C-BC0F-8022CDF1E7AF}" destId="{165AC8E2-8462-4461-9AE9-0CA43F766378}" srcOrd="0" destOrd="0" presId="urn:microsoft.com/office/officeart/2008/layout/LinedList"/>
    <dgm:cxn modelId="{240059FC-0DC7-4552-B70B-CE98147ABFF1}" type="presParOf" srcId="{871D300E-9CCE-4C9C-BC0F-8022CDF1E7AF}" destId="{C1B090D6-932D-478D-9D64-49F4F176D0F5}" srcOrd="1" destOrd="0" presId="urn:microsoft.com/office/officeart/2008/layout/LinedList"/>
    <dgm:cxn modelId="{AB4495FE-D38E-4564-8AD9-17D1FF41D4E0}" type="presParOf" srcId="{1CA3D6F6-EA93-4B02-A446-2249EEF89CDC}" destId="{557F7C79-A3F4-4039-B9D0-7EA7BDB6C63D}" srcOrd="16" destOrd="0" presId="urn:microsoft.com/office/officeart/2008/layout/LinedList"/>
    <dgm:cxn modelId="{C1A7C20E-9788-4290-8DCE-30E7E67FBCDF}" type="presParOf" srcId="{1CA3D6F6-EA93-4B02-A446-2249EEF89CDC}" destId="{E615E744-A0AC-40D7-93AC-E924981C2314}" srcOrd="17" destOrd="0" presId="urn:microsoft.com/office/officeart/2008/layout/LinedList"/>
    <dgm:cxn modelId="{F03D3C9E-CFD7-4571-91F7-AA2C54A74ED5}" type="presParOf" srcId="{E615E744-A0AC-40D7-93AC-E924981C2314}" destId="{8FAA16EE-AA1D-461E-AA6B-F61F25F893DF}" srcOrd="0" destOrd="0" presId="urn:microsoft.com/office/officeart/2008/layout/LinedList"/>
    <dgm:cxn modelId="{8FD1992C-6AB8-4045-B3AA-8320EA544668}" type="presParOf" srcId="{E615E744-A0AC-40D7-93AC-E924981C2314}" destId="{62439632-4A4F-4ECA-B645-1B8C980D601A}" srcOrd="1" destOrd="0" presId="urn:microsoft.com/office/officeart/2008/layout/LinedList"/>
    <dgm:cxn modelId="{36AFD8E1-4D18-4A13-B3EE-684C998822AF}" type="presParOf" srcId="{1CA3D6F6-EA93-4B02-A446-2249EEF89CDC}" destId="{96685AA0-B9CE-4039-B5A2-FCB7E5A7A033}" srcOrd="18" destOrd="0" presId="urn:microsoft.com/office/officeart/2008/layout/LinedList"/>
    <dgm:cxn modelId="{6D46012B-E32F-4159-B8FA-4825F460260A}" type="presParOf" srcId="{1CA3D6F6-EA93-4B02-A446-2249EEF89CDC}" destId="{29664AF3-6AE2-4C81-84D9-919D5BF2B07F}" srcOrd="19" destOrd="0" presId="urn:microsoft.com/office/officeart/2008/layout/LinedList"/>
    <dgm:cxn modelId="{2FC06184-0FA5-402D-8274-C1BFFBCCAB7F}" type="presParOf" srcId="{29664AF3-6AE2-4C81-84D9-919D5BF2B07F}" destId="{CFC19C32-6854-4AD1-A4DE-D53C9C400490}" srcOrd="0" destOrd="0" presId="urn:microsoft.com/office/officeart/2008/layout/LinedList"/>
    <dgm:cxn modelId="{8D9F8302-26E7-459D-B1CA-144E1C0A9C9F}" type="presParOf" srcId="{29664AF3-6AE2-4C81-84D9-919D5BF2B07F}" destId="{C31F62BB-24FA-4176-9E4B-D8A0A61CC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D1C3738-7F37-4316-BB8B-B7C784E6F596}"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cs-CZ"/>
        </a:p>
      </dgm:t>
    </dgm:pt>
    <dgm:pt modelId="{5553DB7A-F36B-46C2-B750-95A2FBC956C7}">
      <dgm:prSet/>
      <dgm:spPr/>
      <dgm:t>
        <a:bodyPr/>
        <a:lstStyle/>
        <a:p>
          <a:pPr rtl="0"/>
          <a:r>
            <a:rPr lang="cs-CZ"/>
            <a:t>Rodičovství</a:t>
          </a:r>
        </a:p>
      </dgm:t>
    </dgm:pt>
    <dgm:pt modelId="{26BAB664-1C46-45E5-BBB6-10015B5F0AEE}" type="parTrans" cxnId="{BFC33320-1B31-40DD-A385-225E3E334286}">
      <dgm:prSet/>
      <dgm:spPr/>
      <dgm:t>
        <a:bodyPr/>
        <a:lstStyle/>
        <a:p>
          <a:endParaRPr lang="cs-CZ"/>
        </a:p>
      </dgm:t>
    </dgm:pt>
    <dgm:pt modelId="{C08150AB-EBAB-411B-B47D-D823B3EA57CA}" type="sibTrans" cxnId="{BFC33320-1B31-40DD-A385-225E3E334286}">
      <dgm:prSet/>
      <dgm:spPr/>
      <dgm:t>
        <a:bodyPr/>
        <a:lstStyle/>
        <a:p>
          <a:endParaRPr lang="cs-CZ"/>
        </a:p>
      </dgm:t>
    </dgm:pt>
    <dgm:pt modelId="{C73FE862-B099-43E6-A5BA-AE485BA8BAB4}">
      <dgm:prSet/>
      <dgm:spPr/>
      <dgm:t>
        <a:bodyPr/>
        <a:lstStyle/>
        <a:p>
          <a:pPr rtl="0"/>
          <a:r>
            <a:rPr lang="cs-CZ"/>
            <a:t>Osvojení</a:t>
          </a:r>
        </a:p>
      </dgm:t>
    </dgm:pt>
    <dgm:pt modelId="{2C815EDD-828A-482A-BE30-D5E260025F96}" type="parTrans" cxnId="{07736F75-BB6D-400E-B12D-232538B332C6}">
      <dgm:prSet/>
      <dgm:spPr/>
      <dgm:t>
        <a:bodyPr/>
        <a:lstStyle/>
        <a:p>
          <a:endParaRPr lang="cs-CZ"/>
        </a:p>
      </dgm:t>
    </dgm:pt>
    <dgm:pt modelId="{6357D0A8-9216-440C-8A87-EEC791D00115}" type="sibTrans" cxnId="{07736F75-BB6D-400E-B12D-232538B332C6}">
      <dgm:prSet/>
      <dgm:spPr/>
      <dgm:t>
        <a:bodyPr/>
        <a:lstStyle/>
        <a:p>
          <a:endParaRPr lang="cs-CZ"/>
        </a:p>
      </dgm:t>
    </dgm:pt>
    <dgm:pt modelId="{91EC44A8-B38A-435D-94D6-781594E3A4A9}">
      <dgm:prSet/>
      <dgm:spPr/>
      <dgm:t>
        <a:bodyPr/>
        <a:lstStyle/>
        <a:p>
          <a:pPr rtl="0"/>
          <a:r>
            <a:rPr lang="cs-CZ"/>
            <a:t>Poručenství</a:t>
          </a:r>
        </a:p>
      </dgm:t>
    </dgm:pt>
    <dgm:pt modelId="{3F032DFB-C1C6-4663-8323-62BA4E82236E}" type="parTrans" cxnId="{8E7152FB-13EF-4C47-B898-E8A90A9B1EED}">
      <dgm:prSet/>
      <dgm:spPr/>
      <dgm:t>
        <a:bodyPr/>
        <a:lstStyle/>
        <a:p>
          <a:endParaRPr lang="cs-CZ"/>
        </a:p>
      </dgm:t>
    </dgm:pt>
    <dgm:pt modelId="{7013A7A8-6F6D-4C67-973E-797348823CF6}" type="sibTrans" cxnId="{8E7152FB-13EF-4C47-B898-E8A90A9B1EED}">
      <dgm:prSet/>
      <dgm:spPr/>
      <dgm:t>
        <a:bodyPr/>
        <a:lstStyle/>
        <a:p>
          <a:endParaRPr lang="cs-CZ"/>
        </a:p>
      </dgm:t>
    </dgm:pt>
    <dgm:pt modelId="{5734C6EA-F669-446E-BE44-2CA5DCA1E7BE}">
      <dgm:prSet/>
      <dgm:spPr/>
      <dgm:t>
        <a:bodyPr/>
        <a:lstStyle/>
        <a:p>
          <a:pPr rtl="0"/>
          <a:r>
            <a:rPr lang="cs-CZ"/>
            <a:t>Opatrovnictví</a:t>
          </a:r>
        </a:p>
      </dgm:t>
    </dgm:pt>
    <dgm:pt modelId="{8C7F95A8-F36C-431E-B060-1BBEA872D7A8}" type="parTrans" cxnId="{D1C405FC-C7E3-480E-BDA6-92BEFCBDADEA}">
      <dgm:prSet/>
      <dgm:spPr/>
      <dgm:t>
        <a:bodyPr/>
        <a:lstStyle/>
        <a:p>
          <a:endParaRPr lang="cs-CZ"/>
        </a:p>
      </dgm:t>
    </dgm:pt>
    <dgm:pt modelId="{9FBAF3D9-04FD-4018-A456-17AF18BAA3E1}" type="sibTrans" cxnId="{D1C405FC-C7E3-480E-BDA6-92BEFCBDADEA}">
      <dgm:prSet/>
      <dgm:spPr/>
      <dgm:t>
        <a:bodyPr/>
        <a:lstStyle/>
        <a:p>
          <a:endParaRPr lang="cs-CZ"/>
        </a:p>
      </dgm:t>
    </dgm:pt>
    <dgm:pt modelId="{19D65D3D-47C8-4F82-AB01-06FBCB83A9DB}">
      <dgm:prSet/>
      <dgm:spPr/>
      <dgm:t>
        <a:bodyPr/>
        <a:lstStyle/>
        <a:p>
          <a:pPr rtl="0"/>
          <a:r>
            <a:rPr lang="cs-CZ"/>
            <a:t>Pěstounství</a:t>
          </a:r>
        </a:p>
      </dgm:t>
    </dgm:pt>
    <dgm:pt modelId="{57423F17-192F-4B44-9637-3796A8646142}" type="parTrans" cxnId="{9672B1F0-781F-499B-AF6F-82A9F1B4D258}">
      <dgm:prSet/>
      <dgm:spPr/>
      <dgm:t>
        <a:bodyPr/>
        <a:lstStyle/>
        <a:p>
          <a:endParaRPr lang="cs-CZ"/>
        </a:p>
      </dgm:t>
    </dgm:pt>
    <dgm:pt modelId="{3E60C580-DBF4-4ABA-AEF3-171EC130B696}" type="sibTrans" cxnId="{9672B1F0-781F-499B-AF6F-82A9F1B4D258}">
      <dgm:prSet/>
      <dgm:spPr/>
      <dgm:t>
        <a:bodyPr/>
        <a:lstStyle/>
        <a:p>
          <a:endParaRPr lang="cs-CZ"/>
        </a:p>
      </dgm:t>
    </dgm:pt>
    <dgm:pt modelId="{44F14F6C-F527-4BD2-9672-8B7A24E85671}" type="pres">
      <dgm:prSet presAssocID="{1D1C3738-7F37-4316-BB8B-B7C784E6F596}" presName="diagram" presStyleCnt="0">
        <dgm:presLayoutVars>
          <dgm:dir/>
          <dgm:resizeHandles val="exact"/>
        </dgm:presLayoutVars>
      </dgm:prSet>
      <dgm:spPr/>
    </dgm:pt>
    <dgm:pt modelId="{832587F5-0FA4-41D6-84C5-506035C391C3}" type="pres">
      <dgm:prSet presAssocID="{5553DB7A-F36B-46C2-B750-95A2FBC956C7}" presName="node" presStyleLbl="node1" presStyleIdx="0" presStyleCnt="5">
        <dgm:presLayoutVars>
          <dgm:bulletEnabled val="1"/>
        </dgm:presLayoutVars>
      </dgm:prSet>
      <dgm:spPr/>
    </dgm:pt>
    <dgm:pt modelId="{AA6827C4-CD77-4BB3-B9F4-5122499CB89D}" type="pres">
      <dgm:prSet presAssocID="{C08150AB-EBAB-411B-B47D-D823B3EA57CA}" presName="sibTrans" presStyleCnt="0"/>
      <dgm:spPr/>
    </dgm:pt>
    <dgm:pt modelId="{3E870FD2-83B6-4D57-B405-34B3CAA94AC6}" type="pres">
      <dgm:prSet presAssocID="{C73FE862-B099-43E6-A5BA-AE485BA8BAB4}" presName="node" presStyleLbl="node1" presStyleIdx="1" presStyleCnt="5">
        <dgm:presLayoutVars>
          <dgm:bulletEnabled val="1"/>
        </dgm:presLayoutVars>
      </dgm:prSet>
      <dgm:spPr/>
    </dgm:pt>
    <dgm:pt modelId="{0A394E71-C448-44BA-89A6-1928AB8D62C6}" type="pres">
      <dgm:prSet presAssocID="{6357D0A8-9216-440C-8A87-EEC791D00115}" presName="sibTrans" presStyleCnt="0"/>
      <dgm:spPr/>
    </dgm:pt>
    <dgm:pt modelId="{03D9C9B1-4218-4E91-839F-8618C954E4C8}" type="pres">
      <dgm:prSet presAssocID="{91EC44A8-B38A-435D-94D6-781594E3A4A9}" presName="node" presStyleLbl="node1" presStyleIdx="2" presStyleCnt="5">
        <dgm:presLayoutVars>
          <dgm:bulletEnabled val="1"/>
        </dgm:presLayoutVars>
      </dgm:prSet>
      <dgm:spPr/>
    </dgm:pt>
    <dgm:pt modelId="{D0309FBA-8AB1-4029-90E2-4CFE3AE9C64B}" type="pres">
      <dgm:prSet presAssocID="{7013A7A8-6F6D-4C67-973E-797348823CF6}" presName="sibTrans" presStyleCnt="0"/>
      <dgm:spPr/>
    </dgm:pt>
    <dgm:pt modelId="{60F0AE20-9335-4979-B79C-C96C06ED202C}" type="pres">
      <dgm:prSet presAssocID="{5734C6EA-F669-446E-BE44-2CA5DCA1E7BE}" presName="node" presStyleLbl="node1" presStyleIdx="3" presStyleCnt="5">
        <dgm:presLayoutVars>
          <dgm:bulletEnabled val="1"/>
        </dgm:presLayoutVars>
      </dgm:prSet>
      <dgm:spPr/>
    </dgm:pt>
    <dgm:pt modelId="{26D72685-1170-4CEF-995C-073CEFFB3AB6}" type="pres">
      <dgm:prSet presAssocID="{9FBAF3D9-04FD-4018-A456-17AF18BAA3E1}" presName="sibTrans" presStyleCnt="0"/>
      <dgm:spPr/>
    </dgm:pt>
    <dgm:pt modelId="{153A4353-E23A-4D1B-A378-F0E008290553}" type="pres">
      <dgm:prSet presAssocID="{19D65D3D-47C8-4F82-AB01-06FBCB83A9DB}" presName="node" presStyleLbl="node1" presStyleIdx="4" presStyleCnt="5">
        <dgm:presLayoutVars>
          <dgm:bulletEnabled val="1"/>
        </dgm:presLayoutVars>
      </dgm:prSet>
      <dgm:spPr/>
    </dgm:pt>
  </dgm:ptLst>
  <dgm:cxnLst>
    <dgm:cxn modelId="{84CBB706-75C9-4B47-80A8-43413BB2B91E}" type="presOf" srcId="{91EC44A8-B38A-435D-94D6-781594E3A4A9}" destId="{03D9C9B1-4218-4E91-839F-8618C954E4C8}" srcOrd="0" destOrd="0" presId="urn:microsoft.com/office/officeart/2005/8/layout/default"/>
    <dgm:cxn modelId="{A638C307-D0CE-46F4-B663-FB852801564B}" type="presOf" srcId="{5734C6EA-F669-446E-BE44-2CA5DCA1E7BE}" destId="{60F0AE20-9335-4979-B79C-C96C06ED202C}" srcOrd="0" destOrd="0" presId="urn:microsoft.com/office/officeart/2005/8/layout/default"/>
    <dgm:cxn modelId="{BFC33320-1B31-40DD-A385-225E3E334286}" srcId="{1D1C3738-7F37-4316-BB8B-B7C784E6F596}" destId="{5553DB7A-F36B-46C2-B750-95A2FBC956C7}" srcOrd="0" destOrd="0" parTransId="{26BAB664-1C46-45E5-BBB6-10015B5F0AEE}" sibTransId="{C08150AB-EBAB-411B-B47D-D823B3EA57CA}"/>
    <dgm:cxn modelId="{3E96023E-2CA3-4650-A574-7F919A7F34EC}" type="presOf" srcId="{5553DB7A-F36B-46C2-B750-95A2FBC956C7}" destId="{832587F5-0FA4-41D6-84C5-506035C391C3}" srcOrd="0" destOrd="0" presId="urn:microsoft.com/office/officeart/2005/8/layout/default"/>
    <dgm:cxn modelId="{6DAD534C-4952-4A27-AE65-F9E10B84011C}" type="presOf" srcId="{1D1C3738-7F37-4316-BB8B-B7C784E6F596}" destId="{44F14F6C-F527-4BD2-9672-8B7A24E85671}" srcOrd="0" destOrd="0" presId="urn:microsoft.com/office/officeart/2005/8/layout/default"/>
    <dgm:cxn modelId="{07736F75-BB6D-400E-B12D-232538B332C6}" srcId="{1D1C3738-7F37-4316-BB8B-B7C784E6F596}" destId="{C73FE862-B099-43E6-A5BA-AE485BA8BAB4}" srcOrd="1" destOrd="0" parTransId="{2C815EDD-828A-482A-BE30-D5E260025F96}" sibTransId="{6357D0A8-9216-440C-8A87-EEC791D00115}"/>
    <dgm:cxn modelId="{72E65996-6AC9-4D25-A733-F157B685D88C}" type="presOf" srcId="{C73FE862-B099-43E6-A5BA-AE485BA8BAB4}" destId="{3E870FD2-83B6-4D57-B405-34B3CAA94AC6}" srcOrd="0" destOrd="0" presId="urn:microsoft.com/office/officeart/2005/8/layout/default"/>
    <dgm:cxn modelId="{3683069B-CE0A-48FE-A035-D2289D8EA6DB}" type="presOf" srcId="{19D65D3D-47C8-4F82-AB01-06FBCB83A9DB}" destId="{153A4353-E23A-4D1B-A378-F0E008290553}" srcOrd="0" destOrd="0" presId="urn:microsoft.com/office/officeart/2005/8/layout/default"/>
    <dgm:cxn modelId="{9672B1F0-781F-499B-AF6F-82A9F1B4D258}" srcId="{1D1C3738-7F37-4316-BB8B-B7C784E6F596}" destId="{19D65D3D-47C8-4F82-AB01-06FBCB83A9DB}" srcOrd="4" destOrd="0" parTransId="{57423F17-192F-4B44-9637-3796A8646142}" sibTransId="{3E60C580-DBF4-4ABA-AEF3-171EC130B696}"/>
    <dgm:cxn modelId="{8E7152FB-13EF-4C47-B898-E8A90A9B1EED}" srcId="{1D1C3738-7F37-4316-BB8B-B7C784E6F596}" destId="{91EC44A8-B38A-435D-94D6-781594E3A4A9}" srcOrd="2" destOrd="0" parTransId="{3F032DFB-C1C6-4663-8323-62BA4E82236E}" sibTransId="{7013A7A8-6F6D-4C67-973E-797348823CF6}"/>
    <dgm:cxn modelId="{D1C405FC-C7E3-480E-BDA6-92BEFCBDADEA}" srcId="{1D1C3738-7F37-4316-BB8B-B7C784E6F596}" destId="{5734C6EA-F669-446E-BE44-2CA5DCA1E7BE}" srcOrd="3" destOrd="0" parTransId="{8C7F95A8-F36C-431E-B060-1BBEA872D7A8}" sibTransId="{9FBAF3D9-04FD-4018-A456-17AF18BAA3E1}"/>
    <dgm:cxn modelId="{293DDEFC-99E1-4FC0-8B8E-5A1AB72CDF62}" type="presParOf" srcId="{44F14F6C-F527-4BD2-9672-8B7A24E85671}" destId="{832587F5-0FA4-41D6-84C5-506035C391C3}" srcOrd="0" destOrd="0" presId="urn:microsoft.com/office/officeart/2005/8/layout/default"/>
    <dgm:cxn modelId="{2DA2A57C-7B65-4835-8AC5-871C17FDEBFD}" type="presParOf" srcId="{44F14F6C-F527-4BD2-9672-8B7A24E85671}" destId="{AA6827C4-CD77-4BB3-B9F4-5122499CB89D}" srcOrd="1" destOrd="0" presId="urn:microsoft.com/office/officeart/2005/8/layout/default"/>
    <dgm:cxn modelId="{5A35F099-A18D-4D4B-B3F8-3CB2CE1BB883}" type="presParOf" srcId="{44F14F6C-F527-4BD2-9672-8B7A24E85671}" destId="{3E870FD2-83B6-4D57-B405-34B3CAA94AC6}" srcOrd="2" destOrd="0" presId="urn:microsoft.com/office/officeart/2005/8/layout/default"/>
    <dgm:cxn modelId="{0A885B92-FD71-4370-9E53-AF4094F1AC5E}" type="presParOf" srcId="{44F14F6C-F527-4BD2-9672-8B7A24E85671}" destId="{0A394E71-C448-44BA-89A6-1928AB8D62C6}" srcOrd="3" destOrd="0" presId="urn:microsoft.com/office/officeart/2005/8/layout/default"/>
    <dgm:cxn modelId="{B4D55AA1-0CED-4708-A08D-CE32B58E540E}" type="presParOf" srcId="{44F14F6C-F527-4BD2-9672-8B7A24E85671}" destId="{03D9C9B1-4218-4E91-839F-8618C954E4C8}" srcOrd="4" destOrd="0" presId="urn:microsoft.com/office/officeart/2005/8/layout/default"/>
    <dgm:cxn modelId="{19BE0B76-B9A5-4E51-A758-FD99C97478C0}" type="presParOf" srcId="{44F14F6C-F527-4BD2-9672-8B7A24E85671}" destId="{D0309FBA-8AB1-4029-90E2-4CFE3AE9C64B}" srcOrd="5" destOrd="0" presId="urn:microsoft.com/office/officeart/2005/8/layout/default"/>
    <dgm:cxn modelId="{AD1C5B3D-B860-454B-98F3-254853DBAA34}" type="presParOf" srcId="{44F14F6C-F527-4BD2-9672-8B7A24E85671}" destId="{60F0AE20-9335-4979-B79C-C96C06ED202C}" srcOrd="6" destOrd="0" presId="urn:microsoft.com/office/officeart/2005/8/layout/default"/>
    <dgm:cxn modelId="{A44B306C-A3F3-40FF-B20C-C3A7621AB8FC}" type="presParOf" srcId="{44F14F6C-F527-4BD2-9672-8B7A24E85671}" destId="{26D72685-1170-4CEF-995C-073CEFFB3AB6}" srcOrd="7" destOrd="0" presId="urn:microsoft.com/office/officeart/2005/8/layout/default"/>
    <dgm:cxn modelId="{AE894885-BBCE-44B5-8923-C88C404179A1}" type="presParOf" srcId="{44F14F6C-F527-4BD2-9672-8B7A24E85671}" destId="{153A4353-E23A-4D1B-A378-F0E00829055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F6AB559-8D7A-46FD-9E29-2624864130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3607781-7EAB-417F-AABA-F5F3B77EDB3A}">
      <dgm:prSet/>
      <dgm:spPr/>
      <dgm:t>
        <a:bodyPr/>
        <a:lstStyle/>
        <a:p>
          <a:pPr rtl="0"/>
          <a:r>
            <a:rPr lang="cs-CZ"/>
            <a:t>Matkou dítěte je žena, která je porodila.</a:t>
          </a:r>
        </a:p>
      </dgm:t>
    </dgm:pt>
    <dgm:pt modelId="{9657D40A-2742-41E8-8700-A95B8C51EFCC}" type="parTrans" cxnId="{73AE52C5-432F-4FAF-ABA1-79BC8D92527D}">
      <dgm:prSet/>
      <dgm:spPr/>
      <dgm:t>
        <a:bodyPr/>
        <a:lstStyle/>
        <a:p>
          <a:endParaRPr lang="cs-CZ"/>
        </a:p>
      </dgm:t>
    </dgm:pt>
    <dgm:pt modelId="{B60DDD18-C199-42FB-BB36-ADD0AC37E818}" type="sibTrans" cxnId="{73AE52C5-432F-4FAF-ABA1-79BC8D92527D}">
      <dgm:prSet/>
      <dgm:spPr/>
      <dgm:t>
        <a:bodyPr/>
        <a:lstStyle/>
        <a:p>
          <a:endParaRPr lang="cs-CZ"/>
        </a:p>
      </dgm:t>
    </dgm:pt>
    <dgm:pt modelId="{B6F67997-3211-45C6-838A-D70146415BAC}">
      <dgm:prSet/>
      <dgm:spPr/>
      <dgm:t>
        <a:bodyPr/>
        <a:lstStyle/>
        <a:p>
          <a:pPr rtl="0"/>
          <a:r>
            <a:rPr lang="cs-CZ"/>
            <a:t>Otcem je:</a:t>
          </a:r>
        </a:p>
      </dgm:t>
    </dgm:pt>
    <dgm:pt modelId="{46D788A6-4470-4614-AE30-C03951EAF696}" type="parTrans" cxnId="{BD80DBE0-DA82-4A30-8701-502BF4AF985A}">
      <dgm:prSet/>
      <dgm:spPr/>
      <dgm:t>
        <a:bodyPr/>
        <a:lstStyle/>
        <a:p>
          <a:endParaRPr lang="cs-CZ"/>
        </a:p>
      </dgm:t>
    </dgm:pt>
    <dgm:pt modelId="{A5DE8B91-B23C-47FD-85BD-D346B21CE980}" type="sibTrans" cxnId="{BD80DBE0-DA82-4A30-8701-502BF4AF985A}">
      <dgm:prSet/>
      <dgm:spPr/>
      <dgm:t>
        <a:bodyPr/>
        <a:lstStyle/>
        <a:p>
          <a:endParaRPr lang="cs-CZ"/>
        </a:p>
      </dgm:t>
    </dgm:pt>
    <dgm:pt modelId="{48E11265-C2D6-45A7-B24C-8F2205EE81F0}">
      <dgm:prSet/>
      <dgm:spPr/>
      <dgm:t>
        <a:bodyPr/>
        <a:lstStyle/>
        <a:p>
          <a:pPr rtl="0"/>
          <a:r>
            <a:rPr lang="cs-CZ"/>
            <a:t>manžel matky</a:t>
          </a:r>
        </a:p>
      </dgm:t>
    </dgm:pt>
    <dgm:pt modelId="{DF5BA679-BEFD-475F-9D88-5322B6F24F36}" type="parTrans" cxnId="{61E0302F-4812-4061-B5F4-350CF086C30C}">
      <dgm:prSet/>
      <dgm:spPr/>
      <dgm:t>
        <a:bodyPr/>
        <a:lstStyle/>
        <a:p>
          <a:endParaRPr lang="cs-CZ"/>
        </a:p>
      </dgm:t>
    </dgm:pt>
    <dgm:pt modelId="{6888E682-2403-4D99-B5E7-BAFA96775C62}" type="sibTrans" cxnId="{61E0302F-4812-4061-B5F4-350CF086C30C}">
      <dgm:prSet/>
      <dgm:spPr/>
      <dgm:t>
        <a:bodyPr/>
        <a:lstStyle/>
        <a:p>
          <a:endParaRPr lang="cs-CZ"/>
        </a:p>
      </dgm:t>
    </dgm:pt>
    <dgm:pt modelId="{C80F80F3-249F-4492-99F9-B4202E7A2AD1}">
      <dgm:prSet/>
      <dgm:spPr/>
      <dgm:t>
        <a:bodyPr/>
        <a:lstStyle/>
        <a:p>
          <a:pPr rtl="0"/>
          <a:r>
            <a:rPr lang="cs-CZ"/>
            <a:t>u neprovdané souhlasné prohlášení</a:t>
          </a:r>
        </a:p>
      </dgm:t>
    </dgm:pt>
    <dgm:pt modelId="{8250B35B-91DE-4F10-ADEB-7062223A4E25}" type="parTrans" cxnId="{4D61112E-B260-4CC9-9F38-37564AC579B6}">
      <dgm:prSet/>
      <dgm:spPr/>
      <dgm:t>
        <a:bodyPr/>
        <a:lstStyle/>
        <a:p>
          <a:endParaRPr lang="cs-CZ"/>
        </a:p>
      </dgm:t>
    </dgm:pt>
    <dgm:pt modelId="{BE9DD618-D920-4A9C-8679-E55F70464D11}" type="sibTrans" cxnId="{4D61112E-B260-4CC9-9F38-37564AC579B6}">
      <dgm:prSet/>
      <dgm:spPr/>
      <dgm:t>
        <a:bodyPr/>
        <a:lstStyle/>
        <a:p>
          <a:endParaRPr lang="cs-CZ"/>
        </a:p>
      </dgm:t>
    </dgm:pt>
    <dgm:pt modelId="{FAAEBE64-A965-45A6-8DDD-7AC14E0379FF}">
      <dgm:prSet/>
      <dgm:spPr/>
      <dgm:t>
        <a:bodyPr/>
        <a:lstStyle/>
        <a:p>
          <a:pPr rtl="0"/>
          <a:r>
            <a:rPr lang="cs-CZ"/>
            <a:t>Určí soud</a:t>
          </a:r>
        </a:p>
      </dgm:t>
    </dgm:pt>
    <dgm:pt modelId="{9780E79B-400D-4D45-A6BA-2E7C45E0BFD5}" type="parTrans" cxnId="{F1FC2CCC-3653-4199-AF1D-FAB1C5D9C196}">
      <dgm:prSet/>
      <dgm:spPr/>
      <dgm:t>
        <a:bodyPr/>
        <a:lstStyle/>
        <a:p>
          <a:endParaRPr lang="cs-CZ"/>
        </a:p>
      </dgm:t>
    </dgm:pt>
    <dgm:pt modelId="{27E64166-86C9-4B93-A442-2B638D1F7030}" type="sibTrans" cxnId="{F1FC2CCC-3653-4199-AF1D-FAB1C5D9C196}">
      <dgm:prSet/>
      <dgm:spPr/>
      <dgm:t>
        <a:bodyPr/>
        <a:lstStyle/>
        <a:p>
          <a:endParaRPr lang="cs-CZ"/>
        </a:p>
      </dgm:t>
    </dgm:pt>
    <dgm:pt modelId="{34A53E98-C633-43CC-A13A-4180C926BE09}">
      <dgm:prSet/>
      <dgm:spPr/>
      <dgm:t>
        <a:bodyPr/>
        <a:lstStyle/>
        <a:p>
          <a:pPr rtl="0"/>
          <a:r>
            <a:rPr lang="cs-CZ"/>
            <a:t>Popřít otcovství lze do šesti let věku (subjektivní lhůta 6 měsíců)</a:t>
          </a:r>
        </a:p>
      </dgm:t>
    </dgm:pt>
    <dgm:pt modelId="{889FD617-C19C-4C22-8BDF-79B708BFE765}" type="parTrans" cxnId="{24EF01C3-1C09-4157-AA0F-9CE3BC7549A4}">
      <dgm:prSet/>
      <dgm:spPr/>
      <dgm:t>
        <a:bodyPr/>
        <a:lstStyle/>
        <a:p>
          <a:endParaRPr lang="cs-CZ"/>
        </a:p>
      </dgm:t>
    </dgm:pt>
    <dgm:pt modelId="{749F3DFF-794B-4340-9DC3-39A4AD5FE40D}" type="sibTrans" cxnId="{24EF01C3-1C09-4157-AA0F-9CE3BC7549A4}">
      <dgm:prSet/>
      <dgm:spPr/>
      <dgm:t>
        <a:bodyPr/>
        <a:lstStyle/>
        <a:p>
          <a:endParaRPr lang="cs-CZ"/>
        </a:p>
      </dgm:t>
    </dgm:pt>
    <dgm:pt modelId="{F2C976E3-66EF-46D5-8759-F9081C051ADD}" type="pres">
      <dgm:prSet presAssocID="{6F6AB559-8D7A-46FD-9E29-2624864130CD}" presName="linear" presStyleCnt="0">
        <dgm:presLayoutVars>
          <dgm:animLvl val="lvl"/>
          <dgm:resizeHandles val="exact"/>
        </dgm:presLayoutVars>
      </dgm:prSet>
      <dgm:spPr/>
    </dgm:pt>
    <dgm:pt modelId="{35AA3BC0-3FBB-46A2-B3B4-00EC011F2DE5}" type="pres">
      <dgm:prSet presAssocID="{83607781-7EAB-417F-AABA-F5F3B77EDB3A}" presName="parentText" presStyleLbl="node1" presStyleIdx="0" presStyleCnt="3">
        <dgm:presLayoutVars>
          <dgm:chMax val="0"/>
          <dgm:bulletEnabled val="1"/>
        </dgm:presLayoutVars>
      </dgm:prSet>
      <dgm:spPr/>
    </dgm:pt>
    <dgm:pt modelId="{CAEBCD3B-1AA0-47EB-874C-449420C7B86F}" type="pres">
      <dgm:prSet presAssocID="{B60DDD18-C199-42FB-BB36-ADD0AC37E818}" presName="spacer" presStyleCnt="0"/>
      <dgm:spPr/>
    </dgm:pt>
    <dgm:pt modelId="{53E596A7-D573-429E-ABDC-B7974F032E56}" type="pres">
      <dgm:prSet presAssocID="{B6F67997-3211-45C6-838A-D70146415BAC}" presName="parentText" presStyleLbl="node1" presStyleIdx="1" presStyleCnt="3" custLinFactNeighborX="285">
        <dgm:presLayoutVars>
          <dgm:chMax val="0"/>
          <dgm:bulletEnabled val="1"/>
        </dgm:presLayoutVars>
      </dgm:prSet>
      <dgm:spPr/>
    </dgm:pt>
    <dgm:pt modelId="{53EC48D2-7CDB-4C3C-A5E7-43BD06F7E5C2}" type="pres">
      <dgm:prSet presAssocID="{B6F67997-3211-45C6-838A-D70146415BAC}" presName="childText" presStyleLbl="revTx" presStyleIdx="0" presStyleCnt="1">
        <dgm:presLayoutVars>
          <dgm:bulletEnabled val="1"/>
        </dgm:presLayoutVars>
      </dgm:prSet>
      <dgm:spPr/>
    </dgm:pt>
    <dgm:pt modelId="{9DB4E93A-2E44-41A0-9E3D-8A38769CFA5D}" type="pres">
      <dgm:prSet presAssocID="{34A53E98-C633-43CC-A13A-4180C926BE09}" presName="parentText" presStyleLbl="node1" presStyleIdx="2" presStyleCnt="3">
        <dgm:presLayoutVars>
          <dgm:chMax val="0"/>
          <dgm:bulletEnabled val="1"/>
        </dgm:presLayoutVars>
      </dgm:prSet>
      <dgm:spPr/>
    </dgm:pt>
  </dgm:ptLst>
  <dgm:cxnLst>
    <dgm:cxn modelId="{4D61112E-B260-4CC9-9F38-37564AC579B6}" srcId="{B6F67997-3211-45C6-838A-D70146415BAC}" destId="{C80F80F3-249F-4492-99F9-B4202E7A2AD1}" srcOrd="1" destOrd="0" parTransId="{8250B35B-91DE-4F10-ADEB-7062223A4E25}" sibTransId="{BE9DD618-D920-4A9C-8679-E55F70464D11}"/>
    <dgm:cxn modelId="{61E0302F-4812-4061-B5F4-350CF086C30C}" srcId="{B6F67997-3211-45C6-838A-D70146415BAC}" destId="{48E11265-C2D6-45A7-B24C-8F2205EE81F0}" srcOrd="0" destOrd="0" parTransId="{DF5BA679-BEFD-475F-9D88-5322B6F24F36}" sibTransId="{6888E682-2403-4D99-B5E7-BAFA96775C62}"/>
    <dgm:cxn modelId="{AB17DB4D-3A6E-4F4F-A364-F52C99CEB682}" type="presOf" srcId="{C80F80F3-249F-4492-99F9-B4202E7A2AD1}" destId="{53EC48D2-7CDB-4C3C-A5E7-43BD06F7E5C2}" srcOrd="0" destOrd="1" presId="urn:microsoft.com/office/officeart/2005/8/layout/vList2"/>
    <dgm:cxn modelId="{F2565398-3587-4D34-86DF-48DF561576A5}" type="presOf" srcId="{6F6AB559-8D7A-46FD-9E29-2624864130CD}" destId="{F2C976E3-66EF-46D5-8759-F9081C051ADD}" srcOrd="0" destOrd="0" presId="urn:microsoft.com/office/officeart/2005/8/layout/vList2"/>
    <dgm:cxn modelId="{348146A7-6821-4228-9C00-2226CF997049}" type="presOf" srcId="{83607781-7EAB-417F-AABA-F5F3B77EDB3A}" destId="{35AA3BC0-3FBB-46A2-B3B4-00EC011F2DE5}" srcOrd="0" destOrd="0" presId="urn:microsoft.com/office/officeart/2005/8/layout/vList2"/>
    <dgm:cxn modelId="{315CD6BA-B424-4B32-B722-919FCEA5ED5A}" type="presOf" srcId="{FAAEBE64-A965-45A6-8DDD-7AC14E0379FF}" destId="{53EC48D2-7CDB-4C3C-A5E7-43BD06F7E5C2}" srcOrd="0" destOrd="2" presId="urn:microsoft.com/office/officeart/2005/8/layout/vList2"/>
    <dgm:cxn modelId="{24EF01C3-1C09-4157-AA0F-9CE3BC7549A4}" srcId="{6F6AB559-8D7A-46FD-9E29-2624864130CD}" destId="{34A53E98-C633-43CC-A13A-4180C926BE09}" srcOrd="2" destOrd="0" parTransId="{889FD617-C19C-4C22-8BDF-79B708BFE765}" sibTransId="{749F3DFF-794B-4340-9DC3-39A4AD5FE40D}"/>
    <dgm:cxn modelId="{73AE52C5-432F-4FAF-ABA1-79BC8D92527D}" srcId="{6F6AB559-8D7A-46FD-9E29-2624864130CD}" destId="{83607781-7EAB-417F-AABA-F5F3B77EDB3A}" srcOrd="0" destOrd="0" parTransId="{9657D40A-2742-41E8-8700-A95B8C51EFCC}" sibTransId="{B60DDD18-C199-42FB-BB36-ADD0AC37E818}"/>
    <dgm:cxn modelId="{F1FC2CCC-3653-4199-AF1D-FAB1C5D9C196}" srcId="{B6F67997-3211-45C6-838A-D70146415BAC}" destId="{FAAEBE64-A965-45A6-8DDD-7AC14E0379FF}" srcOrd="2" destOrd="0" parTransId="{9780E79B-400D-4D45-A6BA-2E7C45E0BFD5}" sibTransId="{27E64166-86C9-4B93-A442-2B638D1F7030}"/>
    <dgm:cxn modelId="{1014A5CC-D537-4085-8673-F9C807D09BA2}" type="presOf" srcId="{34A53E98-C633-43CC-A13A-4180C926BE09}" destId="{9DB4E93A-2E44-41A0-9E3D-8A38769CFA5D}" srcOrd="0" destOrd="0" presId="urn:microsoft.com/office/officeart/2005/8/layout/vList2"/>
    <dgm:cxn modelId="{BD80DBE0-DA82-4A30-8701-502BF4AF985A}" srcId="{6F6AB559-8D7A-46FD-9E29-2624864130CD}" destId="{B6F67997-3211-45C6-838A-D70146415BAC}" srcOrd="1" destOrd="0" parTransId="{46D788A6-4470-4614-AE30-C03951EAF696}" sibTransId="{A5DE8B91-B23C-47FD-85BD-D346B21CE980}"/>
    <dgm:cxn modelId="{5A866EFA-0EE5-4B91-B59F-F58130243C39}" type="presOf" srcId="{48E11265-C2D6-45A7-B24C-8F2205EE81F0}" destId="{53EC48D2-7CDB-4C3C-A5E7-43BD06F7E5C2}" srcOrd="0" destOrd="0" presId="urn:microsoft.com/office/officeart/2005/8/layout/vList2"/>
    <dgm:cxn modelId="{B1DFE2FE-1E28-486E-9535-E21287F94C8F}" type="presOf" srcId="{B6F67997-3211-45C6-838A-D70146415BAC}" destId="{53E596A7-D573-429E-ABDC-B7974F032E56}" srcOrd="0" destOrd="0" presId="urn:microsoft.com/office/officeart/2005/8/layout/vList2"/>
    <dgm:cxn modelId="{4F98AB6C-4643-450F-90C7-A1DD0A63BAA9}" type="presParOf" srcId="{F2C976E3-66EF-46D5-8759-F9081C051ADD}" destId="{35AA3BC0-3FBB-46A2-B3B4-00EC011F2DE5}" srcOrd="0" destOrd="0" presId="urn:microsoft.com/office/officeart/2005/8/layout/vList2"/>
    <dgm:cxn modelId="{F37D97D0-A744-4234-BF6B-B61937C3A94A}" type="presParOf" srcId="{F2C976E3-66EF-46D5-8759-F9081C051ADD}" destId="{CAEBCD3B-1AA0-47EB-874C-449420C7B86F}" srcOrd="1" destOrd="0" presId="urn:microsoft.com/office/officeart/2005/8/layout/vList2"/>
    <dgm:cxn modelId="{47EE3C27-7D55-4A51-B66A-D0FF9DE768E6}" type="presParOf" srcId="{F2C976E3-66EF-46D5-8759-F9081C051ADD}" destId="{53E596A7-D573-429E-ABDC-B7974F032E56}" srcOrd="2" destOrd="0" presId="urn:microsoft.com/office/officeart/2005/8/layout/vList2"/>
    <dgm:cxn modelId="{B963A6B8-05E3-4F92-A6ED-128385CC4BE1}" type="presParOf" srcId="{F2C976E3-66EF-46D5-8759-F9081C051ADD}" destId="{53EC48D2-7CDB-4C3C-A5E7-43BD06F7E5C2}" srcOrd="3" destOrd="0" presId="urn:microsoft.com/office/officeart/2005/8/layout/vList2"/>
    <dgm:cxn modelId="{68E7FD0D-1FDC-410D-B7C6-D41B6CE5A27D}" type="presParOf" srcId="{F2C976E3-66EF-46D5-8759-F9081C051ADD}" destId="{9DB4E93A-2E44-41A0-9E3D-8A38769CFA5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FDA6D87-873A-4A18-8640-F02A346FB1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E6B3A78B-6853-4972-B87C-04583AD441D4}">
      <dgm:prSet/>
      <dgm:spPr/>
      <dgm:t>
        <a:bodyPr/>
        <a:lstStyle/>
        <a:p>
          <a:r>
            <a:rPr lang="cs-CZ" b="0" dirty="0"/>
            <a:t>Není-li rodič ani osvojitel přidělí soud dítěti poručníka</a:t>
          </a:r>
          <a:endParaRPr lang="cs-CZ" dirty="0"/>
        </a:p>
      </dgm:t>
    </dgm:pt>
    <dgm:pt modelId="{89933927-43B1-4ACC-B6C5-27CE8ACE67FE}" type="parTrans" cxnId="{73D84295-A98E-49F8-9514-3D999EBEF50A}">
      <dgm:prSet/>
      <dgm:spPr/>
      <dgm:t>
        <a:bodyPr/>
        <a:lstStyle/>
        <a:p>
          <a:endParaRPr lang="cs-CZ"/>
        </a:p>
      </dgm:t>
    </dgm:pt>
    <dgm:pt modelId="{90813113-97C3-49F0-8A0B-0D80A5C22BBB}" type="sibTrans" cxnId="{73D84295-A98E-49F8-9514-3D999EBEF50A}">
      <dgm:prSet/>
      <dgm:spPr/>
      <dgm:t>
        <a:bodyPr/>
        <a:lstStyle/>
        <a:p>
          <a:endParaRPr lang="cs-CZ"/>
        </a:p>
      </dgm:t>
    </dgm:pt>
    <dgm:pt modelId="{C6E9A73D-5A25-4EEF-9FFF-C98C58AED32D}">
      <dgm:prSet/>
      <dgm:spPr/>
      <dgm:t>
        <a:bodyPr/>
        <a:lstStyle/>
        <a:p>
          <a:r>
            <a:rPr lang="cs-CZ" b="0"/>
            <a:t>Nenajde-li se vhodná fyzická osoba, může jím být orgán sociálněprávní ochrany</a:t>
          </a:r>
          <a:endParaRPr lang="cs-CZ"/>
        </a:p>
      </dgm:t>
    </dgm:pt>
    <dgm:pt modelId="{888FC82A-2B07-4F36-A9F0-95B9F7D59F91}" type="parTrans" cxnId="{8FDA9057-FFB1-4851-BB36-AF9F34BAF402}">
      <dgm:prSet/>
      <dgm:spPr/>
      <dgm:t>
        <a:bodyPr/>
        <a:lstStyle/>
        <a:p>
          <a:endParaRPr lang="cs-CZ"/>
        </a:p>
      </dgm:t>
    </dgm:pt>
    <dgm:pt modelId="{73C2346E-2B06-4085-B573-F625EA980FCF}" type="sibTrans" cxnId="{8FDA9057-FFB1-4851-BB36-AF9F34BAF402}">
      <dgm:prSet/>
      <dgm:spPr/>
      <dgm:t>
        <a:bodyPr/>
        <a:lstStyle/>
        <a:p>
          <a:endParaRPr lang="cs-CZ"/>
        </a:p>
      </dgm:t>
    </dgm:pt>
    <dgm:pt modelId="{B03BB891-6E77-4A33-931B-35CDEBFDD598}" type="pres">
      <dgm:prSet presAssocID="{3FDA6D87-873A-4A18-8640-F02A346FB191}" presName="linear" presStyleCnt="0">
        <dgm:presLayoutVars>
          <dgm:animLvl val="lvl"/>
          <dgm:resizeHandles val="exact"/>
        </dgm:presLayoutVars>
      </dgm:prSet>
      <dgm:spPr/>
    </dgm:pt>
    <dgm:pt modelId="{E5E12408-9F8C-4A25-81D1-4F6474CEC4AC}" type="pres">
      <dgm:prSet presAssocID="{E6B3A78B-6853-4972-B87C-04583AD441D4}" presName="parentText" presStyleLbl="node1" presStyleIdx="0" presStyleCnt="2">
        <dgm:presLayoutVars>
          <dgm:chMax val="0"/>
          <dgm:bulletEnabled val="1"/>
        </dgm:presLayoutVars>
      </dgm:prSet>
      <dgm:spPr/>
    </dgm:pt>
    <dgm:pt modelId="{C24401B6-7394-4B55-A5CB-462799A3769D}" type="pres">
      <dgm:prSet presAssocID="{90813113-97C3-49F0-8A0B-0D80A5C22BBB}" presName="spacer" presStyleCnt="0"/>
      <dgm:spPr/>
    </dgm:pt>
    <dgm:pt modelId="{9C47F4F0-AB5C-4116-9918-2EA4A11FC97A}" type="pres">
      <dgm:prSet presAssocID="{C6E9A73D-5A25-4EEF-9FFF-C98C58AED32D}" presName="parentText" presStyleLbl="node1" presStyleIdx="1" presStyleCnt="2">
        <dgm:presLayoutVars>
          <dgm:chMax val="0"/>
          <dgm:bulletEnabled val="1"/>
        </dgm:presLayoutVars>
      </dgm:prSet>
      <dgm:spPr/>
    </dgm:pt>
  </dgm:ptLst>
  <dgm:cxnLst>
    <dgm:cxn modelId="{8FDA9057-FFB1-4851-BB36-AF9F34BAF402}" srcId="{3FDA6D87-873A-4A18-8640-F02A346FB191}" destId="{C6E9A73D-5A25-4EEF-9FFF-C98C58AED32D}" srcOrd="1" destOrd="0" parTransId="{888FC82A-2B07-4F36-A9F0-95B9F7D59F91}" sibTransId="{73C2346E-2B06-4085-B573-F625EA980FCF}"/>
    <dgm:cxn modelId="{73D84295-A98E-49F8-9514-3D999EBEF50A}" srcId="{3FDA6D87-873A-4A18-8640-F02A346FB191}" destId="{E6B3A78B-6853-4972-B87C-04583AD441D4}" srcOrd="0" destOrd="0" parTransId="{89933927-43B1-4ACC-B6C5-27CE8ACE67FE}" sibTransId="{90813113-97C3-49F0-8A0B-0D80A5C22BBB}"/>
    <dgm:cxn modelId="{9B9B3BBD-7BE1-4C4C-9F81-141580FDD51A}" type="presOf" srcId="{C6E9A73D-5A25-4EEF-9FFF-C98C58AED32D}" destId="{9C47F4F0-AB5C-4116-9918-2EA4A11FC97A}" srcOrd="0" destOrd="0" presId="urn:microsoft.com/office/officeart/2005/8/layout/vList2"/>
    <dgm:cxn modelId="{55D709D5-C2EB-4867-906F-CF312C34E2D4}" type="presOf" srcId="{E6B3A78B-6853-4972-B87C-04583AD441D4}" destId="{E5E12408-9F8C-4A25-81D1-4F6474CEC4AC}" srcOrd="0" destOrd="0" presId="urn:microsoft.com/office/officeart/2005/8/layout/vList2"/>
    <dgm:cxn modelId="{1356CDE5-AD17-4612-84D0-43CDAFD5DDF4}" type="presOf" srcId="{3FDA6D87-873A-4A18-8640-F02A346FB191}" destId="{B03BB891-6E77-4A33-931B-35CDEBFDD598}" srcOrd="0" destOrd="0" presId="urn:microsoft.com/office/officeart/2005/8/layout/vList2"/>
    <dgm:cxn modelId="{ED4976FF-AE2F-46E5-8BBB-0D6D63F2A113}" type="presParOf" srcId="{B03BB891-6E77-4A33-931B-35CDEBFDD598}" destId="{E5E12408-9F8C-4A25-81D1-4F6474CEC4AC}" srcOrd="0" destOrd="0" presId="urn:microsoft.com/office/officeart/2005/8/layout/vList2"/>
    <dgm:cxn modelId="{2CA96766-472E-421A-9727-31829F1152DD}" type="presParOf" srcId="{B03BB891-6E77-4A33-931B-35CDEBFDD598}" destId="{C24401B6-7394-4B55-A5CB-462799A3769D}" srcOrd="1" destOrd="0" presId="urn:microsoft.com/office/officeart/2005/8/layout/vList2"/>
    <dgm:cxn modelId="{32E8ED3D-A3BE-4065-A622-7BC5EC6F389C}" type="presParOf" srcId="{B03BB891-6E77-4A33-931B-35CDEBFDD598}" destId="{9C47F4F0-AB5C-4116-9918-2EA4A11FC9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EBA306-8E46-4EA6-8160-DABD3A6AD006}"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F8E8DD27-979C-4684-95F3-A13B64F62785}">
      <dgm:prSet/>
      <dgm:spPr/>
      <dgm:t>
        <a:bodyPr/>
        <a:lstStyle/>
        <a:p>
          <a:r>
            <a:rPr lang="cs-CZ"/>
            <a:t>Poskytování zdravotních služeb na náležité odborné úrovni</a:t>
          </a:r>
        </a:p>
      </dgm:t>
    </dgm:pt>
    <dgm:pt modelId="{F8D41860-CE88-446F-B9B3-4BBD6BC1820E}" type="parTrans" cxnId="{4C4F0C2F-D093-46FD-9712-BEBAD818997B}">
      <dgm:prSet/>
      <dgm:spPr/>
      <dgm:t>
        <a:bodyPr/>
        <a:lstStyle/>
        <a:p>
          <a:endParaRPr lang="cs-CZ"/>
        </a:p>
      </dgm:t>
    </dgm:pt>
    <dgm:pt modelId="{AF5DAB0A-9256-446A-859D-D2F413E96CA3}" type="sibTrans" cxnId="{4C4F0C2F-D093-46FD-9712-BEBAD818997B}">
      <dgm:prSet/>
      <dgm:spPr/>
      <dgm:t>
        <a:bodyPr/>
        <a:lstStyle/>
        <a:p>
          <a:endParaRPr lang="cs-CZ"/>
        </a:p>
      </dgm:t>
    </dgm:pt>
    <dgm:pt modelId="{1F3F555B-8AE4-42FC-B002-CE83FA6F9535}">
      <dgm:prSet/>
      <dgm:spPr/>
      <dgm:t>
        <a:bodyPr/>
        <a:lstStyle/>
        <a:p>
          <a:r>
            <a:rPr lang="cs-CZ"/>
            <a:t>Podle pravidel vědy a uznávaných medicínských postupů</a:t>
          </a:r>
        </a:p>
      </dgm:t>
    </dgm:pt>
    <dgm:pt modelId="{503A54CA-F27B-4187-9B0E-E690C5002CA8}" type="parTrans" cxnId="{2767090B-A8A0-4BAE-BF80-E6ACC285A359}">
      <dgm:prSet/>
      <dgm:spPr/>
      <dgm:t>
        <a:bodyPr/>
        <a:lstStyle/>
        <a:p>
          <a:endParaRPr lang="cs-CZ"/>
        </a:p>
      </dgm:t>
    </dgm:pt>
    <dgm:pt modelId="{AFAD766C-A614-4CC0-9E74-25DB7107E29C}" type="sibTrans" cxnId="{2767090B-A8A0-4BAE-BF80-E6ACC285A359}">
      <dgm:prSet/>
      <dgm:spPr/>
      <dgm:t>
        <a:bodyPr/>
        <a:lstStyle/>
        <a:p>
          <a:endParaRPr lang="cs-CZ"/>
        </a:p>
      </dgm:t>
    </dgm:pt>
    <dgm:pt modelId="{0524837E-99A7-41A1-B7A7-435E54EC637B}">
      <dgm:prSet/>
      <dgm:spPr/>
      <dgm:t>
        <a:bodyPr/>
        <a:lstStyle/>
        <a:p>
          <a:r>
            <a:rPr lang="cs-CZ" dirty="0"/>
            <a:t>Při respektování individuality pacienta</a:t>
          </a:r>
        </a:p>
      </dgm:t>
    </dgm:pt>
    <dgm:pt modelId="{8F3CF99F-170F-40B6-BFEE-C105A4D84114}" type="parTrans" cxnId="{51B20491-4CC0-4DD8-A478-B3CEC62733AE}">
      <dgm:prSet/>
      <dgm:spPr/>
      <dgm:t>
        <a:bodyPr/>
        <a:lstStyle/>
        <a:p>
          <a:endParaRPr lang="cs-CZ"/>
        </a:p>
      </dgm:t>
    </dgm:pt>
    <dgm:pt modelId="{47FB6F7A-CC61-43AA-8B90-72AB6AAA380D}" type="sibTrans" cxnId="{51B20491-4CC0-4DD8-A478-B3CEC62733AE}">
      <dgm:prSet/>
      <dgm:spPr/>
      <dgm:t>
        <a:bodyPr/>
        <a:lstStyle/>
        <a:p>
          <a:endParaRPr lang="cs-CZ"/>
        </a:p>
      </dgm:t>
    </dgm:pt>
    <dgm:pt modelId="{1AB0BAD1-5A66-48F5-AAED-482C26A9A6FE}">
      <dgm:prSet/>
      <dgm:spPr/>
      <dgm:t>
        <a:bodyPr/>
        <a:lstStyle/>
        <a:p>
          <a:r>
            <a:rPr lang="cs-CZ"/>
            <a:t>S ohledem na konkrétní podmínky a možnosti</a:t>
          </a:r>
        </a:p>
      </dgm:t>
    </dgm:pt>
    <dgm:pt modelId="{03B2E2CF-2D60-4F7D-9894-B8450629114B}" type="parTrans" cxnId="{77FFF9D6-9C5E-4436-9387-3CA785E8A650}">
      <dgm:prSet/>
      <dgm:spPr/>
      <dgm:t>
        <a:bodyPr/>
        <a:lstStyle/>
        <a:p>
          <a:endParaRPr lang="cs-CZ"/>
        </a:p>
      </dgm:t>
    </dgm:pt>
    <dgm:pt modelId="{E57842B6-7FD3-4BFC-ABCB-73C294549983}" type="sibTrans" cxnId="{77FFF9D6-9C5E-4436-9387-3CA785E8A650}">
      <dgm:prSet/>
      <dgm:spPr/>
      <dgm:t>
        <a:bodyPr/>
        <a:lstStyle/>
        <a:p>
          <a:endParaRPr lang="cs-CZ"/>
        </a:p>
      </dgm:t>
    </dgm:pt>
    <dgm:pt modelId="{A019B33F-E0C0-4E8C-99FF-B56D06794822}">
      <dgm:prSet/>
      <dgm:spPr/>
      <dgm:t>
        <a:bodyPr/>
        <a:lstStyle/>
        <a:p>
          <a:r>
            <a:rPr lang="cs-CZ"/>
            <a:t>Na úctu, důstojné zacházení, na ohleduplnost v souladu s charakterem poskytovaných zdravotních služeb</a:t>
          </a:r>
        </a:p>
      </dgm:t>
    </dgm:pt>
    <dgm:pt modelId="{1CB6F372-291E-4B4A-924E-7D172E789F00}" type="parTrans" cxnId="{241CEF7A-54CD-4947-AB67-ACABF005F94A}">
      <dgm:prSet/>
      <dgm:spPr/>
      <dgm:t>
        <a:bodyPr/>
        <a:lstStyle/>
        <a:p>
          <a:endParaRPr lang="cs-CZ"/>
        </a:p>
      </dgm:t>
    </dgm:pt>
    <dgm:pt modelId="{FFB18774-91FF-4390-ACD5-4D406025B8DF}" type="sibTrans" cxnId="{241CEF7A-54CD-4947-AB67-ACABF005F94A}">
      <dgm:prSet/>
      <dgm:spPr/>
      <dgm:t>
        <a:bodyPr/>
        <a:lstStyle/>
        <a:p>
          <a:endParaRPr lang="cs-CZ"/>
        </a:p>
      </dgm:t>
    </dgm:pt>
    <dgm:pt modelId="{AEC6B0B5-D969-4090-BB09-80DE6E61B505}">
      <dgm:prSet/>
      <dgm:spPr/>
      <dgm:t>
        <a:bodyPr/>
        <a:lstStyle/>
        <a:p>
          <a:r>
            <a:rPr lang="cs-CZ" dirty="0"/>
            <a:t>Respektování soukromí při poskytování zdravotních služeb</a:t>
          </a:r>
        </a:p>
      </dgm:t>
    </dgm:pt>
    <dgm:pt modelId="{6C5DC735-E000-4578-8F3D-37F5F4F393FA}" type="parTrans" cxnId="{2BBD8A21-B111-491E-B56E-98D1479FC65E}">
      <dgm:prSet/>
      <dgm:spPr/>
      <dgm:t>
        <a:bodyPr/>
        <a:lstStyle/>
        <a:p>
          <a:endParaRPr lang="cs-CZ"/>
        </a:p>
      </dgm:t>
    </dgm:pt>
    <dgm:pt modelId="{A3769076-3DE9-4AA2-AEF4-E085979577C9}" type="sibTrans" cxnId="{2BBD8A21-B111-491E-B56E-98D1479FC65E}">
      <dgm:prSet/>
      <dgm:spPr/>
      <dgm:t>
        <a:bodyPr/>
        <a:lstStyle/>
        <a:p>
          <a:endParaRPr lang="cs-CZ"/>
        </a:p>
      </dgm:t>
    </dgm:pt>
    <dgm:pt modelId="{EF5134D3-E998-47F9-969E-41206F901BD2}" type="pres">
      <dgm:prSet presAssocID="{13EBA306-8E46-4EA6-8160-DABD3A6AD006}" presName="linear" presStyleCnt="0">
        <dgm:presLayoutVars>
          <dgm:animLvl val="lvl"/>
          <dgm:resizeHandles val="exact"/>
        </dgm:presLayoutVars>
      </dgm:prSet>
      <dgm:spPr/>
    </dgm:pt>
    <dgm:pt modelId="{CB7D14C2-2D41-427C-BA3C-1A2246F2FB3F}" type="pres">
      <dgm:prSet presAssocID="{F8E8DD27-979C-4684-95F3-A13B64F62785}" presName="parentText" presStyleLbl="node1" presStyleIdx="0" presStyleCnt="3">
        <dgm:presLayoutVars>
          <dgm:chMax val="0"/>
          <dgm:bulletEnabled val="1"/>
        </dgm:presLayoutVars>
      </dgm:prSet>
      <dgm:spPr/>
    </dgm:pt>
    <dgm:pt modelId="{9CB77BF3-4648-4C22-9F15-B46CFFE12938}" type="pres">
      <dgm:prSet presAssocID="{F8E8DD27-979C-4684-95F3-A13B64F62785}" presName="childText" presStyleLbl="revTx" presStyleIdx="0" presStyleCnt="1">
        <dgm:presLayoutVars>
          <dgm:bulletEnabled val="1"/>
        </dgm:presLayoutVars>
      </dgm:prSet>
      <dgm:spPr/>
    </dgm:pt>
    <dgm:pt modelId="{6DFC5841-7AE5-4661-86CD-32EB1C3C8E76}" type="pres">
      <dgm:prSet presAssocID="{A019B33F-E0C0-4E8C-99FF-B56D06794822}" presName="parentText" presStyleLbl="node1" presStyleIdx="1" presStyleCnt="3">
        <dgm:presLayoutVars>
          <dgm:chMax val="0"/>
          <dgm:bulletEnabled val="1"/>
        </dgm:presLayoutVars>
      </dgm:prSet>
      <dgm:spPr/>
    </dgm:pt>
    <dgm:pt modelId="{2306DA6D-9648-47CE-A785-D5DB2DC2AF37}" type="pres">
      <dgm:prSet presAssocID="{FFB18774-91FF-4390-ACD5-4D406025B8DF}" presName="spacer" presStyleCnt="0"/>
      <dgm:spPr/>
    </dgm:pt>
    <dgm:pt modelId="{7D30B692-797D-45BE-90FD-13C6330BC99E}" type="pres">
      <dgm:prSet presAssocID="{AEC6B0B5-D969-4090-BB09-80DE6E61B505}" presName="parentText" presStyleLbl="node1" presStyleIdx="2" presStyleCnt="3">
        <dgm:presLayoutVars>
          <dgm:chMax val="0"/>
          <dgm:bulletEnabled val="1"/>
        </dgm:presLayoutVars>
      </dgm:prSet>
      <dgm:spPr/>
    </dgm:pt>
  </dgm:ptLst>
  <dgm:cxnLst>
    <dgm:cxn modelId="{9CEE4502-3951-4551-BA3F-2E82AA608795}" type="presOf" srcId="{A019B33F-E0C0-4E8C-99FF-B56D06794822}" destId="{6DFC5841-7AE5-4661-86CD-32EB1C3C8E76}" srcOrd="0" destOrd="0" presId="urn:microsoft.com/office/officeart/2005/8/layout/vList2"/>
    <dgm:cxn modelId="{2767090B-A8A0-4BAE-BF80-E6ACC285A359}" srcId="{F8E8DD27-979C-4684-95F3-A13B64F62785}" destId="{1F3F555B-8AE4-42FC-B002-CE83FA6F9535}" srcOrd="0" destOrd="0" parTransId="{503A54CA-F27B-4187-9B0E-E690C5002CA8}" sibTransId="{AFAD766C-A614-4CC0-9E74-25DB7107E29C}"/>
    <dgm:cxn modelId="{2BBD8A21-B111-491E-B56E-98D1479FC65E}" srcId="{13EBA306-8E46-4EA6-8160-DABD3A6AD006}" destId="{AEC6B0B5-D969-4090-BB09-80DE6E61B505}" srcOrd="2" destOrd="0" parTransId="{6C5DC735-E000-4578-8F3D-37F5F4F393FA}" sibTransId="{A3769076-3DE9-4AA2-AEF4-E085979577C9}"/>
    <dgm:cxn modelId="{0664F921-26BD-4B1D-BC3E-83113CAD189C}" type="presOf" srcId="{1AB0BAD1-5A66-48F5-AAED-482C26A9A6FE}" destId="{9CB77BF3-4648-4C22-9F15-B46CFFE12938}" srcOrd="0" destOrd="2" presId="urn:microsoft.com/office/officeart/2005/8/layout/vList2"/>
    <dgm:cxn modelId="{4C4F0C2F-D093-46FD-9712-BEBAD818997B}" srcId="{13EBA306-8E46-4EA6-8160-DABD3A6AD006}" destId="{F8E8DD27-979C-4684-95F3-A13B64F62785}" srcOrd="0" destOrd="0" parTransId="{F8D41860-CE88-446F-B9B3-4BBD6BC1820E}" sibTransId="{AF5DAB0A-9256-446A-859D-D2F413E96CA3}"/>
    <dgm:cxn modelId="{4455922F-0257-40F9-B96A-3FE0C632F18D}" type="presOf" srcId="{F8E8DD27-979C-4684-95F3-A13B64F62785}" destId="{CB7D14C2-2D41-427C-BA3C-1A2246F2FB3F}" srcOrd="0" destOrd="0" presId="urn:microsoft.com/office/officeart/2005/8/layout/vList2"/>
    <dgm:cxn modelId="{FB82CC45-5F37-401F-81CC-2AC0BF9BFBCD}" type="presOf" srcId="{AEC6B0B5-D969-4090-BB09-80DE6E61B505}" destId="{7D30B692-797D-45BE-90FD-13C6330BC99E}" srcOrd="0" destOrd="0" presId="urn:microsoft.com/office/officeart/2005/8/layout/vList2"/>
    <dgm:cxn modelId="{241CEF7A-54CD-4947-AB67-ACABF005F94A}" srcId="{13EBA306-8E46-4EA6-8160-DABD3A6AD006}" destId="{A019B33F-E0C0-4E8C-99FF-B56D06794822}" srcOrd="1" destOrd="0" parTransId="{1CB6F372-291E-4B4A-924E-7D172E789F00}" sibTransId="{FFB18774-91FF-4390-ACD5-4D406025B8DF}"/>
    <dgm:cxn modelId="{51B20491-4CC0-4DD8-A478-B3CEC62733AE}" srcId="{F8E8DD27-979C-4684-95F3-A13B64F62785}" destId="{0524837E-99A7-41A1-B7A7-435E54EC637B}" srcOrd="1" destOrd="0" parTransId="{8F3CF99F-170F-40B6-BFEE-C105A4D84114}" sibTransId="{47FB6F7A-CC61-43AA-8B90-72AB6AAA380D}"/>
    <dgm:cxn modelId="{B15AE59A-48A8-46D0-9F79-B6FDAA171EE6}" type="presOf" srcId="{1F3F555B-8AE4-42FC-B002-CE83FA6F9535}" destId="{9CB77BF3-4648-4C22-9F15-B46CFFE12938}" srcOrd="0" destOrd="0" presId="urn:microsoft.com/office/officeart/2005/8/layout/vList2"/>
    <dgm:cxn modelId="{0D95CAB1-F71B-41A1-A550-2DE07F9CB7B9}" type="presOf" srcId="{0524837E-99A7-41A1-B7A7-435E54EC637B}" destId="{9CB77BF3-4648-4C22-9F15-B46CFFE12938}" srcOrd="0" destOrd="1" presId="urn:microsoft.com/office/officeart/2005/8/layout/vList2"/>
    <dgm:cxn modelId="{77FFF9D6-9C5E-4436-9387-3CA785E8A650}" srcId="{F8E8DD27-979C-4684-95F3-A13B64F62785}" destId="{1AB0BAD1-5A66-48F5-AAED-482C26A9A6FE}" srcOrd="2" destOrd="0" parTransId="{03B2E2CF-2D60-4F7D-9894-B8450629114B}" sibTransId="{E57842B6-7FD3-4BFC-ABCB-73C294549983}"/>
    <dgm:cxn modelId="{92FBE5EE-DF7B-4E75-8E49-F7429B9C49E6}" type="presOf" srcId="{13EBA306-8E46-4EA6-8160-DABD3A6AD006}" destId="{EF5134D3-E998-47F9-969E-41206F901BD2}" srcOrd="0" destOrd="0" presId="urn:microsoft.com/office/officeart/2005/8/layout/vList2"/>
    <dgm:cxn modelId="{9ADC78BD-EA96-479C-9EB4-71AC4128F100}" type="presParOf" srcId="{EF5134D3-E998-47F9-969E-41206F901BD2}" destId="{CB7D14C2-2D41-427C-BA3C-1A2246F2FB3F}" srcOrd="0" destOrd="0" presId="urn:microsoft.com/office/officeart/2005/8/layout/vList2"/>
    <dgm:cxn modelId="{F38F959B-832A-4808-A7D9-C9F08CCE2795}" type="presParOf" srcId="{EF5134D3-E998-47F9-969E-41206F901BD2}" destId="{9CB77BF3-4648-4C22-9F15-B46CFFE12938}" srcOrd="1" destOrd="0" presId="urn:microsoft.com/office/officeart/2005/8/layout/vList2"/>
    <dgm:cxn modelId="{F8E86E9A-9E8A-4C4B-949C-E99C30BE2314}" type="presParOf" srcId="{EF5134D3-E998-47F9-969E-41206F901BD2}" destId="{6DFC5841-7AE5-4661-86CD-32EB1C3C8E76}" srcOrd="2" destOrd="0" presId="urn:microsoft.com/office/officeart/2005/8/layout/vList2"/>
    <dgm:cxn modelId="{C8A5216F-E836-4EF8-ADCB-2BBB6220FF67}" type="presParOf" srcId="{EF5134D3-E998-47F9-969E-41206F901BD2}" destId="{2306DA6D-9648-47CE-A785-D5DB2DC2AF37}" srcOrd="3" destOrd="0" presId="urn:microsoft.com/office/officeart/2005/8/layout/vList2"/>
    <dgm:cxn modelId="{95492082-E313-40C7-AF3D-9E8AC8299942}" type="presParOf" srcId="{EF5134D3-E998-47F9-969E-41206F901BD2}" destId="{7D30B692-797D-45BE-90FD-13C6330BC99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2967268-C3CA-41B4-9CC2-091ECB7C61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DA85CE9-91AD-48FF-A69C-8EF677CBC8FA}">
      <dgm:prSet/>
      <dgm:spPr/>
      <dgm:t>
        <a:bodyPr/>
        <a:lstStyle/>
        <a:p>
          <a:r>
            <a:rPr lang="cs-CZ" b="0" dirty="0"/>
            <a:t>Není vztah rodič-dítě</a:t>
          </a:r>
          <a:endParaRPr lang="cs-CZ" dirty="0"/>
        </a:p>
      </dgm:t>
    </dgm:pt>
    <dgm:pt modelId="{0A1C651E-8D2F-43C2-A70D-3E756FD8612F}" type="parTrans" cxnId="{496969F2-4059-43B2-A61C-91CE0B9CDECE}">
      <dgm:prSet/>
      <dgm:spPr/>
      <dgm:t>
        <a:bodyPr/>
        <a:lstStyle/>
        <a:p>
          <a:endParaRPr lang="cs-CZ"/>
        </a:p>
      </dgm:t>
    </dgm:pt>
    <dgm:pt modelId="{6C3A67F3-952B-41FC-A0AB-5B09C64907AE}" type="sibTrans" cxnId="{496969F2-4059-43B2-A61C-91CE0B9CDECE}">
      <dgm:prSet/>
      <dgm:spPr/>
      <dgm:t>
        <a:bodyPr/>
        <a:lstStyle/>
        <a:p>
          <a:endParaRPr lang="cs-CZ"/>
        </a:p>
      </dgm:t>
    </dgm:pt>
    <dgm:pt modelId="{A1459CEE-371D-41DD-AACD-53CA0C939E5D}">
      <dgm:prSet/>
      <dgm:spPr/>
      <dgm:t>
        <a:bodyPr/>
        <a:lstStyle/>
        <a:p>
          <a:r>
            <a:rPr lang="cs-CZ" b="0"/>
            <a:t>Osoba, kterou určí soud v případě potřeby hájit zájmy dítěte ve střetu se zákonným zástupcem</a:t>
          </a:r>
          <a:endParaRPr lang="cs-CZ"/>
        </a:p>
      </dgm:t>
    </dgm:pt>
    <dgm:pt modelId="{1D97700A-9E6C-4594-9A88-8B8384DCCC5F}" type="parTrans" cxnId="{1647EB89-72CB-4E02-AAD1-14113167349E}">
      <dgm:prSet/>
      <dgm:spPr/>
      <dgm:t>
        <a:bodyPr/>
        <a:lstStyle/>
        <a:p>
          <a:endParaRPr lang="cs-CZ"/>
        </a:p>
      </dgm:t>
    </dgm:pt>
    <dgm:pt modelId="{64EA7E95-754C-4BDB-BF4B-BB5924496151}" type="sibTrans" cxnId="{1647EB89-72CB-4E02-AAD1-14113167349E}">
      <dgm:prSet/>
      <dgm:spPr/>
      <dgm:t>
        <a:bodyPr/>
        <a:lstStyle/>
        <a:p>
          <a:endParaRPr lang="cs-CZ"/>
        </a:p>
      </dgm:t>
    </dgm:pt>
    <dgm:pt modelId="{0A1C6051-964C-42A9-9313-E5607EC15DBE}">
      <dgm:prSet/>
      <dgm:spPr/>
      <dgm:t>
        <a:bodyPr/>
        <a:lstStyle/>
        <a:p>
          <a:r>
            <a:rPr lang="cs-CZ" b="0"/>
            <a:t>Například správa jmění dítěte</a:t>
          </a:r>
          <a:endParaRPr lang="cs-CZ"/>
        </a:p>
      </dgm:t>
    </dgm:pt>
    <dgm:pt modelId="{84CBDCD6-1966-4D30-AD98-E00FA895930C}" type="parTrans" cxnId="{2DB38BC8-44A5-4609-A234-D1BE470152B4}">
      <dgm:prSet/>
      <dgm:spPr/>
      <dgm:t>
        <a:bodyPr/>
        <a:lstStyle/>
        <a:p>
          <a:endParaRPr lang="cs-CZ"/>
        </a:p>
      </dgm:t>
    </dgm:pt>
    <dgm:pt modelId="{C70F5E7D-F20B-4349-A774-4920820864A0}" type="sibTrans" cxnId="{2DB38BC8-44A5-4609-A234-D1BE470152B4}">
      <dgm:prSet/>
      <dgm:spPr/>
      <dgm:t>
        <a:bodyPr/>
        <a:lstStyle/>
        <a:p>
          <a:endParaRPr lang="cs-CZ"/>
        </a:p>
      </dgm:t>
    </dgm:pt>
    <dgm:pt modelId="{391ABC74-8FC9-475D-8102-0124500E52F2}" type="pres">
      <dgm:prSet presAssocID="{32967268-C3CA-41B4-9CC2-091ECB7C61CF}" presName="linear" presStyleCnt="0">
        <dgm:presLayoutVars>
          <dgm:animLvl val="lvl"/>
          <dgm:resizeHandles val="exact"/>
        </dgm:presLayoutVars>
      </dgm:prSet>
      <dgm:spPr/>
    </dgm:pt>
    <dgm:pt modelId="{937F87A4-C347-4F42-A54C-6545144B3C76}" type="pres">
      <dgm:prSet presAssocID="{3DA85CE9-91AD-48FF-A69C-8EF677CBC8FA}" presName="parentText" presStyleLbl="node1" presStyleIdx="0" presStyleCnt="3">
        <dgm:presLayoutVars>
          <dgm:chMax val="0"/>
          <dgm:bulletEnabled val="1"/>
        </dgm:presLayoutVars>
      </dgm:prSet>
      <dgm:spPr/>
    </dgm:pt>
    <dgm:pt modelId="{B6685B20-F0CD-4819-AF61-BB9FBBCB355F}" type="pres">
      <dgm:prSet presAssocID="{6C3A67F3-952B-41FC-A0AB-5B09C64907AE}" presName="spacer" presStyleCnt="0"/>
      <dgm:spPr/>
    </dgm:pt>
    <dgm:pt modelId="{EECF6A99-A04B-4775-B94A-D6B239A945B3}" type="pres">
      <dgm:prSet presAssocID="{A1459CEE-371D-41DD-AACD-53CA0C939E5D}" presName="parentText" presStyleLbl="node1" presStyleIdx="1" presStyleCnt="3">
        <dgm:presLayoutVars>
          <dgm:chMax val="0"/>
          <dgm:bulletEnabled val="1"/>
        </dgm:presLayoutVars>
      </dgm:prSet>
      <dgm:spPr/>
    </dgm:pt>
    <dgm:pt modelId="{F1DB3650-410B-4384-AFE0-9AE6FAC0EA5F}" type="pres">
      <dgm:prSet presAssocID="{64EA7E95-754C-4BDB-BF4B-BB5924496151}" presName="spacer" presStyleCnt="0"/>
      <dgm:spPr/>
    </dgm:pt>
    <dgm:pt modelId="{7865A3D7-98C5-4B7E-8F3B-D841614B14B8}" type="pres">
      <dgm:prSet presAssocID="{0A1C6051-964C-42A9-9313-E5607EC15DBE}" presName="parentText" presStyleLbl="node1" presStyleIdx="2" presStyleCnt="3">
        <dgm:presLayoutVars>
          <dgm:chMax val="0"/>
          <dgm:bulletEnabled val="1"/>
        </dgm:presLayoutVars>
      </dgm:prSet>
      <dgm:spPr/>
    </dgm:pt>
  </dgm:ptLst>
  <dgm:cxnLst>
    <dgm:cxn modelId="{9F8E922F-9A24-4718-B855-37910E289CEE}" type="presOf" srcId="{0A1C6051-964C-42A9-9313-E5607EC15DBE}" destId="{7865A3D7-98C5-4B7E-8F3B-D841614B14B8}" srcOrd="0" destOrd="0" presId="urn:microsoft.com/office/officeart/2005/8/layout/vList2"/>
    <dgm:cxn modelId="{3E9D354D-1DC0-4A7B-AD87-533A3C4D8DB0}" type="presOf" srcId="{3DA85CE9-91AD-48FF-A69C-8EF677CBC8FA}" destId="{937F87A4-C347-4F42-A54C-6545144B3C76}" srcOrd="0" destOrd="0" presId="urn:microsoft.com/office/officeart/2005/8/layout/vList2"/>
    <dgm:cxn modelId="{DB2F9D86-42A6-48AD-99B9-A86CD09AE1D0}" type="presOf" srcId="{32967268-C3CA-41B4-9CC2-091ECB7C61CF}" destId="{391ABC74-8FC9-475D-8102-0124500E52F2}" srcOrd="0" destOrd="0" presId="urn:microsoft.com/office/officeart/2005/8/layout/vList2"/>
    <dgm:cxn modelId="{1647EB89-72CB-4E02-AAD1-14113167349E}" srcId="{32967268-C3CA-41B4-9CC2-091ECB7C61CF}" destId="{A1459CEE-371D-41DD-AACD-53CA0C939E5D}" srcOrd="1" destOrd="0" parTransId="{1D97700A-9E6C-4594-9A88-8B8384DCCC5F}" sibTransId="{64EA7E95-754C-4BDB-BF4B-BB5924496151}"/>
    <dgm:cxn modelId="{2DB38BC8-44A5-4609-A234-D1BE470152B4}" srcId="{32967268-C3CA-41B4-9CC2-091ECB7C61CF}" destId="{0A1C6051-964C-42A9-9313-E5607EC15DBE}" srcOrd="2" destOrd="0" parTransId="{84CBDCD6-1966-4D30-AD98-E00FA895930C}" sibTransId="{C70F5E7D-F20B-4349-A774-4920820864A0}"/>
    <dgm:cxn modelId="{8AD9F8DE-DBE7-446A-A00F-B97FDAB45407}" type="presOf" srcId="{A1459CEE-371D-41DD-AACD-53CA0C939E5D}" destId="{EECF6A99-A04B-4775-B94A-D6B239A945B3}" srcOrd="0" destOrd="0" presId="urn:microsoft.com/office/officeart/2005/8/layout/vList2"/>
    <dgm:cxn modelId="{496969F2-4059-43B2-A61C-91CE0B9CDECE}" srcId="{32967268-C3CA-41B4-9CC2-091ECB7C61CF}" destId="{3DA85CE9-91AD-48FF-A69C-8EF677CBC8FA}" srcOrd="0" destOrd="0" parTransId="{0A1C651E-8D2F-43C2-A70D-3E756FD8612F}" sibTransId="{6C3A67F3-952B-41FC-A0AB-5B09C64907AE}"/>
    <dgm:cxn modelId="{1C82B85A-25DB-4E16-A456-670ECAEC79DB}" type="presParOf" srcId="{391ABC74-8FC9-475D-8102-0124500E52F2}" destId="{937F87A4-C347-4F42-A54C-6545144B3C76}" srcOrd="0" destOrd="0" presId="urn:microsoft.com/office/officeart/2005/8/layout/vList2"/>
    <dgm:cxn modelId="{B1C80D9E-B3BF-45E8-83D9-0D59FEB5278C}" type="presParOf" srcId="{391ABC74-8FC9-475D-8102-0124500E52F2}" destId="{B6685B20-F0CD-4819-AF61-BB9FBBCB355F}" srcOrd="1" destOrd="0" presId="urn:microsoft.com/office/officeart/2005/8/layout/vList2"/>
    <dgm:cxn modelId="{E780111C-752A-42D4-BD52-52235C3CCF0B}" type="presParOf" srcId="{391ABC74-8FC9-475D-8102-0124500E52F2}" destId="{EECF6A99-A04B-4775-B94A-D6B239A945B3}" srcOrd="2" destOrd="0" presId="urn:microsoft.com/office/officeart/2005/8/layout/vList2"/>
    <dgm:cxn modelId="{17B32817-F57E-4D19-99F8-37418964E5EE}" type="presParOf" srcId="{391ABC74-8FC9-475D-8102-0124500E52F2}" destId="{F1DB3650-410B-4384-AFE0-9AE6FAC0EA5F}" srcOrd="3" destOrd="0" presId="urn:microsoft.com/office/officeart/2005/8/layout/vList2"/>
    <dgm:cxn modelId="{2508D14B-E51E-485A-9A1F-A955E72C57BA}" type="presParOf" srcId="{391ABC74-8FC9-475D-8102-0124500E52F2}" destId="{7865A3D7-98C5-4B7E-8F3B-D841614B14B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1A7B946-AE64-4663-9127-4866FAF6D7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794F133-B89B-4D7F-8FE3-8C20E74D00B9}">
      <dgm:prSet/>
      <dgm:spPr/>
      <dgm:t>
        <a:bodyPr/>
        <a:lstStyle/>
        <a:p>
          <a:r>
            <a:rPr lang="cs-CZ" b="0" dirty="0"/>
            <a:t>Dítě má rodiče, kteří nejsou schopni se starat</a:t>
          </a:r>
          <a:endParaRPr lang="cs-CZ" dirty="0"/>
        </a:p>
      </dgm:t>
    </dgm:pt>
    <dgm:pt modelId="{658BA841-256A-4CD4-90C5-60C68E2297F1}" type="parTrans" cxnId="{5F1871DD-915C-4914-A551-17F8FD1C2BA6}">
      <dgm:prSet/>
      <dgm:spPr/>
      <dgm:t>
        <a:bodyPr/>
        <a:lstStyle/>
        <a:p>
          <a:endParaRPr lang="cs-CZ"/>
        </a:p>
      </dgm:t>
    </dgm:pt>
    <dgm:pt modelId="{39C3FBDD-862D-4F7D-B1BA-7314B77F328E}" type="sibTrans" cxnId="{5F1871DD-915C-4914-A551-17F8FD1C2BA6}">
      <dgm:prSet/>
      <dgm:spPr/>
      <dgm:t>
        <a:bodyPr/>
        <a:lstStyle/>
        <a:p>
          <a:endParaRPr lang="cs-CZ"/>
        </a:p>
      </dgm:t>
    </dgm:pt>
    <dgm:pt modelId="{57FC664A-1485-4ED2-B85E-46315E0F3682}">
      <dgm:prSet/>
      <dgm:spPr/>
      <dgm:t>
        <a:bodyPr/>
        <a:lstStyle/>
        <a:p>
          <a:r>
            <a:rPr lang="cs-CZ" b="0"/>
            <a:t>Soud ustanoví pěstouna</a:t>
          </a:r>
          <a:endParaRPr lang="cs-CZ"/>
        </a:p>
      </dgm:t>
    </dgm:pt>
    <dgm:pt modelId="{B8C127F7-38A7-41CF-807D-99411740801D}" type="parTrans" cxnId="{57D28BA0-A760-46CD-9B52-779890B0F79C}">
      <dgm:prSet/>
      <dgm:spPr/>
      <dgm:t>
        <a:bodyPr/>
        <a:lstStyle/>
        <a:p>
          <a:endParaRPr lang="cs-CZ"/>
        </a:p>
      </dgm:t>
    </dgm:pt>
    <dgm:pt modelId="{716A26A5-156E-41DA-B54B-7D5D1591A365}" type="sibTrans" cxnId="{57D28BA0-A760-46CD-9B52-779890B0F79C}">
      <dgm:prSet/>
      <dgm:spPr/>
      <dgm:t>
        <a:bodyPr/>
        <a:lstStyle/>
        <a:p>
          <a:endParaRPr lang="cs-CZ"/>
        </a:p>
      </dgm:t>
    </dgm:pt>
    <dgm:pt modelId="{0E2A66F2-BB39-4293-9A00-CCF024AD8AA0}">
      <dgm:prSet/>
      <dgm:spPr/>
      <dgm:t>
        <a:bodyPr/>
        <a:lstStyle/>
        <a:p>
          <a:r>
            <a:rPr lang="cs-CZ" b="0"/>
            <a:t>Rodiče mají pořád vyživovací povinnost a „práva“ k dítěti</a:t>
          </a:r>
          <a:endParaRPr lang="cs-CZ"/>
        </a:p>
      </dgm:t>
    </dgm:pt>
    <dgm:pt modelId="{606CE9DB-B486-4E7F-92E9-F2B18DF856E9}" type="parTrans" cxnId="{281E9071-B729-4E4B-A90D-AE7581FEE890}">
      <dgm:prSet/>
      <dgm:spPr/>
      <dgm:t>
        <a:bodyPr/>
        <a:lstStyle/>
        <a:p>
          <a:endParaRPr lang="cs-CZ"/>
        </a:p>
      </dgm:t>
    </dgm:pt>
    <dgm:pt modelId="{11A0E936-E671-4055-BDF2-E6EF272EA2DF}" type="sibTrans" cxnId="{281E9071-B729-4E4B-A90D-AE7581FEE890}">
      <dgm:prSet/>
      <dgm:spPr/>
      <dgm:t>
        <a:bodyPr/>
        <a:lstStyle/>
        <a:p>
          <a:endParaRPr lang="cs-CZ"/>
        </a:p>
      </dgm:t>
    </dgm:pt>
    <dgm:pt modelId="{55B574DF-938E-4A85-8C5D-69555D7A7BA7}" type="pres">
      <dgm:prSet presAssocID="{E1A7B946-AE64-4663-9127-4866FAF6D7A9}" presName="linear" presStyleCnt="0">
        <dgm:presLayoutVars>
          <dgm:animLvl val="lvl"/>
          <dgm:resizeHandles val="exact"/>
        </dgm:presLayoutVars>
      </dgm:prSet>
      <dgm:spPr/>
    </dgm:pt>
    <dgm:pt modelId="{B6335A9C-136E-4E65-9077-EABB1EE8FCA4}" type="pres">
      <dgm:prSet presAssocID="{1794F133-B89B-4D7F-8FE3-8C20E74D00B9}" presName="parentText" presStyleLbl="node1" presStyleIdx="0" presStyleCnt="3">
        <dgm:presLayoutVars>
          <dgm:chMax val="0"/>
          <dgm:bulletEnabled val="1"/>
        </dgm:presLayoutVars>
      </dgm:prSet>
      <dgm:spPr/>
    </dgm:pt>
    <dgm:pt modelId="{F7C6B28F-9EDF-4472-A51F-244BA06321DF}" type="pres">
      <dgm:prSet presAssocID="{39C3FBDD-862D-4F7D-B1BA-7314B77F328E}" presName="spacer" presStyleCnt="0"/>
      <dgm:spPr/>
    </dgm:pt>
    <dgm:pt modelId="{B00A6275-6F0D-4E14-A554-F598E9AAB0A2}" type="pres">
      <dgm:prSet presAssocID="{57FC664A-1485-4ED2-B85E-46315E0F3682}" presName="parentText" presStyleLbl="node1" presStyleIdx="1" presStyleCnt="3">
        <dgm:presLayoutVars>
          <dgm:chMax val="0"/>
          <dgm:bulletEnabled val="1"/>
        </dgm:presLayoutVars>
      </dgm:prSet>
      <dgm:spPr/>
    </dgm:pt>
    <dgm:pt modelId="{F89C73B8-A1AF-4D25-A2E7-D20DF4DDE309}" type="pres">
      <dgm:prSet presAssocID="{716A26A5-156E-41DA-B54B-7D5D1591A365}" presName="spacer" presStyleCnt="0"/>
      <dgm:spPr/>
    </dgm:pt>
    <dgm:pt modelId="{CA4B87FC-19F7-4CD9-9956-13B0F26B0FD4}" type="pres">
      <dgm:prSet presAssocID="{0E2A66F2-BB39-4293-9A00-CCF024AD8AA0}" presName="parentText" presStyleLbl="node1" presStyleIdx="2" presStyleCnt="3">
        <dgm:presLayoutVars>
          <dgm:chMax val="0"/>
          <dgm:bulletEnabled val="1"/>
        </dgm:presLayoutVars>
      </dgm:prSet>
      <dgm:spPr/>
    </dgm:pt>
  </dgm:ptLst>
  <dgm:cxnLst>
    <dgm:cxn modelId="{3F31E02B-9C96-4ACE-879D-F74E21F0E1D9}" type="presOf" srcId="{1794F133-B89B-4D7F-8FE3-8C20E74D00B9}" destId="{B6335A9C-136E-4E65-9077-EABB1EE8FCA4}" srcOrd="0" destOrd="0" presId="urn:microsoft.com/office/officeart/2005/8/layout/vList2"/>
    <dgm:cxn modelId="{0E45795C-BAE8-4D54-AA50-B2EFCC05946B}" type="presOf" srcId="{E1A7B946-AE64-4663-9127-4866FAF6D7A9}" destId="{55B574DF-938E-4A85-8C5D-69555D7A7BA7}" srcOrd="0" destOrd="0" presId="urn:microsoft.com/office/officeart/2005/8/layout/vList2"/>
    <dgm:cxn modelId="{281E9071-B729-4E4B-A90D-AE7581FEE890}" srcId="{E1A7B946-AE64-4663-9127-4866FAF6D7A9}" destId="{0E2A66F2-BB39-4293-9A00-CCF024AD8AA0}" srcOrd="2" destOrd="0" parTransId="{606CE9DB-B486-4E7F-92E9-F2B18DF856E9}" sibTransId="{11A0E936-E671-4055-BDF2-E6EF272EA2DF}"/>
    <dgm:cxn modelId="{E89FB79C-B702-4885-8DCA-1F7AFC11E5EA}" type="presOf" srcId="{0E2A66F2-BB39-4293-9A00-CCF024AD8AA0}" destId="{CA4B87FC-19F7-4CD9-9956-13B0F26B0FD4}" srcOrd="0" destOrd="0" presId="urn:microsoft.com/office/officeart/2005/8/layout/vList2"/>
    <dgm:cxn modelId="{57D28BA0-A760-46CD-9B52-779890B0F79C}" srcId="{E1A7B946-AE64-4663-9127-4866FAF6D7A9}" destId="{57FC664A-1485-4ED2-B85E-46315E0F3682}" srcOrd="1" destOrd="0" parTransId="{B8C127F7-38A7-41CF-807D-99411740801D}" sibTransId="{716A26A5-156E-41DA-B54B-7D5D1591A365}"/>
    <dgm:cxn modelId="{88B44CA5-D74E-47F2-A458-82F428AAA23B}" type="presOf" srcId="{57FC664A-1485-4ED2-B85E-46315E0F3682}" destId="{B00A6275-6F0D-4E14-A554-F598E9AAB0A2}" srcOrd="0" destOrd="0" presId="urn:microsoft.com/office/officeart/2005/8/layout/vList2"/>
    <dgm:cxn modelId="{5F1871DD-915C-4914-A551-17F8FD1C2BA6}" srcId="{E1A7B946-AE64-4663-9127-4866FAF6D7A9}" destId="{1794F133-B89B-4D7F-8FE3-8C20E74D00B9}" srcOrd="0" destOrd="0" parTransId="{658BA841-256A-4CD4-90C5-60C68E2297F1}" sibTransId="{39C3FBDD-862D-4F7D-B1BA-7314B77F328E}"/>
    <dgm:cxn modelId="{24F1AFD5-CC53-4294-B79B-79AC8EF3922F}" type="presParOf" srcId="{55B574DF-938E-4A85-8C5D-69555D7A7BA7}" destId="{B6335A9C-136E-4E65-9077-EABB1EE8FCA4}" srcOrd="0" destOrd="0" presId="urn:microsoft.com/office/officeart/2005/8/layout/vList2"/>
    <dgm:cxn modelId="{4A215D25-E831-4731-AEC4-C0BA95031ACE}" type="presParOf" srcId="{55B574DF-938E-4A85-8C5D-69555D7A7BA7}" destId="{F7C6B28F-9EDF-4472-A51F-244BA06321DF}" srcOrd="1" destOrd="0" presId="urn:microsoft.com/office/officeart/2005/8/layout/vList2"/>
    <dgm:cxn modelId="{5843C351-DE73-477D-9699-3C1D47D78CF2}" type="presParOf" srcId="{55B574DF-938E-4A85-8C5D-69555D7A7BA7}" destId="{B00A6275-6F0D-4E14-A554-F598E9AAB0A2}" srcOrd="2" destOrd="0" presId="urn:microsoft.com/office/officeart/2005/8/layout/vList2"/>
    <dgm:cxn modelId="{8E476A68-6F41-49D6-B15F-62F87CA0D794}" type="presParOf" srcId="{55B574DF-938E-4A85-8C5D-69555D7A7BA7}" destId="{F89C73B8-A1AF-4D25-A2E7-D20DF4DDE309}" srcOrd="3" destOrd="0" presId="urn:microsoft.com/office/officeart/2005/8/layout/vList2"/>
    <dgm:cxn modelId="{59243450-E748-48A3-B274-49A167563700}" type="presParOf" srcId="{55B574DF-938E-4A85-8C5D-69555D7A7BA7}" destId="{CA4B87FC-19F7-4CD9-9956-13B0F26B0FD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2478C99-4965-46A1-90E3-6203D758DC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FD3D136C-EA97-4F63-A298-4CEEF33F1273}">
      <dgm:prSet/>
      <dgm:spPr/>
      <dgm:t>
        <a:bodyPr/>
        <a:lstStyle/>
        <a:p>
          <a:pPr rtl="0"/>
          <a:r>
            <a:rPr lang="cs-CZ"/>
            <a:t>Při poskytování všech zdravotních služeb</a:t>
          </a:r>
        </a:p>
      </dgm:t>
    </dgm:pt>
    <dgm:pt modelId="{136773A4-8699-45E0-9AE7-7F3E7730C756}" type="parTrans" cxnId="{8AC6237F-D477-4501-834B-3B9DF561FEEF}">
      <dgm:prSet/>
      <dgm:spPr/>
      <dgm:t>
        <a:bodyPr/>
        <a:lstStyle/>
        <a:p>
          <a:endParaRPr lang="cs-CZ"/>
        </a:p>
      </dgm:t>
    </dgm:pt>
    <dgm:pt modelId="{1EF103C3-5C06-41B5-9307-677DFAC16B38}" type="sibTrans" cxnId="{8AC6237F-D477-4501-834B-3B9DF561FEEF}">
      <dgm:prSet/>
      <dgm:spPr/>
      <dgm:t>
        <a:bodyPr/>
        <a:lstStyle/>
        <a:p>
          <a:endParaRPr lang="cs-CZ"/>
        </a:p>
      </dgm:t>
    </dgm:pt>
    <dgm:pt modelId="{823422AC-7B7D-4625-A6ED-1204FAA4825C}">
      <dgm:prSet/>
      <dgm:spPr/>
      <dgm:t>
        <a:bodyPr/>
        <a:lstStyle/>
        <a:p>
          <a:pPr rtl="0"/>
          <a:r>
            <a:rPr lang="cs-CZ" dirty="0"/>
            <a:t>v souladu s jinými právními předpisy a vnitřním řádem, a nenaruší-li přítomnost těchto osob poskytnutí zdravotních služeb; to neplatí, jde-li o osoby ve výkonu vazby, trestu odnětí svobody nebo zabezpečovací detence;</a:t>
          </a:r>
        </a:p>
      </dgm:t>
    </dgm:pt>
    <dgm:pt modelId="{60E72E3B-9B72-4B55-8710-34AF38F3C312}" type="parTrans" cxnId="{1B8AF093-38C8-4210-834F-9EA76ACB9DCA}">
      <dgm:prSet/>
      <dgm:spPr/>
      <dgm:t>
        <a:bodyPr/>
        <a:lstStyle/>
        <a:p>
          <a:endParaRPr lang="cs-CZ"/>
        </a:p>
      </dgm:t>
    </dgm:pt>
    <dgm:pt modelId="{AA4675A5-28D6-44CF-94D1-BBFB286A3133}" type="sibTrans" cxnId="{1B8AF093-38C8-4210-834F-9EA76ACB9DCA}">
      <dgm:prSet/>
      <dgm:spPr/>
      <dgm:t>
        <a:bodyPr/>
        <a:lstStyle/>
        <a:p>
          <a:endParaRPr lang="cs-CZ"/>
        </a:p>
      </dgm:t>
    </dgm:pt>
    <dgm:pt modelId="{13C2160B-3BEF-4532-A5E3-F1C343A6EC4F}">
      <dgm:prSet/>
      <dgm:spPr/>
      <dgm:t>
        <a:bodyPr/>
        <a:lstStyle/>
        <a:p>
          <a:pPr rtl="0"/>
          <a:r>
            <a:rPr lang="cs-CZ"/>
            <a:t>Hospitalizace</a:t>
          </a:r>
        </a:p>
      </dgm:t>
    </dgm:pt>
    <dgm:pt modelId="{79679E30-6502-40C5-B97C-9E78B4294902}" type="parTrans" cxnId="{6CAD79E5-16AA-4E23-B2CB-3B6166140D02}">
      <dgm:prSet/>
      <dgm:spPr/>
      <dgm:t>
        <a:bodyPr/>
        <a:lstStyle/>
        <a:p>
          <a:endParaRPr lang="cs-CZ"/>
        </a:p>
      </dgm:t>
    </dgm:pt>
    <dgm:pt modelId="{9EAEDD22-A650-4260-97B7-72194FC5ADE1}" type="sibTrans" cxnId="{6CAD79E5-16AA-4E23-B2CB-3B6166140D02}">
      <dgm:prSet/>
      <dgm:spPr/>
      <dgm:t>
        <a:bodyPr/>
        <a:lstStyle/>
        <a:p>
          <a:endParaRPr lang="cs-CZ"/>
        </a:p>
      </dgm:t>
    </dgm:pt>
    <dgm:pt modelId="{00229BF0-3E40-43F1-8F5F-B7F0C32C1370}">
      <dgm:prSet/>
      <dgm:spPr/>
      <dgm:t>
        <a:bodyPr/>
        <a:lstStyle/>
        <a:p>
          <a:pPr rtl="0"/>
          <a:r>
            <a:rPr lang="cs-CZ" dirty="0"/>
            <a:t>umožnit pobyt zákonného zástupce nebo opatrovníka, nebo osoby jimi pověřené společně s hospitalizovaným nezletilým pacientem nebo pacientem s omezenou svéprávností, </a:t>
          </a:r>
        </a:p>
      </dgm:t>
    </dgm:pt>
    <dgm:pt modelId="{C28B268E-C76E-46D7-90F5-2E56B78B9B50}" type="parTrans" cxnId="{FF033DE7-7551-446B-84FC-CFB82B32C976}">
      <dgm:prSet/>
      <dgm:spPr/>
      <dgm:t>
        <a:bodyPr/>
        <a:lstStyle/>
        <a:p>
          <a:endParaRPr lang="cs-CZ"/>
        </a:p>
      </dgm:t>
    </dgm:pt>
    <dgm:pt modelId="{7FBD71DF-6F56-462D-A22B-7F19E1667658}" type="sibTrans" cxnId="{FF033DE7-7551-446B-84FC-CFB82B32C976}">
      <dgm:prSet/>
      <dgm:spPr/>
      <dgm:t>
        <a:bodyPr/>
        <a:lstStyle/>
        <a:p>
          <a:endParaRPr lang="cs-CZ"/>
        </a:p>
      </dgm:t>
    </dgm:pt>
    <dgm:pt modelId="{EFD98148-3F52-4430-BBAC-030023B386FF}">
      <dgm:prSet/>
      <dgm:spPr/>
      <dgm:t>
        <a:bodyPr/>
        <a:lstStyle/>
        <a:p>
          <a:pPr rtl="0"/>
          <a:r>
            <a:rPr lang="cs-CZ"/>
            <a:t>pokud to umožňuje vybavení zdravotnického zařízení nebo nebude narušeno poskytování zdravotních služeb anebo takový pobyt není na základě jiného právního předpisu vyloučen,</a:t>
          </a:r>
        </a:p>
      </dgm:t>
    </dgm:pt>
    <dgm:pt modelId="{1ABD4B28-DB29-4415-B15A-127F6A179A3D}" type="parTrans" cxnId="{860A0E05-F8A5-47DE-ABEF-E3CCB6A20C26}">
      <dgm:prSet/>
      <dgm:spPr/>
      <dgm:t>
        <a:bodyPr/>
        <a:lstStyle/>
        <a:p>
          <a:endParaRPr lang="cs-CZ"/>
        </a:p>
      </dgm:t>
    </dgm:pt>
    <dgm:pt modelId="{8B0F6753-9BEE-4EE2-A5C4-B7052EC87DFB}" type="sibTrans" cxnId="{860A0E05-F8A5-47DE-ABEF-E3CCB6A20C26}">
      <dgm:prSet/>
      <dgm:spPr/>
      <dgm:t>
        <a:bodyPr/>
        <a:lstStyle/>
        <a:p>
          <a:endParaRPr lang="cs-CZ"/>
        </a:p>
      </dgm:t>
    </dgm:pt>
    <dgm:pt modelId="{1899D546-9E19-4F86-ACEE-D1D4CB05F72C}" type="pres">
      <dgm:prSet presAssocID="{92478C99-4965-46A1-90E3-6203D758DC53}" presName="linear" presStyleCnt="0">
        <dgm:presLayoutVars>
          <dgm:animLvl val="lvl"/>
          <dgm:resizeHandles val="exact"/>
        </dgm:presLayoutVars>
      </dgm:prSet>
      <dgm:spPr/>
    </dgm:pt>
    <dgm:pt modelId="{CB31E6DC-D326-4578-B5A5-F1624EAF1092}" type="pres">
      <dgm:prSet presAssocID="{FD3D136C-EA97-4F63-A298-4CEEF33F1273}" presName="parentText" presStyleLbl="node1" presStyleIdx="0" presStyleCnt="2">
        <dgm:presLayoutVars>
          <dgm:chMax val="0"/>
          <dgm:bulletEnabled val="1"/>
        </dgm:presLayoutVars>
      </dgm:prSet>
      <dgm:spPr/>
    </dgm:pt>
    <dgm:pt modelId="{A58D6A4E-1B48-4935-9F1D-70CD242C3773}" type="pres">
      <dgm:prSet presAssocID="{FD3D136C-EA97-4F63-A298-4CEEF33F1273}" presName="childText" presStyleLbl="revTx" presStyleIdx="0" presStyleCnt="2">
        <dgm:presLayoutVars>
          <dgm:bulletEnabled val="1"/>
        </dgm:presLayoutVars>
      </dgm:prSet>
      <dgm:spPr/>
    </dgm:pt>
    <dgm:pt modelId="{3D56CDF0-D317-4E3A-A6BF-C123580A100F}" type="pres">
      <dgm:prSet presAssocID="{13C2160B-3BEF-4532-A5E3-F1C343A6EC4F}" presName="parentText" presStyleLbl="node1" presStyleIdx="1" presStyleCnt="2">
        <dgm:presLayoutVars>
          <dgm:chMax val="0"/>
          <dgm:bulletEnabled val="1"/>
        </dgm:presLayoutVars>
      </dgm:prSet>
      <dgm:spPr/>
    </dgm:pt>
    <dgm:pt modelId="{F9099947-1BBD-41AE-8BCC-F2B1CE267F35}" type="pres">
      <dgm:prSet presAssocID="{13C2160B-3BEF-4532-A5E3-F1C343A6EC4F}" presName="childText" presStyleLbl="revTx" presStyleIdx="1" presStyleCnt="2">
        <dgm:presLayoutVars>
          <dgm:bulletEnabled val="1"/>
        </dgm:presLayoutVars>
      </dgm:prSet>
      <dgm:spPr/>
    </dgm:pt>
  </dgm:ptLst>
  <dgm:cxnLst>
    <dgm:cxn modelId="{860A0E05-F8A5-47DE-ABEF-E3CCB6A20C26}" srcId="{13C2160B-3BEF-4532-A5E3-F1C343A6EC4F}" destId="{EFD98148-3F52-4430-BBAC-030023B386FF}" srcOrd="1" destOrd="0" parTransId="{1ABD4B28-DB29-4415-B15A-127F6A179A3D}" sibTransId="{8B0F6753-9BEE-4EE2-A5C4-B7052EC87DFB}"/>
    <dgm:cxn modelId="{43FDC90C-DE23-46E1-B62F-AE48B61D2F15}" type="presOf" srcId="{13C2160B-3BEF-4532-A5E3-F1C343A6EC4F}" destId="{3D56CDF0-D317-4E3A-A6BF-C123580A100F}" srcOrd="0" destOrd="0" presId="urn:microsoft.com/office/officeart/2005/8/layout/vList2"/>
    <dgm:cxn modelId="{B9DCBC55-78BD-4033-BC88-56CD613BEA2E}" type="presOf" srcId="{00229BF0-3E40-43F1-8F5F-B7F0C32C1370}" destId="{F9099947-1BBD-41AE-8BCC-F2B1CE267F35}" srcOrd="0" destOrd="0" presId="urn:microsoft.com/office/officeart/2005/8/layout/vList2"/>
    <dgm:cxn modelId="{1167B176-BC79-47BB-A6D2-CD7433EBB65C}" type="presOf" srcId="{92478C99-4965-46A1-90E3-6203D758DC53}" destId="{1899D546-9E19-4F86-ACEE-D1D4CB05F72C}" srcOrd="0" destOrd="0" presId="urn:microsoft.com/office/officeart/2005/8/layout/vList2"/>
    <dgm:cxn modelId="{8AC6237F-D477-4501-834B-3B9DF561FEEF}" srcId="{92478C99-4965-46A1-90E3-6203D758DC53}" destId="{FD3D136C-EA97-4F63-A298-4CEEF33F1273}" srcOrd="0" destOrd="0" parTransId="{136773A4-8699-45E0-9AE7-7F3E7730C756}" sibTransId="{1EF103C3-5C06-41B5-9307-677DFAC16B38}"/>
    <dgm:cxn modelId="{722F148F-6B41-4457-8227-25F714C31A9C}" type="presOf" srcId="{FD3D136C-EA97-4F63-A298-4CEEF33F1273}" destId="{CB31E6DC-D326-4578-B5A5-F1624EAF1092}" srcOrd="0" destOrd="0" presId="urn:microsoft.com/office/officeart/2005/8/layout/vList2"/>
    <dgm:cxn modelId="{1B8AF093-38C8-4210-834F-9EA76ACB9DCA}" srcId="{FD3D136C-EA97-4F63-A298-4CEEF33F1273}" destId="{823422AC-7B7D-4625-A6ED-1204FAA4825C}" srcOrd="0" destOrd="0" parTransId="{60E72E3B-9B72-4B55-8710-34AF38F3C312}" sibTransId="{AA4675A5-28D6-44CF-94D1-BBFB286A3133}"/>
    <dgm:cxn modelId="{11E24EC2-6C6C-40E7-BFB1-2419D6BDC0CD}" type="presOf" srcId="{823422AC-7B7D-4625-A6ED-1204FAA4825C}" destId="{A58D6A4E-1B48-4935-9F1D-70CD242C3773}" srcOrd="0" destOrd="0" presId="urn:microsoft.com/office/officeart/2005/8/layout/vList2"/>
    <dgm:cxn modelId="{6CAD79E5-16AA-4E23-B2CB-3B6166140D02}" srcId="{92478C99-4965-46A1-90E3-6203D758DC53}" destId="{13C2160B-3BEF-4532-A5E3-F1C343A6EC4F}" srcOrd="1" destOrd="0" parTransId="{79679E30-6502-40C5-B97C-9E78B4294902}" sibTransId="{9EAEDD22-A650-4260-97B7-72194FC5ADE1}"/>
    <dgm:cxn modelId="{FF033DE7-7551-446B-84FC-CFB82B32C976}" srcId="{13C2160B-3BEF-4532-A5E3-F1C343A6EC4F}" destId="{00229BF0-3E40-43F1-8F5F-B7F0C32C1370}" srcOrd="0" destOrd="0" parTransId="{C28B268E-C76E-46D7-90F5-2E56B78B9B50}" sibTransId="{7FBD71DF-6F56-462D-A22B-7F19E1667658}"/>
    <dgm:cxn modelId="{BDEC02F4-CCC0-4FED-BAD4-1850D1DF9E95}" type="presOf" srcId="{EFD98148-3F52-4430-BBAC-030023B386FF}" destId="{F9099947-1BBD-41AE-8BCC-F2B1CE267F35}" srcOrd="0" destOrd="1" presId="urn:microsoft.com/office/officeart/2005/8/layout/vList2"/>
    <dgm:cxn modelId="{421EB310-9AA3-434C-B83D-D293A86E04E2}" type="presParOf" srcId="{1899D546-9E19-4F86-ACEE-D1D4CB05F72C}" destId="{CB31E6DC-D326-4578-B5A5-F1624EAF1092}" srcOrd="0" destOrd="0" presId="urn:microsoft.com/office/officeart/2005/8/layout/vList2"/>
    <dgm:cxn modelId="{60EDE820-9C50-4F5C-852D-C8EBF3C780F4}" type="presParOf" srcId="{1899D546-9E19-4F86-ACEE-D1D4CB05F72C}" destId="{A58D6A4E-1B48-4935-9F1D-70CD242C3773}" srcOrd="1" destOrd="0" presId="urn:microsoft.com/office/officeart/2005/8/layout/vList2"/>
    <dgm:cxn modelId="{4D5730EB-DB82-46B3-838B-2B0417E2C944}" type="presParOf" srcId="{1899D546-9E19-4F86-ACEE-D1D4CB05F72C}" destId="{3D56CDF0-D317-4E3A-A6BF-C123580A100F}" srcOrd="2" destOrd="0" presId="urn:microsoft.com/office/officeart/2005/8/layout/vList2"/>
    <dgm:cxn modelId="{77009D62-0C62-4148-993F-2622C420CFCD}" type="presParOf" srcId="{1899D546-9E19-4F86-ACEE-D1D4CB05F72C}" destId="{F9099947-1BBD-41AE-8BCC-F2B1CE267F3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608E3F4-F709-49E2-8FFA-F6ACACD36C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E8539430-CFD6-4902-A9FE-0F23FD8B96C1}">
      <dgm:prSet/>
      <dgm:spPr/>
      <dgm:t>
        <a:bodyPr/>
        <a:lstStyle/>
        <a:p>
          <a:pPr rtl="0"/>
          <a:r>
            <a:rPr lang="cs-CZ" dirty="0"/>
            <a:t>§ 93 OZ Zákonný zástupce může udělit souhlas k zásahu do integrity zastoupeného,</a:t>
          </a:r>
        </a:p>
      </dgm:t>
    </dgm:pt>
    <dgm:pt modelId="{DCE172DE-4F1D-43DA-B9D8-C64F2A3691A3}" type="parTrans" cxnId="{15F73DE6-A4CE-4EAD-88F4-88F33C11DFDC}">
      <dgm:prSet/>
      <dgm:spPr/>
      <dgm:t>
        <a:bodyPr/>
        <a:lstStyle/>
        <a:p>
          <a:endParaRPr lang="cs-CZ"/>
        </a:p>
      </dgm:t>
    </dgm:pt>
    <dgm:pt modelId="{0725C84F-1278-4270-B6FD-057712DEFB88}" type="sibTrans" cxnId="{15F73DE6-A4CE-4EAD-88F4-88F33C11DFDC}">
      <dgm:prSet/>
      <dgm:spPr/>
      <dgm:t>
        <a:bodyPr/>
        <a:lstStyle/>
        <a:p>
          <a:endParaRPr lang="cs-CZ"/>
        </a:p>
      </dgm:t>
    </dgm:pt>
    <dgm:pt modelId="{773CE3FA-1110-4755-95F1-E077AB3A2A47}">
      <dgm:prSet/>
      <dgm:spPr/>
      <dgm:t>
        <a:bodyPr/>
        <a:lstStyle/>
        <a:p>
          <a:pPr rtl="0"/>
          <a:r>
            <a:rPr lang="cs-CZ" dirty="0"/>
            <a:t>Podá se vysvětlení i tomu, kdo má být zákroku podroben</a:t>
          </a:r>
        </a:p>
      </dgm:t>
    </dgm:pt>
    <dgm:pt modelId="{AE986D33-0CF4-464F-A5FB-CD0CF6EBAF90}" type="parTrans" cxnId="{E21F4C8B-A0BE-41AF-B9E8-3ABBF9522BF0}">
      <dgm:prSet/>
      <dgm:spPr/>
      <dgm:t>
        <a:bodyPr/>
        <a:lstStyle/>
        <a:p>
          <a:endParaRPr lang="cs-CZ"/>
        </a:p>
      </dgm:t>
    </dgm:pt>
    <dgm:pt modelId="{8D6988DA-AA3B-48BA-AB03-0E43E6BB65C3}" type="sibTrans" cxnId="{E21F4C8B-A0BE-41AF-B9E8-3ABBF9522BF0}">
      <dgm:prSet/>
      <dgm:spPr/>
      <dgm:t>
        <a:bodyPr/>
        <a:lstStyle/>
        <a:p>
          <a:endParaRPr lang="cs-CZ"/>
        </a:p>
      </dgm:t>
    </dgm:pt>
    <dgm:pt modelId="{54401106-F1A0-4DE3-B1EC-09316B33283D}">
      <dgm:prSet/>
      <dgm:spPr/>
      <dgm:t>
        <a:bodyPr/>
        <a:lstStyle/>
        <a:p>
          <a:pPr rtl="0"/>
          <a:r>
            <a:rPr lang="cs-CZ"/>
            <a:t>způsobem přiměřeným schopnosti dotčeného vysvětlení pochopit.</a:t>
          </a:r>
        </a:p>
      </dgm:t>
    </dgm:pt>
    <dgm:pt modelId="{E4D10ABE-DF84-4CDF-88A1-9D008C4BDFAF}" type="parTrans" cxnId="{44DE7EA1-B426-4F6F-BA97-FDF235B99BC7}">
      <dgm:prSet/>
      <dgm:spPr/>
      <dgm:t>
        <a:bodyPr/>
        <a:lstStyle/>
        <a:p>
          <a:endParaRPr lang="cs-CZ"/>
        </a:p>
      </dgm:t>
    </dgm:pt>
    <dgm:pt modelId="{AD188F72-4927-475B-B54E-DDEC00F3063B}" type="sibTrans" cxnId="{44DE7EA1-B426-4F6F-BA97-FDF235B99BC7}">
      <dgm:prSet/>
      <dgm:spPr/>
      <dgm:t>
        <a:bodyPr/>
        <a:lstStyle/>
        <a:p>
          <a:endParaRPr lang="cs-CZ"/>
        </a:p>
      </dgm:t>
    </dgm:pt>
    <dgm:pt modelId="{E5EFE552-C30C-49BA-8B15-0EC27A59E724}">
      <dgm:prSet/>
      <dgm:spPr/>
      <dgm:t>
        <a:bodyPr/>
        <a:lstStyle/>
        <a:p>
          <a:pPr rtl="0"/>
          <a:r>
            <a:rPr lang="cs-CZ"/>
            <a:t>Nezletilý, může v obvyklých záležitostech udělit souhlas k zákroku na svém těle také sám, </a:t>
          </a:r>
        </a:p>
      </dgm:t>
    </dgm:pt>
    <dgm:pt modelId="{EE477797-206C-4A0B-978D-0354FF391CA6}" type="parTrans" cxnId="{82DD8D34-57E4-43E3-B930-D420830D37CA}">
      <dgm:prSet/>
      <dgm:spPr/>
      <dgm:t>
        <a:bodyPr/>
        <a:lstStyle/>
        <a:p>
          <a:endParaRPr lang="cs-CZ"/>
        </a:p>
      </dgm:t>
    </dgm:pt>
    <dgm:pt modelId="{4DB112BA-6270-432F-84D2-DB810488C10F}" type="sibTrans" cxnId="{82DD8D34-57E4-43E3-B930-D420830D37CA}">
      <dgm:prSet/>
      <dgm:spPr/>
      <dgm:t>
        <a:bodyPr/>
        <a:lstStyle/>
        <a:p>
          <a:endParaRPr lang="cs-CZ"/>
        </a:p>
      </dgm:t>
    </dgm:pt>
    <dgm:pt modelId="{718E7EDE-D089-46AA-8DEE-9F0445E2C4BB}">
      <dgm:prSet/>
      <dgm:spPr/>
      <dgm:t>
        <a:bodyPr/>
        <a:lstStyle/>
        <a:p>
          <a:pPr rtl="0"/>
          <a:r>
            <a:rPr lang="cs-CZ"/>
            <a:t>je-li to přiměřené rozumové a volní vyspělosti nezletilých jeho věku </a:t>
          </a:r>
        </a:p>
      </dgm:t>
    </dgm:pt>
    <dgm:pt modelId="{78D9BFCA-F6BD-4A5E-9BAC-6C5BE5F683D1}" type="parTrans" cxnId="{52E80748-F609-4BF7-A492-378107FEE4C6}">
      <dgm:prSet/>
      <dgm:spPr/>
      <dgm:t>
        <a:bodyPr/>
        <a:lstStyle/>
        <a:p>
          <a:endParaRPr lang="cs-CZ"/>
        </a:p>
      </dgm:t>
    </dgm:pt>
    <dgm:pt modelId="{D73B7F63-3E1F-4DF3-ACC6-74C28A657BE7}" type="sibTrans" cxnId="{52E80748-F609-4BF7-A492-378107FEE4C6}">
      <dgm:prSet/>
      <dgm:spPr/>
      <dgm:t>
        <a:bodyPr/>
        <a:lstStyle/>
        <a:p>
          <a:endParaRPr lang="cs-CZ"/>
        </a:p>
      </dgm:t>
    </dgm:pt>
    <dgm:pt modelId="{B5F2156E-C07A-4A4F-81AD-CB1B266DF60C}">
      <dgm:prSet/>
      <dgm:spPr/>
      <dgm:t>
        <a:bodyPr/>
        <a:lstStyle/>
        <a:p>
          <a:pPr rtl="0"/>
          <a:r>
            <a:rPr lang="cs-CZ"/>
            <a:t>Jedná-li se o zákrok nezanechávající trvalé nebo závažné následky.</a:t>
          </a:r>
        </a:p>
      </dgm:t>
    </dgm:pt>
    <dgm:pt modelId="{956A93E2-8DCD-4C57-A29A-C12829142D67}" type="parTrans" cxnId="{041D90A4-690E-429E-8CAC-A33D37F8F53C}">
      <dgm:prSet/>
      <dgm:spPr/>
      <dgm:t>
        <a:bodyPr/>
        <a:lstStyle/>
        <a:p>
          <a:endParaRPr lang="cs-CZ"/>
        </a:p>
      </dgm:t>
    </dgm:pt>
    <dgm:pt modelId="{5A6F4D0B-2850-4DDF-AE2A-D59A985F07AD}" type="sibTrans" cxnId="{041D90A4-690E-429E-8CAC-A33D37F8F53C}">
      <dgm:prSet/>
      <dgm:spPr/>
      <dgm:t>
        <a:bodyPr/>
        <a:lstStyle/>
        <a:p>
          <a:endParaRPr lang="cs-CZ"/>
        </a:p>
      </dgm:t>
    </dgm:pt>
    <dgm:pt modelId="{EA5B9834-B535-4314-A9C2-62AA5B6EB398}">
      <dgm:prSet/>
      <dgm:spPr/>
      <dgm:t>
        <a:bodyPr/>
        <a:lstStyle/>
        <a:p>
          <a:pPr rtl="0"/>
          <a:r>
            <a:rPr lang="cs-CZ"/>
            <a:t>Analogicky u nesvéprávného</a:t>
          </a:r>
        </a:p>
      </dgm:t>
    </dgm:pt>
    <dgm:pt modelId="{11CD3B48-CBD9-48FD-A936-93C927768386}" type="parTrans" cxnId="{32629146-BC5A-483C-A59C-586F87BA7789}">
      <dgm:prSet/>
      <dgm:spPr/>
      <dgm:t>
        <a:bodyPr/>
        <a:lstStyle/>
        <a:p>
          <a:endParaRPr lang="cs-CZ"/>
        </a:p>
      </dgm:t>
    </dgm:pt>
    <dgm:pt modelId="{CA687B28-185A-48D7-89A6-AE89EFD91B76}" type="sibTrans" cxnId="{32629146-BC5A-483C-A59C-586F87BA7789}">
      <dgm:prSet/>
      <dgm:spPr/>
      <dgm:t>
        <a:bodyPr/>
        <a:lstStyle/>
        <a:p>
          <a:endParaRPr lang="cs-CZ"/>
        </a:p>
      </dgm:t>
    </dgm:pt>
    <dgm:pt modelId="{605E17A3-8B0E-46EE-B3D3-5F2CA06E1E19}" type="pres">
      <dgm:prSet presAssocID="{6608E3F4-F709-49E2-8FFA-F6ACACD36C63}" presName="linear" presStyleCnt="0">
        <dgm:presLayoutVars>
          <dgm:dir/>
          <dgm:animLvl val="lvl"/>
          <dgm:resizeHandles val="exact"/>
        </dgm:presLayoutVars>
      </dgm:prSet>
      <dgm:spPr/>
    </dgm:pt>
    <dgm:pt modelId="{74DD4516-9707-41E8-8513-50F98ED48324}" type="pres">
      <dgm:prSet presAssocID="{E8539430-CFD6-4902-A9FE-0F23FD8B96C1}" presName="parentLin" presStyleCnt="0"/>
      <dgm:spPr/>
    </dgm:pt>
    <dgm:pt modelId="{4A00962A-FC3D-4AF0-AC0B-8772D9835D82}" type="pres">
      <dgm:prSet presAssocID="{E8539430-CFD6-4902-A9FE-0F23FD8B96C1}" presName="parentLeftMargin" presStyleLbl="node1" presStyleIdx="0" presStyleCnt="2"/>
      <dgm:spPr/>
    </dgm:pt>
    <dgm:pt modelId="{940E6027-F1C4-4326-9DDE-26B9191EDC15}" type="pres">
      <dgm:prSet presAssocID="{E8539430-CFD6-4902-A9FE-0F23FD8B96C1}" presName="parentText" presStyleLbl="node1" presStyleIdx="0" presStyleCnt="2">
        <dgm:presLayoutVars>
          <dgm:chMax val="0"/>
          <dgm:bulletEnabled val="1"/>
        </dgm:presLayoutVars>
      </dgm:prSet>
      <dgm:spPr/>
    </dgm:pt>
    <dgm:pt modelId="{DAD7B78A-3E70-419A-8C93-B9D496FEB523}" type="pres">
      <dgm:prSet presAssocID="{E8539430-CFD6-4902-A9FE-0F23FD8B96C1}" presName="negativeSpace" presStyleCnt="0"/>
      <dgm:spPr/>
    </dgm:pt>
    <dgm:pt modelId="{95137E21-BA44-45B2-85AA-28B758240CD0}" type="pres">
      <dgm:prSet presAssocID="{E8539430-CFD6-4902-A9FE-0F23FD8B96C1}" presName="childText" presStyleLbl="conFgAcc1" presStyleIdx="0" presStyleCnt="2">
        <dgm:presLayoutVars>
          <dgm:bulletEnabled val="1"/>
        </dgm:presLayoutVars>
      </dgm:prSet>
      <dgm:spPr/>
    </dgm:pt>
    <dgm:pt modelId="{94F147F0-B6F7-44D9-A1E6-0D4952C6F62F}" type="pres">
      <dgm:prSet presAssocID="{0725C84F-1278-4270-B6FD-057712DEFB88}" presName="spaceBetweenRectangles" presStyleCnt="0"/>
      <dgm:spPr/>
    </dgm:pt>
    <dgm:pt modelId="{7B873100-964F-4335-BB64-444D44901410}" type="pres">
      <dgm:prSet presAssocID="{E5EFE552-C30C-49BA-8B15-0EC27A59E724}" presName="parentLin" presStyleCnt="0"/>
      <dgm:spPr/>
    </dgm:pt>
    <dgm:pt modelId="{F89FEA35-5876-4B4D-8E74-DC686A348F12}" type="pres">
      <dgm:prSet presAssocID="{E5EFE552-C30C-49BA-8B15-0EC27A59E724}" presName="parentLeftMargin" presStyleLbl="node1" presStyleIdx="0" presStyleCnt="2"/>
      <dgm:spPr/>
    </dgm:pt>
    <dgm:pt modelId="{44EB49EB-0D39-4778-BA1A-7249EC0077B9}" type="pres">
      <dgm:prSet presAssocID="{E5EFE552-C30C-49BA-8B15-0EC27A59E724}" presName="parentText" presStyleLbl="node1" presStyleIdx="1" presStyleCnt="2">
        <dgm:presLayoutVars>
          <dgm:chMax val="0"/>
          <dgm:bulletEnabled val="1"/>
        </dgm:presLayoutVars>
      </dgm:prSet>
      <dgm:spPr/>
    </dgm:pt>
    <dgm:pt modelId="{3586AD48-986E-4CEE-B28E-98ED609B6C5B}" type="pres">
      <dgm:prSet presAssocID="{E5EFE552-C30C-49BA-8B15-0EC27A59E724}" presName="negativeSpace" presStyleCnt="0"/>
      <dgm:spPr/>
    </dgm:pt>
    <dgm:pt modelId="{EF4AD854-4A11-46CA-948A-6F0B420C3B49}" type="pres">
      <dgm:prSet presAssocID="{E5EFE552-C30C-49BA-8B15-0EC27A59E724}" presName="childText" presStyleLbl="conFgAcc1" presStyleIdx="1" presStyleCnt="2">
        <dgm:presLayoutVars>
          <dgm:bulletEnabled val="1"/>
        </dgm:presLayoutVars>
      </dgm:prSet>
      <dgm:spPr/>
    </dgm:pt>
  </dgm:ptLst>
  <dgm:cxnLst>
    <dgm:cxn modelId="{82DD8D34-57E4-43E3-B930-D420830D37CA}" srcId="{6608E3F4-F709-49E2-8FFA-F6ACACD36C63}" destId="{E5EFE552-C30C-49BA-8B15-0EC27A59E724}" srcOrd="1" destOrd="0" parTransId="{EE477797-206C-4A0B-978D-0354FF391CA6}" sibTransId="{4DB112BA-6270-432F-84D2-DB810488C10F}"/>
    <dgm:cxn modelId="{ADB2403A-E36C-4273-9253-542E543F631B}" type="presOf" srcId="{E8539430-CFD6-4902-A9FE-0F23FD8B96C1}" destId="{940E6027-F1C4-4326-9DDE-26B9191EDC15}" srcOrd="1" destOrd="0" presId="urn:microsoft.com/office/officeart/2005/8/layout/list1"/>
    <dgm:cxn modelId="{38686465-25FB-45C8-8EDC-84B1E68F40DF}" type="presOf" srcId="{E5EFE552-C30C-49BA-8B15-0EC27A59E724}" destId="{44EB49EB-0D39-4778-BA1A-7249EC0077B9}" srcOrd="1" destOrd="0" presId="urn:microsoft.com/office/officeart/2005/8/layout/list1"/>
    <dgm:cxn modelId="{32629146-BC5A-483C-A59C-586F87BA7789}" srcId="{E5EFE552-C30C-49BA-8B15-0EC27A59E724}" destId="{EA5B9834-B535-4314-A9C2-62AA5B6EB398}" srcOrd="2" destOrd="0" parTransId="{11CD3B48-CBD9-48FD-A936-93C927768386}" sibTransId="{CA687B28-185A-48D7-89A6-AE89EFD91B76}"/>
    <dgm:cxn modelId="{52E80748-F609-4BF7-A492-378107FEE4C6}" srcId="{E5EFE552-C30C-49BA-8B15-0EC27A59E724}" destId="{718E7EDE-D089-46AA-8DEE-9F0445E2C4BB}" srcOrd="0" destOrd="0" parTransId="{78D9BFCA-F6BD-4A5E-9BAC-6C5BE5F683D1}" sibTransId="{D73B7F63-3E1F-4DF3-ACC6-74C28A657BE7}"/>
    <dgm:cxn modelId="{C10CCA6C-06F3-4E3A-99B3-5909BBA48279}" type="presOf" srcId="{EA5B9834-B535-4314-A9C2-62AA5B6EB398}" destId="{EF4AD854-4A11-46CA-948A-6F0B420C3B49}" srcOrd="0" destOrd="2" presId="urn:microsoft.com/office/officeart/2005/8/layout/list1"/>
    <dgm:cxn modelId="{CCC7FB70-7E73-4039-9B9D-B4BE5CF1A152}" type="presOf" srcId="{773CE3FA-1110-4755-95F1-E077AB3A2A47}" destId="{95137E21-BA44-45B2-85AA-28B758240CD0}" srcOrd="0" destOrd="0" presId="urn:microsoft.com/office/officeart/2005/8/layout/list1"/>
    <dgm:cxn modelId="{E21F4C8B-A0BE-41AF-B9E8-3ABBF9522BF0}" srcId="{E8539430-CFD6-4902-A9FE-0F23FD8B96C1}" destId="{773CE3FA-1110-4755-95F1-E077AB3A2A47}" srcOrd="0" destOrd="0" parTransId="{AE986D33-0CF4-464F-A5FB-CD0CF6EBAF90}" sibTransId="{8D6988DA-AA3B-48BA-AB03-0E43E6BB65C3}"/>
    <dgm:cxn modelId="{9D898D9F-673E-478D-A556-DDC4D9B3DFEF}" type="presOf" srcId="{E5EFE552-C30C-49BA-8B15-0EC27A59E724}" destId="{F89FEA35-5876-4B4D-8E74-DC686A348F12}" srcOrd="0" destOrd="0" presId="urn:microsoft.com/office/officeart/2005/8/layout/list1"/>
    <dgm:cxn modelId="{44DE7EA1-B426-4F6F-BA97-FDF235B99BC7}" srcId="{E8539430-CFD6-4902-A9FE-0F23FD8B96C1}" destId="{54401106-F1A0-4DE3-B1EC-09316B33283D}" srcOrd="1" destOrd="0" parTransId="{E4D10ABE-DF84-4CDF-88A1-9D008C4BDFAF}" sibTransId="{AD188F72-4927-475B-B54E-DDEC00F3063B}"/>
    <dgm:cxn modelId="{041D90A4-690E-429E-8CAC-A33D37F8F53C}" srcId="{E5EFE552-C30C-49BA-8B15-0EC27A59E724}" destId="{B5F2156E-C07A-4A4F-81AD-CB1B266DF60C}" srcOrd="1" destOrd="0" parTransId="{956A93E2-8DCD-4C57-A29A-C12829142D67}" sibTransId="{5A6F4D0B-2850-4DDF-AE2A-D59A985F07AD}"/>
    <dgm:cxn modelId="{605632C7-DCED-4CB6-8AEA-DC9CCC9CDCB4}" type="presOf" srcId="{54401106-F1A0-4DE3-B1EC-09316B33283D}" destId="{95137E21-BA44-45B2-85AA-28B758240CD0}" srcOrd="0" destOrd="1" presId="urn:microsoft.com/office/officeart/2005/8/layout/list1"/>
    <dgm:cxn modelId="{4B43A3D4-833A-4F6E-851E-B582F54C3E66}" type="presOf" srcId="{6608E3F4-F709-49E2-8FFA-F6ACACD36C63}" destId="{605E17A3-8B0E-46EE-B3D3-5F2CA06E1E19}" srcOrd="0" destOrd="0" presId="urn:microsoft.com/office/officeart/2005/8/layout/list1"/>
    <dgm:cxn modelId="{40E587D8-9992-486D-B157-B4D8735365C4}" type="presOf" srcId="{718E7EDE-D089-46AA-8DEE-9F0445E2C4BB}" destId="{EF4AD854-4A11-46CA-948A-6F0B420C3B49}" srcOrd="0" destOrd="0" presId="urn:microsoft.com/office/officeart/2005/8/layout/list1"/>
    <dgm:cxn modelId="{A1C458E3-7CAC-4D0A-813C-338305173A5A}" type="presOf" srcId="{B5F2156E-C07A-4A4F-81AD-CB1B266DF60C}" destId="{EF4AD854-4A11-46CA-948A-6F0B420C3B49}" srcOrd="0" destOrd="1" presId="urn:microsoft.com/office/officeart/2005/8/layout/list1"/>
    <dgm:cxn modelId="{E29C26E4-A6B4-41CE-9C50-67D24CFC49E2}" type="presOf" srcId="{E8539430-CFD6-4902-A9FE-0F23FD8B96C1}" destId="{4A00962A-FC3D-4AF0-AC0B-8772D9835D82}" srcOrd="0" destOrd="0" presId="urn:microsoft.com/office/officeart/2005/8/layout/list1"/>
    <dgm:cxn modelId="{15F73DE6-A4CE-4EAD-88F4-88F33C11DFDC}" srcId="{6608E3F4-F709-49E2-8FFA-F6ACACD36C63}" destId="{E8539430-CFD6-4902-A9FE-0F23FD8B96C1}" srcOrd="0" destOrd="0" parTransId="{DCE172DE-4F1D-43DA-B9D8-C64F2A3691A3}" sibTransId="{0725C84F-1278-4270-B6FD-057712DEFB88}"/>
    <dgm:cxn modelId="{54899B27-BBC8-4D2F-9441-3D81F11EEA5B}" type="presParOf" srcId="{605E17A3-8B0E-46EE-B3D3-5F2CA06E1E19}" destId="{74DD4516-9707-41E8-8513-50F98ED48324}" srcOrd="0" destOrd="0" presId="urn:microsoft.com/office/officeart/2005/8/layout/list1"/>
    <dgm:cxn modelId="{6C41F190-FBE8-4201-A24B-307A1EC43A9D}" type="presParOf" srcId="{74DD4516-9707-41E8-8513-50F98ED48324}" destId="{4A00962A-FC3D-4AF0-AC0B-8772D9835D82}" srcOrd="0" destOrd="0" presId="urn:microsoft.com/office/officeart/2005/8/layout/list1"/>
    <dgm:cxn modelId="{668A9000-4912-452D-9566-52E0CF656C7A}" type="presParOf" srcId="{74DD4516-9707-41E8-8513-50F98ED48324}" destId="{940E6027-F1C4-4326-9DDE-26B9191EDC15}" srcOrd="1" destOrd="0" presId="urn:microsoft.com/office/officeart/2005/8/layout/list1"/>
    <dgm:cxn modelId="{E862E815-E1DD-427B-870C-6972F29601AB}" type="presParOf" srcId="{605E17A3-8B0E-46EE-B3D3-5F2CA06E1E19}" destId="{DAD7B78A-3E70-419A-8C93-B9D496FEB523}" srcOrd="1" destOrd="0" presId="urn:microsoft.com/office/officeart/2005/8/layout/list1"/>
    <dgm:cxn modelId="{F806D18E-1F04-4276-B661-ED9B09083DCE}" type="presParOf" srcId="{605E17A3-8B0E-46EE-B3D3-5F2CA06E1E19}" destId="{95137E21-BA44-45B2-85AA-28B758240CD0}" srcOrd="2" destOrd="0" presId="urn:microsoft.com/office/officeart/2005/8/layout/list1"/>
    <dgm:cxn modelId="{6F6D7676-7589-4AC0-BF85-AACF2BF34100}" type="presParOf" srcId="{605E17A3-8B0E-46EE-B3D3-5F2CA06E1E19}" destId="{94F147F0-B6F7-44D9-A1E6-0D4952C6F62F}" srcOrd="3" destOrd="0" presId="urn:microsoft.com/office/officeart/2005/8/layout/list1"/>
    <dgm:cxn modelId="{3E8FB35D-9A92-4A73-9B38-5D91E67F9B1B}" type="presParOf" srcId="{605E17A3-8B0E-46EE-B3D3-5F2CA06E1E19}" destId="{7B873100-964F-4335-BB64-444D44901410}" srcOrd="4" destOrd="0" presId="urn:microsoft.com/office/officeart/2005/8/layout/list1"/>
    <dgm:cxn modelId="{22AD0A3C-C532-4C3C-B08B-68251481CD98}" type="presParOf" srcId="{7B873100-964F-4335-BB64-444D44901410}" destId="{F89FEA35-5876-4B4D-8E74-DC686A348F12}" srcOrd="0" destOrd="0" presId="urn:microsoft.com/office/officeart/2005/8/layout/list1"/>
    <dgm:cxn modelId="{0E12201C-57A9-4F95-ADA2-894063E4766A}" type="presParOf" srcId="{7B873100-964F-4335-BB64-444D44901410}" destId="{44EB49EB-0D39-4778-BA1A-7249EC0077B9}" srcOrd="1" destOrd="0" presId="urn:microsoft.com/office/officeart/2005/8/layout/list1"/>
    <dgm:cxn modelId="{4C65AFC6-6FC5-4418-8C1D-4B8141BAB38C}" type="presParOf" srcId="{605E17A3-8B0E-46EE-B3D3-5F2CA06E1E19}" destId="{3586AD48-986E-4CEE-B28E-98ED609B6C5B}" srcOrd="5" destOrd="0" presId="urn:microsoft.com/office/officeart/2005/8/layout/list1"/>
    <dgm:cxn modelId="{538864BD-2FCF-4A8C-8265-AC6FF9FF8BE8}" type="presParOf" srcId="{605E17A3-8B0E-46EE-B3D3-5F2CA06E1E19}" destId="{EF4AD854-4A11-46CA-948A-6F0B420C3B4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6E8AB32-3B3D-4508-BC67-5E9BF09039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20228CE5-AC95-483B-9F52-CD39F26835F1}">
      <dgm:prSet/>
      <dgm:spPr/>
      <dgm:t>
        <a:bodyPr/>
        <a:lstStyle/>
        <a:p>
          <a:r>
            <a:rPr lang="cs-CZ" b="0"/>
            <a:t>Stanoví soud</a:t>
          </a:r>
          <a:endParaRPr lang="cs-CZ"/>
        </a:p>
      </dgm:t>
    </dgm:pt>
    <dgm:pt modelId="{163E7FAC-2326-460F-9505-6B5224783647}" type="parTrans" cxnId="{3363D959-36A3-4ACC-8413-6C983428317F}">
      <dgm:prSet/>
      <dgm:spPr/>
      <dgm:t>
        <a:bodyPr/>
        <a:lstStyle/>
        <a:p>
          <a:endParaRPr lang="cs-CZ"/>
        </a:p>
      </dgm:t>
    </dgm:pt>
    <dgm:pt modelId="{63F328B0-EE55-46F4-9D1D-D3701302049B}" type="sibTrans" cxnId="{3363D959-36A3-4ACC-8413-6C983428317F}">
      <dgm:prSet/>
      <dgm:spPr/>
      <dgm:t>
        <a:bodyPr/>
        <a:lstStyle/>
        <a:p>
          <a:endParaRPr lang="cs-CZ"/>
        </a:p>
      </dgm:t>
    </dgm:pt>
    <dgm:pt modelId="{B62609E9-DCE1-4436-B6E7-03B4888DC769}">
      <dgm:prSet/>
      <dgm:spPr/>
      <dgm:t>
        <a:bodyPr/>
        <a:lstStyle/>
        <a:p>
          <a:r>
            <a:rPr lang="cs-CZ" b="0"/>
            <a:t>v rozsahu, v jakém člověk není pro duševní poruchu, která není jen přechodná, schopen právně jednat,</a:t>
          </a:r>
          <a:endParaRPr lang="cs-CZ"/>
        </a:p>
      </dgm:t>
    </dgm:pt>
    <dgm:pt modelId="{3BDA4EA3-6F24-4043-9C94-645A2536472F}" type="parTrans" cxnId="{A183E0B6-C6C6-44AF-B188-2497EE2844C2}">
      <dgm:prSet/>
      <dgm:spPr/>
      <dgm:t>
        <a:bodyPr/>
        <a:lstStyle/>
        <a:p>
          <a:endParaRPr lang="cs-CZ"/>
        </a:p>
      </dgm:t>
    </dgm:pt>
    <dgm:pt modelId="{B293A53A-5225-4797-AFEE-0439B54D974F}" type="sibTrans" cxnId="{A183E0B6-C6C6-44AF-B188-2497EE2844C2}">
      <dgm:prSet/>
      <dgm:spPr/>
      <dgm:t>
        <a:bodyPr/>
        <a:lstStyle/>
        <a:p>
          <a:endParaRPr lang="cs-CZ"/>
        </a:p>
      </dgm:t>
    </dgm:pt>
    <dgm:pt modelId="{BA7F812B-1040-48A8-9928-6D26310A991E}">
      <dgm:prSet/>
      <dgm:spPr/>
      <dgm:t>
        <a:bodyPr/>
        <a:lstStyle/>
        <a:p>
          <a:r>
            <a:rPr lang="cs-CZ" b="0"/>
            <a:t>vymezí rozsah, v jakém způsobilost člověka samostatně právně jednat omezil.</a:t>
          </a:r>
          <a:endParaRPr lang="cs-CZ"/>
        </a:p>
      </dgm:t>
    </dgm:pt>
    <dgm:pt modelId="{D0B4848F-8216-40FE-8A69-11866C75BCCA}" type="parTrans" cxnId="{155D57D5-97D5-4556-B2CB-B05D8D504814}">
      <dgm:prSet/>
      <dgm:spPr/>
      <dgm:t>
        <a:bodyPr/>
        <a:lstStyle/>
        <a:p>
          <a:endParaRPr lang="cs-CZ"/>
        </a:p>
      </dgm:t>
    </dgm:pt>
    <dgm:pt modelId="{556A30D2-87DE-4D7B-AC54-32F1C69F4E81}" type="sibTrans" cxnId="{155D57D5-97D5-4556-B2CB-B05D8D504814}">
      <dgm:prSet/>
      <dgm:spPr/>
      <dgm:t>
        <a:bodyPr/>
        <a:lstStyle/>
        <a:p>
          <a:endParaRPr lang="cs-CZ"/>
        </a:p>
      </dgm:t>
    </dgm:pt>
    <dgm:pt modelId="{D3FCDA5C-0EBE-49AF-AF6C-FDF5EC484684}">
      <dgm:prSet/>
      <dgm:spPr/>
      <dgm:t>
        <a:bodyPr/>
        <a:lstStyle/>
        <a:p>
          <a:r>
            <a:rPr lang="cs-CZ" b="0"/>
            <a:t>Změní-li se okolnosti, soud své rozhodnutí bezodkladně změní nebo zruší, a to i bez návrhu</a:t>
          </a:r>
          <a:endParaRPr lang="cs-CZ"/>
        </a:p>
      </dgm:t>
    </dgm:pt>
    <dgm:pt modelId="{F2BCFFED-EAE4-4B22-B917-2C4792D66204}" type="parTrans" cxnId="{273AEC55-034C-4455-8600-7A701BEA757D}">
      <dgm:prSet/>
      <dgm:spPr/>
      <dgm:t>
        <a:bodyPr/>
        <a:lstStyle/>
        <a:p>
          <a:endParaRPr lang="cs-CZ"/>
        </a:p>
      </dgm:t>
    </dgm:pt>
    <dgm:pt modelId="{1F01F5C0-1282-40E5-83EF-38132038853D}" type="sibTrans" cxnId="{273AEC55-034C-4455-8600-7A701BEA757D}">
      <dgm:prSet/>
      <dgm:spPr/>
      <dgm:t>
        <a:bodyPr/>
        <a:lstStyle/>
        <a:p>
          <a:endParaRPr lang="cs-CZ"/>
        </a:p>
      </dgm:t>
    </dgm:pt>
    <dgm:pt modelId="{1A6A82A3-D61A-4B80-8D16-0C6F096F268D}" type="pres">
      <dgm:prSet presAssocID="{96E8AB32-3B3D-4508-BC67-5E9BF0903954}" presName="linear" presStyleCnt="0">
        <dgm:presLayoutVars>
          <dgm:animLvl val="lvl"/>
          <dgm:resizeHandles val="exact"/>
        </dgm:presLayoutVars>
      </dgm:prSet>
      <dgm:spPr/>
    </dgm:pt>
    <dgm:pt modelId="{52C42064-729C-4F5B-96FE-1AEBB548423D}" type="pres">
      <dgm:prSet presAssocID="{20228CE5-AC95-483B-9F52-CD39F26835F1}" presName="parentText" presStyleLbl="node1" presStyleIdx="0" presStyleCnt="1">
        <dgm:presLayoutVars>
          <dgm:chMax val="0"/>
          <dgm:bulletEnabled val="1"/>
        </dgm:presLayoutVars>
      </dgm:prSet>
      <dgm:spPr/>
    </dgm:pt>
    <dgm:pt modelId="{F340F90D-E237-49B7-B6F9-4F0B6A164055}" type="pres">
      <dgm:prSet presAssocID="{20228CE5-AC95-483B-9F52-CD39F26835F1}" presName="childText" presStyleLbl="revTx" presStyleIdx="0" presStyleCnt="1">
        <dgm:presLayoutVars>
          <dgm:bulletEnabled val="1"/>
        </dgm:presLayoutVars>
      </dgm:prSet>
      <dgm:spPr/>
    </dgm:pt>
  </dgm:ptLst>
  <dgm:cxnLst>
    <dgm:cxn modelId="{CFA8793F-C64E-479C-BE88-83E8A5C31672}" type="presOf" srcId="{96E8AB32-3B3D-4508-BC67-5E9BF0903954}" destId="{1A6A82A3-D61A-4B80-8D16-0C6F096F268D}" srcOrd="0" destOrd="0" presId="urn:microsoft.com/office/officeart/2005/8/layout/vList2"/>
    <dgm:cxn modelId="{61056160-2162-41B8-BAA7-886CE2A225A9}" type="presOf" srcId="{B62609E9-DCE1-4436-B6E7-03B4888DC769}" destId="{F340F90D-E237-49B7-B6F9-4F0B6A164055}" srcOrd="0" destOrd="0" presId="urn:microsoft.com/office/officeart/2005/8/layout/vList2"/>
    <dgm:cxn modelId="{75C9C147-863E-4F9C-9672-8B4423B6B001}" type="presOf" srcId="{D3FCDA5C-0EBE-49AF-AF6C-FDF5EC484684}" destId="{F340F90D-E237-49B7-B6F9-4F0B6A164055}" srcOrd="0" destOrd="2" presId="urn:microsoft.com/office/officeart/2005/8/layout/vList2"/>
    <dgm:cxn modelId="{4C7DFD47-3E87-4C46-9901-04A3EB22D974}" type="presOf" srcId="{BA7F812B-1040-48A8-9928-6D26310A991E}" destId="{F340F90D-E237-49B7-B6F9-4F0B6A164055}" srcOrd="0" destOrd="1" presId="urn:microsoft.com/office/officeart/2005/8/layout/vList2"/>
    <dgm:cxn modelId="{273AEC55-034C-4455-8600-7A701BEA757D}" srcId="{20228CE5-AC95-483B-9F52-CD39F26835F1}" destId="{D3FCDA5C-0EBE-49AF-AF6C-FDF5EC484684}" srcOrd="2" destOrd="0" parTransId="{F2BCFFED-EAE4-4B22-B917-2C4792D66204}" sibTransId="{1F01F5C0-1282-40E5-83EF-38132038853D}"/>
    <dgm:cxn modelId="{3363D959-36A3-4ACC-8413-6C983428317F}" srcId="{96E8AB32-3B3D-4508-BC67-5E9BF0903954}" destId="{20228CE5-AC95-483B-9F52-CD39F26835F1}" srcOrd="0" destOrd="0" parTransId="{163E7FAC-2326-460F-9505-6B5224783647}" sibTransId="{63F328B0-EE55-46F4-9D1D-D3701302049B}"/>
    <dgm:cxn modelId="{3277009E-6A85-460F-8BDF-CC4CFFAA02E0}" type="presOf" srcId="{20228CE5-AC95-483B-9F52-CD39F26835F1}" destId="{52C42064-729C-4F5B-96FE-1AEBB548423D}" srcOrd="0" destOrd="0" presId="urn:microsoft.com/office/officeart/2005/8/layout/vList2"/>
    <dgm:cxn modelId="{A183E0B6-C6C6-44AF-B188-2497EE2844C2}" srcId="{20228CE5-AC95-483B-9F52-CD39F26835F1}" destId="{B62609E9-DCE1-4436-B6E7-03B4888DC769}" srcOrd="0" destOrd="0" parTransId="{3BDA4EA3-6F24-4043-9C94-645A2536472F}" sibTransId="{B293A53A-5225-4797-AFEE-0439B54D974F}"/>
    <dgm:cxn modelId="{155D57D5-97D5-4556-B2CB-B05D8D504814}" srcId="{20228CE5-AC95-483B-9F52-CD39F26835F1}" destId="{BA7F812B-1040-48A8-9928-6D26310A991E}" srcOrd="1" destOrd="0" parTransId="{D0B4848F-8216-40FE-8A69-11866C75BCCA}" sibTransId="{556A30D2-87DE-4D7B-AC54-32F1C69F4E81}"/>
    <dgm:cxn modelId="{FD6B5A44-3966-4B7D-8997-1F11F5E44E52}" type="presParOf" srcId="{1A6A82A3-D61A-4B80-8D16-0C6F096F268D}" destId="{52C42064-729C-4F5B-96FE-1AEBB548423D}" srcOrd="0" destOrd="0" presId="urn:microsoft.com/office/officeart/2005/8/layout/vList2"/>
    <dgm:cxn modelId="{F1151263-2457-4ACB-8D72-CF173196445A}" type="presParOf" srcId="{1A6A82A3-D61A-4B80-8D16-0C6F096F268D}" destId="{F340F90D-E237-49B7-B6F9-4F0B6A16405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94ABA3F-F919-461D-91E3-B17DF20656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6BBD02C-05AB-48BA-8A20-CD4CC258DF4B}">
      <dgm:prSet/>
      <dgm:spPr/>
      <dgm:t>
        <a:bodyPr/>
        <a:lstStyle/>
        <a:p>
          <a:r>
            <a:rPr lang="cs-CZ" b="0"/>
            <a:t>V rozhodnutí o omezení svéprávnosti jmenuje soud člověku opatrovníka. </a:t>
          </a:r>
          <a:endParaRPr lang="cs-CZ"/>
        </a:p>
      </dgm:t>
    </dgm:pt>
    <dgm:pt modelId="{5A0A489B-B10F-4401-966B-81877085732A}" type="parTrans" cxnId="{74A72279-72DF-47D1-8C95-76F3D5BA2ED7}">
      <dgm:prSet/>
      <dgm:spPr/>
      <dgm:t>
        <a:bodyPr/>
        <a:lstStyle/>
        <a:p>
          <a:endParaRPr lang="cs-CZ"/>
        </a:p>
      </dgm:t>
    </dgm:pt>
    <dgm:pt modelId="{249F37D8-DFCE-403D-8AC0-7FCCA4AE1B8F}" type="sibTrans" cxnId="{74A72279-72DF-47D1-8C95-76F3D5BA2ED7}">
      <dgm:prSet/>
      <dgm:spPr/>
      <dgm:t>
        <a:bodyPr/>
        <a:lstStyle/>
        <a:p>
          <a:endParaRPr lang="cs-CZ"/>
        </a:p>
      </dgm:t>
    </dgm:pt>
    <dgm:pt modelId="{7CBE508E-0A66-4AB1-B7E5-69D45EC32393}">
      <dgm:prSet/>
      <dgm:spPr/>
      <dgm:t>
        <a:bodyPr/>
        <a:lstStyle/>
        <a:p>
          <a:r>
            <a:rPr lang="cs-CZ" b="0"/>
            <a:t>Při výběru opatrovníka přihlédne soud k přáním opatrovance, k jeho potřebě i k podnětům osob opatrovanci blízkých, sledují-li jeho prospěch, </a:t>
          </a:r>
          <a:endParaRPr lang="cs-CZ"/>
        </a:p>
      </dgm:t>
    </dgm:pt>
    <dgm:pt modelId="{7E9346C6-B04C-4C67-B409-7B493FE2A934}" type="parTrans" cxnId="{B178F0AE-BA88-47AF-8F8F-0EE8B8D6483D}">
      <dgm:prSet/>
      <dgm:spPr/>
      <dgm:t>
        <a:bodyPr/>
        <a:lstStyle/>
        <a:p>
          <a:endParaRPr lang="cs-CZ"/>
        </a:p>
      </dgm:t>
    </dgm:pt>
    <dgm:pt modelId="{2FD74028-D083-4737-B788-03866FDD466B}" type="sibTrans" cxnId="{B178F0AE-BA88-47AF-8F8F-0EE8B8D6483D}">
      <dgm:prSet/>
      <dgm:spPr/>
      <dgm:t>
        <a:bodyPr/>
        <a:lstStyle/>
        <a:p>
          <a:endParaRPr lang="cs-CZ"/>
        </a:p>
      </dgm:t>
    </dgm:pt>
    <dgm:pt modelId="{5A612237-34CB-48DC-ADA9-884166E571E2}">
      <dgm:prSet/>
      <dgm:spPr/>
      <dgm:t>
        <a:bodyPr/>
        <a:lstStyle/>
        <a:p>
          <a:r>
            <a:rPr lang="cs-CZ" b="0"/>
            <a:t>Rozhodnutí o omezení svéprávnosti nezbavuje člověka práva samostatně právně jednat v běžných záležitostech každodenního života.</a:t>
          </a:r>
          <a:endParaRPr lang="cs-CZ"/>
        </a:p>
      </dgm:t>
    </dgm:pt>
    <dgm:pt modelId="{A5AF8EDF-5C8C-42E6-B69C-ADDBBB0081A7}" type="parTrans" cxnId="{078DBD4F-F335-497C-B8CE-33D7ECD607A2}">
      <dgm:prSet/>
      <dgm:spPr/>
      <dgm:t>
        <a:bodyPr/>
        <a:lstStyle/>
        <a:p>
          <a:endParaRPr lang="cs-CZ"/>
        </a:p>
      </dgm:t>
    </dgm:pt>
    <dgm:pt modelId="{2F7F878C-F1F5-47A4-83CA-4FAD24F2A0F8}" type="sibTrans" cxnId="{078DBD4F-F335-497C-B8CE-33D7ECD607A2}">
      <dgm:prSet/>
      <dgm:spPr/>
      <dgm:t>
        <a:bodyPr/>
        <a:lstStyle/>
        <a:p>
          <a:endParaRPr lang="cs-CZ"/>
        </a:p>
      </dgm:t>
    </dgm:pt>
    <dgm:pt modelId="{1453F2C0-C7F8-47B7-893C-2E10865BED68}" type="pres">
      <dgm:prSet presAssocID="{694ABA3F-F919-461D-91E3-B17DF2065638}" presName="linear" presStyleCnt="0">
        <dgm:presLayoutVars>
          <dgm:animLvl val="lvl"/>
          <dgm:resizeHandles val="exact"/>
        </dgm:presLayoutVars>
      </dgm:prSet>
      <dgm:spPr/>
    </dgm:pt>
    <dgm:pt modelId="{20BA3337-5BEB-4C93-8A57-C5859E36A543}" type="pres">
      <dgm:prSet presAssocID="{66BBD02C-05AB-48BA-8A20-CD4CC258DF4B}" presName="parentText" presStyleLbl="node1" presStyleIdx="0" presStyleCnt="3">
        <dgm:presLayoutVars>
          <dgm:chMax val="0"/>
          <dgm:bulletEnabled val="1"/>
        </dgm:presLayoutVars>
      </dgm:prSet>
      <dgm:spPr/>
    </dgm:pt>
    <dgm:pt modelId="{DC79A419-7F58-4D1F-BC0F-17CF385DADDA}" type="pres">
      <dgm:prSet presAssocID="{249F37D8-DFCE-403D-8AC0-7FCCA4AE1B8F}" presName="spacer" presStyleCnt="0"/>
      <dgm:spPr/>
    </dgm:pt>
    <dgm:pt modelId="{41CC9901-7DDA-4F66-BBFF-96E84F89D0FA}" type="pres">
      <dgm:prSet presAssocID="{7CBE508E-0A66-4AB1-B7E5-69D45EC32393}" presName="parentText" presStyleLbl="node1" presStyleIdx="1" presStyleCnt="3">
        <dgm:presLayoutVars>
          <dgm:chMax val="0"/>
          <dgm:bulletEnabled val="1"/>
        </dgm:presLayoutVars>
      </dgm:prSet>
      <dgm:spPr/>
    </dgm:pt>
    <dgm:pt modelId="{594B62FF-4041-4919-A394-6CFF2CAA4508}" type="pres">
      <dgm:prSet presAssocID="{2FD74028-D083-4737-B788-03866FDD466B}" presName="spacer" presStyleCnt="0"/>
      <dgm:spPr/>
    </dgm:pt>
    <dgm:pt modelId="{710DDD7F-4B2B-4580-9CDA-D2B9B03ED0AF}" type="pres">
      <dgm:prSet presAssocID="{5A612237-34CB-48DC-ADA9-884166E571E2}" presName="parentText" presStyleLbl="node1" presStyleIdx="2" presStyleCnt="3">
        <dgm:presLayoutVars>
          <dgm:chMax val="0"/>
          <dgm:bulletEnabled val="1"/>
        </dgm:presLayoutVars>
      </dgm:prSet>
      <dgm:spPr/>
    </dgm:pt>
  </dgm:ptLst>
  <dgm:cxnLst>
    <dgm:cxn modelId="{9916AC18-14F2-4A59-9275-ECC1E4098366}" type="presOf" srcId="{66BBD02C-05AB-48BA-8A20-CD4CC258DF4B}" destId="{20BA3337-5BEB-4C93-8A57-C5859E36A543}" srcOrd="0" destOrd="0" presId="urn:microsoft.com/office/officeart/2005/8/layout/vList2"/>
    <dgm:cxn modelId="{C3A34569-A11E-4CD0-B22B-00BA3556A77F}" type="presOf" srcId="{7CBE508E-0A66-4AB1-B7E5-69D45EC32393}" destId="{41CC9901-7DDA-4F66-BBFF-96E84F89D0FA}" srcOrd="0" destOrd="0" presId="urn:microsoft.com/office/officeart/2005/8/layout/vList2"/>
    <dgm:cxn modelId="{078DBD4F-F335-497C-B8CE-33D7ECD607A2}" srcId="{694ABA3F-F919-461D-91E3-B17DF2065638}" destId="{5A612237-34CB-48DC-ADA9-884166E571E2}" srcOrd="2" destOrd="0" parTransId="{A5AF8EDF-5C8C-42E6-B69C-ADDBBB0081A7}" sibTransId="{2F7F878C-F1F5-47A4-83CA-4FAD24F2A0F8}"/>
    <dgm:cxn modelId="{74A72279-72DF-47D1-8C95-76F3D5BA2ED7}" srcId="{694ABA3F-F919-461D-91E3-B17DF2065638}" destId="{66BBD02C-05AB-48BA-8A20-CD4CC258DF4B}" srcOrd="0" destOrd="0" parTransId="{5A0A489B-B10F-4401-966B-81877085732A}" sibTransId="{249F37D8-DFCE-403D-8AC0-7FCCA4AE1B8F}"/>
    <dgm:cxn modelId="{9AE7A098-1CBC-45A8-8EBC-7A5CB7D3DC0C}" type="presOf" srcId="{5A612237-34CB-48DC-ADA9-884166E571E2}" destId="{710DDD7F-4B2B-4580-9CDA-D2B9B03ED0AF}" srcOrd="0" destOrd="0" presId="urn:microsoft.com/office/officeart/2005/8/layout/vList2"/>
    <dgm:cxn modelId="{CBD2089A-35C6-41AE-93A2-D82A230ACE39}" type="presOf" srcId="{694ABA3F-F919-461D-91E3-B17DF2065638}" destId="{1453F2C0-C7F8-47B7-893C-2E10865BED68}" srcOrd="0" destOrd="0" presId="urn:microsoft.com/office/officeart/2005/8/layout/vList2"/>
    <dgm:cxn modelId="{B178F0AE-BA88-47AF-8F8F-0EE8B8D6483D}" srcId="{694ABA3F-F919-461D-91E3-B17DF2065638}" destId="{7CBE508E-0A66-4AB1-B7E5-69D45EC32393}" srcOrd="1" destOrd="0" parTransId="{7E9346C6-B04C-4C67-B409-7B493FE2A934}" sibTransId="{2FD74028-D083-4737-B788-03866FDD466B}"/>
    <dgm:cxn modelId="{05306E7C-6930-42AD-A0A5-B8775DF78E84}" type="presParOf" srcId="{1453F2C0-C7F8-47B7-893C-2E10865BED68}" destId="{20BA3337-5BEB-4C93-8A57-C5859E36A543}" srcOrd="0" destOrd="0" presId="urn:microsoft.com/office/officeart/2005/8/layout/vList2"/>
    <dgm:cxn modelId="{FDEA08A1-B8C0-4F18-BE74-75D5E17DB788}" type="presParOf" srcId="{1453F2C0-C7F8-47B7-893C-2E10865BED68}" destId="{DC79A419-7F58-4D1F-BC0F-17CF385DADDA}" srcOrd="1" destOrd="0" presId="urn:microsoft.com/office/officeart/2005/8/layout/vList2"/>
    <dgm:cxn modelId="{38B70F10-7F32-46BB-801B-DD79A8F3DD5E}" type="presParOf" srcId="{1453F2C0-C7F8-47B7-893C-2E10865BED68}" destId="{41CC9901-7DDA-4F66-BBFF-96E84F89D0FA}" srcOrd="2" destOrd="0" presId="urn:microsoft.com/office/officeart/2005/8/layout/vList2"/>
    <dgm:cxn modelId="{2D46EAF0-3CC8-4992-A208-F7BA713E8773}" type="presParOf" srcId="{1453F2C0-C7F8-47B7-893C-2E10865BED68}" destId="{594B62FF-4041-4919-A394-6CFF2CAA4508}" srcOrd="3" destOrd="0" presId="urn:microsoft.com/office/officeart/2005/8/layout/vList2"/>
    <dgm:cxn modelId="{F5ED16B0-52BF-42DA-9A11-5CFE092D91EF}" type="presParOf" srcId="{1453F2C0-C7F8-47B7-893C-2E10865BED68}" destId="{710DDD7F-4B2B-4580-9CDA-D2B9B03ED0A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062F3D-F520-451C-8F66-FE487D775F3D}" type="doc">
      <dgm:prSet loTypeId="urn:microsoft.com/office/officeart/2005/8/layout/vList2" loCatId="convert" qsTypeId="urn:microsoft.com/office/officeart/2005/8/quickstyle/simple1" qsCatId="simple" csTypeId="urn:microsoft.com/office/officeart/2005/8/colors/accent1_2" csCatId="accent1" phldr="1"/>
      <dgm:spPr/>
      <dgm:t>
        <a:bodyPr/>
        <a:lstStyle/>
        <a:p>
          <a:endParaRPr lang="cs-CZ"/>
        </a:p>
      </dgm:t>
    </dgm:pt>
    <dgm:pt modelId="{DEF25D63-D9A5-4DCE-8D15-6D5E875B821B}">
      <dgm:prSet/>
      <dgm:spPr/>
      <dgm:t>
        <a:bodyPr/>
        <a:lstStyle/>
        <a:p>
          <a:r>
            <a:rPr lang="cs-CZ"/>
            <a:t>Zvolit si poskytovatele zdravotních služeb</a:t>
          </a:r>
        </a:p>
      </dgm:t>
    </dgm:pt>
    <dgm:pt modelId="{2043C696-4856-4BD2-83A4-616AB8B416B7}" type="parTrans" cxnId="{4135DB2C-DBEE-4F5B-B735-DFC06B2EFE39}">
      <dgm:prSet/>
      <dgm:spPr/>
      <dgm:t>
        <a:bodyPr/>
        <a:lstStyle/>
        <a:p>
          <a:endParaRPr lang="cs-CZ"/>
        </a:p>
      </dgm:t>
    </dgm:pt>
    <dgm:pt modelId="{B6752920-C376-4E60-8A9B-D0CB4B6C2F2A}" type="sibTrans" cxnId="{4135DB2C-DBEE-4F5B-B735-DFC06B2EFE39}">
      <dgm:prSet/>
      <dgm:spPr/>
      <dgm:t>
        <a:bodyPr/>
        <a:lstStyle/>
        <a:p>
          <a:endParaRPr lang="cs-CZ"/>
        </a:p>
      </dgm:t>
    </dgm:pt>
    <dgm:pt modelId="{FBA4F963-5005-48A7-9916-921515C1AD58}">
      <dgm:prSet/>
      <dgm:spPr/>
      <dgm:t>
        <a:bodyPr/>
        <a:lstStyle/>
        <a:p>
          <a:r>
            <a:rPr lang="cs-CZ"/>
            <a:t>Neplatí pro zdravotnickou záchranou službu, pracovní lékařství, karanténu…</a:t>
          </a:r>
        </a:p>
      </dgm:t>
    </dgm:pt>
    <dgm:pt modelId="{5367F745-60AE-4430-A5E0-C7401C0BD3FA}" type="parTrans" cxnId="{FD336E20-E759-4985-B6CA-8A267E246491}">
      <dgm:prSet/>
      <dgm:spPr/>
      <dgm:t>
        <a:bodyPr/>
        <a:lstStyle/>
        <a:p>
          <a:endParaRPr lang="cs-CZ"/>
        </a:p>
      </dgm:t>
    </dgm:pt>
    <dgm:pt modelId="{4D0BEFCB-2070-4815-85E8-F6F6D32DC7C8}" type="sibTrans" cxnId="{FD336E20-E759-4985-B6CA-8A267E246491}">
      <dgm:prSet/>
      <dgm:spPr/>
      <dgm:t>
        <a:bodyPr/>
        <a:lstStyle/>
        <a:p>
          <a:endParaRPr lang="cs-CZ"/>
        </a:p>
      </dgm:t>
    </dgm:pt>
    <dgm:pt modelId="{CE25CCD0-EC23-4EFA-832B-E11AC8C8B4F2}">
      <dgm:prSet/>
      <dgm:spPr/>
      <dgm:t>
        <a:bodyPr/>
        <a:lstStyle/>
        <a:p>
          <a:r>
            <a:rPr lang="cs-CZ"/>
            <a:t>Vyžádat si konzultační služby od jiného poskytovatele, popřípadě zdravotnického pracovníka, než který mu poskytuje zdravotní služby;</a:t>
          </a:r>
        </a:p>
      </dgm:t>
    </dgm:pt>
    <dgm:pt modelId="{C712A42D-45C0-4092-A7F5-586039FB529C}" type="parTrans" cxnId="{51E96BA7-EEED-4493-AEE4-ECA91EAF6AD2}">
      <dgm:prSet/>
      <dgm:spPr/>
      <dgm:t>
        <a:bodyPr/>
        <a:lstStyle/>
        <a:p>
          <a:endParaRPr lang="cs-CZ"/>
        </a:p>
      </dgm:t>
    </dgm:pt>
    <dgm:pt modelId="{F4D94769-85EB-4FD1-A8B0-D4C556BBA1EB}" type="sibTrans" cxnId="{51E96BA7-EEED-4493-AEE4-ECA91EAF6AD2}">
      <dgm:prSet/>
      <dgm:spPr/>
      <dgm:t>
        <a:bodyPr/>
        <a:lstStyle/>
        <a:p>
          <a:endParaRPr lang="cs-CZ"/>
        </a:p>
      </dgm:t>
    </dgm:pt>
    <dgm:pt modelId="{E737791D-8CD7-41B9-9F72-A53110768194}">
      <dgm:prSet/>
      <dgm:spPr/>
      <dgm:t>
        <a:bodyPr/>
        <a:lstStyle/>
        <a:p>
          <a:r>
            <a:rPr lang="cs" dirty="0"/>
            <a:t>Být </a:t>
          </a:r>
          <a:r>
            <a:rPr lang="cs-CZ" dirty="0"/>
            <a:t>seznámen s vnitřním řádem zdravotnického zařízení lůžkové nebo jednodenní péče</a:t>
          </a:r>
        </a:p>
      </dgm:t>
    </dgm:pt>
    <dgm:pt modelId="{F00A8421-B9AA-4931-92ED-A577DEAB52D9}" type="parTrans" cxnId="{29E1FDD9-6100-4860-B5E9-EC62C82194FF}">
      <dgm:prSet/>
      <dgm:spPr/>
      <dgm:t>
        <a:bodyPr/>
        <a:lstStyle/>
        <a:p>
          <a:endParaRPr lang="cs-CZ"/>
        </a:p>
      </dgm:t>
    </dgm:pt>
    <dgm:pt modelId="{3F09ED03-E8F6-4CC1-84A8-DC2E91B973EE}" type="sibTrans" cxnId="{29E1FDD9-6100-4860-B5E9-EC62C82194FF}">
      <dgm:prSet/>
      <dgm:spPr/>
      <dgm:t>
        <a:bodyPr/>
        <a:lstStyle/>
        <a:p>
          <a:endParaRPr lang="cs-CZ"/>
        </a:p>
      </dgm:t>
    </dgm:pt>
    <dgm:pt modelId="{3020C513-6402-4674-8073-A8E655A81531}" type="pres">
      <dgm:prSet presAssocID="{05062F3D-F520-451C-8F66-FE487D775F3D}" presName="linear" presStyleCnt="0">
        <dgm:presLayoutVars>
          <dgm:animLvl val="lvl"/>
          <dgm:resizeHandles val="exact"/>
        </dgm:presLayoutVars>
      </dgm:prSet>
      <dgm:spPr/>
    </dgm:pt>
    <dgm:pt modelId="{EA3150E5-7485-45EC-A7B9-45C53FD874AA}" type="pres">
      <dgm:prSet presAssocID="{DEF25D63-D9A5-4DCE-8D15-6D5E875B821B}" presName="parentText" presStyleLbl="node1" presStyleIdx="0" presStyleCnt="3">
        <dgm:presLayoutVars>
          <dgm:chMax val="0"/>
          <dgm:bulletEnabled val="1"/>
        </dgm:presLayoutVars>
      </dgm:prSet>
      <dgm:spPr/>
    </dgm:pt>
    <dgm:pt modelId="{A7359DA3-ED29-460E-A2CA-FE5F96B1F0E9}" type="pres">
      <dgm:prSet presAssocID="{DEF25D63-D9A5-4DCE-8D15-6D5E875B821B}" presName="childText" presStyleLbl="revTx" presStyleIdx="0" presStyleCnt="1">
        <dgm:presLayoutVars>
          <dgm:bulletEnabled val="1"/>
        </dgm:presLayoutVars>
      </dgm:prSet>
      <dgm:spPr/>
    </dgm:pt>
    <dgm:pt modelId="{D51224B0-81BE-4743-93BF-C07EEFFECEA1}" type="pres">
      <dgm:prSet presAssocID="{CE25CCD0-EC23-4EFA-832B-E11AC8C8B4F2}" presName="parentText" presStyleLbl="node1" presStyleIdx="1" presStyleCnt="3">
        <dgm:presLayoutVars>
          <dgm:chMax val="0"/>
          <dgm:bulletEnabled val="1"/>
        </dgm:presLayoutVars>
      </dgm:prSet>
      <dgm:spPr/>
    </dgm:pt>
    <dgm:pt modelId="{DA469A6A-B2A6-487D-8D23-59C64B187521}" type="pres">
      <dgm:prSet presAssocID="{F4D94769-85EB-4FD1-A8B0-D4C556BBA1EB}" presName="spacer" presStyleCnt="0"/>
      <dgm:spPr/>
    </dgm:pt>
    <dgm:pt modelId="{6305B2FC-C6E1-4C33-ACB5-F65D0B1A76AF}" type="pres">
      <dgm:prSet presAssocID="{E737791D-8CD7-41B9-9F72-A53110768194}" presName="parentText" presStyleLbl="node1" presStyleIdx="2" presStyleCnt="3">
        <dgm:presLayoutVars>
          <dgm:chMax val="0"/>
          <dgm:bulletEnabled val="1"/>
        </dgm:presLayoutVars>
      </dgm:prSet>
      <dgm:spPr/>
    </dgm:pt>
  </dgm:ptLst>
  <dgm:cxnLst>
    <dgm:cxn modelId="{76267300-59C7-4DFE-9225-2AD67E8DC624}" type="presOf" srcId="{CE25CCD0-EC23-4EFA-832B-E11AC8C8B4F2}" destId="{D51224B0-81BE-4743-93BF-C07EEFFECEA1}" srcOrd="0" destOrd="0" presId="urn:microsoft.com/office/officeart/2005/8/layout/vList2"/>
    <dgm:cxn modelId="{FD336E20-E759-4985-B6CA-8A267E246491}" srcId="{DEF25D63-D9A5-4DCE-8D15-6D5E875B821B}" destId="{FBA4F963-5005-48A7-9916-921515C1AD58}" srcOrd="0" destOrd="0" parTransId="{5367F745-60AE-4430-A5E0-C7401C0BD3FA}" sibTransId="{4D0BEFCB-2070-4815-85E8-F6F6D32DC7C8}"/>
    <dgm:cxn modelId="{40001526-73BF-48F8-B0EA-88C93EFA6488}" type="presOf" srcId="{05062F3D-F520-451C-8F66-FE487D775F3D}" destId="{3020C513-6402-4674-8073-A8E655A81531}" srcOrd="0" destOrd="0" presId="urn:microsoft.com/office/officeart/2005/8/layout/vList2"/>
    <dgm:cxn modelId="{21389F27-A67C-4BFE-B0AD-17460D093EA2}" type="presOf" srcId="{DEF25D63-D9A5-4DCE-8D15-6D5E875B821B}" destId="{EA3150E5-7485-45EC-A7B9-45C53FD874AA}" srcOrd="0" destOrd="0" presId="urn:microsoft.com/office/officeart/2005/8/layout/vList2"/>
    <dgm:cxn modelId="{4135DB2C-DBEE-4F5B-B735-DFC06B2EFE39}" srcId="{05062F3D-F520-451C-8F66-FE487D775F3D}" destId="{DEF25D63-D9A5-4DCE-8D15-6D5E875B821B}" srcOrd="0" destOrd="0" parTransId="{2043C696-4856-4BD2-83A4-616AB8B416B7}" sibTransId="{B6752920-C376-4E60-8A9B-D0CB4B6C2F2A}"/>
    <dgm:cxn modelId="{76B8A92E-4966-451A-832C-C06396DC568F}" type="presOf" srcId="{E737791D-8CD7-41B9-9F72-A53110768194}" destId="{6305B2FC-C6E1-4C33-ACB5-F65D0B1A76AF}" srcOrd="0" destOrd="0" presId="urn:microsoft.com/office/officeart/2005/8/layout/vList2"/>
    <dgm:cxn modelId="{51E96BA7-EEED-4493-AEE4-ECA91EAF6AD2}" srcId="{05062F3D-F520-451C-8F66-FE487D775F3D}" destId="{CE25CCD0-EC23-4EFA-832B-E11AC8C8B4F2}" srcOrd="1" destOrd="0" parTransId="{C712A42D-45C0-4092-A7F5-586039FB529C}" sibTransId="{F4D94769-85EB-4FD1-A8B0-D4C556BBA1EB}"/>
    <dgm:cxn modelId="{8947DFD0-0FE1-4345-8819-B3143F7A83B0}" type="presOf" srcId="{FBA4F963-5005-48A7-9916-921515C1AD58}" destId="{A7359DA3-ED29-460E-A2CA-FE5F96B1F0E9}" srcOrd="0" destOrd="0" presId="urn:microsoft.com/office/officeart/2005/8/layout/vList2"/>
    <dgm:cxn modelId="{29E1FDD9-6100-4860-B5E9-EC62C82194FF}" srcId="{05062F3D-F520-451C-8F66-FE487D775F3D}" destId="{E737791D-8CD7-41B9-9F72-A53110768194}" srcOrd="2" destOrd="0" parTransId="{F00A8421-B9AA-4931-92ED-A577DEAB52D9}" sibTransId="{3F09ED03-E8F6-4CC1-84A8-DC2E91B973EE}"/>
    <dgm:cxn modelId="{A0443FB3-3B6A-42F4-9517-8037C364DE91}" type="presParOf" srcId="{3020C513-6402-4674-8073-A8E655A81531}" destId="{EA3150E5-7485-45EC-A7B9-45C53FD874AA}" srcOrd="0" destOrd="0" presId="urn:microsoft.com/office/officeart/2005/8/layout/vList2"/>
    <dgm:cxn modelId="{A8EFC886-823A-4C2A-AFEE-DFF0B3DFB9B6}" type="presParOf" srcId="{3020C513-6402-4674-8073-A8E655A81531}" destId="{A7359DA3-ED29-460E-A2CA-FE5F96B1F0E9}" srcOrd="1" destOrd="0" presId="urn:microsoft.com/office/officeart/2005/8/layout/vList2"/>
    <dgm:cxn modelId="{06CAB7C8-075C-4C39-BE67-A9C2E7F47E79}" type="presParOf" srcId="{3020C513-6402-4674-8073-A8E655A81531}" destId="{D51224B0-81BE-4743-93BF-C07EEFFECEA1}" srcOrd="2" destOrd="0" presId="urn:microsoft.com/office/officeart/2005/8/layout/vList2"/>
    <dgm:cxn modelId="{082692B3-74F9-4DD2-9D73-46C8898D3D4D}" type="presParOf" srcId="{3020C513-6402-4674-8073-A8E655A81531}" destId="{DA469A6A-B2A6-487D-8D23-59C64B187521}" srcOrd="3" destOrd="0" presId="urn:microsoft.com/office/officeart/2005/8/layout/vList2"/>
    <dgm:cxn modelId="{9C49AFA2-B386-4D0A-B79C-C1A039C16722}" type="presParOf" srcId="{3020C513-6402-4674-8073-A8E655A81531}" destId="{6305B2FC-C6E1-4C33-ACB5-F65D0B1A76A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CA49C-7712-44B0-B226-807E0E17BFEF}"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5A90201F-7DA8-479F-97D2-C83BEE273427}">
      <dgm:prSet/>
      <dgm:spPr/>
      <dgm:t>
        <a:bodyPr/>
        <a:lstStyle/>
        <a:p>
          <a:r>
            <a:rPr lang="cs-CZ"/>
            <a:t>Být předem informován o ceně poskytovaných zdravotních služeb nehrazených z veřejného zdravotního pojištění</a:t>
          </a:r>
        </a:p>
      </dgm:t>
    </dgm:pt>
    <dgm:pt modelId="{C80BDA31-EC4D-48F6-A1B4-D41A34706193}" type="parTrans" cxnId="{376D43FE-1F5A-4D73-A151-55F5E8D30132}">
      <dgm:prSet/>
      <dgm:spPr/>
      <dgm:t>
        <a:bodyPr/>
        <a:lstStyle/>
        <a:p>
          <a:endParaRPr lang="cs-CZ"/>
        </a:p>
      </dgm:t>
    </dgm:pt>
    <dgm:pt modelId="{010B7738-4340-48FC-9ECD-FAE94DBCF20C}" type="sibTrans" cxnId="{376D43FE-1F5A-4D73-A151-55F5E8D30132}">
      <dgm:prSet/>
      <dgm:spPr/>
      <dgm:t>
        <a:bodyPr/>
        <a:lstStyle/>
        <a:p>
          <a:endParaRPr lang="cs-CZ"/>
        </a:p>
      </dgm:t>
    </dgm:pt>
    <dgm:pt modelId="{DF43AF72-DAA6-4F16-8891-72CF6059D06B}">
      <dgm:prSet/>
      <dgm:spPr/>
      <dgm:t>
        <a:bodyPr/>
        <a:lstStyle/>
        <a:p>
          <a:r>
            <a:rPr lang="cs-CZ"/>
            <a:t>Znát jména, a příjmení zdravotnických pracovníků přímo zúčastněných na poskytování zdravotních služeb</a:t>
          </a:r>
        </a:p>
      </dgm:t>
    </dgm:pt>
    <dgm:pt modelId="{5D68C86F-B2C0-4E8B-BE4F-4DAF5963FF04}" type="parTrans" cxnId="{752B9646-FC46-4718-8FD8-077DE1E1E31F}">
      <dgm:prSet/>
      <dgm:spPr/>
      <dgm:t>
        <a:bodyPr/>
        <a:lstStyle/>
        <a:p>
          <a:endParaRPr lang="cs-CZ"/>
        </a:p>
      </dgm:t>
    </dgm:pt>
    <dgm:pt modelId="{431896E6-F4AE-40ED-8AD1-26CB82CEF43D}" type="sibTrans" cxnId="{752B9646-FC46-4718-8FD8-077DE1E1E31F}">
      <dgm:prSet/>
      <dgm:spPr/>
      <dgm:t>
        <a:bodyPr/>
        <a:lstStyle/>
        <a:p>
          <a:endParaRPr lang="cs-CZ"/>
        </a:p>
      </dgm:t>
    </dgm:pt>
    <dgm:pt modelId="{E63FCDB1-3F52-429D-960F-6F60AB3D18CD}">
      <dgm:prSet/>
      <dgm:spPr/>
      <dgm:t>
        <a:bodyPr/>
        <a:lstStyle/>
        <a:p>
          <a:r>
            <a:rPr lang="cs-CZ"/>
            <a:t>Odmítnout přítomnost osob, které nejsou na poskytování zdravotních služeb přímo zúčastněny</a:t>
          </a:r>
        </a:p>
      </dgm:t>
    </dgm:pt>
    <dgm:pt modelId="{16209803-1366-412D-B5C1-0E0D3ADA666E}" type="parTrans" cxnId="{3A503BF3-2B62-44DB-B380-6E632518E2CA}">
      <dgm:prSet/>
      <dgm:spPr/>
      <dgm:t>
        <a:bodyPr/>
        <a:lstStyle/>
        <a:p>
          <a:endParaRPr lang="cs-CZ"/>
        </a:p>
      </dgm:t>
    </dgm:pt>
    <dgm:pt modelId="{1EE4164E-44EF-4B9F-B4E8-16CF8CDE1BAC}" type="sibTrans" cxnId="{3A503BF3-2B62-44DB-B380-6E632518E2CA}">
      <dgm:prSet/>
      <dgm:spPr/>
      <dgm:t>
        <a:bodyPr/>
        <a:lstStyle/>
        <a:p>
          <a:endParaRPr lang="cs-CZ"/>
        </a:p>
      </dgm:t>
    </dgm:pt>
    <dgm:pt modelId="{E471F065-B9C1-4BB1-A90E-BDD9098FF30A}" type="pres">
      <dgm:prSet presAssocID="{5CDCA49C-7712-44B0-B226-807E0E17BFEF}" presName="linear" presStyleCnt="0">
        <dgm:presLayoutVars>
          <dgm:animLvl val="lvl"/>
          <dgm:resizeHandles val="exact"/>
        </dgm:presLayoutVars>
      </dgm:prSet>
      <dgm:spPr/>
    </dgm:pt>
    <dgm:pt modelId="{9E72C4C7-D2C9-4347-B5EA-4103CF7A4029}" type="pres">
      <dgm:prSet presAssocID="{5A90201F-7DA8-479F-97D2-C83BEE273427}" presName="parentText" presStyleLbl="node1" presStyleIdx="0" presStyleCnt="3">
        <dgm:presLayoutVars>
          <dgm:chMax val="0"/>
          <dgm:bulletEnabled val="1"/>
        </dgm:presLayoutVars>
      </dgm:prSet>
      <dgm:spPr/>
    </dgm:pt>
    <dgm:pt modelId="{EF9F9966-B9B2-477B-9B2D-7B8FC76C8147}" type="pres">
      <dgm:prSet presAssocID="{010B7738-4340-48FC-9ECD-FAE94DBCF20C}" presName="spacer" presStyleCnt="0"/>
      <dgm:spPr/>
    </dgm:pt>
    <dgm:pt modelId="{2F6B668C-B7AE-4621-ABA7-B3E913AFF1E8}" type="pres">
      <dgm:prSet presAssocID="{DF43AF72-DAA6-4F16-8891-72CF6059D06B}" presName="parentText" presStyleLbl="node1" presStyleIdx="1" presStyleCnt="3">
        <dgm:presLayoutVars>
          <dgm:chMax val="0"/>
          <dgm:bulletEnabled val="1"/>
        </dgm:presLayoutVars>
      </dgm:prSet>
      <dgm:spPr/>
    </dgm:pt>
    <dgm:pt modelId="{A258D9A6-B810-4192-BCB7-801D83E1DB41}" type="pres">
      <dgm:prSet presAssocID="{431896E6-F4AE-40ED-8AD1-26CB82CEF43D}" presName="spacer" presStyleCnt="0"/>
      <dgm:spPr/>
    </dgm:pt>
    <dgm:pt modelId="{C3020EE5-E1FB-41D3-B6F0-4C7B7576E97D}" type="pres">
      <dgm:prSet presAssocID="{E63FCDB1-3F52-429D-960F-6F60AB3D18CD}" presName="parentText" presStyleLbl="node1" presStyleIdx="2" presStyleCnt="3">
        <dgm:presLayoutVars>
          <dgm:chMax val="0"/>
          <dgm:bulletEnabled val="1"/>
        </dgm:presLayoutVars>
      </dgm:prSet>
      <dgm:spPr/>
    </dgm:pt>
  </dgm:ptLst>
  <dgm:cxnLst>
    <dgm:cxn modelId="{925C7B0A-FADF-48B2-B00F-927F9428B5D0}" type="presOf" srcId="{5CDCA49C-7712-44B0-B226-807E0E17BFEF}" destId="{E471F065-B9C1-4BB1-A90E-BDD9098FF30A}" srcOrd="0" destOrd="0" presId="urn:microsoft.com/office/officeart/2005/8/layout/vList2"/>
    <dgm:cxn modelId="{86F82511-8C16-4798-A27A-A7251328BCB5}" type="presOf" srcId="{DF43AF72-DAA6-4F16-8891-72CF6059D06B}" destId="{2F6B668C-B7AE-4621-ABA7-B3E913AFF1E8}" srcOrd="0" destOrd="0" presId="urn:microsoft.com/office/officeart/2005/8/layout/vList2"/>
    <dgm:cxn modelId="{752B9646-FC46-4718-8FD8-077DE1E1E31F}" srcId="{5CDCA49C-7712-44B0-B226-807E0E17BFEF}" destId="{DF43AF72-DAA6-4F16-8891-72CF6059D06B}" srcOrd="1" destOrd="0" parTransId="{5D68C86F-B2C0-4E8B-BE4F-4DAF5963FF04}" sibTransId="{431896E6-F4AE-40ED-8AD1-26CB82CEF43D}"/>
    <dgm:cxn modelId="{33054F67-8C5D-43FD-B565-D429886FD559}" type="presOf" srcId="{5A90201F-7DA8-479F-97D2-C83BEE273427}" destId="{9E72C4C7-D2C9-4347-B5EA-4103CF7A4029}" srcOrd="0" destOrd="0" presId="urn:microsoft.com/office/officeart/2005/8/layout/vList2"/>
    <dgm:cxn modelId="{FFA0DAEA-8BA0-426F-9A22-DD6F7EB48A07}" type="presOf" srcId="{E63FCDB1-3F52-429D-960F-6F60AB3D18CD}" destId="{C3020EE5-E1FB-41D3-B6F0-4C7B7576E97D}" srcOrd="0" destOrd="0" presId="urn:microsoft.com/office/officeart/2005/8/layout/vList2"/>
    <dgm:cxn modelId="{3A503BF3-2B62-44DB-B380-6E632518E2CA}" srcId="{5CDCA49C-7712-44B0-B226-807E0E17BFEF}" destId="{E63FCDB1-3F52-429D-960F-6F60AB3D18CD}" srcOrd="2" destOrd="0" parTransId="{16209803-1366-412D-B5C1-0E0D3ADA666E}" sibTransId="{1EE4164E-44EF-4B9F-B4E8-16CF8CDE1BAC}"/>
    <dgm:cxn modelId="{376D43FE-1F5A-4D73-A151-55F5E8D30132}" srcId="{5CDCA49C-7712-44B0-B226-807E0E17BFEF}" destId="{5A90201F-7DA8-479F-97D2-C83BEE273427}" srcOrd="0" destOrd="0" parTransId="{C80BDA31-EC4D-48F6-A1B4-D41A34706193}" sibTransId="{010B7738-4340-48FC-9ECD-FAE94DBCF20C}"/>
    <dgm:cxn modelId="{91E38347-7D37-472E-BBE5-F9AF04DF5E43}" type="presParOf" srcId="{E471F065-B9C1-4BB1-A90E-BDD9098FF30A}" destId="{9E72C4C7-D2C9-4347-B5EA-4103CF7A4029}" srcOrd="0" destOrd="0" presId="urn:microsoft.com/office/officeart/2005/8/layout/vList2"/>
    <dgm:cxn modelId="{E8ECB082-3B98-49AF-A0FE-EF65918B61D5}" type="presParOf" srcId="{E471F065-B9C1-4BB1-A90E-BDD9098FF30A}" destId="{EF9F9966-B9B2-477B-9B2D-7B8FC76C8147}" srcOrd="1" destOrd="0" presId="urn:microsoft.com/office/officeart/2005/8/layout/vList2"/>
    <dgm:cxn modelId="{1F3A2B2C-170A-44E4-9AEE-75F59B70DE60}" type="presParOf" srcId="{E471F065-B9C1-4BB1-A90E-BDD9098FF30A}" destId="{2F6B668C-B7AE-4621-ABA7-B3E913AFF1E8}" srcOrd="2" destOrd="0" presId="urn:microsoft.com/office/officeart/2005/8/layout/vList2"/>
    <dgm:cxn modelId="{5EAFB34B-820E-4AC4-B575-DA6449905714}" type="presParOf" srcId="{E471F065-B9C1-4BB1-A90E-BDD9098FF30A}" destId="{A258D9A6-B810-4192-BCB7-801D83E1DB41}" srcOrd="3" destOrd="0" presId="urn:microsoft.com/office/officeart/2005/8/layout/vList2"/>
    <dgm:cxn modelId="{6E8F6846-613B-4898-81A4-86566DE895D4}" type="presParOf" srcId="{E471F065-B9C1-4BB1-A90E-BDD9098FF30A}" destId="{C3020EE5-E1FB-41D3-B6F0-4C7B7576E9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434A51-C884-42BF-9D39-499063797759}" type="doc">
      <dgm:prSet loTypeId="urn:microsoft.com/office/officeart/2005/8/layout/vList2" loCatId="convert" qsTypeId="urn:microsoft.com/office/officeart/2005/8/quickstyle/simple1" qsCatId="simple" csTypeId="urn:microsoft.com/office/officeart/2005/8/colors/accent1_2" csCatId="accent1" phldr="1"/>
      <dgm:spPr/>
      <dgm:t>
        <a:bodyPr/>
        <a:lstStyle/>
        <a:p>
          <a:endParaRPr lang="cs-CZ"/>
        </a:p>
      </dgm:t>
    </dgm:pt>
    <dgm:pt modelId="{7FB8478A-2192-469C-9DCD-D4C531BCD1CA}">
      <dgm:prSet/>
      <dgm:spPr/>
      <dgm:t>
        <a:bodyPr/>
        <a:lstStyle/>
        <a:p>
          <a:r>
            <a:rPr lang="cs-CZ"/>
            <a:t>Přijímat návštěvy ve zdravotnickém zařízení lůžkové nebo jednodenní péče</a:t>
          </a:r>
        </a:p>
      </dgm:t>
    </dgm:pt>
    <dgm:pt modelId="{AB27F038-748F-4497-8C69-63AA9B94744F}" type="parTrans" cxnId="{30D0D21A-358D-42B0-B438-D22FC47400CE}">
      <dgm:prSet/>
      <dgm:spPr/>
      <dgm:t>
        <a:bodyPr/>
        <a:lstStyle/>
        <a:p>
          <a:endParaRPr lang="cs-CZ"/>
        </a:p>
      </dgm:t>
    </dgm:pt>
    <dgm:pt modelId="{60936DED-2720-457D-AFC4-E3CEAC0699A9}" type="sibTrans" cxnId="{30D0D21A-358D-42B0-B438-D22FC47400CE}">
      <dgm:prSet/>
      <dgm:spPr/>
      <dgm:t>
        <a:bodyPr/>
        <a:lstStyle/>
        <a:p>
          <a:endParaRPr lang="cs-CZ"/>
        </a:p>
      </dgm:t>
    </dgm:pt>
    <dgm:pt modelId="{9BC6F13A-13DE-41AB-8D93-D6F38FEFCDF2}">
      <dgm:prSet/>
      <dgm:spPr/>
      <dgm:t>
        <a:bodyPr/>
        <a:lstStyle/>
        <a:p>
          <a:r>
            <a:rPr lang="cs-CZ"/>
            <a:t>S ohledem na zdravotní stav</a:t>
          </a:r>
        </a:p>
      </dgm:t>
    </dgm:pt>
    <dgm:pt modelId="{7114D134-69D6-459B-B8C6-9E7C31A3A769}" type="parTrans" cxnId="{F41CC961-87D7-4889-876E-51F4F583272C}">
      <dgm:prSet/>
      <dgm:spPr/>
      <dgm:t>
        <a:bodyPr/>
        <a:lstStyle/>
        <a:p>
          <a:endParaRPr lang="cs-CZ"/>
        </a:p>
      </dgm:t>
    </dgm:pt>
    <dgm:pt modelId="{8744EE75-59BA-4586-9D96-6606C466FF55}" type="sibTrans" cxnId="{F41CC961-87D7-4889-876E-51F4F583272C}">
      <dgm:prSet/>
      <dgm:spPr/>
      <dgm:t>
        <a:bodyPr/>
        <a:lstStyle/>
        <a:p>
          <a:endParaRPr lang="cs-CZ"/>
        </a:p>
      </dgm:t>
    </dgm:pt>
    <dgm:pt modelId="{71C316C0-BC9A-45B0-BD25-F4B598D686D8}">
      <dgm:prSet/>
      <dgm:spPr/>
      <dgm:t>
        <a:bodyPr/>
        <a:lstStyle/>
        <a:p>
          <a:r>
            <a:rPr lang="cs-CZ"/>
            <a:t>V souladu s vnitřním řádem</a:t>
          </a:r>
        </a:p>
      </dgm:t>
    </dgm:pt>
    <dgm:pt modelId="{71B40FC6-8F7D-43CE-B3C0-048800AD166D}" type="parTrans" cxnId="{70A2A22B-9BCF-4CE4-86F9-7B035DE21B1F}">
      <dgm:prSet/>
      <dgm:spPr/>
      <dgm:t>
        <a:bodyPr/>
        <a:lstStyle/>
        <a:p>
          <a:endParaRPr lang="cs-CZ"/>
        </a:p>
      </dgm:t>
    </dgm:pt>
    <dgm:pt modelId="{AA8063BE-DFA3-4E02-953E-24F87B32259E}" type="sibTrans" cxnId="{70A2A22B-9BCF-4CE4-86F9-7B035DE21B1F}">
      <dgm:prSet/>
      <dgm:spPr/>
      <dgm:t>
        <a:bodyPr/>
        <a:lstStyle/>
        <a:p>
          <a:endParaRPr lang="cs-CZ"/>
        </a:p>
      </dgm:t>
    </dgm:pt>
    <dgm:pt modelId="{28DB54A5-AAD2-48E0-A482-97229FEFCB0F}">
      <dgm:prSet/>
      <dgm:spPr/>
      <dgm:t>
        <a:bodyPr/>
        <a:lstStyle/>
        <a:p>
          <a:r>
            <a:rPr lang="cs-CZ" dirty="0" err="1"/>
            <a:t>Způspobem</a:t>
          </a:r>
          <a:r>
            <a:rPr lang="cs-CZ" dirty="0"/>
            <a:t>, který neporušuje práva ostatních pacientů</a:t>
          </a:r>
        </a:p>
      </dgm:t>
    </dgm:pt>
    <dgm:pt modelId="{3F9B3813-9B2D-4E00-9D70-FCC3AFB166F4}" type="parTrans" cxnId="{C6A57736-4D77-48B1-B6BF-F89AB839CBFF}">
      <dgm:prSet/>
      <dgm:spPr/>
      <dgm:t>
        <a:bodyPr/>
        <a:lstStyle/>
        <a:p>
          <a:endParaRPr lang="cs-CZ"/>
        </a:p>
      </dgm:t>
    </dgm:pt>
    <dgm:pt modelId="{CE5AB60D-D25A-4A28-98CF-6BC88B45FDC2}" type="sibTrans" cxnId="{C6A57736-4D77-48B1-B6BF-F89AB839CBFF}">
      <dgm:prSet/>
      <dgm:spPr/>
      <dgm:t>
        <a:bodyPr/>
        <a:lstStyle/>
        <a:p>
          <a:endParaRPr lang="cs-CZ"/>
        </a:p>
      </dgm:t>
    </dgm:pt>
    <dgm:pt modelId="{7D8353F1-89C8-4C3F-A2FF-64CEEB83DE42}">
      <dgm:prSet/>
      <dgm:spPr/>
      <dgm:t>
        <a:bodyPr/>
        <a:lstStyle/>
        <a:p>
          <a:r>
            <a:rPr lang="cs" dirty="0"/>
            <a:t>P</a:t>
          </a:r>
          <a:r>
            <a:rPr lang="cs-CZ" dirty="0" err="1"/>
            <a:t>řijímat</a:t>
          </a:r>
          <a:r>
            <a:rPr lang="cs-CZ" dirty="0"/>
            <a:t> duchovní péči a duchovní podporu od duchovních církví a náboženských společností </a:t>
          </a:r>
        </a:p>
      </dgm:t>
    </dgm:pt>
    <dgm:pt modelId="{B0E721E9-A297-43EE-A355-FE00D85DA3F5}" type="parTrans" cxnId="{D3210882-DF0C-49CE-8105-5446F65E84C9}">
      <dgm:prSet/>
      <dgm:spPr/>
      <dgm:t>
        <a:bodyPr/>
        <a:lstStyle/>
        <a:p>
          <a:endParaRPr lang="cs-CZ"/>
        </a:p>
      </dgm:t>
    </dgm:pt>
    <dgm:pt modelId="{8AB736E3-9B27-4585-8257-F52996EB62DD}" type="sibTrans" cxnId="{D3210882-DF0C-49CE-8105-5446F65E84C9}">
      <dgm:prSet/>
      <dgm:spPr/>
      <dgm:t>
        <a:bodyPr/>
        <a:lstStyle/>
        <a:p>
          <a:endParaRPr lang="cs-CZ"/>
        </a:p>
      </dgm:t>
    </dgm:pt>
    <dgm:pt modelId="{A0F06ADD-7011-4F12-80BE-F81484F47257}">
      <dgm:prSet/>
      <dgm:spPr/>
      <dgm:t>
        <a:bodyPr/>
        <a:lstStyle/>
        <a:p>
          <a:r>
            <a:rPr lang="cs" dirty="0"/>
            <a:t>N</a:t>
          </a:r>
          <a:r>
            <a:rPr lang="cs-CZ" dirty="0"/>
            <a:t>a poskytování zdravotních služeb v co nejméně omezujícím prostředí při zajištění kvality a bezpečí poskytovaných zdravotních služeb</a:t>
          </a:r>
        </a:p>
      </dgm:t>
    </dgm:pt>
    <dgm:pt modelId="{2E18F75F-F567-4D11-BCF4-313E8D472192}" type="parTrans" cxnId="{953A9A97-417D-49EE-B22F-AA5CD9690F4C}">
      <dgm:prSet/>
      <dgm:spPr/>
      <dgm:t>
        <a:bodyPr/>
        <a:lstStyle/>
        <a:p>
          <a:endParaRPr lang="cs-CZ"/>
        </a:p>
      </dgm:t>
    </dgm:pt>
    <dgm:pt modelId="{5492DCB1-0A5A-420A-91EA-2624363880A8}" type="sibTrans" cxnId="{953A9A97-417D-49EE-B22F-AA5CD9690F4C}">
      <dgm:prSet/>
      <dgm:spPr/>
      <dgm:t>
        <a:bodyPr/>
        <a:lstStyle/>
        <a:p>
          <a:endParaRPr lang="cs-CZ"/>
        </a:p>
      </dgm:t>
    </dgm:pt>
    <dgm:pt modelId="{67120943-AA29-41D6-ABC7-97D0D329C60C}" type="pres">
      <dgm:prSet presAssocID="{E9434A51-C884-42BF-9D39-499063797759}" presName="linear" presStyleCnt="0">
        <dgm:presLayoutVars>
          <dgm:animLvl val="lvl"/>
          <dgm:resizeHandles val="exact"/>
        </dgm:presLayoutVars>
      </dgm:prSet>
      <dgm:spPr/>
    </dgm:pt>
    <dgm:pt modelId="{0F636CB7-52C1-4A8D-BC25-2D58BF3F360D}" type="pres">
      <dgm:prSet presAssocID="{7FB8478A-2192-469C-9DCD-D4C531BCD1CA}" presName="parentText" presStyleLbl="node1" presStyleIdx="0" presStyleCnt="3">
        <dgm:presLayoutVars>
          <dgm:chMax val="0"/>
          <dgm:bulletEnabled val="1"/>
        </dgm:presLayoutVars>
      </dgm:prSet>
      <dgm:spPr/>
    </dgm:pt>
    <dgm:pt modelId="{3526F1F4-9D5D-4BE8-A367-52EE4AC663FF}" type="pres">
      <dgm:prSet presAssocID="{7FB8478A-2192-469C-9DCD-D4C531BCD1CA}" presName="childText" presStyleLbl="revTx" presStyleIdx="0" presStyleCnt="1">
        <dgm:presLayoutVars>
          <dgm:bulletEnabled val="1"/>
        </dgm:presLayoutVars>
      </dgm:prSet>
      <dgm:spPr/>
    </dgm:pt>
    <dgm:pt modelId="{67E7DF64-7874-44AC-B88B-5C0368359DE3}" type="pres">
      <dgm:prSet presAssocID="{7D8353F1-89C8-4C3F-A2FF-64CEEB83DE42}" presName="parentText" presStyleLbl="node1" presStyleIdx="1" presStyleCnt="3">
        <dgm:presLayoutVars>
          <dgm:chMax val="0"/>
          <dgm:bulletEnabled val="1"/>
        </dgm:presLayoutVars>
      </dgm:prSet>
      <dgm:spPr/>
    </dgm:pt>
    <dgm:pt modelId="{68ED2459-A4E9-4BD6-AA98-185F18CC278D}" type="pres">
      <dgm:prSet presAssocID="{8AB736E3-9B27-4585-8257-F52996EB62DD}" presName="spacer" presStyleCnt="0"/>
      <dgm:spPr/>
    </dgm:pt>
    <dgm:pt modelId="{324CCBE7-D20D-4BB3-8B4C-8A71FDAC17A9}" type="pres">
      <dgm:prSet presAssocID="{A0F06ADD-7011-4F12-80BE-F81484F47257}" presName="parentText" presStyleLbl="node1" presStyleIdx="2" presStyleCnt="3">
        <dgm:presLayoutVars>
          <dgm:chMax val="0"/>
          <dgm:bulletEnabled val="1"/>
        </dgm:presLayoutVars>
      </dgm:prSet>
      <dgm:spPr/>
    </dgm:pt>
  </dgm:ptLst>
  <dgm:cxnLst>
    <dgm:cxn modelId="{09C0EB09-94CB-4C20-893F-61E01BC4394E}" type="presOf" srcId="{7FB8478A-2192-469C-9DCD-D4C531BCD1CA}" destId="{0F636CB7-52C1-4A8D-BC25-2D58BF3F360D}" srcOrd="0" destOrd="0" presId="urn:microsoft.com/office/officeart/2005/8/layout/vList2"/>
    <dgm:cxn modelId="{30D0D21A-358D-42B0-B438-D22FC47400CE}" srcId="{E9434A51-C884-42BF-9D39-499063797759}" destId="{7FB8478A-2192-469C-9DCD-D4C531BCD1CA}" srcOrd="0" destOrd="0" parTransId="{AB27F038-748F-4497-8C69-63AA9B94744F}" sibTransId="{60936DED-2720-457D-AFC4-E3CEAC0699A9}"/>
    <dgm:cxn modelId="{70A2A22B-9BCF-4CE4-86F9-7B035DE21B1F}" srcId="{7FB8478A-2192-469C-9DCD-D4C531BCD1CA}" destId="{71C316C0-BC9A-45B0-BD25-F4B598D686D8}" srcOrd="1" destOrd="0" parTransId="{71B40FC6-8F7D-43CE-B3C0-048800AD166D}" sibTransId="{AA8063BE-DFA3-4E02-953E-24F87B32259E}"/>
    <dgm:cxn modelId="{C6A57736-4D77-48B1-B6BF-F89AB839CBFF}" srcId="{7FB8478A-2192-469C-9DCD-D4C531BCD1CA}" destId="{28DB54A5-AAD2-48E0-A482-97229FEFCB0F}" srcOrd="2" destOrd="0" parTransId="{3F9B3813-9B2D-4E00-9D70-FCC3AFB166F4}" sibTransId="{CE5AB60D-D25A-4A28-98CF-6BC88B45FDC2}"/>
    <dgm:cxn modelId="{F41CC961-87D7-4889-876E-51F4F583272C}" srcId="{7FB8478A-2192-469C-9DCD-D4C531BCD1CA}" destId="{9BC6F13A-13DE-41AB-8D93-D6F38FEFCDF2}" srcOrd="0" destOrd="0" parTransId="{7114D134-69D6-459B-B8C6-9E7C31A3A769}" sibTransId="{8744EE75-59BA-4586-9D96-6606C466FF55}"/>
    <dgm:cxn modelId="{D3210882-DF0C-49CE-8105-5446F65E84C9}" srcId="{E9434A51-C884-42BF-9D39-499063797759}" destId="{7D8353F1-89C8-4C3F-A2FF-64CEEB83DE42}" srcOrd="1" destOrd="0" parTransId="{B0E721E9-A297-43EE-A355-FE00D85DA3F5}" sibTransId="{8AB736E3-9B27-4585-8257-F52996EB62DD}"/>
    <dgm:cxn modelId="{BA3C528E-75A5-48A7-AC43-374DD0E2DBDC}" type="presOf" srcId="{28DB54A5-AAD2-48E0-A482-97229FEFCB0F}" destId="{3526F1F4-9D5D-4BE8-A367-52EE4AC663FF}" srcOrd="0" destOrd="2" presId="urn:microsoft.com/office/officeart/2005/8/layout/vList2"/>
    <dgm:cxn modelId="{953A9A97-417D-49EE-B22F-AA5CD9690F4C}" srcId="{E9434A51-C884-42BF-9D39-499063797759}" destId="{A0F06ADD-7011-4F12-80BE-F81484F47257}" srcOrd="2" destOrd="0" parTransId="{2E18F75F-F567-4D11-BCF4-313E8D472192}" sibTransId="{5492DCB1-0A5A-420A-91EA-2624363880A8}"/>
    <dgm:cxn modelId="{1A3FA69F-A7F6-4DFC-8AE7-B1E448F6C682}" type="presOf" srcId="{9BC6F13A-13DE-41AB-8D93-D6F38FEFCDF2}" destId="{3526F1F4-9D5D-4BE8-A367-52EE4AC663FF}" srcOrd="0" destOrd="0" presId="urn:microsoft.com/office/officeart/2005/8/layout/vList2"/>
    <dgm:cxn modelId="{2370E0BB-5C34-401A-9FFA-9332EB6BFB96}" type="presOf" srcId="{E9434A51-C884-42BF-9D39-499063797759}" destId="{67120943-AA29-41D6-ABC7-97D0D329C60C}" srcOrd="0" destOrd="0" presId="urn:microsoft.com/office/officeart/2005/8/layout/vList2"/>
    <dgm:cxn modelId="{7CC0A9E6-287A-43A1-8D6D-C9DDE75066C1}" type="presOf" srcId="{A0F06ADD-7011-4F12-80BE-F81484F47257}" destId="{324CCBE7-D20D-4BB3-8B4C-8A71FDAC17A9}" srcOrd="0" destOrd="0" presId="urn:microsoft.com/office/officeart/2005/8/layout/vList2"/>
    <dgm:cxn modelId="{E80FFAED-D93C-4BA0-93E3-5F97B355907B}" type="presOf" srcId="{7D8353F1-89C8-4C3F-A2FF-64CEEB83DE42}" destId="{67E7DF64-7874-44AC-B88B-5C0368359DE3}" srcOrd="0" destOrd="0" presId="urn:microsoft.com/office/officeart/2005/8/layout/vList2"/>
    <dgm:cxn modelId="{283F2CEF-AA85-4E64-8214-B61759F83917}" type="presOf" srcId="{71C316C0-BC9A-45B0-BD25-F4B598D686D8}" destId="{3526F1F4-9D5D-4BE8-A367-52EE4AC663FF}" srcOrd="0" destOrd="1" presId="urn:microsoft.com/office/officeart/2005/8/layout/vList2"/>
    <dgm:cxn modelId="{86DA2409-C6A5-40EB-AC6A-97E592C0FB94}" type="presParOf" srcId="{67120943-AA29-41D6-ABC7-97D0D329C60C}" destId="{0F636CB7-52C1-4A8D-BC25-2D58BF3F360D}" srcOrd="0" destOrd="0" presId="urn:microsoft.com/office/officeart/2005/8/layout/vList2"/>
    <dgm:cxn modelId="{0570CA4A-0EBE-4C09-8DC9-46C9B393DD7C}" type="presParOf" srcId="{67120943-AA29-41D6-ABC7-97D0D329C60C}" destId="{3526F1F4-9D5D-4BE8-A367-52EE4AC663FF}" srcOrd="1" destOrd="0" presId="urn:microsoft.com/office/officeart/2005/8/layout/vList2"/>
    <dgm:cxn modelId="{31E29CB6-0DDE-44AF-BF96-DB73E0C50F56}" type="presParOf" srcId="{67120943-AA29-41D6-ABC7-97D0D329C60C}" destId="{67E7DF64-7874-44AC-B88B-5C0368359DE3}" srcOrd="2" destOrd="0" presId="urn:microsoft.com/office/officeart/2005/8/layout/vList2"/>
    <dgm:cxn modelId="{070BB2E5-8079-4E0D-B2D1-06688AF36E5C}" type="presParOf" srcId="{67120943-AA29-41D6-ABC7-97D0D329C60C}" destId="{68ED2459-A4E9-4BD6-AA98-185F18CC278D}" srcOrd="3" destOrd="0" presId="urn:microsoft.com/office/officeart/2005/8/layout/vList2"/>
    <dgm:cxn modelId="{01898CC6-5B83-441F-864A-D006C3F4796A}" type="presParOf" srcId="{67120943-AA29-41D6-ABC7-97D0D329C60C}" destId="{324CCBE7-D20D-4BB3-8B4C-8A71FDAC17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0A2870-438F-4334-AC1E-1B8775A97E16}" type="doc">
      <dgm:prSet loTypeId="urn:microsoft.com/office/officeart/2005/8/layout/vList2" loCatId="convert" qsTypeId="urn:microsoft.com/office/officeart/2005/8/quickstyle/simple1" qsCatId="simple" csTypeId="urn:microsoft.com/office/officeart/2005/8/colors/accent1_2" csCatId="accent1"/>
      <dgm:spPr/>
      <dgm:t>
        <a:bodyPr/>
        <a:lstStyle/>
        <a:p>
          <a:endParaRPr lang="cs-CZ"/>
        </a:p>
      </dgm:t>
    </dgm:pt>
    <dgm:pt modelId="{316BE743-16A9-4309-B2A4-55088AD73271}">
      <dgm:prSet/>
      <dgm:spPr/>
      <dgm:t>
        <a:bodyPr/>
        <a:lstStyle/>
        <a:p>
          <a:r>
            <a:rPr lang="cs-CZ"/>
            <a:t>Dodržovat navržený individuální léčebný postup, pokud s poskytováním zdravotních služeb vyslovil souhlas</a:t>
          </a:r>
        </a:p>
      </dgm:t>
    </dgm:pt>
    <dgm:pt modelId="{16E336E1-BD22-4912-98C6-7D8C7A2EE639}" type="parTrans" cxnId="{3E934ACB-94D6-434D-B630-9A8E343F6955}">
      <dgm:prSet/>
      <dgm:spPr/>
      <dgm:t>
        <a:bodyPr/>
        <a:lstStyle/>
        <a:p>
          <a:endParaRPr lang="cs-CZ"/>
        </a:p>
      </dgm:t>
    </dgm:pt>
    <dgm:pt modelId="{1D12D020-1070-4481-869A-4C6A201CF899}" type="sibTrans" cxnId="{3E934ACB-94D6-434D-B630-9A8E343F6955}">
      <dgm:prSet/>
      <dgm:spPr/>
      <dgm:t>
        <a:bodyPr/>
        <a:lstStyle/>
        <a:p>
          <a:endParaRPr lang="cs-CZ"/>
        </a:p>
      </dgm:t>
    </dgm:pt>
    <dgm:pt modelId="{D408CE8C-8F55-4CC8-841D-E0EF2F688C81}">
      <dgm:prSet/>
      <dgm:spPr/>
      <dgm:t>
        <a:bodyPr/>
        <a:lstStyle/>
        <a:p>
          <a:r>
            <a:rPr lang="cs-CZ"/>
            <a:t>Řídit se vnitřním řádem</a:t>
          </a:r>
        </a:p>
      </dgm:t>
    </dgm:pt>
    <dgm:pt modelId="{7670376D-7C7F-41CB-B71D-4EBBEE5DDB52}" type="parTrans" cxnId="{B8EF172F-417E-44B2-BE3A-01A029298CE3}">
      <dgm:prSet/>
      <dgm:spPr/>
      <dgm:t>
        <a:bodyPr/>
        <a:lstStyle/>
        <a:p>
          <a:endParaRPr lang="cs-CZ"/>
        </a:p>
      </dgm:t>
    </dgm:pt>
    <dgm:pt modelId="{2EDE3BB1-38FD-4549-B7B7-F5BE39FC7338}" type="sibTrans" cxnId="{B8EF172F-417E-44B2-BE3A-01A029298CE3}">
      <dgm:prSet/>
      <dgm:spPr/>
      <dgm:t>
        <a:bodyPr/>
        <a:lstStyle/>
        <a:p>
          <a:endParaRPr lang="cs-CZ"/>
        </a:p>
      </dgm:t>
    </dgm:pt>
    <dgm:pt modelId="{3A1AC0B9-364C-4A78-ADC5-3C508DD61640}">
      <dgm:prSet/>
      <dgm:spPr/>
      <dgm:t>
        <a:bodyPr/>
        <a:lstStyle/>
        <a:p>
          <a:r>
            <a:rPr lang="cs-CZ"/>
            <a:t>Uhradit poskytovateli cenu poskytnutých zdravotních služeb, které mu byly poskytnuty s jeho souhlasem</a:t>
          </a:r>
        </a:p>
      </dgm:t>
    </dgm:pt>
    <dgm:pt modelId="{5C8D1EB2-B6DF-406D-84DD-2D2EEE6D64AD}" type="parTrans" cxnId="{37799DFE-F6E1-40FE-A91F-B374DECD5063}">
      <dgm:prSet/>
      <dgm:spPr/>
      <dgm:t>
        <a:bodyPr/>
        <a:lstStyle/>
        <a:p>
          <a:endParaRPr lang="cs-CZ"/>
        </a:p>
      </dgm:t>
    </dgm:pt>
    <dgm:pt modelId="{3982F0FE-2A49-489B-9B73-12D86D65EC92}" type="sibTrans" cxnId="{37799DFE-F6E1-40FE-A91F-B374DECD5063}">
      <dgm:prSet/>
      <dgm:spPr/>
      <dgm:t>
        <a:bodyPr/>
        <a:lstStyle/>
        <a:p>
          <a:endParaRPr lang="cs-CZ"/>
        </a:p>
      </dgm:t>
    </dgm:pt>
    <dgm:pt modelId="{A3BD26A1-76C8-4A28-B205-ED8ACD151D49}">
      <dgm:prSet/>
      <dgm:spPr/>
      <dgm:t>
        <a:bodyPr/>
        <a:lstStyle/>
        <a:p>
          <a:r>
            <a:rPr lang="cs-CZ"/>
            <a:t>pravdivě informovat ošetřujícího zdravotnického pracovníka o dosavadním vývoji zdravotního stavu, včetně informací o infekčních nemocech</a:t>
          </a:r>
        </a:p>
      </dgm:t>
    </dgm:pt>
    <dgm:pt modelId="{9F735197-E64F-407F-A689-B192186466CE}" type="parTrans" cxnId="{37C84BE8-2FAB-4FF0-9E1B-B61588DBCC5F}">
      <dgm:prSet/>
      <dgm:spPr/>
      <dgm:t>
        <a:bodyPr/>
        <a:lstStyle/>
        <a:p>
          <a:endParaRPr lang="cs-CZ"/>
        </a:p>
      </dgm:t>
    </dgm:pt>
    <dgm:pt modelId="{CB2A28DB-3E74-4F32-B6BC-F91F317B61C2}" type="sibTrans" cxnId="{37C84BE8-2FAB-4FF0-9E1B-B61588DBCC5F}">
      <dgm:prSet/>
      <dgm:spPr/>
      <dgm:t>
        <a:bodyPr/>
        <a:lstStyle/>
        <a:p>
          <a:endParaRPr lang="cs-CZ"/>
        </a:p>
      </dgm:t>
    </dgm:pt>
    <dgm:pt modelId="{6187A580-D071-4FA2-9A46-9118A2A734BE}">
      <dgm:prSet/>
      <dgm:spPr/>
      <dgm:t>
        <a:bodyPr/>
        <a:lstStyle/>
        <a:p>
          <a:r>
            <a:rPr lang="cs-CZ"/>
            <a:t>nepožívat během hospitalizace alkohol nebo jiné návykové látky a podrobit se na základě rozhodnutí ošetřujícího lékaře v odůvodněných případech vyšetřením za účelem prokázání, zda je nebo není pod vlivem alkoholu nebo jiných návykových látek</a:t>
          </a:r>
        </a:p>
      </dgm:t>
    </dgm:pt>
    <dgm:pt modelId="{426A7926-0063-479D-8E01-0F1ECC1F0128}" type="parTrans" cxnId="{F7AD3150-C610-4A42-A929-5EFB2403DF82}">
      <dgm:prSet/>
      <dgm:spPr/>
      <dgm:t>
        <a:bodyPr/>
        <a:lstStyle/>
        <a:p>
          <a:endParaRPr lang="cs-CZ"/>
        </a:p>
      </dgm:t>
    </dgm:pt>
    <dgm:pt modelId="{4638FC70-9F02-423A-9B8F-D4CE63BB7D2F}" type="sibTrans" cxnId="{F7AD3150-C610-4A42-A929-5EFB2403DF82}">
      <dgm:prSet/>
      <dgm:spPr/>
      <dgm:t>
        <a:bodyPr/>
        <a:lstStyle/>
        <a:p>
          <a:endParaRPr lang="cs-CZ"/>
        </a:p>
      </dgm:t>
    </dgm:pt>
    <dgm:pt modelId="{3752DA1B-33EF-4558-8E52-AC49C434186D}" type="pres">
      <dgm:prSet presAssocID="{790A2870-438F-4334-AC1E-1B8775A97E16}" presName="linear" presStyleCnt="0">
        <dgm:presLayoutVars>
          <dgm:animLvl val="lvl"/>
          <dgm:resizeHandles val="exact"/>
        </dgm:presLayoutVars>
      </dgm:prSet>
      <dgm:spPr/>
    </dgm:pt>
    <dgm:pt modelId="{1AAAF424-2762-4972-AF38-7903D81557C2}" type="pres">
      <dgm:prSet presAssocID="{316BE743-16A9-4309-B2A4-55088AD73271}" presName="parentText" presStyleLbl="node1" presStyleIdx="0" presStyleCnt="5">
        <dgm:presLayoutVars>
          <dgm:chMax val="0"/>
          <dgm:bulletEnabled val="1"/>
        </dgm:presLayoutVars>
      </dgm:prSet>
      <dgm:spPr/>
    </dgm:pt>
    <dgm:pt modelId="{B0521C88-05EE-4345-B1D4-AE22118608E6}" type="pres">
      <dgm:prSet presAssocID="{1D12D020-1070-4481-869A-4C6A201CF899}" presName="spacer" presStyleCnt="0"/>
      <dgm:spPr/>
    </dgm:pt>
    <dgm:pt modelId="{AD78B6D5-4C87-4457-899F-4D294667A74F}" type="pres">
      <dgm:prSet presAssocID="{D408CE8C-8F55-4CC8-841D-E0EF2F688C81}" presName="parentText" presStyleLbl="node1" presStyleIdx="1" presStyleCnt="5">
        <dgm:presLayoutVars>
          <dgm:chMax val="0"/>
          <dgm:bulletEnabled val="1"/>
        </dgm:presLayoutVars>
      </dgm:prSet>
      <dgm:spPr/>
    </dgm:pt>
    <dgm:pt modelId="{06074091-2C4D-42D7-BBEB-30535FA36355}" type="pres">
      <dgm:prSet presAssocID="{2EDE3BB1-38FD-4549-B7B7-F5BE39FC7338}" presName="spacer" presStyleCnt="0"/>
      <dgm:spPr/>
    </dgm:pt>
    <dgm:pt modelId="{518EC055-F6AB-4ECC-ADAA-6314221D5293}" type="pres">
      <dgm:prSet presAssocID="{3A1AC0B9-364C-4A78-ADC5-3C508DD61640}" presName="parentText" presStyleLbl="node1" presStyleIdx="2" presStyleCnt="5">
        <dgm:presLayoutVars>
          <dgm:chMax val="0"/>
          <dgm:bulletEnabled val="1"/>
        </dgm:presLayoutVars>
      </dgm:prSet>
      <dgm:spPr/>
    </dgm:pt>
    <dgm:pt modelId="{14C3A21D-FCEB-478C-90F8-880F283D4E7B}" type="pres">
      <dgm:prSet presAssocID="{3982F0FE-2A49-489B-9B73-12D86D65EC92}" presName="spacer" presStyleCnt="0"/>
      <dgm:spPr/>
    </dgm:pt>
    <dgm:pt modelId="{3BE4237F-B8B0-4D2E-9155-EEB8B62A5D86}" type="pres">
      <dgm:prSet presAssocID="{A3BD26A1-76C8-4A28-B205-ED8ACD151D49}" presName="parentText" presStyleLbl="node1" presStyleIdx="3" presStyleCnt="5">
        <dgm:presLayoutVars>
          <dgm:chMax val="0"/>
          <dgm:bulletEnabled val="1"/>
        </dgm:presLayoutVars>
      </dgm:prSet>
      <dgm:spPr/>
    </dgm:pt>
    <dgm:pt modelId="{06D01A8E-D5B6-4B46-8332-0862EB36CF29}" type="pres">
      <dgm:prSet presAssocID="{CB2A28DB-3E74-4F32-B6BC-F91F317B61C2}" presName="spacer" presStyleCnt="0"/>
      <dgm:spPr/>
    </dgm:pt>
    <dgm:pt modelId="{C1B982D3-05DF-45EB-9305-8FE98CBEA42B}" type="pres">
      <dgm:prSet presAssocID="{6187A580-D071-4FA2-9A46-9118A2A734BE}" presName="parentText" presStyleLbl="node1" presStyleIdx="4" presStyleCnt="5">
        <dgm:presLayoutVars>
          <dgm:chMax val="0"/>
          <dgm:bulletEnabled val="1"/>
        </dgm:presLayoutVars>
      </dgm:prSet>
      <dgm:spPr/>
    </dgm:pt>
  </dgm:ptLst>
  <dgm:cxnLst>
    <dgm:cxn modelId="{B8EF172F-417E-44B2-BE3A-01A029298CE3}" srcId="{790A2870-438F-4334-AC1E-1B8775A97E16}" destId="{D408CE8C-8F55-4CC8-841D-E0EF2F688C81}" srcOrd="1" destOrd="0" parTransId="{7670376D-7C7F-41CB-B71D-4EBBEE5DDB52}" sibTransId="{2EDE3BB1-38FD-4549-B7B7-F5BE39FC7338}"/>
    <dgm:cxn modelId="{521D9037-92A7-40FE-9717-1FE2598B0C6C}" type="presOf" srcId="{A3BD26A1-76C8-4A28-B205-ED8ACD151D49}" destId="{3BE4237F-B8B0-4D2E-9155-EEB8B62A5D86}" srcOrd="0" destOrd="0" presId="urn:microsoft.com/office/officeart/2005/8/layout/vList2"/>
    <dgm:cxn modelId="{5D3A2B39-3949-43C0-A71C-AA1482602C04}" type="presOf" srcId="{790A2870-438F-4334-AC1E-1B8775A97E16}" destId="{3752DA1B-33EF-4558-8E52-AC49C434186D}" srcOrd="0" destOrd="0" presId="urn:microsoft.com/office/officeart/2005/8/layout/vList2"/>
    <dgm:cxn modelId="{C973D945-7B6B-4976-A90B-7FDF7D0AF5B0}" type="presOf" srcId="{3A1AC0B9-364C-4A78-ADC5-3C508DD61640}" destId="{518EC055-F6AB-4ECC-ADAA-6314221D5293}" srcOrd="0" destOrd="0" presId="urn:microsoft.com/office/officeart/2005/8/layout/vList2"/>
    <dgm:cxn modelId="{F7AD3150-C610-4A42-A929-5EFB2403DF82}" srcId="{790A2870-438F-4334-AC1E-1B8775A97E16}" destId="{6187A580-D071-4FA2-9A46-9118A2A734BE}" srcOrd="4" destOrd="0" parTransId="{426A7926-0063-479D-8E01-0F1ECC1F0128}" sibTransId="{4638FC70-9F02-423A-9B8F-D4CE63BB7D2F}"/>
    <dgm:cxn modelId="{ABD7B954-3A95-4C9C-9482-C100555476AA}" type="presOf" srcId="{6187A580-D071-4FA2-9A46-9118A2A734BE}" destId="{C1B982D3-05DF-45EB-9305-8FE98CBEA42B}" srcOrd="0" destOrd="0" presId="urn:microsoft.com/office/officeart/2005/8/layout/vList2"/>
    <dgm:cxn modelId="{3016FC57-7A86-4D60-A199-CE304F11668F}" type="presOf" srcId="{316BE743-16A9-4309-B2A4-55088AD73271}" destId="{1AAAF424-2762-4972-AF38-7903D81557C2}" srcOrd="0" destOrd="0" presId="urn:microsoft.com/office/officeart/2005/8/layout/vList2"/>
    <dgm:cxn modelId="{3E934ACB-94D6-434D-B630-9A8E343F6955}" srcId="{790A2870-438F-4334-AC1E-1B8775A97E16}" destId="{316BE743-16A9-4309-B2A4-55088AD73271}" srcOrd="0" destOrd="0" parTransId="{16E336E1-BD22-4912-98C6-7D8C7A2EE639}" sibTransId="{1D12D020-1070-4481-869A-4C6A201CF899}"/>
    <dgm:cxn modelId="{37C84BE8-2FAB-4FF0-9E1B-B61588DBCC5F}" srcId="{790A2870-438F-4334-AC1E-1B8775A97E16}" destId="{A3BD26A1-76C8-4A28-B205-ED8ACD151D49}" srcOrd="3" destOrd="0" parTransId="{9F735197-E64F-407F-A689-B192186466CE}" sibTransId="{CB2A28DB-3E74-4F32-B6BC-F91F317B61C2}"/>
    <dgm:cxn modelId="{F6E590F3-1654-453B-BFF5-670D1724BB42}" type="presOf" srcId="{D408CE8C-8F55-4CC8-841D-E0EF2F688C81}" destId="{AD78B6D5-4C87-4457-899F-4D294667A74F}" srcOrd="0" destOrd="0" presId="urn:microsoft.com/office/officeart/2005/8/layout/vList2"/>
    <dgm:cxn modelId="{37799DFE-F6E1-40FE-A91F-B374DECD5063}" srcId="{790A2870-438F-4334-AC1E-1B8775A97E16}" destId="{3A1AC0B9-364C-4A78-ADC5-3C508DD61640}" srcOrd="2" destOrd="0" parTransId="{5C8D1EB2-B6DF-406D-84DD-2D2EEE6D64AD}" sibTransId="{3982F0FE-2A49-489B-9B73-12D86D65EC92}"/>
    <dgm:cxn modelId="{62B2614D-29E0-4029-B140-BBA74CC3A7BB}" type="presParOf" srcId="{3752DA1B-33EF-4558-8E52-AC49C434186D}" destId="{1AAAF424-2762-4972-AF38-7903D81557C2}" srcOrd="0" destOrd="0" presId="urn:microsoft.com/office/officeart/2005/8/layout/vList2"/>
    <dgm:cxn modelId="{619CCE3F-836F-4A4C-8C2F-C3ED8E3F0EE1}" type="presParOf" srcId="{3752DA1B-33EF-4558-8E52-AC49C434186D}" destId="{B0521C88-05EE-4345-B1D4-AE22118608E6}" srcOrd="1" destOrd="0" presId="urn:microsoft.com/office/officeart/2005/8/layout/vList2"/>
    <dgm:cxn modelId="{7F5C59FA-9DDB-4CFD-92F6-F9E1F65A7B6A}" type="presParOf" srcId="{3752DA1B-33EF-4558-8E52-AC49C434186D}" destId="{AD78B6D5-4C87-4457-899F-4D294667A74F}" srcOrd="2" destOrd="0" presId="urn:microsoft.com/office/officeart/2005/8/layout/vList2"/>
    <dgm:cxn modelId="{924E187A-E375-40F5-8F12-BB841C55C21A}" type="presParOf" srcId="{3752DA1B-33EF-4558-8E52-AC49C434186D}" destId="{06074091-2C4D-42D7-BBEB-30535FA36355}" srcOrd="3" destOrd="0" presId="urn:microsoft.com/office/officeart/2005/8/layout/vList2"/>
    <dgm:cxn modelId="{1AF5C234-B12D-4555-A4B0-113F1331F592}" type="presParOf" srcId="{3752DA1B-33EF-4558-8E52-AC49C434186D}" destId="{518EC055-F6AB-4ECC-ADAA-6314221D5293}" srcOrd="4" destOrd="0" presId="urn:microsoft.com/office/officeart/2005/8/layout/vList2"/>
    <dgm:cxn modelId="{20AD50E2-19DD-4999-8D58-F53234DC88B2}" type="presParOf" srcId="{3752DA1B-33EF-4558-8E52-AC49C434186D}" destId="{14C3A21D-FCEB-478C-90F8-880F283D4E7B}" srcOrd="5" destOrd="0" presId="urn:microsoft.com/office/officeart/2005/8/layout/vList2"/>
    <dgm:cxn modelId="{88F03AD3-F45F-4580-8E12-0B0E6BF6FAB9}" type="presParOf" srcId="{3752DA1B-33EF-4558-8E52-AC49C434186D}" destId="{3BE4237F-B8B0-4D2E-9155-EEB8B62A5D86}" srcOrd="6" destOrd="0" presId="urn:microsoft.com/office/officeart/2005/8/layout/vList2"/>
    <dgm:cxn modelId="{054009C9-1766-40CD-935F-B0E96BCEC8C8}" type="presParOf" srcId="{3752DA1B-33EF-4558-8E52-AC49C434186D}" destId="{06D01A8E-D5B6-4B46-8332-0862EB36CF29}" srcOrd="7" destOrd="0" presId="urn:microsoft.com/office/officeart/2005/8/layout/vList2"/>
    <dgm:cxn modelId="{DD028E6A-3E09-456F-9490-8320C565E923}" type="presParOf" srcId="{3752DA1B-33EF-4558-8E52-AC49C434186D}" destId="{C1B982D3-05DF-45EB-9305-8FE98CBEA42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BAF10A-3AC0-480A-BBE3-405CE205BE29}" type="doc">
      <dgm:prSet loTypeId="urn:microsoft.com/office/officeart/2005/8/layout/hList1" loCatId="convert" qsTypeId="urn:microsoft.com/office/officeart/2005/8/quickstyle/simple1" qsCatId="simple" csTypeId="urn:microsoft.com/office/officeart/2005/8/colors/accent1_2" csCatId="accent1" phldr="1"/>
      <dgm:spPr/>
      <dgm:t>
        <a:bodyPr/>
        <a:lstStyle/>
        <a:p>
          <a:endParaRPr lang="cs-CZ"/>
        </a:p>
      </dgm:t>
    </dgm:pt>
    <dgm:pt modelId="{828198EB-694A-47D5-90A1-C32D94AA1CA9}">
      <dgm:prSet/>
      <dgm:spPr/>
      <dgm:t>
        <a:bodyPr/>
        <a:lstStyle/>
        <a:p>
          <a:r>
            <a:rPr lang="cs-CZ" dirty="0"/>
            <a:t>Zdravotním pracovníkem</a:t>
          </a:r>
        </a:p>
      </dgm:t>
    </dgm:pt>
    <dgm:pt modelId="{3938745B-B9DA-433A-8756-086B5B6F2902}" type="parTrans" cxnId="{F2971C14-EDE5-472D-B65A-EC93E05352F5}">
      <dgm:prSet/>
      <dgm:spPr/>
      <dgm:t>
        <a:bodyPr/>
        <a:lstStyle/>
        <a:p>
          <a:endParaRPr lang="cs-CZ"/>
        </a:p>
      </dgm:t>
    </dgm:pt>
    <dgm:pt modelId="{3DC102D2-1B4F-4A12-967B-3F1139E2C4E7}" type="sibTrans" cxnId="{F2971C14-EDE5-472D-B65A-EC93E05352F5}">
      <dgm:prSet/>
      <dgm:spPr/>
      <dgm:t>
        <a:bodyPr/>
        <a:lstStyle/>
        <a:p>
          <a:endParaRPr lang="cs-CZ"/>
        </a:p>
      </dgm:t>
    </dgm:pt>
    <dgm:pt modelId="{D22F2087-1CC7-43A7-892A-BE67D183E3D6}">
      <dgm:prSet/>
      <dgm:spPr/>
      <dgm:t>
        <a:bodyPr/>
        <a:lstStyle/>
        <a:p>
          <a:r>
            <a:rPr lang="cs-CZ" dirty="0"/>
            <a:t>Výhrada svědomí</a:t>
          </a:r>
        </a:p>
      </dgm:t>
    </dgm:pt>
    <dgm:pt modelId="{3C5488EC-B40E-412C-88A5-1B659C255032}" type="parTrans" cxnId="{D142A9B0-368E-419C-8AD2-140944701003}">
      <dgm:prSet/>
      <dgm:spPr/>
      <dgm:t>
        <a:bodyPr/>
        <a:lstStyle/>
        <a:p>
          <a:endParaRPr lang="cs-CZ"/>
        </a:p>
      </dgm:t>
    </dgm:pt>
    <dgm:pt modelId="{B9BAE71B-FE35-40F1-83FD-F6D33CD0D4C0}" type="sibTrans" cxnId="{D142A9B0-368E-419C-8AD2-140944701003}">
      <dgm:prSet/>
      <dgm:spPr/>
      <dgm:t>
        <a:bodyPr/>
        <a:lstStyle/>
        <a:p>
          <a:endParaRPr lang="cs-CZ"/>
        </a:p>
      </dgm:t>
    </dgm:pt>
    <dgm:pt modelId="{230BB21A-D3BC-4182-A126-45A8F03E6503}">
      <dgm:prSet/>
      <dgm:spPr/>
      <dgm:t>
        <a:bodyPr/>
        <a:lstStyle/>
        <a:p>
          <a:r>
            <a:rPr lang="cs-CZ" dirty="0"/>
            <a:t>Poskytovatelem</a:t>
          </a:r>
        </a:p>
      </dgm:t>
    </dgm:pt>
    <dgm:pt modelId="{FA71AD55-239B-4B64-A079-7CFE697EAE9A}" type="parTrans" cxnId="{1AE66143-00F5-4860-AB3E-4479FCEEE165}">
      <dgm:prSet/>
      <dgm:spPr/>
      <dgm:t>
        <a:bodyPr/>
        <a:lstStyle/>
        <a:p>
          <a:endParaRPr lang="cs-CZ"/>
        </a:p>
      </dgm:t>
    </dgm:pt>
    <dgm:pt modelId="{19EBA98D-B289-4574-B5A6-18BEA71EBF38}" type="sibTrans" cxnId="{1AE66143-00F5-4860-AB3E-4479FCEEE165}">
      <dgm:prSet/>
      <dgm:spPr/>
      <dgm:t>
        <a:bodyPr/>
        <a:lstStyle/>
        <a:p>
          <a:endParaRPr lang="cs-CZ"/>
        </a:p>
      </dgm:t>
    </dgm:pt>
    <dgm:pt modelId="{51234570-882E-43FE-AED6-782A62FB06B2}">
      <dgm:prSet/>
      <dgm:spPr/>
      <dgm:t>
        <a:bodyPr/>
        <a:lstStyle/>
        <a:p>
          <a:r>
            <a:rPr lang="cs-CZ" dirty="0"/>
            <a:t>Neprokázání totožnosti</a:t>
          </a:r>
        </a:p>
      </dgm:t>
    </dgm:pt>
    <dgm:pt modelId="{18CE52B9-1CBB-4DCD-B1B9-F4EFF6606F41}" type="parTrans" cxnId="{F6DC72EC-3980-4389-8A97-D34170754A40}">
      <dgm:prSet/>
      <dgm:spPr/>
      <dgm:t>
        <a:bodyPr/>
        <a:lstStyle/>
        <a:p>
          <a:endParaRPr lang="cs-CZ"/>
        </a:p>
      </dgm:t>
    </dgm:pt>
    <dgm:pt modelId="{D02F5959-74A7-4C27-B45E-C2E2B48D3474}" type="sibTrans" cxnId="{F6DC72EC-3980-4389-8A97-D34170754A40}">
      <dgm:prSet/>
      <dgm:spPr/>
      <dgm:t>
        <a:bodyPr/>
        <a:lstStyle/>
        <a:p>
          <a:endParaRPr lang="cs-CZ"/>
        </a:p>
      </dgm:t>
    </dgm:pt>
    <dgm:pt modelId="{1BD82447-843D-422C-A906-A8F1C03D74C7}">
      <dgm:prSet/>
      <dgm:spPr/>
      <dgm:t>
        <a:bodyPr/>
        <a:lstStyle/>
        <a:p>
          <a:r>
            <a:rPr lang="cs" dirty="0">
              <a:solidFill>
                <a:schemeClr val="dk1"/>
              </a:solidFill>
            </a:rPr>
            <a:t>P</a:t>
          </a:r>
          <a:r>
            <a:rPr lang="cs-CZ" dirty="0" err="1">
              <a:solidFill>
                <a:schemeClr val="dk1"/>
              </a:solidFill>
            </a:rPr>
            <a:t>řijetím</a:t>
          </a:r>
          <a:r>
            <a:rPr lang="cs-CZ" dirty="0">
              <a:solidFill>
                <a:schemeClr val="dk1"/>
              </a:solidFill>
            </a:rPr>
            <a:t> pacienta</a:t>
          </a:r>
          <a:r>
            <a:rPr lang="cs" dirty="0">
              <a:solidFill>
                <a:schemeClr val="dk1"/>
              </a:solidFill>
            </a:rPr>
            <a:t> by</a:t>
          </a:r>
          <a:r>
            <a:rPr lang="cs-CZ" dirty="0">
              <a:solidFill>
                <a:schemeClr val="dk1"/>
              </a:solidFill>
            </a:rPr>
            <a:t> bylo překročeno únosné pracovní zatížení (Snížilo by to bezpečnost pacientů)</a:t>
          </a:r>
          <a:endParaRPr lang="cs-CZ" dirty="0"/>
        </a:p>
      </dgm:t>
    </dgm:pt>
    <dgm:pt modelId="{5012BD3F-76AE-42CA-BE38-179768348A59}" type="parTrans" cxnId="{D8A8747C-3583-4625-BB90-94446A9A3523}">
      <dgm:prSet/>
      <dgm:spPr/>
      <dgm:t>
        <a:bodyPr/>
        <a:lstStyle/>
        <a:p>
          <a:endParaRPr lang="cs-CZ"/>
        </a:p>
      </dgm:t>
    </dgm:pt>
    <dgm:pt modelId="{8453D02A-00E5-40BE-8C82-69C3289475E9}" type="sibTrans" cxnId="{D8A8747C-3583-4625-BB90-94446A9A3523}">
      <dgm:prSet/>
      <dgm:spPr/>
      <dgm:t>
        <a:bodyPr/>
        <a:lstStyle/>
        <a:p>
          <a:endParaRPr lang="cs-CZ"/>
        </a:p>
      </dgm:t>
    </dgm:pt>
    <dgm:pt modelId="{6610134B-1775-4936-B19D-E74CD19DFB5D}">
      <dgm:prSet/>
      <dgm:spPr/>
      <dgm:t>
        <a:bodyPr/>
        <a:lstStyle/>
        <a:p>
          <a:r>
            <a:rPr lang="cs" dirty="0">
              <a:solidFill>
                <a:schemeClr val="dk1"/>
              </a:solidFill>
            </a:rPr>
            <a:t>P</a:t>
          </a:r>
          <a:r>
            <a:rPr lang="cs-CZ" dirty="0" err="1">
              <a:solidFill>
                <a:schemeClr val="dk1"/>
              </a:solidFill>
            </a:rPr>
            <a:t>řijetí</a:t>
          </a:r>
          <a:r>
            <a:rPr lang="cs-CZ" dirty="0">
              <a:solidFill>
                <a:schemeClr val="dk1"/>
              </a:solidFill>
            </a:rPr>
            <a:t> brání provozní důvody</a:t>
          </a:r>
        </a:p>
      </dgm:t>
    </dgm:pt>
    <dgm:pt modelId="{D16C6C33-25C3-47B9-98A2-FF4449D820DE}" type="parTrans" cxnId="{BB2EDE44-1F24-47CD-ACDC-EEDEC54FB75E}">
      <dgm:prSet/>
      <dgm:spPr/>
      <dgm:t>
        <a:bodyPr/>
        <a:lstStyle/>
        <a:p>
          <a:endParaRPr lang="cs-CZ"/>
        </a:p>
      </dgm:t>
    </dgm:pt>
    <dgm:pt modelId="{67C035AB-7BDA-4D6D-A189-A478BC114C19}" type="sibTrans" cxnId="{BB2EDE44-1F24-47CD-ACDC-EEDEC54FB75E}">
      <dgm:prSet/>
      <dgm:spPr/>
      <dgm:t>
        <a:bodyPr/>
        <a:lstStyle/>
        <a:p>
          <a:endParaRPr lang="cs-CZ"/>
        </a:p>
      </dgm:t>
    </dgm:pt>
    <dgm:pt modelId="{2A7B9333-64BF-4E77-84B4-D7B4BFCD688A}">
      <dgm:prSet/>
      <dgm:spPr/>
      <dgm:t>
        <a:bodyPr/>
        <a:lstStyle/>
        <a:p>
          <a:r>
            <a:rPr lang="cs" dirty="0">
              <a:solidFill>
                <a:schemeClr val="dk1"/>
              </a:solidFill>
            </a:rPr>
            <a:t>N</a:t>
          </a:r>
          <a:r>
            <a:rPr lang="cs-CZ" dirty="0" err="1">
              <a:solidFill>
                <a:schemeClr val="dk1"/>
              </a:solidFill>
            </a:rPr>
            <a:t>ení</a:t>
          </a:r>
          <a:r>
            <a:rPr lang="cs-CZ" dirty="0">
              <a:solidFill>
                <a:schemeClr val="dk1"/>
              </a:solidFill>
            </a:rPr>
            <a:t> pojištěncem zdravotní pojišťovny, se kterou má poskytovatel uzavřenu smlouvu </a:t>
          </a:r>
        </a:p>
      </dgm:t>
    </dgm:pt>
    <dgm:pt modelId="{82EDB924-77C5-4F30-B4A6-8CC40E8BE108}" type="parTrans" cxnId="{2D9FDE53-93A9-4396-8FCB-1A627FB7CEB8}">
      <dgm:prSet/>
      <dgm:spPr/>
      <dgm:t>
        <a:bodyPr/>
        <a:lstStyle/>
        <a:p>
          <a:endParaRPr lang="cs-CZ"/>
        </a:p>
      </dgm:t>
    </dgm:pt>
    <dgm:pt modelId="{368D700D-3F22-4A37-ACBC-766CF9E385F1}" type="sibTrans" cxnId="{2D9FDE53-93A9-4396-8FCB-1A627FB7CEB8}">
      <dgm:prSet/>
      <dgm:spPr/>
      <dgm:t>
        <a:bodyPr/>
        <a:lstStyle/>
        <a:p>
          <a:endParaRPr lang="cs-CZ"/>
        </a:p>
      </dgm:t>
    </dgm:pt>
    <dgm:pt modelId="{DA874B0E-890F-4069-800C-A6C117816DFD}" type="pres">
      <dgm:prSet presAssocID="{AFBAF10A-3AC0-480A-BBE3-405CE205BE29}" presName="Name0" presStyleCnt="0">
        <dgm:presLayoutVars>
          <dgm:dir/>
          <dgm:animLvl val="lvl"/>
          <dgm:resizeHandles val="exact"/>
        </dgm:presLayoutVars>
      </dgm:prSet>
      <dgm:spPr/>
    </dgm:pt>
    <dgm:pt modelId="{14E795E0-E6C0-4512-85F7-A7E462CFB210}" type="pres">
      <dgm:prSet presAssocID="{828198EB-694A-47D5-90A1-C32D94AA1CA9}" presName="composite" presStyleCnt="0"/>
      <dgm:spPr/>
    </dgm:pt>
    <dgm:pt modelId="{9170AA92-5EEB-4F0D-B309-F44085DD8301}" type="pres">
      <dgm:prSet presAssocID="{828198EB-694A-47D5-90A1-C32D94AA1CA9}" presName="parTx" presStyleLbl="alignNode1" presStyleIdx="0" presStyleCnt="2">
        <dgm:presLayoutVars>
          <dgm:chMax val="0"/>
          <dgm:chPref val="0"/>
          <dgm:bulletEnabled val="1"/>
        </dgm:presLayoutVars>
      </dgm:prSet>
      <dgm:spPr/>
    </dgm:pt>
    <dgm:pt modelId="{2178C834-7E65-488D-93A2-1F16D6DB9C19}" type="pres">
      <dgm:prSet presAssocID="{828198EB-694A-47D5-90A1-C32D94AA1CA9}" presName="desTx" presStyleLbl="alignAccFollowNode1" presStyleIdx="0" presStyleCnt="2">
        <dgm:presLayoutVars>
          <dgm:bulletEnabled val="1"/>
        </dgm:presLayoutVars>
      </dgm:prSet>
      <dgm:spPr/>
    </dgm:pt>
    <dgm:pt modelId="{478112E8-D8BE-4AC5-BFEB-7FB2DC69906E}" type="pres">
      <dgm:prSet presAssocID="{3DC102D2-1B4F-4A12-967B-3F1139E2C4E7}" presName="space" presStyleCnt="0"/>
      <dgm:spPr/>
    </dgm:pt>
    <dgm:pt modelId="{889F1398-D34E-46AB-BD01-D4E52F6AE9B3}" type="pres">
      <dgm:prSet presAssocID="{230BB21A-D3BC-4182-A126-45A8F03E6503}" presName="composite" presStyleCnt="0"/>
      <dgm:spPr/>
    </dgm:pt>
    <dgm:pt modelId="{961EFA89-A624-4A4B-8CB4-B8A78939D175}" type="pres">
      <dgm:prSet presAssocID="{230BB21A-D3BC-4182-A126-45A8F03E6503}" presName="parTx" presStyleLbl="alignNode1" presStyleIdx="1" presStyleCnt="2">
        <dgm:presLayoutVars>
          <dgm:chMax val="0"/>
          <dgm:chPref val="0"/>
          <dgm:bulletEnabled val="1"/>
        </dgm:presLayoutVars>
      </dgm:prSet>
      <dgm:spPr/>
    </dgm:pt>
    <dgm:pt modelId="{08C1A4A4-EC05-40CC-958D-B9458166CD25}" type="pres">
      <dgm:prSet presAssocID="{230BB21A-D3BC-4182-A126-45A8F03E6503}" presName="desTx" presStyleLbl="alignAccFollowNode1" presStyleIdx="1" presStyleCnt="2">
        <dgm:presLayoutVars>
          <dgm:bulletEnabled val="1"/>
        </dgm:presLayoutVars>
      </dgm:prSet>
      <dgm:spPr/>
    </dgm:pt>
  </dgm:ptLst>
  <dgm:cxnLst>
    <dgm:cxn modelId="{F2971C14-EDE5-472D-B65A-EC93E05352F5}" srcId="{AFBAF10A-3AC0-480A-BBE3-405CE205BE29}" destId="{828198EB-694A-47D5-90A1-C32D94AA1CA9}" srcOrd="0" destOrd="0" parTransId="{3938745B-B9DA-433A-8756-086B5B6F2902}" sibTransId="{3DC102D2-1B4F-4A12-967B-3F1139E2C4E7}"/>
    <dgm:cxn modelId="{6E896E17-1B91-47A7-B829-77736DF1F6D7}" type="presOf" srcId="{51234570-882E-43FE-AED6-782A62FB06B2}" destId="{08C1A4A4-EC05-40CC-958D-B9458166CD25}" srcOrd="0" destOrd="0" presId="urn:microsoft.com/office/officeart/2005/8/layout/hList1"/>
    <dgm:cxn modelId="{EDB1355F-14E3-4A5D-AED9-4DEF2039E35A}" type="presOf" srcId="{D22F2087-1CC7-43A7-892A-BE67D183E3D6}" destId="{2178C834-7E65-488D-93A2-1F16D6DB9C19}" srcOrd="0" destOrd="0" presId="urn:microsoft.com/office/officeart/2005/8/layout/hList1"/>
    <dgm:cxn modelId="{1AE66143-00F5-4860-AB3E-4479FCEEE165}" srcId="{AFBAF10A-3AC0-480A-BBE3-405CE205BE29}" destId="{230BB21A-D3BC-4182-A126-45A8F03E6503}" srcOrd="1" destOrd="0" parTransId="{FA71AD55-239B-4B64-A079-7CFE697EAE9A}" sibTransId="{19EBA98D-B289-4574-B5A6-18BEA71EBF38}"/>
    <dgm:cxn modelId="{BB2EDE44-1F24-47CD-ACDC-EEDEC54FB75E}" srcId="{230BB21A-D3BC-4182-A126-45A8F03E6503}" destId="{6610134B-1775-4936-B19D-E74CD19DFB5D}" srcOrd="2" destOrd="0" parTransId="{D16C6C33-25C3-47B9-98A2-FF4449D820DE}" sibTransId="{67C035AB-7BDA-4D6D-A189-A478BC114C19}"/>
    <dgm:cxn modelId="{2D9FDE53-93A9-4396-8FCB-1A627FB7CEB8}" srcId="{230BB21A-D3BC-4182-A126-45A8F03E6503}" destId="{2A7B9333-64BF-4E77-84B4-D7B4BFCD688A}" srcOrd="3" destOrd="0" parTransId="{82EDB924-77C5-4F30-B4A6-8CC40E8BE108}" sibTransId="{368D700D-3F22-4A37-ACBC-766CF9E385F1}"/>
    <dgm:cxn modelId="{D8A8747C-3583-4625-BB90-94446A9A3523}" srcId="{230BB21A-D3BC-4182-A126-45A8F03E6503}" destId="{1BD82447-843D-422C-A906-A8F1C03D74C7}" srcOrd="1" destOrd="0" parTransId="{5012BD3F-76AE-42CA-BE38-179768348A59}" sibTransId="{8453D02A-00E5-40BE-8C82-69C3289475E9}"/>
    <dgm:cxn modelId="{7AA0E77D-0C92-41CD-885E-8EBDCA188ABB}" type="presOf" srcId="{6610134B-1775-4936-B19D-E74CD19DFB5D}" destId="{08C1A4A4-EC05-40CC-958D-B9458166CD25}" srcOrd="0" destOrd="2" presId="urn:microsoft.com/office/officeart/2005/8/layout/hList1"/>
    <dgm:cxn modelId="{4A985B99-EA36-4A73-86FB-425346888F34}" type="presOf" srcId="{AFBAF10A-3AC0-480A-BBE3-405CE205BE29}" destId="{DA874B0E-890F-4069-800C-A6C117816DFD}" srcOrd="0" destOrd="0" presId="urn:microsoft.com/office/officeart/2005/8/layout/hList1"/>
    <dgm:cxn modelId="{588BE3A4-DC24-41C3-BB4B-92EA4FDCB480}" type="presOf" srcId="{230BB21A-D3BC-4182-A126-45A8F03E6503}" destId="{961EFA89-A624-4A4B-8CB4-B8A78939D175}" srcOrd="0" destOrd="0" presId="urn:microsoft.com/office/officeart/2005/8/layout/hList1"/>
    <dgm:cxn modelId="{38DB38AF-6819-47EB-BBB6-FA50880F7C96}" type="presOf" srcId="{828198EB-694A-47D5-90A1-C32D94AA1CA9}" destId="{9170AA92-5EEB-4F0D-B309-F44085DD8301}" srcOrd="0" destOrd="0" presId="urn:microsoft.com/office/officeart/2005/8/layout/hList1"/>
    <dgm:cxn modelId="{8FDFF5AF-ABA6-4575-9054-3A7F23ED05B7}" type="presOf" srcId="{1BD82447-843D-422C-A906-A8F1C03D74C7}" destId="{08C1A4A4-EC05-40CC-958D-B9458166CD25}" srcOrd="0" destOrd="1" presId="urn:microsoft.com/office/officeart/2005/8/layout/hList1"/>
    <dgm:cxn modelId="{D142A9B0-368E-419C-8AD2-140944701003}" srcId="{828198EB-694A-47D5-90A1-C32D94AA1CA9}" destId="{D22F2087-1CC7-43A7-892A-BE67D183E3D6}" srcOrd="0" destOrd="0" parTransId="{3C5488EC-B40E-412C-88A5-1B659C255032}" sibTransId="{B9BAE71B-FE35-40F1-83FD-F6D33CD0D4C0}"/>
    <dgm:cxn modelId="{F6DC72EC-3980-4389-8A97-D34170754A40}" srcId="{230BB21A-D3BC-4182-A126-45A8F03E6503}" destId="{51234570-882E-43FE-AED6-782A62FB06B2}" srcOrd="0" destOrd="0" parTransId="{18CE52B9-1CBB-4DCD-B1B9-F4EFF6606F41}" sibTransId="{D02F5959-74A7-4C27-B45E-C2E2B48D3474}"/>
    <dgm:cxn modelId="{BC8051FE-AF05-4D2B-8980-3FEB26DBC3D3}" type="presOf" srcId="{2A7B9333-64BF-4E77-84B4-D7B4BFCD688A}" destId="{08C1A4A4-EC05-40CC-958D-B9458166CD25}" srcOrd="0" destOrd="3" presId="urn:microsoft.com/office/officeart/2005/8/layout/hList1"/>
    <dgm:cxn modelId="{B2171993-81DF-404C-8AB6-65B0BFEEB149}" type="presParOf" srcId="{DA874B0E-890F-4069-800C-A6C117816DFD}" destId="{14E795E0-E6C0-4512-85F7-A7E462CFB210}" srcOrd="0" destOrd="0" presId="urn:microsoft.com/office/officeart/2005/8/layout/hList1"/>
    <dgm:cxn modelId="{7BBD1A60-EC2A-435A-9A58-34F4FC0E3B91}" type="presParOf" srcId="{14E795E0-E6C0-4512-85F7-A7E462CFB210}" destId="{9170AA92-5EEB-4F0D-B309-F44085DD8301}" srcOrd="0" destOrd="0" presId="urn:microsoft.com/office/officeart/2005/8/layout/hList1"/>
    <dgm:cxn modelId="{411F246D-C086-4E4A-A553-66073F2DC4FD}" type="presParOf" srcId="{14E795E0-E6C0-4512-85F7-A7E462CFB210}" destId="{2178C834-7E65-488D-93A2-1F16D6DB9C19}" srcOrd="1" destOrd="0" presId="urn:microsoft.com/office/officeart/2005/8/layout/hList1"/>
    <dgm:cxn modelId="{92BB91F8-9AB6-400D-9066-546B571DC164}" type="presParOf" srcId="{DA874B0E-890F-4069-800C-A6C117816DFD}" destId="{478112E8-D8BE-4AC5-BFEB-7FB2DC69906E}" srcOrd="1" destOrd="0" presId="urn:microsoft.com/office/officeart/2005/8/layout/hList1"/>
    <dgm:cxn modelId="{25DB00F2-D66D-4036-B434-DC9D6FDD476E}" type="presParOf" srcId="{DA874B0E-890F-4069-800C-A6C117816DFD}" destId="{889F1398-D34E-46AB-BD01-D4E52F6AE9B3}" srcOrd="2" destOrd="0" presId="urn:microsoft.com/office/officeart/2005/8/layout/hList1"/>
    <dgm:cxn modelId="{B06C887F-89A9-4FF8-A062-B159ACE45B93}" type="presParOf" srcId="{889F1398-D34E-46AB-BD01-D4E52F6AE9B3}" destId="{961EFA89-A624-4A4B-8CB4-B8A78939D175}" srcOrd="0" destOrd="0" presId="urn:microsoft.com/office/officeart/2005/8/layout/hList1"/>
    <dgm:cxn modelId="{99D120DC-228E-495B-A600-90722BFB7FF1}" type="presParOf" srcId="{889F1398-D34E-46AB-BD01-D4E52F6AE9B3}" destId="{08C1A4A4-EC05-40CC-958D-B9458166CD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D089F2-E1B7-4DE2-B7F2-71B488B027E9}" type="doc">
      <dgm:prSet loTypeId="urn:microsoft.com/office/officeart/2005/8/layout/vList2" loCatId="convert" qsTypeId="urn:microsoft.com/office/officeart/2005/8/quickstyle/simple1" qsCatId="simple" csTypeId="urn:microsoft.com/office/officeart/2005/8/colors/accent1_2" csCatId="accent1" phldr="1"/>
      <dgm:spPr/>
      <dgm:t>
        <a:bodyPr/>
        <a:lstStyle/>
        <a:p>
          <a:endParaRPr lang="cs-CZ"/>
        </a:p>
      </dgm:t>
    </dgm:pt>
    <dgm:pt modelId="{7EB44E30-D771-4740-8B2C-9D6D0C6A9E17}">
      <dgm:prSet custT="1"/>
      <dgm:spPr/>
      <dgm:t>
        <a:bodyPr/>
        <a:lstStyle/>
        <a:p>
          <a:r>
            <a:rPr lang="cs" sz="1600" dirty="0"/>
            <a:t>P</a:t>
          </a:r>
          <a:r>
            <a:rPr lang="cs-CZ" sz="1600" dirty="0" err="1"/>
            <a:t>rokazatelně</a:t>
          </a:r>
          <a:r>
            <a:rPr lang="cs-CZ" sz="1600" dirty="0"/>
            <a:t> předá pacienta s jeho souhlasem do péče jiného poskytovatele</a:t>
          </a:r>
        </a:p>
      </dgm:t>
    </dgm:pt>
    <dgm:pt modelId="{A3AD2DFF-4C03-46C9-B660-347CAB034218}" type="parTrans" cxnId="{EF2221E0-0E3E-4E80-B200-9DBA27AF5F6B}">
      <dgm:prSet/>
      <dgm:spPr/>
      <dgm:t>
        <a:bodyPr/>
        <a:lstStyle/>
        <a:p>
          <a:endParaRPr lang="cs-CZ" sz="1600"/>
        </a:p>
      </dgm:t>
    </dgm:pt>
    <dgm:pt modelId="{0313A4B6-2B3E-420A-911A-56A16CAB54F6}" type="sibTrans" cxnId="{EF2221E0-0E3E-4E80-B200-9DBA27AF5F6B}">
      <dgm:prSet/>
      <dgm:spPr/>
      <dgm:t>
        <a:bodyPr/>
        <a:lstStyle/>
        <a:p>
          <a:endParaRPr lang="cs-CZ" sz="1600"/>
        </a:p>
      </dgm:t>
    </dgm:pt>
    <dgm:pt modelId="{A859AD2E-97EE-4F47-93E5-81F7D095292D}">
      <dgm:prSet custT="1"/>
      <dgm:spPr/>
      <dgm:t>
        <a:bodyPr/>
        <a:lstStyle/>
        <a:p>
          <a:r>
            <a:rPr lang="cs" sz="1600" dirty="0"/>
            <a:t>P</a:t>
          </a:r>
          <a:r>
            <a:rPr lang="cs-CZ" sz="1600" dirty="0" err="1"/>
            <a:t>ominou</a:t>
          </a:r>
          <a:r>
            <a:rPr lang="cs-CZ" sz="1600" dirty="0"/>
            <a:t> důvody pro poskytování zdravotních služeb; to neplatí, jde-li o registrujícího poskytovatele</a:t>
          </a:r>
        </a:p>
      </dgm:t>
    </dgm:pt>
    <dgm:pt modelId="{FAEA43D4-4FE6-4B32-8DF8-EC20BDF4D8A4}" type="parTrans" cxnId="{E459AB2A-79EB-4032-9EA4-6F5F09E253B0}">
      <dgm:prSet/>
      <dgm:spPr/>
      <dgm:t>
        <a:bodyPr/>
        <a:lstStyle/>
        <a:p>
          <a:endParaRPr lang="cs-CZ" sz="1600"/>
        </a:p>
      </dgm:t>
    </dgm:pt>
    <dgm:pt modelId="{7BFC5478-2C02-4D5D-BA33-0316520BB8B0}" type="sibTrans" cxnId="{E459AB2A-79EB-4032-9EA4-6F5F09E253B0}">
      <dgm:prSet/>
      <dgm:spPr/>
      <dgm:t>
        <a:bodyPr/>
        <a:lstStyle/>
        <a:p>
          <a:endParaRPr lang="cs-CZ" sz="1600"/>
        </a:p>
      </dgm:t>
    </dgm:pt>
    <dgm:pt modelId="{199AF28D-921F-4EAA-BE0E-19FBAF2581DA}">
      <dgm:prSet custT="1"/>
      <dgm:spPr/>
      <dgm:t>
        <a:bodyPr/>
        <a:lstStyle/>
        <a:p>
          <a:r>
            <a:rPr lang="cs" sz="1600" dirty="0"/>
            <a:t>P</a:t>
          </a:r>
          <a:r>
            <a:rPr lang="cs-CZ" sz="1600" dirty="0" err="1"/>
            <a:t>acient</a:t>
          </a:r>
          <a:r>
            <a:rPr lang="cs-CZ" sz="1600" dirty="0"/>
            <a:t> vysloví nesouhlas s poskytováním veškerých zdravotních služeb</a:t>
          </a:r>
        </a:p>
      </dgm:t>
    </dgm:pt>
    <dgm:pt modelId="{F923EC30-12A1-4618-B7D1-21352BE3D786}" type="parTrans" cxnId="{50031B02-DD6E-4F0D-B882-BDCCE3D640C7}">
      <dgm:prSet/>
      <dgm:spPr/>
      <dgm:t>
        <a:bodyPr/>
        <a:lstStyle/>
        <a:p>
          <a:endParaRPr lang="cs-CZ" sz="1600"/>
        </a:p>
      </dgm:t>
    </dgm:pt>
    <dgm:pt modelId="{0083CDC1-91A7-486E-9253-7E474B97BE93}" type="sibTrans" cxnId="{50031B02-DD6E-4F0D-B882-BDCCE3D640C7}">
      <dgm:prSet/>
      <dgm:spPr/>
      <dgm:t>
        <a:bodyPr/>
        <a:lstStyle/>
        <a:p>
          <a:endParaRPr lang="cs-CZ" sz="1600"/>
        </a:p>
      </dgm:t>
    </dgm:pt>
    <dgm:pt modelId="{7C7CC66F-73A4-4696-AA6C-866CD85B53E7}">
      <dgm:prSet custT="1"/>
      <dgm:spPr/>
      <dgm:t>
        <a:bodyPr/>
        <a:lstStyle/>
        <a:p>
          <a:r>
            <a:rPr lang="cs" sz="1600" dirty="0"/>
            <a:t>P</a:t>
          </a:r>
          <a:r>
            <a:rPr lang="cs-CZ" sz="1600" dirty="0" err="1"/>
            <a:t>acient</a:t>
          </a:r>
          <a:r>
            <a:rPr lang="cs-CZ" sz="1600" dirty="0"/>
            <a:t> závažným způsobem omezuje práva ostatních pacientů </a:t>
          </a:r>
        </a:p>
      </dgm:t>
    </dgm:pt>
    <dgm:pt modelId="{B2E29FF6-0813-4CBF-9003-A5EB979F0B66}" type="parTrans" cxnId="{1F7B6612-1A00-4129-A024-41787830C432}">
      <dgm:prSet/>
      <dgm:spPr/>
      <dgm:t>
        <a:bodyPr/>
        <a:lstStyle/>
        <a:p>
          <a:endParaRPr lang="cs-CZ" sz="1600"/>
        </a:p>
      </dgm:t>
    </dgm:pt>
    <dgm:pt modelId="{A1D0BB21-AF4C-4469-87EC-D23975690272}" type="sibTrans" cxnId="{1F7B6612-1A00-4129-A024-41787830C432}">
      <dgm:prSet/>
      <dgm:spPr/>
      <dgm:t>
        <a:bodyPr/>
        <a:lstStyle/>
        <a:p>
          <a:endParaRPr lang="cs-CZ" sz="1600"/>
        </a:p>
      </dgm:t>
    </dgm:pt>
    <dgm:pt modelId="{4F095FDC-4DCC-4425-A17D-6F276D74CA21}">
      <dgm:prSet custT="1"/>
      <dgm:spPr/>
      <dgm:t>
        <a:bodyPr/>
        <a:lstStyle/>
        <a:p>
          <a:r>
            <a:rPr lang="cs" sz="1600" dirty="0"/>
            <a:t>Ú</a:t>
          </a:r>
          <a:r>
            <a:rPr lang="cs-CZ" sz="1600" dirty="0" err="1"/>
            <a:t>myslně</a:t>
          </a:r>
          <a:r>
            <a:rPr lang="cs-CZ" sz="1600" dirty="0"/>
            <a:t> a soustavně nedodržuje navržený individuální léčebný postup, pokud s poskytováním zdravotních služeb vyslovil souhlas, </a:t>
          </a:r>
        </a:p>
      </dgm:t>
    </dgm:pt>
    <dgm:pt modelId="{56D23B3D-F40C-4DA7-A5C7-A544A905D704}" type="parTrans" cxnId="{751E7EB6-B354-4778-BA5C-7B77E161B652}">
      <dgm:prSet/>
      <dgm:spPr/>
      <dgm:t>
        <a:bodyPr/>
        <a:lstStyle/>
        <a:p>
          <a:endParaRPr lang="cs-CZ" sz="1600"/>
        </a:p>
      </dgm:t>
    </dgm:pt>
    <dgm:pt modelId="{FF6A5B6A-7242-45D9-BBF9-75862A41E1D1}" type="sibTrans" cxnId="{751E7EB6-B354-4778-BA5C-7B77E161B652}">
      <dgm:prSet/>
      <dgm:spPr/>
      <dgm:t>
        <a:bodyPr/>
        <a:lstStyle/>
        <a:p>
          <a:endParaRPr lang="cs-CZ" sz="1600"/>
        </a:p>
      </dgm:t>
    </dgm:pt>
    <dgm:pt modelId="{3A88D70E-19B4-4B1C-BC2E-873D69424783}">
      <dgm:prSet custT="1"/>
      <dgm:spPr/>
      <dgm:t>
        <a:bodyPr/>
        <a:lstStyle/>
        <a:p>
          <a:r>
            <a:rPr lang="cs" sz="1600" dirty="0"/>
            <a:t>N</a:t>
          </a:r>
          <a:r>
            <a:rPr lang="cs-CZ" sz="1600" dirty="0" err="1"/>
            <a:t>eřídí</a:t>
          </a:r>
          <a:r>
            <a:rPr lang="cs-CZ" sz="1600" dirty="0"/>
            <a:t> </a:t>
          </a:r>
          <a:r>
            <a:rPr lang="cs" sz="1600" dirty="0"/>
            <a:t>se </a:t>
          </a:r>
          <a:r>
            <a:rPr lang="cs-CZ" sz="1600" dirty="0"/>
            <a:t>vnitřním řádem</a:t>
          </a:r>
        </a:p>
      </dgm:t>
    </dgm:pt>
    <dgm:pt modelId="{5A7E93F6-C8F8-404A-9576-C0643B47CA65}" type="parTrans" cxnId="{AC7EDFC0-5717-4140-8854-B9661A63A47A}">
      <dgm:prSet/>
      <dgm:spPr/>
      <dgm:t>
        <a:bodyPr/>
        <a:lstStyle/>
        <a:p>
          <a:endParaRPr lang="cs-CZ" sz="1600"/>
        </a:p>
      </dgm:t>
    </dgm:pt>
    <dgm:pt modelId="{DB2C71E3-E0C6-445D-9E00-5DC33F062D99}" type="sibTrans" cxnId="{AC7EDFC0-5717-4140-8854-B9661A63A47A}">
      <dgm:prSet/>
      <dgm:spPr/>
      <dgm:t>
        <a:bodyPr/>
        <a:lstStyle/>
        <a:p>
          <a:endParaRPr lang="cs-CZ" sz="1600"/>
        </a:p>
      </dgm:t>
    </dgm:pt>
    <dgm:pt modelId="{93A2D2C6-FF30-4545-852E-F452CDB06AAA}">
      <dgm:prSet custT="1"/>
      <dgm:spPr/>
      <dgm:t>
        <a:bodyPr/>
        <a:lstStyle/>
        <a:p>
          <a:r>
            <a:rPr lang="cs" sz="1600" dirty="0"/>
            <a:t>P</a:t>
          </a:r>
          <a:r>
            <a:rPr lang="cs-CZ" sz="1600" dirty="0" err="1"/>
            <a:t>řestal</a:t>
          </a:r>
          <a:r>
            <a:rPr lang="cs-CZ" sz="1600" dirty="0"/>
            <a:t> poskytovat součinnost nezbytnou pro další poskytování zdravotních služeb; </a:t>
          </a:r>
        </a:p>
      </dgm:t>
    </dgm:pt>
    <dgm:pt modelId="{945F5798-0DCA-47A8-A0D5-A61C07283036}" type="parTrans" cxnId="{BD98DBE7-73D9-4374-848C-98E75663B48F}">
      <dgm:prSet/>
      <dgm:spPr/>
      <dgm:t>
        <a:bodyPr/>
        <a:lstStyle/>
        <a:p>
          <a:endParaRPr lang="cs-CZ" sz="1600"/>
        </a:p>
      </dgm:t>
    </dgm:pt>
    <dgm:pt modelId="{62662955-2E40-4F05-9946-FFA706DBE950}" type="sibTrans" cxnId="{BD98DBE7-73D9-4374-848C-98E75663B48F}">
      <dgm:prSet/>
      <dgm:spPr/>
      <dgm:t>
        <a:bodyPr/>
        <a:lstStyle/>
        <a:p>
          <a:endParaRPr lang="cs-CZ" sz="1600"/>
        </a:p>
      </dgm:t>
    </dgm:pt>
    <dgm:pt modelId="{A2D3FE43-C573-494E-923F-62BB244293BB}" type="pres">
      <dgm:prSet presAssocID="{47D089F2-E1B7-4DE2-B7F2-71B488B027E9}" presName="linear" presStyleCnt="0">
        <dgm:presLayoutVars>
          <dgm:animLvl val="lvl"/>
          <dgm:resizeHandles val="exact"/>
        </dgm:presLayoutVars>
      </dgm:prSet>
      <dgm:spPr/>
    </dgm:pt>
    <dgm:pt modelId="{57CCC7E4-ED50-4BE3-85DC-B3D2A8F3D9C4}" type="pres">
      <dgm:prSet presAssocID="{7EB44E30-D771-4740-8B2C-9D6D0C6A9E17}" presName="parentText" presStyleLbl="node1" presStyleIdx="0" presStyleCnt="7">
        <dgm:presLayoutVars>
          <dgm:chMax val="0"/>
          <dgm:bulletEnabled val="1"/>
        </dgm:presLayoutVars>
      </dgm:prSet>
      <dgm:spPr/>
    </dgm:pt>
    <dgm:pt modelId="{3AD25A5C-8218-4353-ABA5-968A0E281324}" type="pres">
      <dgm:prSet presAssocID="{0313A4B6-2B3E-420A-911A-56A16CAB54F6}" presName="spacer" presStyleCnt="0"/>
      <dgm:spPr/>
    </dgm:pt>
    <dgm:pt modelId="{5741FDE6-719A-4ADE-AE3C-F9A1C4FA3B05}" type="pres">
      <dgm:prSet presAssocID="{A859AD2E-97EE-4F47-93E5-81F7D095292D}" presName="parentText" presStyleLbl="node1" presStyleIdx="1" presStyleCnt="7">
        <dgm:presLayoutVars>
          <dgm:chMax val="0"/>
          <dgm:bulletEnabled val="1"/>
        </dgm:presLayoutVars>
      </dgm:prSet>
      <dgm:spPr/>
    </dgm:pt>
    <dgm:pt modelId="{E79E590A-D25B-4F02-BC78-24D0AC5944A1}" type="pres">
      <dgm:prSet presAssocID="{7BFC5478-2C02-4D5D-BA33-0316520BB8B0}" presName="spacer" presStyleCnt="0"/>
      <dgm:spPr/>
    </dgm:pt>
    <dgm:pt modelId="{4C53A1F1-B480-4345-9463-2FF739BEA86C}" type="pres">
      <dgm:prSet presAssocID="{199AF28D-921F-4EAA-BE0E-19FBAF2581DA}" presName="parentText" presStyleLbl="node1" presStyleIdx="2" presStyleCnt="7">
        <dgm:presLayoutVars>
          <dgm:chMax val="0"/>
          <dgm:bulletEnabled val="1"/>
        </dgm:presLayoutVars>
      </dgm:prSet>
      <dgm:spPr/>
    </dgm:pt>
    <dgm:pt modelId="{21033BD7-B990-4BEE-8038-854C51DA06C0}" type="pres">
      <dgm:prSet presAssocID="{0083CDC1-91A7-486E-9253-7E474B97BE93}" presName="spacer" presStyleCnt="0"/>
      <dgm:spPr/>
    </dgm:pt>
    <dgm:pt modelId="{5354B89F-4FA8-4FAD-9E10-913184E2512A}" type="pres">
      <dgm:prSet presAssocID="{7C7CC66F-73A4-4696-AA6C-866CD85B53E7}" presName="parentText" presStyleLbl="node1" presStyleIdx="3" presStyleCnt="7">
        <dgm:presLayoutVars>
          <dgm:chMax val="0"/>
          <dgm:bulletEnabled val="1"/>
        </dgm:presLayoutVars>
      </dgm:prSet>
      <dgm:spPr/>
    </dgm:pt>
    <dgm:pt modelId="{43947F10-F153-47C5-8D7B-F50889FFD08B}" type="pres">
      <dgm:prSet presAssocID="{A1D0BB21-AF4C-4469-87EC-D23975690272}" presName="spacer" presStyleCnt="0"/>
      <dgm:spPr/>
    </dgm:pt>
    <dgm:pt modelId="{74754BFC-011E-411C-A0F0-02C0DC5FE972}" type="pres">
      <dgm:prSet presAssocID="{4F095FDC-4DCC-4425-A17D-6F276D74CA21}" presName="parentText" presStyleLbl="node1" presStyleIdx="4" presStyleCnt="7">
        <dgm:presLayoutVars>
          <dgm:chMax val="0"/>
          <dgm:bulletEnabled val="1"/>
        </dgm:presLayoutVars>
      </dgm:prSet>
      <dgm:spPr/>
    </dgm:pt>
    <dgm:pt modelId="{74DC45BF-D999-4D09-B6D3-76ABB6A8C117}" type="pres">
      <dgm:prSet presAssocID="{FF6A5B6A-7242-45D9-BBF9-75862A41E1D1}" presName="spacer" presStyleCnt="0"/>
      <dgm:spPr/>
    </dgm:pt>
    <dgm:pt modelId="{7269B3A9-7766-4C79-9FFA-58EF3CF57F83}" type="pres">
      <dgm:prSet presAssocID="{3A88D70E-19B4-4B1C-BC2E-873D69424783}" presName="parentText" presStyleLbl="node1" presStyleIdx="5" presStyleCnt="7">
        <dgm:presLayoutVars>
          <dgm:chMax val="0"/>
          <dgm:bulletEnabled val="1"/>
        </dgm:presLayoutVars>
      </dgm:prSet>
      <dgm:spPr/>
    </dgm:pt>
    <dgm:pt modelId="{45381F95-A998-41CC-9BB0-28539384B752}" type="pres">
      <dgm:prSet presAssocID="{DB2C71E3-E0C6-445D-9E00-5DC33F062D99}" presName="spacer" presStyleCnt="0"/>
      <dgm:spPr/>
    </dgm:pt>
    <dgm:pt modelId="{F8DF38F9-ECF9-417B-802F-5261069109FB}" type="pres">
      <dgm:prSet presAssocID="{93A2D2C6-FF30-4545-852E-F452CDB06AAA}" presName="parentText" presStyleLbl="node1" presStyleIdx="6" presStyleCnt="7">
        <dgm:presLayoutVars>
          <dgm:chMax val="0"/>
          <dgm:bulletEnabled val="1"/>
        </dgm:presLayoutVars>
      </dgm:prSet>
      <dgm:spPr/>
    </dgm:pt>
  </dgm:ptLst>
  <dgm:cxnLst>
    <dgm:cxn modelId="{50031B02-DD6E-4F0D-B882-BDCCE3D640C7}" srcId="{47D089F2-E1B7-4DE2-B7F2-71B488B027E9}" destId="{199AF28D-921F-4EAA-BE0E-19FBAF2581DA}" srcOrd="2" destOrd="0" parTransId="{F923EC30-12A1-4618-B7D1-21352BE3D786}" sibTransId="{0083CDC1-91A7-486E-9253-7E474B97BE93}"/>
    <dgm:cxn modelId="{1F7B6612-1A00-4129-A024-41787830C432}" srcId="{47D089F2-E1B7-4DE2-B7F2-71B488B027E9}" destId="{7C7CC66F-73A4-4696-AA6C-866CD85B53E7}" srcOrd="3" destOrd="0" parTransId="{B2E29FF6-0813-4CBF-9003-A5EB979F0B66}" sibTransId="{A1D0BB21-AF4C-4469-87EC-D23975690272}"/>
    <dgm:cxn modelId="{1E8F6323-2A79-4B89-A728-C6E03E19FEF3}" type="presOf" srcId="{7EB44E30-D771-4740-8B2C-9D6D0C6A9E17}" destId="{57CCC7E4-ED50-4BE3-85DC-B3D2A8F3D9C4}" srcOrd="0" destOrd="0" presId="urn:microsoft.com/office/officeart/2005/8/layout/vList2"/>
    <dgm:cxn modelId="{4580ED28-891B-4A29-8BE3-C56BE117D671}" type="presOf" srcId="{4F095FDC-4DCC-4425-A17D-6F276D74CA21}" destId="{74754BFC-011E-411C-A0F0-02C0DC5FE972}" srcOrd="0" destOrd="0" presId="urn:microsoft.com/office/officeart/2005/8/layout/vList2"/>
    <dgm:cxn modelId="{E459AB2A-79EB-4032-9EA4-6F5F09E253B0}" srcId="{47D089F2-E1B7-4DE2-B7F2-71B488B027E9}" destId="{A859AD2E-97EE-4F47-93E5-81F7D095292D}" srcOrd="1" destOrd="0" parTransId="{FAEA43D4-4FE6-4B32-8DF8-EC20BDF4D8A4}" sibTransId="{7BFC5478-2C02-4D5D-BA33-0316520BB8B0}"/>
    <dgm:cxn modelId="{5A610236-1D5B-473D-AA17-DEA763AB7D0D}" type="presOf" srcId="{7C7CC66F-73A4-4696-AA6C-866CD85B53E7}" destId="{5354B89F-4FA8-4FAD-9E10-913184E2512A}" srcOrd="0" destOrd="0" presId="urn:microsoft.com/office/officeart/2005/8/layout/vList2"/>
    <dgm:cxn modelId="{F4A9CBA8-5D2A-4FC2-8273-6F7D1883EA19}" type="presOf" srcId="{3A88D70E-19B4-4B1C-BC2E-873D69424783}" destId="{7269B3A9-7766-4C79-9FFA-58EF3CF57F83}" srcOrd="0" destOrd="0" presId="urn:microsoft.com/office/officeart/2005/8/layout/vList2"/>
    <dgm:cxn modelId="{9AC84EB6-369F-49DD-A1B7-9DA8C42D8964}" type="presOf" srcId="{93A2D2C6-FF30-4545-852E-F452CDB06AAA}" destId="{F8DF38F9-ECF9-417B-802F-5261069109FB}" srcOrd="0" destOrd="0" presId="urn:microsoft.com/office/officeart/2005/8/layout/vList2"/>
    <dgm:cxn modelId="{751E7EB6-B354-4778-BA5C-7B77E161B652}" srcId="{47D089F2-E1B7-4DE2-B7F2-71B488B027E9}" destId="{4F095FDC-4DCC-4425-A17D-6F276D74CA21}" srcOrd="4" destOrd="0" parTransId="{56D23B3D-F40C-4DA7-A5C7-A544A905D704}" sibTransId="{FF6A5B6A-7242-45D9-BBF9-75862A41E1D1}"/>
    <dgm:cxn modelId="{AC7EDFC0-5717-4140-8854-B9661A63A47A}" srcId="{47D089F2-E1B7-4DE2-B7F2-71B488B027E9}" destId="{3A88D70E-19B4-4B1C-BC2E-873D69424783}" srcOrd="5" destOrd="0" parTransId="{5A7E93F6-C8F8-404A-9576-C0643B47CA65}" sibTransId="{DB2C71E3-E0C6-445D-9E00-5DC33F062D99}"/>
    <dgm:cxn modelId="{EF2221E0-0E3E-4E80-B200-9DBA27AF5F6B}" srcId="{47D089F2-E1B7-4DE2-B7F2-71B488B027E9}" destId="{7EB44E30-D771-4740-8B2C-9D6D0C6A9E17}" srcOrd="0" destOrd="0" parTransId="{A3AD2DFF-4C03-46C9-B660-347CAB034218}" sibTransId="{0313A4B6-2B3E-420A-911A-56A16CAB54F6}"/>
    <dgm:cxn modelId="{BD98DBE7-73D9-4374-848C-98E75663B48F}" srcId="{47D089F2-E1B7-4DE2-B7F2-71B488B027E9}" destId="{93A2D2C6-FF30-4545-852E-F452CDB06AAA}" srcOrd="6" destOrd="0" parTransId="{945F5798-0DCA-47A8-A0D5-A61C07283036}" sibTransId="{62662955-2E40-4F05-9946-FFA706DBE950}"/>
    <dgm:cxn modelId="{0912F4E8-5541-457D-8ACE-957D498870A1}" type="presOf" srcId="{47D089F2-E1B7-4DE2-B7F2-71B488B027E9}" destId="{A2D3FE43-C573-494E-923F-62BB244293BB}" srcOrd="0" destOrd="0" presId="urn:microsoft.com/office/officeart/2005/8/layout/vList2"/>
    <dgm:cxn modelId="{3CC2B9F0-44AB-4D61-AB1C-4A2E919FF4C0}" type="presOf" srcId="{A859AD2E-97EE-4F47-93E5-81F7D095292D}" destId="{5741FDE6-719A-4ADE-AE3C-F9A1C4FA3B05}" srcOrd="0" destOrd="0" presId="urn:microsoft.com/office/officeart/2005/8/layout/vList2"/>
    <dgm:cxn modelId="{7C69D5F0-12FB-41EC-8D71-74AC549AE905}" type="presOf" srcId="{199AF28D-921F-4EAA-BE0E-19FBAF2581DA}" destId="{4C53A1F1-B480-4345-9463-2FF739BEA86C}" srcOrd="0" destOrd="0" presId="urn:microsoft.com/office/officeart/2005/8/layout/vList2"/>
    <dgm:cxn modelId="{24481C4C-7960-4AD6-B9F1-0641D6BB976A}" type="presParOf" srcId="{A2D3FE43-C573-494E-923F-62BB244293BB}" destId="{57CCC7E4-ED50-4BE3-85DC-B3D2A8F3D9C4}" srcOrd="0" destOrd="0" presId="urn:microsoft.com/office/officeart/2005/8/layout/vList2"/>
    <dgm:cxn modelId="{4A9B1E6C-E46F-4610-B11C-2A66D5136A4A}" type="presParOf" srcId="{A2D3FE43-C573-494E-923F-62BB244293BB}" destId="{3AD25A5C-8218-4353-ABA5-968A0E281324}" srcOrd="1" destOrd="0" presId="urn:microsoft.com/office/officeart/2005/8/layout/vList2"/>
    <dgm:cxn modelId="{379963EB-378A-4579-BBF3-936B112E2C85}" type="presParOf" srcId="{A2D3FE43-C573-494E-923F-62BB244293BB}" destId="{5741FDE6-719A-4ADE-AE3C-F9A1C4FA3B05}" srcOrd="2" destOrd="0" presId="urn:microsoft.com/office/officeart/2005/8/layout/vList2"/>
    <dgm:cxn modelId="{4120151F-BB32-4E57-B8EF-1EFF3DD29C44}" type="presParOf" srcId="{A2D3FE43-C573-494E-923F-62BB244293BB}" destId="{E79E590A-D25B-4F02-BC78-24D0AC5944A1}" srcOrd="3" destOrd="0" presId="urn:microsoft.com/office/officeart/2005/8/layout/vList2"/>
    <dgm:cxn modelId="{6EB0E7EF-246B-48E5-B706-39FC38767038}" type="presParOf" srcId="{A2D3FE43-C573-494E-923F-62BB244293BB}" destId="{4C53A1F1-B480-4345-9463-2FF739BEA86C}" srcOrd="4" destOrd="0" presId="urn:microsoft.com/office/officeart/2005/8/layout/vList2"/>
    <dgm:cxn modelId="{EA7B62D9-4392-4780-995E-B8627867BFF9}" type="presParOf" srcId="{A2D3FE43-C573-494E-923F-62BB244293BB}" destId="{21033BD7-B990-4BEE-8038-854C51DA06C0}" srcOrd="5" destOrd="0" presId="urn:microsoft.com/office/officeart/2005/8/layout/vList2"/>
    <dgm:cxn modelId="{A80489BE-398C-4BED-98F2-FD0D3E525322}" type="presParOf" srcId="{A2D3FE43-C573-494E-923F-62BB244293BB}" destId="{5354B89F-4FA8-4FAD-9E10-913184E2512A}" srcOrd="6" destOrd="0" presId="urn:microsoft.com/office/officeart/2005/8/layout/vList2"/>
    <dgm:cxn modelId="{D394011F-79D1-475C-AE00-48E51218DD0B}" type="presParOf" srcId="{A2D3FE43-C573-494E-923F-62BB244293BB}" destId="{43947F10-F153-47C5-8D7B-F50889FFD08B}" srcOrd="7" destOrd="0" presId="urn:microsoft.com/office/officeart/2005/8/layout/vList2"/>
    <dgm:cxn modelId="{10829274-E8E9-41AB-B740-5F0DA7C4A554}" type="presParOf" srcId="{A2D3FE43-C573-494E-923F-62BB244293BB}" destId="{74754BFC-011E-411C-A0F0-02C0DC5FE972}" srcOrd="8" destOrd="0" presId="urn:microsoft.com/office/officeart/2005/8/layout/vList2"/>
    <dgm:cxn modelId="{5ADAE2FF-7448-4971-BD83-603444007E38}" type="presParOf" srcId="{A2D3FE43-C573-494E-923F-62BB244293BB}" destId="{74DC45BF-D999-4D09-B6D3-76ABB6A8C117}" srcOrd="9" destOrd="0" presId="urn:microsoft.com/office/officeart/2005/8/layout/vList2"/>
    <dgm:cxn modelId="{E7DCB17E-CAFD-4104-8727-A9724EB28C50}" type="presParOf" srcId="{A2D3FE43-C573-494E-923F-62BB244293BB}" destId="{7269B3A9-7766-4C79-9FFA-58EF3CF57F83}" srcOrd="10" destOrd="0" presId="urn:microsoft.com/office/officeart/2005/8/layout/vList2"/>
    <dgm:cxn modelId="{1696720E-84E9-4E2E-89CE-B56BB90BB8AA}" type="presParOf" srcId="{A2D3FE43-C573-494E-923F-62BB244293BB}" destId="{45381F95-A998-41CC-9BB0-28539384B752}" srcOrd="11" destOrd="0" presId="urn:microsoft.com/office/officeart/2005/8/layout/vList2"/>
    <dgm:cxn modelId="{725AF8CB-988C-4079-97CB-9AA58858BE40}" type="presParOf" srcId="{A2D3FE43-C573-494E-923F-62BB244293BB}" destId="{F8DF38F9-ECF9-417B-802F-5261069109F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8F15F-F403-4557-A0C5-4DC6575104E7}">
      <dsp:nvSpPr>
        <dsp:cNvPr id="0" name=""/>
        <dsp:cNvSpPr/>
      </dsp:nvSpPr>
      <dsp:spPr>
        <a:xfrm>
          <a:off x="0" y="17987"/>
          <a:ext cx="10752138" cy="1526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LISTINA ZÁKLADNÍCH PRÁV A SVOBOD</a:t>
          </a:r>
        </a:p>
      </dsp:txBody>
      <dsp:txXfrm>
        <a:off x="74535" y="92522"/>
        <a:ext cx="10603068" cy="1377780"/>
      </dsp:txXfrm>
    </dsp:sp>
    <dsp:sp modelId="{35DEF9D6-8DE8-4F9B-9FF6-4614B5DCA597}">
      <dsp:nvSpPr>
        <dsp:cNvPr id="0" name=""/>
        <dsp:cNvSpPr/>
      </dsp:nvSpPr>
      <dsp:spPr>
        <a:xfrm>
          <a:off x="0" y="1544837"/>
          <a:ext cx="10752138" cy="105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cs-CZ" sz="2300" u="sng" kern="1200" dirty="0"/>
            <a:t>Čl. 31</a:t>
          </a:r>
          <a:r>
            <a:rPr lang="cs-CZ" sz="2300" kern="1200" dirty="0"/>
            <a:t>: </a:t>
          </a:r>
          <a:r>
            <a:rPr lang="cs-CZ" sz="2300" b="1" kern="1200" dirty="0"/>
            <a:t>Každý</a:t>
          </a:r>
          <a:r>
            <a:rPr lang="cs-CZ" sz="2300" kern="1200" dirty="0"/>
            <a:t> má právo na ochranu zdraví. </a:t>
          </a:r>
        </a:p>
        <a:p>
          <a:pPr marL="228600" lvl="1" indent="-228600" algn="l" defTabSz="1022350">
            <a:lnSpc>
              <a:spcPct val="90000"/>
            </a:lnSpc>
            <a:spcBef>
              <a:spcPct val="0"/>
            </a:spcBef>
            <a:spcAft>
              <a:spcPct val="20000"/>
            </a:spcAft>
            <a:buChar char="•"/>
          </a:pPr>
          <a:r>
            <a:rPr lang="cs-CZ" sz="2300" b="1" kern="1200" dirty="0"/>
            <a:t>Občané</a:t>
          </a:r>
          <a:r>
            <a:rPr lang="cs-CZ" sz="2300" kern="1200" dirty="0"/>
            <a:t> mají na základě veřejného pojištění právo na bezplatnou zdravotní péči a na zdravotní pomůcky za podmínek, které stanoví zákon.</a:t>
          </a:r>
        </a:p>
      </dsp:txBody>
      <dsp:txXfrm>
        <a:off x="0" y="1544837"/>
        <a:ext cx="10752138" cy="1050524"/>
      </dsp:txXfrm>
    </dsp:sp>
    <dsp:sp modelId="{7E02D3D6-EDB3-452B-9296-7497DCCB8540}">
      <dsp:nvSpPr>
        <dsp:cNvPr id="0" name=""/>
        <dsp:cNvSpPr/>
      </dsp:nvSpPr>
      <dsp:spPr>
        <a:xfrm>
          <a:off x="0" y="2595362"/>
          <a:ext cx="10752138" cy="1526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Úmluva na ochranu lidských práv a důstojnosti lidské bytosti v souvislosti s aplikací biologie a medicíný: Úmluva o lidských prrávech a medicíně</a:t>
          </a:r>
        </a:p>
      </dsp:txBody>
      <dsp:txXfrm>
        <a:off x="74535" y="2669897"/>
        <a:ext cx="10603068" cy="1377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65BD5-793E-4358-8386-2AB3EA54A94A}">
      <dsp:nvSpPr>
        <dsp:cNvPr id="0" name=""/>
        <dsp:cNvSpPr/>
      </dsp:nvSpPr>
      <dsp:spPr>
        <a:xfrm>
          <a:off x="0" y="50398"/>
          <a:ext cx="10753200" cy="1853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0" kern="1200" dirty="0"/>
            <a:t>Nikdo nesmí zasáhnout do integrity jiného člověka bez jeho</a:t>
          </a:r>
          <a:endParaRPr lang="cs-CZ" sz="4800" kern="1200" dirty="0"/>
        </a:p>
      </dsp:txBody>
      <dsp:txXfrm>
        <a:off x="90470" y="140868"/>
        <a:ext cx="10572260" cy="1672339"/>
      </dsp:txXfrm>
    </dsp:sp>
    <dsp:sp modelId="{88457B76-4389-4E64-BC5B-40FD6A8AA130}">
      <dsp:nvSpPr>
        <dsp:cNvPr id="0" name=""/>
        <dsp:cNvSpPr/>
      </dsp:nvSpPr>
      <dsp:spPr>
        <a:xfrm>
          <a:off x="0" y="1903678"/>
          <a:ext cx="10753200"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cs-CZ" sz="3700" b="0" kern="1200"/>
            <a:t>souhlasu uděleného s vědomím o povaze zásahu a o jeho možných následcích</a:t>
          </a:r>
          <a:endParaRPr lang="cs-CZ" sz="3700" kern="1200"/>
        </a:p>
        <a:p>
          <a:pPr marL="285750" lvl="1" indent="-285750" algn="l" defTabSz="1644650">
            <a:lnSpc>
              <a:spcPct val="90000"/>
            </a:lnSpc>
            <a:spcBef>
              <a:spcPct val="0"/>
            </a:spcBef>
            <a:spcAft>
              <a:spcPct val="20000"/>
            </a:spcAft>
            <a:buChar char="•"/>
          </a:pPr>
          <a:r>
            <a:rPr lang="cs-CZ" sz="3700" b="0" kern="1200" dirty="0"/>
            <a:t>Souhlasí-li někdo, aby mu byla způsobena závažná újma, nepřihlíží se k tomu</a:t>
          </a:r>
          <a:endParaRPr lang="cs-CZ" sz="3700" kern="1200" dirty="0"/>
        </a:p>
      </dsp:txBody>
      <dsp:txXfrm>
        <a:off x="0" y="1903678"/>
        <a:ext cx="10753200" cy="2185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6D95C-ED47-43E6-9270-2079BD5C9F2C}">
      <dsp:nvSpPr>
        <dsp:cNvPr id="0" name=""/>
        <dsp:cNvSpPr/>
      </dsp:nvSpPr>
      <dsp:spPr>
        <a:xfrm rot="5400000">
          <a:off x="6503629" y="-2430853"/>
          <a:ext cx="1615648" cy="6881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b="1" kern="1200"/>
            <a:t>svobodný, </a:t>
          </a:r>
          <a:r>
            <a:rPr lang="cs-CZ" sz="1900" kern="1200"/>
            <a:t>je-li dán bez jakéhokoliv nátlaku, </a:t>
          </a:r>
        </a:p>
        <a:p>
          <a:pPr marL="171450" lvl="1" indent="-171450" algn="l" defTabSz="844550">
            <a:lnSpc>
              <a:spcPct val="90000"/>
            </a:lnSpc>
            <a:spcBef>
              <a:spcPct val="0"/>
            </a:spcBef>
            <a:spcAft>
              <a:spcPct val="15000"/>
            </a:spcAft>
            <a:buChar char="•"/>
          </a:pPr>
          <a:r>
            <a:rPr lang="cs-CZ" sz="1900" b="1" kern="1200"/>
            <a:t>informovaný</a:t>
          </a:r>
          <a:r>
            <a:rPr lang="cs-CZ" sz="1900" kern="1200"/>
            <a:t>, je-li pacientovi před vyslovením souhlasu podána informace o zdravotním stavu</a:t>
          </a:r>
        </a:p>
      </dsp:txBody>
      <dsp:txXfrm rot="-5400000">
        <a:off x="3870770" y="280875"/>
        <a:ext cx="6802499" cy="1457910"/>
      </dsp:txXfrm>
    </dsp:sp>
    <dsp:sp modelId="{D0209BAC-57A8-44E4-A42C-15747DCC654C}">
      <dsp:nvSpPr>
        <dsp:cNvPr id="0" name=""/>
        <dsp:cNvSpPr/>
      </dsp:nvSpPr>
      <dsp:spPr>
        <a:xfrm>
          <a:off x="0" y="50"/>
          <a:ext cx="3870769" cy="2019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cs-CZ" sz="4200" kern="1200"/>
            <a:t>Informovaný souhlas</a:t>
          </a:r>
        </a:p>
      </dsp:txBody>
      <dsp:txXfrm>
        <a:off x="98587" y="98637"/>
        <a:ext cx="3673595" cy="1822386"/>
      </dsp:txXfrm>
    </dsp:sp>
    <dsp:sp modelId="{459D91EA-EF6A-4B5D-85B1-D0C4CC60FBF2}">
      <dsp:nvSpPr>
        <dsp:cNvPr id="0" name=""/>
        <dsp:cNvSpPr/>
      </dsp:nvSpPr>
      <dsp:spPr>
        <a:xfrm rot="5400000">
          <a:off x="6503629" y="-310314"/>
          <a:ext cx="1615648" cy="6881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Informace o zdravotním stavu je pacientovi sdělena při přijetí do péče </a:t>
          </a:r>
        </a:p>
        <a:p>
          <a:pPr marL="171450" lvl="1" indent="-171450" algn="l" defTabSz="844550">
            <a:lnSpc>
              <a:spcPct val="90000"/>
            </a:lnSpc>
            <a:spcBef>
              <a:spcPct val="0"/>
            </a:spcBef>
            <a:spcAft>
              <a:spcPct val="15000"/>
            </a:spcAft>
            <a:buChar char="•"/>
          </a:pPr>
          <a:r>
            <a:rPr lang="cs" sz="1900" kern="1200" dirty="0"/>
            <a:t>V</a:t>
          </a:r>
          <a:r>
            <a:rPr lang="cs-CZ" sz="1900" kern="1200" dirty="0" err="1"/>
            <a:t>ždy</a:t>
          </a:r>
          <a:r>
            <a:rPr lang="cs-CZ" sz="1900" kern="1200" dirty="0"/>
            <a:t>, je-li to s ohledem na poskytované zdravotní služby nebo zdravotní stav pacienta účelné</a:t>
          </a:r>
        </a:p>
        <a:p>
          <a:pPr marL="171450" lvl="1" indent="-171450" algn="l" defTabSz="844550">
            <a:lnSpc>
              <a:spcPct val="90000"/>
            </a:lnSpc>
            <a:spcBef>
              <a:spcPct val="0"/>
            </a:spcBef>
            <a:spcAft>
              <a:spcPct val="15000"/>
            </a:spcAft>
            <a:buChar char="•"/>
          </a:pPr>
          <a:r>
            <a:rPr lang="cs-CZ" sz="1900" kern="1200"/>
            <a:t>Pacient se může vzdát </a:t>
          </a:r>
        </a:p>
      </dsp:txBody>
      <dsp:txXfrm rot="-5400000">
        <a:off x="3870770" y="2401414"/>
        <a:ext cx="6802499" cy="1457910"/>
      </dsp:txXfrm>
    </dsp:sp>
    <dsp:sp modelId="{D216E398-935B-4AB9-8E01-46F21102E8A2}">
      <dsp:nvSpPr>
        <dsp:cNvPr id="0" name=""/>
        <dsp:cNvSpPr/>
      </dsp:nvSpPr>
      <dsp:spPr>
        <a:xfrm>
          <a:off x="0" y="2120589"/>
          <a:ext cx="3870769" cy="2019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cs-CZ" sz="4200" kern="1200"/>
            <a:t>Informace o zdravotním stavu</a:t>
          </a:r>
        </a:p>
      </dsp:txBody>
      <dsp:txXfrm>
        <a:off x="98587" y="2219176"/>
        <a:ext cx="3673595" cy="18223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40C86-E82A-4C0F-9B62-4F3343794A82}">
      <dsp:nvSpPr>
        <dsp:cNvPr id="0" name=""/>
        <dsp:cNvSpPr/>
      </dsp:nvSpPr>
      <dsp:spPr>
        <a:xfrm>
          <a:off x="0" y="35199"/>
          <a:ext cx="10752138" cy="52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příčině a původu nemoci, jejím stadiu a předpokládaném vývoji,</a:t>
          </a:r>
        </a:p>
      </dsp:txBody>
      <dsp:txXfrm>
        <a:off x="25587" y="60786"/>
        <a:ext cx="10700964" cy="472986"/>
      </dsp:txXfrm>
    </dsp:sp>
    <dsp:sp modelId="{A3B14C45-B580-4077-82E7-D226F8D2B4AB}">
      <dsp:nvSpPr>
        <dsp:cNvPr id="0" name=""/>
        <dsp:cNvSpPr/>
      </dsp:nvSpPr>
      <dsp:spPr>
        <a:xfrm>
          <a:off x="0" y="639999"/>
          <a:ext cx="10752138" cy="52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účelu, povaze, předpokládaném přínosu, možných důsledcích a rizicích navrhovaných zdravotních služeb, </a:t>
          </a:r>
        </a:p>
      </dsp:txBody>
      <dsp:txXfrm>
        <a:off x="25587" y="665586"/>
        <a:ext cx="10700964" cy="472986"/>
      </dsp:txXfrm>
    </dsp:sp>
    <dsp:sp modelId="{0E03CCE1-CF67-4FDB-A958-DC4F6F132CD0}">
      <dsp:nvSpPr>
        <dsp:cNvPr id="0" name=""/>
        <dsp:cNvSpPr/>
      </dsp:nvSpPr>
      <dsp:spPr>
        <a:xfrm>
          <a:off x="0" y="1244800"/>
          <a:ext cx="10752138" cy="52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jiných možnostech poskytnutí zdravotních služeb, jejich vhodnosti, rizicích</a:t>
          </a:r>
        </a:p>
      </dsp:txBody>
      <dsp:txXfrm>
        <a:off x="25587" y="1270387"/>
        <a:ext cx="10700964" cy="472986"/>
      </dsp:txXfrm>
    </dsp:sp>
    <dsp:sp modelId="{CD5EC2C5-CA5F-43DA-9FD2-634DCE833B45}">
      <dsp:nvSpPr>
        <dsp:cNvPr id="0" name=""/>
        <dsp:cNvSpPr/>
      </dsp:nvSpPr>
      <dsp:spPr>
        <a:xfrm>
          <a:off x="0" y="1849600"/>
          <a:ext cx="10752138" cy="52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další potřebné léčbě</a:t>
          </a:r>
        </a:p>
      </dsp:txBody>
      <dsp:txXfrm>
        <a:off x="25587" y="1875187"/>
        <a:ext cx="10700964" cy="472986"/>
      </dsp:txXfrm>
    </dsp:sp>
    <dsp:sp modelId="{89AE17AA-540F-48E5-8731-EEB9C188F999}">
      <dsp:nvSpPr>
        <dsp:cNvPr id="0" name=""/>
        <dsp:cNvSpPr/>
      </dsp:nvSpPr>
      <dsp:spPr>
        <a:xfrm>
          <a:off x="0" y="2454400"/>
          <a:ext cx="10752138" cy="52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omezeních a doporučeních ve způsobu života s ohledem na zdravotní stav a</a:t>
          </a:r>
        </a:p>
      </dsp:txBody>
      <dsp:txXfrm>
        <a:off x="25587" y="2479987"/>
        <a:ext cx="10700964" cy="472986"/>
      </dsp:txXfrm>
    </dsp:sp>
    <dsp:sp modelId="{2EBE4597-BD84-42E1-BA71-C931F3883D55}">
      <dsp:nvSpPr>
        <dsp:cNvPr id="0" name=""/>
        <dsp:cNvSpPr/>
      </dsp:nvSpPr>
      <dsp:spPr>
        <a:xfrm>
          <a:off x="0" y="3059200"/>
          <a:ext cx="10752138" cy="52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možnosti</a:t>
          </a:r>
        </a:p>
      </dsp:txBody>
      <dsp:txXfrm>
        <a:off x="25587" y="3084787"/>
        <a:ext cx="10700964" cy="472986"/>
      </dsp:txXfrm>
    </dsp:sp>
    <dsp:sp modelId="{5464D675-87FA-483B-AE25-12C7E1A82396}">
      <dsp:nvSpPr>
        <dsp:cNvPr id="0" name=""/>
        <dsp:cNvSpPr/>
      </dsp:nvSpPr>
      <dsp:spPr>
        <a:xfrm>
          <a:off x="0" y="3583360"/>
          <a:ext cx="10752138"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cs-CZ" sz="1600" kern="1200" dirty="0"/>
            <a:t>vzdát se podání informace o zdravotním stavu </a:t>
          </a:r>
        </a:p>
        <a:p>
          <a:pPr marL="171450" lvl="1" indent="-171450" algn="l" defTabSz="711200">
            <a:lnSpc>
              <a:spcPct val="90000"/>
            </a:lnSpc>
            <a:spcBef>
              <a:spcPct val="0"/>
            </a:spcBef>
            <a:spcAft>
              <a:spcPct val="20000"/>
            </a:spcAft>
            <a:buChar char="•"/>
          </a:pPr>
          <a:r>
            <a:rPr lang="cs-CZ" sz="1600" kern="1200" dirty="0"/>
            <a:t>určit osoby kterým se mají podat informace nebo vyslovit zákaz o podávání informací o zdravotním stavu</a:t>
          </a:r>
        </a:p>
      </dsp:txBody>
      <dsp:txXfrm>
        <a:off x="0" y="3583360"/>
        <a:ext cx="10752138" cy="5216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32515-6701-4B16-ACED-A4EF7E927660}">
      <dsp:nvSpPr>
        <dsp:cNvPr id="0" name=""/>
        <dsp:cNvSpPr/>
      </dsp:nvSpPr>
      <dsp:spPr>
        <a:xfrm>
          <a:off x="0" y="131501"/>
          <a:ext cx="10752138" cy="1421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Informace o nepříznivé diagnóze nebo prognóze zdravotního stavu pacienta může být v nezbytně nutném rozsahu a po dobu nezbytně nutnou zadržena,</a:t>
          </a:r>
        </a:p>
      </dsp:txBody>
      <dsp:txXfrm>
        <a:off x="69394" y="200895"/>
        <a:ext cx="10613350" cy="1282762"/>
      </dsp:txXfrm>
    </dsp:sp>
    <dsp:sp modelId="{F7622C22-7276-420B-9EF4-F473954E6A3C}">
      <dsp:nvSpPr>
        <dsp:cNvPr id="0" name=""/>
        <dsp:cNvSpPr/>
      </dsp:nvSpPr>
      <dsp:spPr>
        <a:xfrm>
          <a:off x="0" y="1553051"/>
          <a:ext cx="10752138"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CZ" sz="2100" kern="1200" dirty="0"/>
            <a:t>ze-</a:t>
          </a:r>
          <a:r>
            <a:rPr lang="cs-CZ" sz="2100" kern="1200" dirty="0" err="1"/>
            <a:t>li</a:t>
          </a:r>
          <a:r>
            <a:rPr lang="cs-CZ" sz="2100" kern="1200" dirty="0"/>
            <a:t> důvodně předpokládat, že by její podání mohlo pacientovi způsobit závažnou újmu na zdraví. </a:t>
          </a:r>
        </a:p>
      </dsp:txBody>
      <dsp:txXfrm>
        <a:off x="0" y="1553051"/>
        <a:ext cx="10752138" cy="628762"/>
      </dsp:txXfrm>
    </dsp:sp>
    <dsp:sp modelId="{C4B6C8C6-DFD8-4302-BB0A-3B5D4CB8C23D}">
      <dsp:nvSpPr>
        <dsp:cNvPr id="0" name=""/>
        <dsp:cNvSpPr/>
      </dsp:nvSpPr>
      <dsp:spPr>
        <a:xfrm>
          <a:off x="0" y="2181814"/>
          <a:ext cx="10752138" cy="1421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To neplatí</a:t>
          </a:r>
        </a:p>
      </dsp:txBody>
      <dsp:txXfrm>
        <a:off x="69394" y="2251208"/>
        <a:ext cx="10613350" cy="1282762"/>
      </dsp:txXfrm>
    </dsp:sp>
    <dsp:sp modelId="{6BFAB5F0-BB03-42F6-BC02-9A744571CD19}">
      <dsp:nvSpPr>
        <dsp:cNvPr id="0" name=""/>
        <dsp:cNvSpPr/>
      </dsp:nvSpPr>
      <dsp:spPr>
        <a:xfrm>
          <a:off x="0" y="3603364"/>
          <a:ext cx="10752138" cy="159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 sz="2100" kern="1200" dirty="0"/>
            <a:t>In</a:t>
          </a:r>
          <a:r>
            <a:rPr lang="cs-CZ" sz="2100" kern="1200" dirty="0"/>
            <a:t>formace o určité nemoci nebo predispozici k ní je jediným způsobem, jak pacientovi umožnit podniknout preventivní opatření nebo podstoupit včasnou léčbu,</a:t>
          </a:r>
        </a:p>
        <a:p>
          <a:pPr marL="228600" lvl="1" indent="-228600" algn="l" defTabSz="933450">
            <a:lnSpc>
              <a:spcPct val="90000"/>
            </a:lnSpc>
            <a:spcBef>
              <a:spcPct val="0"/>
            </a:spcBef>
            <a:spcAft>
              <a:spcPct val="20000"/>
            </a:spcAft>
            <a:buChar char="•"/>
          </a:pPr>
          <a:r>
            <a:rPr lang="cs" sz="2100" kern="1200" dirty="0"/>
            <a:t>Z</a:t>
          </a:r>
          <a:r>
            <a:rPr lang="cs-CZ" sz="2100" kern="1200" dirty="0" err="1"/>
            <a:t>dravotní</a:t>
          </a:r>
          <a:r>
            <a:rPr lang="cs-CZ" sz="2100" kern="1200" dirty="0"/>
            <a:t> stav pacienta představuje riziko pro jeho okolí,</a:t>
          </a:r>
        </a:p>
        <a:p>
          <a:pPr marL="228600" lvl="1" indent="-228600" algn="l" defTabSz="933450">
            <a:lnSpc>
              <a:spcPct val="90000"/>
            </a:lnSpc>
            <a:spcBef>
              <a:spcPct val="0"/>
            </a:spcBef>
            <a:spcAft>
              <a:spcPct val="20000"/>
            </a:spcAft>
            <a:buChar char="•"/>
          </a:pPr>
          <a:r>
            <a:rPr lang="cs" sz="2100" kern="1200" dirty="0"/>
            <a:t>P</a:t>
          </a:r>
          <a:r>
            <a:rPr lang="cs-CZ" sz="2100" kern="1200" dirty="0" err="1"/>
            <a:t>acient</a:t>
          </a:r>
          <a:r>
            <a:rPr lang="cs-CZ" sz="2100" kern="1200" dirty="0"/>
            <a:t> žádá výslovně o přesnou a pravdivou informaci, aby si mohl zajistit osobní záležitosti.</a:t>
          </a:r>
        </a:p>
      </dsp:txBody>
      <dsp:txXfrm>
        <a:off x="0" y="3603364"/>
        <a:ext cx="10752138" cy="15928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FF02A-511F-4C43-907F-5B537BBA312D}">
      <dsp:nvSpPr>
        <dsp:cNvPr id="0" name=""/>
        <dsp:cNvSpPr/>
      </dsp:nvSpPr>
      <dsp:spPr>
        <a:xfrm>
          <a:off x="0" y="1062087"/>
          <a:ext cx="3360043" cy="2016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cs-CZ" sz="4200" kern="1200"/>
            <a:t>Revers</a:t>
          </a:r>
        </a:p>
      </dsp:txBody>
      <dsp:txXfrm>
        <a:off x="0" y="1062087"/>
        <a:ext cx="3360043" cy="2016025"/>
      </dsp:txXfrm>
    </dsp:sp>
    <dsp:sp modelId="{7B8AA8D0-C324-4FC3-BB4E-29FE4CE7493F}">
      <dsp:nvSpPr>
        <dsp:cNvPr id="0" name=""/>
        <dsp:cNvSpPr/>
      </dsp:nvSpPr>
      <dsp:spPr>
        <a:xfrm>
          <a:off x="3696047" y="1062087"/>
          <a:ext cx="3360043" cy="2016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cs-CZ" sz="4200" kern="1200"/>
            <a:t>Odvolání souhlasu</a:t>
          </a:r>
        </a:p>
      </dsp:txBody>
      <dsp:txXfrm>
        <a:off x="3696047" y="1062087"/>
        <a:ext cx="3360043" cy="2016025"/>
      </dsp:txXfrm>
    </dsp:sp>
    <dsp:sp modelId="{FD454139-77CE-4E9E-ABF9-73225A711A4B}">
      <dsp:nvSpPr>
        <dsp:cNvPr id="0" name=""/>
        <dsp:cNvSpPr/>
      </dsp:nvSpPr>
      <dsp:spPr>
        <a:xfrm>
          <a:off x="7392094" y="1062087"/>
          <a:ext cx="3360043" cy="2016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cs-CZ" sz="4200" kern="1200"/>
            <a:t>Dříve vyslovené přání</a:t>
          </a:r>
        </a:p>
      </dsp:txBody>
      <dsp:txXfrm>
        <a:off x="7392094" y="1062087"/>
        <a:ext cx="3360043" cy="20160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4723D-89F5-429E-B46D-394EAE0AF0D7}">
      <dsp:nvSpPr>
        <dsp:cNvPr id="0" name=""/>
        <dsp:cNvSpPr/>
      </dsp:nvSpPr>
      <dsp:spPr>
        <a:xfrm>
          <a:off x="0" y="319960"/>
          <a:ext cx="10752138" cy="171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cs-CZ" sz="2100" kern="1200" dirty="0"/>
            <a:t>Pacientovi, kterému byla podána informace o</a:t>
          </a:r>
          <a:r>
            <a:rPr lang="cs" sz="2100" kern="1200" dirty="0"/>
            <a:t> jeho</a:t>
          </a:r>
          <a:r>
            <a:rPr lang="cs-CZ" sz="2100" kern="1200" dirty="0"/>
            <a:t> zdravotním </a:t>
          </a:r>
          <a:r>
            <a:rPr lang="cs" sz="2100" kern="1200" dirty="0"/>
            <a:t>stavu </a:t>
          </a:r>
          <a:r>
            <a:rPr lang="cs-CZ" sz="2100" kern="1200" dirty="0"/>
            <a:t>a který </a:t>
          </a:r>
          <a:r>
            <a:rPr lang="cs-CZ" sz="2100" b="1" u="sng" kern="1200" dirty="0"/>
            <a:t>odmítá vyslovit souhlas </a:t>
          </a:r>
          <a:r>
            <a:rPr lang="cs-CZ" sz="2100" kern="1200" dirty="0"/>
            <a:t>s poskytnutím zdravotních služeb, </a:t>
          </a:r>
          <a:r>
            <a:rPr lang="cs-CZ" sz="2100" b="1" u="sng" kern="1200" dirty="0"/>
            <a:t>nejde-li o případ, kdy lze zdravotní služby poskytnout bez souhlasu</a:t>
          </a:r>
          <a:r>
            <a:rPr lang="cs-CZ" sz="2100" kern="1200" dirty="0"/>
            <a:t>, </a:t>
          </a:r>
          <a:r>
            <a:rPr lang="cs-CZ" sz="2100" b="1" u="sng" kern="1200" dirty="0"/>
            <a:t>je opakovaně </a:t>
          </a:r>
          <a:r>
            <a:rPr lang="cs-CZ" sz="2100" kern="1200" dirty="0"/>
            <a:t>podána informace o jeho zdravotním stavu v rozsahu a způsobem, ze kterého je zřejmé, že neposkytnutí zdravotních služeb může vážně poškodit jeho zdraví nebo ohrozit život. </a:t>
          </a:r>
        </a:p>
      </dsp:txBody>
      <dsp:txXfrm>
        <a:off x="83959" y="403919"/>
        <a:ext cx="10584220" cy="1551982"/>
      </dsp:txXfrm>
    </dsp:sp>
    <dsp:sp modelId="{790A5EA8-7DC6-4A7D-AFEB-495947D2EF9E}">
      <dsp:nvSpPr>
        <dsp:cNvPr id="0" name=""/>
        <dsp:cNvSpPr/>
      </dsp:nvSpPr>
      <dsp:spPr>
        <a:xfrm>
          <a:off x="0" y="2100340"/>
          <a:ext cx="10752138" cy="171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Jestliže pacient i nadále odmítá vyslovit souhlas, učiní o tom písemné prohlášení (revers</a:t>
          </a:r>
          <a:r>
            <a:rPr lang="cs" sz="2100" kern="1200" dirty="0"/>
            <a:t>)</a:t>
          </a:r>
          <a:endParaRPr lang="cs-CZ" sz="2100" kern="1200" dirty="0"/>
        </a:p>
      </dsp:txBody>
      <dsp:txXfrm>
        <a:off x="83959" y="2184299"/>
        <a:ext cx="10584220" cy="15519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1818F-C36D-4E7E-AE4D-7D41FEAB545C}">
      <dsp:nvSpPr>
        <dsp:cNvPr id="0" name=""/>
        <dsp:cNvSpPr/>
      </dsp:nvSpPr>
      <dsp:spPr>
        <a:xfrm>
          <a:off x="0" y="488766"/>
          <a:ext cx="10752138" cy="15395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Pacient může svůj souhlas s poskytnutím zdravotních služeb odvolat. </a:t>
          </a:r>
        </a:p>
      </dsp:txBody>
      <dsp:txXfrm>
        <a:off x="75156" y="563922"/>
        <a:ext cx="10601826" cy="1389261"/>
      </dsp:txXfrm>
    </dsp:sp>
    <dsp:sp modelId="{35AD6DB0-B6D0-4179-B71C-81B7506D3C6C}">
      <dsp:nvSpPr>
        <dsp:cNvPr id="0" name=""/>
        <dsp:cNvSpPr/>
      </dsp:nvSpPr>
      <dsp:spPr>
        <a:xfrm>
          <a:off x="0" y="2111860"/>
          <a:ext cx="10752138" cy="15395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Odvolání souhlasu není účinné, pokud již bylo započato provádění zdravotního výkonu, jehož přerušení může způsobit vážné poškození zdraví nebo ohrožení života pacienta.</a:t>
          </a:r>
        </a:p>
      </dsp:txBody>
      <dsp:txXfrm>
        <a:off x="75156" y="2187016"/>
        <a:ext cx="10601826" cy="13892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F471-D9DD-4EC1-83AD-8118EE179B2C}">
      <dsp:nvSpPr>
        <dsp:cNvPr id="0" name=""/>
        <dsp:cNvSpPr/>
      </dsp:nvSpPr>
      <dsp:spPr>
        <a:xfrm>
          <a:off x="0" y="237880"/>
          <a:ext cx="6145805" cy="3664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cs-CZ" sz="2900" kern="1200" dirty="0"/>
            <a:t>Pacient může pro případ, kdy by se dostal do takového zdravotního stavu, ve kterém nebude schopen vyslovit souhlas nebo nesouhlas s poskytnutím zdravotních služeb a způsobem jejich poskytnutí, tento souhlas nebo nesouhlas předem vyslovit</a:t>
          </a:r>
        </a:p>
      </dsp:txBody>
      <dsp:txXfrm>
        <a:off x="178883" y="416763"/>
        <a:ext cx="5788039" cy="33066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6BC77-EA48-472C-9C49-1208B364DF59}">
      <dsp:nvSpPr>
        <dsp:cNvPr id="0" name=""/>
        <dsp:cNvSpPr/>
      </dsp:nvSpPr>
      <dsp:spPr>
        <a:xfrm>
          <a:off x="0" y="332492"/>
          <a:ext cx="10752138" cy="110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má-li ho k dispozici,</a:t>
          </a:r>
        </a:p>
      </dsp:txBody>
      <dsp:txXfrm>
        <a:off x="53831" y="386323"/>
        <a:ext cx="10644476" cy="995063"/>
      </dsp:txXfrm>
    </dsp:sp>
    <dsp:sp modelId="{602AB20A-4C4B-4E5C-8FC0-40719DCFDA27}">
      <dsp:nvSpPr>
        <dsp:cNvPr id="0" name=""/>
        <dsp:cNvSpPr/>
      </dsp:nvSpPr>
      <dsp:spPr>
        <a:xfrm>
          <a:off x="0" y="1518737"/>
          <a:ext cx="10752138" cy="110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za podmínky, že v době poskytování zdravotních služeb nastala předvídatelná situace, k níž se dříve vyslovené přání vztahuje, </a:t>
          </a:r>
        </a:p>
      </dsp:txBody>
      <dsp:txXfrm>
        <a:off x="53831" y="1572568"/>
        <a:ext cx="10644476" cy="995063"/>
      </dsp:txXfrm>
    </dsp:sp>
    <dsp:sp modelId="{11152AB1-1519-4B96-9500-80F08105BCFD}">
      <dsp:nvSpPr>
        <dsp:cNvPr id="0" name=""/>
        <dsp:cNvSpPr/>
      </dsp:nvSpPr>
      <dsp:spPr>
        <a:xfrm>
          <a:off x="0" y="2704982"/>
          <a:ext cx="10752138" cy="110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pacient je v takovém zdravotním stavu, kdy není schopen vyslovit nový souhlas nebo nesouhlas.</a:t>
          </a:r>
        </a:p>
      </dsp:txBody>
      <dsp:txXfrm>
        <a:off x="53831" y="2758813"/>
        <a:ext cx="10644476" cy="9950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B9884-4366-4C37-8D69-E5E1CAAEB432}">
      <dsp:nvSpPr>
        <dsp:cNvPr id="0" name=""/>
        <dsp:cNvSpPr/>
      </dsp:nvSpPr>
      <dsp:spPr>
        <a:xfrm>
          <a:off x="0" y="146228"/>
          <a:ext cx="10752138" cy="15395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Bude respektováno jen takové dříve vyslovené přání, které bylo učiněno</a:t>
          </a:r>
        </a:p>
      </dsp:txBody>
      <dsp:txXfrm>
        <a:off x="75156" y="221384"/>
        <a:ext cx="10601826" cy="1389261"/>
      </dsp:txXfrm>
    </dsp:sp>
    <dsp:sp modelId="{08BFB313-7852-4D89-B57B-ACA024673333}">
      <dsp:nvSpPr>
        <dsp:cNvPr id="0" name=""/>
        <dsp:cNvSpPr/>
      </dsp:nvSpPr>
      <dsp:spPr>
        <a:xfrm>
          <a:off x="0" y="1685802"/>
          <a:ext cx="10752138" cy="174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cs-CZ" sz="2300" u="sng" kern="1200"/>
            <a:t>na základě písemného poučení pacienta o důsledcích jeho rozhodnutí</a:t>
          </a:r>
          <a:r>
            <a:rPr lang="cs-CZ" sz="2300" kern="1200"/>
            <a:t>,</a:t>
          </a:r>
        </a:p>
        <a:p>
          <a:pPr marL="457200" lvl="2" indent="-228600" algn="l" defTabSz="1022350">
            <a:lnSpc>
              <a:spcPct val="90000"/>
            </a:lnSpc>
            <a:spcBef>
              <a:spcPct val="0"/>
            </a:spcBef>
            <a:spcAft>
              <a:spcPct val="20000"/>
            </a:spcAft>
            <a:buChar char="•"/>
          </a:pPr>
          <a:r>
            <a:rPr lang="cs-CZ" sz="2300" kern="1200"/>
            <a:t>a to lékařem v oboru všeobecné praktické lékařství, u něhož je pacient registrován, </a:t>
          </a:r>
        </a:p>
        <a:p>
          <a:pPr marL="457200" lvl="2" indent="-228600" algn="l" defTabSz="1022350">
            <a:lnSpc>
              <a:spcPct val="90000"/>
            </a:lnSpc>
            <a:spcBef>
              <a:spcPct val="0"/>
            </a:spcBef>
            <a:spcAft>
              <a:spcPct val="20000"/>
            </a:spcAft>
            <a:buChar char="•"/>
          </a:pPr>
          <a:r>
            <a:rPr lang="cs-CZ" sz="2300" kern="1200"/>
            <a:t>nebo jiným ošetřujícím lékařem v oboru zdravotní péče, s níž dříve vyslovené přání souvisí. </a:t>
          </a:r>
        </a:p>
      </dsp:txBody>
      <dsp:txXfrm>
        <a:off x="0" y="1685802"/>
        <a:ext cx="10752138" cy="1740870"/>
      </dsp:txXfrm>
    </dsp:sp>
    <dsp:sp modelId="{ABF2DA80-C994-4BAD-9242-D239B9846FEF}">
      <dsp:nvSpPr>
        <dsp:cNvPr id="0" name=""/>
        <dsp:cNvSpPr/>
      </dsp:nvSpPr>
      <dsp:spPr>
        <a:xfrm>
          <a:off x="0" y="3426672"/>
          <a:ext cx="10752138" cy="15395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Dříve vyslovené přání musí mít písemnou formu a musí být opatřeno úředně ověřeným podpisem pacienta. Součástí dříve vysloveného přání je písemné poučení  ošetřujícího lékaře.</a:t>
          </a:r>
        </a:p>
      </dsp:txBody>
      <dsp:txXfrm>
        <a:off x="75156" y="3501828"/>
        <a:ext cx="10601826" cy="1389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1C08B-6BB6-42F0-A03F-08CDF9E532EB}">
      <dsp:nvSpPr>
        <dsp:cNvPr id="0" name=""/>
        <dsp:cNvSpPr/>
      </dsp:nvSpPr>
      <dsp:spPr>
        <a:xfrm rot="5400000">
          <a:off x="6777756" y="-2771540"/>
          <a:ext cx="1067395" cy="6881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t>
          </a:r>
          <a:r>
            <a:rPr lang="cs" sz="1600" kern="1200" dirty="0"/>
            <a:t>a ochranu zdraví</a:t>
          </a:r>
          <a:endParaRPr lang="cs-CZ" sz="1600" kern="1200" dirty="0"/>
        </a:p>
        <a:p>
          <a:pPr marL="171450" lvl="1" indent="-171450" algn="l" defTabSz="711200">
            <a:lnSpc>
              <a:spcPct val="90000"/>
            </a:lnSpc>
            <a:spcBef>
              <a:spcPct val="0"/>
            </a:spcBef>
            <a:spcAft>
              <a:spcPct val="15000"/>
            </a:spcAft>
            <a:buChar char="•"/>
          </a:pPr>
          <a:r>
            <a:rPr lang="cs-CZ" sz="1600" kern="1200" dirty="0"/>
            <a:t>N</a:t>
          </a:r>
          <a:r>
            <a:rPr lang="cs" sz="1600" kern="1200" dirty="0"/>
            <a:t>a bezplatnou zdravotní péči</a:t>
          </a:r>
          <a:endParaRPr lang="cs-CZ" sz="1600" kern="1200" dirty="0"/>
        </a:p>
        <a:p>
          <a:pPr marL="171450" lvl="1" indent="-171450" algn="l" defTabSz="711200">
            <a:lnSpc>
              <a:spcPct val="90000"/>
            </a:lnSpc>
            <a:spcBef>
              <a:spcPct val="0"/>
            </a:spcBef>
            <a:spcAft>
              <a:spcPct val="15000"/>
            </a:spcAft>
            <a:buChar char="•"/>
          </a:pPr>
          <a:r>
            <a:rPr lang="cs-CZ" sz="1600" kern="1200" dirty="0"/>
            <a:t>N</a:t>
          </a:r>
          <a:r>
            <a:rPr lang="cs" sz="1600" kern="1200" dirty="0"/>
            <a:t>a zdravotní pomůcky za podmínek, které stanoví zákon</a:t>
          </a:r>
          <a:endParaRPr lang="cs-CZ" sz="1600" kern="1200" dirty="0"/>
        </a:p>
      </dsp:txBody>
      <dsp:txXfrm rot="-5400000">
        <a:off x="3870770" y="187552"/>
        <a:ext cx="6829262" cy="963183"/>
      </dsp:txXfrm>
    </dsp:sp>
    <dsp:sp modelId="{9AC94181-D02D-4791-99E5-CA22600C76D4}">
      <dsp:nvSpPr>
        <dsp:cNvPr id="0" name=""/>
        <dsp:cNvSpPr/>
      </dsp:nvSpPr>
      <dsp:spPr>
        <a:xfrm>
          <a:off x="0" y="2021"/>
          <a:ext cx="3870769" cy="13342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cs" sz="4000" kern="1200" dirty="0"/>
            <a:t>Jako občan</a:t>
          </a:r>
          <a:endParaRPr lang="cs-CZ" sz="4000" kern="1200" dirty="0"/>
        </a:p>
      </dsp:txBody>
      <dsp:txXfrm>
        <a:off x="65132" y="67153"/>
        <a:ext cx="3740505" cy="1203980"/>
      </dsp:txXfrm>
    </dsp:sp>
    <dsp:sp modelId="{A582D7FE-18CC-4AE0-B378-036FA4E80D65}">
      <dsp:nvSpPr>
        <dsp:cNvPr id="0" name=""/>
        <dsp:cNvSpPr/>
      </dsp:nvSpPr>
      <dsp:spPr>
        <a:xfrm rot="5400000">
          <a:off x="6777756" y="-1370584"/>
          <a:ext cx="1067395" cy="6881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 sz="1600" kern="1200" dirty="0"/>
            <a:t>Výběr zdravotní pojišťovny (1x ročně k 1. 1. nebo 1. 7.)</a:t>
          </a:r>
          <a:endParaRPr lang="cs-CZ" sz="1600" kern="1200" dirty="0"/>
        </a:p>
        <a:p>
          <a:pPr marL="171450" lvl="1" indent="-171450" algn="l" defTabSz="711200">
            <a:lnSpc>
              <a:spcPct val="90000"/>
            </a:lnSpc>
            <a:spcBef>
              <a:spcPct val="0"/>
            </a:spcBef>
            <a:spcAft>
              <a:spcPct val="15000"/>
            </a:spcAft>
            <a:buChar char="•"/>
          </a:pPr>
          <a:r>
            <a:rPr lang="cs-CZ" sz="1600" kern="1200" dirty="0">
              <a:solidFill>
                <a:schemeClr val="dk1"/>
              </a:solidFill>
            </a:rPr>
            <a:t>Časovou a místní dostupnost hrazených služeb</a:t>
          </a:r>
          <a:endParaRPr lang="cs-CZ" sz="1600" kern="1200" dirty="0"/>
        </a:p>
        <a:p>
          <a:pPr marL="171450" lvl="1" indent="-171450" algn="l" defTabSz="711200">
            <a:lnSpc>
              <a:spcPct val="90000"/>
            </a:lnSpc>
            <a:spcBef>
              <a:spcPct val="0"/>
            </a:spcBef>
            <a:spcAft>
              <a:spcPct val="15000"/>
            </a:spcAft>
            <a:buChar char="•"/>
          </a:pPr>
          <a:r>
            <a:rPr lang="cs-CZ" sz="1600" kern="1200" dirty="0">
              <a:solidFill>
                <a:schemeClr val="dk1"/>
              </a:solidFill>
            </a:rPr>
            <a:t>Na léčivé přípravky a potraviny pro zvláštní lékařské účely</a:t>
          </a:r>
          <a:endParaRPr lang="cs-CZ" sz="1600" kern="1200" dirty="0"/>
        </a:p>
      </dsp:txBody>
      <dsp:txXfrm rot="-5400000">
        <a:off x="3870770" y="1588508"/>
        <a:ext cx="6829262" cy="963183"/>
      </dsp:txXfrm>
    </dsp:sp>
    <dsp:sp modelId="{3BA59697-C4BC-406F-B25F-92EF66D620AE}">
      <dsp:nvSpPr>
        <dsp:cNvPr id="0" name=""/>
        <dsp:cNvSpPr/>
      </dsp:nvSpPr>
      <dsp:spPr>
        <a:xfrm>
          <a:off x="0" y="1402977"/>
          <a:ext cx="3870769" cy="13342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cs" sz="4000" kern="1200" dirty="0"/>
            <a:t>Jako pojištěnec</a:t>
          </a:r>
          <a:endParaRPr lang="cs-CZ" sz="4000" kern="1200" dirty="0"/>
        </a:p>
      </dsp:txBody>
      <dsp:txXfrm>
        <a:off x="65132" y="1468109"/>
        <a:ext cx="3740505" cy="1203980"/>
      </dsp:txXfrm>
    </dsp:sp>
    <dsp:sp modelId="{ABED679C-F1EC-4C7D-905F-978A772B37E4}">
      <dsp:nvSpPr>
        <dsp:cNvPr id="0" name=""/>
        <dsp:cNvSpPr/>
      </dsp:nvSpPr>
      <dsp:spPr>
        <a:xfrm rot="5400000">
          <a:off x="6777756" y="30372"/>
          <a:ext cx="1067395" cy="6881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b="0" i="0" kern="1200" dirty="0">
              <a:solidFill>
                <a:schemeClr val="dk1"/>
              </a:solidFill>
            </a:rPr>
            <a:t>„Pacientem se rozumí fyzická osoba, které jsou poskytovány zdravotní služby“</a:t>
          </a:r>
          <a:endParaRPr lang="cs-CZ" sz="1600" kern="1200" dirty="0"/>
        </a:p>
        <a:p>
          <a:pPr marL="171450" lvl="1" indent="-171450" algn="l" defTabSz="711200">
            <a:lnSpc>
              <a:spcPct val="90000"/>
            </a:lnSpc>
            <a:spcBef>
              <a:spcPct val="0"/>
            </a:spcBef>
            <a:spcAft>
              <a:spcPct val="15000"/>
            </a:spcAft>
            <a:buChar char="•"/>
          </a:pPr>
          <a:r>
            <a:rPr lang="cs-CZ" sz="1600" kern="1200" dirty="0">
              <a:solidFill>
                <a:schemeClr val="dk1"/>
              </a:solidFill>
            </a:rPr>
            <a:t>Jeho právům odpovídají povinnosti poskytovatele, zdravotnického pracovníka</a:t>
          </a:r>
          <a:endParaRPr lang="cs-CZ" sz="1600" kern="1200" dirty="0"/>
        </a:p>
      </dsp:txBody>
      <dsp:txXfrm rot="-5400000">
        <a:off x="3870770" y="2989464"/>
        <a:ext cx="6829262" cy="963183"/>
      </dsp:txXfrm>
    </dsp:sp>
    <dsp:sp modelId="{7168FD87-A75D-4898-B896-40D933BC7876}">
      <dsp:nvSpPr>
        <dsp:cNvPr id="0" name=""/>
        <dsp:cNvSpPr/>
      </dsp:nvSpPr>
      <dsp:spPr>
        <a:xfrm>
          <a:off x="0" y="2803934"/>
          <a:ext cx="3870769" cy="13342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cs" sz="4000" kern="1200" dirty="0"/>
            <a:t>Jako pacient</a:t>
          </a:r>
          <a:endParaRPr lang="cs-CZ" sz="4000" kern="1200" dirty="0"/>
        </a:p>
      </dsp:txBody>
      <dsp:txXfrm>
        <a:off x="65132" y="2869066"/>
        <a:ext cx="3740505" cy="12039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9CE50-8EA2-4C05-80C5-2925EA8348D8}">
      <dsp:nvSpPr>
        <dsp:cNvPr id="0" name=""/>
        <dsp:cNvSpPr/>
      </dsp:nvSpPr>
      <dsp:spPr>
        <a:xfrm>
          <a:off x="0" y="96940"/>
          <a:ext cx="10752138"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není třeba respektovat, pokud od doby jeho vyslovení došlo v poskytování zdravotních služeb, k nimž se toto přání vztahuje, k takovému vývoji, že lze důvodně předpokládat, že by pacient vyslovil souhlas s jejich poskytnutím</a:t>
          </a:r>
        </a:p>
      </dsp:txBody>
      <dsp:txXfrm>
        <a:off x="46263" y="143203"/>
        <a:ext cx="10659612" cy="855173"/>
      </dsp:txXfrm>
    </dsp:sp>
    <dsp:sp modelId="{B3CA3535-2BDF-4ADF-B1C5-8F1FC8E6CC00}">
      <dsp:nvSpPr>
        <dsp:cNvPr id="0" name=""/>
        <dsp:cNvSpPr/>
      </dsp:nvSpPr>
      <dsp:spPr>
        <a:xfrm>
          <a:off x="0" y="1096480"/>
          <a:ext cx="10752138"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nelze respektovat, pokud nabádá k takovým postupům, jejichž výsledkem je aktivní způsobení smrti</a:t>
          </a:r>
        </a:p>
      </dsp:txBody>
      <dsp:txXfrm>
        <a:off x="46263" y="1142743"/>
        <a:ext cx="10659612" cy="855173"/>
      </dsp:txXfrm>
    </dsp:sp>
    <dsp:sp modelId="{D2D51878-B93B-4A4D-A541-531351D32952}">
      <dsp:nvSpPr>
        <dsp:cNvPr id="0" name=""/>
        <dsp:cNvSpPr/>
      </dsp:nvSpPr>
      <dsp:spPr>
        <a:xfrm>
          <a:off x="0" y="2096020"/>
          <a:ext cx="10752138"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nelze respektovat, pokud by jeho splnění mohlo ohrozit jiné osoby</a:t>
          </a:r>
        </a:p>
      </dsp:txBody>
      <dsp:txXfrm>
        <a:off x="46263" y="2142283"/>
        <a:ext cx="10659612" cy="855173"/>
      </dsp:txXfrm>
    </dsp:sp>
    <dsp:sp modelId="{DF4371DD-0361-4950-9DB7-2F1511ECF94F}">
      <dsp:nvSpPr>
        <dsp:cNvPr id="0" name=""/>
        <dsp:cNvSpPr/>
      </dsp:nvSpPr>
      <dsp:spPr>
        <a:xfrm>
          <a:off x="0" y="3095560"/>
          <a:ext cx="10752138" cy="947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nelze respektovat, pokud byly v době, kdy poskytovatel neměl k dispozici dříve vyslovené přání, započaty takové zdravotní výkony, jejichž přerušení by vedlo k aktivnímu způsobení smrti. </a:t>
          </a:r>
        </a:p>
      </dsp:txBody>
      <dsp:txXfrm>
        <a:off x="46263" y="3141823"/>
        <a:ext cx="10659612" cy="8551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F85BE-FE18-41E2-A83C-643346479ED8}">
      <dsp:nvSpPr>
        <dsp:cNvPr id="0" name=""/>
        <dsp:cNvSpPr/>
      </dsp:nvSpPr>
      <dsp:spPr>
        <a:xfrm>
          <a:off x="0" y="109225"/>
          <a:ext cx="10752138" cy="982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cs-CZ" sz="4200" kern="1200"/>
            <a:t>Hospitalizace</a:t>
          </a:r>
        </a:p>
      </dsp:txBody>
      <dsp:txXfrm>
        <a:off x="47976" y="157201"/>
        <a:ext cx="10656186" cy="886847"/>
      </dsp:txXfrm>
    </dsp:sp>
    <dsp:sp modelId="{91FE83B4-E8F9-4FE9-900A-8FE8B4359DB5}">
      <dsp:nvSpPr>
        <dsp:cNvPr id="0" name=""/>
        <dsp:cNvSpPr/>
      </dsp:nvSpPr>
      <dsp:spPr>
        <a:xfrm>
          <a:off x="0" y="1092025"/>
          <a:ext cx="10752138" cy="97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cs-CZ" sz="3300" kern="1200"/>
            <a:t>jeho zdravotní stav vyžaduje poskytnutí neodkladné péče a zároveň neumožňuje, aby vyslovil souhlas</a:t>
          </a:r>
        </a:p>
      </dsp:txBody>
      <dsp:txXfrm>
        <a:off x="0" y="1092025"/>
        <a:ext cx="10752138" cy="978074"/>
      </dsp:txXfrm>
    </dsp:sp>
    <dsp:sp modelId="{4FDB36A3-9E40-4F67-9DD8-0C173D453513}">
      <dsp:nvSpPr>
        <dsp:cNvPr id="0" name=""/>
        <dsp:cNvSpPr/>
      </dsp:nvSpPr>
      <dsp:spPr>
        <a:xfrm>
          <a:off x="0" y="2070100"/>
          <a:ext cx="10752138" cy="982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cs-CZ" sz="4200" kern="1200"/>
            <a:t>Neodkladná péče</a:t>
          </a:r>
        </a:p>
      </dsp:txBody>
      <dsp:txXfrm>
        <a:off x="47976" y="2118076"/>
        <a:ext cx="10656186" cy="886847"/>
      </dsp:txXfrm>
    </dsp:sp>
    <dsp:sp modelId="{F2779E93-09CB-47A6-B393-996A01267047}">
      <dsp:nvSpPr>
        <dsp:cNvPr id="0" name=""/>
        <dsp:cNvSpPr/>
      </dsp:nvSpPr>
      <dsp:spPr>
        <a:xfrm>
          <a:off x="0" y="3052900"/>
          <a:ext cx="10752138" cy="97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cs-CZ" sz="3300" kern="1200"/>
            <a:t>jde-li o zdravotní služby nezbytné k záchraně života nebo zamezení vážného poškození zdraví</a:t>
          </a:r>
        </a:p>
      </dsp:txBody>
      <dsp:txXfrm>
        <a:off x="0" y="3052900"/>
        <a:ext cx="10752138" cy="9780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453D9-E84C-45C1-9C0A-714B115F8E21}">
      <dsp:nvSpPr>
        <dsp:cNvPr id="0" name=""/>
        <dsp:cNvSpPr/>
      </dsp:nvSpPr>
      <dsp:spPr>
        <a:xfrm>
          <a:off x="0" y="3395861"/>
          <a:ext cx="10752138" cy="74293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a:t>souhlas jiné svéprávné osoby blízké, pokud je známa. </a:t>
          </a:r>
        </a:p>
      </dsp:txBody>
      <dsp:txXfrm>
        <a:off x="0" y="3395861"/>
        <a:ext cx="10752138" cy="742931"/>
      </dsp:txXfrm>
    </dsp:sp>
    <dsp:sp modelId="{580384A2-8652-4443-BE8F-44E17F6F4240}">
      <dsp:nvSpPr>
        <dsp:cNvPr id="0" name=""/>
        <dsp:cNvSpPr/>
      </dsp:nvSpPr>
      <dsp:spPr>
        <a:xfrm rot="10800000">
          <a:off x="0" y="2264376"/>
          <a:ext cx="10752138" cy="11426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a:t>rodiče, není-li </a:t>
          </a:r>
        </a:p>
      </dsp:txBody>
      <dsp:txXfrm rot="10800000">
        <a:off x="0" y="2264376"/>
        <a:ext cx="10752138" cy="742445"/>
      </dsp:txXfrm>
    </dsp:sp>
    <dsp:sp modelId="{55C5348C-7A20-4967-8593-1CCAFEEA3A58}">
      <dsp:nvSpPr>
        <dsp:cNvPr id="0" name=""/>
        <dsp:cNvSpPr/>
      </dsp:nvSpPr>
      <dsp:spPr>
        <a:xfrm rot="10800000">
          <a:off x="0" y="1132892"/>
          <a:ext cx="10752138" cy="11426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a:t>manžela nebo registrovaného partnera, není-li</a:t>
          </a:r>
        </a:p>
      </dsp:txBody>
      <dsp:txXfrm rot="10800000">
        <a:off x="0" y="1132892"/>
        <a:ext cx="10752138" cy="742445"/>
      </dsp:txXfrm>
    </dsp:sp>
    <dsp:sp modelId="{466AAA96-404F-4706-A319-C878489C070C}">
      <dsp:nvSpPr>
        <dsp:cNvPr id="0" name=""/>
        <dsp:cNvSpPr/>
      </dsp:nvSpPr>
      <dsp:spPr>
        <a:xfrm rot="10800000">
          <a:off x="0" y="1407"/>
          <a:ext cx="10752138" cy="11426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dirty="0"/>
            <a:t>souhlas osoby určené pacientem, není-li</a:t>
          </a:r>
        </a:p>
      </dsp:txBody>
      <dsp:txXfrm rot="10800000">
        <a:off x="0" y="1407"/>
        <a:ext cx="10752138" cy="7424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EF0EC-D291-435B-B3F6-8FDCF9109EA0}">
      <dsp:nvSpPr>
        <dsp:cNvPr id="0" name=""/>
        <dsp:cNvSpPr/>
      </dsp:nvSpPr>
      <dsp:spPr>
        <a:xfrm>
          <a:off x="0" y="25198"/>
          <a:ext cx="107532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cs-CZ" sz="4000" b="0" kern="1200"/>
            <a:t>plně svéprávný pacient</a:t>
          </a:r>
          <a:endParaRPr lang="cs-CZ" sz="4000" kern="1200"/>
        </a:p>
      </dsp:txBody>
      <dsp:txXfrm>
        <a:off x="45692" y="70890"/>
        <a:ext cx="10661816" cy="844616"/>
      </dsp:txXfrm>
    </dsp:sp>
    <dsp:sp modelId="{A8C5E268-53DB-425A-937C-CB734E002FC5}">
      <dsp:nvSpPr>
        <dsp:cNvPr id="0" name=""/>
        <dsp:cNvSpPr/>
      </dsp:nvSpPr>
      <dsp:spPr>
        <a:xfrm>
          <a:off x="0" y="1076398"/>
          <a:ext cx="107532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cs-CZ" sz="4000" b="0" kern="1200"/>
            <a:t>pacient omezený ve svéprávnosti</a:t>
          </a:r>
          <a:endParaRPr lang="cs-CZ" sz="4000" kern="1200"/>
        </a:p>
      </dsp:txBody>
      <dsp:txXfrm>
        <a:off x="45692" y="1122090"/>
        <a:ext cx="10661816" cy="844616"/>
      </dsp:txXfrm>
    </dsp:sp>
    <dsp:sp modelId="{F55A11BC-529C-4B22-B106-1B3E746F6BB1}">
      <dsp:nvSpPr>
        <dsp:cNvPr id="0" name=""/>
        <dsp:cNvSpPr/>
      </dsp:nvSpPr>
      <dsp:spPr>
        <a:xfrm>
          <a:off x="0" y="2127599"/>
          <a:ext cx="107532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cs-CZ" sz="4000" b="0" kern="1200"/>
            <a:t>nezletilý pacient</a:t>
          </a:r>
          <a:endParaRPr lang="cs-CZ" sz="4000" kern="1200"/>
        </a:p>
      </dsp:txBody>
      <dsp:txXfrm>
        <a:off x="45692" y="2173291"/>
        <a:ext cx="10661816" cy="844616"/>
      </dsp:txXfrm>
    </dsp:sp>
    <dsp:sp modelId="{435A5E7A-FD7A-4A03-B993-282F4C431AD1}">
      <dsp:nvSpPr>
        <dsp:cNvPr id="0" name=""/>
        <dsp:cNvSpPr/>
      </dsp:nvSpPr>
      <dsp:spPr>
        <a:xfrm>
          <a:off x="0" y="3178799"/>
          <a:ext cx="107532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cs-CZ" sz="4000" b="0" kern="1200"/>
            <a:t>pacient jednající v duševní poruše</a:t>
          </a:r>
          <a:endParaRPr lang="cs-CZ" sz="4000" kern="1200"/>
        </a:p>
      </dsp:txBody>
      <dsp:txXfrm>
        <a:off x="45692" y="3224491"/>
        <a:ext cx="10661816" cy="8446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72284-E361-4479-9603-A1CA64556A0F}">
      <dsp:nvSpPr>
        <dsp:cNvPr id="0" name=""/>
        <dsp:cNvSpPr/>
      </dsp:nvSpPr>
      <dsp:spPr>
        <a:xfrm>
          <a:off x="0" y="13408"/>
          <a:ext cx="107532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cs-CZ" sz="3600" b="0" kern="1200"/>
            <a:t>Zletilostí</a:t>
          </a:r>
          <a:endParaRPr lang="cs-CZ" sz="3600" kern="1200"/>
        </a:p>
      </dsp:txBody>
      <dsp:txXfrm>
        <a:off x="41123" y="54531"/>
        <a:ext cx="10670954" cy="760154"/>
      </dsp:txXfrm>
    </dsp:sp>
    <dsp:sp modelId="{08B10FCA-4A04-4606-B83C-46632A5CC3BE}">
      <dsp:nvSpPr>
        <dsp:cNvPr id="0" name=""/>
        <dsp:cNvSpPr/>
      </dsp:nvSpPr>
      <dsp:spPr>
        <a:xfrm>
          <a:off x="0" y="959488"/>
          <a:ext cx="107532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cs-CZ" sz="3600" b="0" kern="1200"/>
            <a:t>Uzavřením manželství před nabytím zletilosti</a:t>
          </a:r>
          <a:endParaRPr lang="cs-CZ" sz="3600" kern="1200"/>
        </a:p>
      </dsp:txBody>
      <dsp:txXfrm>
        <a:off x="41123" y="1000611"/>
        <a:ext cx="10670954" cy="760154"/>
      </dsp:txXfrm>
    </dsp:sp>
    <dsp:sp modelId="{F5CE6072-8725-4ACF-8AFE-59D5EC28A32A}">
      <dsp:nvSpPr>
        <dsp:cNvPr id="0" name=""/>
        <dsp:cNvSpPr/>
      </dsp:nvSpPr>
      <dsp:spPr>
        <a:xfrm>
          <a:off x="0" y="1905568"/>
          <a:ext cx="107532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cs-CZ" sz="3600" b="0" kern="1200"/>
            <a:t>přiznáním svéprávnosti</a:t>
          </a:r>
          <a:endParaRPr lang="cs-CZ" sz="3600" kern="1200"/>
        </a:p>
      </dsp:txBody>
      <dsp:txXfrm>
        <a:off x="41123" y="1946691"/>
        <a:ext cx="10670954" cy="760154"/>
      </dsp:txXfrm>
    </dsp:sp>
    <dsp:sp modelId="{79588ABF-1F90-4424-80DA-351795108F92}">
      <dsp:nvSpPr>
        <dsp:cNvPr id="0" name=""/>
        <dsp:cNvSpPr/>
      </dsp:nvSpPr>
      <dsp:spPr>
        <a:xfrm>
          <a:off x="0" y="2747969"/>
          <a:ext cx="10753200"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cs-CZ" sz="2800" b="0" i="1" kern="1200"/>
            <a:t>věk 16 let</a:t>
          </a:r>
          <a:endParaRPr lang="cs-CZ" sz="2800" kern="1200"/>
        </a:p>
        <a:p>
          <a:pPr marL="285750" lvl="1" indent="-285750" algn="l" defTabSz="1244600">
            <a:lnSpc>
              <a:spcPct val="90000"/>
            </a:lnSpc>
            <a:spcBef>
              <a:spcPct val="0"/>
            </a:spcBef>
            <a:spcAft>
              <a:spcPct val="20000"/>
            </a:spcAft>
            <a:buChar char="•"/>
          </a:pPr>
          <a:r>
            <a:rPr lang="cs-CZ" sz="2800" b="0" i="1" kern="1200"/>
            <a:t>schopnost se živit a obstarat si své záležitosti </a:t>
          </a:r>
          <a:endParaRPr lang="cs-CZ" sz="2800" kern="1200"/>
        </a:p>
        <a:p>
          <a:pPr marL="285750" lvl="1" indent="-285750" algn="l" defTabSz="1244600">
            <a:lnSpc>
              <a:spcPct val="90000"/>
            </a:lnSpc>
            <a:spcBef>
              <a:spcPct val="0"/>
            </a:spcBef>
            <a:spcAft>
              <a:spcPct val="20000"/>
            </a:spcAft>
            <a:buChar char="•"/>
          </a:pPr>
          <a:r>
            <a:rPr lang="cs-CZ" sz="2800" b="0" i="1" kern="1200"/>
            <a:t>souhlas zákonného zástupce / souhlas nezletilého</a:t>
          </a:r>
          <a:endParaRPr lang="cs-CZ" sz="2800" kern="1200"/>
        </a:p>
      </dsp:txBody>
      <dsp:txXfrm>
        <a:off x="0" y="2747969"/>
        <a:ext cx="10753200" cy="13786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7AE08-0B5A-44C5-9C54-E3361914811E}">
      <dsp:nvSpPr>
        <dsp:cNvPr id="0" name=""/>
        <dsp:cNvSpPr/>
      </dsp:nvSpPr>
      <dsp:spPr>
        <a:xfrm>
          <a:off x="0" y="227248"/>
          <a:ext cx="10753200" cy="3685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cs-CZ" sz="4500" b="0" kern="1200"/>
            <a:t>Má se za to, že každý nezletilý, který nenabyl plné svéprávnosti, je způsobilý k právním jednáním </a:t>
          </a:r>
          <a:r>
            <a:rPr lang="cs-CZ" sz="4500" b="1" kern="1200"/>
            <a:t>co do povahy přiměřeným rozumové a volní vyspělosti nezletilých jeho věku</a:t>
          </a:r>
          <a:r>
            <a:rPr lang="cs-CZ" sz="4500" b="0" kern="1200"/>
            <a:t>.</a:t>
          </a:r>
          <a:endParaRPr lang="cs-CZ" sz="4500" kern="1200"/>
        </a:p>
      </dsp:txBody>
      <dsp:txXfrm>
        <a:off x="179911" y="407159"/>
        <a:ext cx="10393378" cy="33256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B45CD-57B7-456C-8DD8-DE081FAC0C6B}">
      <dsp:nvSpPr>
        <dsp:cNvPr id="0" name=""/>
        <dsp:cNvSpPr/>
      </dsp:nvSpPr>
      <dsp:spPr>
        <a:xfrm>
          <a:off x="0" y="505"/>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E67F5-6A4D-4DD1-8DA4-594D527572E7}">
      <dsp:nvSpPr>
        <dsp:cNvPr id="0" name=""/>
        <dsp:cNvSpPr/>
      </dsp:nvSpPr>
      <dsp:spPr>
        <a:xfrm>
          <a:off x="0" y="505"/>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Děti mají být do nemocnice přijímány jen tehdy, pokud péče, kterou vyžadují nemůže být stejně dobře poskytnuta v domácím ošetřování nebo při ambulantním docházení.</a:t>
          </a:r>
          <a:endParaRPr lang="cs-CZ" sz="1100" kern="1200"/>
        </a:p>
      </dsp:txBody>
      <dsp:txXfrm>
        <a:off x="0" y="505"/>
        <a:ext cx="10753200" cy="413898"/>
      </dsp:txXfrm>
    </dsp:sp>
    <dsp:sp modelId="{80F0CF10-A07E-4DCB-A942-0E6D289B2664}">
      <dsp:nvSpPr>
        <dsp:cNvPr id="0" name=""/>
        <dsp:cNvSpPr/>
      </dsp:nvSpPr>
      <dsp:spPr>
        <a:xfrm>
          <a:off x="0" y="414404"/>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8379D-B7A7-4A05-A9E2-72A4CE59DB80}">
      <dsp:nvSpPr>
        <dsp:cNvPr id="0" name=""/>
        <dsp:cNvSpPr/>
      </dsp:nvSpPr>
      <dsp:spPr>
        <a:xfrm>
          <a:off x="0" y="414404"/>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Děti v nemocnici mají právo na neustálý kontakt se svými rodiči a sourozenci. Tam, kde je to možné, by se mělo rodičům dostat pomoci a povzbuzení k tomu, aby s dítětem v nemocnici zůstali. Aby se na péči o své dítě mohli podílet, měli by rodiče být plně informováni o chodu oddělení a povzbuzováni k aktivní účasti na něm.</a:t>
          </a:r>
          <a:endParaRPr lang="cs-CZ" sz="1100" kern="1200"/>
        </a:p>
      </dsp:txBody>
      <dsp:txXfrm>
        <a:off x="0" y="414404"/>
        <a:ext cx="10753200" cy="413898"/>
      </dsp:txXfrm>
    </dsp:sp>
    <dsp:sp modelId="{231DF464-ED84-487D-AFD4-95A5D476AEF0}">
      <dsp:nvSpPr>
        <dsp:cNvPr id="0" name=""/>
        <dsp:cNvSpPr/>
      </dsp:nvSpPr>
      <dsp:spPr>
        <a:xfrm>
          <a:off x="0" y="828302"/>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99B26-11C6-4498-A4B5-6ECCF8DFA23C}">
      <dsp:nvSpPr>
        <dsp:cNvPr id="0" name=""/>
        <dsp:cNvSpPr/>
      </dsp:nvSpPr>
      <dsp:spPr>
        <a:xfrm>
          <a:off x="0" y="828302"/>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Děti a/nebo jejich rodiče mají právo na informace v takové podobě, jaká odpovídá jejich věku a chápání. Mají mít zároveň možnost otevřeně hovořit o svých potřebách s personálem.</a:t>
          </a:r>
          <a:endParaRPr lang="cs-CZ" sz="1100" kern="1200"/>
        </a:p>
      </dsp:txBody>
      <dsp:txXfrm>
        <a:off x="0" y="828302"/>
        <a:ext cx="10753200" cy="413898"/>
      </dsp:txXfrm>
    </dsp:sp>
    <dsp:sp modelId="{83CDA894-5CF8-4E35-B07C-0297D8395323}">
      <dsp:nvSpPr>
        <dsp:cNvPr id="0" name=""/>
        <dsp:cNvSpPr/>
      </dsp:nvSpPr>
      <dsp:spPr>
        <a:xfrm>
          <a:off x="0" y="1242201"/>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99DAB-AABF-414D-85E2-E7FEB1064DF8}">
      <dsp:nvSpPr>
        <dsp:cNvPr id="0" name=""/>
        <dsp:cNvSpPr/>
      </dsp:nvSpPr>
      <dsp:spPr>
        <a:xfrm>
          <a:off x="0" y="1242201"/>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Děti a/nebo jejich rodiče mají mít právo poučeně se podílet na veškerém rozhodování ohledně zdravotní péče, která je jim poskytována. Každé dítě má být chráněno před všemi zákroky, které pro jeho léčbu nejsou nezbytné, a před zbytečnými úkony, podniknutými pro zmírnění jeho fyzického nebo emocionálního rozrušení.</a:t>
          </a:r>
          <a:endParaRPr lang="cs-CZ" sz="1100" kern="1200"/>
        </a:p>
      </dsp:txBody>
      <dsp:txXfrm>
        <a:off x="0" y="1242201"/>
        <a:ext cx="10753200" cy="413898"/>
      </dsp:txXfrm>
    </dsp:sp>
    <dsp:sp modelId="{07F27640-1EB5-45F0-9B71-00057E4AFE45}">
      <dsp:nvSpPr>
        <dsp:cNvPr id="0" name=""/>
        <dsp:cNvSpPr/>
      </dsp:nvSpPr>
      <dsp:spPr>
        <a:xfrm>
          <a:off x="0" y="1656100"/>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6FBF8-AB4B-4F1F-9713-46C54783854E}">
      <dsp:nvSpPr>
        <dsp:cNvPr id="0" name=""/>
        <dsp:cNvSpPr/>
      </dsp:nvSpPr>
      <dsp:spPr>
        <a:xfrm>
          <a:off x="0" y="1656100"/>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S dětmi se má zacházet s taktem a pochopením a neustále musí být respektováno jejich soukromí.</a:t>
          </a:r>
          <a:endParaRPr lang="cs-CZ" sz="1100" kern="1200"/>
        </a:p>
      </dsp:txBody>
      <dsp:txXfrm>
        <a:off x="0" y="1656100"/>
        <a:ext cx="10753200" cy="413898"/>
      </dsp:txXfrm>
    </dsp:sp>
    <dsp:sp modelId="{FE9BADD2-C7C5-4B28-867A-82DCC3EF5AE3}">
      <dsp:nvSpPr>
        <dsp:cNvPr id="0" name=""/>
        <dsp:cNvSpPr/>
      </dsp:nvSpPr>
      <dsp:spPr>
        <a:xfrm>
          <a:off x="0" y="2069999"/>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13320-BD67-417B-A369-EFBA2F5281EC}">
      <dsp:nvSpPr>
        <dsp:cNvPr id="0" name=""/>
        <dsp:cNvSpPr/>
      </dsp:nvSpPr>
      <dsp:spPr>
        <a:xfrm>
          <a:off x="0" y="2069998"/>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Dětem se má dostávat péče náležitě školeným personálem, který si je plně vědom fyzických i emocionálních potřeb dětí každé věkové skupiny.</a:t>
          </a:r>
          <a:endParaRPr lang="cs-CZ" sz="1100" kern="1200"/>
        </a:p>
      </dsp:txBody>
      <dsp:txXfrm>
        <a:off x="0" y="2069998"/>
        <a:ext cx="10753200" cy="413898"/>
      </dsp:txXfrm>
    </dsp:sp>
    <dsp:sp modelId="{7CE1E6E0-B722-4FA7-8B62-AC85F3D79119}">
      <dsp:nvSpPr>
        <dsp:cNvPr id="0" name=""/>
        <dsp:cNvSpPr/>
      </dsp:nvSpPr>
      <dsp:spPr>
        <a:xfrm>
          <a:off x="0" y="2483897"/>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A28C9-77AB-4063-A664-4A7A92A098FA}">
      <dsp:nvSpPr>
        <dsp:cNvPr id="0" name=""/>
        <dsp:cNvSpPr/>
      </dsp:nvSpPr>
      <dsp:spPr>
        <a:xfrm>
          <a:off x="0" y="2483897"/>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Děti mají mít možnost nosit své vlastní oblečení a mít s sebou v nemocnici své věci.</a:t>
          </a:r>
          <a:endParaRPr lang="cs-CZ" sz="1100" kern="1200"/>
        </a:p>
      </dsp:txBody>
      <dsp:txXfrm>
        <a:off x="0" y="2483897"/>
        <a:ext cx="10753200" cy="413898"/>
      </dsp:txXfrm>
    </dsp:sp>
    <dsp:sp modelId="{FD193BAF-045E-477E-A861-D6B920B1944D}">
      <dsp:nvSpPr>
        <dsp:cNvPr id="0" name=""/>
        <dsp:cNvSpPr/>
      </dsp:nvSpPr>
      <dsp:spPr>
        <a:xfrm>
          <a:off x="0" y="2897796"/>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AC8E2-8462-4461-9AE9-0CA43F766378}">
      <dsp:nvSpPr>
        <dsp:cNvPr id="0" name=""/>
        <dsp:cNvSpPr/>
      </dsp:nvSpPr>
      <dsp:spPr>
        <a:xfrm>
          <a:off x="0" y="2897796"/>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O děti má být pečováno společně s jinými dětmi téže věkové skupiny.</a:t>
          </a:r>
          <a:endParaRPr lang="cs-CZ" sz="1100" kern="1200"/>
        </a:p>
      </dsp:txBody>
      <dsp:txXfrm>
        <a:off x="0" y="2897796"/>
        <a:ext cx="10753200" cy="413898"/>
      </dsp:txXfrm>
    </dsp:sp>
    <dsp:sp modelId="{557F7C79-A3F4-4039-B9D0-7EA7BDB6C63D}">
      <dsp:nvSpPr>
        <dsp:cNvPr id="0" name=""/>
        <dsp:cNvSpPr/>
      </dsp:nvSpPr>
      <dsp:spPr>
        <a:xfrm>
          <a:off x="0" y="3311695"/>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A16EE-AA1D-461E-AA6B-F61F25F893DF}">
      <dsp:nvSpPr>
        <dsp:cNvPr id="0" name=""/>
        <dsp:cNvSpPr/>
      </dsp:nvSpPr>
      <dsp:spPr>
        <a:xfrm>
          <a:off x="0" y="3311695"/>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Děti mají být v prostředí, které je zařízeno a vybaveno tak, aby odpovídalo jejich vývojovým potřebám a požadavkům a aby zároveň vyhovovalo bezpečnostním pravidlům a zásadám péče o děti.</a:t>
          </a:r>
          <a:endParaRPr lang="cs-CZ" sz="1100" kern="1200"/>
        </a:p>
      </dsp:txBody>
      <dsp:txXfrm>
        <a:off x="0" y="3311695"/>
        <a:ext cx="10753200" cy="413898"/>
      </dsp:txXfrm>
    </dsp:sp>
    <dsp:sp modelId="{96685AA0-B9CE-4039-B5A2-FCB7E5A7A033}">
      <dsp:nvSpPr>
        <dsp:cNvPr id="0" name=""/>
        <dsp:cNvSpPr/>
      </dsp:nvSpPr>
      <dsp:spPr>
        <a:xfrm>
          <a:off x="0" y="3725593"/>
          <a:ext cx="10753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19C32-6854-4AD1-A4DE-D53C9C400490}">
      <dsp:nvSpPr>
        <dsp:cNvPr id="0" name=""/>
        <dsp:cNvSpPr/>
      </dsp:nvSpPr>
      <dsp:spPr>
        <a:xfrm>
          <a:off x="0" y="3725593"/>
          <a:ext cx="10753200" cy="4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cs-CZ" sz="1100" b="0" i="0" kern="1200"/>
            <a:t>Děti mají mít plnou příležitost ke hře, odpočinku a vzdělání, přizbůsobené jejich věku a zdravotnímu stavu.</a:t>
          </a:r>
          <a:endParaRPr lang="cs-CZ" sz="1100" kern="1200"/>
        </a:p>
      </dsp:txBody>
      <dsp:txXfrm>
        <a:off x="0" y="3725593"/>
        <a:ext cx="10753200" cy="41389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87F5-0FA4-41D6-84C5-506035C391C3}">
      <dsp:nvSpPr>
        <dsp:cNvPr id="0" name=""/>
        <dsp:cNvSpPr/>
      </dsp:nvSpPr>
      <dsp:spPr>
        <a:xfrm>
          <a:off x="0" y="37290"/>
          <a:ext cx="3037522" cy="182251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Rodičovství</a:t>
          </a:r>
        </a:p>
      </dsp:txBody>
      <dsp:txXfrm>
        <a:off x="0" y="37290"/>
        <a:ext cx="3037522" cy="1822513"/>
      </dsp:txXfrm>
    </dsp:sp>
    <dsp:sp modelId="{3E870FD2-83B6-4D57-B405-34B3CAA94AC6}">
      <dsp:nvSpPr>
        <dsp:cNvPr id="0" name=""/>
        <dsp:cNvSpPr/>
      </dsp:nvSpPr>
      <dsp:spPr>
        <a:xfrm>
          <a:off x="3341274" y="37290"/>
          <a:ext cx="3037522" cy="1822513"/>
        </a:xfrm>
        <a:prstGeom prst="rect">
          <a:avLst/>
        </a:prstGeom>
        <a:solidFill>
          <a:schemeClr val="accent5">
            <a:hueOff val="4458978"/>
            <a:satOff val="0"/>
            <a:lumOff val="-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Osvojení</a:t>
          </a:r>
        </a:p>
      </dsp:txBody>
      <dsp:txXfrm>
        <a:off x="3341274" y="37290"/>
        <a:ext cx="3037522" cy="1822513"/>
      </dsp:txXfrm>
    </dsp:sp>
    <dsp:sp modelId="{03D9C9B1-4218-4E91-839F-8618C954E4C8}">
      <dsp:nvSpPr>
        <dsp:cNvPr id="0" name=""/>
        <dsp:cNvSpPr/>
      </dsp:nvSpPr>
      <dsp:spPr>
        <a:xfrm>
          <a:off x="6682548" y="37290"/>
          <a:ext cx="3037522" cy="1822513"/>
        </a:xfrm>
        <a:prstGeom prst="rect">
          <a:avLst/>
        </a:prstGeom>
        <a:solidFill>
          <a:schemeClr val="accent5">
            <a:hueOff val="8917956"/>
            <a:satOff val="0"/>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Poručenství</a:t>
          </a:r>
        </a:p>
      </dsp:txBody>
      <dsp:txXfrm>
        <a:off x="6682548" y="37290"/>
        <a:ext cx="3037522" cy="1822513"/>
      </dsp:txXfrm>
    </dsp:sp>
    <dsp:sp modelId="{60F0AE20-9335-4979-B79C-C96C06ED202C}">
      <dsp:nvSpPr>
        <dsp:cNvPr id="0" name=""/>
        <dsp:cNvSpPr/>
      </dsp:nvSpPr>
      <dsp:spPr>
        <a:xfrm>
          <a:off x="1670637" y="2163556"/>
          <a:ext cx="3037522" cy="1822513"/>
        </a:xfrm>
        <a:prstGeom prst="rect">
          <a:avLst/>
        </a:prstGeom>
        <a:solidFill>
          <a:schemeClr val="accent5">
            <a:hueOff val="13376934"/>
            <a:satOff val="0"/>
            <a:lumOff val="-1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Opatrovnictví</a:t>
          </a:r>
        </a:p>
      </dsp:txBody>
      <dsp:txXfrm>
        <a:off x="1670637" y="2163556"/>
        <a:ext cx="3037522" cy="1822513"/>
      </dsp:txXfrm>
    </dsp:sp>
    <dsp:sp modelId="{153A4353-E23A-4D1B-A378-F0E008290553}">
      <dsp:nvSpPr>
        <dsp:cNvPr id="0" name=""/>
        <dsp:cNvSpPr/>
      </dsp:nvSpPr>
      <dsp:spPr>
        <a:xfrm>
          <a:off x="5011911" y="2163556"/>
          <a:ext cx="3037522" cy="1822513"/>
        </a:xfrm>
        <a:prstGeom prst="rect">
          <a:avLst/>
        </a:prstGeom>
        <a:solidFill>
          <a:schemeClr val="accent5">
            <a:hueOff val="17835912"/>
            <a:satOff val="0"/>
            <a:lumOff val="-1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cs-CZ" sz="3600" kern="1200"/>
            <a:t>Pěstounství</a:t>
          </a:r>
        </a:p>
      </dsp:txBody>
      <dsp:txXfrm>
        <a:off x="5011911" y="2163556"/>
        <a:ext cx="3037522" cy="182251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3BC0-3FBB-46A2-B3B4-00EC011F2DE5}">
      <dsp:nvSpPr>
        <dsp:cNvPr id="0" name=""/>
        <dsp:cNvSpPr/>
      </dsp:nvSpPr>
      <dsp:spPr>
        <a:xfrm>
          <a:off x="0" y="563487"/>
          <a:ext cx="972026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Matkou dítěte je žena, která je porodila.</a:t>
          </a:r>
        </a:p>
      </dsp:txBody>
      <dsp:txXfrm>
        <a:off x="29700" y="593187"/>
        <a:ext cx="9660862" cy="549000"/>
      </dsp:txXfrm>
    </dsp:sp>
    <dsp:sp modelId="{53E596A7-D573-429E-ABDC-B7974F032E56}">
      <dsp:nvSpPr>
        <dsp:cNvPr id="0" name=""/>
        <dsp:cNvSpPr/>
      </dsp:nvSpPr>
      <dsp:spPr>
        <a:xfrm>
          <a:off x="0" y="1246767"/>
          <a:ext cx="972026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Otcem je:</a:t>
          </a:r>
        </a:p>
      </dsp:txBody>
      <dsp:txXfrm>
        <a:off x="29700" y="1276467"/>
        <a:ext cx="9660862" cy="549000"/>
      </dsp:txXfrm>
    </dsp:sp>
    <dsp:sp modelId="{53EC48D2-7CDB-4C3C-A5E7-43BD06F7E5C2}">
      <dsp:nvSpPr>
        <dsp:cNvPr id="0" name=""/>
        <dsp:cNvSpPr/>
      </dsp:nvSpPr>
      <dsp:spPr>
        <a:xfrm>
          <a:off x="0" y="1855167"/>
          <a:ext cx="9720262"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cs-CZ" sz="2000" kern="1200"/>
            <a:t>manžel matky</a:t>
          </a:r>
        </a:p>
        <a:p>
          <a:pPr marL="228600" lvl="1" indent="-228600" algn="l" defTabSz="889000" rtl="0">
            <a:lnSpc>
              <a:spcPct val="90000"/>
            </a:lnSpc>
            <a:spcBef>
              <a:spcPct val="0"/>
            </a:spcBef>
            <a:spcAft>
              <a:spcPct val="20000"/>
            </a:spcAft>
            <a:buChar char="•"/>
          </a:pPr>
          <a:r>
            <a:rPr lang="cs-CZ" sz="2000" kern="1200"/>
            <a:t>u neprovdané souhlasné prohlášení</a:t>
          </a:r>
        </a:p>
        <a:p>
          <a:pPr marL="228600" lvl="1" indent="-228600" algn="l" defTabSz="889000" rtl="0">
            <a:lnSpc>
              <a:spcPct val="90000"/>
            </a:lnSpc>
            <a:spcBef>
              <a:spcPct val="0"/>
            </a:spcBef>
            <a:spcAft>
              <a:spcPct val="20000"/>
            </a:spcAft>
            <a:buChar char="•"/>
          </a:pPr>
          <a:r>
            <a:rPr lang="cs-CZ" sz="2000" kern="1200"/>
            <a:t>Určí soud</a:t>
          </a:r>
        </a:p>
      </dsp:txBody>
      <dsp:txXfrm>
        <a:off x="0" y="1855167"/>
        <a:ext cx="9720262" cy="995670"/>
      </dsp:txXfrm>
    </dsp:sp>
    <dsp:sp modelId="{9DB4E93A-2E44-41A0-9E3D-8A38769CFA5D}">
      <dsp:nvSpPr>
        <dsp:cNvPr id="0" name=""/>
        <dsp:cNvSpPr/>
      </dsp:nvSpPr>
      <dsp:spPr>
        <a:xfrm>
          <a:off x="0" y="2850837"/>
          <a:ext cx="972026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Popřít otcovství lze do šesti let věku (subjektivní lhůta 6 měsíců)</a:t>
          </a:r>
        </a:p>
      </dsp:txBody>
      <dsp:txXfrm>
        <a:off x="29700" y="2880537"/>
        <a:ext cx="9660862" cy="549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2408-9F8C-4A25-81D1-4F6474CEC4AC}">
      <dsp:nvSpPr>
        <dsp:cNvPr id="0" name=""/>
        <dsp:cNvSpPr/>
      </dsp:nvSpPr>
      <dsp:spPr>
        <a:xfrm>
          <a:off x="0" y="347848"/>
          <a:ext cx="10753200" cy="1660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cs-CZ" sz="4300" b="0" kern="1200" dirty="0"/>
            <a:t>Není-li rodič ani osvojitel přidělí soud dítěti poručníka</a:t>
          </a:r>
          <a:endParaRPr lang="cs-CZ" sz="4300" kern="1200" dirty="0"/>
        </a:p>
      </dsp:txBody>
      <dsp:txXfrm>
        <a:off x="81046" y="428894"/>
        <a:ext cx="10591108" cy="1498138"/>
      </dsp:txXfrm>
    </dsp:sp>
    <dsp:sp modelId="{9C47F4F0-AB5C-4116-9918-2EA4A11FC97A}">
      <dsp:nvSpPr>
        <dsp:cNvPr id="0" name=""/>
        <dsp:cNvSpPr/>
      </dsp:nvSpPr>
      <dsp:spPr>
        <a:xfrm>
          <a:off x="0" y="2131919"/>
          <a:ext cx="10753200" cy="1660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cs-CZ" sz="4300" b="0" kern="1200"/>
            <a:t>Nenajde-li se vhodná fyzická osoba, může jím být orgán sociálněprávní ochrany</a:t>
          </a:r>
          <a:endParaRPr lang="cs-CZ" sz="4300" kern="1200"/>
        </a:p>
      </dsp:txBody>
      <dsp:txXfrm>
        <a:off x="81046" y="2212965"/>
        <a:ext cx="10591108" cy="1498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D14C2-2D41-427C-BA3C-1A2246F2FB3F}">
      <dsp:nvSpPr>
        <dsp:cNvPr id="0" name=""/>
        <dsp:cNvSpPr/>
      </dsp:nvSpPr>
      <dsp:spPr>
        <a:xfrm>
          <a:off x="0" y="51849"/>
          <a:ext cx="10752138" cy="98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Poskytování zdravotních služeb na náležité odborné úrovni</a:t>
          </a:r>
        </a:p>
      </dsp:txBody>
      <dsp:txXfrm>
        <a:off x="48262" y="100111"/>
        <a:ext cx="10655614" cy="892126"/>
      </dsp:txXfrm>
    </dsp:sp>
    <dsp:sp modelId="{9CB77BF3-4648-4C22-9F15-B46CFFE12938}">
      <dsp:nvSpPr>
        <dsp:cNvPr id="0" name=""/>
        <dsp:cNvSpPr/>
      </dsp:nvSpPr>
      <dsp:spPr>
        <a:xfrm>
          <a:off x="0" y="1040499"/>
          <a:ext cx="10752138"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cs-CZ" sz="2000" kern="1200"/>
            <a:t>Podle pravidel vědy a uznávaných medicínských postupů</a:t>
          </a:r>
        </a:p>
        <a:p>
          <a:pPr marL="228600" lvl="1" indent="-228600" algn="l" defTabSz="889000">
            <a:lnSpc>
              <a:spcPct val="90000"/>
            </a:lnSpc>
            <a:spcBef>
              <a:spcPct val="0"/>
            </a:spcBef>
            <a:spcAft>
              <a:spcPct val="20000"/>
            </a:spcAft>
            <a:buChar char="•"/>
          </a:pPr>
          <a:r>
            <a:rPr lang="cs-CZ" sz="2000" kern="1200" dirty="0"/>
            <a:t>Při respektování individuality pacienta</a:t>
          </a:r>
        </a:p>
        <a:p>
          <a:pPr marL="228600" lvl="1" indent="-228600" algn="l" defTabSz="889000">
            <a:lnSpc>
              <a:spcPct val="90000"/>
            </a:lnSpc>
            <a:spcBef>
              <a:spcPct val="0"/>
            </a:spcBef>
            <a:spcAft>
              <a:spcPct val="20000"/>
            </a:spcAft>
            <a:buChar char="•"/>
          </a:pPr>
          <a:r>
            <a:rPr lang="cs-CZ" sz="2000" kern="1200"/>
            <a:t>S ohledem na konkrétní podmínky a možnosti</a:t>
          </a:r>
        </a:p>
      </dsp:txBody>
      <dsp:txXfrm>
        <a:off x="0" y="1040499"/>
        <a:ext cx="10752138" cy="995670"/>
      </dsp:txXfrm>
    </dsp:sp>
    <dsp:sp modelId="{6DFC5841-7AE5-4661-86CD-32EB1C3C8E76}">
      <dsp:nvSpPr>
        <dsp:cNvPr id="0" name=""/>
        <dsp:cNvSpPr/>
      </dsp:nvSpPr>
      <dsp:spPr>
        <a:xfrm>
          <a:off x="0" y="2036170"/>
          <a:ext cx="10752138" cy="98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Na úctu, důstojné zacházení, na ohleduplnost v souladu s charakterem poskytovaných zdravotních služeb</a:t>
          </a:r>
        </a:p>
      </dsp:txBody>
      <dsp:txXfrm>
        <a:off x="48262" y="2084432"/>
        <a:ext cx="10655614" cy="892126"/>
      </dsp:txXfrm>
    </dsp:sp>
    <dsp:sp modelId="{7D30B692-797D-45BE-90FD-13C6330BC99E}">
      <dsp:nvSpPr>
        <dsp:cNvPr id="0" name=""/>
        <dsp:cNvSpPr/>
      </dsp:nvSpPr>
      <dsp:spPr>
        <a:xfrm>
          <a:off x="0" y="3099700"/>
          <a:ext cx="10752138" cy="98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Respektování soukromí při poskytování zdravotních služeb</a:t>
          </a:r>
        </a:p>
      </dsp:txBody>
      <dsp:txXfrm>
        <a:off x="48262" y="3147962"/>
        <a:ext cx="10655614" cy="8921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F87A4-C347-4F42-A54C-6545144B3C76}">
      <dsp:nvSpPr>
        <dsp:cNvPr id="0" name=""/>
        <dsp:cNvSpPr/>
      </dsp:nvSpPr>
      <dsp:spPr>
        <a:xfrm>
          <a:off x="0" y="32803"/>
          <a:ext cx="10753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dirty="0"/>
            <a:t>Není vztah rodič-dítě</a:t>
          </a:r>
          <a:endParaRPr lang="cs-CZ" sz="3400" kern="1200" dirty="0"/>
        </a:p>
      </dsp:txBody>
      <dsp:txXfrm>
        <a:off x="63112" y="95915"/>
        <a:ext cx="10626976" cy="1166626"/>
      </dsp:txXfrm>
    </dsp:sp>
    <dsp:sp modelId="{EECF6A99-A04B-4775-B94A-D6B239A945B3}">
      <dsp:nvSpPr>
        <dsp:cNvPr id="0" name=""/>
        <dsp:cNvSpPr/>
      </dsp:nvSpPr>
      <dsp:spPr>
        <a:xfrm>
          <a:off x="0" y="1423573"/>
          <a:ext cx="10753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Osoba, kterou určí soud v případě potřeby hájit zájmy dítěte ve střetu se zákonným zástupcem</a:t>
          </a:r>
          <a:endParaRPr lang="cs-CZ" sz="3400" kern="1200"/>
        </a:p>
      </dsp:txBody>
      <dsp:txXfrm>
        <a:off x="63112" y="1486685"/>
        <a:ext cx="10626976" cy="1166626"/>
      </dsp:txXfrm>
    </dsp:sp>
    <dsp:sp modelId="{7865A3D7-98C5-4B7E-8F3B-D841614B14B8}">
      <dsp:nvSpPr>
        <dsp:cNvPr id="0" name=""/>
        <dsp:cNvSpPr/>
      </dsp:nvSpPr>
      <dsp:spPr>
        <a:xfrm>
          <a:off x="0" y="2814343"/>
          <a:ext cx="10753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Například správa jmění dítěte</a:t>
          </a:r>
          <a:endParaRPr lang="cs-CZ" sz="3400" kern="1200"/>
        </a:p>
      </dsp:txBody>
      <dsp:txXfrm>
        <a:off x="63112" y="2877455"/>
        <a:ext cx="10626976" cy="116662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35A9C-136E-4E65-9077-EABB1EE8FCA4}">
      <dsp:nvSpPr>
        <dsp:cNvPr id="0" name=""/>
        <dsp:cNvSpPr/>
      </dsp:nvSpPr>
      <dsp:spPr>
        <a:xfrm>
          <a:off x="0" y="32803"/>
          <a:ext cx="10753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dirty="0"/>
            <a:t>Dítě má rodiče, kteří nejsou schopni se starat</a:t>
          </a:r>
          <a:endParaRPr lang="cs-CZ" sz="3400" kern="1200" dirty="0"/>
        </a:p>
      </dsp:txBody>
      <dsp:txXfrm>
        <a:off x="63112" y="95915"/>
        <a:ext cx="10626976" cy="1166626"/>
      </dsp:txXfrm>
    </dsp:sp>
    <dsp:sp modelId="{B00A6275-6F0D-4E14-A554-F598E9AAB0A2}">
      <dsp:nvSpPr>
        <dsp:cNvPr id="0" name=""/>
        <dsp:cNvSpPr/>
      </dsp:nvSpPr>
      <dsp:spPr>
        <a:xfrm>
          <a:off x="0" y="1423573"/>
          <a:ext cx="10753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Soud ustanoví pěstouna</a:t>
          </a:r>
          <a:endParaRPr lang="cs-CZ" sz="3400" kern="1200"/>
        </a:p>
      </dsp:txBody>
      <dsp:txXfrm>
        <a:off x="63112" y="1486685"/>
        <a:ext cx="10626976" cy="1166626"/>
      </dsp:txXfrm>
    </dsp:sp>
    <dsp:sp modelId="{CA4B87FC-19F7-4CD9-9956-13B0F26B0FD4}">
      <dsp:nvSpPr>
        <dsp:cNvPr id="0" name=""/>
        <dsp:cNvSpPr/>
      </dsp:nvSpPr>
      <dsp:spPr>
        <a:xfrm>
          <a:off x="0" y="2814343"/>
          <a:ext cx="10753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b="0" kern="1200"/>
            <a:t>Rodiče mají pořád vyživovací povinnost a „práva“ k dítěti</a:t>
          </a:r>
          <a:endParaRPr lang="cs-CZ" sz="3400" kern="1200"/>
        </a:p>
      </dsp:txBody>
      <dsp:txXfrm>
        <a:off x="63112" y="2877455"/>
        <a:ext cx="10626976" cy="116662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1E6DC-D326-4578-B5A5-F1624EAF1092}">
      <dsp:nvSpPr>
        <dsp:cNvPr id="0" name=""/>
        <dsp:cNvSpPr/>
      </dsp:nvSpPr>
      <dsp:spPr>
        <a:xfrm>
          <a:off x="0" y="111353"/>
          <a:ext cx="9720072"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cs-CZ" sz="2700" kern="1200"/>
            <a:t>Při poskytování všech zdravotních služeb</a:t>
          </a:r>
        </a:p>
      </dsp:txBody>
      <dsp:txXfrm>
        <a:off x="30842" y="142195"/>
        <a:ext cx="9658388" cy="570116"/>
      </dsp:txXfrm>
    </dsp:sp>
    <dsp:sp modelId="{A58D6A4E-1B48-4935-9F1D-70CD242C3773}">
      <dsp:nvSpPr>
        <dsp:cNvPr id="0" name=""/>
        <dsp:cNvSpPr/>
      </dsp:nvSpPr>
      <dsp:spPr>
        <a:xfrm>
          <a:off x="0" y="743153"/>
          <a:ext cx="9720072"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cs-CZ" sz="2100" kern="1200" dirty="0"/>
            <a:t>v souladu s jinými právními předpisy a vnitřním řádem, a nenaruší-li přítomnost těchto osob poskytnutí zdravotních služeb; to neplatí, jde-li o osoby ve výkonu vazby, trestu odnětí svobody nebo zabezpečovací detence;</a:t>
          </a:r>
        </a:p>
      </dsp:txBody>
      <dsp:txXfrm>
        <a:off x="0" y="743153"/>
        <a:ext cx="9720072" cy="1173689"/>
      </dsp:txXfrm>
    </dsp:sp>
    <dsp:sp modelId="{3D56CDF0-D317-4E3A-A6BF-C123580A100F}">
      <dsp:nvSpPr>
        <dsp:cNvPr id="0" name=""/>
        <dsp:cNvSpPr/>
      </dsp:nvSpPr>
      <dsp:spPr>
        <a:xfrm>
          <a:off x="0" y="1916843"/>
          <a:ext cx="9720072"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cs-CZ" sz="2700" kern="1200"/>
            <a:t>Hospitalizace</a:t>
          </a:r>
        </a:p>
      </dsp:txBody>
      <dsp:txXfrm>
        <a:off x="30842" y="1947685"/>
        <a:ext cx="9658388" cy="570116"/>
      </dsp:txXfrm>
    </dsp:sp>
    <dsp:sp modelId="{F9099947-1BBD-41AE-8BCC-F2B1CE267F35}">
      <dsp:nvSpPr>
        <dsp:cNvPr id="0" name=""/>
        <dsp:cNvSpPr/>
      </dsp:nvSpPr>
      <dsp:spPr>
        <a:xfrm>
          <a:off x="0" y="2548642"/>
          <a:ext cx="9720072"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cs-CZ" sz="2100" kern="1200" dirty="0"/>
            <a:t>umožnit pobyt zákonného zástupce nebo opatrovníka, nebo osoby jimi pověřené společně s hospitalizovaným nezletilým pacientem nebo pacientem s omezenou svéprávností, </a:t>
          </a:r>
        </a:p>
        <a:p>
          <a:pPr marL="228600" lvl="1" indent="-228600" algn="l" defTabSz="933450" rtl="0">
            <a:lnSpc>
              <a:spcPct val="90000"/>
            </a:lnSpc>
            <a:spcBef>
              <a:spcPct val="0"/>
            </a:spcBef>
            <a:spcAft>
              <a:spcPct val="20000"/>
            </a:spcAft>
            <a:buChar char="•"/>
          </a:pPr>
          <a:r>
            <a:rPr lang="cs-CZ" sz="2100" kern="1200"/>
            <a:t>pokud to umožňuje vybavení zdravotnického zařízení nebo nebude narušeno poskytování zdravotních služeb anebo takový pobyt není na základě jiného právního předpisu vyloučen,</a:t>
          </a:r>
        </a:p>
      </dsp:txBody>
      <dsp:txXfrm>
        <a:off x="0" y="2548642"/>
        <a:ext cx="9720072" cy="178848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37E21-BA44-45B2-85AA-28B758240CD0}">
      <dsp:nvSpPr>
        <dsp:cNvPr id="0" name=""/>
        <dsp:cNvSpPr/>
      </dsp:nvSpPr>
      <dsp:spPr>
        <a:xfrm>
          <a:off x="0" y="466605"/>
          <a:ext cx="9720072"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386" tIns="437388" rIns="754386" bIns="149352" numCol="1" spcCol="1270" anchor="t" anchorCtr="0">
          <a:noAutofit/>
        </a:bodyPr>
        <a:lstStyle/>
        <a:p>
          <a:pPr marL="228600" lvl="1" indent="-228600" algn="l" defTabSz="933450" rtl="0">
            <a:lnSpc>
              <a:spcPct val="90000"/>
            </a:lnSpc>
            <a:spcBef>
              <a:spcPct val="0"/>
            </a:spcBef>
            <a:spcAft>
              <a:spcPct val="15000"/>
            </a:spcAft>
            <a:buChar char="•"/>
          </a:pPr>
          <a:r>
            <a:rPr lang="cs-CZ" sz="2100" kern="1200" dirty="0"/>
            <a:t>Podá se vysvětlení i tomu, kdo má být zákroku podroben</a:t>
          </a:r>
        </a:p>
        <a:p>
          <a:pPr marL="228600" lvl="1" indent="-228600" algn="l" defTabSz="933450" rtl="0">
            <a:lnSpc>
              <a:spcPct val="90000"/>
            </a:lnSpc>
            <a:spcBef>
              <a:spcPct val="0"/>
            </a:spcBef>
            <a:spcAft>
              <a:spcPct val="15000"/>
            </a:spcAft>
            <a:buChar char="•"/>
          </a:pPr>
          <a:r>
            <a:rPr lang="cs-CZ" sz="2100" kern="1200"/>
            <a:t>způsobem přiměřeným schopnosti dotčeného vysvětlení pochopit.</a:t>
          </a:r>
        </a:p>
      </dsp:txBody>
      <dsp:txXfrm>
        <a:off x="0" y="466605"/>
        <a:ext cx="9720072" cy="1190700"/>
      </dsp:txXfrm>
    </dsp:sp>
    <dsp:sp modelId="{940E6027-F1C4-4326-9DDE-26B9191EDC15}">
      <dsp:nvSpPr>
        <dsp:cNvPr id="0" name=""/>
        <dsp:cNvSpPr/>
      </dsp:nvSpPr>
      <dsp:spPr>
        <a:xfrm>
          <a:off x="486003" y="156645"/>
          <a:ext cx="6804051"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33450" rtl="0">
            <a:lnSpc>
              <a:spcPct val="90000"/>
            </a:lnSpc>
            <a:spcBef>
              <a:spcPct val="0"/>
            </a:spcBef>
            <a:spcAft>
              <a:spcPct val="35000"/>
            </a:spcAft>
            <a:buNone/>
          </a:pPr>
          <a:r>
            <a:rPr lang="cs-CZ" sz="2100" kern="1200" dirty="0"/>
            <a:t>§ 93 OZ Zákonný zástupce může udělit souhlas k zásahu do integrity zastoupeného,</a:t>
          </a:r>
        </a:p>
      </dsp:txBody>
      <dsp:txXfrm>
        <a:off x="516265" y="186907"/>
        <a:ext cx="6743527" cy="559396"/>
      </dsp:txXfrm>
    </dsp:sp>
    <dsp:sp modelId="{EF4AD854-4A11-46CA-948A-6F0B420C3B49}">
      <dsp:nvSpPr>
        <dsp:cNvPr id="0" name=""/>
        <dsp:cNvSpPr/>
      </dsp:nvSpPr>
      <dsp:spPr>
        <a:xfrm>
          <a:off x="0" y="2080665"/>
          <a:ext cx="9720072" cy="1786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386" tIns="437388" rIns="754386" bIns="149352" numCol="1" spcCol="1270" anchor="t" anchorCtr="0">
          <a:noAutofit/>
        </a:bodyPr>
        <a:lstStyle/>
        <a:p>
          <a:pPr marL="228600" lvl="1" indent="-228600" algn="l" defTabSz="933450" rtl="0">
            <a:lnSpc>
              <a:spcPct val="90000"/>
            </a:lnSpc>
            <a:spcBef>
              <a:spcPct val="0"/>
            </a:spcBef>
            <a:spcAft>
              <a:spcPct val="15000"/>
            </a:spcAft>
            <a:buChar char="•"/>
          </a:pPr>
          <a:r>
            <a:rPr lang="cs-CZ" sz="2100" kern="1200"/>
            <a:t>je-li to přiměřené rozumové a volní vyspělosti nezletilých jeho věku </a:t>
          </a:r>
        </a:p>
        <a:p>
          <a:pPr marL="228600" lvl="1" indent="-228600" algn="l" defTabSz="933450" rtl="0">
            <a:lnSpc>
              <a:spcPct val="90000"/>
            </a:lnSpc>
            <a:spcBef>
              <a:spcPct val="0"/>
            </a:spcBef>
            <a:spcAft>
              <a:spcPct val="15000"/>
            </a:spcAft>
            <a:buChar char="•"/>
          </a:pPr>
          <a:r>
            <a:rPr lang="cs-CZ" sz="2100" kern="1200"/>
            <a:t>Jedná-li se o zákrok nezanechávající trvalé nebo závažné následky.</a:t>
          </a:r>
        </a:p>
        <a:p>
          <a:pPr marL="228600" lvl="1" indent="-228600" algn="l" defTabSz="933450" rtl="0">
            <a:lnSpc>
              <a:spcPct val="90000"/>
            </a:lnSpc>
            <a:spcBef>
              <a:spcPct val="0"/>
            </a:spcBef>
            <a:spcAft>
              <a:spcPct val="15000"/>
            </a:spcAft>
            <a:buChar char="•"/>
          </a:pPr>
          <a:r>
            <a:rPr lang="cs-CZ" sz="2100" kern="1200"/>
            <a:t>Analogicky u nesvéprávného</a:t>
          </a:r>
        </a:p>
      </dsp:txBody>
      <dsp:txXfrm>
        <a:off x="0" y="2080665"/>
        <a:ext cx="9720072" cy="1786050"/>
      </dsp:txXfrm>
    </dsp:sp>
    <dsp:sp modelId="{44EB49EB-0D39-4778-BA1A-7249EC0077B9}">
      <dsp:nvSpPr>
        <dsp:cNvPr id="0" name=""/>
        <dsp:cNvSpPr/>
      </dsp:nvSpPr>
      <dsp:spPr>
        <a:xfrm>
          <a:off x="486003" y="1770705"/>
          <a:ext cx="6804051"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33450" rtl="0">
            <a:lnSpc>
              <a:spcPct val="90000"/>
            </a:lnSpc>
            <a:spcBef>
              <a:spcPct val="0"/>
            </a:spcBef>
            <a:spcAft>
              <a:spcPct val="35000"/>
            </a:spcAft>
            <a:buNone/>
          </a:pPr>
          <a:r>
            <a:rPr lang="cs-CZ" sz="2100" kern="1200"/>
            <a:t>Nezletilý, může v obvyklých záležitostech udělit souhlas k zákroku na svém těle také sám, </a:t>
          </a:r>
        </a:p>
      </dsp:txBody>
      <dsp:txXfrm>
        <a:off x="516265" y="1800967"/>
        <a:ext cx="6743527" cy="55939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42064-729C-4F5B-96FE-1AEBB548423D}">
      <dsp:nvSpPr>
        <dsp:cNvPr id="0" name=""/>
        <dsp:cNvSpPr/>
      </dsp:nvSpPr>
      <dsp:spPr>
        <a:xfrm>
          <a:off x="0" y="100618"/>
          <a:ext cx="10753200" cy="982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cs-CZ" sz="4200" b="0" kern="1200"/>
            <a:t>Stanoví soud</a:t>
          </a:r>
          <a:endParaRPr lang="cs-CZ" sz="4200" kern="1200"/>
        </a:p>
      </dsp:txBody>
      <dsp:txXfrm>
        <a:off x="47976" y="148594"/>
        <a:ext cx="10657248" cy="886847"/>
      </dsp:txXfrm>
    </dsp:sp>
    <dsp:sp modelId="{F340F90D-E237-49B7-B6F9-4F0B6A164055}">
      <dsp:nvSpPr>
        <dsp:cNvPr id="0" name=""/>
        <dsp:cNvSpPr/>
      </dsp:nvSpPr>
      <dsp:spPr>
        <a:xfrm>
          <a:off x="0" y="1083418"/>
          <a:ext cx="10753200"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cs-CZ" sz="3300" b="0" kern="1200"/>
            <a:t>v rozsahu, v jakém člověk není pro duševní poruchu, která není jen přechodná, schopen právně jednat,</a:t>
          </a:r>
          <a:endParaRPr lang="cs-CZ" sz="3300" kern="1200"/>
        </a:p>
        <a:p>
          <a:pPr marL="285750" lvl="1" indent="-285750" algn="l" defTabSz="1466850">
            <a:lnSpc>
              <a:spcPct val="90000"/>
            </a:lnSpc>
            <a:spcBef>
              <a:spcPct val="0"/>
            </a:spcBef>
            <a:spcAft>
              <a:spcPct val="20000"/>
            </a:spcAft>
            <a:buChar char="•"/>
          </a:pPr>
          <a:r>
            <a:rPr lang="cs-CZ" sz="3300" b="0" kern="1200"/>
            <a:t>vymezí rozsah, v jakém způsobilost člověka samostatně právně jednat omezil.</a:t>
          </a:r>
          <a:endParaRPr lang="cs-CZ" sz="3300" kern="1200"/>
        </a:p>
        <a:p>
          <a:pPr marL="285750" lvl="1" indent="-285750" algn="l" defTabSz="1466850">
            <a:lnSpc>
              <a:spcPct val="90000"/>
            </a:lnSpc>
            <a:spcBef>
              <a:spcPct val="0"/>
            </a:spcBef>
            <a:spcAft>
              <a:spcPct val="20000"/>
            </a:spcAft>
            <a:buChar char="•"/>
          </a:pPr>
          <a:r>
            <a:rPr lang="cs-CZ" sz="3300" b="0" kern="1200"/>
            <a:t>Změní-li se okolnosti, soud své rozhodnutí bezodkladně změní nebo zruší, a to i bez návrhu</a:t>
          </a:r>
          <a:endParaRPr lang="cs-CZ" sz="3300" kern="1200"/>
        </a:p>
      </dsp:txBody>
      <dsp:txXfrm>
        <a:off x="0" y="1083418"/>
        <a:ext cx="10753200" cy="295596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A3337-5BEB-4C93-8A57-C5859E36A543}">
      <dsp:nvSpPr>
        <dsp:cNvPr id="0" name=""/>
        <dsp:cNvSpPr/>
      </dsp:nvSpPr>
      <dsp:spPr>
        <a:xfrm>
          <a:off x="0" y="482062"/>
          <a:ext cx="10753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kern="1200"/>
            <a:t>V rozhodnutí o omezení svéprávnosti jmenuje soud člověku opatrovníka. </a:t>
          </a:r>
          <a:endParaRPr lang="cs-CZ" sz="2500" kern="1200"/>
        </a:p>
      </dsp:txBody>
      <dsp:txXfrm>
        <a:off x="46406" y="528468"/>
        <a:ext cx="10660388" cy="857813"/>
      </dsp:txXfrm>
    </dsp:sp>
    <dsp:sp modelId="{41CC9901-7DDA-4F66-BBFF-96E84F89D0FA}">
      <dsp:nvSpPr>
        <dsp:cNvPr id="0" name=""/>
        <dsp:cNvSpPr/>
      </dsp:nvSpPr>
      <dsp:spPr>
        <a:xfrm>
          <a:off x="0" y="1504687"/>
          <a:ext cx="10753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kern="1200"/>
            <a:t>Při výběru opatrovníka přihlédne soud k přáním opatrovance, k jeho potřebě i k podnětům osob opatrovanci blízkých, sledují-li jeho prospěch, </a:t>
          </a:r>
          <a:endParaRPr lang="cs-CZ" sz="2500" kern="1200"/>
        </a:p>
      </dsp:txBody>
      <dsp:txXfrm>
        <a:off x="46406" y="1551093"/>
        <a:ext cx="10660388" cy="857813"/>
      </dsp:txXfrm>
    </dsp:sp>
    <dsp:sp modelId="{710DDD7F-4B2B-4580-9CDA-D2B9B03ED0AF}">
      <dsp:nvSpPr>
        <dsp:cNvPr id="0" name=""/>
        <dsp:cNvSpPr/>
      </dsp:nvSpPr>
      <dsp:spPr>
        <a:xfrm>
          <a:off x="0" y="2527312"/>
          <a:ext cx="107532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kern="1200"/>
            <a:t>Rozhodnutí o omezení svéprávnosti nezbavuje člověka práva samostatně právně jednat v běžných záležitostech každodenního života.</a:t>
          </a:r>
          <a:endParaRPr lang="cs-CZ" sz="2500" kern="1200"/>
        </a:p>
      </dsp:txBody>
      <dsp:txXfrm>
        <a:off x="46406" y="2573718"/>
        <a:ext cx="10660388" cy="857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150E5-7485-45EC-A7B9-45C53FD874AA}">
      <dsp:nvSpPr>
        <dsp:cNvPr id="0" name=""/>
        <dsp:cNvSpPr/>
      </dsp:nvSpPr>
      <dsp:spPr>
        <a:xfrm>
          <a:off x="0" y="334404"/>
          <a:ext cx="10752138" cy="98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Zvolit si poskytovatele zdravotních služeb</a:t>
          </a:r>
        </a:p>
      </dsp:txBody>
      <dsp:txXfrm>
        <a:off x="48262" y="382666"/>
        <a:ext cx="10655614" cy="892126"/>
      </dsp:txXfrm>
    </dsp:sp>
    <dsp:sp modelId="{A7359DA3-ED29-460E-A2CA-FE5F96B1F0E9}">
      <dsp:nvSpPr>
        <dsp:cNvPr id="0" name=""/>
        <dsp:cNvSpPr/>
      </dsp:nvSpPr>
      <dsp:spPr>
        <a:xfrm>
          <a:off x="0" y="1323055"/>
          <a:ext cx="1075213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cs-CZ" sz="2000" kern="1200"/>
            <a:t>Neplatí pro zdravotnickou záchranou službu, pracovní lékařství, karanténu…</a:t>
          </a:r>
        </a:p>
      </dsp:txBody>
      <dsp:txXfrm>
        <a:off x="0" y="1323055"/>
        <a:ext cx="10752138" cy="430560"/>
      </dsp:txXfrm>
    </dsp:sp>
    <dsp:sp modelId="{D51224B0-81BE-4743-93BF-C07EEFFECEA1}">
      <dsp:nvSpPr>
        <dsp:cNvPr id="0" name=""/>
        <dsp:cNvSpPr/>
      </dsp:nvSpPr>
      <dsp:spPr>
        <a:xfrm>
          <a:off x="0" y="1753615"/>
          <a:ext cx="10752138" cy="98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Vyžádat si konzultační služby od jiného poskytovatele, popřípadě zdravotnického pracovníka, než který mu poskytuje zdravotní služby;</a:t>
          </a:r>
        </a:p>
      </dsp:txBody>
      <dsp:txXfrm>
        <a:off x="48262" y="1801877"/>
        <a:ext cx="10655614" cy="892126"/>
      </dsp:txXfrm>
    </dsp:sp>
    <dsp:sp modelId="{6305B2FC-C6E1-4C33-ACB5-F65D0B1A76AF}">
      <dsp:nvSpPr>
        <dsp:cNvPr id="0" name=""/>
        <dsp:cNvSpPr/>
      </dsp:nvSpPr>
      <dsp:spPr>
        <a:xfrm>
          <a:off x="0" y="2817145"/>
          <a:ext cx="10752138" cy="98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 sz="2600" kern="1200" dirty="0"/>
            <a:t>Být </a:t>
          </a:r>
          <a:r>
            <a:rPr lang="cs-CZ" sz="2600" kern="1200" dirty="0"/>
            <a:t>seznámen s vnitřním řádem zdravotnického zařízení lůžkové nebo jednodenní péče</a:t>
          </a:r>
        </a:p>
      </dsp:txBody>
      <dsp:txXfrm>
        <a:off x="48262" y="2865407"/>
        <a:ext cx="10655614" cy="892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2C4C7-D2C9-4347-B5EA-4103CF7A4029}">
      <dsp:nvSpPr>
        <dsp:cNvPr id="0" name=""/>
        <dsp:cNvSpPr/>
      </dsp:nvSpPr>
      <dsp:spPr>
        <a:xfrm>
          <a:off x="0" y="185455"/>
          <a:ext cx="10752138"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Být předem informován o ceně poskytovaných zdravotních služeb nehrazených z veřejného zdravotního pojištění</a:t>
          </a:r>
        </a:p>
      </dsp:txBody>
      <dsp:txXfrm>
        <a:off x="58428" y="243883"/>
        <a:ext cx="10635282" cy="1080053"/>
      </dsp:txXfrm>
    </dsp:sp>
    <dsp:sp modelId="{2F6B668C-B7AE-4621-ABA7-B3E913AFF1E8}">
      <dsp:nvSpPr>
        <dsp:cNvPr id="0" name=""/>
        <dsp:cNvSpPr/>
      </dsp:nvSpPr>
      <dsp:spPr>
        <a:xfrm>
          <a:off x="0" y="1471645"/>
          <a:ext cx="10752138"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Znát jména, a příjmení zdravotnických pracovníků přímo zúčastněných na poskytování zdravotních služeb</a:t>
          </a:r>
        </a:p>
      </dsp:txBody>
      <dsp:txXfrm>
        <a:off x="58428" y="1530073"/>
        <a:ext cx="10635282" cy="1080053"/>
      </dsp:txXfrm>
    </dsp:sp>
    <dsp:sp modelId="{C3020EE5-E1FB-41D3-B6F0-4C7B7576E97D}">
      <dsp:nvSpPr>
        <dsp:cNvPr id="0" name=""/>
        <dsp:cNvSpPr/>
      </dsp:nvSpPr>
      <dsp:spPr>
        <a:xfrm>
          <a:off x="0" y="2757835"/>
          <a:ext cx="10752138"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Odmítnout přítomnost osob, které nejsou na poskytování zdravotních služeb přímo zúčastněny</a:t>
          </a:r>
        </a:p>
      </dsp:txBody>
      <dsp:txXfrm>
        <a:off x="58428" y="2816263"/>
        <a:ext cx="10635282" cy="1080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36CB7-52C1-4A8D-BC25-2D58BF3F360D}">
      <dsp:nvSpPr>
        <dsp:cNvPr id="0" name=""/>
        <dsp:cNvSpPr/>
      </dsp:nvSpPr>
      <dsp:spPr>
        <a:xfrm>
          <a:off x="0" y="29034"/>
          <a:ext cx="10752138"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Přijímat návštěvy ve zdravotnickém zařízení lůžkové nebo jednodenní péče</a:t>
          </a:r>
        </a:p>
      </dsp:txBody>
      <dsp:txXfrm>
        <a:off x="49004" y="78038"/>
        <a:ext cx="10654130" cy="905852"/>
      </dsp:txXfrm>
    </dsp:sp>
    <dsp:sp modelId="{3526F1F4-9D5D-4BE8-A367-52EE4AC663FF}">
      <dsp:nvSpPr>
        <dsp:cNvPr id="0" name=""/>
        <dsp:cNvSpPr/>
      </dsp:nvSpPr>
      <dsp:spPr>
        <a:xfrm>
          <a:off x="0" y="1032895"/>
          <a:ext cx="10752138"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cs-CZ" sz="2000" kern="1200"/>
            <a:t>S ohledem na zdravotní stav</a:t>
          </a:r>
        </a:p>
        <a:p>
          <a:pPr marL="228600" lvl="1" indent="-228600" algn="l" defTabSz="889000">
            <a:lnSpc>
              <a:spcPct val="90000"/>
            </a:lnSpc>
            <a:spcBef>
              <a:spcPct val="0"/>
            </a:spcBef>
            <a:spcAft>
              <a:spcPct val="20000"/>
            </a:spcAft>
            <a:buChar char="•"/>
          </a:pPr>
          <a:r>
            <a:rPr lang="cs-CZ" sz="2000" kern="1200"/>
            <a:t>V souladu s vnitřním řádem</a:t>
          </a:r>
        </a:p>
        <a:p>
          <a:pPr marL="228600" lvl="1" indent="-228600" algn="l" defTabSz="889000">
            <a:lnSpc>
              <a:spcPct val="90000"/>
            </a:lnSpc>
            <a:spcBef>
              <a:spcPct val="0"/>
            </a:spcBef>
            <a:spcAft>
              <a:spcPct val="20000"/>
            </a:spcAft>
            <a:buChar char="•"/>
          </a:pPr>
          <a:r>
            <a:rPr lang="cs-CZ" sz="2000" kern="1200" dirty="0" err="1"/>
            <a:t>Způspobem</a:t>
          </a:r>
          <a:r>
            <a:rPr lang="cs-CZ" sz="2000" kern="1200" dirty="0"/>
            <a:t>, který neporušuje práva ostatních pacientů</a:t>
          </a:r>
        </a:p>
      </dsp:txBody>
      <dsp:txXfrm>
        <a:off x="0" y="1032895"/>
        <a:ext cx="10752138" cy="995670"/>
      </dsp:txXfrm>
    </dsp:sp>
    <dsp:sp modelId="{67E7DF64-7874-44AC-B88B-5C0368359DE3}">
      <dsp:nvSpPr>
        <dsp:cNvPr id="0" name=""/>
        <dsp:cNvSpPr/>
      </dsp:nvSpPr>
      <dsp:spPr>
        <a:xfrm>
          <a:off x="0" y="2028565"/>
          <a:ext cx="10752138"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 sz="2600" kern="1200" dirty="0"/>
            <a:t>P</a:t>
          </a:r>
          <a:r>
            <a:rPr lang="cs-CZ" sz="2600" kern="1200" dirty="0" err="1"/>
            <a:t>řijímat</a:t>
          </a:r>
          <a:r>
            <a:rPr lang="cs-CZ" sz="2600" kern="1200" dirty="0"/>
            <a:t> duchovní péči a duchovní podporu od duchovních církví a náboženských společností </a:t>
          </a:r>
        </a:p>
      </dsp:txBody>
      <dsp:txXfrm>
        <a:off x="49004" y="2077569"/>
        <a:ext cx="10654130" cy="905852"/>
      </dsp:txXfrm>
    </dsp:sp>
    <dsp:sp modelId="{324CCBE7-D20D-4BB3-8B4C-8A71FDAC17A9}">
      <dsp:nvSpPr>
        <dsp:cNvPr id="0" name=""/>
        <dsp:cNvSpPr/>
      </dsp:nvSpPr>
      <dsp:spPr>
        <a:xfrm>
          <a:off x="0" y="3107305"/>
          <a:ext cx="10752138"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 sz="2600" kern="1200" dirty="0"/>
            <a:t>N</a:t>
          </a:r>
          <a:r>
            <a:rPr lang="cs-CZ" sz="2600" kern="1200" dirty="0"/>
            <a:t>a poskytování zdravotních služeb v co nejméně omezujícím prostředí při zajištění kvality a bezpečí poskytovaných zdravotních služeb</a:t>
          </a:r>
        </a:p>
      </dsp:txBody>
      <dsp:txXfrm>
        <a:off x="49004" y="3156309"/>
        <a:ext cx="10654130" cy="905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AF424-2762-4972-AF38-7903D81557C2}">
      <dsp:nvSpPr>
        <dsp:cNvPr id="0" name=""/>
        <dsp:cNvSpPr/>
      </dsp:nvSpPr>
      <dsp:spPr>
        <a:xfrm>
          <a:off x="0" y="23035"/>
          <a:ext cx="10752138" cy="784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kern="1200"/>
            <a:t>Dodržovat navržený individuální léčebný postup, pokud s poskytováním zdravotních služeb vyslovil souhlas</a:t>
          </a:r>
        </a:p>
      </dsp:txBody>
      <dsp:txXfrm>
        <a:off x="38285" y="61320"/>
        <a:ext cx="10675568" cy="707695"/>
      </dsp:txXfrm>
    </dsp:sp>
    <dsp:sp modelId="{AD78B6D5-4C87-4457-899F-4D294667A74F}">
      <dsp:nvSpPr>
        <dsp:cNvPr id="0" name=""/>
        <dsp:cNvSpPr/>
      </dsp:nvSpPr>
      <dsp:spPr>
        <a:xfrm>
          <a:off x="0" y="850501"/>
          <a:ext cx="10752138" cy="784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kern="1200"/>
            <a:t>Řídit se vnitřním řádem</a:t>
          </a:r>
        </a:p>
      </dsp:txBody>
      <dsp:txXfrm>
        <a:off x="38285" y="888786"/>
        <a:ext cx="10675568" cy="707695"/>
      </dsp:txXfrm>
    </dsp:sp>
    <dsp:sp modelId="{518EC055-F6AB-4ECC-ADAA-6314221D5293}">
      <dsp:nvSpPr>
        <dsp:cNvPr id="0" name=""/>
        <dsp:cNvSpPr/>
      </dsp:nvSpPr>
      <dsp:spPr>
        <a:xfrm>
          <a:off x="0" y="1677967"/>
          <a:ext cx="10752138" cy="784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kern="1200"/>
            <a:t>Uhradit poskytovateli cenu poskytnutých zdravotních služeb, které mu byly poskytnuty s jeho souhlasem</a:t>
          </a:r>
        </a:p>
      </dsp:txBody>
      <dsp:txXfrm>
        <a:off x="38285" y="1716252"/>
        <a:ext cx="10675568" cy="707695"/>
      </dsp:txXfrm>
    </dsp:sp>
    <dsp:sp modelId="{3BE4237F-B8B0-4D2E-9155-EEB8B62A5D86}">
      <dsp:nvSpPr>
        <dsp:cNvPr id="0" name=""/>
        <dsp:cNvSpPr/>
      </dsp:nvSpPr>
      <dsp:spPr>
        <a:xfrm>
          <a:off x="0" y="2505432"/>
          <a:ext cx="10752138" cy="784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kern="1200"/>
            <a:t>pravdivě informovat ošetřujícího zdravotnického pracovníka o dosavadním vývoji zdravotního stavu, včetně informací o infekčních nemocech</a:t>
          </a:r>
        </a:p>
      </dsp:txBody>
      <dsp:txXfrm>
        <a:off x="38285" y="2543717"/>
        <a:ext cx="10675568" cy="707695"/>
      </dsp:txXfrm>
    </dsp:sp>
    <dsp:sp modelId="{C1B982D3-05DF-45EB-9305-8FE98CBEA42B}">
      <dsp:nvSpPr>
        <dsp:cNvPr id="0" name=""/>
        <dsp:cNvSpPr/>
      </dsp:nvSpPr>
      <dsp:spPr>
        <a:xfrm>
          <a:off x="0" y="3332898"/>
          <a:ext cx="10752138" cy="784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kern="1200"/>
            <a:t>nepožívat během hospitalizace alkohol nebo jiné návykové látky a podrobit se na základě rozhodnutí ošetřujícího lékaře v odůvodněných případech vyšetřením za účelem prokázání, zda je nebo není pod vlivem alkoholu nebo jiných návykových látek</a:t>
          </a:r>
        </a:p>
      </dsp:txBody>
      <dsp:txXfrm>
        <a:off x="38285" y="3371183"/>
        <a:ext cx="10675568" cy="707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0AA92-5EEB-4F0D-B309-F44085DD8301}">
      <dsp:nvSpPr>
        <dsp:cNvPr id="0" name=""/>
        <dsp:cNvSpPr/>
      </dsp:nvSpPr>
      <dsp:spPr>
        <a:xfrm>
          <a:off x="52" y="44560"/>
          <a:ext cx="5024314"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cs-CZ" sz="2400" kern="1200" dirty="0"/>
            <a:t>Zdravotním pracovníkem</a:t>
          </a:r>
        </a:p>
      </dsp:txBody>
      <dsp:txXfrm>
        <a:off x="52" y="44560"/>
        <a:ext cx="5024314" cy="691200"/>
      </dsp:txXfrm>
    </dsp:sp>
    <dsp:sp modelId="{2178C834-7E65-488D-93A2-1F16D6DB9C19}">
      <dsp:nvSpPr>
        <dsp:cNvPr id="0" name=""/>
        <dsp:cNvSpPr/>
      </dsp:nvSpPr>
      <dsp:spPr>
        <a:xfrm>
          <a:off x="52" y="735760"/>
          <a:ext cx="5024314" cy="3359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cs-CZ" sz="2400" kern="1200" dirty="0"/>
            <a:t>Výhrada svědomí</a:t>
          </a:r>
        </a:p>
      </dsp:txBody>
      <dsp:txXfrm>
        <a:off x="52" y="735760"/>
        <a:ext cx="5024314" cy="3359880"/>
      </dsp:txXfrm>
    </dsp:sp>
    <dsp:sp modelId="{961EFA89-A624-4A4B-8CB4-B8A78939D175}">
      <dsp:nvSpPr>
        <dsp:cNvPr id="0" name=""/>
        <dsp:cNvSpPr/>
      </dsp:nvSpPr>
      <dsp:spPr>
        <a:xfrm>
          <a:off x="5727771" y="44560"/>
          <a:ext cx="5024314"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cs-CZ" sz="2400" kern="1200" dirty="0"/>
            <a:t>Poskytovatelem</a:t>
          </a:r>
        </a:p>
      </dsp:txBody>
      <dsp:txXfrm>
        <a:off x="5727771" y="44560"/>
        <a:ext cx="5024314" cy="691200"/>
      </dsp:txXfrm>
    </dsp:sp>
    <dsp:sp modelId="{08C1A4A4-EC05-40CC-958D-B9458166CD25}">
      <dsp:nvSpPr>
        <dsp:cNvPr id="0" name=""/>
        <dsp:cNvSpPr/>
      </dsp:nvSpPr>
      <dsp:spPr>
        <a:xfrm>
          <a:off x="5727771" y="735760"/>
          <a:ext cx="5024314" cy="3359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cs-CZ" sz="2400" kern="1200" dirty="0"/>
            <a:t>Neprokázání totožnosti</a:t>
          </a:r>
        </a:p>
        <a:p>
          <a:pPr marL="228600" lvl="1" indent="-228600" algn="l" defTabSz="1066800">
            <a:lnSpc>
              <a:spcPct val="90000"/>
            </a:lnSpc>
            <a:spcBef>
              <a:spcPct val="0"/>
            </a:spcBef>
            <a:spcAft>
              <a:spcPct val="15000"/>
            </a:spcAft>
            <a:buChar char="•"/>
          </a:pPr>
          <a:r>
            <a:rPr lang="cs" sz="2400" kern="1200" dirty="0">
              <a:solidFill>
                <a:schemeClr val="dk1"/>
              </a:solidFill>
            </a:rPr>
            <a:t>P</a:t>
          </a:r>
          <a:r>
            <a:rPr lang="cs-CZ" sz="2400" kern="1200" dirty="0" err="1">
              <a:solidFill>
                <a:schemeClr val="dk1"/>
              </a:solidFill>
            </a:rPr>
            <a:t>řijetím</a:t>
          </a:r>
          <a:r>
            <a:rPr lang="cs-CZ" sz="2400" kern="1200" dirty="0">
              <a:solidFill>
                <a:schemeClr val="dk1"/>
              </a:solidFill>
            </a:rPr>
            <a:t> pacienta</a:t>
          </a:r>
          <a:r>
            <a:rPr lang="cs" sz="2400" kern="1200" dirty="0">
              <a:solidFill>
                <a:schemeClr val="dk1"/>
              </a:solidFill>
            </a:rPr>
            <a:t> by</a:t>
          </a:r>
          <a:r>
            <a:rPr lang="cs-CZ" sz="2400" kern="1200" dirty="0">
              <a:solidFill>
                <a:schemeClr val="dk1"/>
              </a:solidFill>
            </a:rPr>
            <a:t> bylo překročeno únosné pracovní zatížení (Snížilo by to bezpečnost pacientů)</a:t>
          </a:r>
          <a:endParaRPr lang="cs-CZ" sz="2400" kern="1200" dirty="0"/>
        </a:p>
        <a:p>
          <a:pPr marL="228600" lvl="1" indent="-228600" algn="l" defTabSz="1066800">
            <a:lnSpc>
              <a:spcPct val="90000"/>
            </a:lnSpc>
            <a:spcBef>
              <a:spcPct val="0"/>
            </a:spcBef>
            <a:spcAft>
              <a:spcPct val="15000"/>
            </a:spcAft>
            <a:buChar char="•"/>
          </a:pPr>
          <a:r>
            <a:rPr lang="cs" sz="2400" kern="1200" dirty="0">
              <a:solidFill>
                <a:schemeClr val="dk1"/>
              </a:solidFill>
            </a:rPr>
            <a:t>P</a:t>
          </a:r>
          <a:r>
            <a:rPr lang="cs-CZ" sz="2400" kern="1200" dirty="0" err="1">
              <a:solidFill>
                <a:schemeClr val="dk1"/>
              </a:solidFill>
            </a:rPr>
            <a:t>řijetí</a:t>
          </a:r>
          <a:r>
            <a:rPr lang="cs-CZ" sz="2400" kern="1200" dirty="0">
              <a:solidFill>
                <a:schemeClr val="dk1"/>
              </a:solidFill>
            </a:rPr>
            <a:t> brání provozní důvody</a:t>
          </a:r>
        </a:p>
        <a:p>
          <a:pPr marL="228600" lvl="1" indent="-228600" algn="l" defTabSz="1066800">
            <a:lnSpc>
              <a:spcPct val="90000"/>
            </a:lnSpc>
            <a:spcBef>
              <a:spcPct val="0"/>
            </a:spcBef>
            <a:spcAft>
              <a:spcPct val="15000"/>
            </a:spcAft>
            <a:buChar char="•"/>
          </a:pPr>
          <a:r>
            <a:rPr lang="cs" sz="2400" kern="1200" dirty="0">
              <a:solidFill>
                <a:schemeClr val="dk1"/>
              </a:solidFill>
            </a:rPr>
            <a:t>N</a:t>
          </a:r>
          <a:r>
            <a:rPr lang="cs-CZ" sz="2400" kern="1200" dirty="0" err="1">
              <a:solidFill>
                <a:schemeClr val="dk1"/>
              </a:solidFill>
            </a:rPr>
            <a:t>ení</a:t>
          </a:r>
          <a:r>
            <a:rPr lang="cs-CZ" sz="2400" kern="1200" dirty="0">
              <a:solidFill>
                <a:schemeClr val="dk1"/>
              </a:solidFill>
            </a:rPr>
            <a:t> pojištěncem zdravotní pojišťovny, se kterou má poskytovatel uzavřenu smlouvu </a:t>
          </a:r>
        </a:p>
      </dsp:txBody>
      <dsp:txXfrm>
        <a:off x="5727771" y="735760"/>
        <a:ext cx="5024314" cy="3359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CC7E4-ED50-4BE3-85DC-B3D2A8F3D9C4}">
      <dsp:nvSpPr>
        <dsp:cNvPr id="0" name=""/>
        <dsp:cNvSpPr/>
      </dsp:nvSpPr>
      <dsp:spPr>
        <a:xfrm>
          <a:off x="0" y="1146"/>
          <a:ext cx="10752138" cy="5794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 sz="1600" kern="1200" dirty="0"/>
            <a:t>P</a:t>
          </a:r>
          <a:r>
            <a:rPr lang="cs-CZ" sz="1600" kern="1200" dirty="0" err="1"/>
            <a:t>rokazatelně</a:t>
          </a:r>
          <a:r>
            <a:rPr lang="cs-CZ" sz="1600" kern="1200" dirty="0"/>
            <a:t> předá pacienta s jeho souhlasem do péče jiného poskytovatele</a:t>
          </a:r>
        </a:p>
      </dsp:txBody>
      <dsp:txXfrm>
        <a:off x="28285" y="29431"/>
        <a:ext cx="10695568" cy="522843"/>
      </dsp:txXfrm>
    </dsp:sp>
    <dsp:sp modelId="{5741FDE6-719A-4ADE-AE3C-F9A1C4FA3B05}">
      <dsp:nvSpPr>
        <dsp:cNvPr id="0" name=""/>
        <dsp:cNvSpPr/>
      </dsp:nvSpPr>
      <dsp:spPr>
        <a:xfrm>
          <a:off x="0" y="594228"/>
          <a:ext cx="10752138" cy="5794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 sz="1600" kern="1200" dirty="0"/>
            <a:t>P</a:t>
          </a:r>
          <a:r>
            <a:rPr lang="cs-CZ" sz="1600" kern="1200" dirty="0" err="1"/>
            <a:t>ominou</a:t>
          </a:r>
          <a:r>
            <a:rPr lang="cs-CZ" sz="1600" kern="1200" dirty="0"/>
            <a:t> důvody pro poskytování zdravotních služeb; to neplatí, jde-li o registrujícího poskytovatele</a:t>
          </a:r>
        </a:p>
      </dsp:txBody>
      <dsp:txXfrm>
        <a:off x="28285" y="622513"/>
        <a:ext cx="10695568" cy="522843"/>
      </dsp:txXfrm>
    </dsp:sp>
    <dsp:sp modelId="{4C53A1F1-B480-4345-9463-2FF739BEA86C}">
      <dsp:nvSpPr>
        <dsp:cNvPr id="0" name=""/>
        <dsp:cNvSpPr/>
      </dsp:nvSpPr>
      <dsp:spPr>
        <a:xfrm>
          <a:off x="0" y="1187310"/>
          <a:ext cx="10752138" cy="5794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 sz="1600" kern="1200" dirty="0"/>
            <a:t>P</a:t>
          </a:r>
          <a:r>
            <a:rPr lang="cs-CZ" sz="1600" kern="1200" dirty="0" err="1"/>
            <a:t>acient</a:t>
          </a:r>
          <a:r>
            <a:rPr lang="cs-CZ" sz="1600" kern="1200" dirty="0"/>
            <a:t> vysloví nesouhlas s poskytováním veškerých zdravotních služeb</a:t>
          </a:r>
        </a:p>
      </dsp:txBody>
      <dsp:txXfrm>
        <a:off x="28285" y="1215595"/>
        <a:ext cx="10695568" cy="522843"/>
      </dsp:txXfrm>
    </dsp:sp>
    <dsp:sp modelId="{5354B89F-4FA8-4FAD-9E10-913184E2512A}">
      <dsp:nvSpPr>
        <dsp:cNvPr id="0" name=""/>
        <dsp:cNvSpPr/>
      </dsp:nvSpPr>
      <dsp:spPr>
        <a:xfrm>
          <a:off x="0" y="1780393"/>
          <a:ext cx="10752138" cy="5794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 sz="1600" kern="1200" dirty="0"/>
            <a:t>P</a:t>
          </a:r>
          <a:r>
            <a:rPr lang="cs-CZ" sz="1600" kern="1200" dirty="0" err="1"/>
            <a:t>acient</a:t>
          </a:r>
          <a:r>
            <a:rPr lang="cs-CZ" sz="1600" kern="1200" dirty="0"/>
            <a:t> závažným způsobem omezuje práva ostatních pacientů </a:t>
          </a:r>
        </a:p>
      </dsp:txBody>
      <dsp:txXfrm>
        <a:off x="28285" y="1808678"/>
        <a:ext cx="10695568" cy="522843"/>
      </dsp:txXfrm>
    </dsp:sp>
    <dsp:sp modelId="{74754BFC-011E-411C-A0F0-02C0DC5FE972}">
      <dsp:nvSpPr>
        <dsp:cNvPr id="0" name=""/>
        <dsp:cNvSpPr/>
      </dsp:nvSpPr>
      <dsp:spPr>
        <a:xfrm>
          <a:off x="0" y="2373475"/>
          <a:ext cx="10752138" cy="5794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 sz="1600" kern="1200" dirty="0"/>
            <a:t>Ú</a:t>
          </a:r>
          <a:r>
            <a:rPr lang="cs-CZ" sz="1600" kern="1200" dirty="0" err="1"/>
            <a:t>myslně</a:t>
          </a:r>
          <a:r>
            <a:rPr lang="cs-CZ" sz="1600" kern="1200" dirty="0"/>
            <a:t> a soustavně nedodržuje navržený individuální léčebný postup, pokud s poskytováním zdravotních služeb vyslovil souhlas, </a:t>
          </a:r>
        </a:p>
      </dsp:txBody>
      <dsp:txXfrm>
        <a:off x="28285" y="2401760"/>
        <a:ext cx="10695568" cy="522843"/>
      </dsp:txXfrm>
    </dsp:sp>
    <dsp:sp modelId="{7269B3A9-7766-4C79-9FFA-58EF3CF57F83}">
      <dsp:nvSpPr>
        <dsp:cNvPr id="0" name=""/>
        <dsp:cNvSpPr/>
      </dsp:nvSpPr>
      <dsp:spPr>
        <a:xfrm>
          <a:off x="0" y="2966557"/>
          <a:ext cx="10752138" cy="5794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 sz="1600" kern="1200" dirty="0"/>
            <a:t>N</a:t>
          </a:r>
          <a:r>
            <a:rPr lang="cs-CZ" sz="1600" kern="1200" dirty="0" err="1"/>
            <a:t>eřídí</a:t>
          </a:r>
          <a:r>
            <a:rPr lang="cs-CZ" sz="1600" kern="1200" dirty="0"/>
            <a:t> </a:t>
          </a:r>
          <a:r>
            <a:rPr lang="cs" sz="1600" kern="1200" dirty="0"/>
            <a:t>se </a:t>
          </a:r>
          <a:r>
            <a:rPr lang="cs-CZ" sz="1600" kern="1200" dirty="0"/>
            <a:t>vnitřním řádem</a:t>
          </a:r>
        </a:p>
      </dsp:txBody>
      <dsp:txXfrm>
        <a:off x="28285" y="2994842"/>
        <a:ext cx="10695568" cy="522843"/>
      </dsp:txXfrm>
    </dsp:sp>
    <dsp:sp modelId="{F8DF38F9-ECF9-417B-802F-5261069109FB}">
      <dsp:nvSpPr>
        <dsp:cNvPr id="0" name=""/>
        <dsp:cNvSpPr/>
      </dsp:nvSpPr>
      <dsp:spPr>
        <a:xfrm>
          <a:off x="0" y="3559640"/>
          <a:ext cx="10752138" cy="5794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 sz="1600" kern="1200" dirty="0"/>
            <a:t>P</a:t>
          </a:r>
          <a:r>
            <a:rPr lang="cs-CZ" sz="1600" kern="1200" dirty="0" err="1"/>
            <a:t>řestal</a:t>
          </a:r>
          <a:r>
            <a:rPr lang="cs-CZ" sz="1600" kern="1200" dirty="0"/>
            <a:t> poskytovat součinnost nezbytnou pro další poskytování zdravotních služeb; </a:t>
          </a:r>
        </a:p>
      </dsp:txBody>
      <dsp:txXfrm>
        <a:off x="28285" y="3587925"/>
        <a:ext cx="10695568" cy="5228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414000" y="6228000"/>
            <a:ext cx="252000" cy="252000"/>
          </a:xfrm>
          <a:prstGeom prst="rect">
            <a:avLst/>
          </a:prstGeom>
        </p:spPr>
        <p:txBody>
          <a:bodyPr/>
          <a:lstStyle/>
          <a:p>
            <a:fld id="{0DE708CC-0C3F-4567-9698-B54C0F35BD31}" type="slidenum">
              <a:rPr lang="cs-CZ" altLang="cs-CZ" smtClean="0"/>
              <a:pPr/>
              <a:t>‹#›</a:t>
            </a:fld>
            <a:endParaRPr lang="cs-CZ" altLang="cs-CZ" dirty="0"/>
          </a:p>
        </p:txBody>
      </p:sp>
      <p:sp>
        <p:nvSpPr>
          <p:cNvPr id="12" name="Nadpis 6">
            <a:extLst>
              <a:ext uri="{FF2B5EF4-FFF2-40B4-BE49-F238E27FC236}">
                <a16:creationId xmlns:a16="http://schemas.microsoft.com/office/drawing/2014/main" id="{F31C6098-45F4-4855-8153-FB7904CE4FE3}"/>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13" name="Obrázek 12">
            <a:extLst>
              <a:ext uri="{FF2B5EF4-FFF2-40B4-BE49-F238E27FC236}">
                <a16:creationId xmlns:a16="http://schemas.microsoft.com/office/drawing/2014/main" id="{44BB26B4-1DB3-416F-8DA4-AFF4E665D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4" name="Podnadpis 2">
            <a:extLst>
              <a:ext uri="{FF2B5EF4-FFF2-40B4-BE49-F238E27FC236}">
                <a16:creationId xmlns:a16="http://schemas.microsoft.com/office/drawing/2014/main" id="{6623C95A-60BE-40EB-9BC7-25260893EBB3}"/>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21" name="Zástupný symbol pro obsah 12">
            <a:extLst>
              <a:ext uri="{FF2B5EF4-FFF2-40B4-BE49-F238E27FC236}">
                <a16:creationId xmlns:a16="http://schemas.microsoft.com/office/drawing/2014/main" id="{9547EBDF-D870-4615-B89A-66FC8E0A0F0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2" name="Zástupný symbol pro text 5">
            <a:extLst>
              <a:ext uri="{FF2B5EF4-FFF2-40B4-BE49-F238E27FC236}">
                <a16:creationId xmlns:a16="http://schemas.microsoft.com/office/drawing/2014/main" id="{FE825788-55A0-4392-9284-0099917A1B96}"/>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3" name="Zástupný symbol pro text 13">
            <a:extLst>
              <a:ext uri="{FF2B5EF4-FFF2-40B4-BE49-F238E27FC236}">
                <a16:creationId xmlns:a16="http://schemas.microsoft.com/office/drawing/2014/main" id="{BB6DC7A3-6070-4788-8925-ECEF5D270E06}"/>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24" name="Zástupný symbol pro text 5">
            <a:extLst>
              <a:ext uri="{FF2B5EF4-FFF2-40B4-BE49-F238E27FC236}">
                <a16:creationId xmlns:a16="http://schemas.microsoft.com/office/drawing/2014/main" id="{7B2FBDD4-6F42-4D3A-ABC8-DAF530179BD2}"/>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5" name="Zástupný symbol pro text 13">
            <a:extLst>
              <a:ext uri="{FF2B5EF4-FFF2-40B4-BE49-F238E27FC236}">
                <a16:creationId xmlns:a16="http://schemas.microsoft.com/office/drawing/2014/main" id="{6559EC12-76DD-40DE-8DB8-8B359A47CC54}"/>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26" name="Zástupný symbol pro obsah 12">
            <a:extLst>
              <a:ext uri="{FF2B5EF4-FFF2-40B4-BE49-F238E27FC236}">
                <a16:creationId xmlns:a16="http://schemas.microsoft.com/office/drawing/2014/main" id="{137F4524-A39B-43FB-9E07-67C451992724}"/>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27" name="Obrázek 26">
            <a:extLst>
              <a:ext uri="{FF2B5EF4-FFF2-40B4-BE49-F238E27FC236}">
                <a16:creationId xmlns:a16="http://schemas.microsoft.com/office/drawing/2014/main" id="{6838A12A-82A1-4709-9D33-F39AFA8AFA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28" name="Rectangle 17">
            <a:extLst>
              <a:ext uri="{FF2B5EF4-FFF2-40B4-BE49-F238E27FC236}">
                <a16:creationId xmlns:a16="http://schemas.microsoft.com/office/drawing/2014/main" id="{DE0BEEF4-6DAC-4D6C-AD80-575053D4229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9" name="Rectangle 18">
            <a:extLst>
              <a:ext uri="{FF2B5EF4-FFF2-40B4-BE49-F238E27FC236}">
                <a16:creationId xmlns:a16="http://schemas.microsoft.com/office/drawing/2014/main" id="{D54EEC6B-F6F3-491F-AF84-5FBBB3FC67C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693E3813-A8A0-4605-A751-A0C706248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Rectangle 17">
            <a:extLst>
              <a:ext uri="{FF2B5EF4-FFF2-40B4-BE49-F238E27FC236}">
                <a16:creationId xmlns:a16="http://schemas.microsoft.com/office/drawing/2014/main" id="{77EDFCFB-BDDB-45EE-9574-EB8FA8F88673}"/>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8" name="Rectangle 18">
            <a:extLst>
              <a:ext uri="{FF2B5EF4-FFF2-40B4-BE49-F238E27FC236}">
                <a16:creationId xmlns:a16="http://schemas.microsoft.com/office/drawing/2014/main" id="{560DCD67-AE12-4FF8-B224-2C33488C5A4B}"/>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6" name="Zástupný symbol pro obrázek 7">
            <a:extLst>
              <a:ext uri="{FF2B5EF4-FFF2-40B4-BE49-F238E27FC236}">
                <a16:creationId xmlns:a16="http://schemas.microsoft.com/office/drawing/2014/main" id="{F4024E46-62E6-44CE-9E2C-14E827C7CC91}"/>
              </a:ext>
            </a:extLst>
          </p:cNvPr>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083CAA91-E696-4AD2-90D7-33C983810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9" name="Rectangle 17">
            <a:extLst>
              <a:ext uri="{FF2B5EF4-FFF2-40B4-BE49-F238E27FC236}">
                <a16:creationId xmlns:a16="http://schemas.microsoft.com/office/drawing/2014/main" id="{D1C4BF70-4C1E-4AF7-81E0-104F006A02E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0" name="Rectangle 18">
            <a:extLst>
              <a:ext uri="{FF2B5EF4-FFF2-40B4-BE49-F238E27FC236}">
                <a16:creationId xmlns:a16="http://schemas.microsoft.com/office/drawing/2014/main" id="{3E5CFC32-FE61-424D-B52A-0545883D659D}"/>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16480462-23C7-4E09-BE59-6229F8EBE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08BA4664-05CE-413A-B28D-3AC28785A4A3}" type="datetimeFigureOut">
              <a:rPr lang="cs-CZ" smtClean="0"/>
              <a:t>12.10.2023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12856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adpis a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cs-CZ"/>
              <a:t>Kliknutím lze upravit styl.</a:t>
            </a:r>
            <a:endParaRPr lang="en-US"/>
          </a:p>
        </p:txBody>
      </p:sp>
      <p:sp>
        <p:nvSpPr>
          <p:cNvPr id="8" name="Date Placeholder 7"/>
          <p:cNvSpPr>
            <a:spLocks noGrp="1"/>
          </p:cNvSpPr>
          <p:nvPr>
            <p:ph type="dt" sz="half" idx="10"/>
          </p:nvPr>
        </p:nvSpPr>
        <p:spPr>
          <a:xfrm>
            <a:off x="609600" y="6245225"/>
            <a:ext cx="2844800" cy="476250"/>
          </a:xfrm>
          <a:prstGeom prst="rect">
            <a:avLst/>
          </a:prstGeom>
        </p:spPr>
        <p:txBody>
          <a:bodyPr/>
          <a:lstStyle/>
          <a:p>
            <a:fld id="{5C14FD69-4A85-4715-A222-ABB225B63BC6}" type="datetimeFigureOut">
              <a:rPr lang="en-US" smtClean="0"/>
              <a:pPr/>
              <a:t>10/12/2023</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5309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8" name="Nadpis 12">
            <a:extLst>
              <a:ext uri="{FF2B5EF4-FFF2-40B4-BE49-F238E27FC236}">
                <a16:creationId xmlns:a16="http://schemas.microsoft.com/office/drawing/2014/main" id="{FB42411C-CED0-4ED2-B4E8-5D353B0A354E}"/>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521D70DC-2864-41C2-B8C6-05CA897F7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2FD3E81E-40FE-4E13-9B11-5767EF4D1D74}"/>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2" name="Rectangle 17">
            <a:extLst>
              <a:ext uri="{FF2B5EF4-FFF2-40B4-BE49-F238E27FC236}">
                <a16:creationId xmlns:a16="http://schemas.microsoft.com/office/drawing/2014/main" id="{3B718662-BCEF-4F53-80CB-8B7864BBF9F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817F25E5-B573-488B-992B-821062693CA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11" name="Zástupný symbol pro text 7">
            <a:extLst>
              <a:ext uri="{FF2B5EF4-FFF2-40B4-BE49-F238E27FC236}">
                <a16:creationId xmlns:a16="http://schemas.microsoft.com/office/drawing/2014/main" id="{D4C2477F-94C0-46AB-8F78-23BC6DD4FC02}"/>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2" name="Nadpis 12">
            <a:extLst>
              <a:ext uri="{FF2B5EF4-FFF2-40B4-BE49-F238E27FC236}">
                <a16:creationId xmlns:a16="http://schemas.microsoft.com/office/drawing/2014/main" id="{C4106739-3F30-4F60-A2E3-CF2394B80FA6}"/>
              </a:ext>
            </a:extLst>
          </p:cNvPr>
          <p:cNvSpPr>
            <a:spLocks noGrp="1"/>
          </p:cNvSpPr>
          <p:nvPr>
            <p:ph type="title"/>
          </p:nvPr>
        </p:nvSpPr>
        <p:spPr>
          <a:xfrm>
            <a:off x="720000" y="720000"/>
            <a:ext cx="10753200" cy="451576"/>
          </a:xfrm>
        </p:spPr>
        <p:txBody>
          <a:bodyPr/>
          <a:lstStyle/>
          <a:p>
            <a:r>
              <a:rPr lang="cs-CZ"/>
              <a:t>Kliknutím lze upravit styl.</a:t>
            </a:r>
          </a:p>
        </p:txBody>
      </p:sp>
      <p:sp>
        <p:nvSpPr>
          <p:cNvPr id="13" name="Zástupný symbol pro text 7">
            <a:extLst>
              <a:ext uri="{FF2B5EF4-FFF2-40B4-BE49-F238E27FC236}">
                <a16:creationId xmlns:a16="http://schemas.microsoft.com/office/drawing/2014/main" id="{E339B93E-CBDC-488E-BF9A-45D7166AC8D0}"/>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4" name="Zástupný symbol pro obsah 2">
            <a:extLst>
              <a:ext uri="{FF2B5EF4-FFF2-40B4-BE49-F238E27FC236}">
                <a16:creationId xmlns:a16="http://schemas.microsoft.com/office/drawing/2014/main" id="{BFD74342-09BD-4472-B28E-114F4330FAF5}"/>
              </a:ext>
            </a:extLst>
          </p:cNvPr>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5" name="Zástupný symbol pro obsah 2">
            <a:extLst>
              <a:ext uri="{FF2B5EF4-FFF2-40B4-BE49-F238E27FC236}">
                <a16:creationId xmlns:a16="http://schemas.microsoft.com/office/drawing/2014/main" id="{AD2DE495-3325-41DE-A9F8-9591CFE84142}"/>
              </a:ext>
            </a:extLst>
          </p:cNvPr>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7" name="Obrázek 16">
            <a:extLst>
              <a:ext uri="{FF2B5EF4-FFF2-40B4-BE49-F238E27FC236}">
                <a16:creationId xmlns:a16="http://schemas.microsoft.com/office/drawing/2014/main" id="{1764A665-A1E3-4A8F-B626-FB65BDBAF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9" name="Rectangle 17">
            <a:extLst>
              <a:ext uri="{FF2B5EF4-FFF2-40B4-BE49-F238E27FC236}">
                <a16:creationId xmlns:a16="http://schemas.microsoft.com/office/drawing/2014/main" id="{ADC4F307-3DF9-4410-8992-A762F2877648}"/>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0" name="Rectangle 18">
            <a:extLst>
              <a:ext uri="{FF2B5EF4-FFF2-40B4-BE49-F238E27FC236}">
                <a16:creationId xmlns:a16="http://schemas.microsoft.com/office/drawing/2014/main" id="{437C06DE-EC9E-4277-9F01-ABCD1D78511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27" name="Zástupný symbol pro obsah 12">
            <a:extLst>
              <a:ext uri="{FF2B5EF4-FFF2-40B4-BE49-F238E27FC236}">
                <a16:creationId xmlns:a16="http://schemas.microsoft.com/office/drawing/2014/main" id="{3CE5E861-D1D4-4121-A3EE-54C338DE09BB}"/>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8" name="Nadpis 3">
            <a:extLst>
              <a:ext uri="{FF2B5EF4-FFF2-40B4-BE49-F238E27FC236}">
                <a16:creationId xmlns:a16="http://schemas.microsoft.com/office/drawing/2014/main" id="{F7E125D3-8983-4C68-BE8E-3E28EE0434C6}"/>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9" name="Zástupný symbol pro text 13">
            <a:extLst>
              <a:ext uri="{FF2B5EF4-FFF2-40B4-BE49-F238E27FC236}">
                <a16:creationId xmlns:a16="http://schemas.microsoft.com/office/drawing/2014/main" id="{437D9636-8187-40FB-9014-91A485647AB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30" name="Obrázek 29">
            <a:extLst>
              <a:ext uri="{FF2B5EF4-FFF2-40B4-BE49-F238E27FC236}">
                <a16:creationId xmlns:a16="http://schemas.microsoft.com/office/drawing/2014/main" id="{338E8CF6-8E6E-495F-9305-499E00CAA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1" name="Zástupný symbol pro obsah 2">
            <a:extLst>
              <a:ext uri="{FF2B5EF4-FFF2-40B4-BE49-F238E27FC236}">
                <a16:creationId xmlns:a16="http://schemas.microsoft.com/office/drawing/2014/main" id="{F1218642-4B36-47A8-993D-095CD9ED7856}"/>
              </a:ext>
            </a:extLst>
          </p:cNvPr>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32" name="Rectangle 17">
            <a:extLst>
              <a:ext uri="{FF2B5EF4-FFF2-40B4-BE49-F238E27FC236}">
                <a16:creationId xmlns:a16="http://schemas.microsoft.com/office/drawing/2014/main" id="{B6B70499-49FF-4F72-990E-E50DCAF49705}"/>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3" name="Rectangle 18">
            <a:extLst>
              <a:ext uri="{FF2B5EF4-FFF2-40B4-BE49-F238E27FC236}">
                <a16:creationId xmlns:a16="http://schemas.microsoft.com/office/drawing/2014/main" id="{306C7E2E-0F6D-4FCC-BEBB-E477C0EDE1A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7" name="Zástupný symbol pro obsah 12">
            <a:extLst>
              <a:ext uri="{FF2B5EF4-FFF2-40B4-BE49-F238E27FC236}">
                <a16:creationId xmlns:a16="http://schemas.microsoft.com/office/drawing/2014/main" id="{8CE0E250-5D3F-4EB8-8C80-318156771048}"/>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3" name="Zástupný symbol pro text 5">
            <a:extLst>
              <a:ext uri="{FF2B5EF4-FFF2-40B4-BE49-F238E27FC236}">
                <a16:creationId xmlns:a16="http://schemas.microsoft.com/office/drawing/2014/main" id="{0F223511-4560-47CD-B05A-BADF3B3D1471}"/>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4" name="Zástupný symbol pro text 5">
            <a:extLst>
              <a:ext uri="{FF2B5EF4-FFF2-40B4-BE49-F238E27FC236}">
                <a16:creationId xmlns:a16="http://schemas.microsoft.com/office/drawing/2014/main" id="{3AFBD400-6ACB-4E94-8A8F-EF5BE8395260}"/>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5" name="Zástupný symbol pro text 5">
            <a:extLst>
              <a:ext uri="{FF2B5EF4-FFF2-40B4-BE49-F238E27FC236}">
                <a16:creationId xmlns:a16="http://schemas.microsoft.com/office/drawing/2014/main" id="{F6BCDF9B-5557-4C01-BFEA-AC54389E0489}"/>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6" name="Zástupný symbol pro text 13">
            <a:extLst>
              <a:ext uri="{FF2B5EF4-FFF2-40B4-BE49-F238E27FC236}">
                <a16:creationId xmlns:a16="http://schemas.microsoft.com/office/drawing/2014/main" id="{978AEBEE-D3B8-4F1E-84B5-BAC5E748B03D}"/>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27" name="Zástupný symbol pro text 13">
            <a:extLst>
              <a:ext uri="{FF2B5EF4-FFF2-40B4-BE49-F238E27FC236}">
                <a16:creationId xmlns:a16="http://schemas.microsoft.com/office/drawing/2014/main" id="{8BEF53DA-BDCC-402C-8853-0C952D6B00FE}"/>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28" name="Zástupný symbol pro text 13">
            <a:extLst>
              <a:ext uri="{FF2B5EF4-FFF2-40B4-BE49-F238E27FC236}">
                <a16:creationId xmlns:a16="http://schemas.microsoft.com/office/drawing/2014/main" id="{1B869AE0-B815-43F3-9C57-774B126513C2}"/>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29" name="Zástupný symbol pro obsah 12">
            <a:extLst>
              <a:ext uri="{FF2B5EF4-FFF2-40B4-BE49-F238E27FC236}">
                <a16:creationId xmlns:a16="http://schemas.microsoft.com/office/drawing/2014/main" id="{7EE296DF-188D-46CD-A248-5E32B38204A8}"/>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30" name="Zástupný symbol pro obsah 12">
            <a:extLst>
              <a:ext uri="{FF2B5EF4-FFF2-40B4-BE49-F238E27FC236}">
                <a16:creationId xmlns:a16="http://schemas.microsoft.com/office/drawing/2014/main" id="{86567007-60CB-42DC-93EA-A0AFB168C810}"/>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31" name="Zástupný symbol pro text 7">
            <a:extLst>
              <a:ext uri="{FF2B5EF4-FFF2-40B4-BE49-F238E27FC236}">
                <a16:creationId xmlns:a16="http://schemas.microsoft.com/office/drawing/2014/main" id="{F1BE8CEB-F37E-4115-BEAE-2A66158C125A}"/>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32" name="Nadpis 12">
            <a:extLst>
              <a:ext uri="{FF2B5EF4-FFF2-40B4-BE49-F238E27FC236}">
                <a16:creationId xmlns:a16="http://schemas.microsoft.com/office/drawing/2014/main" id="{9063DEBF-5704-4C60-927D-4EE182D48D4E}"/>
              </a:ext>
            </a:extLst>
          </p:cNvPr>
          <p:cNvSpPr>
            <a:spLocks noGrp="1"/>
          </p:cNvSpPr>
          <p:nvPr>
            <p:ph type="title"/>
          </p:nvPr>
        </p:nvSpPr>
        <p:spPr>
          <a:xfrm>
            <a:off x="720000" y="720000"/>
            <a:ext cx="10753200" cy="451576"/>
          </a:xfrm>
        </p:spPr>
        <p:txBody>
          <a:bodyPr/>
          <a:lstStyle/>
          <a:p>
            <a:r>
              <a:rPr lang="cs-CZ"/>
              <a:t>Kliknutím lze upravit styl.</a:t>
            </a:r>
          </a:p>
        </p:txBody>
      </p:sp>
      <p:pic>
        <p:nvPicPr>
          <p:cNvPr id="33" name="Obrázek 32">
            <a:extLst>
              <a:ext uri="{FF2B5EF4-FFF2-40B4-BE49-F238E27FC236}">
                <a16:creationId xmlns:a16="http://schemas.microsoft.com/office/drawing/2014/main" id="{C1E17AD7-C41E-4941-82E2-9E0085CDE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4" name="Rectangle 17">
            <a:extLst>
              <a:ext uri="{FF2B5EF4-FFF2-40B4-BE49-F238E27FC236}">
                <a16:creationId xmlns:a16="http://schemas.microsoft.com/office/drawing/2014/main" id="{2019F1A4-69A0-4FF8-8995-9B76480FDF9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5" name="Rectangle 18">
            <a:extLst>
              <a:ext uri="{FF2B5EF4-FFF2-40B4-BE49-F238E27FC236}">
                <a16:creationId xmlns:a16="http://schemas.microsoft.com/office/drawing/2014/main" id="{70B6F527-4F6F-407F-ACB8-3642D3D05B9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11" name="Zástupný symbol pro obsah 2">
            <a:extLst>
              <a:ext uri="{FF2B5EF4-FFF2-40B4-BE49-F238E27FC236}">
                <a16:creationId xmlns:a16="http://schemas.microsoft.com/office/drawing/2014/main" id="{6D2A4ADF-EE22-48A9-9D57-09381DE87AB6}"/>
              </a:ext>
            </a:extLst>
          </p:cNvPr>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5327AD19-2866-498E-B141-60DB67C20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3" name="Zástupný symbol pro obsah 12">
            <a:extLst>
              <a:ext uri="{FF2B5EF4-FFF2-40B4-BE49-F238E27FC236}">
                <a16:creationId xmlns:a16="http://schemas.microsoft.com/office/drawing/2014/main" id="{F362095D-69A9-4E7E-B0AD-45833F6F0960}"/>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5" name="Zástupný symbol pro text 13">
            <a:extLst>
              <a:ext uri="{FF2B5EF4-FFF2-40B4-BE49-F238E27FC236}">
                <a16:creationId xmlns:a16="http://schemas.microsoft.com/office/drawing/2014/main" id="{816C4316-2D20-4A0F-97F8-1B81D6F3D27C}"/>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6" name="Rectangle 17">
            <a:extLst>
              <a:ext uri="{FF2B5EF4-FFF2-40B4-BE49-F238E27FC236}">
                <a16:creationId xmlns:a16="http://schemas.microsoft.com/office/drawing/2014/main" id="{479503A6-16CC-4F01-AF35-CF704ACE787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7" name="Rectangle 18">
            <a:extLst>
              <a:ext uri="{FF2B5EF4-FFF2-40B4-BE49-F238E27FC236}">
                <a16:creationId xmlns:a16="http://schemas.microsoft.com/office/drawing/2014/main" id="{0C31BCEF-D9FF-4796-A774-A41223BD563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8A9C999D-0177-4D2E-B8A6-1E94C72C47BF}"/>
              </a:ext>
            </a:extLst>
          </p:cNvPr>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9166C581-4BC7-43C0-A297-97463012A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Rectangle 17">
            <a:extLst>
              <a:ext uri="{FF2B5EF4-FFF2-40B4-BE49-F238E27FC236}">
                <a16:creationId xmlns:a16="http://schemas.microsoft.com/office/drawing/2014/main" id="{804A2AC6-8CD7-45FD-9072-6BC53E42A30C}"/>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1" name="Rectangle 18">
            <a:extLst>
              <a:ext uri="{FF2B5EF4-FFF2-40B4-BE49-F238E27FC236}">
                <a16:creationId xmlns:a16="http://schemas.microsoft.com/office/drawing/2014/main" id="{CB7837D4-109B-4305-835D-58924C78A80A}"/>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ástupný nadpis 1">
            <a:extLst>
              <a:ext uri="{FF2B5EF4-FFF2-40B4-BE49-F238E27FC236}">
                <a16:creationId xmlns:a16="http://schemas.microsoft.com/office/drawing/2014/main" id="{357E978C-D332-46B0-BCEB-191876BAED30}"/>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7" name="Zástupný symbol pro text 4">
            <a:extLst>
              <a:ext uri="{FF2B5EF4-FFF2-40B4-BE49-F238E27FC236}">
                <a16:creationId xmlns:a16="http://schemas.microsoft.com/office/drawing/2014/main" id="{BF356BAA-D86E-48F6-AB0E-D85145D01EBA}"/>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
        <p:nvSpPr>
          <p:cNvPr id="8" name="Rectangle 17">
            <a:extLst>
              <a:ext uri="{FF2B5EF4-FFF2-40B4-BE49-F238E27FC236}">
                <a16:creationId xmlns:a16="http://schemas.microsoft.com/office/drawing/2014/main" id="{04A51A6C-23BF-41AD-B682-A75C089948D1}"/>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9" name="Rectangle 18">
            <a:extLst>
              <a:ext uri="{FF2B5EF4-FFF2-40B4-BE49-F238E27FC236}">
                <a16:creationId xmlns:a16="http://schemas.microsoft.com/office/drawing/2014/main" id="{F8DFAB6E-B377-4196-8D95-E94BE6B31EB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 id="2147483696" r:id="rId16"/>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kalfried.com.au/wordpress/?p=424"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mage.cagle.com/119731/500/119731.pn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7.xml"/><Relationship Id="rId7" Type="http://schemas.openxmlformats.org/officeDocument/2006/relationships/hyperlink" Target="https://gomerblog.com/2016/03/medcartoons/" TargetMode="Externa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ossey.com/Blog/2014/June/-Do-Not-Resuscitate-Tattoo-Will-it-Work-.aspx"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Ilustrace převzata z https://i0.wp.com/imgc-cn.artprintimages.com/images/P-473-488-90/60/6005/14FB100Z/posters/mike-twohy-ah-mr-bromley-nice-to-put-a-face-on-a-disease-new-yorker-cartoon.jpg</a:t>
            </a:r>
            <a:r>
              <a:rPr lang="cs" dirty="0"/>
              <a:t>  </a:t>
            </a:r>
            <a:endParaRPr lang="cs-CZ" dirty="0"/>
          </a:p>
          <a:p>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Práva pacientů</a:t>
            </a:r>
          </a:p>
        </p:txBody>
      </p:sp>
      <p:sp>
        <p:nvSpPr>
          <p:cNvPr id="5" name="Podnadpis 4"/>
          <p:cNvSpPr>
            <a:spLocks noGrp="1"/>
          </p:cNvSpPr>
          <p:nvPr>
            <p:ph type="subTitle" idx="1"/>
          </p:nvPr>
        </p:nvSpPr>
        <p:spPr>
          <a:xfrm>
            <a:off x="424313" y="4102227"/>
            <a:ext cx="11361600" cy="698497"/>
          </a:xfrm>
        </p:spPr>
        <p:txBody>
          <a:bodyPr/>
          <a:lstStyle/>
          <a:p>
            <a:endParaRPr lang="cs" dirty="0"/>
          </a:p>
          <a:p>
            <a:endParaRPr lang="cs-CZ" dirty="0"/>
          </a:p>
        </p:txBody>
      </p:sp>
      <p:pic>
        <p:nvPicPr>
          <p:cNvPr id="8" name="Obrázek 7">
            <a:extLst>
              <a:ext uri="{FF2B5EF4-FFF2-40B4-BE49-F238E27FC236}">
                <a16:creationId xmlns:a16="http://schemas.microsoft.com/office/drawing/2014/main" id="{40B57A82-5915-4CC6-9555-D179F739208D}"/>
              </a:ext>
            </a:extLst>
          </p:cNvPr>
          <p:cNvPicPr>
            <a:picLocks noChangeAspect="1"/>
          </p:cNvPicPr>
          <p:nvPr/>
        </p:nvPicPr>
        <p:blipFill>
          <a:blip r:embed="rId2"/>
          <a:stretch>
            <a:fillRect/>
          </a:stretch>
        </p:blipFill>
        <p:spPr>
          <a:xfrm>
            <a:off x="5031642" y="1174750"/>
            <a:ext cx="6007100" cy="4508500"/>
          </a:xfrm>
          <a:prstGeom prst="rect">
            <a:avLst/>
          </a:prstGeom>
        </p:spPr>
      </p:pic>
    </p:spTree>
    <p:extLst>
      <p:ext uri="{BB962C8B-B14F-4D97-AF65-F5344CB8AC3E}">
        <p14:creationId xmlns:p14="http://schemas.microsoft.com/office/powerpoint/2010/main" val="10604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526885-1376-40F9-B2BC-AC65BB8CDEF2}"/>
              </a:ext>
            </a:extLst>
          </p:cNvPr>
          <p:cNvSpPr>
            <a:spLocks noGrp="1"/>
          </p:cNvSpPr>
          <p:nvPr>
            <p:ph type="title"/>
          </p:nvPr>
        </p:nvSpPr>
        <p:spPr/>
        <p:txBody>
          <a:bodyPr/>
          <a:lstStyle/>
          <a:p>
            <a:r>
              <a:rPr lang="cs" dirty="0"/>
              <a:t>Ukončení péče poskytovatelem</a:t>
            </a:r>
            <a:endParaRPr lang="cs-CZ" dirty="0"/>
          </a:p>
        </p:txBody>
      </p:sp>
      <p:graphicFrame>
        <p:nvGraphicFramePr>
          <p:cNvPr id="6" name="Diagram 6">
            <a:extLst>
              <a:ext uri="{FF2B5EF4-FFF2-40B4-BE49-F238E27FC236}">
                <a16:creationId xmlns:a16="http://schemas.microsoft.com/office/drawing/2014/main" id="{882742AD-A059-4EAB-8CF7-C8320FA0CCAB}"/>
              </a:ext>
            </a:extLst>
          </p:cNvPr>
          <p:cNvGraphicFramePr>
            <a:graphicFrameLocks noGrp="1"/>
          </p:cNvGraphicFramePr>
          <p:nvPr>
            <p:ph idx="1"/>
            <p:extLst>
              <p:ext uri="{D42A27DB-BD31-4B8C-83A1-F6EECF244321}">
                <p14:modId xmlns:p14="http://schemas.microsoft.com/office/powerpoint/2010/main" val="3750173105"/>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B514FDF3-8D76-4A5C-A4EC-BAFD6DD32F30}"/>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D8C5C753-105B-4EB0-B83A-5CDF6CE9BBBB}"/>
              </a:ext>
            </a:extLst>
          </p:cNvPr>
          <p:cNvSpPr>
            <a:spLocks noGrp="1"/>
          </p:cNvSpPr>
          <p:nvPr>
            <p:ph type="sldNum" sz="quarter" idx="4"/>
          </p:nvPr>
        </p:nvSpPr>
        <p:spPr/>
        <p:txBody>
          <a:bodyPr/>
          <a:lstStyle/>
          <a:p>
            <a:fld id="{0DE708CC-0C3F-4567-9698-B54C0F35BD31}" type="slidenum">
              <a:rPr lang="cs-CZ" altLang="cs-CZ" smtClean="0"/>
              <a:pPr/>
              <a:t>10</a:t>
            </a:fld>
            <a:endParaRPr lang="cs-CZ" altLang="cs-CZ" dirty="0"/>
          </a:p>
        </p:txBody>
      </p:sp>
    </p:spTree>
    <p:extLst>
      <p:ext uri="{BB962C8B-B14F-4D97-AF65-F5344CB8AC3E}">
        <p14:creationId xmlns:p14="http://schemas.microsoft.com/office/powerpoint/2010/main" val="95548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D1A7D5CE-6AE0-4A86-B2D1-97EC4DE19936}"/>
              </a:ext>
            </a:extLst>
          </p:cNvPr>
          <p:cNvSpPr>
            <a:spLocks noGrp="1"/>
          </p:cNvSpPr>
          <p:nvPr>
            <p:ph type="ftr" sz="quarter" idx="10"/>
          </p:nvPr>
        </p:nvSpPr>
        <p:spPr/>
        <p:txBody>
          <a:bodyPr/>
          <a:lstStyle/>
          <a:p>
            <a:r>
              <a:rPr lang="cs" dirty="0"/>
              <a:t>Ilustrace převzata z </a:t>
            </a:r>
            <a:r>
              <a:rPr lang="cs-CZ" dirty="0">
                <a:hlinkClick r:id="rId2"/>
              </a:rPr>
              <a:t>http://kalfried.com.au/wordpress/?p=424</a:t>
            </a:r>
            <a:r>
              <a:rPr lang="cs" dirty="0"/>
              <a:t> </a:t>
            </a:r>
            <a:endParaRPr lang="cs-CZ" dirty="0"/>
          </a:p>
        </p:txBody>
      </p:sp>
      <p:sp>
        <p:nvSpPr>
          <p:cNvPr id="5" name="Zástupný symbol pro číslo snímku 4">
            <a:extLst>
              <a:ext uri="{FF2B5EF4-FFF2-40B4-BE49-F238E27FC236}">
                <a16:creationId xmlns:a16="http://schemas.microsoft.com/office/drawing/2014/main" id="{E51A97AA-474E-4A6E-BDA3-F08357AD499E}"/>
              </a:ext>
            </a:extLst>
          </p:cNvPr>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2" name="Nadpis 1">
            <a:extLst>
              <a:ext uri="{FF2B5EF4-FFF2-40B4-BE49-F238E27FC236}">
                <a16:creationId xmlns:a16="http://schemas.microsoft.com/office/drawing/2014/main" id="{68BF666F-FA0C-4546-A0DF-13C81DA5ABA1}"/>
              </a:ext>
            </a:extLst>
          </p:cNvPr>
          <p:cNvSpPr>
            <a:spLocks noGrp="1"/>
          </p:cNvSpPr>
          <p:nvPr>
            <p:ph type="title"/>
          </p:nvPr>
        </p:nvSpPr>
        <p:spPr/>
        <p:txBody>
          <a:bodyPr/>
          <a:lstStyle/>
          <a:p>
            <a:r>
              <a:rPr lang="cs" dirty="0"/>
              <a:t>Informovaný souhlas</a:t>
            </a:r>
            <a:br>
              <a:rPr lang="cs" dirty="0"/>
            </a:br>
            <a:r>
              <a:rPr lang="cs" dirty="0"/>
              <a:t>Odmítnutí zdravotní péče</a:t>
            </a:r>
            <a:endParaRPr lang="cs-CZ" dirty="0"/>
          </a:p>
        </p:txBody>
      </p:sp>
      <p:sp>
        <p:nvSpPr>
          <p:cNvPr id="3" name="Zástupný obsah 2">
            <a:extLst>
              <a:ext uri="{FF2B5EF4-FFF2-40B4-BE49-F238E27FC236}">
                <a16:creationId xmlns:a16="http://schemas.microsoft.com/office/drawing/2014/main" id="{C728A84C-1F1D-444C-A013-117C40FA613B}"/>
              </a:ext>
            </a:extLst>
          </p:cNvPr>
          <p:cNvSpPr>
            <a:spLocks noGrp="1"/>
          </p:cNvSpPr>
          <p:nvPr>
            <p:ph type="subTitle" idx="1"/>
          </p:nvPr>
        </p:nvSpPr>
        <p:spPr/>
        <p:txBody>
          <a:bodyPr/>
          <a:lstStyle/>
          <a:p>
            <a:endParaRPr lang="cs-CZ" dirty="0"/>
          </a:p>
        </p:txBody>
      </p:sp>
      <p:pic>
        <p:nvPicPr>
          <p:cNvPr id="6" name="Obrázek 5">
            <a:extLst>
              <a:ext uri="{FF2B5EF4-FFF2-40B4-BE49-F238E27FC236}">
                <a16:creationId xmlns:a16="http://schemas.microsoft.com/office/drawing/2014/main" id="{BC2DA6A2-8C8C-4806-866D-6483AC07F6C5}"/>
              </a:ext>
            </a:extLst>
          </p:cNvPr>
          <p:cNvPicPr>
            <a:picLocks noChangeAspect="1"/>
          </p:cNvPicPr>
          <p:nvPr/>
        </p:nvPicPr>
        <p:blipFill>
          <a:blip r:embed="rId3"/>
          <a:stretch>
            <a:fillRect/>
          </a:stretch>
        </p:blipFill>
        <p:spPr>
          <a:xfrm>
            <a:off x="7149133" y="927184"/>
            <a:ext cx="4709873" cy="3946362"/>
          </a:xfrm>
          <a:prstGeom prst="rect">
            <a:avLst/>
          </a:prstGeom>
        </p:spPr>
      </p:pic>
    </p:spTree>
    <p:extLst>
      <p:ext uri="{BB962C8B-B14F-4D97-AF65-F5344CB8AC3E}">
        <p14:creationId xmlns:p14="http://schemas.microsoft.com/office/powerpoint/2010/main" val="2397191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Obecné pravidlo</a:t>
            </a:r>
          </a:p>
        </p:txBody>
      </p:sp>
      <p:graphicFrame>
        <p:nvGraphicFramePr>
          <p:cNvPr id="4" name="Zástupný obsah 3">
            <a:extLst>
              <a:ext uri="{FF2B5EF4-FFF2-40B4-BE49-F238E27FC236}">
                <a16:creationId xmlns:a16="http://schemas.microsoft.com/office/drawing/2014/main" id="{E71C80B0-CA86-4E5A-8EE2-A9F3D83F9B37}"/>
              </a:ext>
            </a:extLst>
          </p:cNvPr>
          <p:cNvGraphicFramePr>
            <a:graphicFrameLocks noGrp="1"/>
          </p:cNvGraphicFramePr>
          <p:nvPr>
            <p:ph idx="1"/>
            <p:extLst>
              <p:ext uri="{D42A27DB-BD31-4B8C-83A1-F6EECF244321}">
                <p14:modId xmlns:p14="http://schemas.microsoft.com/office/powerpoint/2010/main" val="1041401247"/>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12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F3D63D-E2E0-47F5-8D9E-52E638ADC1DA}"/>
              </a:ext>
            </a:extLst>
          </p:cNvPr>
          <p:cNvSpPr>
            <a:spLocks noGrp="1"/>
          </p:cNvSpPr>
          <p:nvPr>
            <p:ph type="title"/>
          </p:nvPr>
        </p:nvSpPr>
        <p:spPr/>
        <p:txBody>
          <a:bodyPr/>
          <a:lstStyle/>
          <a:p>
            <a:endParaRPr lang="cs-CZ" dirty="0"/>
          </a:p>
        </p:txBody>
      </p:sp>
      <p:graphicFrame>
        <p:nvGraphicFramePr>
          <p:cNvPr id="7" name="Diagram 7">
            <a:extLst>
              <a:ext uri="{FF2B5EF4-FFF2-40B4-BE49-F238E27FC236}">
                <a16:creationId xmlns:a16="http://schemas.microsoft.com/office/drawing/2014/main" id="{3A502153-A66D-4E2B-AA24-5D06564CB823}"/>
              </a:ext>
            </a:extLst>
          </p:cNvPr>
          <p:cNvGraphicFramePr>
            <a:graphicFrameLocks noGrp="1"/>
          </p:cNvGraphicFramePr>
          <p:nvPr>
            <p:ph idx="1"/>
            <p:extLst>
              <p:ext uri="{D42A27DB-BD31-4B8C-83A1-F6EECF244321}">
                <p14:modId xmlns:p14="http://schemas.microsoft.com/office/powerpoint/2010/main" val="1964982345"/>
              </p:ext>
            </p:extLst>
          </p:nvPr>
        </p:nvGraphicFramePr>
        <p:xfrm>
          <a:off x="721062" y="1439903"/>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1C48F0DE-EFDE-4760-900E-47DBF7DCCDDE}"/>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5B7AE96D-1049-42D9-8EF8-8F4C947A1541}"/>
              </a:ext>
            </a:extLst>
          </p:cNvPr>
          <p:cNvSpPr>
            <a:spLocks noGrp="1"/>
          </p:cNvSpPr>
          <p:nvPr>
            <p:ph type="sldNum" sz="quarter" idx="4"/>
          </p:nvPr>
        </p:nvSpPr>
        <p:spPr/>
        <p:txBody>
          <a:bodyPr/>
          <a:lstStyle/>
          <a:p>
            <a:fld id="{0DE708CC-0C3F-4567-9698-B54C0F35BD31}" type="slidenum">
              <a:rPr lang="cs-CZ" altLang="cs-CZ" smtClean="0"/>
              <a:pPr/>
              <a:t>13</a:t>
            </a:fld>
            <a:endParaRPr lang="cs-CZ" altLang="cs-CZ" dirty="0"/>
          </a:p>
        </p:txBody>
      </p:sp>
    </p:spTree>
    <p:extLst>
      <p:ext uri="{BB962C8B-B14F-4D97-AF65-F5344CB8AC3E}">
        <p14:creationId xmlns:p14="http://schemas.microsoft.com/office/powerpoint/2010/main" val="3604065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C32226-8F42-4CF1-9AC0-DA516EAEB78B}"/>
              </a:ext>
            </a:extLst>
          </p:cNvPr>
          <p:cNvSpPr>
            <a:spLocks noGrp="1"/>
          </p:cNvSpPr>
          <p:nvPr>
            <p:ph type="title"/>
          </p:nvPr>
        </p:nvSpPr>
        <p:spPr/>
        <p:txBody>
          <a:bodyPr/>
          <a:lstStyle/>
          <a:p>
            <a:r>
              <a:rPr lang="cs-CZ" dirty="0"/>
              <a:t>Informace o zdravotním stavu</a:t>
            </a:r>
            <a:br>
              <a:rPr lang="cs-CZ" dirty="0"/>
            </a:br>
            <a:endParaRPr lang="cs-CZ" dirty="0"/>
          </a:p>
        </p:txBody>
      </p:sp>
      <p:graphicFrame>
        <p:nvGraphicFramePr>
          <p:cNvPr id="6" name="Diagram 6">
            <a:extLst>
              <a:ext uri="{FF2B5EF4-FFF2-40B4-BE49-F238E27FC236}">
                <a16:creationId xmlns:a16="http://schemas.microsoft.com/office/drawing/2014/main" id="{E3522FE5-DACC-4493-A713-54B16BD0142F}"/>
              </a:ext>
            </a:extLst>
          </p:cNvPr>
          <p:cNvGraphicFramePr>
            <a:graphicFrameLocks noGrp="1"/>
          </p:cNvGraphicFramePr>
          <p:nvPr>
            <p:ph idx="1"/>
            <p:extLst>
              <p:ext uri="{D42A27DB-BD31-4B8C-83A1-F6EECF244321}">
                <p14:modId xmlns:p14="http://schemas.microsoft.com/office/powerpoint/2010/main" val="1015113145"/>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D313132A-44AA-4EDF-9898-45C0F57D1117}"/>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B8E7377E-1A51-4912-9EAF-922A71EB99B0}"/>
              </a:ext>
            </a:extLst>
          </p:cNvPr>
          <p:cNvSpPr>
            <a:spLocks noGrp="1"/>
          </p:cNvSpPr>
          <p:nvPr>
            <p:ph type="sldNum" sz="quarter" idx="4"/>
          </p:nvPr>
        </p:nvSpPr>
        <p:spPr/>
        <p:txBody>
          <a:bodyPr/>
          <a:lstStyle/>
          <a:p>
            <a:fld id="{0DE708CC-0C3F-4567-9698-B54C0F35BD31}" type="slidenum">
              <a:rPr lang="cs-CZ" altLang="cs-CZ" smtClean="0"/>
              <a:pPr/>
              <a:t>14</a:t>
            </a:fld>
            <a:endParaRPr lang="cs-CZ" altLang="cs-CZ" dirty="0"/>
          </a:p>
        </p:txBody>
      </p:sp>
    </p:spTree>
    <p:extLst>
      <p:ext uri="{BB962C8B-B14F-4D97-AF65-F5344CB8AC3E}">
        <p14:creationId xmlns:p14="http://schemas.microsoft.com/office/powerpoint/2010/main" val="236382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21D2D5-8AE5-4834-8FDD-23CD49A197D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B28B858-0E83-4EA2-B113-096E2E4F7455}"/>
              </a:ext>
            </a:extLst>
          </p:cNvPr>
          <p:cNvSpPr>
            <a:spLocks noGrp="1"/>
          </p:cNvSpPr>
          <p:nvPr>
            <p:ph idx="1"/>
          </p:nvPr>
        </p:nvSpPr>
        <p:spPr/>
        <p:txBody>
          <a:bodyPr/>
          <a:lstStyle/>
          <a:p>
            <a:endParaRPr lang="cs-CZ" dirty="0"/>
          </a:p>
        </p:txBody>
      </p:sp>
      <p:sp>
        <p:nvSpPr>
          <p:cNvPr id="4" name="Zástupný symbol pro zápatí 3">
            <a:extLst>
              <a:ext uri="{FF2B5EF4-FFF2-40B4-BE49-F238E27FC236}">
                <a16:creationId xmlns:a16="http://schemas.microsoft.com/office/drawing/2014/main" id="{9F006CF0-2149-4680-9BC5-4D54521E1290}"/>
              </a:ext>
            </a:extLst>
          </p:cNvPr>
          <p:cNvSpPr>
            <a:spLocks noGrp="1"/>
          </p:cNvSpPr>
          <p:nvPr>
            <p:ph type="ftr" sz="quarter" idx="3"/>
          </p:nvPr>
        </p:nvSpPr>
        <p:spPr/>
        <p:txBody>
          <a:bodyPr/>
          <a:lstStyle/>
          <a:p>
            <a:r>
              <a:rPr lang="cs" dirty="0"/>
              <a:t>Ilustrace převzata z </a:t>
            </a:r>
            <a:r>
              <a:rPr lang="cs-CZ" dirty="0">
                <a:hlinkClick r:id="rId2"/>
              </a:rPr>
              <a:t>https://image.cagle.com/119731/500/119731.png</a:t>
            </a:r>
            <a:r>
              <a:rPr lang="cs" dirty="0"/>
              <a:t> </a:t>
            </a:r>
            <a:endParaRPr lang="cs-CZ" dirty="0"/>
          </a:p>
        </p:txBody>
      </p:sp>
      <p:sp>
        <p:nvSpPr>
          <p:cNvPr id="5" name="Zástupný symbol pro číslo snímku 4">
            <a:extLst>
              <a:ext uri="{FF2B5EF4-FFF2-40B4-BE49-F238E27FC236}">
                <a16:creationId xmlns:a16="http://schemas.microsoft.com/office/drawing/2014/main" id="{C7BE3DFD-0A17-4D5B-8ABA-E25A02DDE99C}"/>
              </a:ext>
            </a:extLst>
          </p:cNvPr>
          <p:cNvSpPr>
            <a:spLocks noGrp="1"/>
          </p:cNvSpPr>
          <p:nvPr>
            <p:ph type="sldNum" sz="quarter" idx="4"/>
          </p:nvPr>
        </p:nvSpPr>
        <p:spPr/>
        <p:txBody>
          <a:bodyPr/>
          <a:lstStyle/>
          <a:p>
            <a:fld id="{0DE708CC-0C3F-4567-9698-B54C0F35BD31}" type="slidenum">
              <a:rPr lang="cs-CZ" altLang="cs-CZ" smtClean="0"/>
              <a:pPr/>
              <a:t>15</a:t>
            </a:fld>
            <a:endParaRPr lang="cs-CZ" altLang="cs-CZ" dirty="0"/>
          </a:p>
        </p:txBody>
      </p:sp>
      <p:pic>
        <p:nvPicPr>
          <p:cNvPr id="6" name="Obrázek 5">
            <a:extLst>
              <a:ext uri="{FF2B5EF4-FFF2-40B4-BE49-F238E27FC236}">
                <a16:creationId xmlns:a16="http://schemas.microsoft.com/office/drawing/2014/main" id="{FC0BC26D-13E3-4947-8B10-D6FD8ACDC781}"/>
              </a:ext>
            </a:extLst>
          </p:cNvPr>
          <p:cNvPicPr>
            <a:picLocks noChangeAspect="1"/>
          </p:cNvPicPr>
          <p:nvPr/>
        </p:nvPicPr>
        <p:blipFill>
          <a:blip r:embed="rId3"/>
          <a:stretch>
            <a:fillRect/>
          </a:stretch>
        </p:blipFill>
        <p:spPr>
          <a:xfrm>
            <a:off x="1807174" y="137015"/>
            <a:ext cx="8578852" cy="6090985"/>
          </a:xfrm>
          <a:prstGeom prst="rect">
            <a:avLst/>
          </a:prstGeom>
        </p:spPr>
      </p:pic>
    </p:spTree>
    <p:extLst>
      <p:ext uri="{BB962C8B-B14F-4D97-AF65-F5344CB8AC3E}">
        <p14:creationId xmlns:p14="http://schemas.microsoft.com/office/powerpoint/2010/main" val="1885982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231F91FB-F8EA-450E-B12F-486442084429}"/>
              </a:ext>
            </a:extLst>
          </p:cNvPr>
          <p:cNvGraphicFramePr>
            <a:graphicFrameLocks noGrp="1"/>
          </p:cNvGraphicFramePr>
          <p:nvPr>
            <p:ph idx="1"/>
            <p:extLst>
              <p:ext uri="{D42A27DB-BD31-4B8C-83A1-F6EECF244321}">
                <p14:modId xmlns:p14="http://schemas.microsoft.com/office/powerpoint/2010/main" val="173902725"/>
              </p:ext>
            </p:extLst>
          </p:nvPr>
        </p:nvGraphicFramePr>
        <p:xfrm>
          <a:off x="720725" y="504744"/>
          <a:ext cx="10752138" cy="5327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AD741DF6-75CD-4D8E-B419-121AD76C1C27}"/>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DA37F015-71B8-41F2-A58B-73A65802E98C}"/>
              </a:ext>
            </a:extLst>
          </p:cNvPr>
          <p:cNvSpPr>
            <a:spLocks noGrp="1"/>
          </p:cNvSpPr>
          <p:nvPr>
            <p:ph type="sldNum" sz="quarter" idx="4"/>
          </p:nvPr>
        </p:nvSpPr>
        <p:spPr/>
        <p:txBody>
          <a:bodyPr/>
          <a:lstStyle/>
          <a:p>
            <a:fld id="{0DE708CC-0C3F-4567-9698-B54C0F35BD31}" type="slidenum">
              <a:rPr lang="cs-CZ" altLang="cs-CZ" smtClean="0"/>
              <a:pPr/>
              <a:t>16</a:t>
            </a:fld>
            <a:endParaRPr lang="cs-CZ" altLang="cs-CZ" dirty="0"/>
          </a:p>
        </p:txBody>
      </p:sp>
    </p:spTree>
    <p:extLst>
      <p:ext uri="{BB962C8B-B14F-4D97-AF65-F5344CB8AC3E}">
        <p14:creationId xmlns:p14="http://schemas.microsoft.com/office/powerpoint/2010/main" val="2404592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DD5BC31-3874-4080-AA86-01F2F5DF0237}"/>
              </a:ext>
            </a:extLst>
          </p:cNvPr>
          <p:cNvSpPr>
            <a:spLocks noGrp="1"/>
          </p:cNvSpPr>
          <p:nvPr>
            <p:ph idx="1"/>
          </p:nvPr>
        </p:nvSpPr>
        <p:spPr/>
        <p:txBody>
          <a:bodyPr/>
          <a:lstStyle/>
          <a:p>
            <a:r>
              <a:rPr lang="cs-CZ" b="1" u="sng" dirty="0"/>
              <a:t>Souhlas s hospitalizací </a:t>
            </a:r>
            <a:r>
              <a:rPr lang="cs-CZ" dirty="0"/>
              <a:t>musí být vždy v písemné formě.</a:t>
            </a:r>
            <a:endParaRPr lang="cs" dirty="0"/>
          </a:p>
          <a:p>
            <a:endParaRPr lang="cs" dirty="0"/>
          </a:p>
          <a:p>
            <a:pPr algn="just"/>
            <a:r>
              <a:rPr lang="cs-CZ" dirty="0"/>
              <a:t>Písemná forma souhlasu se vyžaduje</a:t>
            </a:r>
            <a:r>
              <a:rPr lang="cs" dirty="0"/>
              <a:t> vždy</a:t>
            </a:r>
            <a:r>
              <a:rPr lang="cs-CZ" dirty="0"/>
              <a:t>, pokud tak stanoví právní předpis nebo pokud tak s ohledem na charakter poskytovaných zdravotních služeb určí poskytovatel.</a:t>
            </a:r>
          </a:p>
        </p:txBody>
      </p:sp>
      <p:sp>
        <p:nvSpPr>
          <p:cNvPr id="4" name="Zástupný symbol pro zápatí 3">
            <a:extLst>
              <a:ext uri="{FF2B5EF4-FFF2-40B4-BE49-F238E27FC236}">
                <a16:creationId xmlns:a16="http://schemas.microsoft.com/office/drawing/2014/main" id="{E5C0CDE3-CD47-452C-BD22-CC0BB3240356}"/>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9816F6A9-A378-4741-BE81-E05D6D5F21B6}"/>
              </a:ext>
            </a:extLst>
          </p:cNvPr>
          <p:cNvSpPr>
            <a:spLocks noGrp="1"/>
          </p:cNvSpPr>
          <p:nvPr>
            <p:ph type="sldNum" sz="quarter" idx="4"/>
          </p:nvPr>
        </p:nvSpPr>
        <p:spPr/>
        <p:txBody>
          <a:bodyPr/>
          <a:lstStyle/>
          <a:p>
            <a:fld id="{0DE708CC-0C3F-4567-9698-B54C0F35BD31}" type="slidenum">
              <a:rPr lang="cs-CZ" altLang="cs-CZ" smtClean="0"/>
              <a:pPr/>
              <a:t>17</a:t>
            </a:fld>
            <a:endParaRPr lang="cs-CZ" altLang="cs-CZ" dirty="0"/>
          </a:p>
        </p:txBody>
      </p:sp>
      <p:sp>
        <p:nvSpPr>
          <p:cNvPr id="2" name="Nadpis 1">
            <a:extLst>
              <a:ext uri="{FF2B5EF4-FFF2-40B4-BE49-F238E27FC236}">
                <a16:creationId xmlns:a16="http://schemas.microsoft.com/office/drawing/2014/main" id="{C016DB61-74ED-4A75-9449-7A82399059B2}"/>
              </a:ext>
            </a:extLst>
          </p:cNvPr>
          <p:cNvSpPr>
            <a:spLocks noGrp="1"/>
          </p:cNvSpPr>
          <p:nvPr>
            <p:ph type="title"/>
          </p:nvPr>
        </p:nvSpPr>
        <p:spPr/>
        <p:txBody>
          <a:bodyPr/>
          <a:lstStyle/>
          <a:p>
            <a:r>
              <a:rPr lang="cs" dirty="0"/>
              <a:t>Forma informovaného souhlasu</a:t>
            </a:r>
            <a:endParaRPr lang="cs-CZ" dirty="0"/>
          </a:p>
        </p:txBody>
      </p:sp>
    </p:spTree>
    <p:extLst>
      <p:ext uri="{BB962C8B-B14F-4D97-AF65-F5344CB8AC3E}">
        <p14:creationId xmlns:p14="http://schemas.microsoft.com/office/powerpoint/2010/main" val="221104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900B02-D528-4D8D-B61A-84DCBFB3B83A}"/>
              </a:ext>
            </a:extLst>
          </p:cNvPr>
          <p:cNvSpPr>
            <a:spLocks noGrp="1"/>
          </p:cNvSpPr>
          <p:nvPr>
            <p:ph type="title"/>
          </p:nvPr>
        </p:nvSpPr>
        <p:spPr/>
        <p:txBody>
          <a:bodyPr/>
          <a:lstStyle/>
          <a:p>
            <a:r>
              <a:rPr lang="cs" dirty="0"/>
              <a:t>Nesouhlas s poskytnutí zdravotních služeb</a:t>
            </a:r>
            <a:endParaRPr lang="cs-CZ" dirty="0"/>
          </a:p>
        </p:txBody>
      </p:sp>
      <p:graphicFrame>
        <p:nvGraphicFramePr>
          <p:cNvPr id="6" name="Diagram 6">
            <a:extLst>
              <a:ext uri="{FF2B5EF4-FFF2-40B4-BE49-F238E27FC236}">
                <a16:creationId xmlns:a16="http://schemas.microsoft.com/office/drawing/2014/main" id="{84B77258-FC76-49F2-A3F1-A206834824ED}"/>
              </a:ext>
            </a:extLst>
          </p:cNvPr>
          <p:cNvGraphicFramePr>
            <a:graphicFrameLocks noGrp="1"/>
          </p:cNvGraphicFramePr>
          <p:nvPr>
            <p:ph idx="1"/>
            <p:extLst>
              <p:ext uri="{D42A27DB-BD31-4B8C-83A1-F6EECF244321}">
                <p14:modId xmlns:p14="http://schemas.microsoft.com/office/powerpoint/2010/main" val="4131221562"/>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7CA7FDA4-B219-43CE-9F83-625C521FA0B8}"/>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11A3B6BD-F334-426F-96F8-1FD880E5D784}"/>
              </a:ext>
            </a:extLst>
          </p:cNvPr>
          <p:cNvSpPr>
            <a:spLocks noGrp="1"/>
          </p:cNvSpPr>
          <p:nvPr>
            <p:ph type="sldNum" sz="quarter" idx="4"/>
          </p:nvPr>
        </p:nvSpPr>
        <p:spPr/>
        <p:txBody>
          <a:bodyPr/>
          <a:lstStyle/>
          <a:p>
            <a:fld id="{0DE708CC-0C3F-4567-9698-B54C0F35BD31}" type="slidenum">
              <a:rPr lang="cs-CZ" altLang="cs-CZ" smtClean="0"/>
              <a:pPr/>
              <a:t>18</a:t>
            </a:fld>
            <a:endParaRPr lang="cs-CZ" altLang="cs-CZ" dirty="0"/>
          </a:p>
        </p:txBody>
      </p:sp>
    </p:spTree>
    <p:extLst>
      <p:ext uri="{BB962C8B-B14F-4D97-AF65-F5344CB8AC3E}">
        <p14:creationId xmlns:p14="http://schemas.microsoft.com/office/powerpoint/2010/main" val="425781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B33E3-37B5-4A29-9C5B-853578E9D1F0}"/>
              </a:ext>
            </a:extLst>
          </p:cNvPr>
          <p:cNvSpPr>
            <a:spLocks noGrp="1"/>
          </p:cNvSpPr>
          <p:nvPr>
            <p:ph type="title"/>
          </p:nvPr>
        </p:nvSpPr>
        <p:spPr/>
        <p:txBody>
          <a:bodyPr/>
          <a:lstStyle/>
          <a:p>
            <a:r>
              <a:rPr lang="cs" dirty="0"/>
              <a:t>REVERS</a:t>
            </a:r>
            <a:endParaRPr lang="cs-CZ" dirty="0"/>
          </a:p>
        </p:txBody>
      </p:sp>
      <p:graphicFrame>
        <p:nvGraphicFramePr>
          <p:cNvPr id="6" name="Diagram 6">
            <a:extLst>
              <a:ext uri="{FF2B5EF4-FFF2-40B4-BE49-F238E27FC236}">
                <a16:creationId xmlns:a16="http://schemas.microsoft.com/office/drawing/2014/main" id="{2BE129C9-042E-424A-87D4-9C211B51306C}"/>
              </a:ext>
            </a:extLst>
          </p:cNvPr>
          <p:cNvGraphicFramePr>
            <a:graphicFrameLocks noGrp="1"/>
          </p:cNvGraphicFramePr>
          <p:nvPr>
            <p:ph idx="1"/>
            <p:extLst>
              <p:ext uri="{D42A27DB-BD31-4B8C-83A1-F6EECF244321}">
                <p14:modId xmlns:p14="http://schemas.microsoft.com/office/powerpoint/2010/main" val="66306601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DF409C8E-1AA8-4F42-8C6F-1B305BD7D37C}"/>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0C80D09F-2D46-4555-B8D1-1B3240130CBD}"/>
              </a:ext>
            </a:extLst>
          </p:cNvPr>
          <p:cNvSpPr>
            <a:spLocks noGrp="1"/>
          </p:cNvSpPr>
          <p:nvPr>
            <p:ph type="sldNum" sz="quarter" idx="4"/>
          </p:nvPr>
        </p:nvSpPr>
        <p:spPr/>
        <p:txBody>
          <a:bodyPr/>
          <a:lstStyle/>
          <a:p>
            <a:fld id="{0DE708CC-0C3F-4567-9698-B54C0F35BD31}" type="slidenum">
              <a:rPr lang="cs-CZ" altLang="cs-CZ" smtClean="0"/>
              <a:pPr/>
              <a:t>19</a:t>
            </a:fld>
            <a:endParaRPr lang="cs-CZ" altLang="cs-CZ" dirty="0"/>
          </a:p>
        </p:txBody>
      </p:sp>
    </p:spTree>
    <p:extLst>
      <p:ext uri="{BB962C8B-B14F-4D97-AF65-F5344CB8AC3E}">
        <p14:creationId xmlns:p14="http://schemas.microsoft.com/office/powerpoint/2010/main" val="3438647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693D3-E2C7-4E4D-91B5-7DC87FFDD6BE}"/>
              </a:ext>
            </a:extLst>
          </p:cNvPr>
          <p:cNvSpPr>
            <a:spLocks noGrp="1"/>
          </p:cNvSpPr>
          <p:nvPr>
            <p:ph type="title"/>
          </p:nvPr>
        </p:nvSpPr>
        <p:spPr/>
        <p:txBody>
          <a:bodyPr/>
          <a:lstStyle/>
          <a:p>
            <a:r>
              <a:rPr lang="cs-CZ" dirty="0"/>
              <a:t>Právo na </a:t>
            </a:r>
            <a:r>
              <a:rPr lang="cs" dirty="0"/>
              <a:t>ochranu </a:t>
            </a:r>
            <a:r>
              <a:rPr lang="cs-CZ" dirty="0"/>
              <a:t>zdraví</a:t>
            </a:r>
          </a:p>
        </p:txBody>
      </p:sp>
      <p:graphicFrame>
        <p:nvGraphicFramePr>
          <p:cNvPr id="6" name="Diagram 6">
            <a:extLst>
              <a:ext uri="{FF2B5EF4-FFF2-40B4-BE49-F238E27FC236}">
                <a16:creationId xmlns:a16="http://schemas.microsoft.com/office/drawing/2014/main" id="{620C6A5B-A1B3-48BB-AE40-D66495ED5CC0}"/>
              </a:ext>
            </a:extLst>
          </p:cNvPr>
          <p:cNvGraphicFramePr>
            <a:graphicFrameLocks noGrp="1"/>
          </p:cNvGraphicFramePr>
          <p:nvPr>
            <p:ph idx="1"/>
            <p:extLst>
              <p:ext uri="{D42A27DB-BD31-4B8C-83A1-F6EECF244321}">
                <p14:modId xmlns:p14="http://schemas.microsoft.com/office/powerpoint/2010/main" val="1643808139"/>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697F7BDB-9FC7-44E0-B7A9-49713D223AF4}"/>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D204987C-2603-494C-B8F4-FA14D832F35F}"/>
              </a:ext>
            </a:extLst>
          </p:cNvPr>
          <p:cNvSpPr>
            <a:spLocks noGrp="1"/>
          </p:cNvSpPr>
          <p:nvPr>
            <p:ph type="sldNum" sz="quarter" idx="4"/>
          </p:nvPr>
        </p:nvSpPr>
        <p:spPr/>
        <p:txBody>
          <a:bodyPr/>
          <a:lstStyle/>
          <a:p>
            <a:fld id="{0DE708CC-0C3F-4567-9698-B54C0F35BD31}" type="slidenum">
              <a:rPr lang="cs-CZ" altLang="cs-CZ" smtClean="0"/>
              <a:pPr/>
              <a:t>2</a:t>
            </a:fld>
            <a:endParaRPr lang="cs-CZ" altLang="cs-CZ" dirty="0"/>
          </a:p>
        </p:txBody>
      </p:sp>
    </p:spTree>
    <p:extLst>
      <p:ext uri="{BB962C8B-B14F-4D97-AF65-F5344CB8AC3E}">
        <p14:creationId xmlns:p14="http://schemas.microsoft.com/office/powerpoint/2010/main" val="1740948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9A0920-68D6-4892-814D-5C895DC153FC}"/>
              </a:ext>
            </a:extLst>
          </p:cNvPr>
          <p:cNvSpPr>
            <a:spLocks noGrp="1"/>
          </p:cNvSpPr>
          <p:nvPr>
            <p:ph type="title"/>
          </p:nvPr>
        </p:nvSpPr>
        <p:spPr/>
        <p:txBody>
          <a:bodyPr/>
          <a:lstStyle/>
          <a:p>
            <a:r>
              <a:rPr lang="cs" dirty="0"/>
              <a:t>Odvolání souhlasu</a:t>
            </a:r>
            <a:endParaRPr lang="cs-CZ" dirty="0"/>
          </a:p>
        </p:txBody>
      </p:sp>
      <p:graphicFrame>
        <p:nvGraphicFramePr>
          <p:cNvPr id="6" name="Diagram 6">
            <a:extLst>
              <a:ext uri="{FF2B5EF4-FFF2-40B4-BE49-F238E27FC236}">
                <a16:creationId xmlns:a16="http://schemas.microsoft.com/office/drawing/2014/main" id="{983D6828-1E12-45DC-83B9-44FE18E5B554}"/>
              </a:ext>
            </a:extLst>
          </p:cNvPr>
          <p:cNvGraphicFramePr>
            <a:graphicFrameLocks noGrp="1"/>
          </p:cNvGraphicFramePr>
          <p:nvPr>
            <p:ph idx="1"/>
            <p:extLst>
              <p:ext uri="{D42A27DB-BD31-4B8C-83A1-F6EECF244321}">
                <p14:modId xmlns:p14="http://schemas.microsoft.com/office/powerpoint/2010/main" val="3640551965"/>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C674FC6D-3515-4128-8CC0-89DC18E23CAE}"/>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A208A181-9F19-40DC-A6AA-11EF752F6161}"/>
              </a:ext>
            </a:extLst>
          </p:cNvPr>
          <p:cNvSpPr>
            <a:spLocks noGrp="1"/>
          </p:cNvSpPr>
          <p:nvPr>
            <p:ph type="sldNum" sz="quarter" idx="4"/>
          </p:nvPr>
        </p:nvSpPr>
        <p:spPr/>
        <p:txBody>
          <a:bodyPr/>
          <a:lstStyle/>
          <a:p>
            <a:fld id="{0DE708CC-0C3F-4567-9698-B54C0F35BD31}" type="slidenum">
              <a:rPr lang="cs-CZ" altLang="cs-CZ" smtClean="0"/>
              <a:pPr/>
              <a:t>20</a:t>
            </a:fld>
            <a:endParaRPr lang="cs-CZ" altLang="cs-CZ" dirty="0"/>
          </a:p>
        </p:txBody>
      </p:sp>
    </p:spTree>
    <p:extLst>
      <p:ext uri="{BB962C8B-B14F-4D97-AF65-F5344CB8AC3E}">
        <p14:creationId xmlns:p14="http://schemas.microsoft.com/office/powerpoint/2010/main" val="255440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8CD63D-DFAB-4145-8FBB-12C209906E49}"/>
              </a:ext>
            </a:extLst>
          </p:cNvPr>
          <p:cNvSpPr>
            <a:spLocks noGrp="1"/>
          </p:cNvSpPr>
          <p:nvPr>
            <p:ph type="title"/>
          </p:nvPr>
        </p:nvSpPr>
        <p:spPr/>
        <p:txBody>
          <a:bodyPr/>
          <a:lstStyle/>
          <a:p>
            <a:r>
              <a:rPr lang="cs" dirty="0"/>
              <a:t>Dříve vyslovené přání</a:t>
            </a:r>
            <a:endParaRPr lang="cs-CZ" dirty="0"/>
          </a:p>
        </p:txBody>
      </p:sp>
      <p:graphicFrame>
        <p:nvGraphicFramePr>
          <p:cNvPr id="6" name="Diagram 6">
            <a:extLst>
              <a:ext uri="{FF2B5EF4-FFF2-40B4-BE49-F238E27FC236}">
                <a16:creationId xmlns:a16="http://schemas.microsoft.com/office/drawing/2014/main" id="{3E178EDC-6598-4CBB-B9C1-94B4D5194B05}"/>
              </a:ext>
            </a:extLst>
          </p:cNvPr>
          <p:cNvGraphicFramePr>
            <a:graphicFrameLocks noGrp="1"/>
          </p:cNvGraphicFramePr>
          <p:nvPr>
            <p:ph idx="1"/>
          </p:nvPr>
        </p:nvGraphicFramePr>
        <p:xfrm>
          <a:off x="720724" y="1692275"/>
          <a:ext cx="6145805"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CBBCC631-5247-4902-978F-CA81521C0184}"/>
              </a:ext>
            </a:extLst>
          </p:cNvPr>
          <p:cNvSpPr>
            <a:spLocks noGrp="1"/>
          </p:cNvSpPr>
          <p:nvPr>
            <p:ph type="ftr" sz="quarter" idx="3"/>
          </p:nvPr>
        </p:nvSpPr>
        <p:spPr/>
        <p:txBody>
          <a:bodyPr/>
          <a:lstStyle/>
          <a:p>
            <a:r>
              <a:rPr lang="cs" dirty="0"/>
              <a:t>Ilustrace převzata z </a:t>
            </a:r>
            <a:r>
              <a:rPr lang="cs-CZ" dirty="0">
                <a:hlinkClick r:id="rId7"/>
              </a:rPr>
              <a:t>https://gomerblog.com/2016/03/medcartoons/</a:t>
            </a:r>
            <a:r>
              <a:rPr lang="cs" dirty="0"/>
              <a:t> </a:t>
            </a:r>
            <a:endParaRPr lang="cs-CZ" dirty="0"/>
          </a:p>
        </p:txBody>
      </p:sp>
      <p:sp>
        <p:nvSpPr>
          <p:cNvPr id="5" name="Zástupný symbol pro číslo snímku 4">
            <a:extLst>
              <a:ext uri="{FF2B5EF4-FFF2-40B4-BE49-F238E27FC236}">
                <a16:creationId xmlns:a16="http://schemas.microsoft.com/office/drawing/2014/main" id="{BC57DC75-BC85-42CA-8F9A-BD8086ABDC0C}"/>
              </a:ext>
            </a:extLst>
          </p:cNvPr>
          <p:cNvSpPr>
            <a:spLocks noGrp="1"/>
          </p:cNvSpPr>
          <p:nvPr>
            <p:ph type="sldNum" sz="quarter" idx="4"/>
          </p:nvPr>
        </p:nvSpPr>
        <p:spPr/>
        <p:txBody>
          <a:bodyPr/>
          <a:lstStyle/>
          <a:p>
            <a:fld id="{0DE708CC-0C3F-4567-9698-B54C0F35BD31}" type="slidenum">
              <a:rPr lang="cs-CZ" altLang="cs-CZ" smtClean="0"/>
              <a:pPr/>
              <a:t>21</a:t>
            </a:fld>
            <a:endParaRPr lang="cs-CZ" altLang="cs-CZ" dirty="0"/>
          </a:p>
        </p:txBody>
      </p:sp>
      <p:pic>
        <p:nvPicPr>
          <p:cNvPr id="3" name="Obrázek 2">
            <a:extLst>
              <a:ext uri="{FF2B5EF4-FFF2-40B4-BE49-F238E27FC236}">
                <a16:creationId xmlns:a16="http://schemas.microsoft.com/office/drawing/2014/main" id="{FCBCFE5D-D884-488E-A579-A4FC636DB029}"/>
              </a:ext>
            </a:extLst>
          </p:cNvPr>
          <p:cNvPicPr>
            <a:picLocks noChangeAspect="1"/>
          </p:cNvPicPr>
          <p:nvPr/>
        </p:nvPicPr>
        <p:blipFill>
          <a:blip r:embed="rId8"/>
          <a:stretch>
            <a:fillRect/>
          </a:stretch>
        </p:blipFill>
        <p:spPr>
          <a:xfrm>
            <a:off x="6866529" y="859382"/>
            <a:ext cx="5139235" cy="5139235"/>
          </a:xfrm>
          <a:prstGeom prst="rect">
            <a:avLst/>
          </a:prstGeom>
        </p:spPr>
      </p:pic>
    </p:spTree>
    <p:extLst>
      <p:ext uri="{BB962C8B-B14F-4D97-AF65-F5344CB8AC3E}">
        <p14:creationId xmlns:p14="http://schemas.microsoft.com/office/powerpoint/2010/main" val="744227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6521F9-B683-4553-831E-B22F7CC7519A}"/>
              </a:ext>
            </a:extLst>
          </p:cNvPr>
          <p:cNvSpPr>
            <a:spLocks noGrp="1"/>
          </p:cNvSpPr>
          <p:nvPr>
            <p:ph type="title"/>
          </p:nvPr>
        </p:nvSpPr>
        <p:spPr/>
        <p:txBody>
          <a:bodyPr/>
          <a:lstStyle/>
          <a:p>
            <a:r>
              <a:rPr lang="cs" dirty="0"/>
              <a:t>Poskytovatel k němu bude přihlížet</a:t>
            </a:r>
            <a:endParaRPr lang="cs-CZ" dirty="0"/>
          </a:p>
        </p:txBody>
      </p:sp>
      <p:graphicFrame>
        <p:nvGraphicFramePr>
          <p:cNvPr id="6" name="Diagram 6">
            <a:extLst>
              <a:ext uri="{FF2B5EF4-FFF2-40B4-BE49-F238E27FC236}">
                <a16:creationId xmlns:a16="http://schemas.microsoft.com/office/drawing/2014/main" id="{ADBD25EF-F072-498C-BC76-6E89BEF53DE5}"/>
              </a:ext>
            </a:extLst>
          </p:cNvPr>
          <p:cNvGraphicFramePr>
            <a:graphicFrameLocks noGrp="1"/>
          </p:cNvGraphicFramePr>
          <p:nvPr>
            <p:ph idx="1"/>
            <p:extLst>
              <p:ext uri="{D42A27DB-BD31-4B8C-83A1-F6EECF244321}">
                <p14:modId xmlns:p14="http://schemas.microsoft.com/office/powerpoint/2010/main" val="2221300185"/>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E96488A3-D548-469D-AC85-6DADCF966A20}"/>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217F5FEC-FB27-490B-9554-774735EEC8B5}"/>
              </a:ext>
            </a:extLst>
          </p:cNvPr>
          <p:cNvSpPr>
            <a:spLocks noGrp="1"/>
          </p:cNvSpPr>
          <p:nvPr>
            <p:ph type="sldNum" sz="quarter" idx="4"/>
          </p:nvPr>
        </p:nvSpPr>
        <p:spPr/>
        <p:txBody>
          <a:bodyPr/>
          <a:lstStyle/>
          <a:p>
            <a:fld id="{0DE708CC-0C3F-4567-9698-B54C0F35BD31}" type="slidenum">
              <a:rPr lang="cs-CZ" altLang="cs-CZ" smtClean="0"/>
              <a:pPr/>
              <a:t>22</a:t>
            </a:fld>
            <a:endParaRPr lang="cs-CZ" altLang="cs-CZ" dirty="0"/>
          </a:p>
        </p:txBody>
      </p:sp>
    </p:spTree>
    <p:extLst>
      <p:ext uri="{BB962C8B-B14F-4D97-AF65-F5344CB8AC3E}">
        <p14:creationId xmlns:p14="http://schemas.microsoft.com/office/powerpoint/2010/main" val="3227282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1DBD5-47D8-49D3-8178-F50F7A781237}"/>
              </a:ext>
            </a:extLst>
          </p:cNvPr>
          <p:cNvSpPr>
            <a:spLocks noGrp="1"/>
          </p:cNvSpPr>
          <p:nvPr>
            <p:ph type="title"/>
          </p:nvPr>
        </p:nvSpPr>
        <p:spPr/>
        <p:txBody>
          <a:bodyPr/>
          <a:lstStyle/>
          <a:p>
            <a:endParaRPr lang="cs-CZ"/>
          </a:p>
        </p:txBody>
      </p:sp>
      <p:graphicFrame>
        <p:nvGraphicFramePr>
          <p:cNvPr id="6" name="Diagram 6">
            <a:extLst>
              <a:ext uri="{FF2B5EF4-FFF2-40B4-BE49-F238E27FC236}">
                <a16:creationId xmlns:a16="http://schemas.microsoft.com/office/drawing/2014/main" id="{7F3B77B1-6655-4094-BFA0-07831AC0C3A6}"/>
              </a:ext>
            </a:extLst>
          </p:cNvPr>
          <p:cNvGraphicFramePr>
            <a:graphicFrameLocks noGrp="1"/>
          </p:cNvGraphicFramePr>
          <p:nvPr>
            <p:ph idx="1"/>
            <p:extLst>
              <p:ext uri="{D42A27DB-BD31-4B8C-83A1-F6EECF244321}">
                <p14:modId xmlns:p14="http://schemas.microsoft.com/office/powerpoint/2010/main" val="2349444223"/>
              </p:ext>
            </p:extLst>
          </p:nvPr>
        </p:nvGraphicFramePr>
        <p:xfrm>
          <a:off x="720725" y="720000"/>
          <a:ext cx="10752138" cy="511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AD9517D3-A649-4CE8-81A6-3823BED234F7}"/>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3353AD17-B567-4D55-A9C3-831A062F4B1A}"/>
              </a:ext>
            </a:extLst>
          </p:cNvPr>
          <p:cNvSpPr>
            <a:spLocks noGrp="1"/>
          </p:cNvSpPr>
          <p:nvPr>
            <p:ph type="sldNum" sz="quarter" idx="4"/>
          </p:nvPr>
        </p:nvSpPr>
        <p:spPr/>
        <p:txBody>
          <a:bodyPr/>
          <a:lstStyle/>
          <a:p>
            <a:fld id="{0DE708CC-0C3F-4567-9698-B54C0F35BD31}" type="slidenum">
              <a:rPr lang="cs-CZ" altLang="cs-CZ" smtClean="0"/>
              <a:pPr/>
              <a:t>23</a:t>
            </a:fld>
            <a:endParaRPr lang="cs-CZ" altLang="cs-CZ" dirty="0"/>
          </a:p>
        </p:txBody>
      </p:sp>
    </p:spTree>
    <p:extLst>
      <p:ext uri="{BB962C8B-B14F-4D97-AF65-F5344CB8AC3E}">
        <p14:creationId xmlns:p14="http://schemas.microsoft.com/office/powerpoint/2010/main" val="169429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8F162F-2315-43C8-BE97-EC9BCB32AA4B}"/>
              </a:ext>
            </a:extLst>
          </p:cNvPr>
          <p:cNvSpPr>
            <a:spLocks noGrp="1"/>
          </p:cNvSpPr>
          <p:nvPr>
            <p:ph type="title"/>
          </p:nvPr>
        </p:nvSpPr>
        <p:spPr/>
        <p:txBody>
          <a:bodyPr/>
          <a:lstStyle/>
          <a:p>
            <a:r>
              <a:rPr lang="cs" dirty="0"/>
              <a:t>Kdy respektováno nebude</a:t>
            </a:r>
            <a:endParaRPr lang="cs-CZ" dirty="0"/>
          </a:p>
        </p:txBody>
      </p:sp>
      <p:graphicFrame>
        <p:nvGraphicFramePr>
          <p:cNvPr id="6" name="Diagram 6">
            <a:extLst>
              <a:ext uri="{FF2B5EF4-FFF2-40B4-BE49-F238E27FC236}">
                <a16:creationId xmlns:a16="http://schemas.microsoft.com/office/drawing/2014/main" id="{66DAF2F5-D290-47E9-8A8E-7342B076DA16}"/>
              </a:ext>
            </a:extLst>
          </p:cNvPr>
          <p:cNvGraphicFramePr>
            <a:graphicFrameLocks noGrp="1"/>
          </p:cNvGraphicFramePr>
          <p:nvPr>
            <p:ph idx="1"/>
            <p:extLst>
              <p:ext uri="{D42A27DB-BD31-4B8C-83A1-F6EECF244321}">
                <p14:modId xmlns:p14="http://schemas.microsoft.com/office/powerpoint/2010/main" val="923799124"/>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E490AC86-75A1-43A3-88DA-C2FF1D7DE1EE}"/>
              </a:ext>
            </a:extLst>
          </p:cNvPr>
          <p:cNvSpPr>
            <a:spLocks noGrp="1"/>
          </p:cNvSpPr>
          <p:nvPr>
            <p:ph type="ftr" sz="quarter" idx="3"/>
          </p:nvPr>
        </p:nvSpPr>
        <p:spPr/>
        <p:txBody>
          <a:bodyPr/>
          <a:lstStyle/>
          <a:p>
            <a:r>
              <a:rPr lang="cs-CZ"/>
              <a:t>Definujte zápatí – název prezentace nebo pracoviště</a:t>
            </a:r>
            <a:endParaRPr lang="cs-CZ" dirty="0"/>
          </a:p>
        </p:txBody>
      </p:sp>
      <p:sp>
        <p:nvSpPr>
          <p:cNvPr id="5" name="Zástupný symbol pro číslo snímku 4">
            <a:extLst>
              <a:ext uri="{FF2B5EF4-FFF2-40B4-BE49-F238E27FC236}">
                <a16:creationId xmlns:a16="http://schemas.microsoft.com/office/drawing/2014/main" id="{02BB1415-EE0B-4A63-AA2A-3E19BCF7A788}"/>
              </a:ext>
            </a:extLst>
          </p:cNvPr>
          <p:cNvSpPr>
            <a:spLocks noGrp="1"/>
          </p:cNvSpPr>
          <p:nvPr>
            <p:ph type="sldNum" sz="quarter" idx="4"/>
          </p:nvPr>
        </p:nvSpPr>
        <p:spPr/>
        <p:txBody>
          <a:bodyPr/>
          <a:lstStyle/>
          <a:p>
            <a:fld id="{0DE708CC-0C3F-4567-9698-B54C0F35BD31}" type="slidenum">
              <a:rPr lang="cs-CZ" altLang="cs-CZ" smtClean="0"/>
              <a:pPr/>
              <a:t>24</a:t>
            </a:fld>
            <a:endParaRPr lang="cs-CZ" altLang="cs-CZ" dirty="0"/>
          </a:p>
        </p:txBody>
      </p:sp>
    </p:spTree>
    <p:extLst>
      <p:ext uri="{BB962C8B-B14F-4D97-AF65-F5344CB8AC3E}">
        <p14:creationId xmlns:p14="http://schemas.microsoft.com/office/powerpoint/2010/main" val="78334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8D0910-68A6-483A-BC81-6D128136F151}"/>
              </a:ext>
            </a:extLst>
          </p:cNvPr>
          <p:cNvSpPr>
            <a:spLocks noGrp="1"/>
          </p:cNvSpPr>
          <p:nvPr>
            <p:ph type="title"/>
          </p:nvPr>
        </p:nvSpPr>
        <p:spPr/>
        <p:txBody>
          <a:bodyPr/>
          <a:lstStyle/>
          <a:p>
            <a:endParaRPr lang="cs-CZ" dirty="0"/>
          </a:p>
        </p:txBody>
      </p:sp>
      <p:sp>
        <p:nvSpPr>
          <p:cNvPr id="4" name="Zástupný symbol pro zápatí 3">
            <a:extLst>
              <a:ext uri="{FF2B5EF4-FFF2-40B4-BE49-F238E27FC236}">
                <a16:creationId xmlns:a16="http://schemas.microsoft.com/office/drawing/2014/main" id="{053FCDE2-965A-48DA-8CE8-E512B325A823}"/>
              </a:ext>
            </a:extLst>
          </p:cNvPr>
          <p:cNvSpPr>
            <a:spLocks noGrp="1"/>
          </p:cNvSpPr>
          <p:nvPr>
            <p:ph type="ftr" sz="quarter" idx="3"/>
          </p:nvPr>
        </p:nvSpPr>
        <p:spPr>
          <a:xfrm>
            <a:off x="2466730" y="5776357"/>
            <a:ext cx="7920000" cy="252000"/>
          </a:xfrm>
        </p:spPr>
        <p:txBody>
          <a:bodyPr/>
          <a:lstStyle/>
          <a:p>
            <a:r>
              <a:rPr lang="cs-CZ" dirty="0" err="1">
                <a:solidFill>
                  <a:srgbClr val="7D7D7D"/>
                </a:solidFill>
                <a:latin typeface="Arial" panose="020B0604020202020204" pitchFamily="34" charset="0"/>
                <a:hlinkClick r:id="rId2"/>
              </a:rPr>
              <a:t>Dossey</a:t>
            </a:r>
            <a:r>
              <a:rPr lang="cs-CZ" dirty="0">
                <a:solidFill>
                  <a:srgbClr val="7D7D7D"/>
                </a:solidFill>
                <a:latin typeface="Arial" panose="020B0604020202020204" pitchFamily="34" charset="0"/>
                <a:hlinkClick r:id="rId2"/>
              </a:rPr>
              <a:t> &amp; Jones, PLLC</a:t>
            </a:r>
            <a:endParaRPr lang="cs-CZ" dirty="0"/>
          </a:p>
          <a:p>
            <a:endParaRPr lang="cs-CZ" dirty="0"/>
          </a:p>
        </p:txBody>
      </p:sp>
      <p:sp>
        <p:nvSpPr>
          <p:cNvPr id="5" name="Zástupný symbol pro číslo snímku 4">
            <a:extLst>
              <a:ext uri="{FF2B5EF4-FFF2-40B4-BE49-F238E27FC236}">
                <a16:creationId xmlns:a16="http://schemas.microsoft.com/office/drawing/2014/main" id="{F2C64F74-BE84-4934-A5A3-64B0708E8103}"/>
              </a:ext>
            </a:extLst>
          </p:cNvPr>
          <p:cNvSpPr>
            <a:spLocks noGrp="1"/>
          </p:cNvSpPr>
          <p:nvPr>
            <p:ph type="sldNum" sz="quarter" idx="4"/>
          </p:nvPr>
        </p:nvSpPr>
        <p:spPr/>
        <p:txBody>
          <a:bodyPr/>
          <a:lstStyle/>
          <a:p>
            <a:fld id="{0DE708CC-0C3F-4567-9698-B54C0F35BD31}" type="slidenum">
              <a:rPr lang="cs-CZ" altLang="cs-CZ" smtClean="0"/>
              <a:pPr/>
              <a:t>25</a:t>
            </a:fld>
            <a:endParaRPr lang="cs-CZ" altLang="cs-CZ" dirty="0"/>
          </a:p>
        </p:txBody>
      </p:sp>
      <p:pic>
        <p:nvPicPr>
          <p:cNvPr id="8" name="Picture 2" descr="Výsledek obrázku pro DNR tattoo">
            <a:extLst>
              <a:ext uri="{FF2B5EF4-FFF2-40B4-BE49-F238E27FC236}">
                <a16:creationId xmlns:a16="http://schemas.microsoft.com/office/drawing/2014/main" id="{BB9F20DF-7882-43C1-B90A-6F3CDEC993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6730" y="1397805"/>
            <a:ext cx="5942115" cy="427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76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840ED7-863F-49E8-90F0-A751809695ED}"/>
              </a:ext>
            </a:extLst>
          </p:cNvPr>
          <p:cNvSpPr>
            <a:spLocks noGrp="1"/>
          </p:cNvSpPr>
          <p:nvPr>
            <p:ph type="title"/>
          </p:nvPr>
        </p:nvSpPr>
        <p:spPr/>
        <p:txBody>
          <a:bodyPr/>
          <a:lstStyle/>
          <a:p>
            <a:r>
              <a:rPr lang="cs-CZ" b="1" dirty="0"/>
              <a:t>Hospitalizace pacienta a poskytování zdravotních služeb bez souhlasu</a:t>
            </a:r>
            <a:br>
              <a:rPr lang="cs-CZ" dirty="0"/>
            </a:br>
            <a:endParaRPr lang="cs-CZ" dirty="0"/>
          </a:p>
        </p:txBody>
      </p:sp>
      <p:graphicFrame>
        <p:nvGraphicFramePr>
          <p:cNvPr id="6" name="Diagram 6">
            <a:extLst>
              <a:ext uri="{FF2B5EF4-FFF2-40B4-BE49-F238E27FC236}">
                <a16:creationId xmlns:a16="http://schemas.microsoft.com/office/drawing/2014/main" id="{ED615FB5-E34A-4099-9C58-60752380A536}"/>
              </a:ext>
            </a:extLst>
          </p:cNvPr>
          <p:cNvGraphicFramePr>
            <a:graphicFrameLocks noGrp="1"/>
          </p:cNvGraphicFramePr>
          <p:nvPr>
            <p:ph idx="1"/>
            <p:extLst>
              <p:ext uri="{D42A27DB-BD31-4B8C-83A1-F6EECF244321}">
                <p14:modId xmlns:p14="http://schemas.microsoft.com/office/powerpoint/2010/main" val="1098833263"/>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65226C89-FB2F-426E-91A0-D25047813D8E}"/>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0055B5EE-E777-4A2C-9115-6B184D2F99F6}"/>
              </a:ext>
            </a:extLst>
          </p:cNvPr>
          <p:cNvSpPr>
            <a:spLocks noGrp="1"/>
          </p:cNvSpPr>
          <p:nvPr>
            <p:ph type="sldNum" sz="quarter" idx="4"/>
          </p:nvPr>
        </p:nvSpPr>
        <p:spPr/>
        <p:txBody>
          <a:bodyPr/>
          <a:lstStyle/>
          <a:p>
            <a:fld id="{0DE708CC-0C3F-4567-9698-B54C0F35BD31}" type="slidenum">
              <a:rPr lang="cs-CZ" altLang="cs-CZ" smtClean="0"/>
              <a:pPr/>
              <a:t>26</a:t>
            </a:fld>
            <a:endParaRPr lang="cs-CZ" altLang="cs-CZ" dirty="0"/>
          </a:p>
        </p:txBody>
      </p:sp>
    </p:spTree>
    <p:extLst>
      <p:ext uri="{BB962C8B-B14F-4D97-AF65-F5344CB8AC3E}">
        <p14:creationId xmlns:p14="http://schemas.microsoft.com/office/powerpoint/2010/main" val="198233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A398C5-DA24-42F0-8DEA-9BFC5E9DE0ED}"/>
              </a:ext>
            </a:extLst>
          </p:cNvPr>
          <p:cNvSpPr>
            <a:spLocks noGrp="1"/>
          </p:cNvSpPr>
          <p:nvPr>
            <p:ph type="title"/>
          </p:nvPr>
        </p:nvSpPr>
        <p:spPr>
          <a:xfrm>
            <a:off x="720000" y="671154"/>
            <a:ext cx="10753200" cy="451576"/>
          </a:xfrm>
        </p:spPr>
        <p:txBody>
          <a:bodyPr/>
          <a:lstStyle/>
          <a:p>
            <a:r>
              <a:rPr lang="cs-CZ" dirty="0"/>
              <a:t>Jestliže pacient nemůže s ohledem na svůj zdravotní stav vyslovit souhlas</a:t>
            </a:r>
            <a:br>
              <a:rPr lang="cs-CZ" dirty="0"/>
            </a:br>
            <a:endParaRPr lang="cs-CZ" dirty="0"/>
          </a:p>
        </p:txBody>
      </p:sp>
      <p:sp>
        <p:nvSpPr>
          <p:cNvPr id="4" name="Zástupný symbol pro zápatí 3">
            <a:extLst>
              <a:ext uri="{FF2B5EF4-FFF2-40B4-BE49-F238E27FC236}">
                <a16:creationId xmlns:a16="http://schemas.microsoft.com/office/drawing/2014/main" id="{E211CA56-6DA2-4FAB-AAC3-AE20379E9FAE}"/>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0FBE8A9D-B927-4F21-8BF4-0B422E2E7D11}"/>
              </a:ext>
            </a:extLst>
          </p:cNvPr>
          <p:cNvSpPr>
            <a:spLocks noGrp="1"/>
          </p:cNvSpPr>
          <p:nvPr>
            <p:ph type="sldNum" sz="quarter" idx="4"/>
          </p:nvPr>
        </p:nvSpPr>
        <p:spPr/>
        <p:txBody>
          <a:bodyPr/>
          <a:lstStyle/>
          <a:p>
            <a:fld id="{0DE708CC-0C3F-4567-9698-B54C0F35BD31}" type="slidenum">
              <a:rPr lang="cs-CZ" altLang="cs-CZ" smtClean="0"/>
              <a:pPr/>
              <a:t>27</a:t>
            </a:fld>
            <a:endParaRPr lang="cs-CZ" altLang="cs-CZ" dirty="0"/>
          </a:p>
        </p:txBody>
      </p:sp>
      <p:graphicFrame>
        <p:nvGraphicFramePr>
          <p:cNvPr id="8" name="Zástupný symbol pro obsah 3">
            <a:extLst>
              <a:ext uri="{FF2B5EF4-FFF2-40B4-BE49-F238E27FC236}">
                <a16:creationId xmlns:a16="http://schemas.microsoft.com/office/drawing/2014/main" id="{9C20C55B-B5D9-4702-A060-78E44157CDEA}"/>
              </a:ext>
            </a:extLst>
          </p:cNvPr>
          <p:cNvGraphicFramePr>
            <a:graphicFrameLocks noGrp="1"/>
          </p:cNvGraphicFramePr>
          <p:nvPr>
            <p:ph idx="1"/>
            <p:extLst>
              <p:ext uri="{D42A27DB-BD31-4B8C-83A1-F6EECF244321}">
                <p14:modId xmlns:p14="http://schemas.microsoft.com/office/powerpoint/2010/main" val="65617123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7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Osoba blízká</a:t>
            </a:r>
          </a:p>
        </p:txBody>
      </p:sp>
      <p:sp>
        <p:nvSpPr>
          <p:cNvPr id="3" name="Zástupný symbol pro obsah 2"/>
          <p:cNvSpPr>
            <a:spLocks noGrp="1"/>
          </p:cNvSpPr>
          <p:nvPr>
            <p:ph idx="1"/>
          </p:nvPr>
        </p:nvSpPr>
        <p:spPr/>
        <p:txBody>
          <a:bodyPr/>
          <a:lstStyle/>
          <a:p>
            <a:r>
              <a:rPr lang="cs-CZ" b="1" i="1" dirty="0"/>
              <a:t>Příbuzný v řadě přímé</a:t>
            </a:r>
            <a:r>
              <a:rPr lang="cs-CZ" i="1" dirty="0"/>
              <a:t>, </a:t>
            </a:r>
            <a:r>
              <a:rPr lang="cs-CZ" b="1" i="1" dirty="0"/>
              <a:t>sourozenec</a:t>
            </a:r>
            <a:r>
              <a:rPr lang="cs-CZ" i="1" dirty="0"/>
              <a:t> a </a:t>
            </a:r>
            <a:r>
              <a:rPr lang="cs-CZ" b="1" i="1" dirty="0"/>
              <a:t>manžel</a:t>
            </a:r>
            <a:r>
              <a:rPr lang="cs-CZ" i="1" dirty="0"/>
              <a:t> nebo </a:t>
            </a:r>
            <a:r>
              <a:rPr lang="cs-CZ" b="1" i="1" dirty="0"/>
              <a:t>partner</a:t>
            </a:r>
            <a:r>
              <a:rPr lang="cs-CZ" i="1" dirty="0"/>
              <a:t>; jiné osoby v poměru rodinném nebo obdobném se pokládají za osoby sobě navzájem blízké, </a:t>
            </a:r>
            <a:r>
              <a:rPr lang="cs-CZ" b="1" i="1" dirty="0"/>
              <a:t>pokud by újmu, kterou utrpěla jedna z nich, druhá důvodně pociťovala jako újmu vlastní</a:t>
            </a:r>
            <a:r>
              <a:rPr lang="cs-CZ" i="1" dirty="0"/>
              <a:t>. </a:t>
            </a:r>
          </a:p>
          <a:p>
            <a:r>
              <a:rPr lang="cs-CZ" i="1" dirty="0"/>
              <a:t>Má se za to, že osobami blízkými jsou i osoby </a:t>
            </a:r>
            <a:r>
              <a:rPr lang="cs-CZ" b="1" i="1" dirty="0" err="1"/>
              <a:t>sešvagřené</a:t>
            </a:r>
            <a:r>
              <a:rPr lang="cs-CZ" i="1" dirty="0"/>
              <a:t> nebo </a:t>
            </a:r>
            <a:r>
              <a:rPr lang="cs-CZ" b="1" i="1" dirty="0"/>
              <a:t>osoby, které spolu trvale žijí</a:t>
            </a:r>
            <a:r>
              <a:rPr lang="cs-CZ" i="1" dirty="0"/>
              <a:t>.</a:t>
            </a:r>
            <a:endParaRPr lang="cs-CZ" dirty="0"/>
          </a:p>
          <a:p>
            <a:endParaRPr lang="cs-CZ" dirty="0"/>
          </a:p>
        </p:txBody>
      </p:sp>
      <p:sp>
        <p:nvSpPr>
          <p:cNvPr id="4" name="Zástupný symbol pro zápatí 3"/>
          <p:cNvSpPr>
            <a:spLocks noGrp="1"/>
          </p:cNvSpPr>
          <p:nvPr>
            <p:ph type="ftr" sz="quarter" idx="3"/>
          </p:nvPr>
        </p:nvSpPr>
        <p:spPr/>
        <p:txBody>
          <a:bodyPr/>
          <a:lstStyle/>
          <a:p>
            <a:endParaRPr lang="cs-CZ" dirty="0"/>
          </a:p>
        </p:txBody>
      </p:sp>
      <p:sp>
        <p:nvSpPr>
          <p:cNvPr id="5" name="Zástupný symbol pro číslo snímku 4"/>
          <p:cNvSpPr>
            <a:spLocks noGrp="1"/>
          </p:cNvSpPr>
          <p:nvPr>
            <p:ph type="sldNum" sz="quarter" idx="4"/>
          </p:nvPr>
        </p:nvSpPr>
        <p:spPr/>
        <p:txBody>
          <a:bodyPr/>
          <a:lstStyle/>
          <a:p>
            <a:fld id="{0DE708CC-0C3F-4567-9698-B54C0F35BD31}" type="slidenum">
              <a:rPr lang="cs-CZ" altLang="cs-CZ" smtClean="0"/>
              <a:pPr/>
              <a:t>28</a:t>
            </a:fld>
            <a:endParaRPr lang="cs-CZ" altLang="cs-CZ" dirty="0"/>
          </a:p>
        </p:txBody>
      </p:sp>
    </p:spTree>
    <p:extLst>
      <p:ext uri="{BB962C8B-B14F-4D97-AF65-F5344CB8AC3E}">
        <p14:creationId xmlns:p14="http://schemas.microsoft.com/office/powerpoint/2010/main" val="10926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Nemožnost poskytnutí souhlasu pacientem</a:t>
            </a:r>
          </a:p>
        </p:txBody>
      </p:sp>
      <p:sp>
        <p:nvSpPr>
          <p:cNvPr id="3" name="Zástupný symbol pro obsah 2"/>
          <p:cNvSpPr>
            <a:spLocks noGrp="1"/>
          </p:cNvSpPr>
          <p:nvPr>
            <p:ph idx="1"/>
          </p:nvPr>
        </p:nvSpPr>
        <p:spPr/>
        <p:txBody>
          <a:bodyPr/>
          <a:lstStyle/>
          <a:p>
            <a:r>
              <a:rPr lang="cs-CZ" dirty="0"/>
              <a:t>zdravotnický pracovník zaznamená do ZD nepochybný projev vůle pacienta </a:t>
            </a:r>
          </a:p>
          <a:p>
            <a:r>
              <a:rPr lang="cs-CZ" dirty="0"/>
              <a:t>způsob projevu vůle pacienta</a:t>
            </a:r>
          </a:p>
          <a:p>
            <a:r>
              <a:rPr lang="cs-CZ" dirty="0"/>
              <a:t>zdravotní důvody bránící pacientovi</a:t>
            </a:r>
          </a:p>
          <a:p>
            <a:r>
              <a:rPr lang="cs-CZ" dirty="0"/>
              <a:t>záznam podepíše zdravotnický pracovník a svědek</a:t>
            </a:r>
          </a:p>
          <a:p>
            <a:endParaRPr lang="cs-CZ" dirty="0"/>
          </a:p>
        </p:txBody>
      </p:sp>
      <p:sp>
        <p:nvSpPr>
          <p:cNvPr id="4" name="Zástupný symbol pro zápatí 3"/>
          <p:cNvSpPr>
            <a:spLocks noGrp="1"/>
          </p:cNvSpPr>
          <p:nvPr>
            <p:ph type="ftr" sz="quarter" idx="3"/>
          </p:nvPr>
        </p:nvSpPr>
        <p:spPr/>
        <p:txBody>
          <a:bodyPr/>
          <a:lstStyle/>
          <a:p>
            <a:endParaRPr lang="cs-CZ" dirty="0"/>
          </a:p>
        </p:txBody>
      </p:sp>
      <p:sp>
        <p:nvSpPr>
          <p:cNvPr id="5" name="Zástupný symbol pro číslo snímku 4"/>
          <p:cNvSpPr>
            <a:spLocks noGrp="1"/>
          </p:cNvSpPr>
          <p:nvPr>
            <p:ph type="sldNum" sz="quarter" idx="4"/>
          </p:nvPr>
        </p:nvSpPr>
        <p:spPr/>
        <p:txBody>
          <a:bodyPr/>
          <a:lstStyle/>
          <a:p>
            <a:fld id="{0DE708CC-0C3F-4567-9698-B54C0F35BD31}" type="slidenum">
              <a:rPr lang="cs-CZ" altLang="cs-CZ" smtClean="0"/>
              <a:pPr/>
              <a:t>29</a:t>
            </a:fld>
            <a:endParaRPr lang="cs-CZ" altLang="cs-CZ" dirty="0"/>
          </a:p>
        </p:txBody>
      </p:sp>
    </p:spTree>
    <p:extLst>
      <p:ext uri="{BB962C8B-B14F-4D97-AF65-F5344CB8AC3E}">
        <p14:creationId xmlns:p14="http://schemas.microsoft.com/office/powerpoint/2010/main" val="74781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2FB06-AE75-49E1-8A1F-9B270A949AA1}"/>
              </a:ext>
            </a:extLst>
          </p:cNvPr>
          <p:cNvSpPr>
            <a:spLocks noGrp="1"/>
          </p:cNvSpPr>
          <p:nvPr>
            <p:ph type="title"/>
          </p:nvPr>
        </p:nvSpPr>
        <p:spPr>
          <a:xfrm>
            <a:off x="720000" y="720000"/>
            <a:ext cx="10753200" cy="451576"/>
          </a:xfrm>
        </p:spPr>
        <p:txBody>
          <a:bodyPr/>
          <a:lstStyle/>
          <a:p>
            <a:r>
              <a:rPr lang="cs" dirty="0"/>
              <a:t>Práva pacienta</a:t>
            </a:r>
            <a:endParaRPr lang="cs-CZ" dirty="0"/>
          </a:p>
        </p:txBody>
      </p:sp>
      <p:graphicFrame>
        <p:nvGraphicFramePr>
          <p:cNvPr id="6" name="Diagram 6">
            <a:extLst>
              <a:ext uri="{FF2B5EF4-FFF2-40B4-BE49-F238E27FC236}">
                <a16:creationId xmlns:a16="http://schemas.microsoft.com/office/drawing/2014/main" id="{A1563B8E-5A56-4F95-B091-4449D941A57A}"/>
              </a:ext>
            </a:extLst>
          </p:cNvPr>
          <p:cNvGraphicFramePr>
            <a:graphicFrameLocks noGrp="1"/>
          </p:cNvGraphicFramePr>
          <p:nvPr>
            <p:ph idx="1"/>
            <p:extLst>
              <p:ext uri="{D42A27DB-BD31-4B8C-83A1-F6EECF244321}">
                <p14:modId xmlns:p14="http://schemas.microsoft.com/office/powerpoint/2010/main" val="3084782313"/>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E7C52BBB-6FE3-4600-9646-8192B9E31B16}"/>
              </a:ext>
            </a:extLst>
          </p:cNvPr>
          <p:cNvSpPr>
            <a:spLocks noGrp="1"/>
          </p:cNvSpPr>
          <p:nvPr>
            <p:ph type="ftr" sz="quarter" idx="3"/>
          </p:nvPr>
        </p:nvSpPr>
        <p:spPr/>
        <p:txBody>
          <a:bodyPr/>
          <a:lstStyle/>
          <a:p>
            <a:r>
              <a:rPr lang="cs" dirty="0"/>
              <a:t>Ilustrace převzata z </a:t>
            </a:r>
            <a:r>
              <a:rPr lang="cs-CZ" dirty="0"/>
              <a:t>https://cz.pinterest.com/pin/786511522401009140/</a:t>
            </a:r>
          </a:p>
        </p:txBody>
      </p:sp>
      <p:sp>
        <p:nvSpPr>
          <p:cNvPr id="5" name="Zástupný symbol pro číslo snímku 4">
            <a:extLst>
              <a:ext uri="{FF2B5EF4-FFF2-40B4-BE49-F238E27FC236}">
                <a16:creationId xmlns:a16="http://schemas.microsoft.com/office/drawing/2014/main" id="{D80B57E7-BE92-42B3-9B6B-E918D96C2C78}"/>
              </a:ext>
            </a:extLst>
          </p:cNvPr>
          <p:cNvSpPr>
            <a:spLocks noGrp="1"/>
          </p:cNvSpPr>
          <p:nvPr>
            <p:ph type="sldNum" sz="quarter" idx="4"/>
          </p:nvPr>
        </p:nvSpPr>
        <p:spPr/>
        <p:txBody>
          <a:bodyPr/>
          <a:lstStyle/>
          <a:p>
            <a:fld id="{0DE708CC-0C3F-4567-9698-B54C0F35BD31}" type="slidenum">
              <a:rPr lang="cs-CZ" altLang="cs-CZ" smtClean="0"/>
              <a:pPr/>
              <a:t>3</a:t>
            </a:fld>
            <a:endParaRPr lang="cs-CZ" altLang="cs-CZ" dirty="0"/>
          </a:p>
        </p:txBody>
      </p:sp>
      <p:pic>
        <p:nvPicPr>
          <p:cNvPr id="11" name="Obrázek 10">
            <a:extLst>
              <a:ext uri="{FF2B5EF4-FFF2-40B4-BE49-F238E27FC236}">
                <a16:creationId xmlns:a16="http://schemas.microsoft.com/office/drawing/2014/main" id="{C125574D-86E0-48C8-B09B-9440C72B3176}"/>
              </a:ext>
            </a:extLst>
          </p:cNvPr>
          <p:cNvPicPr>
            <a:picLocks noChangeAspect="1"/>
          </p:cNvPicPr>
          <p:nvPr/>
        </p:nvPicPr>
        <p:blipFill>
          <a:blip r:embed="rId7"/>
          <a:stretch>
            <a:fillRect/>
          </a:stretch>
        </p:blipFill>
        <p:spPr>
          <a:xfrm>
            <a:off x="10043901" y="0"/>
            <a:ext cx="2148099" cy="2504684"/>
          </a:xfrm>
          <a:prstGeom prst="rect">
            <a:avLst/>
          </a:prstGeom>
        </p:spPr>
      </p:pic>
    </p:spTree>
    <p:extLst>
      <p:ext uri="{BB962C8B-B14F-4D97-AF65-F5344CB8AC3E}">
        <p14:creationId xmlns:p14="http://schemas.microsoft.com/office/powerpoint/2010/main" val="864291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dirty="0"/>
              <a:t>Poskytování zdravotní péče bez souhlasu, omezovací prostředky</a:t>
            </a:r>
          </a:p>
        </p:txBody>
      </p:sp>
      <p:sp>
        <p:nvSpPr>
          <p:cNvPr id="8" name="Podnadpis 7"/>
          <p:cNvSpPr>
            <a:spLocks noGrp="1"/>
          </p:cNvSpPr>
          <p:nvPr>
            <p:ph type="subTitle" idx="1"/>
          </p:nvPr>
        </p:nvSpPr>
        <p:spPr/>
        <p:txBody>
          <a:bodyPr/>
          <a:lstStyle/>
          <a:p>
            <a:endParaRPr lang="cs-CZ"/>
          </a:p>
        </p:txBody>
      </p:sp>
      <p:sp>
        <p:nvSpPr>
          <p:cNvPr id="5" name="Zástupný symbol pro zápatí 4"/>
          <p:cNvSpPr>
            <a:spLocks noGrp="1"/>
          </p:cNvSpPr>
          <p:nvPr>
            <p:ph type="ftr" sz="quarter" idx="4294967295"/>
          </p:nvPr>
        </p:nvSpPr>
        <p:spPr>
          <a:xfrm>
            <a:off x="1244600" y="6227763"/>
            <a:ext cx="7920038" cy="252412"/>
          </a:xfrm>
        </p:spPr>
        <p:txBody>
          <a:bodyPr/>
          <a:lstStyle/>
          <a:p>
            <a:endParaRPr lang="cs-CZ" dirty="0"/>
          </a:p>
        </p:txBody>
      </p:sp>
      <p:sp>
        <p:nvSpPr>
          <p:cNvPr id="6" name="Zástupný symbol pro číslo snímku 5"/>
          <p:cNvSpPr>
            <a:spLocks noGrp="1"/>
          </p:cNvSpPr>
          <p:nvPr>
            <p:ph type="sldNum" sz="quarter" idx="4294967295"/>
          </p:nvPr>
        </p:nvSpPr>
        <p:spPr>
          <a:xfrm>
            <a:off x="272295" y="6227763"/>
            <a:ext cx="252413" cy="252412"/>
          </a:xfrm>
        </p:spPr>
        <p:txBody>
          <a:bodyPr/>
          <a:lstStyle/>
          <a:p>
            <a:fld id="{D6D6C118-631F-4A80-9886-907009361577}" type="slidenum">
              <a:rPr lang="cs-CZ" altLang="cs-CZ" smtClean="0"/>
              <a:pPr/>
              <a:t>30</a:t>
            </a:fld>
            <a:endParaRPr lang="cs-CZ" altLang="cs-CZ" dirty="0"/>
          </a:p>
        </p:txBody>
      </p:sp>
    </p:spTree>
    <p:extLst>
      <p:ext uri="{BB962C8B-B14F-4D97-AF65-F5344CB8AC3E}">
        <p14:creationId xmlns:p14="http://schemas.microsoft.com/office/powerpoint/2010/main" val="1851180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Rozhodnutí soudu</a:t>
            </a:r>
          </a:p>
          <a:p>
            <a:pPr lvl="0"/>
            <a:r>
              <a:rPr lang="cs-CZ" dirty="0"/>
              <a:t>Zákon o ochraně veřejného zdraví</a:t>
            </a:r>
          </a:p>
          <a:p>
            <a:pPr lvl="1"/>
            <a:r>
              <a:rPr lang="cs-CZ" i="1" dirty="0"/>
              <a:t>je nařízena izolace, karanténa nebo léčení</a:t>
            </a:r>
          </a:p>
          <a:p>
            <a:r>
              <a:rPr lang="cs-CZ" dirty="0"/>
              <a:t>Ohrožení bezprostředně a závažným způsobem</a:t>
            </a:r>
          </a:p>
          <a:p>
            <a:r>
              <a:rPr lang="cs-CZ" dirty="0"/>
              <a:t>Neodkladná péče</a:t>
            </a:r>
          </a:p>
          <a:p>
            <a:r>
              <a:rPr lang="cs-CZ" dirty="0"/>
              <a:t>Nezletilý / omezený ve svéprávnosti</a:t>
            </a:r>
          </a:p>
          <a:p>
            <a:endParaRPr lang="cs-CZ" dirty="0"/>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Hospitalizace bez souhlasu</a:t>
            </a:r>
            <a:br>
              <a:rPr lang="cs-CZ" dirty="0"/>
            </a:br>
            <a:endParaRPr lang="cs-CZ"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spTree>
    <p:extLst>
      <p:ext uri="{BB962C8B-B14F-4D97-AF65-F5344CB8AC3E}">
        <p14:creationId xmlns:p14="http://schemas.microsoft.com/office/powerpoint/2010/main" val="332495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pPr lvl="0"/>
            <a:r>
              <a:rPr lang="cs-CZ" sz="2400" dirty="0"/>
              <a:t>Jen neodkladná péče </a:t>
            </a:r>
          </a:p>
          <a:p>
            <a:pPr lvl="0"/>
            <a:r>
              <a:rPr lang="cs-CZ" sz="2400" dirty="0"/>
              <a:t>Zdravotní stav neumožňuje souhlas vyslovit</a:t>
            </a:r>
          </a:p>
          <a:p>
            <a:pPr lvl="0"/>
            <a:r>
              <a:rPr lang="cs-CZ" sz="2400" dirty="0"/>
              <a:t>Léčba vážné duševní poruchy, pokud by v důsledku jejího neléčení došlo se vší pravděpodobností k vážnému poškození zdraví pacienta</a:t>
            </a:r>
          </a:p>
          <a:p>
            <a:pPr lvl="0"/>
            <a:r>
              <a:rPr lang="cs-CZ" sz="2400" dirty="0"/>
              <a:t>Nezletilého / omezeného ve svéprávnosti</a:t>
            </a:r>
          </a:p>
          <a:p>
            <a:pPr lvl="1"/>
            <a:r>
              <a:rPr lang="cs-CZ" sz="1800" dirty="0"/>
              <a:t>léčba vážné duševní poruchy, pokud by v důsledku jejího neléčení došlo se vší pravděpodobností k vážnému poškození zdraví pacienta</a:t>
            </a:r>
          </a:p>
          <a:p>
            <a:pPr lvl="1"/>
            <a:r>
              <a:rPr lang="cs-CZ" sz="1800" dirty="0"/>
              <a:t>ZS nezbytné k záchraně života nebo zamezení vážného poškození zdraví</a:t>
            </a:r>
          </a:p>
          <a:p>
            <a:r>
              <a:rPr lang="cs-CZ" sz="2400" dirty="0"/>
              <a:t>Podezření na týrání, zneužívání, zanedbávání</a:t>
            </a:r>
          </a:p>
          <a:p>
            <a:r>
              <a:rPr lang="cs-CZ" sz="2400" dirty="0"/>
              <a:t>Oznamovací povinnost poskytovatele</a:t>
            </a:r>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sz="3600" dirty="0"/>
              <a:t>Poskytování zdravotních služeb bez souhlasu</a:t>
            </a:r>
            <a:br>
              <a:rPr lang="cs-CZ" sz="3600" dirty="0"/>
            </a:br>
            <a:endParaRPr lang="cs-CZ" sz="3600"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32</a:t>
            </a:fld>
            <a:endParaRPr lang="cs-CZ" altLang="cs-CZ" dirty="0"/>
          </a:p>
        </p:txBody>
      </p:sp>
    </p:spTree>
    <p:extLst>
      <p:ext uri="{BB962C8B-B14F-4D97-AF65-F5344CB8AC3E}">
        <p14:creationId xmlns:p14="http://schemas.microsoft.com/office/powerpoint/2010/main" val="402333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sz="2400" dirty="0"/>
              <a:t>úchop pacienta zdravotnickými pracovníky / jinými osobami k tomu určenými poskytovatelem</a:t>
            </a:r>
          </a:p>
          <a:p>
            <a:pPr lvl="0"/>
            <a:r>
              <a:rPr lang="cs-CZ" sz="2400" dirty="0"/>
              <a:t>ochranné pásy nebo kurty</a:t>
            </a:r>
          </a:p>
          <a:p>
            <a:pPr lvl="0"/>
            <a:r>
              <a:rPr lang="cs-CZ" sz="2400" dirty="0"/>
              <a:t>umístění pacienta v síťovém lůžku</a:t>
            </a:r>
          </a:p>
          <a:p>
            <a:pPr lvl="0"/>
            <a:r>
              <a:rPr lang="cs-CZ" sz="2400" dirty="0"/>
              <a:t>umístění pacienta v místnosti určené k bezpečnému pohybu</a:t>
            </a:r>
          </a:p>
          <a:p>
            <a:pPr lvl="0"/>
            <a:r>
              <a:rPr lang="cs-CZ" sz="2400" dirty="0"/>
              <a:t>ochranný kabátek / vestu zamezující pohybu horních končetin pacienta</a:t>
            </a:r>
          </a:p>
          <a:p>
            <a:r>
              <a:rPr lang="cs-CZ" sz="2400" dirty="0"/>
              <a:t>psychofarmaka / jiné léčivé přípravky podávané parenterálně</a:t>
            </a:r>
          </a:p>
        </p:txBody>
      </p:sp>
      <p:sp>
        <p:nvSpPr>
          <p:cNvPr id="3" name="Zástupný symbol pro text 2"/>
          <p:cNvSpPr>
            <a:spLocks noGrp="1"/>
          </p:cNvSpPr>
          <p:nvPr>
            <p:ph type="body" sz="quarter" idx="13"/>
          </p:nvPr>
        </p:nvSpPr>
        <p:spPr/>
        <p:txBody>
          <a:bodyPr/>
          <a:lstStyle/>
          <a:p>
            <a:endParaRPr lang="cs-CZ" dirty="0"/>
          </a:p>
        </p:txBody>
      </p:sp>
      <p:sp>
        <p:nvSpPr>
          <p:cNvPr id="4" name="Nadpis 3"/>
          <p:cNvSpPr>
            <a:spLocks noGrp="1"/>
          </p:cNvSpPr>
          <p:nvPr>
            <p:ph type="title"/>
          </p:nvPr>
        </p:nvSpPr>
        <p:spPr/>
        <p:txBody>
          <a:bodyPr>
            <a:normAutofit fontScale="90000"/>
          </a:bodyPr>
          <a:lstStyle/>
          <a:p>
            <a:r>
              <a:rPr lang="cs-CZ" dirty="0"/>
              <a:t>Omezovací prostředky</a:t>
            </a:r>
            <a:br>
              <a:rPr lang="cs-CZ" dirty="0"/>
            </a:br>
            <a:endParaRPr lang="cs-CZ"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33</a:t>
            </a:fld>
            <a:endParaRPr lang="cs-CZ" altLang="cs-CZ" dirty="0"/>
          </a:p>
        </p:txBody>
      </p:sp>
    </p:spTree>
    <p:extLst>
      <p:ext uri="{BB962C8B-B14F-4D97-AF65-F5344CB8AC3E}">
        <p14:creationId xmlns:p14="http://schemas.microsoft.com/office/powerpoint/2010/main" val="63333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1800" dirty="0"/>
              <a:t>Účelem je odvrácení bezprostředního ohrožení života, zdraví nebo bezpečnosti pacienta nebo jiných osob</a:t>
            </a:r>
          </a:p>
          <a:p>
            <a:r>
              <a:rPr lang="cs-CZ" sz="1800" dirty="0"/>
              <a:t>Pouze po dobu, po kterou trvají důvody jejich použití</a:t>
            </a:r>
          </a:p>
          <a:p>
            <a:r>
              <a:rPr lang="cs-CZ" sz="1800" dirty="0"/>
              <a:t>Pacient je s ohledem na jeho zdravotní stav srozumitelně informován o důvodech použití </a:t>
            </a:r>
          </a:p>
          <a:p>
            <a:r>
              <a:rPr lang="cs-CZ" sz="1800" dirty="0"/>
              <a:t>Zákonný zástupce nezletilého pacienta / zbaveného způsobilosti je bez zbytečného odkladu informován, záznam do ZD</a:t>
            </a:r>
          </a:p>
          <a:p>
            <a:r>
              <a:rPr lang="cs-CZ" sz="1800" dirty="0"/>
              <a:t>Pacient je pod dohledem zdravotnických pracovníků</a:t>
            </a:r>
          </a:p>
          <a:p>
            <a:r>
              <a:rPr lang="cs-CZ" sz="1800" dirty="0"/>
              <a:t>Přijata opatření, která zabrání poškození zdraví pacienta</a:t>
            </a:r>
          </a:p>
          <a:p>
            <a:r>
              <a:rPr lang="cs-CZ" sz="1800" dirty="0"/>
              <a:t>Použití indikuje vždy lékař, výjimečně NLZP –lékař neprodleně informován a potvrdí důvodnost</a:t>
            </a:r>
          </a:p>
          <a:p>
            <a:r>
              <a:rPr lang="cs-CZ" sz="1800" dirty="0"/>
              <a:t>Každé použití zaznamenat do ZD, centrální evidence</a:t>
            </a:r>
          </a:p>
          <a:p>
            <a:endParaRPr lang="cs-CZ" dirty="0"/>
          </a:p>
        </p:txBody>
      </p:sp>
      <p:sp>
        <p:nvSpPr>
          <p:cNvPr id="3" name="Zástupný symbol pro text 2"/>
          <p:cNvSpPr>
            <a:spLocks noGrp="1"/>
          </p:cNvSpPr>
          <p:nvPr>
            <p:ph type="body" sz="quarter" idx="13"/>
          </p:nvPr>
        </p:nvSpPr>
        <p:spPr/>
        <p:txBody>
          <a:bodyPr/>
          <a:lstStyle/>
          <a:p>
            <a:r>
              <a:rPr lang="cs-CZ" sz="3200" dirty="0">
                <a:solidFill>
                  <a:srgbClr val="C00000"/>
                </a:solidFill>
              </a:rPr>
              <a:t>Podmínky použití</a:t>
            </a:r>
          </a:p>
        </p:txBody>
      </p:sp>
      <p:sp>
        <p:nvSpPr>
          <p:cNvPr id="4" name="Nadpis 3"/>
          <p:cNvSpPr>
            <a:spLocks noGrp="1"/>
          </p:cNvSpPr>
          <p:nvPr>
            <p:ph type="title"/>
          </p:nvPr>
        </p:nvSpPr>
        <p:spPr/>
        <p:txBody>
          <a:bodyPr>
            <a:normAutofit fontScale="90000"/>
          </a:bodyPr>
          <a:lstStyle/>
          <a:p>
            <a:r>
              <a:rPr lang="cs-CZ" dirty="0"/>
              <a:t>Omezovací prostředky</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Tree>
    <p:extLst>
      <p:ext uri="{BB962C8B-B14F-4D97-AF65-F5344CB8AC3E}">
        <p14:creationId xmlns:p14="http://schemas.microsoft.com/office/powerpoint/2010/main" val="192095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DE64FCE7-9033-4303-A2D5-9138DD1F6079}"/>
              </a:ext>
            </a:extLst>
          </p:cNvPr>
          <p:cNvSpPr>
            <a:spLocks noGrp="1"/>
          </p:cNvSpPr>
          <p:nvPr>
            <p:ph type="title"/>
          </p:nvPr>
        </p:nvSpPr>
        <p:spPr/>
        <p:txBody>
          <a:bodyPr/>
          <a:lstStyle/>
          <a:p>
            <a:r>
              <a:rPr lang="cs-CZ" dirty="0"/>
              <a:t>Nezletilí pacienti a osoby omezené ve svéprávnosti</a:t>
            </a:r>
          </a:p>
        </p:txBody>
      </p:sp>
      <p:sp>
        <p:nvSpPr>
          <p:cNvPr id="8" name="Podnadpis 7">
            <a:extLst>
              <a:ext uri="{FF2B5EF4-FFF2-40B4-BE49-F238E27FC236}">
                <a16:creationId xmlns:a16="http://schemas.microsoft.com/office/drawing/2014/main" id="{36980129-74E6-4867-BC6E-57CAA6295470}"/>
              </a:ext>
            </a:extLst>
          </p:cNvPr>
          <p:cNvSpPr>
            <a:spLocks noGrp="1"/>
          </p:cNvSpPr>
          <p:nvPr>
            <p:ph type="subTitle" idx="1"/>
          </p:nvPr>
        </p:nvSpPr>
        <p:spPr/>
        <p:txBody>
          <a:bodyPr/>
          <a:lstStyle/>
          <a:p>
            <a:endParaRPr lang="cs-CZ"/>
          </a:p>
        </p:txBody>
      </p:sp>
      <p:sp>
        <p:nvSpPr>
          <p:cNvPr id="5" name="Zástupný symbol pro zápatí 4">
            <a:extLst>
              <a:ext uri="{FF2B5EF4-FFF2-40B4-BE49-F238E27FC236}">
                <a16:creationId xmlns:a16="http://schemas.microsoft.com/office/drawing/2014/main" id="{7C669AE5-F5D8-4BB3-B0DD-B455626E56F6}"/>
              </a:ext>
            </a:extLst>
          </p:cNvPr>
          <p:cNvSpPr>
            <a:spLocks noGrp="1"/>
          </p:cNvSpPr>
          <p:nvPr>
            <p:ph type="ftr" sz="quarter" idx="3"/>
          </p:nvPr>
        </p:nvSpPr>
        <p:spPr/>
        <p:txBody>
          <a:bodyPr/>
          <a:lstStyle/>
          <a:p>
            <a:endParaRPr lang="cs-CZ" dirty="0"/>
          </a:p>
        </p:txBody>
      </p:sp>
      <p:sp>
        <p:nvSpPr>
          <p:cNvPr id="6" name="Zástupný symbol pro číslo snímku 5">
            <a:extLst>
              <a:ext uri="{FF2B5EF4-FFF2-40B4-BE49-F238E27FC236}">
                <a16:creationId xmlns:a16="http://schemas.microsoft.com/office/drawing/2014/main" id="{879F4FE2-FD83-4D63-9366-AB205490B263}"/>
              </a:ext>
            </a:extLst>
          </p:cNvPr>
          <p:cNvSpPr>
            <a:spLocks noGrp="1"/>
          </p:cNvSpPr>
          <p:nvPr>
            <p:ph type="sldNum" sz="quarter" idx="4"/>
          </p:nvPr>
        </p:nvSpPr>
        <p:spPr/>
        <p:txBody>
          <a:bodyPr/>
          <a:lstStyle/>
          <a:p>
            <a:fld id="{D6D6C118-631F-4A80-9886-907009361577}" type="slidenum">
              <a:rPr lang="cs-CZ" altLang="cs-CZ" smtClean="0"/>
              <a:pPr/>
              <a:t>35</a:t>
            </a:fld>
            <a:endParaRPr lang="cs-CZ" altLang="cs-CZ" dirty="0"/>
          </a:p>
        </p:txBody>
      </p:sp>
    </p:spTree>
    <p:extLst>
      <p:ext uri="{BB962C8B-B14F-4D97-AF65-F5344CB8AC3E}">
        <p14:creationId xmlns:p14="http://schemas.microsoft.com/office/powerpoint/2010/main" val="2588921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obsah 1">
            <a:extLst>
              <a:ext uri="{FF2B5EF4-FFF2-40B4-BE49-F238E27FC236}">
                <a16:creationId xmlns:a16="http://schemas.microsoft.com/office/drawing/2014/main" id="{ACA66599-46C0-47B7-9D02-60842B206AB2}"/>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ástupný symbol pro text 12"/>
          <p:cNvSpPr>
            <a:spLocks noGrp="1"/>
          </p:cNvSpPr>
          <p:nvPr>
            <p:ph type="body" sz="quarter" idx="13"/>
          </p:nvPr>
        </p:nvSpPr>
        <p:spPr/>
        <p:txBody>
          <a:bodyPr/>
          <a:lstStyle/>
          <a:p>
            <a:endParaRPr lang="cs-CZ"/>
          </a:p>
        </p:txBody>
      </p:sp>
      <p:sp>
        <p:nvSpPr>
          <p:cNvPr id="11" name="Nadpis 10"/>
          <p:cNvSpPr>
            <a:spLocks noGrp="1"/>
          </p:cNvSpPr>
          <p:nvPr>
            <p:ph type="title"/>
          </p:nvPr>
        </p:nvSpPr>
        <p:spPr/>
        <p:txBody>
          <a:bodyPr/>
          <a:lstStyle/>
          <a:p>
            <a:r>
              <a:rPr lang="cs-CZ" dirty="0"/>
              <a:t>Autonomie pacienta</a:t>
            </a:r>
            <a:br>
              <a:rPr lang="cs-CZ" dirty="0"/>
            </a:br>
            <a:endParaRPr lang="cs-CZ" dirty="0"/>
          </a:p>
        </p:txBody>
      </p:sp>
      <p:sp>
        <p:nvSpPr>
          <p:cNvPr id="7" name="Zástupný symbol pro zápatí 6"/>
          <p:cNvSpPr>
            <a:spLocks noGrp="1"/>
          </p:cNvSpPr>
          <p:nvPr>
            <p:ph type="ftr" sz="quarter" idx="4294967295"/>
          </p:nvPr>
        </p:nvSpPr>
        <p:spPr>
          <a:xfrm>
            <a:off x="720000" y="6245226"/>
            <a:ext cx="7920038" cy="252412"/>
          </a:xfrm>
        </p:spPr>
        <p:txBody>
          <a:bodyPr/>
          <a:lstStyle/>
          <a:p>
            <a:endParaRPr lang="cs-CZ" dirty="0"/>
          </a:p>
        </p:txBody>
      </p:sp>
      <p:sp>
        <p:nvSpPr>
          <p:cNvPr id="8" name="Zástupný symbol pro číslo snímku 7"/>
          <p:cNvSpPr>
            <a:spLocks noGrp="1"/>
          </p:cNvSpPr>
          <p:nvPr>
            <p:ph type="sldNum" sz="quarter" idx="4294967295"/>
          </p:nvPr>
        </p:nvSpPr>
        <p:spPr>
          <a:xfrm>
            <a:off x="467587" y="6245226"/>
            <a:ext cx="252413" cy="252412"/>
          </a:xfrm>
        </p:spPr>
        <p:txBody>
          <a:bodyPr/>
          <a:lstStyle/>
          <a:p>
            <a:fld id="{0DE708CC-0C3F-4567-9698-B54C0F35BD31}" type="slidenum">
              <a:rPr lang="cs-CZ" altLang="cs-CZ" smtClean="0"/>
              <a:pPr/>
              <a:t>36</a:t>
            </a:fld>
            <a:endParaRPr lang="cs-CZ" altLang="cs-CZ" dirty="0"/>
          </a:p>
        </p:txBody>
      </p:sp>
    </p:spTree>
    <p:extLst>
      <p:ext uri="{BB962C8B-B14F-4D97-AF65-F5344CB8AC3E}">
        <p14:creationId xmlns:p14="http://schemas.microsoft.com/office/powerpoint/2010/main" val="530444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obsah 6">
            <a:extLst>
              <a:ext uri="{FF2B5EF4-FFF2-40B4-BE49-F238E27FC236}">
                <a16:creationId xmlns:a16="http://schemas.microsoft.com/office/drawing/2014/main" id="{1C671D5E-1222-4A9E-B556-5C4832438D17}"/>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text 2">
            <a:extLst>
              <a:ext uri="{FF2B5EF4-FFF2-40B4-BE49-F238E27FC236}">
                <a16:creationId xmlns:a16="http://schemas.microsoft.com/office/drawing/2014/main" id="{A2DCFE3B-5768-4F78-9661-A3AE92BC6980}"/>
              </a:ext>
            </a:extLst>
          </p:cNvPr>
          <p:cNvSpPr>
            <a:spLocks noGrp="1"/>
          </p:cNvSpPr>
          <p:nvPr>
            <p:ph type="body" sz="quarter" idx="13"/>
          </p:nvPr>
        </p:nvSpPr>
        <p:spPr/>
        <p:txBody>
          <a:bodyPr/>
          <a:lstStyle/>
          <a:p>
            <a:endParaRPr lang="cs-CZ"/>
          </a:p>
        </p:txBody>
      </p:sp>
      <p:sp>
        <p:nvSpPr>
          <p:cNvPr id="4" name="Nadpis 3">
            <a:extLst>
              <a:ext uri="{FF2B5EF4-FFF2-40B4-BE49-F238E27FC236}">
                <a16:creationId xmlns:a16="http://schemas.microsoft.com/office/drawing/2014/main" id="{E57084E3-286D-4AC2-AA64-26FE2C2C4EFE}"/>
              </a:ext>
            </a:extLst>
          </p:cNvPr>
          <p:cNvSpPr>
            <a:spLocks noGrp="1"/>
          </p:cNvSpPr>
          <p:nvPr>
            <p:ph type="title"/>
          </p:nvPr>
        </p:nvSpPr>
        <p:spPr/>
        <p:txBody>
          <a:bodyPr/>
          <a:lstStyle/>
          <a:p>
            <a:r>
              <a:rPr lang="cs-CZ" dirty="0"/>
              <a:t>Plná svéprávnost</a:t>
            </a:r>
          </a:p>
        </p:txBody>
      </p:sp>
      <p:sp>
        <p:nvSpPr>
          <p:cNvPr id="5" name="Zástupný symbol pro zápatí 4">
            <a:extLst>
              <a:ext uri="{FF2B5EF4-FFF2-40B4-BE49-F238E27FC236}">
                <a16:creationId xmlns:a16="http://schemas.microsoft.com/office/drawing/2014/main" id="{AEDE59E7-B4B9-4B40-A903-A468C811C08B}"/>
              </a:ext>
            </a:extLst>
          </p:cNvPr>
          <p:cNvSpPr>
            <a:spLocks noGrp="1"/>
          </p:cNvSpPr>
          <p:nvPr>
            <p:ph type="ftr" sz="quarter" idx="10"/>
          </p:nvPr>
        </p:nvSpPr>
        <p:spPr/>
        <p:txBody>
          <a:bodyPr/>
          <a:lstStyle/>
          <a:p>
            <a:endParaRPr lang="cs-CZ" dirty="0"/>
          </a:p>
        </p:txBody>
      </p:sp>
      <p:sp>
        <p:nvSpPr>
          <p:cNvPr id="6" name="Zástupný symbol pro číslo snímku 5">
            <a:extLst>
              <a:ext uri="{FF2B5EF4-FFF2-40B4-BE49-F238E27FC236}">
                <a16:creationId xmlns:a16="http://schemas.microsoft.com/office/drawing/2014/main" id="{8AB9E064-E2ED-46A9-A8CC-ED93F1DDFFED}"/>
              </a:ext>
            </a:extLst>
          </p:cNvPr>
          <p:cNvSpPr>
            <a:spLocks noGrp="1"/>
          </p:cNvSpPr>
          <p:nvPr>
            <p:ph type="sldNum" sz="quarter" idx="11"/>
          </p:nvPr>
        </p:nvSpPr>
        <p:spPr/>
        <p:txBody>
          <a:bodyPr/>
          <a:lstStyle/>
          <a:p>
            <a:fld id="{D6D6C118-631F-4A80-9886-907009361577}" type="slidenum">
              <a:rPr lang="cs-CZ" altLang="cs-CZ" smtClean="0"/>
              <a:pPr/>
              <a:t>37</a:t>
            </a:fld>
            <a:endParaRPr lang="cs-CZ" altLang="cs-CZ" dirty="0"/>
          </a:p>
        </p:txBody>
      </p:sp>
    </p:spTree>
    <p:extLst>
      <p:ext uri="{BB962C8B-B14F-4D97-AF65-F5344CB8AC3E}">
        <p14:creationId xmlns:p14="http://schemas.microsoft.com/office/powerpoint/2010/main" val="3288452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obsah 6">
            <a:extLst>
              <a:ext uri="{FF2B5EF4-FFF2-40B4-BE49-F238E27FC236}">
                <a16:creationId xmlns:a16="http://schemas.microsoft.com/office/drawing/2014/main" id="{E03D6E5D-3AD9-44FF-87A4-61E2DBAA254D}"/>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text 2">
            <a:extLst>
              <a:ext uri="{FF2B5EF4-FFF2-40B4-BE49-F238E27FC236}">
                <a16:creationId xmlns:a16="http://schemas.microsoft.com/office/drawing/2014/main" id="{AC28EBE4-A800-4DDD-967B-30A0CE22DDA6}"/>
              </a:ext>
            </a:extLst>
          </p:cNvPr>
          <p:cNvSpPr>
            <a:spLocks noGrp="1"/>
          </p:cNvSpPr>
          <p:nvPr>
            <p:ph type="body" sz="quarter" idx="13"/>
          </p:nvPr>
        </p:nvSpPr>
        <p:spPr/>
        <p:txBody>
          <a:bodyPr/>
          <a:lstStyle/>
          <a:p>
            <a:endParaRPr lang="cs-CZ"/>
          </a:p>
        </p:txBody>
      </p:sp>
      <p:sp>
        <p:nvSpPr>
          <p:cNvPr id="4" name="Nadpis 3">
            <a:extLst>
              <a:ext uri="{FF2B5EF4-FFF2-40B4-BE49-F238E27FC236}">
                <a16:creationId xmlns:a16="http://schemas.microsoft.com/office/drawing/2014/main" id="{1C664534-2197-46DE-A539-BAE7834E3791}"/>
              </a:ext>
            </a:extLst>
          </p:cNvPr>
          <p:cNvSpPr>
            <a:spLocks noGrp="1"/>
          </p:cNvSpPr>
          <p:nvPr>
            <p:ph type="title"/>
          </p:nvPr>
        </p:nvSpPr>
        <p:spPr/>
        <p:txBody>
          <a:bodyPr/>
          <a:lstStyle/>
          <a:p>
            <a:r>
              <a:rPr lang="cs-CZ" dirty="0"/>
              <a:t>Nezletilí</a:t>
            </a:r>
            <a:br>
              <a:rPr lang="cs-CZ" dirty="0"/>
            </a:br>
            <a:endParaRPr lang="cs-CZ" dirty="0"/>
          </a:p>
        </p:txBody>
      </p:sp>
      <p:sp>
        <p:nvSpPr>
          <p:cNvPr id="5" name="Zástupný symbol pro zápatí 4">
            <a:extLst>
              <a:ext uri="{FF2B5EF4-FFF2-40B4-BE49-F238E27FC236}">
                <a16:creationId xmlns:a16="http://schemas.microsoft.com/office/drawing/2014/main" id="{14BCA7F0-564E-4C60-95D5-421BB7F925BB}"/>
              </a:ext>
            </a:extLst>
          </p:cNvPr>
          <p:cNvSpPr>
            <a:spLocks noGrp="1"/>
          </p:cNvSpPr>
          <p:nvPr>
            <p:ph type="ftr" sz="quarter" idx="10"/>
          </p:nvPr>
        </p:nvSpPr>
        <p:spPr/>
        <p:txBody>
          <a:bodyPr/>
          <a:lstStyle/>
          <a:p>
            <a:endParaRPr lang="cs-CZ" dirty="0"/>
          </a:p>
        </p:txBody>
      </p:sp>
      <p:sp>
        <p:nvSpPr>
          <p:cNvPr id="6" name="Zástupný symbol pro číslo snímku 5">
            <a:extLst>
              <a:ext uri="{FF2B5EF4-FFF2-40B4-BE49-F238E27FC236}">
                <a16:creationId xmlns:a16="http://schemas.microsoft.com/office/drawing/2014/main" id="{5764FBEA-226E-47DC-A271-CB895D4F1EDF}"/>
              </a:ext>
            </a:extLst>
          </p:cNvPr>
          <p:cNvSpPr>
            <a:spLocks noGrp="1"/>
          </p:cNvSpPr>
          <p:nvPr>
            <p:ph type="sldNum" sz="quarter" idx="11"/>
          </p:nvPr>
        </p:nvSpPr>
        <p:spPr/>
        <p:txBody>
          <a:bodyPr/>
          <a:lstStyle/>
          <a:p>
            <a:fld id="{D6D6C118-631F-4A80-9886-907009361577}" type="slidenum">
              <a:rPr lang="cs-CZ" altLang="cs-CZ" smtClean="0"/>
              <a:pPr/>
              <a:t>38</a:t>
            </a:fld>
            <a:endParaRPr lang="cs-CZ" altLang="cs-CZ" dirty="0"/>
          </a:p>
        </p:txBody>
      </p:sp>
    </p:spTree>
    <p:extLst>
      <p:ext uri="{BB962C8B-B14F-4D97-AF65-F5344CB8AC3E}">
        <p14:creationId xmlns:p14="http://schemas.microsoft.com/office/powerpoint/2010/main" val="3729223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EC44E-C7B9-46D9-B243-2176EB50F816}"/>
              </a:ext>
            </a:extLst>
          </p:cNvPr>
          <p:cNvSpPr>
            <a:spLocks noGrp="1"/>
          </p:cNvSpPr>
          <p:nvPr>
            <p:ph type="title"/>
          </p:nvPr>
        </p:nvSpPr>
        <p:spPr/>
        <p:txBody>
          <a:bodyPr/>
          <a:lstStyle/>
          <a:p>
            <a:r>
              <a:rPr lang="cs-CZ" dirty="0"/>
              <a:t>Úmluva o právech dítěte</a:t>
            </a:r>
          </a:p>
        </p:txBody>
      </p:sp>
      <p:sp>
        <p:nvSpPr>
          <p:cNvPr id="3" name="Zástupný obsah 2">
            <a:extLst>
              <a:ext uri="{FF2B5EF4-FFF2-40B4-BE49-F238E27FC236}">
                <a16:creationId xmlns:a16="http://schemas.microsoft.com/office/drawing/2014/main" id="{97F6A7F8-4423-44E2-B6D3-ECA34EFE7EBE}"/>
              </a:ext>
            </a:extLst>
          </p:cNvPr>
          <p:cNvSpPr>
            <a:spLocks noGrp="1"/>
          </p:cNvSpPr>
          <p:nvPr>
            <p:ph idx="1"/>
          </p:nvPr>
        </p:nvSpPr>
        <p:spPr/>
        <p:txBody>
          <a:bodyPr/>
          <a:lstStyle/>
          <a:p>
            <a:r>
              <a:rPr lang="cs-CZ" b="0" i="0" dirty="0">
                <a:solidFill>
                  <a:srgbClr val="000000"/>
                </a:solidFill>
                <a:effectLst/>
                <a:latin typeface="Arial" panose="020B0604020202020204" pitchFamily="34" charset="0"/>
              </a:rPr>
              <a:t>právo dítěte na dosažení nejvýše dosažitelné úrovně zdravotního stavu a na využívání léčebných a rehabilitačních zařízení. Žádné dítě nesmí být zbaveno svého práva na přístup k takovým zdravotnickým službám.</a:t>
            </a:r>
            <a:endParaRPr lang="cs-CZ" dirty="0"/>
          </a:p>
        </p:txBody>
      </p:sp>
      <p:sp>
        <p:nvSpPr>
          <p:cNvPr id="4" name="Zástupný symbol pro zápatí 3">
            <a:extLst>
              <a:ext uri="{FF2B5EF4-FFF2-40B4-BE49-F238E27FC236}">
                <a16:creationId xmlns:a16="http://schemas.microsoft.com/office/drawing/2014/main" id="{DC9F6793-61A4-4C66-81AE-271A31ECA424}"/>
              </a:ext>
            </a:extLst>
          </p:cNvPr>
          <p:cNvSpPr>
            <a:spLocks noGrp="1"/>
          </p:cNvSpPr>
          <p:nvPr>
            <p:ph type="ftr" sz="quarter" idx="3"/>
          </p:nvPr>
        </p:nvSpPr>
        <p:spPr/>
        <p:txBody>
          <a:bodyPr/>
          <a:lstStyle/>
          <a:p>
            <a:r>
              <a:rPr lang="cs-CZ"/>
              <a:t>Definujte zápatí – název prezentace nebo pracoviště</a:t>
            </a:r>
            <a:endParaRPr lang="cs-CZ" dirty="0"/>
          </a:p>
        </p:txBody>
      </p:sp>
      <p:sp>
        <p:nvSpPr>
          <p:cNvPr id="5" name="Zástupný symbol pro číslo snímku 4">
            <a:extLst>
              <a:ext uri="{FF2B5EF4-FFF2-40B4-BE49-F238E27FC236}">
                <a16:creationId xmlns:a16="http://schemas.microsoft.com/office/drawing/2014/main" id="{F9FBE3F9-454C-460D-A501-35B2D92494BB}"/>
              </a:ext>
            </a:extLst>
          </p:cNvPr>
          <p:cNvSpPr>
            <a:spLocks noGrp="1"/>
          </p:cNvSpPr>
          <p:nvPr>
            <p:ph type="sldNum" sz="quarter" idx="4"/>
          </p:nvPr>
        </p:nvSpPr>
        <p:spPr/>
        <p:txBody>
          <a:bodyPr/>
          <a:lstStyle/>
          <a:p>
            <a:fld id="{0DE708CC-0C3F-4567-9698-B54C0F35BD31}" type="slidenum">
              <a:rPr lang="cs-CZ" altLang="cs-CZ" smtClean="0"/>
              <a:pPr/>
              <a:t>39</a:t>
            </a:fld>
            <a:endParaRPr lang="cs-CZ" altLang="cs-CZ" dirty="0"/>
          </a:p>
        </p:txBody>
      </p:sp>
    </p:spTree>
    <p:extLst>
      <p:ext uri="{BB962C8B-B14F-4D97-AF65-F5344CB8AC3E}">
        <p14:creationId xmlns:p14="http://schemas.microsoft.com/office/powerpoint/2010/main" val="215180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CF6C8E98-6814-4366-BF1C-15A9409DBCF0}"/>
              </a:ext>
            </a:extLst>
          </p:cNvPr>
          <p:cNvPicPr>
            <a:picLocks noChangeAspect="1"/>
          </p:cNvPicPr>
          <p:nvPr/>
        </p:nvPicPr>
        <p:blipFill>
          <a:blip r:embed="rId2"/>
          <a:stretch>
            <a:fillRect/>
          </a:stretch>
        </p:blipFill>
        <p:spPr>
          <a:xfrm>
            <a:off x="6659358" y="24703"/>
            <a:ext cx="2672617" cy="2001644"/>
          </a:xfrm>
          <a:prstGeom prst="rect">
            <a:avLst/>
          </a:prstGeom>
        </p:spPr>
      </p:pic>
      <p:sp>
        <p:nvSpPr>
          <p:cNvPr id="2" name="Nadpis 1">
            <a:extLst>
              <a:ext uri="{FF2B5EF4-FFF2-40B4-BE49-F238E27FC236}">
                <a16:creationId xmlns:a16="http://schemas.microsoft.com/office/drawing/2014/main" id="{74C4A93C-E012-4DC2-B58C-F3F74B8E7BD1}"/>
              </a:ext>
            </a:extLst>
          </p:cNvPr>
          <p:cNvSpPr>
            <a:spLocks noGrp="1"/>
          </p:cNvSpPr>
          <p:nvPr>
            <p:ph type="title"/>
          </p:nvPr>
        </p:nvSpPr>
        <p:spPr/>
        <p:txBody>
          <a:bodyPr/>
          <a:lstStyle/>
          <a:p>
            <a:r>
              <a:rPr lang="cs" dirty="0"/>
              <a:t>Práva pacienta</a:t>
            </a:r>
            <a:endParaRPr lang="cs-CZ" dirty="0"/>
          </a:p>
        </p:txBody>
      </p:sp>
      <p:graphicFrame>
        <p:nvGraphicFramePr>
          <p:cNvPr id="6" name="Diagram 6">
            <a:extLst>
              <a:ext uri="{FF2B5EF4-FFF2-40B4-BE49-F238E27FC236}">
                <a16:creationId xmlns:a16="http://schemas.microsoft.com/office/drawing/2014/main" id="{F21F83C2-89EF-49E8-A365-BC167A07E23A}"/>
              </a:ext>
            </a:extLst>
          </p:cNvPr>
          <p:cNvGraphicFramePr>
            <a:graphicFrameLocks noGrp="1"/>
          </p:cNvGraphicFramePr>
          <p:nvPr>
            <p:ph idx="1"/>
            <p:extLst>
              <p:ext uri="{D42A27DB-BD31-4B8C-83A1-F6EECF244321}">
                <p14:modId xmlns:p14="http://schemas.microsoft.com/office/powerpoint/2010/main" val="2069272056"/>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zápatí 3">
            <a:extLst>
              <a:ext uri="{FF2B5EF4-FFF2-40B4-BE49-F238E27FC236}">
                <a16:creationId xmlns:a16="http://schemas.microsoft.com/office/drawing/2014/main" id="{E54F9AF2-37C0-4C41-A07C-854FBF466613}"/>
              </a:ext>
            </a:extLst>
          </p:cNvPr>
          <p:cNvSpPr>
            <a:spLocks noGrp="1"/>
          </p:cNvSpPr>
          <p:nvPr>
            <p:ph type="ftr" sz="quarter" idx="3"/>
          </p:nvPr>
        </p:nvSpPr>
        <p:spPr/>
        <p:txBody>
          <a:bodyPr/>
          <a:lstStyle/>
          <a:p>
            <a:r>
              <a:rPr lang="cs" dirty="0"/>
              <a:t>Ilustrace převzata z </a:t>
            </a:r>
            <a:r>
              <a:rPr lang="cs-CZ" dirty="0"/>
              <a:t>https://cz.pinterest.com/pin/138204282292474349</a:t>
            </a:r>
          </a:p>
        </p:txBody>
      </p:sp>
      <p:sp>
        <p:nvSpPr>
          <p:cNvPr id="5" name="Zástupný symbol pro číslo snímku 4">
            <a:extLst>
              <a:ext uri="{FF2B5EF4-FFF2-40B4-BE49-F238E27FC236}">
                <a16:creationId xmlns:a16="http://schemas.microsoft.com/office/drawing/2014/main" id="{796B1B12-E312-489F-AFBC-A6893E6FD3CA}"/>
              </a:ext>
            </a:extLst>
          </p:cNvPr>
          <p:cNvSpPr>
            <a:spLocks noGrp="1"/>
          </p:cNvSpPr>
          <p:nvPr>
            <p:ph type="sldNum" sz="quarter" idx="4"/>
          </p:nvPr>
        </p:nvSpPr>
        <p:spPr/>
        <p:txBody>
          <a:bodyPr/>
          <a:lstStyle/>
          <a:p>
            <a:fld id="{0DE708CC-0C3F-4567-9698-B54C0F35BD31}" type="slidenum">
              <a:rPr lang="cs-CZ" altLang="cs-CZ" smtClean="0"/>
              <a:pPr/>
              <a:t>4</a:t>
            </a:fld>
            <a:endParaRPr lang="cs-CZ" altLang="cs-CZ" dirty="0"/>
          </a:p>
        </p:txBody>
      </p:sp>
    </p:spTree>
    <p:extLst>
      <p:ext uri="{BB962C8B-B14F-4D97-AF65-F5344CB8AC3E}">
        <p14:creationId xmlns:p14="http://schemas.microsoft.com/office/powerpoint/2010/main" val="303491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2D89AAE5-9CEA-4E47-9E5D-E8B2DAC7292A}"/>
              </a:ext>
            </a:extLst>
          </p:cNvPr>
          <p:cNvSpPr>
            <a:spLocks noGrp="1"/>
          </p:cNvSpPr>
          <p:nvPr>
            <p:ph type="title"/>
          </p:nvPr>
        </p:nvSpPr>
        <p:spPr/>
        <p:txBody>
          <a:bodyPr/>
          <a:lstStyle/>
          <a:p>
            <a:r>
              <a:rPr lang="cs-CZ" sz="3200" dirty="0"/>
              <a:t>Etický kodex MZČR – práva hospitalizovaných dětí</a:t>
            </a:r>
          </a:p>
        </p:txBody>
      </p:sp>
      <p:graphicFrame>
        <p:nvGraphicFramePr>
          <p:cNvPr id="8" name="Zástupný obsah 7">
            <a:extLst>
              <a:ext uri="{FF2B5EF4-FFF2-40B4-BE49-F238E27FC236}">
                <a16:creationId xmlns:a16="http://schemas.microsoft.com/office/drawing/2014/main" id="{0866FA5B-2E13-436C-89F2-43878E73FBD0}"/>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10C3008E-7B14-4DB9-9773-986673D3FD47}"/>
              </a:ext>
            </a:extLst>
          </p:cNvPr>
          <p:cNvSpPr>
            <a:spLocks noGrp="1"/>
          </p:cNvSpPr>
          <p:nvPr>
            <p:ph type="ftr" sz="quarter" idx="3"/>
          </p:nvPr>
        </p:nvSpPr>
        <p:spPr/>
        <p:txBody>
          <a:bodyPr/>
          <a:lstStyle/>
          <a:p>
            <a:r>
              <a:rPr lang="cs-CZ"/>
              <a:t>Definujte zápatí – název prezentace nebo pracoviště</a:t>
            </a:r>
            <a:endParaRPr lang="cs-CZ" dirty="0"/>
          </a:p>
        </p:txBody>
      </p:sp>
      <p:sp>
        <p:nvSpPr>
          <p:cNvPr id="5" name="Zástupný symbol pro číslo snímku 4">
            <a:extLst>
              <a:ext uri="{FF2B5EF4-FFF2-40B4-BE49-F238E27FC236}">
                <a16:creationId xmlns:a16="http://schemas.microsoft.com/office/drawing/2014/main" id="{E5AB9B2C-7E59-4932-A0BD-C8EEE2571202}"/>
              </a:ext>
            </a:extLst>
          </p:cNvPr>
          <p:cNvSpPr>
            <a:spLocks noGrp="1"/>
          </p:cNvSpPr>
          <p:nvPr>
            <p:ph type="sldNum" sz="quarter" idx="4"/>
          </p:nvPr>
        </p:nvSpPr>
        <p:spPr/>
        <p:txBody>
          <a:bodyPr/>
          <a:lstStyle/>
          <a:p>
            <a:fld id="{0DE708CC-0C3F-4567-9698-B54C0F35BD31}" type="slidenum">
              <a:rPr lang="cs-CZ" altLang="cs-CZ" smtClean="0"/>
              <a:pPr/>
              <a:t>40</a:t>
            </a:fld>
            <a:endParaRPr lang="cs-CZ" altLang="cs-CZ" dirty="0"/>
          </a:p>
        </p:txBody>
      </p:sp>
    </p:spTree>
    <p:extLst>
      <p:ext uri="{BB962C8B-B14F-4D97-AF65-F5344CB8AC3E}">
        <p14:creationId xmlns:p14="http://schemas.microsoft.com/office/powerpoint/2010/main" val="164120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Subjektivita nenarozených dětí</a:t>
            </a:r>
          </a:p>
        </p:txBody>
      </p:sp>
      <p:sp>
        <p:nvSpPr>
          <p:cNvPr id="7" name="Zástupný symbol pro obsah 6"/>
          <p:cNvSpPr>
            <a:spLocks noGrp="1"/>
          </p:cNvSpPr>
          <p:nvPr>
            <p:ph idx="1"/>
          </p:nvPr>
        </p:nvSpPr>
        <p:spPr/>
        <p:txBody>
          <a:bodyPr/>
          <a:lstStyle/>
          <a:p>
            <a:r>
              <a:rPr lang="cs-CZ" dirty="0"/>
              <a:t>Na počaté dítě se hledí jako na již narozené, pokud to vyhovuje jeho zájmům. </a:t>
            </a:r>
          </a:p>
          <a:p>
            <a:r>
              <a:rPr lang="cs-CZ" dirty="0"/>
              <a:t>Má se za to, že se dítě narodilo živé. </a:t>
            </a:r>
          </a:p>
          <a:p>
            <a:r>
              <a:rPr lang="cs-CZ" dirty="0"/>
              <a:t>Nenarodí-li se však živé, hledí se na ně, jako by nikdy nebylo.</a:t>
            </a:r>
          </a:p>
        </p:txBody>
      </p:sp>
    </p:spTree>
    <p:custDataLst>
      <p:tags r:id="rId1"/>
    </p:custDataLst>
    <p:extLst>
      <p:ext uri="{BB962C8B-B14F-4D97-AF65-F5344CB8AC3E}">
        <p14:creationId xmlns:p14="http://schemas.microsoft.com/office/powerpoint/2010/main" val="1478221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Zákonní zástupci nezletilého</a:t>
            </a:r>
          </a:p>
        </p:txBody>
      </p:sp>
      <p:graphicFrame>
        <p:nvGraphicFramePr>
          <p:cNvPr id="6" name="Zástupný symbol pro obsah 5"/>
          <p:cNvGraphicFramePr>
            <a:graphicFrameLocks noGrp="1"/>
          </p:cNvGraphicFramePr>
          <p:nvPr>
            <p:ph idx="1"/>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29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2587F5-0FA4-41D6-84C5-506035C391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E870FD2-83B6-4D57-B405-34B3CAA94A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3D9C9B1-4218-4E91-839F-8618C954E4C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0F0AE20-9335-4979-B79C-C96C06ED20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53A4353-E23A-4D1B-A378-F0E0082905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Rodičovství</a:t>
            </a:r>
          </a:p>
        </p:txBody>
      </p:sp>
      <p:graphicFrame>
        <p:nvGraphicFramePr>
          <p:cNvPr id="4" name="Zástupný symbol pro obsah 3"/>
          <p:cNvGraphicFramePr>
            <a:graphicFrameLocks noGrp="1"/>
          </p:cNvGraphicFramePr>
          <p:nvPr>
            <p:ph idx="1"/>
          </p:nvPr>
        </p:nvGraphicFramePr>
        <p:xfrm>
          <a:off x="927685" y="1716505"/>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111231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Osvojení</a:t>
            </a:r>
          </a:p>
        </p:txBody>
      </p:sp>
      <p:sp>
        <p:nvSpPr>
          <p:cNvPr id="3" name="Zástupný symbol pro obsah 2"/>
          <p:cNvSpPr>
            <a:spLocks noGrp="1"/>
          </p:cNvSpPr>
          <p:nvPr>
            <p:ph idx="1"/>
          </p:nvPr>
        </p:nvSpPr>
        <p:spPr/>
        <p:txBody>
          <a:bodyPr/>
          <a:lstStyle/>
          <a:p>
            <a:pPr algn="just"/>
            <a:r>
              <a:rPr lang="cs-CZ" dirty="0"/>
              <a:t>Předpokladem osvojení je takový vztah mezi osvojitelem a osvojencem, jaký je mezi rodičem a dítětem, nebo že tu jsou alespoň základy takového vztahu.</a:t>
            </a:r>
          </a:p>
          <a:p>
            <a:pPr algn="just"/>
            <a:r>
              <a:rPr lang="cs-CZ" dirty="0"/>
              <a:t>Rozhoduje soud</a:t>
            </a:r>
          </a:p>
          <a:p>
            <a:pPr algn="just"/>
            <a:r>
              <a:rPr lang="cs-CZ" dirty="0"/>
              <a:t>Mohou se stát manželé, výjimečně jen jeden z nich</a:t>
            </a:r>
          </a:p>
          <a:p>
            <a:pPr algn="just"/>
            <a:r>
              <a:rPr lang="cs-CZ" dirty="0"/>
              <a:t>Věkový rozdíl min 16 let</a:t>
            </a:r>
          </a:p>
          <a:p>
            <a:pPr algn="just"/>
            <a:r>
              <a:rPr lang="cs-CZ" dirty="0"/>
              <a:t>nemůže být rozhodnuto bez souhlasu dítěte, rodičů dítěte</a:t>
            </a:r>
          </a:p>
        </p:txBody>
      </p:sp>
    </p:spTree>
    <p:extLst>
      <p:ext uri="{BB962C8B-B14F-4D97-AF65-F5344CB8AC3E}">
        <p14:creationId xmlns:p14="http://schemas.microsoft.com/office/powerpoint/2010/main" val="786312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Poručenství</a:t>
            </a:r>
          </a:p>
        </p:txBody>
      </p:sp>
      <p:graphicFrame>
        <p:nvGraphicFramePr>
          <p:cNvPr id="4" name="Zástupný obsah 3">
            <a:extLst>
              <a:ext uri="{FF2B5EF4-FFF2-40B4-BE49-F238E27FC236}">
                <a16:creationId xmlns:a16="http://schemas.microsoft.com/office/drawing/2014/main" id="{8A3CBADC-34E8-4FE5-9C3A-11187060972C}"/>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790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Opatrovnictví dítěte</a:t>
            </a:r>
          </a:p>
        </p:txBody>
      </p:sp>
      <p:graphicFrame>
        <p:nvGraphicFramePr>
          <p:cNvPr id="4" name="Zástupný obsah 3">
            <a:extLst>
              <a:ext uri="{FF2B5EF4-FFF2-40B4-BE49-F238E27FC236}">
                <a16:creationId xmlns:a16="http://schemas.microsoft.com/office/drawing/2014/main" id="{C6946B25-982F-428B-864F-953E9B1721B6}"/>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549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Pěstounství</a:t>
            </a:r>
          </a:p>
        </p:txBody>
      </p:sp>
      <p:graphicFrame>
        <p:nvGraphicFramePr>
          <p:cNvPr id="4" name="Zástupný obsah 3">
            <a:extLst>
              <a:ext uri="{FF2B5EF4-FFF2-40B4-BE49-F238E27FC236}">
                <a16:creationId xmlns:a16="http://schemas.microsoft.com/office/drawing/2014/main" id="{AA3BA5BD-3182-4B3B-8A73-E1D2EB5A0979}"/>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849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Souhlas zákonného zástupce</a:t>
            </a:r>
          </a:p>
        </p:txBody>
      </p:sp>
      <p:sp>
        <p:nvSpPr>
          <p:cNvPr id="3" name="Zástupný symbol pro obsah 2"/>
          <p:cNvSpPr>
            <a:spLocks noGrp="1"/>
          </p:cNvSpPr>
          <p:nvPr>
            <p:ph idx="1"/>
          </p:nvPr>
        </p:nvSpPr>
        <p:spPr>
          <a:xfrm>
            <a:off x="719400" y="1359001"/>
            <a:ext cx="10753200" cy="4139998"/>
          </a:xfrm>
        </p:spPr>
        <p:txBody>
          <a:bodyPr/>
          <a:lstStyle/>
          <a:p>
            <a:r>
              <a:rPr lang="cs-CZ" dirty="0"/>
              <a:t>Se souhlasem ZZ, informace nezbytné k informovanému souhlasu se podají oběma</a:t>
            </a:r>
          </a:p>
          <a:p>
            <a:r>
              <a:rPr lang="cs-CZ" dirty="0"/>
              <a:t>Pokud je nezletilý způsobilý dát souhlas sám podá se zák. zástupci pouze informace o poskytnutých zdrav. službách nebo zdravotním stavu nezletilého pacienta</a:t>
            </a:r>
          </a:p>
          <a:p>
            <a:r>
              <a:rPr lang="cs-CZ" dirty="0"/>
              <a:t>U neodkladné a akutní péče, kdy není možné dost rychle získat souhlas ZZ rozhoduje zdravotnický pracovník (Pozor, zaznamenat do zdrav. Dokumentace!)</a:t>
            </a:r>
          </a:p>
        </p:txBody>
      </p:sp>
    </p:spTree>
    <p:custDataLst>
      <p:tags r:id="rId1"/>
    </p:custDataLst>
    <p:extLst>
      <p:ext uri="{BB962C8B-B14F-4D97-AF65-F5344CB8AC3E}">
        <p14:creationId xmlns:p14="http://schemas.microsoft.com/office/powerpoint/2010/main" val="3991766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Právo na nepřetržitou přítomnost Zákonného zástupce</a:t>
            </a:r>
          </a:p>
        </p:txBody>
      </p:sp>
      <p:graphicFrame>
        <p:nvGraphicFramePr>
          <p:cNvPr id="4" name="Zástupný symbol pro obsah 3"/>
          <p:cNvGraphicFramePr>
            <a:graphicFrameLocks noGrp="1"/>
          </p:cNvGraphicFramePr>
          <p:nvPr>
            <p:ph idx="1"/>
          </p:nvPr>
        </p:nvGraphicFramePr>
        <p:xfrm>
          <a:off x="1024128" y="1860884"/>
          <a:ext cx="9720073" cy="4448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21835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7EA8D-D5C7-4896-A490-B625176E6FFC}"/>
              </a:ext>
            </a:extLst>
          </p:cNvPr>
          <p:cNvSpPr>
            <a:spLocks noGrp="1"/>
          </p:cNvSpPr>
          <p:nvPr>
            <p:ph type="title"/>
          </p:nvPr>
        </p:nvSpPr>
        <p:spPr/>
        <p:txBody>
          <a:bodyPr/>
          <a:lstStyle/>
          <a:p>
            <a:r>
              <a:rPr lang="cs" dirty="0"/>
              <a:t>Práva pacienta</a:t>
            </a:r>
            <a:endParaRPr lang="cs-CZ" dirty="0"/>
          </a:p>
        </p:txBody>
      </p:sp>
      <p:graphicFrame>
        <p:nvGraphicFramePr>
          <p:cNvPr id="6" name="Diagram 6">
            <a:extLst>
              <a:ext uri="{FF2B5EF4-FFF2-40B4-BE49-F238E27FC236}">
                <a16:creationId xmlns:a16="http://schemas.microsoft.com/office/drawing/2014/main" id="{FFC8F24C-F509-4CF2-9CD1-6B5D3E452BD0}"/>
              </a:ext>
            </a:extLst>
          </p:cNvPr>
          <p:cNvGraphicFramePr>
            <a:graphicFrameLocks noGrp="1"/>
          </p:cNvGraphicFramePr>
          <p:nvPr>
            <p:ph idx="1"/>
            <p:extLst>
              <p:ext uri="{D42A27DB-BD31-4B8C-83A1-F6EECF244321}">
                <p14:modId xmlns:p14="http://schemas.microsoft.com/office/powerpoint/2010/main" val="313778734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760ED39C-4497-428F-BBB7-3F1A4D4056D1}"/>
              </a:ext>
            </a:extLst>
          </p:cNvPr>
          <p:cNvSpPr>
            <a:spLocks noGrp="1"/>
          </p:cNvSpPr>
          <p:nvPr>
            <p:ph type="ftr" sz="quarter" idx="3"/>
          </p:nvPr>
        </p:nvSpPr>
        <p:spPr/>
        <p:txBody>
          <a:bodyPr/>
          <a:lstStyle/>
          <a:p>
            <a:r>
              <a:rPr lang="cs" dirty="0"/>
              <a:t>Ilustrace převzata z </a:t>
            </a:r>
            <a:r>
              <a:rPr lang="cs-CZ" dirty="0"/>
              <a:t>https://jokideo.com/funny-doctor-cartoon-2/</a:t>
            </a:r>
          </a:p>
        </p:txBody>
      </p:sp>
      <p:sp>
        <p:nvSpPr>
          <p:cNvPr id="5" name="Zástupný symbol pro číslo snímku 4">
            <a:extLst>
              <a:ext uri="{FF2B5EF4-FFF2-40B4-BE49-F238E27FC236}">
                <a16:creationId xmlns:a16="http://schemas.microsoft.com/office/drawing/2014/main" id="{22435B26-92DF-4A01-A859-639D23BFD46A}"/>
              </a:ext>
            </a:extLst>
          </p:cNvPr>
          <p:cNvSpPr>
            <a:spLocks noGrp="1"/>
          </p:cNvSpPr>
          <p:nvPr>
            <p:ph type="sldNum" sz="quarter" idx="4"/>
          </p:nvPr>
        </p:nvSpPr>
        <p:spPr/>
        <p:txBody>
          <a:bodyPr/>
          <a:lstStyle/>
          <a:p>
            <a:fld id="{0DE708CC-0C3F-4567-9698-B54C0F35BD31}" type="slidenum">
              <a:rPr lang="cs-CZ" altLang="cs-CZ" smtClean="0"/>
              <a:pPr/>
              <a:t>5</a:t>
            </a:fld>
            <a:endParaRPr lang="cs-CZ" altLang="cs-CZ" dirty="0"/>
          </a:p>
        </p:txBody>
      </p:sp>
      <p:pic>
        <p:nvPicPr>
          <p:cNvPr id="8" name="Obrázek 7">
            <a:extLst>
              <a:ext uri="{FF2B5EF4-FFF2-40B4-BE49-F238E27FC236}">
                <a16:creationId xmlns:a16="http://schemas.microsoft.com/office/drawing/2014/main" id="{C4713CA5-2217-473D-B907-5F9AA6AE41CC}"/>
              </a:ext>
            </a:extLst>
          </p:cNvPr>
          <p:cNvPicPr>
            <a:picLocks noChangeAspect="1"/>
          </p:cNvPicPr>
          <p:nvPr/>
        </p:nvPicPr>
        <p:blipFill>
          <a:blip r:embed="rId7"/>
          <a:stretch>
            <a:fillRect/>
          </a:stretch>
        </p:blipFill>
        <p:spPr>
          <a:xfrm>
            <a:off x="9199360" y="340351"/>
            <a:ext cx="2271915" cy="2692220"/>
          </a:xfrm>
          <a:prstGeom prst="rect">
            <a:avLst/>
          </a:prstGeom>
        </p:spPr>
      </p:pic>
    </p:spTree>
    <p:extLst>
      <p:ext uri="{BB962C8B-B14F-4D97-AF65-F5344CB8AC3E}">
        <p14:creationId xmlns:p14="http://schemas.microsoft.com/office/powerpoint/2010/main" val="109166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Zásah do integrity dítěte, nesvéprávného</a:t>
            </a:r>
          </a:p>
        </p:txBody>
      </p:sp>
      <p:graphicFrame>
        <p:nvGraphicFramePr>
          <p:cNvPr id="4" name="Zástupný symbol pro obsah 3"/>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26258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sz="2000" dirty="0"/>
              <a:t>jen v zájmu člověka, jehož se to týká</a:t>
            </a:r>
          </a:p>
          <a:p>
            <a:pPr lvl="0"/>
            <a:r>
              <a:rPr lang="cs-CZ" sz="2000" dirty="0"/>
              <a:t>v úvahu vzaty rozsah i stupeň neschopnosti postarat se o vlastní záležitosti</a:t>
            </a:r>
          </a:p>
          <a:p>
            <a:pPr lvl="0"/>
            <a:r>
              <a:rPr lang="cs-CZ" sz="2000" dirty="0"/>
              <a:t>nepostačí méně omezující opatření (např. nápomoc při rozhodování, zastoupení členem domácnosti)</a:t>
            </a:r>
          </a:p>
          <a:p>
            <a:pPr lvl="0"/>
            <a:r>
              <a:rPr lang="cs-CZ" sz="2000" dirty="0"/>
              <a:t>jen soud</a:t>
            </a:r>
          </a:p>
          <a:p>
            <a:pPr lvl="0"/>
            <a:r>
              <a:rPr lang="cs-CZ" sz="2000" dirty="0"/>
              <a:t>zjistí názor člověka, o jehož svéprávnosti rozhoduje</a:t>
            </a:r>
          </a:p>
          <a:p>
            <a:pPr lvl="0"/>
            <a:r>
              <a:rPr lang="cs-CZ" sz="2000" dirty="0"/>
              <a:t>v rozsahu, v jakém člověk není pro duševní poruchu, která není jen přechodná, schopen právně jednat</a:t>
            </a:r>
          </a:p>
          <a:p>
            <a:r>
              <a:rPr lang="cs-CZ" sz="2000" dirty="0"/>
              <a:t>vymezí rozsah, v jakém způsobilost člověka samostatně právně jednat omezil</a:t>
            </a:r>
          </a:p>
          <a:p>
            <a:r>
              <a:rPr lang="cs-CZ" sz="2000" dirty="0"/>
              <a:t>stanovení opatrovníka</a:t>
            </a:r>
          </a:p>
        </p:txBody>
      </p:sp>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lstStyle/>
          <a:p>
            <a:r>
              <a:rPr lang="cs-CZ" dirty="0"/>
              <a:t>Omezení svéprávnosti</a:t>
            </a:r>
            <a:br>
              <a:rPr lang="cs-CZ" dirty="0"/>
            </a:br>
            <a:endParaRPr lang="cs-CZ"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51</a:t>
            </a:fld>
            <a:endParaRPr lang="cs-CZ" altLang="cs-CZ" dirty="0"/>
          </a:p>
        </p:txBody>
      </p:sp>
    </p:spTree>
    <p:extLst>
      <p:ext uri="{BB962C8B-B14F-4D97-AF65-F5344CB8AC3E}">
        <p14:creationId xmlns:p14="http://schemas.microsoft.com/office/powerpoint/2010/main" val="2928861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3AA53-5DFB-4FDC-9BC5-8CE8BBF622D8}"/>
              </a:ext>
            </a:extLst>
          </p:cNvPr>
          <p:cNvSpPr>
            <a:spLocks noGrp="1"/>
          </p:cNvSpPr>
          <p:nvPr>
            <p:ph type="title"/>
          </p:nvPr>
        </p:nvSpPr>
        <p:spPr/>
        <p:txBody>
          <a:bodyPr/>
          <a:lstStyle/>
          <a:p>
            <a:r>
              <a:rPr lang="cs-CZ" dirty="0"/>
              <a:t>Rozsah omezení svéprávnosti</a:t>
            </a:r>
          </a:p>
        </p:txBody>
      </p:sp>
      <p:graphicFrame>
        <p:nvGraphicFramePr>
          <p:cNvPr id="6" name="Zástupný obsah 5">
            <a:extLst>
              <a:ext uri="{FF2B5EF4-FFF2-40B4-BE49-F238E27FC236}">
                <a16:creationId xmlns:a16="http://schemas.microsoft.com/office/drawing/2014/main" id="{65363763-3D0A-4666-BA03-EB5ED62AAFF4}"/>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EDDE4DDB-91C5-4E62-B6A8-339764C2708E}"/>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634C5962-F224-4F9A-B9D6-B44356339AC0}"/>
              </a:ext>
            </a:extLst>
          </p:cNvPr>
          <p:cNvSpPr>
            <a:spLocks noGrp="1"/>
          </p:cNvSpPr>
          <p:nvPr>
            <p:ph type="sldNum" sz="quarter" idx="4"/>
          </p:nvPr>
        </p:nvSpPr>
        <p:spPr/>
        <p:txBody>
          <a:bodyPr/>
          <a:lstStyle/>
          <a:p>
            <a:fld id="{0DE708CC-0C3F-4567-9698-B54C0F35BD31}" type="slidenum">
              <a:rPr lang="cs-CZ" altLang="cs-CZ" smtClean="0"/>
              <a:pPr/>
              <a:t>52</a:t>
            </a:fld>
            <a:endParaRPr lang="cs-CZ" altLang="cs-CZ" dirty="0"/>
          </a:p>
        </p:txBody>
      </p:sp>
    </p:spTree>
    <p:extLst>
      <p:ext uri="{BB962C8B-B14F-4D97-AF65-F5344CB8AC3E}">
        <p14:creationId xmlns:p14="http://schemas.microsoft.com/office/powerpoint/2010/main" val="1623394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Opatrovník</a:t>
            </a:r>
          </a:p>
        </p:txBody>
      </p:sp>
      <p:graphicFrame>
        <p:nvGraphicFramePr>
          <p:cNvPr id="4" name="Zástupný obsah 3">
            <a:extLst>
              <a:ext uri="{FF2B5EF4-FFF2-40B4-BE49-F238E27FC236}">
                <a16:creationId xmlns:a16="http://schemas.microsoft.com/office/drawing/2014/main" id="{1392FB58-6C39-4F03-A7AD-46BB3F4212FD}"/>
              </a:ext>
            </a:extLst>
          </p:cNvPr>
          <p:cNvGraphicFramePr>
            <a:graphicFrameLocks noGrp="1"/>
          </p:cNvGraphicFramePr>
          <p:nvPr>
            <p:ph idx="1"/>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16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Informovaný souhlas</a:t>
            </a:r>
          </a:p>
        </p:txBody>
      </p:sp>
      <p:sp>
        <p:nvSpPr>
          <p:cNvPr id="8" name="Zástupný symbol pro obsah 7"/>
          <p:cNvSpPr>
            <a:spLocks noGrp="1"/>
          </p:cNvSpPr>
          <p:nvPr>
            <p:ph idx="1"/>
          </p:nvPr>
        </p:nvSpPr>
        <p:spPr>
          <a:xfrm>
            <a:off x="622539" y="1690688"/>
            <a:ext cx="10515600" cy="4351338"/>
          </a:xfrm>
        </p:spPr>
        <p:txBody>
          <a:bodyPr>
            <a:noAutofit/>
          </a:bodyPr>
          <a:lstStyle/>
          <a:p>
            <a:r>
              <a:rPr lang="cs-CZ" sz="2000" b="1" dirty="0"/>
              <a:t>Zástupný souhlas </a:t>
            </a:r>
            <a:r>
              <a:rPr lang="cs-CZ" sz="2000" dirty="0"/>
              <a:t>– pacient sám nemůže a nejde o situaci, kdy se souhlas nevyžaduje</a:t>
            </a:r>
          </a:p>
          <a:p>
            <a:r>
              <a:rPr lang="cs-CZ" sz="2000" b="1" dirty="0"/>
              <a:t>Děti </a:t>
            </a:r>
            <a:r>
              <a:rPr lang="cs-CZ" sz="2000" dirty="0"/>
              <a:t>– podle své rozumové a volní vyspělosti; velmi individuální; jinak zákonný zástupce</a:t>
            </a:r>
          </a:p>
          <a:p>
            <a:r>
              <a:rPr lang="cs-CZ" sz="2000" dirty="0"/>
              <a:t>Nezletilému může být péče poskytnuta jen se souhlasem zákonného zástupce </a:t>
            </a:r>
          </a:p>
          <a:p>
            <a:r>
              <a:rPr lang="cs-CZ" sz="2000" dirty="0"/>
              <a:t>zjišťuje se názor nezletilého</a:t>
            </a:r>
          </a:p>
          <a:p>
            <a:r>
              <a:rPr lang="cs-CZ" sz="2000" dirty="0"/>
              <a:t>souhlas jednoho/obou zákonných zástupců</a:t>
            </a:r>
          </a:p>
          <a:p>
            <a:r>
              <a:rPr lang="cs-CZ" sz="2000" dirty="0"/>
              <a:t>Pokud je rozpor mezi názorem nezletilého a zástupce podává se (jinak návrh soudu na </a:t>
            </a:r>
            <a:r>
              <a:rPr lang="cs-CZ" sz="2000" dirty="0" err="1"/>
              <a:t>ust</a:t>
            </a:r>
            <a:r>
              <a:rPr lang="cs-CZ" sz="2000" dirty="0"/>
              <a:t>. opatrovníka).</a:t>
            </a:r>
          </a:p>
          <a:p>
            <a:r>
              <a:rPr lang="cs-CZ" sz="2000" b="1" dirty="0"/>
              <a:t>Osoby omezené ve svéprávnosti </a:t>
            </a:r>
            <a:r>
              <a:rPr lang="cs-CZ" sz="2000" dirty="0"/>
              <a:t>– záleží v čem byli omezeni (např. pouze finance) X opatrovník</a:t>
            </a:r>
          </a:p>
        </p:txBody>
      </p:sp>
    </p:spTree>
    <p:extLst>
      <p:ext uri="{BB962C8B-B14F-4D97-AF65-F5344CB8AC3E}">
        <p14:creationId xmlns:p14="http://schemas.microsoft.com/office/powerpoint/2010/main" val="3311671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Týrání dětí/svěřené osoby</a:t>
            </a:r>
          </a:p>
        </p:txBody>
      </p:sp>
      <p:sp>
        <p:nvSpPr>
          <p:cNvPr id="3" name="Zástupný symbol pro obsah 2"/>
          <p:cNvSpPr>
            <a:spLocks noGrp="1"/>
          </p:cNvSpPr>
          <p:nvPr>
            <p:ph idx="1"/>
          </p:nvPr>
        </p:nvSpPr>
        <p:spPr/>
        <p:txBody>
          <a:bodyPr/>
          <a:lstStyle/>
          <a:p>
            <a:r>
              <a:rPr lang="cs-CZ" sz="2000" dirty="0"/>
              <a:t>Nezletilého pacienta nebo pacienta s omezenou svéprávností lze bez souhlasu zákonného zástupce nebo opatrovníka hospitalizovat též v případě, jde-li o podezření na týrání, zneužívání nebo zanedbávání.</a:t>
            </a:r>
          </a:p>
          <a:p>
            <a:endParaRPr lang="cs-CZ" sz="2000" dirty="0"/>
          </a:p>
          <a:p>
            <a:r>
              <a:rPr lang="cs-CZ" sz="2000" dirty="0"/>
              <a:t>Právo odmítnout nahlížení do zdravotnické dokumentace</a:t>
            </a:r>
          </a:p>
          <a:p>
            <a:endParaRPr lang="cs-CZ" sz="2000" dirty="0"/>
          </a:p>
          <a:p>
            <a:r>
              <a:rPr lang="cs-CZ" sz="2000" dirty="0"/>
              <a:t>Kdo se dozví o týrání a takový trestný čin </a:t>
            </a:r>
            <a:r>
              <a:rPr lang="cs-CZ" sz="2000" b="1" dirty="0"/>
              <a:t>neoznámí</a:t>
            </a:r>
            <a:r>
              <a:rPr lang="cs-CZ" sz="2000" dirty="0"/>
              <a:t> bez odkladu státnímu zástupci nebo policejnímu orgánu, bude potrestán odnětím svobody až na tři léta;</a:t>
            </a:r>
          </a:p>
          <a:p>
            <a:endParaRPr lang="cs-CZ" sz="2000" dirty="0"/>
          </a:p>
          <a:p>
            <a:r>
              <a:rPr lang="cs-CZ" sz="2000" dirty="0"/>
              <a:t>Kdo se hodnověrným způsobem dozví, že jiný připravuje nebo páchá týrání a takový trestný čin neoznámí bude potrestán odnětím svobody až na tři léta; stanoví-li tento zákon na některý z těchto trestných činů trest mírnější, bude potrestán oním trestem mírnějším.</a:t>
            </a:r>
          </a:p>
        </p:txBody>
      </p:sp>
    </p:spTree>
    <p:custDataLst>
      <p:tags r:id="rId1"/>
    </p:custDataLst>
    <p:extLst>
      <p:ext uri="{BB962C8B-B14F-4D97-AF65-F5344CB8AC3E}">
        <p14:creationId xmlns:p14="http://schemas.microsoft.com/office/powerpoint/2010/main" val="2564280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OPAKOVÁNÍ</a:t>
            </a:r>
          </a:p>
        </p:txBody>
      </p:sp>
      <p:sp>
        <p:nvSpPr>
          <p:cNvPr id="8" name="Podnadpis 7"/>
          <p:cNvSpPr>
            <a:spLocks noGrp="1"/>
          </p:cNvSpPr>
          <p:nvPr>
            <p:ph type="subTitle" idx="1"/>
          </p:nvPr>
        </p:nvSpPr>
        <p:spPr/>
        <p:txBody>
          <a:bodyPr/>
          <a:lstStyle/>
          <a:p>
            <a:endParaRPr lang="cs-CZ"/>
          </a:p>
        </p:txBody>
      </p:sp>
      <p:sp>
        <p:nvSpPr>
          <p:cNvPr id="5" name="Zástupný symbol pro zápatí 4"/>
          <p:cNvSpPr>
            <a:spLocks noGrp="1"/>
          </p:cNvSpPr>
          <p:nvPr>
            <p:ph type="ftr" sz="quarter" idx="4294967295"/>
          </p:nvPr>
        </p:nvSpPr>
        <p:spPr>
          <a:xfrm>
            <a:off x="1244600" y="6227763"/>
            <a:ext cx="7920038" cy="252412"/>
          </a:xfrm>
        </p:spPr>
        <p:txBody>
          <a:bodyPr/>
          <a:lstStyle/>
          <a:p>
            <a:endParaRPr lang="cs-CZ" dirty="0"/>
          </a:p>
        </p:txBody>
      </p:sp>
      <p:sp>
        <p:nvSpPr>
          <p:cNvPr id="6" name="Zástupný symbol pro číslo snímku 5"/>
          <p:cNvSpPr>
            <a:spLocks noGrp="1"/>
          </p:cNvSpPr>
          <p:nvPr>
            <p:ph type="sldNum" sz="quarter" idx="4294967295"/>
          </p:nvPr>
        </p:nvSpPr>
        <p:spPr>
          <a:xfrm>
            <a:off x="272295" y="6227763"/>
            <a:ext cx="252413" cy="252412"/>
          </a:xfrm>
        </p:spPr>
        <p:txBody>
          <a:bodyPr/>
          <a:lstStyle/>
          <a:p>
            <a:fld id="{D6D6C118-631F-4A80-9886-907009361577}" type="slidenum">
              <a:rPr lang="cs-CZ" altLang="cs-CZ" smtClean="0"/>
              <a:pPr/>
              <a:t>56</a:t>
            </a:fld>
            <a:endParaRPr lang="cs-CZ" altLang="cs-CZ" dirty="0"/>
          </a:p>
        </p:txBody>
      </p:sp>
    </p:spTree>
    <p:extLst>
      <p:ext uri="{BB962C8B-B14F-4D97-AF65-F5344CB8AC3E}">
        <p14:creationId xmlns:p14="http://schemas.microsoft.com/office/powerpoint/2010/main" val="2758036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4824825-45A0-4208-ABEC-D9752B4C3A23}"/>
              </a:ext>
            </a:extLst>
          </p:cNvPr>
          <p:cNvSpPr>
            <a:spLocks noGrp="1"/>
          </p:cNvSpPr>
          <p:nvPr>
            <p:ph type="body" idx="1"/>
          </p:nvPr>
        </p:nvSpPr>
        <p:spPr/>
        <p:txBody>
          <a:bodyPr/>
          <a:lstStyle/>
          <a:p>
            <a:endParaRPr lang="cs-CZ" dirty="0"/>
          </a:p>
          <a:p>
            <a:endParaRPr lang="cs-CZ" dirty="0"/>
          </a:p>
          <a:p>
            <a:r>
              <a:rPr lang="cs-CZ" dirty="0"/>
              <a:t>Jak budete postupovat v případě pochybností o tom, zda se jedná o zákonného zástupce dítěte? </a:t>
            </a:r>
          </a:p>
          <a:p>
            <a:endParaRPr lang="cs-CZ" dirty="0"/>
          </a:p>
          <a:p>
            <a:r>
              <a:rPr lang="cs-CZ" dirty="0"/>
              <a:t>(např. přišel druhý z rodičů, než který s pacientem dorazí obvykle)</a:t>
            </a:r>
          </a:p>
        </p:txBody>
      </p:sp>
      <p:sp>
        <p:nvSpPr>
          <p:cNvPr id="3" name="Nadpis 2">
            <a:extLst>
              <a:ext uri="{FF2B5EF4-FFF2-40B4-BE49-F238E27FC236}">
                <a16:creationId xmlns:a16="http://schemas.microsoft.com/office/drawing/2014/main" id="{0D6D18D9-7361-4E88-8EE5-6F16E3C8330D}"/>
              </a:ext>
            </a:extLst>
          </p:cNvPr>
          <p:cNvSpPr>
            <a:spLocks noGrp="1"/>
          </p:cNvSpPr>
          <p:nvPr>
            <p:ph type="title"/>
          </p:nvPr>
        </p:nvSpPr>
        <p:spPr/>
        <p:txBody>
          <a:bodyPr/>
          <a:lstStyle/>
          <a:p>
            <a:r>
              <a:rPr lang="cs-CZ" dirty="0"/>
              <a:t>Otázka</a:t>
            </a:r>
          </a:p>
        </p:txBody>
      </p:sp>
      <p:sp>
        <p:nvSpPr>
          <p:cNvPr id="4" name="Zástupný symbol pro číslo snímku 3">
            <a:extLst>
              <a:ext uri="{FF2B5EF4-FFF2-40B4-BE49-F238E27FC236}">
                <a16:creationId xmlns:a16="http://schemas.microsoft.com/office/drawing/2014/main" id="{47730A17-59FC-4F28-862B-B449A5A2DA9B}"/>
              </a:ext>
            </a:extLst>
          </p:cNvPr>
          <p:cNvSpPr>
            <a:spLocks noGrp="1"/>
          </p:cNvSpPr>
          <p:nvPr>
            <p:ph type="sldNum" sz="quarter" idx="11"/>
          </p:nvPr>
        </p:nvSpPr>
        <p:spPr/>
        <p:txBody>
          <a:bodyPr/>
          <a:lstStyle/>
          <a:p>
            <a:pPr algn="r"/>
            <a:fld id="{D4C49B74-5DB2-4B03-B1D2-7F6A3C51C318}" type="slidenum">
              <a:rPr lang="en-US" smtClean="0"/>
              <a:pPr algn="r"/>
              <a:t>57</a:t>
            </a:fld>
            <a:endParaRPr lang="en-US"/>
          </a:p>
        </p:txBody>
      </p:sp>
      <p:sp>
        <p:nvSpPr>
          <p:cNvPr id="5" name="Zástupný symbol pro zápatí 4">
            <a:extLst>
              <a:ext uri="{FF2B5EF4-FFF2-40B4-BE49-F238E27FC236}">
                <a16:creationId xmlns:a16="http://schemas.microsoft.com/office/drawing/2014/main" id="{1BA69638-573D-4303-86BC-D8C11B6D31C5}"/>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1210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703D846-7C26-4737-9C04-F5C1760B951D}"/>
              </a:ext>
            </a:extLst>
          </p:cNvPr>
          <p:cNvSpPr>
            <a:spLocks noGrp="1"/>
          </p:cNvSpPr>
          <p:nvPr>
            <p:ph type="body" idx="1"/>
          </p:nvPr>
        </p:nvSpPr>
        <p:spPr/>
        <p:txBody>
          <a:bodyPr/>
          <a:lstStyle/>
          <a:p>
            <a:endParaRPr lang="cs-CZ" dirty="0"/>
          </a:p>
          <a:p>
            <a:endParaRPr lang="cs-CZ" dirty="0"/>
          </a:p>
          <a:p>
            <a:endParaRPr lang="cs-CZ" dirty="0"/>
          </a:p>
          <a:p>
            <a:r>
              <a:rPr lang="cs-CZ" dirty="0"/>
              <a:t>Lze považovat sdělení zákonného zástupce (byť i písemné), že dopředu souhlasí s každým zákrokem podle uvážení lékaře, nelze považovat za platný souhlas?</a:t>
            </a:r>
          </a:p>
        </p:txBody>
      </p:sp>
      <p:sp>
        <p:nvSpPr>
          <p:cNvPr id="3" name="Nadpis 2">
            <a:extLst>
              <a:ext uri="{FF2B5EF4-FFF2-40B4-BE49-F238E27FC236}">
                <a16:creationId xmlns:a16="http://schemas.microsoft.com/office/drawing/2014/main" id="{047F027A-B987-4879-91CD-5681EDD692F9}"/>
              </a:ext>
            </a:extLst>
          </p:cNvPr>
          <p:cNvSpPr>
            <a:spLocks noGrp="1"/>
          </p:cNvSpPr>
          <p:nvPr>
            <p:ph type="title"/>
          </p:nvPr>
        </p:nvSpPr>
        <p:spPr/>
        <p:txBody>
          <a:bodyPr/>
          <a:lstStyle/>
          <a:p>
            <a:r>
              <a:rPr lang="cs-CZ" dirty="0"/>
              <a:t>Otázky</a:t>
            </a:r>
          </a:p>
        </p:txBody>
      </p:sp>
      <p:sp>
        <p:nvSpPr>
          <p:cNvPr id="4" name="Zástupný symbol pro číslo snímku 3">
            <a:extLst>
              <a:ext uri="{FF2B5EF4-FFF2-40B4-BE49-F238E27FC236}">
                <a16:creationId xmlns:a16="http://schemas.microsoft.com/office/drawing/2014/main" id="{7088BD26-B902-4D00-A500-2D6C567E05FC}"/>
              </a:ext>
            </a:extLst>
          </p:cNvPr>
          <p:cNvSpPr>
            <a:spLocks noGrp="1"/>
          </p:cNvSpPr>
          <p:nvPr>
            <p:ph type="sldNum" sz="quarter" idx="11"/>
          </p:nvPr>
        </p:nvSpPr>
        <p:spPr/>
        <p:txBody>
          <a:bodyPr/>
          <a:lstStyle/>
          <a:p>
            <a:pPr algn="r"/>
            <a:fld id="{D4C49B74-5DB2-4B03-B1D2-7F6A3C51C318}" type="slidenum">
              <a:rPr lang="en-US" smtClean="0"/>
              <a:pPr algn="r"/>
              <a:t>58</a:t>
            </a:fld>
            <a:endParaRPr lang="en-US"/>
          </a:p>
        </p:txBody>
      </p:sp>
      <p:sp>
        <p:nvSpPr>
          <p:cNvPr id="5" name="Zástupný symbol pro zápatí 4">
            <a:extLst>
              <a:ext uri="{FF2B5EF4-FFF2-40B4-BE49-F238E27FC236}">
                <a16:creationId xmlns:a16="http://schemas.microsoft.com/office/drawing/2014/main" id="{49D71E4C-4533-47DC-B323-A029B07B6469}"/>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25665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B253BBC-E17B-4550-8B71-9261EAAFA851}"/>
              </a:ext>
            </a:extLst>
          </p:cNvPr>
          <p:cNvSpPr>
            <a:spLocks noGrp="1"/>
          </p:cNvSpPr>
          <p:nvPr>
            <p:ph type="body" idx="1"/>
          </p:nvPr>
        </p:nvSpPr>
        <p:spPr/>
        <p:txBody>
          <a:bodyPr/>
          <a:lstStyle/>
          <a:p>
            <a:endParaRPr lang="cs-CZ" dirty="0"/>
          </a:p>
          <a:p>
            <a:endParaRPr lang="cs-CZ" dirty="0"/>
          </a:p>
          <a:p>
            <a:endParaRPr lang="cs-CZ" dirty="0"/>
          </a:p>
          <a:p>
            <a:r>
              <a:rPr lang="cs-CZ" dirty="0"/>
              <a:t>Může učitel udělit souhlas za žáka k vyšetření při hromadné preventivní školní prohlídce v ordinaci?</a:t>
            </a:r>
          </a:p>
        </p:txBody>
      </p:sp>
      <p:sp>
        <p:nvSpPr>
          <p:cNvPr id="3" name="Nadpis 2">
            <a:extLst>
              <a:ext uri="{FF2B5EF4-FFF2-40B4-BE49-F238E27FC236}">
                <a16:creationId xmlns:a16="http://schemas.microsoft.com/office/drawing/2014/main" id="{046CE260-5F89-42BD-8BA7-72D0D45AD06D}"/>
              </a:ext>
            </a:extLst>
          </p:cNvPr>
          <p:cNvSpPr>
            <a:spLocks noGrp="1"/>
          </p:cNvSpPr>
          <p:nvPr>
            <p:ph type="title"/>
          </p:nvPr>
        </p:nvSpPr>
        <p:spPr/>
        <p:txBody>
          <a:bodyPr/>
          <a:lstStyle/>
          <a:p>
            <a:r>
              <a:rPr lang="cs-CZ" dirty="0"/>
              <a:t>Otázky</a:t>
            </a:r>
          </a:p>
        </p:txBody>
      </p:sp>
      <p:sp>
        <p:nvSpPr>
          <p:cNvPr id="4" name="Zástupný symbol pro číslo snímku 3">
            <a:extLst>
              <a:ext uri="{FF2B5EF4-FFF2-40B4-BE49-F238E27FC236}">
                <a16:creationId xmlns:a16="http://schemas.microsoft.com/office/drawing/2014/main" id="{5B889478-2617-4195-A0E6-FB75F9ECD9DC}"/>
              </a:ext>
            </a:extLst>
          </p:cNvPr>
          <p:cNvSpPr>
            <a:spLocks noGrp="1"/>
          </p:cNvSpPr>
          <p:nvPr>
            <p:ph type="sldNum" sz="quarter" idx="11"/>
          </p:nvPr>
        </p:nvSpPr>
        <p:spPr/>
        <p:txBody>
          <a:bodyPr/>
          <a:lstStyle/>
          <a:p>
            <a:pPr algn="r"/>
            <a:fld id="{D4C49B74-5DB2-4B03-B1D2-7F6A3C51C318}" type="slidenum">
              <a:rPr lang="en-US" smtClean="0"/>
              <a:pPr algn="r"/>
              <a:t>59</a:t>
            </a:fld>
            <a:endParaRPr lang="en-US"/>
          </a:p>
        </p:txBody>
      </p:sp>
      <p:sp>
        <p:nvSpPr>
          <p:cNvPr id="5" name="Zástupný symbol pro zápatí 4">
            <a:extLst>
              <a:ext uri="{FF2B5EF4-FFF2-40B4-BE49-F238E27FC236}">
                <a16:creationId xmlns:a16="http://schemas.microsoft.com/office/drawing/2014/main" id="{2947DA3B-DD17-4AD3-8713-468E84B57B3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035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7051A-08BC-4946-AF00-339E6BA565AD}"/>
              </a:ext>
            </a:extLst>
          </p:cNvPr>
          <p:cNvSpPr>
            <a:spLocks noGrp="1"/>
          </p:cNvSpPr>
          <p:nvPr>
            <p:ph type="title"/>
          </p:nvPr>
        </p:nvSpPr>
        <p:spPr/>
        <p:txBody>
          <a:bodyPr/>
          <a:lstStyle/>
          <a:p>
            <a:r>
              <a:rPr lang="cs" dirty="0"/>
              <a:t>Práva pacienta</a:t>
            </a:r>
            <a:endParaRPr lang="cs-CZ" dirty="0"/>
          </a:p>
        </p:txBody>
      </p:sp>
      <p:graphicFrame>
        <p:nvGraphicFramePr>
          <p:cNvPr id="6" name="Diagram 6">
            <a:extLst>
              <a:ext uri="{FF2B5EF4-FFF2-40B4-BE49-F238E27FC236}">
                <a16:creationId xmlns:a16="http://schemas.microsoft.com/office/drawing/2014/main" id="{623BA237-88EE-4805-B124-AED9FD9246F5}"/>
              </a:ext>
            </a:extLst>
          </p:cNvPr>
          <p:cNvGraphicFramePr>
            <a:graphicFrameLocks noGrp="1"/>
          </p:cNvGraphicFramePr>
          <p:nvPr>
            <p:ph idx="1"/>
            <p:extLst>
              <p:ext uri="{D42A27DB-BD31-4B8C-83A1-F6EECF244321}">
                <p14:modId xmlns:p14="http://schemas.microsoft.com/office/powerpoint/2010/main" val="2302153345"/>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F11328D9-C68F-465B-8F25-5D09C0864CF6}"/>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E9D24092-60E5-4FC6-838B-71B4DAC23A77}"/>
              </a:ext>
            </a:extLst>
          </p:cNvPr>
          <p:cNvSpPr>
            <a:spLocks noGrp="1"/>
          </p:cNvSpPr>
          <p:nvPr>
            <p:ph type="sldNum" sz="quarter" idx="4"/>
          </p:nvPr>
        </p:nvSpPr>
        <p:spPr/>
        <p:txBody>
          <a:bodyPr/>
          <a:lstStyle/>
          <a:p>
            <a:fld id="{0DE708CC-0C3F-4567-9698-B54C0F35BD31}" type="slidenum">
              <a:rPr lang="cs-CZ" altLang="cs-CZ" smtClean="0"/>
              <a:pPr/>
              <a:t>6</a:t>
            </a:fld>
            <a:endParaRPr lang="cs-CZ" altLang="cs-CZ" dirty="0"/>
          </a:p>
        </p:txBody>
      </p:sp>
    </p:spTree>
    <p:extLst>
      <p:ext uri="{BB962C8B-B14F-4D97-AF65-F5344CB8AC3E}">
        <p14:creationId xmlns:p14="http://schemas.microsoft.com/office/powerpoint/2010/main" val="1183317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férové nemocnice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9" y="1556792"/>
            <a:ext cx="11709599" cy="154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403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819956"/>
            <a:ext cx="9096533" cy="2245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136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1844449"/>
            <a:ext cx="9752919" cy="181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952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52" y="1768249"/>
            <a:ext cx="8554083" cy="342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289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dirty="0"/>
          </a:p>
        </p:txBody>
      </p:sp>
      <p:sp>
        <p:nvSpPr>
          <p:cNvPr id="3" name="Nadpis 2"/>
          <p:cNvSpPr>
            <a:spLocks noGrp="1"/>
          </p:cNvSpPr>
          <p:nvPr>
            <p:ph type="title"/>
          </p:nvPr>
        </p:nvSpPr>
        <p:spPr/>
        <p:txBody>
          <a:bodyPr/>
          <a:lstStyle/>
          <a:p>
            <a:r>
              <a:rPr lang="cs-CZ" dirty="0"/>
              <a:t>Otázky z emimono.cz</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81" y="1743755"/>
            <a:ext cx="9806605" cy="312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454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49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ABE89-79B1-4EC9-8BFA-4EC26E3B99AC}"/>
              </a:ext>
            </a:extLst>
          </p:cNvPr>
          <p:cNvSpPr>
            <a:spLocks noGrp="1"/>
          </p:cNvSpPr>
          <p:nvPr>
            <p:ph type="title"/>
          </p:nvPr>
        </p:nvSpPr>
        <p:spPr/>
        <p:txBody>
          <a:bodyPr/>
          <a:lstStyle/>
          <a:p>
            <a:r>
              <a:rPr lang="cs" dirty="0"/>
              <a:t>Práva pacienta</a:t>
            </a:r>
            <a:endParaRPr lang="cs-CZ" dirty="0"/>
          </a:p>
        </p:txBody>
      </p:sp>
      <p:graphicFrame>
        <p:nvGraphicFramePr>
          <p:cNvPr id="6" name="Diagram 6">
            <a:extLst>
              <a:ext uri="{FF2B5EF4-FFF2-40B4-BE49-F238E27FC236}">
                <a16:creationId xmlns:a16="http://schemas.microsoft.com/office/drawing/2014/main" id="{0F49C683-7621-47EF-BABD-AAD2B8E82D30}"/>
              </a:ext>
            </a:extLst>
          </p:cNvPr>
          <p:cNvGraphicFramePr>
            <a:graphicFrameLocks noGrp="1"/>
          </p:cNvGraphicFramePr>
          <p:nvPr>
            <p:ph idx="1"/>
            <p:extLst>
              <p:ext uri="{D42A27DB-BD31-4B8C-83A1-F6EECF244321}">
                <p14:modId xmlns:p14="http://schemas.microsoft.com/office/powerpoint/2010/main" val="8343039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FBCC5905-B13C-49C5-848B-303AC56F5485}"/>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5463A963-2E1B-461B-BA3A-28E2F9A0F0F6}"/>
              </a:ext>
            </a:extLst>
          </p:cNvPr>
          <p:cNvSpPr>
            <a:spLocks noGrp="1"/>
          </p:cNvSpPr>
          <p:nvPr>
            <p:ph type="sldNum" sz="quarter" idx="4"/>
          </p:nvPr>
        </p:nvSpPr>
        <p:spPr/>
        <p:txBody>
          <a:bodyPr/>
          <a:lstStyle/>
          <a:p>
            <a:fld id="{0DE708CC-0C3F-4567-9698-B54C0F35BD31}" type="slidenum">
              <a:rPr lang="cs-CZ" altLang="cs-CZ" smtClean="0"/>
              <a:pPr/>
              <a:t>7</a:t>
            </a:fld>
            <a:endParaRPr lang="cs-CZ" altLang="cs-CZ" dirty="0"/>
          </a:p>
        </p:txBody>
      </p:sp>
    </p:spTree>
    <p:extLst>
      <p:ext uri="{BB962C8B-B14F-4D97-AF65-F5344CB8AC3E}">
        <p14:creationId xmlns:p14="http://schemas.microsoft.com/office/powerpoint/2010/main" val="2259556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522F7C-D996-4B11-83D8-1F651175C949}"/>
              </a:ext>
            </a:extLst>
          </p:cNvPr>
          <p:cNvSpPr>
            <a:spLocks noGrp="1"/>
          </p:cNvSpPr>
          <p:nvPr>
            <p:ph type="title"/>
          </p:nvPr>
        </p:nvSpPr>
        <p:spPr>
          <a:xfrm>
            <a:off x="720000" y="720000"/>
            <a:ext cx="10753200" cy="451576"/>
          </a:xfrm>
        </p:spPr>
        <p:txBody>
          <a:bodyPr/>
          <a:lstStyle/>
          <a:p>
            <a:r>
              <a:rPr lang="cs" dirty="0">
                <a:solidFill>
                  <a:srgbClr val="FF0000"/>
                </a:solidFill>
              </a:rPr>
              <a:t>Povinnosti pacienta</a:t>
            </a:r>
            <a:endParaRPr lang="cs-CZ" dirty="0">
              <a:solidFill>
                <a:srgbClr val="FF0000"/>
              </a:solidFill>
            </a:endParaRPr>
          </a:p>
        </p:txBody>
      </p:sp>
      <p:graphicFrame>
        <p:nvGraphicFramePr>
          <p:cNvPr id="8" name="Diagram 8">
            <a:extLst>
              <a:ext uri="{FF2B5EF4-FFF2-40B4-BE49-F238E27FC236}">
                <a16:creationId xmlns:a16="http://schemas.microsoft.com/office/drawing/2014/main" id="{D9ECF949-FC93-4EF4-8FE6-D2D93F38EC04}"/>
              </a:ext>
            </a:extLst>
          </p:cNvPr>
          <p:cNvGraphicFramePr>
            <a:graphicFrameLocks noGrp="1"/>
          </p:cNvGraphicFramePr>
          <p:nvPr>
            <p:ph idx="1"/>
            <p:extLst>
              <p:ext uri="{D42A27DB-BD31-4B8C-83A1-F6EECF244321}">
                <p14:modId xmlns:p14="http://schemas.microsoft.com/office/powerpoint/2010/main" val="318868510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8F12B236-D1AE-4AC0-9354-BCE741EA9A46}"/>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04B14BF0-D280-4DE9-9A6A-A729E500E0E5}"/>
              </a:ext>
            </a:extLst>
          </p:cNvPr>
          <p:cNvSpPr>
            <a:spLocks noGrp="1"/>
          </p:cNvSpPr>
          <p:nvPr>
            <p:ph type="sldNum" sz="quarter" idx="4"/>
          </p:nvPr>
        </p:nvSpPr>
        <p:spPr/>
        <p:txBody>
          <a:bodyPr/>
          <a:lstStyle/>
          <a:p>
            <a:fld id="{0DE708CC-0C3F-4567-9698-B54C0F35BD31}" type="slidenum">
              <a:rPr lang="cs-CZ" altLang="cs-CZ" smtClean="0"/>
              <a:pPr/>
              <a:t>8</a:t>
            </a:fld>
            <a:endParaRPr lang="cs-CZ" altLang="cs-CZ" dirty="0"/>
          </a:p>
        </p:txBody>
      </p:sp>
    </p:spTree>
    <p:extLst>
      <p:ext uri="{BB962C8B-B14F-4D97-AF65-F5344CB8AC3E}">
        <p14:creationId xmlns:p14="http://schemas.microsoft.com/office/powerpoint/2010/main" val="25677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7E23C-CC31-458C-A9D0-B58A54983595}"/>
              </a:ext>
            </a:extLst>
          </p:cNvPr>
          <p:cNvSpPr>
            <a:spLocks noGrp="1"/>
          </p:cNvSpPr>
          <p:nvPr>
            <p:ph type="title"/>
          </p:nvPr>
        </p:nvSpPr>
        <p:spPr/>
        <p:txBody>
          <a:bodyPr/>
          <a:lstStyle/>
          <a:p>
            <a:r>
              <a:rPr lang="cs" dirty="0"/>
              <a:t>Odmítnutí poskytnutí zdravotních služeb</a:t>
            </a:r>
            <a:endParaRPr lang="cs-CZ" dirty="0"/>
          </a:p>
        </p:txBody>
      </p:sp>
      <p:graphicFrame>
        <p:nvGraphicFramePr>
          <p:cNvPr id="6" name="Diagram 6">
            <a:extLst>
              <a:ext uri="{FF2B5EF4-FFF2-40B4-BE49-F238E27FC236}">
                <a16:creationId xmlns:a16="http://schemas.microsoft.com/office/drawing/2014/main" id="{A0CF0E53-CA2D-4CA9-B797-6D80B5BFBEBA}"/>
              </a:ext>
            </a:extLst>
          </p:cNvPr>
          <p:cNvGraphicFramePr>
            <a:graphicFrameLocks noGrp="1"/>
          </p:cNvGraphicFramePr>
          <p:nvPr>
            <p:ph idx="1"/>
            <p:extLst>
              <p:ext uri="{D42A27DB-BD31-4B8C-83A1-F6EECF244321}">
                <p14:modId xmlns:p14="http://schemas.microsoft.com/office/powerpoint/2010/main" val="1557794966"/>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39A4E796-521D-4B17-A79F-BEDFCDC1D0AA}"/>
              </a:ext>
            </a:extLst>
          </p:cNvPr>
          <p:cNvSpPr>
            <a:spLocks noGrp="1"/>
          </p:cNvSpPr>
          <p:nvPr>
            <p:ph type="ftr" sz="quarter" idx="3"/>
          </p:nvPr>
        </p:nvSpPr>
        <p:spPr/>
        <p:txBody>
          <a:bodyPr/>
          <a:lstStyle/>
          <a:p>
            <a:endParaRPr lang="cs-CZ" dirty="0"/>
          </a:p>
        </p:txBody>
      </p:sp>
      <p:sp>
        <p:nvSpPr>
          <p:cNvPr id="5" name="Zástupný symbol pro číslo snímku 4">
            <a:extLst>
              <a:ext uri="{FF2B5EF4-FFF2-40B4-BE49-F238E27FC236}">
                <a16:creationId xmlns:a16="http://schemas.microsoft.com/office/drawing/2014/main" id="{7A3E1CBF-C863-4D69-A8AE-D8253AFC5477}"/>
              </a:ext>
            </a:extLst>
          </p:cNvPr>
          <p:cNvSpPr>
            <a:spLocks noGrp="1"/>
          </p:cNvSpPr>
          <p:nvPr>
            <p:ph type="sldNum" sz="quarter" idx="4"/>
          </p:nvPr>
        </p:nvSpPr>
        <p:spPr/>
        <p:txBody>
          <a:bodyPr/>
          <a:lstStyle/>
          <a:p>
            <a:fld id="{0DE708CC-0C3F-4567-9698-B54C0F35BD31}" type="slidenum">
              <a:rPr lang="cs-CZ" altLang="cs-CZ" smtClean="0"/>
              <a:pPr/>
              <a:t>9</a:t>
            </a:fld>
            <a:endParaRPr lang="cs-CZ" altLang="cs-CZ" dirty="0"/>
          </a:p>
        </p:txBody>
      </p:sp>
    </p:spTree>
    <p:extLst>
      <p:ext uri="{BB962C8B-B14F-4D97-AF65-F5344CB8AC3E}">
        <p14:creationId xmlns:p14="http://schemas.microsoft.com/office/powerpoint/2010/main" val="407982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94EEA1FC-F0E7-4E0A-B47F-AE2894ABED08}" vid="{7A9D376A-24CE-43C6-8B04-4EECE7865B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MED CZ V9</Template>
  <TotalTime>336</TotalTime>
  <Words>3214</Words>
  <Application>Microsoft Office PowerPoint</Application>
  <PresentationFormat>Širokoúhlá obrazovka</PresentationFormat>
  <Paragraphs>364</Paragraphs>
  <Slides>65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65</vt:i4>
      </vt:variant>
    </vt:vector>
  </HeadingPairs>
  <TitlesOfParts>
    <vt:vector size="69" baseType="lpstr">
      <vt:lpstr>Arial</vt:lpstr>
      <vt:lpstr>Tahoma</vt:lpstr>
      <vt:lpstr>Wingdings</vt:lpstr>
      <vt:lpstr>Prezentace_MU_CZ</vt:lpstr>
      <vt:lpstr>Práva pacientů</vt:lpstr>
      <vt:lpstr>Právo na ochranu zdraví</vt:lpstr>
      <vt:lpstr>Práva pacienta</vt:lpstr>
      <vt:lpstr>Práva pacienta</vt:lpstr>
      <vt:lpstr>Práva pacienta</vt:lpstr>
      <vt:lpstr>Práva pacienta</vt:lpstr>
      <vt:lpstr>Práva pacienta</vt:lpstr>
      <vt:lpstr>Povinnosti pacienta</vt:lpstr>
      <vt:lpstr>Odmítnutí poskytnutí zdravotních služeb</vt:lpstr>
      <vt:lpstr>Ukončení péče poskytovatelem</vt:lpstr>
      <vt:lpstr>Informovaný souhlas Odmítnutí zdravotní péče</vt:lpstr>
      <vt:lpstr>Obecné pravidlo</vt:lpstr>
      <vt:lpstr>Prezentace aplikace PowerPoint</vt:lpstr>
      <vt:lpstr>Informace o zdravotním stavu </vt:lpstr>
      <vt:lpstr>Prezentace aplikace PowerPoint</vt:lpstr>
      <vt:lpstr>Prezentace aplikace PowerPoint</vt:lpstr>
      <vt:lpstr>Forma informovaného souhlasu</vt:lpstr>
      <vt:lpstr>Nesouhlas s poskytnutí zdravotních služeb</vt:lpstr>
      <vt:lpstr>REVERS</vt:lpstr>
      <vt:lpstr>Odvolání souhlasu</vt:lpstr>
      <vt:lpstr>Dříve vyslovené přání</vt:lpstr>
      <vt:lpstr>Poskytovatel k němu bude přihlížet</vt:lpstr>
      <vt:lpstr>Prezentace aplikace PowerPoint</vt:lpstr>
      <vt:lpstr>Kdy respektováno nebude</vt:lpstr>
      <vt:lpstr>Prezentace aplikace PowerPoint</vt:lpstr>
      <vt:lpstr>Hospitalizace pacienta a poskytování zdravotních služeb bez souhlasu </vt:lpstr>
      <vt:lpstr>Jestliže pacient nemůže s ohledem na svůj zdravotní stav vyslovit souhlas </vt:lpstr>
      <vt:lpstr>Osoba blízká</vt:lpstr>
      <vt:lpstr>Nemožnost poskytnutí souhlasu pacientem</vt:lpstr>
      <vt:lpstr>Poskytování zdravotní péče bez souhlasu, omezovací prostředky</vt:lpstr>
      <vt:lpstr>Hospitalizace bez souhlasu </vt:lpstr>
      <vt:lpstr>Poskytování zdravotních služeb bez souhlasu </vt:lpstr>
      <vt:lpstr>Omezovací prostředky </vt:lpstr>
      <vt:lpstr>Omezovací prostředky</vt:lpstr>
      <vt:lpstr>Nezletilí pacienti a osoby omezené ve svéprávnosti</vt:lpstr>
      <vt:lpstr>Autonomie pacienta </vt:lpstr>
      <vt:lpstr>Plná svéprávnost</vt:lpstr>
      <vt:lpstr>Nezletilí </vt:lpstr>
      <vt:lpstr>Úmluva o právech dítěte</vt:lpstr>
      <vt:lpstr>Etický kodex MZČR – práva hospitalizovaných dětí</vt:lpstr>
      <vt:lpstr>Subjektivita nenarozených dětí</vt:lpstr>
      <vt:lpstr>Zákonní zástupci nezletilého</vt:lpstr>
      <vt:lpstr>Rodičovství</vt:lpstr>
      <vt:lpstr>Osvojení</vt:lpstr>
      <vt:lpstr>Poručenství</vt:lpstr>
      <vt:lpstr>Opatrovnictví dítěte</vt:lpstr>
      <vt:lpstr>Pěstounství</vt:lpstr>
      <vt:lpstr>Souhlas zákonného zástupce</vt:lpstr>
      <vt:lpstr>Právo na nepřetržitou přítomnost Zákonného zástupce</vt:lpstr>
      <vt:lpstr>Zásah do integrity dítěte, nesvéprávného</vt:lpstr>
      <vt:lpstr>Omezení svéprávnosti </vt:lpstr>
      <vt:lpstr>Rozsah omezení svéprávnosti</vt:lpstr>
      <vt:lpstr>Opatrovník</vt:lpstr>
      <vt:lpstr>Informovaný souhlas</vt:lpstr>
      <vt:lpstr>Týrání dětí/svěřené osoby</vt:lpstr>
      <vt:lpstr>OPAKOVÁNÍ</vt:lpstr>
      <vt:lpstr>Otázka</vt:lpstr>
      <vt:lpstr>Otázky</vt:lpstr>
      <vt:lpstr>Otázky</vt:lpstr>
      <vt:lpstr>Otázky z férové nemocnice</vt:lpstr>
      <vt:lpstr>Otázky z emimono.cz</vt:lpstr>
      <vt:lpstr>Otázky z emimono.cz</vt:lpstr>
      <vt:lpstr>Otázky z emimono.cz</vt:lpstr>
      <vt:lpstr>Otázky z emimono.cz</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Jaroslav Divoký</dc:creator>
  <cp:lastModifiedBy>Jaroslav Divoký</cp:lastModifiedBy>
  <cp:revision>18</cp:revision>
  <cp:lastPrinted>1601-01-01T00:00:00Z</cp:lastPrinted>
  <dcterms:created xsi:type="dcterms:W3CDTF">2019-04-18T09:54:25Z</dcterms:created>
  <dcterms:modified xsi:type="dcterms:W3CDTF">2023-10-12T10:47:35Z</dcterms:modified>
</cp:coreProperties>
</file>